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  <p:sldMasterId id="2147483656" r:id="rId2"/>
    <p:sldMasterId id="2147483657" r:id="rId3"/>
    <p:sldMasterId id="2147483658" r:id="rId4"/>
    <p:sldMasterId id="2147483664" r:id="rId5"/>
    <p:sldMasterId id="2147483666" r:id="rId6"/>
    <p:sldMasterId id="2147483667" r:id="rId7"/>
    <p:sldMasterId id="2147483668" r:id="rId8"/>
    <p:sldMasterId id="2147483669" r:id="rId9"/>
    <p:sldMasterId id="2147483670" r:id="rId10"/>
    <p:sldMasterId id="2147483671" r:id="rId11"/>
  </p:sldMasterIdLst>
  <p:notesMasterIdLst>
    <p:notesMasterId r:id="rId43"/>
  </p:notesMasterIdLst>
  <p:handoutMasterIdLst>
    <p:handoutMasterId r:id="rId44"/>
  </p:handoutMasterIdLst>
  <p:sldIdLst>
    <p:sldId id="365" r:id="rId12"/>
    <p:sldId id="481" r:id="rId13"/>
    <p:sldId id="550" r:id="rId14"/>
    <p:sldId id="564" r:id="rId15"/>
    <p:sldId id="559" r:id="rId16"/>
    <p:sldId id="565" r:id="rId17"/>
    <p:sldId id="566" r:id="rId18"/>
    <p:sldId id="414" r:id="rId19"/>
    <p:sldId id="570" r:id="rId20"/>
    <p:sldId id="462" r:id="rId21"/>
    <p:sldId id="560" r:id="rId22"/>
    <p:sldId id="553" r:id="rId23"/>
    <p:sldId id="598" r:id="rId24"/>
    <p:sldId id="552" r:id="rId25"/>
    <p:sldId id="551" r:id="rId26"/>
    <p:sldId id="567" r:id="rId27"/>
    <p:sldId id="492" r:id="rId28"/>
    <p:sldId id="477" r:id="rId29"/>
    <p:sldId id="503" r:id="rId30"/>
    <p:sldId id="569" r:id="rId31"/>
    <p:sldId id="420" r:id="rId32"/>
    <p:sldId id="568" r:id="rId33"/>
    <p:sldId id="379" r:id="rId34"/>
    <p:sldId id="562" r:id="rId35"/>
    <p:sldId id="496" r:id="rId36"/>
    <p:sldId id="493" r:id="rId37"/>
    <p:sldId id="494" r:id="rId38"/>
    <p:sldId id="497" r:id="rId39"/>
    <p:sldId id="495" r:id="rId40"/>
    <p:sldId id="498" r:id="rId41"/>
    <p:sldId id="597" r:id="rId42"/>
  </p:sldIdLst>
  <p:sldSz cx="9144000" cy="6858000" type="overhead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333333"/>
    <a:srgbClr val="000099"/>
    <a:srgbClr val="DDDDDD"/>
    <a:srgbClr val="0066CC"/>
    <a:srgbClr val="003399"/>
    <a:srgbClr val="FFFF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601" autoAdjust="0"/>
    <p:restoredTop sz="94576" autoAdjust="0"/>
  </p:normalViewPr>
  <p:slideViewPr>
    <p:cSldViewPr>
      <p:cViewPr>
        <p:scale>
          <a:sx n="80" d="100"/>
          <a:sy n="80" d="100"/>
        </p:scale>
        <p:origin x="-1230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660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3" tIns="45841" rIns="91683" bIns="45841" numCol="1" anchor="t" anchorCtr="0" compatLnSpc="1">
            <a:prstTxWarp prst="textNoShape">
              <a:avLst/>
            </a:prstTxWarp>
          </a:bodyPr>
          <a:lstStyle>
            <a:lvl1pPr algn="l" defTabSz="9175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3" tIns="45841" rIns="91683" bIns="45841" numCol="1" anchor="t" anchorCtr="0" compatLnSpc="1">
            <a:prstTxWarp prst="textNoShape">
              <a:avLst/>
            </a:prstTxWarp>
          </a:bodyPr>
          <a:lstStyle>
            <a:lvl1pPr algn="r" defTabSz="9175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3" tIns="45841" rIns="91683" bIns="45841" numCol="1" anchor="b" anchorCtr="0" compatLnSpc="1">
            <a:prstTxWarp prst="textNoShape">
              <a:avLst/>
            </a:prstTxWarp>
          </a:bodyPr>
          <a:lstStyle>
            <a:lvl1pPr algn="l" defTabSz="9175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2925"/>
            <a:ext cx="29448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3" tIns="45841" rIns="91683" bIns="45841" numCol="1" anchor="b" anchorCtr="0" compatLnSpc="1">
            <a:prstTxWarp prst="textNoShape">
              <a:avLst/>
            </a:prstTxWarp>
          </a:bodyPr>
          <a:lstStyle>
            <a:lvl1pPr algn="r" defTabSz="9175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C10681A-D5A5-4B88-9297-28A6FB43094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79704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3" tIns="45841" rIns="91683" bIns="45841" numCol="1" anchor="t" anchorCtr="0" compatLnSpc="1">
            <a:prstTxWarp prst="textNoShape">
              <a:avLst/>
            </a:prstTxWarp>
          </a:bodyPr>
          <a:lstStyle>
            <a:lvl1pPr algn="l" defTabSz="9175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3" tIns="45841" rIns="91683" bIns="45841" numCol="1" anchor="t" anchorCtr="0" compatLnSpc="1">
            <a:prstTxWarp prst="textNoShape">
              <a:avLst/>
            </a:prstTxWarp>
          </a:bodyPr>
          <a:lstStyle>
            <a:lvl1pPr algn="r" defTabSz="9175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3" tIns="45841" rIns="91683" bIns="458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3" tIns="45841" rIns="91683" bIns="45841" numCol="1" anchor="b" anchorCtr="0" compatLnSpc="1">
            <a:prstTxWarp prst="textNoShape">
              <a:avLst/>
            </a:prstTxWarp>
          </a:bodyPr>
          <a:lstStyle>
            <a:lvl1pPr algn="l" defTabSz="9175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2925"/>
            <a:ext cx="29448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3" tIns="45841" rIns="91683" bIns="45841" numCol="1" anchor="b" anchorCtr="0" compatLnSpc="1">
            <a:prstTxWarp prst="textNoShape">
              <a:avLst/>
            </a:prstTxWarp>
          </a:bodyPr>
          <a:lstStyle>
            <a:lvl1pPr algn="r" defTabSz="9175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4F23765-7405-451F-973F-D90B26F7456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53038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75C6A9-FA9C-4C4F-BCE9-88EAF87889E8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1363"/>
            <a:ext cx="4965700" cy="3724275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7040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59DD8B-079C-4FF7-B9FD-96A8C82620B8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1363"/>
            <a:ext cx="4965700" cy="37242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70400"/>
          </a:xfrm>
          <a:noFill/>
          <a:ln/>
        </p:spPr>
        <p:txBody>
          <a:bodyPr/>
          <a:lstStyle/>
          <a:p>
            <a:endParaRPr lang="en-US" sz="1000" smtClean="0"/>
          </a:p>
          <a:p>
            <a:r>
              <a:rPr lang="en-US" sz="1000" smtClean="0"/>
              <a:t>Global reach and resources. Trusted product brand names. Top-notch expertise and customer service. For our customers it means one thing. We’re with you no matter where you are located, no matter when you need us, no matter what.</a:t>
            </a:r>
          </a:p>
          <a:p>
            <a:endParaRPr lang="en-US" sz="1000" smtClean="0"/>
          </a:p>
          <a:p>
            <a:r>
              <a:rPr lang="en-US" sz="1000" b="1" smtClean="0"/>
              <a:t>Together, the following group of highly respected product lines come to you as one FMC FoodTech:</a:t>
            </a:r>
          </a:p>
          <a:p>
            <a:r>
              <a:rPr lang="en-US" sz="1000" smtClean="0"/>
              <a:t>• Allen Systems</a:t>
            </a:r>
          </a:p>
          <a:p>
            <a:r>
              <a:rPr lang="en-US" sz="1000" smtClean="0"/>
              <a:t>• Citrus Systems</a:t>
            </a:r>
          </a:p>
          <a:p>
            <a:r>
              <a:rPr lang="en-US" sz="1000" smtClean="0"/>
              <a:t>• DSI</a:t>
            </a:r>
          </a:p>
          <a:p>
            <a:r>
              <a:rPr lang="en-US" sz="1000" smtClean="0"/>
              <a:t>• Food Processing Systems</a:t>
            </a:r>
          </a:p>
          <a:p>
            <a:r>
              <a:rPr lang="en-US" sz="1000" smtClean="0"/>
              <a:t>• FranRica® Aseptic</a:t>
            </a:r>
          </a:p>
          <a:p>
            <a:r>
              <a:rPr lang="en-US" sz="1000" smtClean="0"/>
              <a:t>Processing Systems</a:t>
            </a:r>
          </a:p>
          <a:p>
            <a:r>
              <a:rPr lang="en-US" sz="1000" smtClean="0"/>
              <a:t>• LOG-TEC® Controls</a:t>
            </a:r>
          </a:p>
          <a:p>
            <a:r>
              <a:rPr lang="en-US" sz="1000" smtClean="0"/>
              <a:t>• Frigoscandia Equipment®</a:t>
            </a:r>
          </a:p>
          <a:p>
            <a:r>
              <a:rPr lang="en-US" sz="1000" smtClean="0"/>
              <a:t>• Northfield®</a:t>
            </a:r>
          </a:p>
          <a:p>
            <a:r>
              <a:rPr lang="en-US" sz="1000" smtClean="0"/>
              <a:t>• NumeriCAL® Modeling Software</a:t>
            </a:r>
          </a:p>
          <a:p>
            <a:r>
              <a:rPr lang="en-US" sz="1000" smtClean="0"/>
              <a:t>• PPM</a:t>
            </a:r>
          </a:p>
          <a:p>
            <a:r>
              <a:rPr lang="en-US" sz="1000" smtClean="0"/>
              <a:t>• Stein</a:t>
            </a:r>
          </a:p>
          <a:p>
            <a:endParaRPr lang="en-US" sz="1000" smtClean="0"/>
          </a:p>
          <a:p>
            <a:endParaRPr lang="en-US" sz="10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992F3C-63FA-445C-85C5-1BDEDFAFD684}" type="slidenum">
              <a:rPr lang="en-US"/>
              <a:pPr/>
              <a:t>17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30250"/>
            <a:ext cx="4995863" cy="37465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8050"/>
            <a:ext cx="4981575" cy="4478338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9C8E8-DD39-482E-8AD3-3336A1379C4D}" type="slidenum">
              <a:rPr lang="fr-FR" smtClean="0"/>
              <a:pPr/>
              <a:t>21</a:t>
            </a:fld>
            <a:endParaRPr lang="fr-F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1363"/>
            <a:ext cx="4965700" cy="3724275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7040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0067DC-B580-49BD-A097-6E27332DCD3F}" type="slidenum">
              <a:rPr lang="fr-FR" smtClean="0"/>
              <a:pPr/>
              <a:t>29</a:t>
            </a:fld>
            <a:endParaRPr lang="fr-FR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4113" cy="3722687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760" y="4714876"/>
            <a:ext cx="4982156" cy="4467225"/>
          </a:xfrm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Information text, if needed:</a:t>
            </a:r>
          </a:p>
          <a:p>
            <a:r>
              <a:rPr lang="en-US" i="1" smtClean="0">
                <a:latin typeface="Arial" charset="0"/>
              </a:rPr>
              <a:t>(Picture 1) </a:t>
            </a:r>
            <a:r>
              <a:rPr lang="en-US" b="1" smtClean="0">
                <a:latin typeface="Arial" charset="0"/>
              </a:rPr>
              <a:t>Product:</a:t>
            </a:r>
            <a:r>
              <a:rPr lang="en-US" smtClean="0">
                <a:latin typeface="Arial" charset="0"/>
              </a:rPr>
              <a:t> Meat logs - 100 x 100 x 1000 mm, 11,0 kg. </a:t>
            </a:r>
            <a:r>
              <a:rPr lang="en-US" b="1" smtClean="0">
                <a:latin typeface="Arial" charset="0"/>
              </a:rPr>
              <a:t>Product infeed: </a:t>
            </a:r>
            <a:r>
              <a:rPr lang="en-US" smtClean="0">
                <a:latin typeface="Arial" charset="0"/>
              </a:rPr>
              <a:t>+10°C. </a:t>
            </a:r>
            <a:r>
              <a:rPr lang="en-US" b="1" smtClean="0">
                <a:latin typeface="Arial" charset="0"/>
              </a:rPr>
              <a:t>Product outfeed:</a:t>
            </a:r>
            <a:r>
              <a:rPr lang="en-US" smtClean="0">
                <a:latin typeface="Arial" charset="0"/>
              </a:rPr>
              <a:t> In average about 5 mm ice crust around the product. </a:t>
            </a:r>
            <a:r>
              <a:rPr lang="en-US" b="1" smtClean="0">
                <a:latin typeface="Arial" charset="0"/>
              </a:rPr>
              <a:t>Air temp.:</a:t>
            </a:r>
            <a:r>
              <a:rPr lang="en-US" smtClean="0">
                <a:latin typeface="Arial" charset="0"/>
              </a:rPr>
              <a:t> -30°C. </a:t>
            </a:r>
            <a:r>
              <a:rPr lang="en-US" b="1" smtClean="0">
                <a:latin typeface="Arial" charset="0"/>
              </a:rPr>
              <a:t>Holding time :</a:t>
            </a:r>
            <a:r>
              <a:rPr lang="en-US" smtClean="0">
                <a:latin typeface="Arial" charset="0"/>
              </a:rPr>
              <a:t> 150 sec. </a:t>
            </a:r>
            <a:r>
              <a:rPr lang="en-US" b="1" smtClean="0">
                <a:latin typeface="Arial" charset="0"/>
              </a:rPr>
              <a:t>Capacity:</a:t>
            </a:r>
            <a:r>
              <a:rPr lang="en-US" smtClean="0">
                <a:latin typeface="Arial" charset="0"/>
              </a:rPr>
              <a:t> 8500 kg/hour. </a:t>
            </a:r>
            <a:r>
              <a:rPr lang="en-US" b="1" smtClean="0">
                <a:latin typeface="Arial" charset="0"/>
              </a:rPr>
              <a:t>Dehydration:</a:t>
            </a:r>
            <a:r>
              <a:rPr lang="en-US" smtClean="0">
                <a:latin typeface="Arial" charset="0"/>
              </a:rPr>
              <a:t> About: 0,1%.</a:t>
            </a:r>
          </a:p>
          <a:p>
            <a:pPr>
              <a:spcBef>
                <a:spcPct val="10000"/>
              </a:spcBef>
            </a:pPr>
            <a:r>
              <a:rPr lang="en-US" i="1" smtClean="0">
                <a:latin typeface="Arial" charset="0"/>
              </a:rPr>
              <a:t>(Picture 2)</a:t>
            </a:r>
            <a:r>
              <a:rPr lang="en-US" smtClean="0">
                <a:latin typeface="Arial" charset="0"/>
              </a:rPr>
              <a:t> </a:t>
            </a:r>
            <a:r>
              <a:rPr lang="en-US" b="1" smtClean="0">
                <a:latin typeface="Arial" charset="0"/>
              </a:rPr>
              <a:t>Product</a:t>
            </a:r>
            <a:r>
              <a:rPr lang="en-US" smtClean="0">
                <a:latin typeface="Arial" charset="0"/>
              </a:rPr>
              <a:t>: Deboned chicken legs and fillets - 145 x 75 x 20 mm. </a:t>
            </a:r>
            <a:r>
              <a:rPr lang="en-US" b="1" smtClean="0">
                <a:latin typeface="Arial" charset="0"/>
              </a:rPr>
              <a:t>Product infeed:</a:t>
            </a:r>
            <a:r>
              <a:rPr lang="en-US" smtClean="0">
                <a:latin typeface="Arial" charset="0"/>
              </a:rPr>
              <a:t> +/-0°C. </a:t>
            </a:r>
            <a:r>
              <a:rPr lang="en-US" b="1" smtClean="0">
                <a:latin typeface="Arial" charset="0"/>
              </a:rPr>
              <a:t>Product outfeed:</a:t>
            </a:r>
            <a:r>
              <a:rPr lang="en-US" smtClean="0">
                <a:latin typeface="Arial" charset="0"/>
              </a:rPr>
              <a:t> +2°C. A= without crust freezing. B= with crust freezing. </a:t>
            </a:r>
            <a:r>
              <a:rPr lang="en-US" b="1" smtClean="0">
                <a:latin typeface="Arial" charset="0"/>
              </a:rPr>
              <a:t>Air temp.:</a:t>
            </a:r>
            <a:r>
              <a:rPr lang="en-US" smtClean="0">
                <a:latin typeface="Arial" charset="0"/>
              </a:rPr>
              <a:t> A= -2°C. / B= -37°C. </a:t>
            </a:r>
            <a:r>
              <a:rPr lang="en-US" b="1" smtClean="0">
                <a:latin typeface="Arial" charset="0"/>
              </a:rPr>
              <a:t>Holding time:</a:t>
            </a:r>
            <a:r>
              <a:rPr lang="en-US" smtClean="0">
                <a:latin typeface="Arial" charset="0"/>
              </a:rPr>
              <a:t> A= 225 sec. / B= 60 sec. </a:t>
            </a:r>
            <a:r>
              <a:rPr lang="en-US" b="1" smtClean="0">
                <a:latin typeface="Arial" charset="0"/>
              </a:rPr>
              <a:t>Capacity: </a:t>
            </a:r>
            <a:r>
              <a:rPr lang="en-US" smtClean="0">
                <a:latin typeface="Arial" charset="0"/>
              </a:rPr>
              <a:t>A= 520 kg/hour. / B= 1950 kg/hour. </a:t>
            </a:r>
            <a:r>
              <a:rPr lang="en-US" b="1" smtClean="0">
                <a:latin typeface="Arial" charset="0"/>
              </a:rPr>
              <a:t>Dehydration: </a:t>
            </a:r>
            <a:r>
              <a:rPr lang="en-US" smtClean="0">
                <a:latin typeface="Arial" charset="0"/>
              </a:rPr>
              <a:t>A= 0,6% / B= 0,4%.</a:t>
            </a:r>
          </a:p>
          <a:p>
            <a:pPr>
              <a:spcBef>
                <a:spcPct val="10000"/>
              </a:spcBef>
            </a:pPr>
            <a:r>
              <a:rPr lang="en-US" i="1" smtClean="0">
                <a:latin typeface="Arial" charset="0"/>
              </a:rPr>
              <a:t>(Picture 3)</a:t>
            </a:r>
            <a:r>
              <a:rPr lang="en-US" smtClean="0">
                <a:latin typeface="Arial" charset="0"/>
              </a:rPr>
              <a:t> </a:t>
            </a:r>
            <a:r>
              <a:rPr lang="en-US" b="1" smtClean="0">
                <a:latin typeface="Arial" charset="0"/>
              </a:rPr>
              <a:t>Product: </a:t>
            </a:r>
            <a:r>
              <a:rPr lang="en-US" smtClean="0">
                <a:latin typeface="Arial" charset="0"/>
              </a:rPr>
              <a:t>Raw meat cuts from pork or beef - Ex. 500 x 130 x 60 mm, 3,3 kg. </a:t>
            </a:r>
            <a:r>
              <a:rPr lang="en-US" b="1" smtClean="0">
                <a:latin typeface="Arial" charset="0"/>
              </a:rPr>
              <a:t>Product infeed: </a:t>
            </a:r>
            <a:r>
              <a:rPr lang="en-US" smtClean="0">
                <a:latin typeface="Arial" charset="0"/>
              </a:rPr>
              <a:t>+8°C. </a:t>
            </a:r>
            <a:r>
              <a:rPr lang="en-US" b="1" smtClean="0">
                <a:latin typeface="Arial" charset="0"/>
              </a:rPr>
              <a:t>Product outfeed: </a:t>
            </a:r>
            <a:r>
              <a:rPr lang="en-US" smtClean="0">
                <a:latin typeface="Arial" charset="0"/>
              </a:rPr>
              <a:t>The product should have a ice-crust of 5-8 mm. This will result in a decreased outfeed temperature of 6-8°C, after about 1 hour leveling out time. </a:t>
            </a:r>
            <a:r>
              <a:rPr lang="en-US" b="1" smtClean="0">
                <a:latin typeface="Arial" charset="0"/>
              </a:rPr>
              <a:t>Air temperature: </a:t>
            </a:r>
            <a:r>
              <a:rPr lang="en-US" smtClean="0">
                <a:latin typeface="Arial" charset="0"/>
              </a:rPr>
              <a:t>-37°C. </a:t>
            </a:r>
            <a:r>
              <a:rPr lang="en-US" b="1" smtClean="0">
                <a:latin typeface="Arial" charset="0"/>
              </a:rPr>
              <a:t>Chilling time: </a:t>
            </a:r>
            <a:r>
              <a:rPr lang="en-US" smtClean="0">
                <a:latin typeface="Arial" charset="0"/>
              </a:rPr>
              <a:t>180-240 sec. </a:t>
            </a:r>
            <a:r>
              <a:rPr lang="en-US" b="1" smtClean="0">
                <a:latin typeface="Arial" charset="0"/>
              </a:rPr>
              <a:t>Capacity: </a:t>
            </a:r>
            <a:r>
              <a:rPr lang="en-US" smtClean="0">
                <a:latin typeface="Arial" charset="0"/>
              </a:rPr>
              <a:t>2000-2500 kg/h.</a:t>
            </a:r>
            <a:r>
              <a:rPr lang="en-US" b="1" smtClean="0">
                <a:latin typeface="Arial" charset="0"/>
              </a:rPr>
              <a:t> Dehydration: </a:t>
            </a:r>
            <a:r>
              <a:rPr lang="en-US" smtClean="0">
                <a:latin typeface="Arial" charset="0"/>
              </a:rPr>
              <a:t>Less than 0,2%.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64A30-7269-4302-BE4C-265AEE67632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209D8-36AB-44B2-ABE6-C0A51A753C7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FBB39-E1EB-4DFA-9B32-0F0D5A5A61C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73C44-0C94-474A-9395-8AE7822EA78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5726C-989B-4744-9D40-D256ACDA2B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9A9B1-4383-4B89-8946-6E14BB6C283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F4EC9-EADB-4B06-8803-EE579543F1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D1F2C-D7C1-4638-9340-7A12FA6B01A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62F4B-8645-439D-9BDD-15DD56650C8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31A56-7EAD-4E9F-AE0F-0A9696295CF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3200"/>
            <a:ext cx="2057400" cy="3440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3200"/>
            <a:ext cx="6019800" cy="3440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A68D6-DA52-4EE3-9B36-5AC4649B99D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6" descr="Title, JBT FoodTech (blue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2259" name="Platshållare för rubrik 1"/>
          <p:cNvSpPr>
            <a:spLocks noGrp="1"/>
          </p:cNvSpPr>
          <p:nvPr>
            <p:ph type="ctrTitle"/>
          </p:nvPr>
        </p:nvSpPr>
        <p:spPr>
          <a:xfrm>
            <a:off x="685800" y="1571625"/>
            <a:ext cx="77724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52260" name="Platshållare för text 2"/>
          <p:cNvSpPr>
            <a:spLocks noGrp="1"/>
          </p:cNvSpPr>
          <p:nvPr>
            <p:ph type="subTitle" idx="1"/>
          </p:nvPr>
        </p:nvSpPr>
        <p:spPr>
          <a:xfrm>
            <a:off x="1371600" y="30734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24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DCFA8-D415-4E71-9D9F-2A669BC99AE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272E7-E5DD-449A-8A5A-1ABCFE8C43E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82D0A-45BF-43BA-8C70-678A8654218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56A77-AE2D-4883-95D8-ACDB76F4E72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5A3A7-740A-470C-B5B7-067EEFD78B3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944F9-61ED-492D-A5C8-FB7B3CDBD7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8BFAB-BDF3-456F-AD27-6091F7F344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D74F2-8ACA-4BD0-A9DC-BA600D4661C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785F8-37E3-44A3-B691-BEC968F88D9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52E07-D2FD-4952-84FE-3F0A4DE517F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B5C14-1602-43FF-AE5C-5F1D15C32E5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30941-9AF7-4C0B-BC8D-ED9ACC475CF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0D700-68C0-40E6-866F-0C88D45FD80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29657-1BA6-4AC1-83F2-BC16C0DEF6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2DA8C-5231-40D1-9383-BCE6FB0D1DF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5100"/>
            <a:ext cx="4038600" cy="442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5100"/>
            <a:ext cx="4038600" cy="442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6EDFD-9DF5-4B7D-BA15-1C7EEAB1AB8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4AD-DA38-48B3-8F67-0DA90C92C0F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141F9-75A9-40ED-9B0E-831A90FBE77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A13EE-8D75-466A-A9BA-B089DF425F9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86621-1914-4405-AC74-7700D6BFD06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09DA0-15A4-49F6-A37B-C947E801941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6A286-8A52-44BA-9F3D-F3F0ECBF9DC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599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599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FE701-D9ED-431C-9061-6F17D9BD233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4157C-C5AB-4211-9E2F-E33F1A3D59D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69703-3D46-46B1-B8CE-3BA735B23E7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7E7B-0B47-4BBA-99B7-E4EA4A496B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4C596-A7C6-416C-9811-8F96CA36D69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847C7-D9EE-4B51-A3BD-D7B7926E35C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7B1DC-81EA-46F8-86CF-086880E5190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12ACA-CF15-42F2-9D21-B4C4D2D9903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19CD-9538-468A-B0AC-ABFA24F11F4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B4297-5C7D-41B3-8116-C94D086D30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4AAF3-25F4-453F-8528-FE39820088E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A6854-2C15-419A-9FFA-0162026AE54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6" descr="Title, JBT FoodTech (blue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707" name="Platshållare för rubrik 1"/>
          <p:cNvSpPr>
            <a:spLocks noGrp="1"/>
          </p:cNvSpPr>
          <p:nvPr>
            <p:ph type="ctrTitle"/>
          </p:nvPr>
        </p:nvSpPr>
        <p:spPr>
          <a:xfrm>
            <a:off x="685800" y="1571625"/>
            <a:ext cx="77724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8" name="Platshållare för text 2"/>
          <p:cNvSpPr>
            <a:spLocks noGrp="1"/>
          </p:cNvSpPr>
          <p:nvPr>
            <p:ph type="subTitle" idx="1"/>
          </p:nvPr>
        </p:nvSpPr>
        <p:spPr>
          <a:xfrm>
            <a:off x="1371600" y="30734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24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98F8F-6A87-4E5E-BA25-287E105D11C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B8F79-D8B9-4247-9E26-029663FD417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70D0-B9A7-47BB-8069-5BF84CFDE05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AD460-4114-4050-9B40-775003288FE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13222-B75F-476D-91F8-878E703CFFF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68DE4-4187-4696-99BB-3A417CF3DB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16425"/>
            <a:ext cx="4038600" cy="1766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416425"/>
            <a:ext cx="4038600" cy="1766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57C78-997F-45F4-9194-983B48CD188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23F10-9880-430A-8449-E9479B11109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28F2A-DFF2-4864-A6FF-46FB0251819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6D57E-6324-4D7C-A9C6-206CA684F7D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ABB2E-FA68-400D-A83B-8A5188AAAB3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6" descr="Title, JBT FoodTech (blue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947" name="Platshållare för rubrik 1"/>
          <p:cNvSpPr>
            <a:spLocks noGrp="1"/>
          </p:cNvSpPr>
          <p:nvPr>
            <p:ph type="ctrTitle"/>
          </p:nvPr>
        </p:nvSpPr>
        <p:spPr>
          <a:xfrm>
            <a:off x="685800" y="1571625"/>
            <a:ext cx="77724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38948" name="Platshållare för text 2"/>
          <p:cNvSpPr>
            <a:spLocks noGrp="1"/>
          </p:cNvSpPr>
          <p:nvPr>
            <p:ph type="subTitle" idx="1"/>
          </p:nvPr>
        </p:nvSpPr>
        <p:spPr>
          <a:xfrm>
            <a:off x="1371600" y="30734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24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51132-D750-45F7-88D0-CCF7FB20259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31A53-211B-4D38-81C0-C7AF92E3F1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1467B-831C-4F87-842D-AF83500B2A0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4DC43-EAFC-4B10-A19E-FB6B129AB1A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30101-2782-4C50-B318-7CF8BFB56DF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C5FC8-B64C-4418-BCC1-CC28C6850F2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F072C-73DE-41F3-9CC5-0CB0496A9E8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2DFC8-1FA9-411B-B816-09D08567AEC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8AB1C-5342-4082-8667-C9AB0A49A3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E8FE8-3515-4382-8C6B-CDCF1B7704A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78D4F-1F5B-4179-A920-136373414C1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B95C9-FFD5-4451-9D0F-38401AF8968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2A2A6-647A-48E2-853B-E09434FDE89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98C7D-5C31-4249-8405-196B868BE43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C7079-EBF9-41EA-AAA6-E3016D5B02D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CF05A-6E7D-4635-9ACE-1D4D8D4C552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84EB5-3245-4977-A1B4-798256A896E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D2C3C-2FF4-4BDB-9368-6D28390323D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F13EE-6D3A-4618-9260-67046C7D76A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CE12E-1430-4A77-8166-ACBEB9E9EF3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8EDB6-49B4-48C7-9D26-92DD007CA79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BEE57-8B4D-45AB-B372-CA9F598CC66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7AF3C-4828-4751-BA9A-2F28F5CE6F3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73477-E25D-438B-A0E1-9E61DABC08D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92425-C864-456C-859C-3735D432C77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4B330-945A-4C2C-B8A0-BBBC229B9C3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512D5-8370-4CC5-A3A5-A049F6CB1F5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933B6-01D7-45E2-99A1-53E30F62FEE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52B5E-2906-48F2-A930-57651B2B478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733DC-9EAD-4AB7-AD11-B1368042E4E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32FFA-B77A-41BB-BED8-2AC77C9D626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E70B2-9596-442C-B666-4DBF338526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F8987-CE1D-49EB-A3F3-52241839286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68004-1E35-4AA3-BDE1-690B155646B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558C1-6E37-4496-A5D5-BDCE7E0F873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B30D5-878C-42C5-B1E8-35173617DDF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F9B1E-FCA7-423E-B19B-ED9C87E9C37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66C8C-48FE-4FA1-8E95-AB3DEB4D227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29B29-24A3-42D6-9967-FA9EFC4F692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4C3E1-5024-4AE5-B43E-F2FB0E7F9D5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9547B-EFE7-4930-9A9C-5008F296CC8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FF6E8-16BD-4C55-8B3A-F2829ABA962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A3CE6-273E-4D08-B16E-17E4220C118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D6F24-11CA-4DA2-ACC8-E69A0A2DC9F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FFADC-4B49-48A8-B2D4-33B2D029933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6AB66-7753-4816-95AF-39A96B8D519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B613E-EEC1-46D2-951A-73B7CE211C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C9A93-70A5-4FC0-B58A-85705181C85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86764-2AAD-40BC-8CED-A89F6A63367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C8583-2BAE-42E1-A106-798D0E94DC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1A05-3DB6-4043-A422-2CE82C5F672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09632-FDFB-477F-8C86-47478979C90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60A37-90D0-4E6A-877A-2BAA08E6D4A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CA54A-0390-4EE2-9A50-7E203474FFF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2755F-176B-4944-AB23-BA0F9014087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416425"/>
            <a:ext cx="82296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pic>
        <p:nvPicPr>
          <p:cNvPr id="4100" name="Picture 4" descr="FMC_FoodTech_logo_PM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5788" y="1682750"/>
            <a:ext cx="20669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Bildobjekt 6" descr="Title, JBT FoodTech (yellow)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 bwMode="auto">
          <a:xfrm>
            <a:off x="3744913" y="6181725"/>
            <a:ext cx="13414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590904-2FC7-4C0D-AEDB-3EAE0C9427A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2913" y="6183313"/>
            <a:ext cx="104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4638" y="6183313"/>
            <a:ext cx="18462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8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3319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Bildobjekt 6" descr="Slide, JBT FoodTech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4340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 bwMode="auto">
          <a:xfrm>
            <a:off x="3744913" y="6181725"/>
            <a:ext cx="13414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19C252-5377-47A6-8178-FA66265EE97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5123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2913" y="6183313"/>
            <a:ext cx="104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12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4638" y="6183313"/>
            <a:ext cx="18462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78" r:id="rId2"/>
    <p:sldLayoutId id="2147484279" r:id="rId3"/>
    <p:sldLayoutId id="2147484280" r:id="rId4"/>
    <p:sldLayoutId id="2147484281" r:id="rId5"/>
    <p:sldLayoutId id="2147484282" r:id="rId6"/>
    <p:sldLayoutId id="2147484283" r:id="rId7"/>
    <p:sldLayoutId id="2147484284" r:id="rId8"/>
    <p:sldLayoutId id="2147484285" r:id="rId9"/>
    <p:sldLayoutId id="2147484286" r:id="rId10"/>
    <p:sldLayoutId id="2147484287" r:id="rId11"/>
    <p:sldLayoutId id="2147484288" r:id="rId1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5100"/>
            <a:ext cx="8229600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pic>
        <p:nvPicPr>
          <p:cNvPr id="5124" name="Picture 4" descr="FMC_FoodTech_logo_PM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5775" y="6397625"/>
            <a:ext cx="17557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4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02413" y="6243638"/>
            <a:ext cx="13350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184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01913" y="6245225"/>
            <a:ext cx="39830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184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0800" y="6245225"/>
            <a:ext cx="101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8809A72-84A0-4FEC-83B5-4D305E9CC13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Tahoma" charset="0"/>
        </a:defRPr>
      </a:lvl9pPr>
    </p:titleStyle>
    <p:bodyStyle>
      <a:lvl1pPr marL="347663" indent="-347663" algn="l" rtl="0" eaLnBrk="0" fontAlgn="base" hangingPunct="0">
        <a:spcBef>
          <a:spcPct val="50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682625" indent="-333375" algn="l" rtl="0" eaLnBrk="0" fontAlgn="base" hangingPunct="0">
        <a:spcBef>
          <a:spcPct val="50000"/>
        </a:spcBef>
        <a:spcAft>
          <a:spcPct val="0"/>
        </a:spcAft>
        <a:buChar char="–"/>
        <a:defRPr>
          <a:solidFill>
            <a:srgbClr val="000000"/>
          </a:solidFill>
          <a:latin typeface="+mn-lt"/>
        </a:defRPr>
      </a:lvl2pPr>
      <a:lvl3pPr marL="1090613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3pPr>
      <a:lvl4pPr marL="1433513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00"/>
          </a:solidFill>
          <a:latin typeface="+mn-lt"/>
        </a:defRPr>
      </a:lvl4pPr>
      <a:lvl5pPr marL="1776413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</a:defRPr>
      </a:lvl5pPr>
      <a:lvl6pPr marL="22336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</a:defRPr>
      </a:lvl6pPr>
      <a:lvl7pPr marL="26908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</a:defRPr>
      </a:lvl7pPr>
      <a:lvl8pPr marL="31480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</a:defRPr>
      </a:lvl8pPr>
      <a:lvl9pPr marL="36052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Bildobjekt 6" descr="Title, JBT FoodTech (blue)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6148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500438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5FCB64-8800-499F-8A63-09EEB4C6A90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Bildobjekt 6" descr="Slide, JBT FoodTech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7172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 bwMode="auto">
          <a:xfrm>
            <a:off x="3744913" y="6181725"/>
            <a:ext cx="13414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F70EB1-234E-415A-930E-DD2EC679B88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276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2913" y="6183313"/>
            <a:ext cx="104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6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4638" y="6183313"/>
            <a:ext cx="18462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Bildobjekt 6" descr="Slide, JBT FoodTech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8196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 bwMode="auto">
          <a:xfrm>
            <a:off x="3744913" y="6181725"/>
            <a:ext cx="13414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DA52BC-1FBF-4DB9-B69D-3F930B08FBC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379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2913" y="6183313"/>
            <a:ext cx="104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4638" y="6183313"/>
            <a:ext cx="18462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Bildobjekt 6" descr="Title, JBT FoodTech (brown)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 bwMode="auto">
          <a:xfrm>
            <a:off x="3744913" y="6181725"/>
            <a:ext cx="13414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B2D888-97E8-4655-A161-D4BEADAEF3E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40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2913" y="6183313"/>
            <a:ext cx="104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0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4638" y="6183313"/>
            <a:ext cx="18462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2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9223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Bildobjekt 6" descr="Title, JBT FoodTech (green)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 bwMode="auto">
          <a:xfrm>
            <a:off x="3744913" y="6181725"/>
            <a:ext cx="13414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24D37E-5F3A-4D3D-8B7D-DB5761867CA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42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2913" y="6183313"/>
            <a:ext cx="104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2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4638" y="6183313"/>
            <a:ext cx="18462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4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Bildobjekt 6" descr="Title, JBT FoodTech (orange)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 bwMode="auto">
          <a:xfrm>
            <a:off x="3744913" y="6181725"/>
            <a:ext cx="13414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7BAC4B-D52F-471E-88D8-844EB4C3ED3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43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2913" y="6183313"/>
            <a:ext cx="104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3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4638" y="6183313"/>
            <a:ext cx="18462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127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dobjekt 6" descr="Title, JBT FoodTech (red)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 bwMode="auto">
          <a:xfrm>
            <a:off x="3744913" y="6181725"/>
            <a:ext cx="13414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E92EF3-0726-465A-9423-15DD05797CE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440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2913" y="6183313"/>
            <a:ext cx="104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40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4638" y="6183313"/>
            <a:ext cx="18462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4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2295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1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M-seri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08850" y="44450"/>
            <a:ext cx="1663700" cy="4760913"/>
          </a:xfrm>
          <a:noFill/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1042988" y="2211586"/>
            <a:ext cx="6192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3600" b="1" dirty="0" smtClean="0"/>
              <a:t>		JBT </a:t>
            </a:r>
            <a:r>
              <a:rPr lang="en-US" sz="3600" b="1" dirty="0" err="1"/>
              <a:t>FoodTech</a:t>
            </a:r>
            <a:endParaRPr lang="sv-SE" sz="3600" b="1" i="1" dirty="0"/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1436688" y="3327078"/>
            <a:ext cx="5284787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2400" dirty="0"/>
              <a:t>Frigoscandia | Stein | DSI | </a:t>
            </a:r>
            <a:r>
              <a:rPr lang="sv-SE" sz="2400" dirty="0" err="1"/>
              <a:t>Double</a:t>
            </a:r>
            <a:r>
              <a:rPr lang="sv-SE" sz="2400" dirty="0"/>
              <a:t> D </a:t>
            </a:r>
            <a:endParaRPr lang="en-GB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A4C596-A7C6-416C-9811-8F96CA36D69D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/>
          </p:cNvSpPr>
          <p:nvPr>
            <p:ph type="title"/>
          </p:nvPr>
        </p:nvSpPr>
        <p:spPr>
          <a:xfrm>
            <a:off x="406400" y="0"/>
            <a:ext cx="8229600" cy="1143000"/>
          </a:xfrm>
        </p:spPr>
        <p:txBody>
          <a:bodyPr/>
          <a:lstStyle/>
          <a:p>
            <a:pPr eaLnBrk="1" hangingPunct="1"/>
            <a:r>
              <a:rPr lang="bg-BG" dirty="0" smtClean="0"/>
              <a:t>Глобално присъствие</a:t>
            </a:r>
            <a:r>
              <a:rPr lang="en-US" dirty="0" smtClean="0"/>
              <a:t>                                    </a:t>
            </a:r>
            <a:br>
              <a:rPr lang="en-US" dirty="0" smtClean="0"/>
            </a:br>
            <a:r>
              <a:rPr lang="bg-BG" sz="1600" b="0" dirty="0" smtClean="0"/>
              <a:t>Общо</a:t>
            </a:r>
            <a:r>
              <a:rPr lang="en-US" sz="1600" b="0" dirty="0" smtClean="0"/>
              <a:t> 726 </a:t>
            </a:r>
            <a:r>
              <a:rPr lang="bg-BG" sz="1600" b="0" dirty="0" smtClean="0"/>
              <a:t>служители</a:t>
            </a:r>
            <a:endParaRPr lang="en-US" sz="1600" b="0" dirty="0" smtClean="0"/>
          </a:p>
        </p:txBody>
      </p:sp>
      <p:grpSp>
        <p:nvGrpSpPr>
          <p:cNvPr id="30726" name="Group 3"/>
          <p:cNvGrpSpPr>
            <a:grpSpLocks/>
          </p:cNvGrpSpPr>
          <p:nvPr/>
        </p:nvGrpSpPr>
        <p:grpSpPr bwMode="auto">
          <a:xfrm>
            <a:off x="401638" y="1039813"/>
            <a:ext cx="8742362" cy="4951412"/>
            <a:chOff x="253" y="655"/>
            <a:chExt cx="5507" cy="3119"/>
          </a:xfrm>
        </p:grpSpPr>
        <p:sp>
          <p:nvSpPr>
            <p:cNvPr id="30768" name="Freeform 4"/>
            <p:cNvSpPr>
              <a:spLocks/>
            </p:cNvSpPr>
            <p:nvPr/>
          </p:nvSpPr>
          <p:spPr bwMode="auto">
            <a:xfrm>
              <a:off x="1799" y="2336"/>
              <a:ext cx="24" cy="9"/>
            </a:xfrm>
            <a:custGeom>
              <a:avLst/>
              <a:gdLst>
                <a:gd name="T0" fmla="*/ 0 w 23"/>
                <a:gd name="T1" fmla="*/ 0 h 8"/>
                <a:gd name="T2" fmla="*/ 2 w 23"/>
                <a:gd name="T3" fmla="*/ 10 h 8"/>
                <a:gd name="T4" fmla="*/ 25 w 23"/>
                <a:gd name="T5" fmla="*/ 7 h 8"/>
                <a:gd name="T6" fmla="*/ 0 w 23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8"/>
                <a:gd name="T14" fmla="*/ 23 w 23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8">
                  <a:moveTo>
                    <a:pt x="0" y="0"/>
                  </a:moveTo>
                  <a:lnTo>
                    <a:pt x="2" y="7"/>
                  </a:lnTo>
                  <a:lnTo>
                    <a:pt x="22" y="4"/>
                  </a:lnTo>
                  <a:lnTo>
                    <a:pt x="0" y="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9" name="Freeform 5"/>
            <p:cNvSpPr>
              <a:spLocks/>
            </p:cNvSpPr>
            <p:nvPr/>
          </p:nvSpPr>
          <p:spPr bwMode="auto">
            <a:xfrm>
              <a:off x="3759" y="1949"/>
              <a:ext cx="217" cy="183"/>
            </a:xfrm>
            <a:custGeom>
              <a:avLst/>
              <a:gdLst>
                <a:gd name="T0" fmla="*/ 0 w 207"/>
                <a:gd name="T1" fmla="*/ 131 h 149"/>
                <a:gd name="T2" fmla="*/ 1 w 207"/>
                <a:gd name="T3" fmla="*/ 203 h 149"/>
                <a:gd name="T4" fmla="*/ 20 w 207"/>
                <a:gd name="T5" fmla="*/ 225 h 149"/>
                <a:gd name="T6" fmla="*/ 5 w 207"/>
                <a:gd name="T7" fmla="*/ 260 h 149"/>
                <a:gd name="T8" fmla="*/ 30 w 207"/>
                <a:gd name="T9" fmla="*/ 275 h 149"/>
                <a:gd name="T10" fmla="*/ 93 w 207"/>
                <a:gd name="T11" fmla="*/ 260 h 149"/>
                <a:gd name="T12" fmla="*/ 105 w 207"/>
                <a:gd name="T13" fmla="*/ 220 h 149"/>
                <a:gd name="T14" fmla="*/ 146 w 207"/>
                <a:gd name="T15" fmla="*/ 198 h 149"/>
                <a:gd name="T16" fmla="*/ 151 w 207"/>
                <a:gd name="T17" fmla="*/ 165 h 149"/>
                <a:gd name="T18" fmla="*/ 165 w 207"/>
                <a:gd name="T19" fmla="*/ 156 h 149"/>
                <a:gd name="T20" fmla="*/ 158 w 207"/>
                <a:gd name="T21" fmla="*/ 139 h 149"/>
                <a:gd name="T22" fmla="*/ 174 w 207"/>
                <a:gd name="T23" fmla="*/ 138 h 149"/>
                <a:gd name="T24" fmla="*/ 185 w 207"/>
                <a:gd name="T25" fmla="*/ 104 h 149"/>
                <a:gd name="T26" fmla="*/ 180 w 207"/>
                <a:gd name="T27" fmla="*/ 71 h 149"/>
                <a:gd name="T28" fmla="*/ 236 w 207"/>
                <a:gd name="T29" fmla="*/ 44 h 149"/>
                <a:gd name="T30" fmla="*/ 237 w 207"/>
                <a:gd name="T31" fmla="*/ 39 h 149"/>
                <a:gd name="T32" fmla="*/ 217 w 207"/>
                <a:gd name="T33" fmla="*/ 32 h 149"/>
                <a:gd name="T34" fmla="*/ 187 w 207"/>
                <a:gd name="T35" fmla="*/ 55 h 149"/>
                <a:gd name="T36" fmla="*/ 173 w 207"/>
                <a:gd name="T37" fmla="*/ 0 h 149"/>
                <a:gd name="T38" fmla="*/ 147 w 207"/>
                <a:gd name="T39" fmla="*/ 42 h 149"/>
                <a:gd name="T40" fmla="*/ 73 w 207"/>
                <a:gd name="T41" fmla="*/ 39 h 149"/>
                <a:gd name="T42" fmla="*/ 38 w 207"/>
                <a:gd name="T43" fmla="*/ 99 h 149"/>
                <a:gd name="T44" fmla="*/ 10 w 207"/>
                <a:gd name="T45" fmla="*/ 81 h 149"/>
                <a:gd name="T46" fmla="*/ 0 w 207"/>
                <a:gd name="T47" fmla="*/ 131 h 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7"/>
                <a:gd name="T73" fmla="*/ 0 h 149"/>
                <a:gd name="T74" fmla="*/ 207 w 207"/>
                <a:gd name="T75" fmla="*/ 149 h 1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7" h="149">
                  <a:moveTo>
                    <a:pt x="0" y="71"/>
                  </a:moveTo>
                  <a:lnTo>
                    <a:pt x="1" y="109"/>
                  </a:lnTo>
                  <a:lnTo>
                    <a:pt x="17" y="121"/>
                  </a:lnTo>
                  <a:lnTo>
                    <a:pt x="5" y="141"/>
                  </a:lnTo>
                  <a:lnTo>
                    <a:pt x="27" y="148"/>
                  </a:lnTo>
                  <a:lnTo>
                    <a:pt x="81" y="141"/>
                  </a:lnTo>
                  <a:lnTo>
                    <a:pt x="91" y="119"/>
                  </a:lnTo>
                  <a:lnTo>
                    <a:pt x="127" y="107"/>
                  </a:lnTo>
                  <a:lnTo>
                    <a:pt x="131" y="89"/>
                  </a:lnTo>
                  <a:lnTo>
                    <a:pt x="143" y="84"/>
                  </a:lnTo>
                  <a:lnTo>
                    <a:pt x="137" y="75"/>
                  </a:lnTo>
                  <a:lnTo>
                    <a:pt x="151" y="74"/>
                  </a:lnTo>
                  <a:lnTo>
                    <a:pt x="160" y="56"/>
                  </a:lnTo>
                  <a:lnTo>
                    <a:pt x="156" y="38"/>
                  </a:lnTo>
                  <a:lnTo>
                    <a:pt x="205" y="24"/>
                  </a:lnTo>
                  <a:lnTo>
                    <a:pt x="206" y="21"/>
                  </a:lnTo>
                  <a:lnTo>
                    <a:pt x="188" y="17"/>
                  </a:lnTo>
                  <a:lnTo>
                    <a:pt x="162" y="30"/>
                  </a:lnTo>
                  <a:lnTo>
                    <a:pt x="150" y="0"/>
                  </a:lnTo>
                  <a:lnTo>
                    <a:pt x="128" y="23"/>
                  </a:lnTo>
                  <a:lnTo>
                    <a:pt x="64" y="21"/>
                  </a:lnTo>
                  <a:lnTo>
                    <a:pt x="32" y="54"/>
                  </a:lnTo>
                  <a:lnTo>
                    <a:pt x="10" y="44"/>
                  </a:lnTo>
                  <a:lnTo>
                    <a:pt x="0" y="71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0" name="Freeform 6"/>
            <p:cNvSpPr>
              <a:spLocks/>
            </p:cNvSpPr>
            <p:nvPr/>
          </p:nvSpPr>
          <p:spPr bwMode="auto">
            <a:xfrm>
              <a:off x="3125" y="1863"/>
              <a:ext cx="28" cy="63"/>
            </a:xfrm>
            <a:custGeom>
              <a:avLst/>
              <a:gdLst>
                <a:gd name="T0" fmla="*/ 0 w 27"/>
                <a:gd name="T1" fmla="*/ 72 h 51"/>
                <a:gd name="T2" fmla="*/ 1 w 27"/>
                <a:gd name="T3" fmla="*/ 23 h 51"/>
                <a:gd name="T4" fmla="*/ 13 w 27"/>
                <a:gd name="T5" fmla="*/ 0 h 51"/>
                <a:gd name="T6" fmla="*/ 29 w 27"/>
                <a:gd name="T7" fmla="*/ 57 h 51"/>
                <a:gd name="T8" fmla="*/ 13 w 27"/>
                <a:gd name="T9" fmla="*/ 95 h 51"/>
                <a:gd name="T10" fmla="*/ 0 w 27"/>
                <a:gd name="T11" fmla="*/ 7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51"/>
                <a:gd name="T20" fmla="*/ 27 w 27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51">
                  <a:moveTo>
                    <a:pt x="0" y="38"/>
                  </a:moveTo>
                  <a:lnTo>
                    <a:pt x="1" y="12"/>
                  </a:lnTo>
                  <a:lnTo>
                    <a:pt x="13" y="0"/>
                  </a:lnTo>
                  <a:lnTo>
                    <a:pt x="26" y="30"/>
                  </a:lnTo>
                  <a:lnTo>
                    <a:pt x="13" y="50"/>
                  </a:lnTo>
                  <a:lnTo>
                    <a:pt x="0" y="38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1" name="Freeform 7"/>
            <p:cNvSpPr>
              <a:spLocks/>
            </p:cNvSpPr>
            <p:nvPr/>
          </p:nvSpPr>
          <p:spPr bwMode="auto">
            <a:xfrm>
              <a:off x="2697" y="1981"/>
              <a:ext cx="313" cy="346"/>
            </a:xfrm>
            <a:custGeom>
              <a:avLst/>
              <a:gdLst>
                <a:gd name="T0" fmla="*/ 0 w 298"/>
                <a:gd name="T1" fmla="*/ 277 h 282"/>
                <a:gd name="T2" fmla="*/ 1 w 298"/>
                <a:gd name="T3" fmla="*/ 286 h 282"/>
                <a:gd name="T4" fmla="*/ 65 w 298"/>
                <a:gd name="T5" fmla="*/ 352 h 282"/>
                <a:gd name="T6" fmla="*/ 201 w 298"/>
                <a:gd name="T7" fmla="*/ 496 h 282"/>
                <a:gd name="T8" fmla="*/ 202 w 298"/>
                <a:gd name="T9" fmla="*/ 519 h 282"/>
                <a:gd name="T10" fmla="*/ 214 w 298"/>
                <a:gd name="T11" fmla="*/ 518 h 282"/>
                <a:gd name="T12" fmla="*/ 241 w 298"/>
                <a:gd name="T13" fmla="*/ 506 h 282"/>
                <a:gd name="T14" fmla="*/ 345 w 298"/>
                <a:gd name="T15" fmla="*/ 393 h 282"/>
                <a:gd name="T16" fmla="*/ 304 w 298"/>
                <a:gd name="T17" fmla="*/ 319 h 282"/>
                <a:gd name="T18" fmla="*/ 305 w 298"/>
                <a:gd name="T19" fmla="*/ 200 h 282"/>
                <a:gd name="T20" fmla="*/ 300 w 298"/>
                <a:gd name="T21" fmla="*/ 146 h 282"/>
                <a:gd name="T22" fmla="*/ 271 w 298"/>
                <a:gd name="T23" fmla="*/ 91 h 282"/>
                <a:gd name="T24" fmla="*/ 286 w 298"/>
                <a:gd name="T25" fmla="*/ 72 h 282"/>
                <a:gd name="T26" fmla="*/ 293 w 298"/>
                <a:gd name="T27" fmla="*/ 0 h 282"/>
                <a:gd name="T28" fmla="*/ 171 w 298"/>
                <a:gd name="T29" fmla="*/ 11 h 282"/>
                <a:gd name="T30" fmla="*/ 109 w 298"/>
                <a:gd name="T31" fmla="*/ 55 h 282"/>
                <a:gd name="T32" fmla="*/ 125 w 298"/>
                <a:gd name="T33" fmla="*/ 141 h 282"/>
                <a:gd name="T34" fmla="*/ 97 w 298"/>
                <a:gd name="T35" fmla="*/ 146 h 282"/>
                <a:gd name="T36" fmla="*/ 84 w 298"/>
                <a:gd name="T37" fmla="*/ 155 h 282"/>
                <a:gd name="T38" fmla="*/ 86 w 298"/>
                <a:gd name="T39" fmla="*/ 179 h 282"/>
                <a:gd name="T40" fmla="*/ 8 w 298"/>
                <a:gd name="T41" fmla="*/ 231 h 282"/>
                <a:gd name="T42" fmla="*/ 0 w 298"/>
                <a:gd name="T43" fmla="*/ 277 h 2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8"/>
                <a:gd name="T67" fmla="*/ 0 h 282"/>
                <a:gd name="T68" fmla="*/ 298 w 298"/>
                <a:gd name="T69" fmla="*/ 282 h 2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8" h="282">
                  <a:moveTo>
                    <a:pt x="0" y="150"/>
                  </a:moveTo>
                  <a:lnTo>
                    <a:pt x="1" y="155"/>
                  </a:lnTo>
                  <a:lnTo>
                    <a:pt x="56" y="191"/>
                  </a:lnTo>
                  <a:lnTo>
                    <a:pt x="173" y="268"/>
                  </a:lnTo>
                  <a:lnTo>
                    <a:pt x="174" y="281"/>
                  </a:lnTo>
                  <a:lnTo>
                    <a:pt x="185" y="280"/>
                  </a:lnTo>
                  <a:lnTo>
                    <a:pt x="208" y="274"/>
                  </a:lnTo>
                  <a:lnTo>
                    <a:pt x="297" y="213"/>
                  </a:lnTo>
                  <a:lnTo>
                    <a:pt x="262" y="173"/>
                  </a:lnTo>
                  <a:lnTo>
                    <a:pt x="263" y="108"/>
                  </a:lnTo>
                  <a:lnTo>
                    <a:pt x="259" y="79"/>
                  </a:lnTo>
                  <a:lnTo>
                    <a:pt x="234" y="49"/>
                  </a:lnTo>
                  <a:lnTo>
                    <a:pt x="247" y="39"/>
                  </a:lnTo>
                  <a:lnTo>
                    <a:pt x="253" y="0"/>
                  </a:lnTo>
                  <a:lnTo>
                    <a:pt x="148" y="6"/>
                  </a:lnTo>
                  <a:lnTo>
                    <a:pt x="94" y="30"/>
                  </a:lnTo>
                  <a:lnTo>
                    <a:pt x="108" y="77"/>
                  </a:lnTo>
                  <a:lnTo>
                    <a:pt x="84" y="79"/>
                  </a:lnTo>
                  <a:lnTo>
                    <a:pt x="72" y="84"/>
                  </a:lnTo>
                  <a:lnTo>
                    <a:pt x="74" y="97"/>
                  </a:lnTo>
                  <a:lnTo>
                    <a:pt x="8" y="125"/>
                  </a:lnTo>
                  <a:lnTo>
                    <a:pt x="0" y="15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2" name="Freeform 8"/>
            <p:cNvSpPr>
              <a:spLocks/>
            </p:cNvSpPr>
            <p:nvPr/>
          </p:nvSpPr>
          <p:spPr bwMode="auto">
            <a:xfrm>
              <a:off x="1705" y="3060"/>
              <a:ext cx="303" cy="630"/>
            </a:xfrm>
            <a:custGeom>
              <a:avLst/>
              <a:gdLst>
                <a:gd name="T0" fmla="*/ 0 w 288"/>
                <a:gd name="T1" fmla="*/ 874 h 514"/>
                <a:gd name="T2" fmla="*/ 2 w 288"/>
                <a:gd name="T3" fmla="*/ 896 h 514"/>
                <a:gd name="T4" fmla="*/ 17 w 288"/>
                <a:gd name="T5" fmla="*/ 887 h 514"/>
                <a:gd name="T6" fmla="*/ 22 w 288"/>
                <a:gd name="T7" fmla="*/ 936 h 514"/>
                <a:gd name="T8" fmla="*/ 84 w 288"/>
                <a:gd name="T9" fmla="*/ 945 h 514"/>
                <a:gd name="T10" fmla="*/ 66 w 288"/>
                <a:gd name="T11" fmla="*/ 920 h 514"/>
                <a:gd name="T12" fmla="*/ 80 w 288"/>
                <a:gd name="T13" fmla="*/ 857 h 514"/>
                <a:gd name="T14" fmla="*/ 90 w 288"/>
                <a:gd name="T15" fmla="*/ 870 h 514"/>
                <a:gd name="T16" fmla="*/ 130 w 288"/>
                <a:gd name="T17" fmla="*/ 778 h 514"/>
                <a:gd name="T18" fmla="*/ 100 w 288"/>
                <a:gd name="T19" fmla="*/ 728 h 514"/>
                <a:gd name="T20" fmla="*/ 134 w 288"/>
                <a:gd name="T21" fmla="*/ 699 h 514"/>
                <a:gd name="T22" fmla="*/ 139 w 288"/>
                <a:gd name="T23" fmla="*/ 652 h 514"/>
                <a:gd name="T24" fmla="*/ 154 w 288"/>
                <a:gd name="T25" fmla="*/ 630 h 514"/>
                <a:gd name="T26" fmla="*/ 141 w 288"/>
                <a:gd name="T27" fmla="*/ 621 h 514"/>
                <a:gd name="T28" fmla="*/ 165 w 288"/>
                <a:gd name="T29" fmla="*/ 621 h 514"/>
                <a:gd name="T30" fmla="*/ 163 w 288"/>
                <a:gd name="T31" fmla="*/ 601 h 514"/>
                <a:gd name="T32" fmla="*/ 151 w 288"/>
                <a:gd name="T33" fmla="*/ 614 h 514"/>
                <a:gd name="T34" fmla="*/ 141 w 288"/>
                <a:gd name="T35" fmla="*/ 598 h 514"/>
                <a:gd name="T36" fmla="*/ 139 w 288"/>
                <a:gd name="T37" fmla="*/ 564 h 514"/>
                <a:gd name="T38" fmla="*/ 184 w 288"/>
                <a:gd name="T39" fmla="*/ 567 h 514"/>
                <a:gd name="T40" fmla="*/ 188 w 288"/>
                <a:gd name="T41" fmla="*/ 498 h 514"/>
                <a:gd name="T42" fmla="*/ 261 w 288"/>
                <a:gd name="T43" fmla="*/ 487 h 514"/>
                <a:gd name="T44" fmla="*/ 282 w 288"/>
                <a:gd name="T45" fmla="*/ 439 h 514"/>
                <a:gd name="T46" fmla="*/ 252 w 288"/>
                <a:gd name="T47" fmla="*/ 352 h 514"/>
                <a:gd name="T48" fmla="*/ 268 w 288"/>
                <a:gd name="T49" fmla="*/ 241 h 514"/>
                <a:gd name="T50" fmla="*/ 335 w 288"/>
                <a:gd name="T51" fmla="*/ 152 h 514"/>
                <a:gd name="T52" fmla="*/ 332 w 288"/>
                <a:gd name="T53" fmla="*/ 108 h 514"/>
                <a:gd name="T54" fmla="*/ 318 w 288"/>
                <a:gd name="T55" fmla="*/ 108 h 514"/>
                <a:gd name="T56" fmla="*/ 300 w 288"/>
                <a:gd name="T57" fmla="*/ 156 h 514"/>
                <a:gd name="T58" fmla="*/ 255 w 288"/>
                <a:gd name="T59" fmla="*/ 153 h 514"/>
                <a:gd name="T60" fmla="*/ 264 w 288"/>
                <a:gd name="T61" fmla="*/ 99 h 514"/>
                <a:gd name="T62" fmla="*/ 183 w 288"/>
                <a:gd name="T63" fmla="*/ 15 h 514"/>
                <a:gd name="T64" fmla="*/ 155 w 288"/>
                <a:gd name="T65" fmla="*/ 7 h 514"/>
                <a:gd name="T66" fmla="*/ 153 w 288"/>
                <a:gd name="T67" fmla="*/ 26 h 514"/>
                <a:gd name="T68" fmla="*/ 121 w 288"/>
                <a:gd name="T69" fmla="*/ 0 h 514"/>
                <a:gd name="T70" fmla="*/ 104 w 288"/>
                <a:gd name="T71" fmla="*/ 32 h 514"/>
                <a:gd name="T72" fmla="*/ 102 w 288"/>
                <a:gd name="T73" fmla="*/ 65 h 514"/>
                <a:gd name="T74" fmla="*/ 83 w 288"/>
                <a:gd name="T75" fmla="*/ 80 h 514"/>
                <a:gd name="T76" fmla="*/ 84 w 288"/>
                <a:gd name="T77" fmla="*/ 145 h 514"/>
                <a:gd name="T78" fmla="*/ 63 w 288"/>
                <a:gd name="T79" fmla="*/ 180 h 514"/>
                <a:gd name="T80" fmla="*/ 47 w 288"/>
                <a:gd name="T81" fmla="*/ 272 h 514"/>
                <a:gd name="T82" fmla="*/ 60 w 288"/>
                <a:gd name="T83" fmla="*/ 359 h 514"/>
                <a:gd name="T84" fmla="*/ 38 w 288"/>
                <a:gd name="T85" fmla="*/ 433 h 514"/>
                <a:gd name="T86" fmla="*/ 22 w 288"/>
                <a:gd name="T87" fmla="*/ 618 h 514"/>
                <a:gd name="T88" fmla="*/ 35 w 288"/>
                <a:gd name="T89" fmla="*/ 685 h 514"/>
                <a:gd name="T90" fmla="*/ 23 w 288"/>
                <a:gd name="T91" fmla="*/ 691 h 514"/>
                <a:gd name="T92" fmla="*/ 27 w 288"/>
                <a:gd name="T93" fmla="*/ 750 h 514"/>
                <a:gd name="T94" fmla="*/ 0 w 288"/>
                <a:gd name="T95" fmla="*/ 874 h 51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8"/>
                <a:gd name="T145" fmla="*/ 0 h 514"/>
                <a:gd name="T146" fmla="*/ 288 w 288"/>
                <a:gd name="T147" fmla="*/ 514 h 51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8" h="514">
                  <a:moveTo>
                    <a:pt x="0" y="475"/>
                  </a:moveTo>
                  <a:lnTo>
                    <a:pt x="2" y="486"/>
                  </a:lnTo>
                  <a:lnTo>
                    <a:pt x="14" y="482"/>
                  </a:lnTo>
                  <a:lnTo>
                    <a:pt x="19" y="508"/>
                  </a:lnTo>
                  <a:lnTo>
                    <a:pt x="72" y="513"/>
                  </a:lnTo>
                  <a:lnTo>
                    <a:pt x="57" y="500"/>
                  </a:lnTo>
                  <a:lnTo>
                    <a:pt x="68" y="465"/>
                  </a:lnTo>
                  <a:lnTo>
                    <a:pt x="78" y="472"/>
                  </a:lnTo>
                  <a:lnTo>
                    <a:pt x="112" y="423"/>
                  </a:lnTo>
                  <a:lnTo>
                    <a:pt x="86" y="396"/>
                  </a:lnTo>
                  <a:lnTo>
                    <a:pt x="115" y="379"/>
                  </a:lnTo>
                  <a:lnTo>
                    <a:pt x="119" y="354"/>
                  </a:lnTo>
                  <a:lnTo>
                    <a:pt x="132" y="342"/>
                  </a:lnTo>
                  <a:lnTo>
                    <a:pt x="121" y="338"/>
                  </a:lnTo>
                  <a:lnTo>
                    <a:pt x="142" y="338"/>
                  </a:lnTo>
                  <a:lnTo>
                    <a:pt x="140" y="326"/>
                  </a:lnTo>
                  <a:lnTo>
                    <a:pt x="130" y="334"/>
                  </a:lnTo>
                  <a:lnTo>
                    <a:pt x="121" y="325"/>
                  </a:lnTo>
                  <a:lnTo>
                    <a:pt x="119" y="306"/>
                  </a:lnTo>
                  <a:lnTo>
                    <a:pt x="158" y="308"/>
                  </a:lnTo>
                  <a:lnTo>
                    <a:pt x="162" y="270"/>
                  </a:lnTo>
                  <a:lnTo>
                    <a:pt x="224" y="264"/>
                  </a:lnTo>
                  <a:lnTo>
                    <a:pt x="242" y="238"/>
                  </a:lnTo>
                  <a:lnTo>
                    <a:pt x="217" y="191"/>
                  </a:lnTo>
                  <a:lnTo>
                    <a:pt x="230" y="131"/>
                  </a:lnTo>
                  <a:lnTo>
                    <a:pt x="287" y="82"/>
                  </a:lnTo>
                  <a:lnTo>
                    <a:pt x="285" y="59"/>
                  </a:lnTo>
                  <a:lnTo>
                    <a:pt x="273" y="59"/>
                  </a:lnTo>
                  <a:lnTo>
                    <a:pt x="258" y="85"/>
                  </a:lnTo>
                  <a:lnTo>
                    <a:pt x="219" y="83"/>
                  </a:lnTo>
                  <a:lnTo>
                    <a:pt x="227" y="54"/>
                  </a:lnTo>
                  <a:lnTo>
                    <a:pt x="157" y="8"/>
                  </a:lnTo>
                  <a:lnTo>
                    <a:pt x="133" y="4"/>
                  </a:lnTo>
                  <a:lnTo>
                    <a:pt x="131" y="14"/>
                  </a:lnTo>
                  <a:lnTo>
                    <a:pt x="104" y="0"/>
                  </a:lnTo>
                  <a:lnTo>
                    <a:pt x="89" y="17"/>
                  </a:lnTo>
                  <a:lnTo>
                    <a:pt x="87" y="35"/>
                  </a:lnTo>
                  <a:lnTo>
                    <a:pt x="71" y="43"/>
                  </a:lnTo>
                  <a:lnTo>
                    <a:pt x="72" y="78"/>
                  </a:lnTo>
                  <a:lnTo>
                    <a:pt x="54" y="98"/>
                  </a:lnTo>
                  <a:lnTo>
                    <a:pt x="41" y="148"/>
                  </a:lnTo>
                  <a:lnTo>
                    <a:pt x="51" y="195"/>
                  </a:lnTo>
                  <a:lnTo>
                    <a:pt x="32" y="235"/>
                  </a:lnTo>
                  <a:lnTo>
                    <a:pt x="19" y="335"/>
                  </a:lnTo>
                  <a:lnTo>
                    <a:pt x="29" y="372"/>
                  </a:lnTo>
                  <a:lnTo>
                    <a:pt x="20" y="375"/>
                  </a:lnTo>
                  <a:lnTo>
                    <a:pt x="24" y="407"/>
                  </a:lnTo>
                  <a:lnTo>
                    <a:pt x="0" y="475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3" name="Freeform 9"/>
            <p:cNvSpPr>
              <a:spLocks/>
            </p:cNvSpPr>
            <p:nvPr/>
          </p:nvSpPr>
          <p:spPr bwMode="auto">
            <a:xfrm>
              <a:off x="1777" y="3699"/>
              <a:ext cx="54" cy="56"/>
            </a:xfrm>
            <a:custGeom>
              <a:avLst/>
              <a:gdLst>
                <a:gd name="T0" fmla="*/ 0 w 52"/>
                <a:gd name="T1" fmla="*/ 0 h 45"/>
                <a:gd name="T2" fmla="*/ 1 w 52"/>
                <a:gd name="T3" fmla="*/ 85 h 45"/>
                <a:gd name="T4" fmla="*/ 57 w 52"/>
                <a:gd name="T5" fmla="*/ 77 h 45"/>
                <a:gd name="T6" fmla="*/ 12 w 52"/>
                <a:gd name="T7" fmla="*/ 42 h 45"/>
                <a:gd name="T8" fmla="*/ 0 w 52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45"/>
                <a:gd name="T17" fmla="*/ 52 w 52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45">
                  <a:moveTo>
                    <a:pt x="0" y="0"/>
                  </a:moveTo>
                  <a:lnTo>
                    <a:pt x="1" y="44"/>
                  </a:lnTo>
                  <a:lnTo>
                    <a:pt x="51" y="40"/>
                  </a:lnTo>
                  <a:lnTo>
                    <a:pt x="12" y="22"/>
                  </a:lnTo>
                  <a:lnTo>
                    <a:pt x="0" y="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4" name="Freeform 10"/>
            <p:cNvSpPr>
              <a:spLocks/>
            </p:cNvSpPr>
            <p:nvPr/>
          </p:nvSpPr>
          <p:spPr bwMode="auto">
            <a:xfrm>
              <a:off x="4563" y="2858"/>
              <a:ext cx="620" cy="543"/>
            </a:xfrm>
            <a:custGeom>
              <a:avLst/>
              <a:gdLst>
                <a:gd name="T0" fmla="*/ 10 w 591"/>
                <a:gd name="T1" fmla="*/ 437 h 442"/>
                <a:gd name="T2" fmla="*/ 19 w 591"/>
                <a:gd name="T3" fmla="*/ 428 h 442"/>
                <a:gd name="T4" fmla="*/ 15 w 591"/>
                <a:gd name="T5" fmla="*/ 308 h 442"/>
                <a:gd name="T6" fmla="*/ 61 w 591"/>
                <a:gd name="T7" fmla="*/ 269 h 442"/>
                <a:gd name="T8" fmla="*/ 155 w 591"/>
                <a:gd name="T9" fmla="*/ 200 h 442"/>
                <a:gd name="T10" fmla="*/ 164 w 591"/>
                <a:gd name="T11" fmla="*/ 154 h 442"/>
                <a:gd name="T12" fmla="*/ 174 w 591"/>
                <a:gd name="T13" fmla="*/ 151 h 442"/>
                <a:gd name="T14" fmla="*/ 190 w 591"/>
                <a:gd name="T15" fmla="*/ 131 h 442"/>
                <a:gd name="T16" fmla="*/ 243 w 591"/>
                <a:gd name="T17" fmla="*/ 95 h 442"/>
                <a:gd name="T18" fmla="*/ 260 w 591"/>
                <a:gd name="T19" fmla="*/ 112 h 442"/>
                <a:gd name="T20" fmla="*/ 273 w 591"/>
                <a:gd name="T21" fmla="*/ 98 h 442"/>
                <a:gd name="T22" fmla="*/ 328 w 591"/>
                <a:gd name="T23" fmla="*/ 39 h 442"/>
                <a:gd name="T24" fmla="*/ 395 w 591"/>
                <a:gd name="T25" fmla="*/ 44 h 442"/>
                <a:gd name="T26" fmla="*/ 454 w 591"/>
                <a:gd name="T27" fmla="*/ 193 h 442"/>
                <a:gd name="T28" fmla="*/ 484 w 591"/>
                <a:gd name="T29" fmla="*/ 38 h 442"/>
                <a:gd name="T30" fmla="*/ 517 w 591"/>
                <a:gd name="T31" fmla="*/ 97 h 442"/>
                <a:gd name="T32" fmla="*/ 561 w 591"/>
                <a:gd name="T33" fmla="*/ 229 h 442"/>
                <a:gd name="T34" fmla="*/ 616 w 591"/>
                <a:gd name="T35" fmla="*/ 326 h 442"/>
                <a:gd name="T36" fmla="*/ 636 w 591"/>
                <a:gd name="T37" fmla="*/ 356 h 442"/>
                <a:gd name="T38" fmla="*/ 681 w 591"/>
                <a:gd name="T39" fmla="*/ 489 h 442"/>
                <a:gd name="T40" fmla="*/ 643 w 591"/>
                <a:gd name="T41" fmla="*/ 646 h 442"/>
                <a:gd name="T42" fmla="*/ 584 w 591"/>
                <a:gd name="T43" fmla="*/ 780 h 442"/>
                <a:gd name="T44" fmla="*/ 561 w 591"/>
                <a:gd name="T45" fmla="*/ 818 h 442"/>
                <a:gd name="T46" fmla="*/ 511 w 591"/>
                <a:gd name="T47" fmla="*/ 806 h 442"/>
                <a:gd name="T48" fmla="*/ 453 w 591"/>
                <a:gd name="T49" fmla="*/ 764 h 442"/>
                <a:gd name="T50" fmla="*/ 423 w 591"/>
                <a:gd name="T51" fmla="*/ 708 h 442"/>
                <a:gd name="T52" fmla="*/ 416 w 591"/>
                <a:gd name="T53" fmla="*/ 695 h 442"/>
                <a:gd name="T54" fmla="*/ 416 w 591"/>
                <a:gd name="T55" fmla="*/ 615 h 442"/>
                <a:gd name="T56" fmla="*/ 372 w 591"/>
                <a:gd name="T57" fmla="*/ 674 h 442"/>
                <a:gd name="T58" fmla="*/ 307 w 591"/>
                <a:gd name="T59" fmla="*/ 584 h 442"/>
                <a:gd name="T60" fmla="*/ 179 w 591"/>
                <a:gd name="T61" fmla="*/ 652 h 442"/>
                <a:gd name="T62" fmla="*/ 81 w 591"/>
                <a:gd name="T63" fmla="*/ 693 h 442"/>
                <a:gd name="T64" fmla="*/ 44 w 591"/>
                <a:gd name="T65" fmla="*/ 587 h 4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91"/>
                <a:gd name="T100" fmla="*/ 0 h 442"/>
                <a:gd name="T101" fmla="*/ 591 w 591"/>
                <a:gd name="T102" fmla="*/ 442 h 4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91" h="442">
                  <a:moveTo>
                    <a:pt x="0" y="232"/>
                  </a:moveTo>
                  <a:lnTo>
                    <a:pt x="10" y="236"/>
                  </a:lnTo>
                  <a:lnTo>
                    <a:pt x="4" y="223"/>
                  </a:lnTo>
                  <a:lnTo>
                    <a:pt x="16" y="230"/>
                  </a:lnTo>
                  <a:lnTo>
                    <a:pt x="4" y="205"/>
                  </a:lnTo>
                  <a:lnTo>
                    <a:pt x="12" y="166"/>
                  </a:lnTo>
                  <a:lnTo>
                    <a:pt x="15" y="176"/>
                  </a:lnTo>
                  <a:lnTo>
                    <a:pt x="52" y="145"/>
                  </a:lnTo>
                  <a:lnTo>
                    <a:pt x="113" y="131"/>
                  </a:lnTo>
                  <a:lnTo>
                    <a:pt x="134" y="108"/>
                  </a:lnTo>
                  <a:lnTo>
                    <a:pt x="134" y="94"/>
                  </a:lnTo>
                  <a:lnTo>
                    <a:pt x="142" y="83"/>
                  </a:lnTo>
                  <a:lnTo>
                    <a:pt x="151" y="101"/>
                  </a:lnTo>
                  <a:lnTo>
                    <a:pt x="151" y="81"/>
                  </a:lnTo>
                  <a:lnTo>
                    <a:pt x="165" y="86"/>
                  </a:lnTo>
                  <a:lnTo>
                    <a:pt x="165" y="71"/>
                  </a:lnTo>
                  <a:lnTo>
                    <a:pt x="188" y="50"/>
                  </a:lnTo>
                  <a:lnTo>
                    <a:pt x="211" y="51"/>
                  </a:lnTo>
                  <a:lnTo>
                    <a:pt x="216" y="72"/>
                  </a:lnTo>
                  <a:lnTo>
                    <a:pt x="225" y="60"/>
                  </a:lnTo>
                  <a:lnTo>
                    <a:pt x="242" y="67"/>
                  </a:lnTo>
                  <a:lnTo>
                    <a:pt x="236" y="53"/>
                  </a:lnTo>
                  <a:lnTo>
                    <a:pt x="250" y="30"/>
                  </a:lnTo>
                  <a:lnTo>
                    <a:pt x="284" y="21"/>
                  </a:lnTo>
                  <a:lnTo>
                    <a:pt x="275" y="6"/>
                  </a:lnTo>
                  <a:lnTo>
                    <a:pt x="342" y="24"/>
                  </a:lnTo>
                  <a:lnTo>
                    <a:pt x="328" y="63"/>
                  </a:lnTo>
                  <a:lnTo>
                    <a:pt x="394" y="104"/>
                  </a:lnTo>
                  <a:lnTo>
                    <a:pt x="411" y="88"/>
                  </a:lnTo>
                  <a:lnTo>
                    <a:pt x="418" y="20"/>
                  </a:lnTo>
                  <a:lnTo>
                    <a:pt x="434" y="0"/>
                  </a:lnTo>
                  <a:lnTo>
                    <a:pt x="448" y="52"/>
                  </a:lnTo>
                  <a:lnTo>
                    <a:pt x="471" y="63"/>
                  </a:lnTo>
                  <a:lnTo>
                    <a:pt x="486" y="123"/>
                  </a:lnTo>
                  <a:lnTo>
                    <a:pt x="522" y="142"/>
                  </a:lnTo>
                  <a:lnTo>
                    <a:pt x="534" y="176"/>
                  </a:lnTo>
                  <a:lnTo>
                    <a:pt x="548" y="174"/>
                  </a:lnTo>
                  <a:lnTo>
                    <a:pt x="551" y="192"/>
                  </a:lnTo>
                  <a:lnTo>
                    <a:pt x="581" y="217"/>
                  </a:lnTo>
                  <a:lnTo>
                    <a:pt x="590" y="264"/>
                  </a:lnTo>
                  <a:lnTo>
                    <a:pt x="584" y="309"/>
                  </a:lnTo>
                  <a:lnTo>
                    <a:pt x="557" y="348"/>
                  </a:lnTo>
                  <a:lnTo>
                    <a:pt x="539" y="414"/>
                  </a:lnTo>
                  <a:lnTo>
                    <a:pt x="506" y="421"/>
                  </a:lnTo>
                  <a:lnTo>
                    <a:pt x="485" y="433"/>
                  </a:lnTo>
                  <a:lnTo>
                    <a:pt x="486" y="441"/>
                  </a:lnTo>
                  <a:lnTo>
                    <a:pt x="465" y="419"/>
                  </a:lnTo>
                  <a:lnTo>
                    <a:pt x="442" y="435"/>
                  </a:lnTo>
                  <a:lnTo>
                    <a:pt x="415" y="428"/>
                  </a:lnTo>
                  <a:lnTo>
                    <a:pt x="393" y="412"/>
                  </a:lnTo>
                  <a:lnTo>
                    <a:pt x="382" y="378"/>
                  </a:lnTo>
                  <a:lnTo>
                    <a:pt x="366" y="382"/>
                  </a:lnTo>
                  <a:lnTo>
                    <a:pt x="365" y="360"/>
                  </a:lnTo>
                  <a:lnTo>
                    <a:pt x="360" y="375"/>
                  </a:lnTo>
                  <a:lnTo>
                    <a:pt x="348" y="375"/>
                  </a:lnTo>
                  <a:lnTo>
                    <a:pt x="360" y="332"/>
                  </a:lnTo>
                  <a:lnTo>
                    <a:pt x="334" y="373"/>
                  </a:lnTo>
                  <a:lnTo>
                    <a:pt x="322" y="364"/>
                  </a:lnTo>
                  <a:lnTo>
                    <a:pt x="309" y="333"/>
                  </a:lnTo>
                  <a:lnTo>
                    <a:pt x="266" y="315"/>
                  </a:lnTo>
                  <a:lnTo>
                    <a:pt x="187" y="328"/>
                  </a:lnTo>
                  <a:lnTo>
                    <a:pt x="155" y="352"/>
                  </a:lnTo>
                  <a:lnTo>
                    <a:pt x="100" y="354"/>
                  </a:lnTo>
                  <a:lnTo>
                    <a:pt x="70" y="374"/>
                  </a:lnTo>
                  <a:lnTo>
                    <a:pt x="29" y="360"/>
                  </a:lnTo>
                  <a:lnTo>
                    <a:pt x="38" y="317"/>
                  </a:lnTo>
                  <a:lnTo>
                    <a:pt x="0" y="232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5" name="Freeform 11"/>
            <p:cNvSpPr>
              <a:spLocks/>
            </p:cNvSpPr>
            <p:nvPr/>
          </p:nvSpPr>
          <p:spPr bwMode="auto">
            <a:xfrm>
              <a:off x="5049" y="3432"/>
              <a:ext cx="55" cy="62"/>
            </a:xfrm>
            <a:custGeom>
              <a:avLst/>
              <a:gdLst>
                <a:gd name="T0" fmla="*/ 0 w 52"/>
                <a:gd name="T1" fmla="*/ 15 h 51"/>
                <a:gd name="T2" fmla="*/ 1 w 52"/>
                <a:gd name="T3" fmla="*/ 0 h 51"/>
                <a:gd name="T4" fmla="*/ 32 w 52"/>
                <a:gd name="T5" fmla="*/ 13 h 51"/>
                <a:gd name="T6" fmla="*/ 55 w 52"/>
                <a:gd name="T7" fmla="*/ 1 h 51"/>
                <a:gd name="T8" fmla="*/ 60 w 52"/>
                <a:gd name="T9" fmla="*/ 23 h 51"/>
                <a:gd name="T10" fmla="*/ 60 w 52"/>
                <a:gd name="T11" fmla="*/ 50 h 51"/>
                <a:gd name="T12" fmla="*/ 38 w 52"/>
                <a:gd name="T13" fmla="*/ 90 h 51"/>
                <a:gd name="T14" fmla="*/ 22 w 52"/>
                <a:gd name="T15" fmla="*/ 86 h 51"/>
                <a:gd name="T16" fmla="*/ 0 w 52"/>
                <a:gd name="T17" fmla="*/ 15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51"/>
                <a:gd name="T29" fmla="*/ 52 w 52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51">
                  <a:moveTo>
                    <a:pt x="0" y="8"/>
                  </a:moveTo>
                  <a:lnTo>
                    <a:pt x="1" y="0"/>
                  </a:lnTo>
                  <a:lnTo>
                    <a:pt x="26" y="7"/>
                  </a:lnTo>
                  <a:lnTo>
                    <a:pt x="46" y="1"/>
                  </a:lnTo>
                  <a:lnTo>
                    <a:pt x="51" y="13"/>
                  </a:lnTo>
                  <a:lnTo>
                    <a:pt x="51" y="28"/>
                  </a:lnTo>
                  <a:lnTo>
                    <a:pt x="32" y="50"/>
                  </a:lnTo>
                  <a:lnTo>
                    <a:pt x="19" y="48"/>
                  </a:lnTo>
                  <a:lnTo>
                    <a:pt x="0" y="8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6" name="Freeform 12"/>
            <p:cNvSpPr>
              <a:spLocks/>
            </p:cNvSpPr>
            <p:nvPr/>
          </p:nvSpPr>
          <p:spPr bwMode="auto">
            <a:xfrm>
              <a:off x="2974" y="1725"/>
              <a:ext cx="118" cy="54"/>
            </a:xfrm>
            <a:custGeom>
              <a:avLst/>
              <a:gdLst>
                <a:gd name="T0" fmla="*/ 0 w 112"/>
                <a:gd name="T1" fmla="*/ 44 h 44"/>
                <a:gd name="T2" fmla="*/ 1 w 112"/>
                <a:gd name="T3" fmla="*/ 48 h 44"/>
                <a:gd name="T4" fmla="*/ 2 w 112"/>
                <a:gd name="T5" fmla="*/ 64 h 44"/>
                <a:gd name="T6" fmla="*/ 17 w 112"/>
                <a:gd name="T7" fmla="*/ 65 h 44"/>
                <a:gd name="T8" fmla="*/ 43 w 112"/>
                <a:gd name="T9" fmla="*/ 58 h 44"/>
                <a:gd name="T10" fmla="*/ 71 w 112"/>
                <a:gd name="T11" fmla="*/ 80 h 44"/>
                <a:gd name="T12" fmla="*/ 112 w 112"/>
                <a:gd name="T13" fmla="*/ 65 h 44"/>
                <a:gd name="T14" fmla="*/ 130 w 112"/>
                <a:gd name="T15" fmla="*/ 25 h 44"/>
                <a:gd name="T16" fmla="*/ 123 w 112"/>
                <a:gd name="T17" fmla="*/ 0 h 44"/>
                <a:gd name="T18" fmla="*/ 72 w 112"/>
                <a:gd name="T19" fmla="*/ 1 h 44"/>
                <a:gd name="T20" fmla="*/ 58 w 112"/>
                <a:gd name="T21" fmla="*/ 42 h 44"/>
                <a:gd name="T22" fmla="*/ 0 w 112"/>
                <a:gd name="T23" fmla="*/ 44 h 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2"/>
                <a:gd name="T37" fmla="*/ 0 h 44"/>
                <a:gd name="T38" fmla="*/ 112 w 112"/>
                <a:gd name="T39" fmla="*/ 44 h 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2" h="44">
                  <a:moveTo>
                    <a:pt x="0" y="24"/>
                  </a:moveTo>
                  <a:lnTo>
                    <a:pt x="1" y="26"/>
                  </a:lnTo>
                  <a:lnTo>
                    <a:pt x="2" y="34"/>
                  </a:lnTo>
                  <a:lnTo>
                    <a:pt x="14" y="35"/>
                  </a:lnTo>
                  <a:lnTo>
                    <a:pt x="37" y="31"/>
                  </a:lnTo>
                  <a:lnTo>
                    <a:pt x="61" y="43"/>
                  </a:lnTo>
                  <a:lnTo>
                    <a:pt x="96" y="35"/>
                  </a:lnTo>
                  <a:lnTo>
                    <a:pt x="111" y="13"/>
                  </a:lnTo>
                  <a:lnTo>
                    <a:pt x="105" y="0"/>
                  </a:lnTo>
                  <a:lnTo>
                    <a:pt x="62" y="1"/>
                  </a:lnTo>
                  <a:lnTo>
                    <a:pt x="49" y="23"/>
                  </a:lnTo>
                  <a:lnTo>
                    <a:pt x="0" y="24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7" name="Freeform 13"/>
            <p:cNvSpPr>
              <a:spLocks/>
            </p:cNvSpPr>
            <p:nvPr/>
          </p:nvSpPr>
          <p:spPr bwMode="auto">
            <a:xfrm>
              <a:off x="4177" y="2186"/>
              <a:ext cx="73" cy="106"/>
            </a:xfrm>
            <a:custGeom>
              <a:avLst/>
              <a:gdLst>
                <a:gd name="T0" fmla="*/ 0 w 70"/>
                <a:gd name="T1" fmla="*/ 48 h 87"/>
                <a:gd name="T2" fmla="*/ 9 w 70"/>
                <a:gd name="T3" fmla="*/ 63 h 87"/>
                <a:gd name="T4" fmla="*/ 18 w 70"/>
                <a:gd name="T5" fmla="*/ 135 h 87"/>
                <a:gd name="T6" fmla="*/ 35 w 70"/>
                <a:gd name="T7" fmla="*/ 130 h 87"/>
                <a:gd name="T8" fmla="*/ 48 w 70"/>
                <a:gd name="T9" fmla="*/ 100 h 87"/>
                <a:gd name="T10" fmla="*/ 62 w 70"/>
                <a:gd name="T11" fmla="*/ 107 h 87"/>
                <a:gd name="T12" fmla="*/ 72 w 70"/>
                <a:gd name="T13" fmla="*/ 156 h 87"/>
                <a:gd name="T14" fmla="*/ 78 w 70"/>
                <a:gd name="T15" fmla="*/ 129 h 87"/>
                <a:gd name="T16" fmla="*/ 71 w 70"/>
                <a:gd name="T17" fmla="*/ 76 h 87"/>
                <a:gd name="T18" fmla="*/ 62 w 70"/>
                <a:gd name="T19" fmla="*/ 96 h 87"/>
                <a:gd name="T20" fmla="*/ 52 w 70"/>
                <a:gd name="T21" fmla="*/ 71 h 87"/>
                <a:gd name="T22" fmla="*/ 72 w 70"/>
                <a:gd name="T23" fmla="*/ 40 h 87"/>
                <a:gd name="T24" fmla="*/ 33 w 70"/>
                <a:gd name="T25" fmla="*/ 35 h 87"/>
                <a:gd name="T26" fmla="*/ 9 w 70"/>
                <a:gd name="T27" fmla="*/ 0 h 87"/>
                <a:gd name="T28" fmla="*/ 2 w 70"/>
                <a:gd name="T29" fmla="*/ 19 h 87"/>
                <a:gd name="T30" fmla="*/ 10 w 70"/>
                <a:gd name="T31" fmla="*/ 35 h 87"/>
                <a:gd name="T32" fmla="*/ 0 w 70"/>
                <a:gd name="T33" fmla="*/ 48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87"/>
                <a:gd name="T53" fmla="*/ 70 w 70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87">
                  <a:moveTo>
                    <a:pt x="0" y="26"/>
                  </a:moveTo>
                  <a:lnTo>
                    <a:pt x="9" y="35"/>
                  </a:lnTo>
                  <a:lnTo>
                    <a:pt x="15" y="75"/>
                  </a:lnTo>
                  <a:lnTo>
                    <a:pt x="32" y="72"/>
                  </a:lnTo>
                  <a:lnTo>
                    <a:pt x="42" y="55"/>
                  </a:lnTo>
                  <a:lnTo>
                    <a:pt x="55" y="59"/>
                  </a:lnTo>
                  <a:lnTo>
                    <a:pt x="63" y="86"/>
                  </a:lnTo>
                  <a:lnTo>
                    <a:pt x="69" y="71"/>
                  </a:lnTo>
                  <a:lnTo>
                    <a:pt x="62" y="42"/>
                  </a:lnTo>
                  <a:lnTo>
                    <a:pt x="55" y="53"/>
                  </a:lnTo>
                  <a:lnTo>
                    <a:pt x="46" y="39"/>
                  </a:lnTo>
                  <a:lnTo>
                    <a:pt x="63" y="22"/>
                  </a:lnTo>
                  <a:lnTo>
                    <a:pt x="30" y="20"/>
                  </a:lnTo>
                  <a:lnTo>
                    <a:pt x="9" y="0"/>
                  </a:lnTo>
                  <a:lnTo>
                    <a:pt x="2" y="11"/>
                  </a:lnTo>
                  <a:lnTo>
                    <a:pt x="10" y="20"/>
                  </a:lnTo>
                  <a:lnTo>
                    <a:pt x="0" y="26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8" name="Freeform 14"/>
            <p:cNvSpPr>
              <a:spLocks/>
            </p:cNvSpPr>
            <p:nvPr/>
          </p:nvSpPr>
          <p:spPr bwMode="auto">
            <a:xfrm>
              <a:off x="2873" y="1663"/>
              <a:ext cx="52" cy="45"/>
            </a:xfrm>
            <a:custGeom>
              <a:avLst/>
              <a:gdLst>
                <a:gd name="T0" fmla="*/ 0 w 49"/>
                <a:gd name="T1" fmla="*/ 14 h 36"/>
                <a:gd name="T2" fmla="*/ 14 w 49"/>
                <a:gd name="T3" fmla="*/ 5 h 36"/>
                <a:gd name="T4" fmla="*/ 38 w 49"/>
                <a:gd name="T5" fmla="*/ 0 h 36"/>
                <a:gd name="T6" fmla="*/ 56 w 49"/>
                <a:gd name="T7" fmla="*/ 26 h 36"/>
                <a:gd name="T8" fmla="*/ 57 w 49"/>
                <a:gd name="T9" fmla="*/ 49 h 36"/>
                <a:gd name="T10" fmla="*/ 51 w 49"/>
                <a:gd name="T11" fmla="*/ 69 h 36"/>
                <a:gd name="T12" fmla="*/ 0 w 49"/>
                <a:gd name="T13" fmla="*/ 14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36"/>
                <a:gd name="T23" fmla="*/ 49 w 49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36">
                  <a:moveTo>
                    <a:pt x="0" y="7"/>
                  </a:moveTo>
                  <a:lnTo>
                    <a:pt x="11" y="2"/>
                  </a:lnTo>
                  <a:lnTo>
                    <a:pt x="32" y="0"/>
                  </a:lnTo>
                  <a:lnTo>
                    <a:pt x="47" y="14"/>
                  </a:lnTo>
                  <a:lnTo>
                    <a:pt x="48" y="25"/>
                  </a:lnTo>
                  <a:lnTo>
                    <a:pt x="42" y="35"/>
                  </a:lnTo>
                  <a:lnTo>
                    <a:pt x="0" y="7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9" name="Freeform 15"/>
            <p:cNvSpPr>
              <a:spLocks/>
            </p:cNvSpPr>
            <p:nvPr/>
          </p:nvSpPr>
          <p:spPr bwMode="auto">
            <a:xfrm>
              <a:off x="4192" y="2152"/>
              <a:ext cx="47" cy="31"/>
            </a:xfrm>
            <a:custGeom>
              <a:avLst/>
              <a:gdLst>
                <a:gd name="T0" fmla="*/ 0 w 45"/>
                <a:gd name="T1" fmla="*/ 30 h 25"/>
                <a:gd name="T2" fmla="*/ 6 w 45"/>
                <a:gd name="T3" fmla="*/ 46 h 25"/>
                <a:gd name="T4" fmla="*/ 50 w 45"/>
                <a:gd name="T5" fmla="*/ 38 h 25"/>
                <a:gd name="T6" fmla="*/ 48 w 45"/>
                <a:gd name="T7" fmla="*/ 14 h 25"/>
                <a:gd name="T8" fmla="*/ 17 w 45"/>
                <a:gd name="T9" fmla="*/ 0 h 25"/>
                <a:gd name="T10" fmla="*/ 0 w 45"/>
                <a:gd name="T11" fmla="*/ 3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25"/>
                <a:gd name="T20" fmla="*/ 45 w 45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25">
                  <a:moveTo>
                    <a:pt x="0" y="15"/>
                  </a:moveTo>
                  <a:lnTo>
                    <a:pt x="6" y="24"/>
                  </a:lnTo>
                  <a:lnTo>
                    <a:pt x="44" y="20"/>
                  </a:lnTo>
                  <a:lnTo>
                    <a:pt x="42" y="7"/>
                  </a:lnTo>
                  <a:lnTo>
                    <a:pt x="14" y="0"/>
                  </a:lnTo>
                  <a:lnTo>
                    <a:pt x="0" y="15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0" name="Freeform 16"/>
            <p:cNvSpPr>
              <a:spLocks/>
            </p:cNvSpPr>
            <p:nvPr/>
          </p:nvSpPr>
          <p:spPr bwMode="auto">
            <a:xfrm>
              <a:off x="1760" y="2839"/>
              <a:ext cx="185" cy="243"/>
            </a:xfrm>
            <a:custGeom>
              <a:avLst/>
              <a:gdLst>
                <a:gd name="T0" fmla="*/ 0 w 176"/>
                <a:gd name="T1" fmla="*/ 34 h 198"/>
                <a:gd name="T2" fmla="*/ 16 w 176"/>
                <a:gd name="T3" fmla="*/ 74 h 198"/>
                <a:gd name="T4" fmla="*/ 4 w 176"/>
                <a:gd name="T5" fmla="*/ 157 h 198"/>
                <a:gd name="T6" fmla="*/ 16 w 176"/>
                <a:gd name="T7" fmla="*/ 166 h 198"/>
                <a:gd name="T8" fmla="*/ 9 w 176"/>
                <a:gd name="T9" fmla="*/ 179 h 198"/>
                <a:gd name="T10" fmla="*/ 1 w 176"/>
                <a:gd name="T11" fmla="*/ 212 h 198"/>
                <a:gd name="T12" fmla="*/ 19 w 176"/>
                <a:gd name="T13" fmla="*/ 263 h 198"/>
                <a:gd name="T14" fmla="*/ 28 w 176"/>
                <a:gd name="T15" fmla="*/ 363 h 198"/>
                <a:gd name="T16" fmla="*/ 42 w 176"/>
                <a:gd name="T17" fmla="*/ 365 h 198"/>
                <a:gd name="T18" fmla="*/ 60 w 176"/>
                <a:gd name="T19" fmla="*/ 333 h 198"/>
                <a:gd name="T20" fmla="*/ 90 w 176"/>
                <a:gd name="T21" fmla="*/ 358 h 198"/>
                <a:gd name="T22" fmla="*/ 93 w 176"/>
                <a:gd name="T23" fmla="*/ 340 h 198"/>
                <a:gd name="T24" fmla="*/ 121 w 176"/>
                <a:gd name="T25" fmla="*/ 347 h 198"/>
                <a:gd name="T26" fmla="*/ 131 w 176"/>
                <a:gd name="T27" fmla="*/ 276 h 198"/>
                <a:gd name="T28" fmla="*/ 180 w 176"/>
                <a:gd name="T29" fmla="*/ 263 h 198"/>
                <a:gd name="T30" fmla="*/ 198 w 176"/>
                <a:gd name="T31" fmla="*/ 286 h 198"/>
                <a:gd name="T32" fmla="*/ 203 w 176"/>
                <a:gd name="T33" fmla="*/ 231 h 198"/>
                <a:gd name="T34" fmla="*/ 192 w 176"/>
                <a:gd name="T35" fmla="*/ 184 h 198"/>
                <a:gd name="T36" fmla="*/ 164 w 176"/>
                <a:gd name="T37" fmla="*/ 179 h 198"/>
                <a:gd name="T38" fmla="*/ 152 w 176"/>
                <a:gd name="T39" fmla="*/ 107 h 198"/>
                <a:gd name="T40" fmla="*/ 77 w 176"/>
                <a:gd name="T41" fmla="*/ 61 h 198"/>
                <a:gd name="T42" fmla="*/ 71 w 176"/>
                <a:gd name="T43" fmla="*/ 0 h 198"/>
                <a:gd name="T44" fmla="*/ 21 w 176"/>
                <a:gd name="T45" fmla="*/ 39 h 198"/>
                <a:gd name="T46" fmla="*/ 0 w 176"/>
                <a:gd name="T47" fmla="*/ 34 h 1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6"/>
                <a:gd name="T73" fmla="*/ 0 h 198"/>
                <a:gd name="T74" fmla="*/ 176 w 176"/>
                <a:gd name="T75" fmla="*/ 198 h 1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6" h="198">
                  <a:moveTo>
                    <a:pt x="0" y="19"/>
                  </a:moveTo>
                  <a:lnTo>
                    <a:pt x="13" y="40"/>
                  </a:lnTo>
                  <a:lnTo>
                    <a:pt x="4" y="85"/>
                  </a:lnTo>
                  <a:lnTo>
                    <a:pt x="13" y="90"/>
                  </a:lnTo>
                  <a:lnTo>
                    <a:pt x="9" y="97"/>
                  </a:lnTo>
                  <a:lnTo>
                    <a:pt x="1" y="115"/>
                  </a:lnTo>
                  <a:lnTo>
                    <a:pt x="16" y="142"/>
                  </a:lnTo>
                  <a:lnTo>
                    <a:pt x="25" y="196"/>
                  </a:lnTo>
                  <a:lnTo>
                    <a:pt x="36" y="197"/>
                  </a:lnTo>
                  <a:lnTo>
                    <a:pt x="51" y="180"/>
                  </a:lnTo>
                  <a:lnTo>
                    <a:pt x="78" y="194"/>
                  </a:lnTo>
                  <a:lnTo>
                    <a:pt x="80" y="184"/>
                  </a:lnTo>
                  <a:lnTo>
                    <a:pt x="104" y="188"/>
                  </a:lnTo>
                  <a:lnTo>
                    <a:pt x="113" y="149"/>
                  </a:lnTo>
                  <a:lnTo>
                    <a:pt x="155" y="142"/>
                  </a:lnTo>
                  <a:lnTo>
                    <a:pt x="170" y="155"/>
                  </a:lnTo>
                  <a:lnTo>
                    <a:pt x="175" y="125"/>
                  </a:lnTo>
                  <a:lnTo>
                    <a:pt x="166" y="99"/>
                  </a:lnTo>
                  <a:lnTo>
                    <a:pt x="141" y="97"/>
                  </a:lnTo>
                  <a:lnTo>
                    <a:pt x="131" y="58"/>
                  </a:lnTo>
                  <a:lnTo>
                    <a:pt x="66" y="33"/>
                  </a:lnTo>
                  <a:lnTo>
                    <a:pt x="62" y="0"/>
                  </a:lnTo>
                  <a:lnTo>
                    <a:pt x="18" y="21"/>
                  </a:lnTo>
                  <a:lnTo>
                    <a:pt x="0" y="19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1" name="Freeform 17"/>
            <p:cNvSpPr>
              <a:spLocks/>
            </p:cNvSpPr>
            <p:nvPr/>
          </p:nvSpPr>
          <p:spPr bwMode="auto">
            <a:xfrm>
              <a:off x="1698" y="2577"/>
              <a:ext cx="598" cy="713"/>
            </a:xfrm>
            <a:custGeom>
              <a:avLst/>
              <a:gdLst>
                <a:gd name="T0" fmla="*/ 15 w 570"/>
                <a:gd name="T1" fmla="*/ 387 h 582"/>
                <a:gd name="T2" fmla="*/ 55 w 570"/>
                <a:gd name="T3" fmla="*/ 385 h 582"/>
                <a:gd name="T4" fmla="*/ 69 w 570"/>
                <a:gd name="T5" fmla="*/ 428 h 582"/>
                <a:gd name="T6" fmla="*/ 141 w 570"/>
                <a:gd name="T7" fmla="*/ 393 h 582"/>
                <a:gd name="T8" fmla="*/ 220 w 570"/>
                <a:gd name="T9" fmla="*/ 500 h 582"/>
                <a:gd name="T10" fmla="*/ 261 w 570"/>
                <a:gd name="T11" fmla="*/ 575 h 582"/>
                <a:gd name="T12" fmla="*/ 265 w 570"/>
                <a:gd name="T13" fmla="*/ 679 h 582"/>
                <a:gd name="T14" fmla="*/ 304 w 570"/>
                <a:gd name="T15" fmla="*/ 741 h 582"/>
                <a:gd name="T16" fmla="*/ 327 w 570"/>
                <a:gd name="T17" fmla="*/ 785 h 582"/>
                <a:gd name="T18" fmla="*/ 337 w 570"/>
                <a:gd name="T19" fmla="*/ 833 h 582"/>
                <a:gd name="T20" fmla="*/ 274 w 570"/>
                <a:gd name="T21" fmla="*/ 965 h 582"/>
                <a:gd name="T22" fmla="*/ 337 w 570"/>
                <a:gd name="T23" fmla="*/ 1014 h 582"/>
                <a:gd name="T24" fmla="*/ 343 w 570"/>
                <a:gd name="T25" fmla="*/ 1068 h 582"/>
                <a:gd name="T26" fmla="*/ 428 w 570"/>
                <a:gd name="T27" fmla="*/ 827 h 582"/>
                <a:gd name="T28" fmla="*/ 534 w 570"/>
                <a:gd name="T29" fmla="*/ 756 h 582"/>
                <a:gd name="T30" fmla="*/ 583 w 570"/>
                <a:gd name="T31" fmla="*/ 609 h 582"/>
                <a:gd name="T32" fmla="*/ 652 w 570"/>
                <a:gd name="T33" fmla="*/ 376 h 582"/>
                <a:gd name="T34" fmla="*/ 647 w 570"/>
                <a:gd name="T35" fmla="*/ 278 h 582"/>
                <a:gd name="T36" fmla="*/ 579 w 570"/>
                <a:gd name="T37" fmla="*/ 219 h 582"/>
                <a:gd name="T38" fmla="*/ 489 w 570"/>
                <a:gd name="T39" fmla="*/ 179 h 582"/>
                <a:gd name="T40" fmla="*/ 435 w 570"/>
                <a:gd name="T41" fmla="*/ 156 h 582"/>
                <a:gd name="T42" fmla="*/ 412 w 570"/>
                <a:gd name="T43" fmla="*/ 186 h 582"/>
                <a:gd name="T44" fmla="*/ 391 w 570"/>
                <a:gd name="T45" fmla="*/ 185 h 582"/>
                <a:gd name="T46" fmla="*/ 404 w 570"/>
                <a:gd name="T47" fmla="*/ 96 h 582"/>
                <a:gd name="T48" fmla="*/ 351 w 570"/>
                <a:gd name="T49" fmla="*/ 82 h 582"/>
                <a:gd name="T50" fmla="*/ 292 w 570"/>
                <a:gd name="T51" fmla="*/ 87 h 582"/>
                <a:gd name="T52" fmla="*/ 236 w 570"/>
                <a:gd name="T53" fmla="*/ 71 h 582"/>
                <a:gd name="T54" fmla="*/ 225 w 570"/>
                <a:gd name="T55" fmla="*/ 0 h 582"/>
                <a:gd name="T56" fmla="*/ 152 w 570"/>
                <a:gd name="T57" fmla="*/ 22 h 582"/>
                <a:gd name="T58" fmla="*/ 177 w 570"/>
                <a:gd name="T59" fmla="*/ 80 h 582"/>
                <a:gd name="T60" fmla="*/ 118 w 570"/>
                <a:gd name="T61" fmla="*/ 104 h 582"/>
                <a:gd name="T62" fmla="*/ 67 w 570"/>
                <a:gd name="T63" fmla="*/ 93 h 582"/>
                <a:gd name="T64" fmla="*/ 64 w 570"/>
                <a:gd name="T65" fmla="*/ 123 h 582"/>
                <a:gd name="T66" fmla="*/ 66 w 570"/>
                <a:gd name="T67" fmla="*/ 247 h 582"/>
                <a:gd name="T68" fmla="*/ 0 w 570"/>
                <a:gd name="T69" fmla="*/ 338 h 5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70"/>
                <a:gd name="T106" fmla="*/ 0 h 582"/>
                <a:gd name="T107" fmla="*/ 570 w 570"/>
                <a:gd name="T108" fmla="*/ 582 h 5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70" h="582">
                  <a:moveTo>
                    <a:pt x="0" y="184"/>
                  </a:moveTo>
                  <a:lnTo>
                    <a:pt x="12" y="211"/>
                  </a:lnTo>
                  <a:lnTo>
                    <a:pt x="32" y="220"/>
                  </a:lnTo>
                  <a:lnTo>
                    <a:pt x="48" y="209"/>
                  </a:lnTo>
                  <a:lnTo>
                    <a:pt x="48" y="233"/>
                  </a:lnTo>
                  <a:lnTo>
                    <a:pt x="60" y="233"/>
                  </a:lnTo>
                  <a:lnTo>
                    <a:pt x="78" y="235"/>
                  </a:lnTo>
                  <a:lnTo>
                    <a:pt x="122" y="214"/>
                  </a:lnTo>
                  <a:lnTo>
                    <a:pt x="126" y="247"/>
                  </a:lnTo>
                  <a:lnTo>
                    <a:pt x="191" y="272"/>
                  </a:lnTo>
                  <a:lnTo>
                    <a:pt x="201" y="311"/>
                  </a:lnTo>
                  <a:lnTo>
                    <a:pt x="226" y="313"/>
                  </a:lnTo>
                  <a:lnTo>
                    <a:pt x="235" y="339"/>
                  </a:lnTo>
                  <a:lnTo>
                    <a:pt x="230" y="369"/>
                  </a:lnTo>
                  <a:lnTo>
                    <a:pt x="233" y="398"/>
                  </a:lnTo>
                  <a:lnTo>
                    <a:pt x="263" y="403"/>
                  </a:lnTo>
                  <a:lnTo>
                    <a:pt x="268" y="423"/>
                  </a:lnTo>
                  <a:lnTo>
                    <a:pt x="283" y="427"/>
                  </a:lnTo>
                  <a:lnTo>
                    <a:pt x="280" y="453"/>
                  </a:lnTo>
                  <a:lnTo>
                    <a:pt x="292" y="453"/>
                  </a:lnTo>
                  <a:lnTo>
                    <a:pt x="294" y="476"/>
                  </a:lnTo>
                  <a:lnTo>
                    <a:pt x="237" y="525"/>
                  </a:lnTo>
                  <a:lnTo>
                    <a:pt x="248" y="522"/>
                  </a:lnTo>
                  <a:lnTo>
                    <a:pt x="292" y="552"/>
                  </a:lnTo>
                  <a:lnTo>
                    <a:pt x="301" y="565"/>
                  </a:lnTo>
                  <a:lnTo>
                    <a:pt x="297" y="581"/>
                  </a:lnTo>
                  <a:lnTo>
                    <a:pt x="367" y="494"/>
                  </a:lnTo>
                  <a:lnTo>
                    <a:pt x="371" y="450"/>
                  </a:lnTo>
                  <a:lnTo>
                    <a:pt x="427" y="411"/>
                  </a:lnTo>
                  <a:lnTo>
                    <a:pt x="462" y="411"/>
                  </a:lnTo>
                  <a:lnTo>
                    <a:pt x="476" y="397"/>
                  </a:lnTo>
                  <a:lnTo>
                    <a:pt x="505" y="331"/>
                  </a:lnTo>
                  <a:lnTo>
                    <a:pt x="509" y="266"/>
                  </a:lnTo>
                  <a:lnTo>
                    <a:pt x="564" y="205"/>
                  </a:lnTo>
                  <a:lnTo>
                    <a:pt x="569" y="178"/>
                  </a:lnTo>
                  <a:lnTo>
                    <a:pt x="560" y="151"/>
                  </a:lnTo>
                  <a:lnTo>
                    <a:pt x="537" y="147"/>
                  </a:lnTo>
                  <a:lnTo>
                    <a:pt x="501" y="119"/>
                  </a:lnTo>
                  <a:lnTo>
                    <a:pt x="429" y="113"/>
                  </a:lnTo>
                  <a:lnTo>
                    <a:pt x="423" y="97"/>
                  </a:lnTo>
                  <a:lnTo>
                    <a:pt x="390" y="84"/>
                  </a:lnTo>
                  <a:lnTo>
                    <a:pt x="377" y="85"/>
                  </a:lnTo>
                  <a:lnTo>
                    <a:pt x="358" y="110"/>
                  </a:lnTo>
                  <a:lnTo>
                    <a:pt x="357" y="101"/>
                  </a:lnTo>
                  <a:lnTo>
                    <a:pt x="327" y="105"/>
                  </a:lnTo>
                  <a:lnTo>
                    <a:pt x="339" y="100"/>
                  </a:lnTo>
                  <a:lnTo>
                    <a:pt x="327" y="81"/>
                  </a:lnTo>
                  <a:lnTo>
                    <a:pt x="350" y="52"/>
                  </a:lnTo>
                  <a:lnTo>
                    <a:pt x="326" y="16"/>
                  </a:lnTo>
                  <a:lnTo>
                    <a:pt x="304" y="45"/>
                  </a:lnTo>
                  <a:lnTo>
                    <a:pt x="284" y="43"/>
                  </a:lnTo>
                  <a:lnTo>
                    <a:pt x="253" y="47"/>
                  </a:lnTo>
                  <a:lnTo>
                    <a:pt x="212" y="53"/>
                  </a:lnTo>
                  <a:lnTo>
                    <a:pt x="204" y="38"/>
                  </a:lnTo>
                  <a:lnTo>
                    <a:pt x="207" y="10"/>
                  </a:lnTo>
                  <a:lnTo>
                    <a:pt x="194" y="0"/>
                  </a:lnTo>
                  <a:lnTo>
                    <a:pt x="158" y="18"/>
                  </a:lnTo>
                  <a:lnTo>
                    <a:pt x="132" y="12"/>
                  </a:lnTo>
                  <a:lnTo>
                    <a:pt x="140" y="40"/>
                  </a:lnTo>
                  <a:lnTo>
                    <a:pt x="153" y="43"/>
                  </a:lnTo>
                  <a:lnTo>
                    <a:pt x="119" y="63"/>
                  </a:lnTo>
                  <a:lnTo>
                    <a:pt x="102" y="56"/>
                  </a:lnTo>
                  <a:lnTo>
                    <a:pt x="93" y="46"/>
                  </a:lnTo>
                  <a:lnTo>
                    <a:pt x="58" y="51"/>
                  </a:lnTo>
                  <a:lnTo>
                    <a:pt x="69" y="66"/>
                  </a:lnTo>
                  <a:lnTo>
                    <a:pt x="55" y="67"/>
                  </a:lnTo>
                  <a:lnTo>
                    <a:pt x="63" y="93"/>
                  </a:lnTo>
                  <a:lnTo>
                    <a:pt x="57" y="135"/>
                  </a:lnTo>
                  <a:lnTo>
                    <a:pt x="20" y="150"/>
                  </a:lnTo>
                  <a:lnTo>
                    <a:pt x="0" y="184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2" name="Freeform 18"/>
            <p:cNvSpPr>
              <a:spLocks/>
            </p:cNvSpPr>
            <p:nvPr/>
          </p:nvSpPr>
          <p:spPr bwMode="auto">
            <a:xfrm>
              <a:off x="1461" y="2336"/>
              <a:ext cx="14" cy="48"/>
            </a:xfrm>
            <a:custGeom>
              <a:avLst/>
              <a:gdLst>
                <a:gd name="T0" fmla="*/ 0 w 13"/>
                <a:gd name="T1" fmla="*/ 17 h 39"/>
                <a:gd name="T2" fmla="*/ 5 w 13"/>
                <a:gd name="T3" fmla="*/ 71 h 39"/>
                <a:gd name="T4" fmla="*/ 15 w 13"/>
                <a:gd name="T5" fmla="*/ 0 h 39"/>
                <a:gd name="T6" fmla="*/ 0 w 13"/>
                <a:gd name="T7" fmla="*/ 17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39"/>
                <a:gd name="T14" fmla="*/ 13 w 13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39">
                  <a:moveTo>
                    <a:pt x="0" y="9"/>
                  </a:moveTo>
                  <a:lnTo>
                    <a:pt x="5" y="38"/>
                  </a:lnTo>
                  <a:lnTo>
                    <a:pt x="12" y="0"/>
                  </a:lnTo>
                  <a:lnTo>
                    <a:pt x="0" y="9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3" name="Freeform 19"/>
            <p:cNvSpPr>
              <a:spLocks/>
            </p:cNvSpPr>
            <p:nvPr/>
          </p:nvSpPr>
          <p:spPr bwMode="auto">
            <a:xfrm>
              <a:off x="4578" y="2578"/>
              <a:ext cx="19" cy="19"/>
            </a:xfrm>
            <a:custGeom>
              <a:avLst/>
              <a:gdLst>
                <a:gd name="T0" fmla="*/ 0 w 18"/>
                <a:gd name="T1" fmla="*/ 12 h 16"/>
                <a:gd name="T2" fmla="*/ 12 w 18"/>
                <a:gd name="T3" fmla="*/ 25 h 16"/>
                <a:gd name="T4" fmla="*/ 20 w 18"/>
                <a:gd name="T5" fmla="*/ 0 h 16"/>
                <a:gd name="T6" fmla="*/ 0 w 18"/>
                <a:gd name="T7" fmla="*/ 12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6"/>
                <a:gd name="T14" fmla="*/ 18 w 1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6">
                  <a:moveTo>
                    <a:pt x="0" y="7"/>
                  </a:moveTo>
                  <a:lnTo>
                    <a:pt x="9" y="15"/>
                  </a:lnTo>
                  <a:lnTo>
                    <a:pt x="17" y="0"/>
                  </a:lnTo>
                  <a:lnTo>
                    <a:pt x="0" y="7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4" name="Freeform 20"/>
            <p:cNvSpPr>
              <a:spLocks/>
            </p:cNvSpPr>
            <p:nvPr/>
          </p:nvSpPr>
          <p:spPr bwMode="auto">
            <a:xfrm>
              <a:off x="3173" y="1827"/>
              <a:ext cx="97" cy="64"/>
            </a:xfrm>
            <a:custGeom>
              <a:avLst/>
              <a:gdLst>
                <a:gd name="T0" fmla="*/ 0 w 92"/>
                <a:gd name="T1" fmla="*/ 65 h 52"/>
                <a:gd name="T2" fmla="*/ 5 w 92"/>
                <a:gd name="T3" fmla="*/ 0 h 52"/>
                <a:gd name="T4" fmla="*/ 106 w 92"/>
                <a:gd name="T5" fmla="*/ 15 h 52"/>
                <a:gd name="T6" fmla="*/ 88 w 92"/>
                <a:gd name="T7" fmla="*/ 57 h 52"/>
                <a:gd name="T8" fmla="*/ 96 w 92"/>
                <a:gd name="T9" fmla="*/ 76 h 52"/>
                <a:gd name="T10" fmla="*/ 69 w 92"/>
                <a:gd name="T11" fmla="*/ 79 h 52"/>
                <a:gd name="T12" fmla="*/ 53 w 92"/>
                <a:gd name="T13" fmla="*/ 96 h 52"/>
                <a:gd name="T14" fmla="*/ 9 w 92"/>
                <a:gd name="T15" fmla="*/ 96 h 52"/>
                <a:gd name="T16" fmla="*/ 0 w 92"/>
                <a:gd name="T17" fmla="*/ 65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"/>
                <a:gd name="T28" fmla="*/ 0 h 52"/>
                <a:gd name="T29" fmla="*/ 92 w 92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" h="52">
                  <a:moveTo>
                    <a:pt x="0" y="35"/>
                  </a:moveTo>
                  <a:lnTo>
                    <a:pt x="5" y="0"/>
                  </a:lnTo>
                  <a:lnTo>
                    <a:pt x="91" y="8"/>
                  </a:lnTo>
                  <a:lnTo>
                    <a:pt x="75" y="30"/>
                  </a:lnTo>
                  <a:lnTo>
                    <a:pt x="82" y="41"/>
                  </a:lnTo>
                  <a:lnTo>
                    <a:pt x="59" y="42"/>
                  </a:lnTo>
                  <a:lnTo>
                    <a:pt x="45" y="51"/>
                  </a:lnTo>
                  <a:lnTo>
                    <a:pt x="9" y="51"/>
                  </a:lnTo>
                  <a:lnTo>
                    <a:pt x="0" y="35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5" name="Freeform 21"/>
            <p:cNvSpPr>
              <a:spLocks/>
            </p:cNvSpPr>
            <p:nvPr/>
          </p:nvSpPr>
          <p:spPr bwMode="auto">
            <a:xfrm>
              <a:off x="4243" y="2155"/>
              <a:ext cx="139" cy="333"/>
            </a:xfrm>
            <a:custGeom>
              <a:avLst/>
              <a:gdLst>
                <a:gd name="T0" fmla="*/ 0 w 133"/>
                <a:gd name="T1" fmla="*/ 205 h 271"/>
                <a:gd name="T2" fmla="*/ 6 w 133"/>
                <a:gd name="T3" fmla="*/ 178 h 271"/>
                <a:gd name="T4" fmla="*/ 50 w 133"/>
                <a:gd name="T5" fmla="*/ 47 h 271"/>
                <a:gd name="T6" fmla="*/ 79 w 133"/>
                <a:gd name="T7" fmla="*/ 31 h 271"/>
                <a:gd name="T8" fmla="*/ 87 w 133"/>
                <a:gd name="T9" fmla="*/ 0 h 271"/>
                <a:gd name="T10" fmla="*/ 107 w 133"/>
                <a:gd name="T11" fmla="*/ 17 h 271"/>
                <a:gd name="T12" fmla="*/ 108 w 133"/>
                <a:gd name="T13" fmla="*/ 42 h 271"/>
                <a:gd name="T14" fmla="*/ 91 w 133"/>
                <a:gd name="T15" fmla="*/ 123 h 271"/>
                <a:gd name="T16" fmla="*/ 110 w 133"/>
                <a:gd name="T17" fmla="*/ 117 h 271"/>
                <a:gd name="T18" fmla="*/ 119 w 133"/>
                <a:gd name="T19" fmla="*/ 171 h 271"/>
                <a:gd name="T20" fmla="*/ 150 w 133"/>
                <a:gd name="T21" fmla="*/ 186 h 271"/>
                <a:gd name="T22" fmla="*/ 135 w 133"/>
                <a:gd name="T23" fmla="*/ 211 h 271"/>
                <a:gd name="T24" fmla="*/ 99 w 133"/>
                <a:gd name="T25" fmla="*/ 245 h 271"/>
                <a:gd name="T26" fmla="*/ 91 w 133"/>
                <a:gd name="T27" fmla="*/ 276 h 271"/>
                <a:gd name="T28" fmla="*/ 110 w 133"/>
                <a:gd name="T29" fmla="*/ 338 h 271"/>
                <a:gd name="T30" fmla="*/ 101 w 133"/>
                <a:gd name="T31" fmla="*/ 374 h 271"/>
                <a:gd name="T32" fmla="*/ 125 w 133"/>
                <a:gd name="T33" fmla="*/ 453 h 271"/>
                <a:gd name="T34" fmla="*/ 108 w 133"/>
                <a:gd name="T35" fmla="*/ 501 h 271"/>
                <a:gd name="T36" fmla="*/ 92 w 133"/>
                <a:gd name="T37" fmla="*/ 331 h 271"/>
                <a:gd name="T38" fmla="*/ 76 w 133"/>
                <a:gd name="T39" fmla="*/ 302 h 271"/>
                <a:gd name="T40" fmla="*/ 52 w 133"/>
                <a:gd name="T41" fmla="*/ 349 h 271"/>
                <a:gd name="T42" fmla="*/ 33 w 133"/>
                <a:gd name="T43" fmla="*/ 339 h 271"/>
                <a:gd name="T44" fmla="*/ 38 w 133"/>
                <a:gd name="T45" fmla="*/ 278 h 271"/>
                <a:gd name="T46" fmla="*/ 0 w 133"/>
                <a:gd name="T47" fmla="*/ 205 h 2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3"/>
                <a:gd name="T73" fmla="*/ 0 h 271"/>
                <a:gd name="T74" fmla="*/ 133 w 133"/>
                <a:gd name="T75" fmla="*/ 271 h 27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3" h="271">
                  <a:moveTo>
                    <a:pt x="0" y="111"/>
                  </a:moveTo>
                  <a:lnTo>
                    <a:pt x="6" y="96"/>
                  </a:lnTo>
                  <a:lnTo>
                    <a:pt x="44" y="25"/>
                  </a:lnTo>
                  <a:lnTo>
                    <a:pt x="70" y="16"/>
                  </a:lnTo>
                  <a:lnTo>
                    <a:pt x="76" y="0"/>
                  </a:lnTo>
                  <a:lnTo>
                    <a:pt x="94" y="9"/>
                  </a:lnTo>
                  <a:lnTo>
                    <a:pt x="95" y="23"/>
                  </a:lnTo>
                  <a:lnTo>
                    <a:pt x="79" y="66"/>
                  </a:lnTo>
                  <a:lnTo>
                    <a:pt x="96" y="63"/>
                  </a:lnTo>
                  <a:lnTo>
                    <a:pt x="104" y="92"/>
                  </a:lnTo>
                  <a:lnTo>
                    <a:pt x="132" y="100"/>
                  </a:lnTo>
                  <a:lnTo>
                    <a:pt x="118" y="114"/>
                  </a:lnTo>
                  <a:lnTo>
                    <a:pt x="87" y="132"/>
                  </a:lnTo>
                  <a:lnTo>
                    <a:pt x="79" y="149"/>
                  </a:lnTo>
                  <a:lnTo>
                    <a:pt x="96" y="182"/>
                  </a:lnTo>
                  <a:lnTo>
                    <a:pt x="89" y="201"/>
                  </a:lnTo>
                  <a:lnTo>
                    <a:pt x="110" y="244"/>
                  </a:lnTo>
                  <a:lnTo>
                    <a:pt x="95" y="270"/>
                  </a:lnTo>
                  <a:lnTo>
                    <a:pt x="80" y="178"/>
                  </a:lnTo>
                  <a:lnTo>
                    <a:pt x="67" y="163"/>
                  </a:lnTo>
                  <a:lnTo>
                    <a:pt x="46" y="188"/>
                  </a:lnTo>
                  <a:lnTo>
                    <a:pt x="30" y="183"/>
                  </a:lnTo>
                  <a:lnTo>
                    <a:pt x="33" y="150"/>
                  </a:lnTo>
                  <a:lnTo>
                    <a:pt x="0" y="111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6" name="Freeform 22"/>
            <p:cNvSpPr>
              <a:spLocks/>
            </p:cNvSpPr>
            <p:nvPr/>
          </p:nvSpPr>
          <p:spPr bwMode="auto">
            <a:xfrm>
              <a:off x="4401" y="2404"/>
              <a:ext cx="79" cy="79"/>
            </a:xfrm>
            <a:custGeom>
              <a:avLst/>
              <a:gdLst>
                <a:gd name="T0" fmla="*/ 0 w 75"/>
                <a:gd name="T1" fmla="*/ 25 h 64"/>
                <a:gd name="T2" fmla="*/ 6 w 75"/>
                <a:gd name="T3" fmla="*/ 83 h 64"/>
                <a:gd name="T4" fmla="*/ 18 w 75"/>
                <a:gd name="T5" fmla="*/ 112 h 64"/>
                <a:gd name="T6" fmla="*/ 36 w 75"/>
                <a:gd name="T7" fmla="*/ 118 h 64"/>
                <a:gd name="T8" fmla="*/ 86 w 75"/>
                <a:gd name="T9" fmla="*/ 64 h 64"/>
                <a:gd name="T10" fmla="*/ 84 w 75"/>
                <a:gd name="T11" fmla="*/ 0 h 64"/>
                <a:gd name="T12" fmla="*/ 45 w 75"/>
                <a:gd name="T13" fmla="*/ 11 h 64"/>
                <a:gd name="T14" fmla="*/ 13 w 75"/>
                <a:gd name="T15" fmla="*/ 9 h 64"/>
                <a:gd name="T16" fmla="*/ 0 w 75"/>
                <a:gd name="T17" fmla="*/ 25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5"/>
                <a:gd name="T28" fmla="*/ 0 h 64"/>
                <a:gd name="T29" fmla="*/ 75 w 75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5" h="64">
                  <a:moveTo>
                    <a:pt x="0" y="13"/>
                  </a:moveTo>
                  <a:lnTo>
                    <a:pt x="6" y="44"/>
                  </a:lnTo>
                  <a:lnTo>
                    <a:pt x="15" y="60"/>
                  </a:lnTo>
                  <a:lnTo>
                    <a:pt x="30" y="63"/>
                  </a:lnTo>
                  <a:lnTo>
                    <a:pt x="74" y="34"/>
                  </a:lnTo>
                  <a:lnTo>
                    <a:pt x="72" y="0"/>
                  </a:lnTo>
                  <a:lnTo>
                    <a:pt x="39" y="6"/>
                  </a:lnTo>
                  <a:lnTo>
                    <a:pt x="10" y="5"/>
                  </a:lnTo>
                  <a:lnTo>
                    <a:pt x="0" y="13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7" name="Freeform 23"/>
            <p:cNvSpPr>
              <a:spLocks/>
            </p:cNvSpPr>
            <p:nvPr/>
          </p:nvSpPr>
          <p:spPr bwMode="auto">
            <a:xfrm>
              <a:off x="668" y="1099"/>
              <a:ext cx="1309" cy="779"/>
            </a:xfrm>
            <a:custGeom>
              <a:avLst/>
              <a:gdLst>
                <a:gd name="T0" fmla="*/ 108 w 1247"/>
                <a:gd name="T1" fmla="*/ 140 h 635"/>
                <a:gd name="T2" fmla="*/ 167 w 1247"/>
                <a:gd name="T3" fmla="*/ 121 h 635"/>
                <a:gd name="T4" fmla="*/ 256 w 1247"/>
                <a:gd name="T5" fmla="*/ 128 h 635"/>
                <a:gd name="T6" fmla="*/ 395 w 1247"/>
                <a:gd name="T7" fmla="*/ 145 h 635"/>
                <a:gd name="T8" fmla="*/ 444 w 1247"/>
                <a:gd name="T9" fmla="*/ 198 h 635"/>
                <a:gd name="T10" fmla="*/ 569 w 1247"/>
                <a:gd name="T11" fmla="*/ 228 h 635"/>
                <a:gd name="T12" fmla="*/ 544 w 1247"/>
                <a:gd name="T13" fmla="*/ 172 h 635"/>
                <a:gd name="T14" fmla="*/ 652 w 1247"/>
                <a:gd name="T15" fmla="*/ 201 h 635"/>
                <a:gd name="T16" fmla="*/ 739 w 1247"/>
                <a:gd name="T17" fmla="*/ 188 h 635"/>
                <a:gd name="T18" fmla="*/ 748 w 1247"/>
                <a:gd name="T19" fmla="*/ 186 h 635"/>
                <a:gd name="T20" fmla="*/ 767 w 1247"/>
                <a:gd name="T21" fmla="*/ 185 h 635"/>
                <a:gd name="T22" fmla="*/ 799 w 1247"/>
                <a:gd name="T23" fmla="*/ 120 h 635"/>
                <a:gd name="T24" fmla="*/ 774 w 1247"/>
                <a:gd name="T25" fmla="*/ 0 h 635"/>
                <a:gd name="T26" fmla="*/ 820 w 1247"/>
                <a:gd name="T27" fmla="*/ 87 h 635"/>
                <a:gd name="T28" fmla="*/ 838 w 1247"/>
                <a:gd name="T29" fmla="*/ 128 h 635"/>
                <a:gd name="T30" fmla="*/ 899 w 1247"/>
                <a:gd name="T31" fmla="*/ 179 h 635"/>
                <a:gd name="T32" fmla="*/ 933 w 1247"/>
                <a:gd name="T33" fmla="*/ 161 h 635"/>
                <a:gd name="T34" fmla="*/ 1006 w 1247"/>
                <a:gd name="T35" fmla="*/ 139 h 635"/>
                <a:gd name="T36" fmla="*/ 1005 w 1247"/>
                <a:gd name="T37" fmla="*/ 231 h 635"/>
                <a:gd name="T38" fmla="*/ 921 w 1247"/>
                <a:gd name="T39" fmla="*/ 254 h 635"/>
                <a:gd name="T40" fmla="*/ 879 w 1247"/>
                <a:gd name="T41" fmla="*/ 308 h 635"/>
                <a:gd name="T42" fmla="*/ 850 w 1247"/>
                <a:gd name="T43" fmla="*/ 390 h 635"/>
                <a:gd name="T44" fmla="*/ 820 w 1247"/>
                <a:gd name="T45" fmla="*/ 418 h 635"/>
                <a:gd name="T46" fmla="*/ 783 w 1247"/>
                <a:gd name="T47" fmla="*/ 477 h 635"/>
                <a:gd name="T48" fmla="*/ 816 w 1247"/>
                <a:gd name="T49" fmla="*/ 650 h 635"/>
                <a:gd name="T50" fmla="*/ 933 w 1247"/>
                <a:gd name="T51" fmla="*/ 730 h 635"/>
                <a:gd name="T52" fmla="*/ 1005 w 1247"/>
                <a:gd name="T53" fmla="*/ 823 h 635"/>
                <a:gd name="T54" fmla="*/ 1034 w 1247"/>
                <a:gd name="T55" fmla="*/ 865 h 635"/>
                <a:gd name="T56" fmla="*/ 1094 w 1247"/>
                <a:gd name="T57" fmla="*/ 675 h 635"/>
                <a:gd name="T58" fmla="*/ 1079 w 1247"/>
                <a:gd name="T59" fmla="*/ 546 h 635"/>
                <a:gd name="T60" fmla="*/ 1073 w 1247"/>
                <a:gd name="T61" fmla="*/ 470 h 635"/>
                <a:gd name="T62" fmla="*/ 1134 w 1247"/>
                <a:gd name="T63" fmla="*/ 431 h 635"/>
                <a:gd name="T64" fmla="*/ 1209 w 1247"/>
                <a:gd name="T65" fmla="*/ 529 h 635"/>
                <a:gd name="T66" fmla="*/ 1185 w 1247"/>
                <a:gd name="T67" fmla="*/ 591 h 635"/>
                <a:gd name="T68" fmla="*/ 1234 w 1247"/>
                <a:gd name="T69" fmla="*/ 585 h 635"/>
                <a:gd name="T70" fmla="*/ 1281 w 1247"/>
                <a:gd name="T71" fmla="*/ 551 h 635"/>
                <a:gd name="T72" fmla="*/ 1295 w 1247"/>
                <a:gd name="T73" fmla="*/ 572 h 635"/>
                <a:gd name="T74" fmla="*/ 1326 w 1247"/>
                <a:gd name="T75" fmla="*/ 595 h 635"/>
                <a:gd name="T76" fmla="*/ 1329 w 1247"/>
                <a:gd name="T77" fmla="*/ 632 h 635"/>
                <a:gd name="T78" fmla="*/ 1334 w 1247"/>
                <a:gd name="T79" fmla="*/ 677 h 635"/>
                <a:gd name="T80" fmla="*/ 1413 w 1247"/>
                <a:gd name="T81" fmla="*/ 739 h 635"/>
                <a:gd name="T82" fmla="*/ 1415 w 1247"/>
                <a:gd name="T83" fmla="*/ 781 h 635"/>
                <a:gd name="T84" fmla="*/ 1441 w 1247"/>
                <a:gd name="T85" fmla="*/ 824 h 635"/>
                <a:gd name="T86" fmla="*/ 1182 w 1247"/>
                <a:gd name="T87" fmla="*/ 1011 h 635"/>
                <a:gd name="T88" fmla="*/ 1259 w 1247"/>
                <a:gd name="T89" fmla="*/ 970 h 635"/>
                <a:gd name="T90" fmla="*/ 1347 w 1247"/>
                <a:gd name="T91" fmla="*/ 1054 h 635"/>
                <a:gd name="T92" fmla="*/ 1350 w 1247"/>
                <a:gd name="T93" fmla="*/ 1064 h 635"/>
                <a:gd name="T94" fmla="*/ 1313 w 1247"/>
                <a:gd name="T95" fmla="*/ 1060 h 635"/>
                <a:gd name="T96" fmla="*/ 1237 w 1247"/>
                <a:gd name="T97" fmla="*/ 1049 h 635"/>
                <a:gd name="T98" fmla="*/ 1102 w 1247"/>
                <a:gd name="T99" fmla="*/ 1089 h 635"/>
                <a:gd name="T100" fmla="*/ 1050 w 1247"/>
                <a:gd name="T101" fmla="*/ 1141 h 635"/>
                <a:gd name="T102" fmla="*/ 990 w 1247"/>
                <a:gd name="T103" fmla="*/ 1135 h 635"/>
                <a:gd name="T104" fmla="*/ 1035 w 1247"/>
                <a:gd name="T105" fmla="*/ 1076 h 635"/>
                <a:gd name="T106" fmla="*/ 947 w 1247"/>
                <a:gd name="T107" fmla="*/ 974 h 635"/>
                <a:gd name="T108" fmla="*/ 909 w 1247"/>
                <a:gd name="T109" fmla="*/ 962 h 635"/>
                <a:gd name="T110" fmla="*/ 774 w 1247"/>
                <a:gd name="T111" fmla="*/ 923 h 635"/>
                <a:gd name="T112" fmla="*/ 276 w 1247"/>
                <a:gd name="T113" fmla="*/ 904 h 635"/>
                <a:gd name="T114" fmla="*/ 219 w 1247"/>
                <a:gd name="T115" fmla="*/ 817 h 635"/>
                <a:gd name="T116" fmla="*/ 184 w 1247"/>
                <a:gd name="T117" fmla="*/ 683 h 635"/>
                <a:gd name="T118" fmla="*/ 49 w 1247"/>
                <a:gd name="T119" fmla="*/ 557 h 63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47"/>
                <a:gd name="T181" fmla="*/ 0 h 635"/>
                <a:gd name="T182" fmla="*/ 1247 w 1247"/>
                <a:gd name="T183" fmla="*/ 635 h 63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47" h="635">
                  <a:moveTo>
                    <a:pt x="0" y="281"/>
                  </a:moveTo>
                  <a:lnTo>
                    <a:pt x="0" y="59"/>
                  </a:lnTo>
                  <a:lnTo>
                    <a:pt x="99" y="88"/>
                  </a:lnTo>
                  <a:lnTo>
                    <a:pt x="93" y="76"/>
                  </a:lnTo>
                  <a:lnTo>
                    <a:pt x="104" y="69"/>
                  </a:lnTo>
                  <a:lnTo>
                    <a:pt x="164" y="45"/>
                  </a:lnTo>
                  <a:lnTo>
                    <a:pt x="117" y="75"/>
                  </a:lnTo>
                  <a:lnTo>
                    <a:pt x="144" y="66"/>
                  </a:lnTo>
                  <a:lnTo>
                    <a:pt x="144" y="72"/>
                  </a:lnTo>
                  <a:lnTo>
                    <a:pt x="195" y="46"/>
                  </a:lnTo>
                  <a:lnTo>
                    <a:pt x="188" y="37"/>
                  </a:lnTo>
                  <a:lnTo>
                    <a:pt x="221" y="69"/>
                  </a:lnTo>
                  <a:lnTo>
                    <a:pt x="242" y="50"/>
                  </a:lnTo>
                  <a:lnTo>
                    <a:pt x="241" y="69"/>
                  </a:lnTo>
                  <a:lnTo>
                    <a:pt x="267" y="55"/>
                  </a:lnTo>
                  <a:lnTo>
                    <a:pt x="341" y="78"/>
                  </a:lnTo>
                  <a:lnTo>
                    <a:pt x="375" y="78"/>
                  </a:lnTo>
                  <a:lnTo>
                    <a:pt x="394" y="91"/>
                  </a:lnTo>
                  <a:lnTo>
                    <a:pt x="371" y="102"/>
                  </a:lnTo>
                  <a:lnTo>
                    <a:pt x="384" y="107"/>
                  </a:lnTo>
                  <a:lnTo>
                    <a:pt x="451" y="101"/>
                  </a:lnTo>
                  <a:lnTo>
                    <a:pt x="480" y="120"/>
                  </a:lnTo>
                  <a:lnTo>
                    <a:pt x="484" y="132"/>
                  </a:lnTo>
                  <a:lnTo>
                    <a:pt x="492" y="124"/>
                  </a:lnTo>
                  <a:lnTo>
                    <a:pt x="480" y="107"/>
                  </a:lnTo>
                  <a:lnTo>
                    <a:pt x="512" y="86"/>
                  </a:lnTo>
                  <a:lnTo>
                    <a:pt x="481" y="99"/>
                  </a:lnTo>
                  <a:lnTo>
                    <a:pt x="470" y="93"/>
                  </a:lnTo>
                  <a:lnTo>
                    <a:pt x="508" y="77"/>
                  </a:lnTo>
                  <a:lnTo>
                    <a:pt x="528" y="100"/>
                  </a:lnTo>
                  <a:lnTo>
                    <a:pt x="550" y="99"/>
                  </a:lnTo>
                  <a:lnTo>
                    <a:pt x="564" y="109"/>
                  </a:lnTo>
                  <a:lnTo>
                    <a:pt x="622" y="107"/>
                  </a:lnTo>
                  <a:lnTo>
                    <a:pt x="620" y="100"/>
                  </a:lnTo>
                  <a:lnTo>
                    <a:pt x="637" y="113"/>
                  </a:lnTo>
                  <a:lnTo>
                    <a:pt x="639" y="102"/>
                  </a:lnTo>
                  <a:lnTo>
                    <a:pt x="626" y="106"/>
                  </a:lnTo>
                  <a:lnTo>
                    <a:pt x="617" y="93"/>
                  </a:lnTo>
                  <a:lnTo>
                    <a:pt x="638" y="91"/>
                  </a:lnTo>
                  <a:lnTo>
                    <a:pt x="647" y="101"/>
                  </a:lnTo>
                  <a:lnTo>
                    <a:pt x="655" y="98"/>
                  </a:lnTo>
                  <a:lnTo>
                    <a:pt x="652" y="114"/>
                  </a:lnTo>
                  <a:lnTo>
                    <a:pt x="667" y="122"/>
                  </a:lnTo>
                  <a:lnTo>
                    <a:pt x="663" y="100"/>
                  </a:lnTo>
                  <a:lnTo>
                    <a:pt x="693" y="87"/>
                  </a:lnTo>
                  <a:lnTo>
                    <a:pt x="685" y="76"/>
                  </a:lnTo>
                  <a:lnTo>
                    <a:pt x="676" y="84"/>
                  </a:lnTo>
                  <a:lnTo>
                    <a:pt x="691" y="65"/>
                  </a:lnTo>
                  <a:lnTo>
                    <a:pt x="649" y="51"/>
                  </a:lnTo>
                  <a:lnTo>
                    <a:pt x="653" y="19"/>
                  </a:lnTo>
                  <a:lnTo>
                    <a:pt x="663" y="20"/>
                  </a:lnTo>
                  <a:lnTo>
                    <a:pt x="669" y="0"/>
                  </a:lnTo>
                  <a:lnTo>
                    <a:pt x="700" y="19"/>
                  </a:lnTo>
                  <a:lnTo>
                    <a:pt x="701" y="31"/>
                  </a:lnTo>
                  <a:lnTo>
                    <a:pt x="723" y="48"/>
                  </a:lnTo>
                  <a:lnTo>
                    <a:pt x="709" y="47"/>
                  </a:lnTo>
                  <a:lnTo>
                    <a:pt x="715" y="53"/>
                  </a:lnTo>
                  <a:lnTo>
                    <a:pt x="706" y="60"/>
                  </a:lnTo>
                  <a:lnTo>
                    <a:pt x="732" y="65"/>
                  </a:lnTo>
                  <a:lnTo>
                    <a:pt x="724" y="69"/>
                  </a:lnTo>
                  <a:lnTo>
                    <a:pt x="739" y="96"/>
                  </a:lnTo>
                  <a:lnTo>
                    <a:pt x="753" y="72"/>
                  </a:lnTo>
                  <a:lnTo>
                    <a:pt x="771" y="81"/>
                  </a:lnTo>
                  <a:lnTo>
                    <a:pt x="776" y="97"/>
                  </a:lnTo>
                  <a:lnTo>
                    <a:pt x="767" y="102"/>
                  </a:lnTo>
                  <a:lnTo>
                    <a:pt x="784" y="122"/>
                  </a:lnTo>
                  <a:lnTo>
                    <a:pt x="794" y="117"/>
                  </a:lnTo>
                  <a:lnTo>
                    <a:pt x="807" y="87"/>
                  </a:lnTo>
                  <a:lnTo>
                    <a:pt x="822" y="84"/>
                  </a:lnTo>
                  <a:lnTo>
                    <a:pt x="811" y="57"/>
                  </a:lnTo>
                  <a:lnTo>
                    <a:pt x="852" y="60"/>
                  </a:lnTo>
                  <a:lnTo>
                    <a:pt x="870" y="75"/>
                  </a:lnTo>
                  <a:lnTo>
                    <a:pt x="863" y="82"/>
                  </a:lnTo>
                  <a:lnTo>
                    <a:pt x="871" y="87"/>
                  </a:lnTo>
                  <a:lnTo>
                    <a:pt x="853" y="91"/>
                  </a:lnTo>
                  <a:lnTo>
                    <a:pt x="869" y="125"/>
                  </a:lnTo>
                  <a:lnTo>
                    <a:pt x="842" y="143"/>
                  </a:lnTo>
                  <a:lnTo>
                    <a:pt x="833" y="135"/>
                  </a:lnTo>
                  <a:lnTo>
                    <a:pt x="837" y="147"/>
                  </a:lnTo>
                  <a:lnTo>
                    <a:pt x="795" y="138"/>
                  </a:lnTo>
                  <a:lnTo>
                    <a:pt x="803" y="150"/>
                  </a:lnTo>
                  <a:lnTo>
                    <a:pt x="786" y="166"/>
                  </a:lnTo>
                  <a:lnTo>
                    <a:pt x="744" y="153"/>
                  </a:lnTo>
                  <a:lnTo>
                    <a:pt x="759" y="167"/>
                  </a:lnTo>
                  <a:lnTo>
                    <a:pt x="790" y="170"/>
                  </a:lnTo>
                  <a:lnTo>
                    <a:pt x="769" y="198"/>
                  </a:lnTo>
                  <a:lnTo>
                    <a:pt x="746" y="196"/>
                  </a:lnTo>
                  <a:lnTo>
                    <a:pt x="735" y="211"/>
                  </a:lnTo>
                  <a:lnTo>
                    <a:pt x="695" y="198"/>
                  </a:lnTo>
                  <a:lnTo>
                    <a:pt x="732" y="211"/>
                  </a:lnTo>
                  <a:lnTo>
                    <a:pt x="736" y="222"/>
                  </a:lnTo>
                  <a:lnTo>
                    <a:pt x="709" y="227"/>
                  </a:lnTo>
                  <a:lnTo>
                    <a:pt x="715" y="230"/>
                  </a:lnTo>
                  <a:lnTo>
                    <a:pt x="707" y="231"/>
                  </a:lnTo>
                  <a:lnTo>
                    <a:pt x="707" y="242"/>
                  </a:lnTo>
                  <a:lnTo>
                    <a:pt x="677" y="258"/>
                  </a:lnTo>
                  <a:lnTo>
                    <a:pt x="671" y="308"/>
                  </a:lnTo>
                  <a:lnTo>
                    <a:pt x="682" y="320"/>
                  </a:lnTo>
                  <a:lnTo>
                    <a:pt x="698" y="313"/>
                  </a:lnTo>
                  <a:lnTo>
                    <a:pt x="705" y="352"/>
                  </a:lnTo>
                  <a:lnTo>
                    <a:pt x="729" y="344"/>
                  </a:lnTo>
                  <a:lnTo>
                    <a:pt x="756" y="355"/>
                  </a:lnTo>
                  <a:lnTo>
                    <a:pt x="812" y="383"/>
                  </a:lnTo>
                  <a:lnTo>
                    <a:pt x="807" y="395"/>
                  </a:lnTo>
                  <a:lnTo>
                    <a:pt x="813" y="386"/>
                  </a:lnTo>
                  <a:lnTo>
                    <a:pt x="855" y="389"/>
                  </a:lnTo>
                  <a:lnTo>
                    <a:pt x="855" y="431"/>
                  </a:lnTo>
                  <a:lnTo>
                    <a:pt x="869" y="446"/>
                  </a:lnTo>
                  <a:lnTo>
                    <a:pt x="859" y="449"/>
                  </a:lnTo>
                  <a:lnTo>
                    <a:pt x="880" y="457"/>
                  </a:lnTo>
                  <a:lnTo>
                    <a:pt x="874" y="470"/>
                  </a:lnTo>
                  <a:lnTo>
                    <a:pt x="894" y="469"/>
                  </a:lnTo>
                  <a:lnTo>
                    <a:pt x="922" y="446"/>
                  </a:lnTo>
                  <a:lnTo>
                    <a:pt x="910" y="441"/>
                  </a:lnTo>
                  <a:lnTo>
                    <a:pt x="894" y="401"/>
                  </a:lnTo>
                  <a:lnTo>
                    <a:pt x="946" y="365"/>
                  </a:lnTo>
                  <a:lnTo>
                    <a:pt x="938" y="365"/>
                  </a:lnTo>
                  <a:lnTo>
                    <a:pt x="927" y="323"/>
                  </a:lnTo>
                  <a:lnTo>
                    <a:pt x="908" y="313"/>
                  </a:lnTo>
                  <a:lnTo>
                    <a:pt x="933" y="296"/>
                  </a:lnTo>
                  <a:lnTo>
                    <a:pt x="924" y="287"/>
                  </a:lnTo>
                  <a:lnTo>
                    <a:pt x="928" y="272"/>
                  </a:lnTo>
                  <a:lnTo>
                    <a:pt x="917" y="270"/>
                  </a:lnTo>
                  <a:lnTo>
                    <a:pt x="928" y="254"/>
                  </a:lnTo>
                  <a:lnTo>
                    <a:pt x="916" y="244"/>
                  </a:lnTo>
                  <a:lnTo>
                    <a:pt x="923" y="231"/>
                  </a:lnTo>
                  <a:lnTo>
                    <a:pt x="962" y="240"/>
                  </a:lnTo>
                  <a:lnTo>
                    <a:pt x="980" y="233"/>
                  </a:lnTo>
                  <a:lnTo>
                    <a:pt x="1014" y="254"/>
                  </a:lnTo>
                  <a:lnTo>
                    <a:pt x="1014" y="263"/>
                  </a:lnTo>
                  <a:lnTo>
                    <a:pt x="1042" y="265"/>
                  </a:lnTo>
                  <a:lnTo>
                    <a:pt x="1045" y="286"/>
                  </a:lnTo>
                  <a:lnTo>
                    <a:pt x="1019" y="286"/>
                  </a:lnTo>
                  <a:lnTo>
                    <a:pt x="1041" y="290"/>
                  </a:lnTo>
                  <a:lnTo>
                    <a:pt x="1048" y="302"/>
                  </a:lnTo>
                  <a:lnTo>
                    <a:pt x="1025" y="320"/>
                  </a:lnTo>
                  <a:lnTo>
                    <a:pt x="1059" y="311"/>
                  </a:lnTo>
                  <a:lnTo>
                    <a:pt x="1061" y="327"/>
                  </a:lnTo>
                  <a:lnTo>
                    <a:pt x="1046" y="334"/>
                  </a:lnTo>
                  <a:lnTo>
                    <a:pt x="1067" y="317"/>
                  </a:lnTo>
                  <a:lnTo>
                    <a:pt x="1069" y="328"/>
                  </a:lnTo>
                  <a:lnTo>
                    <a:pt x="1089" y="312"/>
                  </a:lnTo>
                  <a:lnTo>
                    <a:pt x="1093" y="320"/>
                  </a:lnTo>
                  <a:lnTo>
                    <a:pt x="1107" y="298"/>
                  </a:lnTo>
                  <a:lnTo>
                    <a:pt x="1102" y="294"/>
                  </a:lnTo>
                  <a:lnTo>
                    <a:pt x="1118" y="281"/>
                  </a:lnTo>
                  <a:lnTo>
                    <a:pt x="1135" y="305"/>
                  </a:lnTo>
                  <a:lnTo>
                    <a:pt x="1120" y="310"/>
                  </a:lnTo>
                  <a:lnTo>
                    <a:pt x="1136" y="307"/>
                  </a:lnTo>
                  <a:lnTo>
                    <a:pt x="1142" y="317"/>
                  </a:lnTo>
                  <a:lnTo>
                    <a:pt x="1131" y="320"/>
                  </a:lnTo>
                  <a:lnTo>
                    <a:pt x="1146" y="322"/>
                  </a:lnTo>
                  <a:lnTo>
                    <a:pt x="1136" y="329"/>
                  </a:lnTo>
                  <a:lnTo>
                    <a:pt x="1146" y="327"/>
                  </a:lnTo>
                  <a:lnTo>
                    <a:pt x="1154" y="337"/>
                  </a:lnTo>
                  <a:lnTo>
                    <a:pt x="1149" y="342"/>
                  </a:lnTo>
                  <a:lnTo>
                    <a:pt x="1163" y="350"/>
                  </a:lnTo>
                  <a:lnTo>
                    <a:pt x="1140" y="359"/>
                  </a:lnTo>
                  <a:lnTo>
                    <a:pt x="1157" y="359"/>
                  </a:lnTo>
                  <a:lnTo>
                    <a:pt x="1154" y="367"/>
                  </a:lnTo>
                  <a:lnTo>
                    <a:pt x="1178" y="375"/>
                  </a:lnTo>
                  <a:lnTo>
                    <a:pt x="1187" y="394"/>
                  </a:lnTo>
                  <a:lnTo>
                    <a:pt x="1196" y="387"/>
                  </a:lnTo>
                  <a:lnTo>
                    <a:pt x="1221" y="400"/>
                  </a:lnTo>
                  <a:lnTo>
                    <a:pt x="1167" y="417"/>
                  </a:lnTo>
                  <a:lnTo>
                    <a:pt x="1178" y="426"/>
                  </a:lnTo>
                  <a:lnTo>
                    <a:pt x="1223" y="407"/>
                  </a:lnTo>
                  <a:lnTo>
                    <a:pt x="1223" y="423"/>
                  </a:lnTo>
                  <a:lnTo>
                    <a:pt x="1244" y="420"/>
                  </a:lnTo>
                  <a:lnTo>
                    <a:pt x="1246" y="428"/>
                  </a:lnTo>
                  <a:lnTo>
                    <a:pt x="1237" y="428"/>
                  </a:lnTo>
                  <a:lnTo>
                    <a:pt x="1246" y="447"/>
                  </a:lnTo>
                  <a:lnTo>
                    <a:pt x="1183" y="484"/>
                  </a:lnTo>
                  <a:lnTo>
                    <a:pt x="1092" y="484"/>
                  </a:lnTo>
                  <a:lnTo>
                    <a:pt x="1053" y="510"/>
                  </a:lnTo>
                  <a:lnTo>
                    <a:pt x="1022" y="548"/>
                  </a:lnTo>
                  <a:lnTo>
                    <a:pt x="1053" y="519"/>
                  </a:lnTo>
                  <a:lnTo>
                    <a:pt x="1103" y="502"/>
                  </a:lnTo>
                  <a:lnTo>
                    <a:pt x="1120" y="515"/>
                  </a:lnTo>
                  <a:lnTo>
                    <a:pt x="1088" y="526"/>
                  </a:lnTo>
                  <a:lnTo>
                    <a:pt x="1113" y="531"/>
                  </a:lnTo>
                  <a:lnTo>
                    <a:pt x="1107" y="542"/>
                  </a:lnTo>
                  <a:lnTo>
                    <a:pt x="1126" y="563"/>
                  </a:lnTo>
                  <a:lnTo>
                    <a:pt x="1164" y="571"/>
                  </a:lnTo>
                  <a:lnTo>
                    <a:pt x="1175" y="545"/>
                  </a:lnTo>
                  <a:lnTo>
                    <a:pt x="1175" y="561"/>
                  </a:lnTo>
                  <a:lnTo>
                    <a:pt x="1185" y="559"/>
                  </a:lnTo>
                  <a:lnTo>
                    <a:pt x="1167" y="576"/>
                  </a:lnTo>
                  <a:lnTo>
                    <a:pt x="1122" y="587"/>
                  </a:lnTo>
                  <a:lnTo>
                    <a:pt x="1106" y="607"/>
                  </a:lnTo>
                  <a:lnTo>
                    <a:pt x="1093" y="590"/>
                  </a:lnTo>
                  <a:lnTo>
                    <a:pt x="1136" y="574"/>
                  </a:lnTo>
                  <a:lnTo>
                    <a:pt x="1113" y="575"/>
                  </a:lnTo>
                  <a:lnTo>
                    <a:pt x="1118" y="563"/>
                  </a:lnTo>
                  <a:lnTo>
                    <a:pt x="1080" y="576"/>
                  </a:lnTo>
                  <a:lnTo>
                    <a:pt x="1069" y="568"/>
                  </a:lnTo>
                  <a:lnTo>
                    <a:pt x="1069" y="545"/>
                  </a:lnTo>
                  <a:lnTo>
                    <a:pt x="1045" y="537"/>
                  </a:lnTo>
                  <a:lnTo>
                    <a:pt x="1027" y="575"/>
                  </a:lnTo>
                  <a:lnTo>
                    <a:pt x="953" y="590"/>
                  </a:lnTo>
                  <a:lnTo>
                    <a:pt x="902" y="604"/>
                  </a:lnTo>
                  <a:lnTo>
                    <a:pt x="893" y="611"/>
                  </a:lnTo>
                  <a:lnTo>
                    <a:pt x="905" y="613"/>
                  </a:lnTo>
                  <a:lnTo>
                    <a:pt x="908" y="618"/>
                  </a:lnTo>
                  <a:lnTo>
                    <a:pt x="845" y="634"/>
                  </a:lnTo>
                  <a:lnTo>
                    <a:pt x="849" y="627"/>
                  </a:lnTo>
                  <a:lnTo>
                    <a:pt x="853" y="622"/>
                  </a:lnTo>
                  <a:lnTo>
                    <a:pt x="855" y="615"/>
                  </a:lnTo>
                  <a:lnTo>
                    <a:pt x="864" y="609"/>
                  </a:lnTo>
                  <a:lnTo>
                    <a:pt x="866" y="576"/>
                  </a:lnTo>
                  <a:lnTo>
                    <a:pt x="877" y="587"/>
                  </a:lnTo>
                  <a:lnTo>
                    <a:pt x="895" y="583"/>
                  </a:lnTo>
                  <a:lnTo>
                    <a:pt x="880" y="563"/>
                  </a:lnTo>
                  <a:lnTo>
                    <a:pt x="826" y="554"/>
                  </a:lnTo>
                  <a:lnTo>
                    <a:pt x="824" y="554"/>
                  </a:lnTo>
                  <a:lnTo>
                    <a:pt x="818" y="527"/>
                  </a:lnTo>
                  <a:lnTo>
                    <a:pt x="807" y="529"/>
                  </a:lnTo>
                  <a:lnTo>
                    <a:pt x="798" y="513"/>
                  </a:lnTo>
                  <a:lnTo>
                    <a:pt x="786" y="512"/>
                  </a:lnTo>
                  <a:lnTo>
                    <a:pt x="786" y="521"/>
                  </a:lnTo>
                  <a:lnTo>
                    <a:pt x="773" y="508"/>
                  </a:lnTo>
                  <a:lnTo>
                    <a:pt x="747" y="527"/>
                  </a:lnTo>
                  <a:lnTo>
                    <a:pt x="678" y="513"/>
                  </a:lnTo>
                  <a:lnTo>
                    <a:pt x="669" y="500"/>
                  </a:lnTo>
                  <a:lnTo>
                    <a:pt x="669" y="508"/>
                  </a:lnTo>
                  <a:lnTo>
                    <a:pt x="266" y="508"/>
                  </a:lnTo>
                  <a:lnTo>
                    <a:pt x="260" y="494"/>
                  </a:lnTo>
                  <a:lnTo>
                    <a:pt x="239" y="490"/>
                  </a:lnTo>
                  <a:lnTo>
                    <a:pt x="240" y="480"/>
                  </a:lnTo>
                  <a:lnTo>
                    <a:pt x="195" y="467"/>
                  </a:lnTo>
                  <a:lnTo>
                    <a:pt x="200" y="461"/>
                  </a:lnTo>
                  <a:lnTo>
                    <a:pt x="190" y="443"/>
                  </a:lnTo>
                  <a:lnTo>
                    <a:pt x="179" y="441"/>
                  </a:lnTo>
                  <a:lnTo>
                    <a:pt x="154" y="403"/>
                  </a:lnTo>
                  <a:lnTo>
                    <a:pt x="158" y="391"/>
                  </a:lnTo>
                  <a:lnTo>
                    <a:pt x="159" y="370"/>
                  </a:lnTo>
                  <a:lnTo>
                    <a:pt x="132" y="359"/>
                  </a:lnTo>
                  <a:lnTo>
                    <a:pt x="80" y="292"/>
                  </a:lnTo>
                  <a:lnTo>
                    <a:pt x="51" y="311"/>
                  </a:lnTo>
                  <a:lnTo>
                    <a:pt x="43" y="302"/>
                  </a:lnTo>
                  <a:lnTo>
                    <a:pt x="41" y="300"/>
                  </a:lnTo>
                  <a:lnTo>
                    <a:pt x="27" y="281"/>
                  </a:lnTo>
                  <a:lnTo>
                    <a:pt x="0" y="281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8" name="Freeform 24"/>
            <p:cNvSpPr>
              <a:spLocks/>
            </p:cNvSpPr>
            <p:nvPr/>
          </p:nvSpPr>
          <p:spPr bwMode="auto">
            <a:xfrm>
              <a:off x="899" y="1010"/>
              <a:ext cx="162" cy="117"/>
            </a:xfrm>
            <a:custGeom>
              <a:avLst/>
              <a:gdLst>
                <a:gd name="T0" fmla="*/ 0 w 154"/>
                <a:gd name="T1" fmla="*/ 130 h 96"/>
                <a:gd name="T2" fmla="*/ 7 w 154"/>
                <a:gd name="T3" fmla="*/ 108 h 96"/>
                <a:gd name="T4" fmla="*/ 33 w 154"/>
                <a:gd name="T5" fmla="*/ 35 h 96"/>
                <a:gd name="T6" fmla="*/ 21 w 154"/>
                <a:gd name="T7" fmla="*/ 7 h 96"/>
                <a:gd name="T8" fmla="*/ 77 w 154"/>
                <a:gd name="T9" fmla="*/ 0 h 96"/>
                <a:gd name="T10" fmla="*/ 114 w 154"/>
                <a:gd name="T11" fmla="*/ 29 h 96"/>
                <a:gd name="T12" fmla="*/ 140 w 154"/>
                <a:gd name="T13" fmla="*/ 13 h 96"/>
                <a:gd name="T14" fmla="*/ 178 w 154"/>
                <a:gd name="T15" fmla="*/ 52 h 96"/>
                <a:gd name="T16" fmla="*/ 95 w 154"/>
                <a:gd name="T17" fmla="*/ 116 h 96"/>
                <a:gd name="T18" fmla="*/ 88 w 154"/>
                <a:gd name="T19" fmla="*/ 155 h 96"/>
                <a:gd name="T20" fmla="*/ 48 w 154"/>
                <a:gd name="T21" fmla="*/ 172 h 96"/>
                <a:gd name="T22" fmla="*/ 31 w 154"/>
                <a:gd name="T23" fmla="*/ 141 h 96"/>
                <a:gd name="T24" fmla="*/ 0 w 154"/>
                <a:gd name="T25" fmla="*/ 130 h 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4"/>
                <a:gd name="T40" fmla="*/ 0 h 96"/>
                <a:gd name="T41" fmla="*/ 154 w 154"/>
                <a:gd name="T42" fmla="*/ 96 h 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4" h="96">
                  <a:moveTo>
                    <a:pt x="0" y="72"/>
                  </a:moveTo>
                  <a:lnTo>
                    <a:pt x="7" y="60"/>
                  </a:lnTo>
                  <a:lnTo>
                    <a:pt x="28" y="20"/>
                  </a:lnTo>
                  <a:lnTo>
                    <a:pt x="18" y="4"/>
                  </a:lnTo>
                  <a:lnTo>
                    <a:pt x="66" y="0"/>
                  </a:lnTo>
                  <a:lnTo>
                    <a:pt x="98" y="16"/>
                  </a:lnTo>
                  <a:lnTo>
                    <a:pt x="120" y="7"/>
                  </a:lnTo>
                  <a:lnTo>
                    <a:pt x="153" y="29"/>
                  </a:lnTo>
                  <a:lnTo>
                    <a:pt x="82" y="64"/>
                  </a:lnTo>
                  <a:lnTo>
                    <a:pt x="76" y="85"/>
                  </a:lnTo>
                  <a:lnTo>
                    <a:pt x="42" y="95"/>
                  </a:lnTo>
                  <a:lnTo>
                    <a:pt x="27" y="78"/>
                  </a:lnTo>
                  <a:lnTo>
                    <a:pt x="0" y="72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9" name="Freeform 25"/>
            <p:cNvSpPr>
              <a:spLocks/>
            </p:cNvSpPr>
            <p:nvPr/>
          </p:nvSpPr>
          <p:spPr bwMode="auto">
            <a:xfrm>
              <a:off x="945" y="902"/>
              <a:ext cx="113" cy="66"/>
            </a:xfrm>
            <a:custGeom>
              <a:avLst/>
              <a:gdLst>
                <a:gd name="T0" fmla="*/ 0 w 108"/>
                <a:gd name="T1" fmla="*/ 73 h 54"/>
                <a:gd name="T2" fmla="*/ 28 w 108"/>
                <a:gd name="T3" fmla="*/ 88 h 54"/>
                <a:gd name="T4" fmla="*/ 35 w 108"/>
                <a:gd name="T5" fmla="*/ 73 h 54"/>
                <a:gd name="T6" fmla="*/ 42 w 108"/>
                <a:gd name="T7" fmla="*/ 97 h 54"/>
                <a:gd name="T8" fmla="*/ 53 w 108"/>
                <a:gd name="T9" fmla="*/ 88 h 54"/>
                <a:gd name="T10" fmla="*/ 52 w 108"/>
                <a:gd name="T11" fmla="*/ 65 h 54"/>
                <a:gd name="T12" fmla="*/ 66 w 108"/>
                <a:gd name="T13" fmla="*/ 76 h 54"/>
                <a:gd name="T14" fmla="*/ 73 w 108"/>
                <a:gd name="T15" fmla="*/ 42 h 54"/>
                <a:gd name="T16" fmla="*/ 84 w 108"/>
                <a:gd name="T17" fmla="*/ 40 h 54"/>
                <a:gd name="T18" fmla="*/ 89 w 108"/>
                <a:gd name="T19" fmla="*/ 72 h 54"/>
                <a:gd name="T20" fmla="*/ 115 w 108"/>
                <a:gd name="T21" fmla="*/ 48 h 54"/>
                <a:gd name="T22" fmla="*/ 106 w 108"/>
                <a:gd name="T23" fmla="*/ 20 h 54"/>
                <a:gd name="T24" fmla="*/ 122 w 108"/>
                <a:gd name="T25" fmla="*/ 13 h 54"/>
                <a:gd name="T26" fmla="*/ 105 w 108"/>
                <a:gd name="T27" fmla="*/ 0 h 54"/>
                <a:gd name="T28" fmla="*/ 61 w 108"/>
                <a:gd name="T29" fmla="*/ 13 h 54"/>
                <a:gd name="T30" fmla="*/ 0 w 108"/>
                <a:gd name="T31" fmla="*/ 73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8"/>
                <a:gd name="T49" fmla="*/ 0 h 54"/>
                <a:gd name="T50" fmla="*/ 108 w 108"/>
                <a:gd name="T51" fmla="*/ 54 h 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8" h="54">
                  <a:moveTo>
                    <a:pt x="0" y="40"/>
                  </a:moveTo>
                  <a:lnTo>
                    <a:pt x="25" y="48"/>
                  </a:lnTo>
                  <a:lnTo>
                    <a:pt x="31" y="40"/>
                  </a:lnTo>
                  <a:lnTo>
                    <a:pt x="36" y="53"/>
                  </a:lnTo>
                  <a:lnTo>
                    <a:pt x="47" y="48"/>
                  </a:lnTo>
                  <a:lnTo>
                    <a:pt x="46" y="35"/>
                  </a:lnTo>
                  <a:lnTo>
                    <a:pt x="57" y="42"/>
                  </a:lnTo>
                  <a:lnTo>
                    <a:pt x="64" y="23"/>
                  </a:lnTo>
                  <a:lnTo>
                    <a:pt x="73" y="22"/>
                  </a:lnTo>
                  <a:lnTo>
                    <a:pt x="77" y="39"/>
                  </a:lnTo>
                  <a:lnTo>
                    <a:pt x="100" y="26"/>
                  </a:lnTo>
                  <a:lnTo>
                    <a:pt x="93" y="11"/>
                  </a:lnTo>
                  <a:lnTo>
                    <a:pt x="107" y="7"/>
                  </a:lnTo>
                  <a:lnTo>
                    <a:pt x="92" y="0"/>
                  </a:lnTo>
                  <a:lnTo>
                    <a:pt x="53" y="7"/>
                  </a:lnTo>
                  <a:lnTo>
                    <a:pt x="0" y="4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0" name="Freeform 26"/>
            <p:cNvSpPr>
              <a:spLocks/>
            </p:cNvSpPr>
            <p:nvPr/>
          </p:nvSpPr>
          <p:spPr bwMode="auto">
            <a:xfrm>
              <a:off x="1005" y="1051"/>
              <a:ext cx="277" cy="160"/>
            </a:xfrm>
            <a:custGeom>
              <a:avLst/>
              <a:gdLst>
                <a:gd name="T0" fmla="*/ 0 w 264"/>
                <a:gd name="T1" fmla="*/ 76 h 130"/>
                <a:gd name="T2" fmla="*/ 16 w 264"/>
                <a:gd name="T3" fmla="*/ 58 h 130"/>
                <a:gd name="T4" fmla="*/ 7 w 264"/>
                <a:gd name="T5" fmla="*/ 48 h 130"/>
                <a:gd name="T6" fmla="*/ 44 w 264"/>
                <a:gd name="T7" fmla="*/ 14 h 130"/>
                <a:gd name="T8" fmla="*/ 73 w 264"/>
                <a:gd name="T9" fmla="*/ 0 h 130"/>
                <a:gd name="T10" fmla="*/ 84 w 264"/>
                <a:gd name="T11" fmla="*/ 25 h 130"/>
                <a:gd name="T12" fmla="*/ 72 w 264"/>
                <a:gd name="T13" fmla="*/ 39 h 130"/>
                <a:gd name="T14" fmla="*/ 100 w 264"/>
                <a:gd name="T15" fmla="*/ 18 h 130"/>
                <a:gd name="T16" fmla="*/ 131 w 264"/>
                <a:gd name="T17" fmla="*/ 34 h 130"/>
                <a:gd name="T18" fmla="*/ 119 w 264"/>
                <a:gd name="T19" fmla="*/ 54 h 130"/>
                <a:gd name="T20" fmla="*/ 154 w 264"/>
                <a:gd name="T21" fmla="*/ 41 h 130"/>
                <a:gd name="T22" fmla="*/ 144 w 264"/>
                <a:gd name="T23" fmla="*/ 21 h 130"/>
                <a:gd name="T24" fmla="*/ 158 w 264"/>
                <a:gd name="T25" fmla="*/ 25 h 130"/>
                <a:gd name="T26" fmla="*/ 185 w 264"/>
                <a:gd name="T27" fmla="*/ 87 h 130"/>
                <a:gd name="T28" fmla="*/ 194 w 264"/>
                <a:gd name="T29" fmla="*/ 73 h 130"/>
                <a:gd name="T30" fmla="*/ 184 w 264"/>
                <a:gd name="T31" fmla="*/ 1 h 130"/>
                <a:gd name="T32" fmla="*/ 206 w 264"/>
                <a:gd name="T33" fmla="*/ 2 h 130"/>
                <a:gd name="T34" fmla="*/ 230 w 264"/>
                <a:gd name="T35" fmla="*/ 27 h 130"/>
                <a:gd name="T36" fmla="*/ 243 w 264"/>
                <a:gd name="T37" fmla="*/ 116 h 130"/>
                <a:gd name="T38" fmla="*/ 304 w 264"/>
                <a:gd name="T39" fmla="*/ 159 h 130"/>
                <a:gd name="T40" fmla="*/ 304 w 264"/>
                <a:gd name="T41" fmla="*/ 183 h 130"/>
                <a:gd name="T42" fmla="*/ 286 w 264"/>
                <a:gd name="T43" fmla="*/ 171 h 130"/>
                <a:gd name="T44" fmla="*/ 269 w 264"/>
                <a:gd name="T45" fmla="*/ 188 h 130"/>
                <a:gd name="T46" fmla="*/ 295 w 264"/>
                <a:gd name="T47" fmla="*/ 208 h 130"/>
                <a:gd name="T48" fmla="*/ 272 w 264"/>
                <a:gd name="T49" fmla="*/ 228 h 130"/>
                <a:gd name="T50" fmla="*/ 232 w 264"/>
                <a:gd name="T51" fmla="*/ 217 h 130"/>
                <a:gd name="T52" fmla="*/ 209 w 264"/>
                <a:gd name="T53" fmla="*/ 192 h 130"/>
                <a:gd name="T54" fmla="*/ 159 w 264"/>
                <a:gd name="T55" fmla="*/ 234 h 130"/>
                <a:gd name="T56" fmla="*/ 97 w 264"/>
                <a:gd name="T57" fmla="*/ 241 h 130"/>
                <a:gd name="T58" fmla="*/ 85 w 264"/>
                <a:gd name="T59" fmla="*/ 202 h 130"/>
                <a:gd name="T60" fmla="*/ 49 w 264"/>
                <a:gd name="T61" fmla="*/ 199 h 130"/>
                <a:gd name="T62" fmla="*/ 27 w 264"/>
                <a:gd name="T63" fmla="*/ 169 h 130"/>
                <a:gd name="T64" fmla="*/ 115 w 264"/>
                <a:gd name="T65" fmla="*/ 146 h 130"/>
                <a:gd name="T66" fmla="*/ 24 w 264"/>
                <a:gd name="T67" fmla="*/ 138 h 130"/>
                <a:gd name="T68" fmla="*/ 10 w 264"/>
                <a:gd name="T69" fmla="*/ 118 h 130"/>
                <a:gd name="T70" fmla="*/ 60 w 264"/>
                <a:gd name="T71" fmla="*/ 96 h 130"/>
                <a:gd name="T72" fmla="*/ 16 w 264"/>
                <a:gd name="T73" fmla="*/ 98 h 130"/>
                <a:gd name="T74" fmla="*/ 19 w 264"/>
                <a:gd name="T75" fmla="*/ 87 h 130"/>
                <a:gd name="T76" fmla="*/ 0 w 264"/>
                <a:gd name="T77" fmla="*/ 76 h 13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64"/>
                <a:gd name="T118" fmla="*/ 0 h 130"/>
                <a:gd name="T119" fmla="*/ 264 w 264"/>
                <a:gd name="T120" fmla="*/ 130 h 13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64" h="130">
                  <a:moveTo>
                    <a:pt x="0" y="41"/>
                  </a:moveTo>
                  <a:lnTo>
                    <a:pt x="13" y="31"/>
                  </a:lnTo>
                  <a:lnTo>
                    <a:pt x="7" y="26"/>
                  </a:lnTo>
                  <a:lnTo>
                    <a:pt x="38" y="7"/>
                  </a:lnTo>
                  <a:lnTo>
                    <a:pt x="64" y="0"/>
                  </a:lnTo>
                  <a:lnTo>
                    <a:pt x="72" y="13"/>
                  </a:lnTo>
                  <a:lnTo>
                    <a:pt x="63" y="21"/>
                  </a:lnTo>
                  <a:lnTo>
                    <a:pt x="87" y="10"/>
                  </a:lnTo>
                  <a:lnTo>
                    <a:pt x="113" y="19"/>
                  </a:lnTo>
                  <a:lnTo>
                    <a:pt x="103" y="29"/>
                  </a:lnTo>
                  <a:lnTo>
                    <a:pt x="133" y="22"/>
                  </a:lnTo>
                  <a:lnTo>
                    <a:pt x="125" y="11"/>
                  </a:lnTo>
                  <a:lnTo>
                    <a:pt x="137" y="13"/>
                  </a:lnTo>
                  <a:lnTo>
                    <a:pt x="160" y="47"/>
                  </a:lnTo>
                  <a:lnTo>
                    <a:pt x="168" y="39"/>
                  </a:lnTo>
                  <a:lnTo>
                    <a:pt x="159" y="1"/>
                  </a:lnTo>
                  <a:lnTo>
                    <a:pt x="178" y="2"/>
                  </a:lnTo>
                  <a:lnTo>
                    <a:pt x="199" y="15"/>
                  </a:lnTo>
                  <a:lnTo>
                    <a:pt x="211" y="62"/>
                  </a:lnTo>
                  <a:lnTo>
                    <a:pt x="263" y="85"/>
                  </a:lnTo>
                  <a:lnTo>
                    <a:pt x="263" y="98"/>
                  </a:lnTo>
                  <a:lnTo>
                    <a:pt x="248" y="92"/>
                  </a:lnTo>
                  <a:lnTo>
                    <a:pt x="233" y="101"/>
                  </a:lnTo>
                  <a:lnTo>
                    <a:pt x="255" y="111"/>
                  </a:lnTo>
                  <a:lnTo>
                    <a:pt x="235" y="122"/>
                  </a:lnTo>
                  <a:lnTo>
                    <a:pt x="201" y="116"/>
                  </a:lnTo>
                  <a:lnTo>
                    <a:pt x="181" y="103"/>
                  </a:lnTo>
                  <a:lnTo>
                    <a:pt x="138" y="125"/>
                  </a:lnTo>
                  <a:lnTo>
                    <a:pt x="84" y="129"/>
                  </a:lnTo>
                  <a:lnTo>
                    <a:pt x="73" y="108"/>
                  </a:lnTo>
                  <a:lnTo>
                    <a:pt x="43" y="107"/>
                  </a:lnTo>
                  <a:lnTo>
                    <a:pt x="24" y="90"/>
                  </a:lnTo>
                  <a:lnTo>
                    <a:pt x="100" y="79"/>
                  </a:lnTo>
                  <a:lnTo>
                    <a:pt x="21" y="74"/>
                  </a:lnTo>
                  <a:lnTo>
                    <a:pt x="10" y="63"/>
                  </a:lnTo>
                  <a:lnTo>
                    <a:pt x="51" y="51"/>
                  </a:lnTo>
                  <a:lnTo>
                    <a:pt x="13" y="53"/>
                  </a:lnTo>
                  <a:lnTo>
                    <a:pt x="16" y="47"/>
                  </a:lnTo>
                  <a:lnTo>
                    <a:pt x="0" y="41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1" name="Freeform 27"/>
            <p:cNvSpPr>
              <a:spLocks/>
            </p:cNvSpPr>
            <p:nvPr/>
          </p:nvSpPr>
          <p:spPr bwMode="auto">
            <a:xfrm>
              <a:off x="1024" y="926"/>
              <a:ext cx="190" cy="89"/>
            </a:xfrm>
            <a:custGeom>
              <a:avLst/>
              <a:gdLst>
                <a:gd name="T0" fmla="*/ 0 w 180"/>
                <a:gd name="T1" fmla="*/ 89 h 72"/>
                <a:gd name="T2" fmla="*/ 7 w 180"/>
                <a:gd name="T3" fmla="*/ 78 h 72"/>
                <a:gd name="T4" fmla="*/ 44 w 180"/>
                <a:gd name="T5" fmla="*/ 66 h 72"/>
                <a:gd name="T6" fmla="*/ 7 w 180"/>
                <a:gd name="T7" fmla="*/ 69 h 72"/>
                <a:gd name="T8" fmla="*/ 49 w 180"/>
                <a:gd name="T9" fmla="*/ 56 h 72"/>
                <a:gd name="T10" fmla="*/ 17 w 180"/>
                <a:gd name="T11" fmla="*/ 56 h 72"/>
                <a:gd name="T12" fmla="*/ 19 w 180"/>
                <a:gd name="T13" fmla="*/ 40 h 72"/>
                <a:gd name="T14" fmla="*/ 52 w 180"/>
                <a:gd name="T15" fmla="*/ 38 h 72"/>
                <a:gd name="T16" fmla="*/ 27 w 180"/>
                <a:gd name="T17" fmla="*/ 35 h 72"/>
                <a:gd name="T18" fmla="*/ 45 w 180"/>
                <a:gd name="T19" fmla="*/ 21 h 72"/>
                <a:gd name="T20" fmla="*/ 88 w 180"/>
                <a:gd name="T21" fmla="*/ 38 h 72"/>
                <a:gd name="T22" fmla="*/ 110 w 180"/>
                <a:gd name="T23" fmla="*/ 72 h 72"/>
                <a:gd name="T24" fmla="*/ 149 w 180"/>
                <a:gd name="T25" fmla="*/ 75 h 72"/>
                <a:gd name="T26" fmla="*/ 134 w 180"/>
                <a:gd name="T27" fmla="*/ 56 h 72"/>
                <a:gd name="T28" fmla="*/ 144 w 180"/>
                <a:gd name="T29" fmla="*/ 41 h 72"/>
                <a:gd name="T30" fmla="*/ 126 w 180"/>
                <a:gd name="T31" fmla="*/ 25 h 72"/>
                <a:gd name="T32" fmla="*/ 153 w 180"/>
                <a:gd name="T33" fmla="*/ 0 h 72"/>
                <a:gd name="T34" fmla="*/ 165 w 180"/>
                <a:gd name="T35" fmla="*/ 31 h 72"/>
                <a:gd name="T36" fmla="*/ 156 w 180"/>
                <a:gd name="T37" fmla="*/ 43 h 72"/>
                <a:gd name="T38" fmla="*/ 172 w 180"/>
                <a:gd name="T39" fmla="*/ 47 h 72"/>
                <a:gd name="T40" fmla="*/ 167 w 180"/>
                <a:gd name="T41" fmla="*/ 63 h 72"/>
                <a:gd name="T42" fmla="*/ 186 w 180"/>
                <a:gd name="T43" fmla="*/ 66 h 72"/>
                <a:gd name="T44" fmla="*/ 196 w 180"/>
                <a:gd name="T45" fmla="*/ 47 h 72"/>
                <a:gd name="T46" fmla="*/ 210 w 180"/>
                <a:gd name="T47" fmla="*/ 70 h 72"/>
                <a:gd name="T48" fmla="*/ 199 w 180"/>
                <a:gd name="T49" fmla="*/ 101 h 72"/>
                <a:gd name="T50" fmla="*/ 154 w 180"/>
                <a:gd name="T51" fmla="*/ 98 h 72"/>
                <a:gd name="T52" fmla="*/ 84 w 180"/>
                <a:gd name="T53" fmla="*/ 135 h 72"/>
                <a:gd name="T54" fmla="*/ 57 w 180"/>
                <a:gd name="T55" fmla="*/ 115 h 72"/>
                <a:gd name="T56" fmla="*/ 115 w 180"/>
                <a:gd name="T57" fmla="*/ 87 h 72"/>
                <a:gd name="T58" fmla="*/ 65 w 180"/>
                <a:gd name="T59" fmla="*/ 104 h 72"/>
                <a:gd name="T60" fmla="*/ 74 w 180"/>
                <a:gd name="T61" fmla="*/ 79 h 72"/>
                <a:gd name="T62" fmla="*/ 48 w 180"/>
                <a:gd name="T63" fmla="*/ 105 h 72"/>
                <a:gd name="T64" fmla="*/ 19 w 180"/>
                <a:gd name="T65" fmla="*/ 98 h 72"/>
                <a:gd name="T66" fmla="*/ 0 w 180"/>
                <a:gd name="T67" fmla="*/ 89 h 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0"/>
                <a:gd name="T103" fmla="*/ 0 h 72"/>
                <a:gd name="T104" fmla="*/ 180 w 180"/>
                <a:gd name="T105" fmla="*/ 72 h 7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0" h="72">
                  <a:moveTo>
                    <a:pt x="0" y="47"/>
                  </a:moveTo>
                  <a:lnTo>
                    <a:pt x="7" y="41"/>
                  </a:lnTo>
                  <a:lnTo>
                    <a:pt x="38" y="35"/>
                  </a:lnTo>
                  <a:lnTo>
                    <a:pt x="7" y="36"/>
                  </a:lnTo>
                  <a:lnTo>
                    <a:pt x="42" y="29"/>
                  </a:lnTo>
                  <a:lnTo>
                    <a:pt x="14" y="29"/>
                  </a:lnTo>
                  <a:lnTo>
                    <a:pt x="16" y="21"/>
                  </a:lnTo>
                  <a:lnTo>
                    <a:pt x="44" y="20"/>
                  </a:lnTo>
                  <a:lnTo>
                    <a:pt x="24" y="19"/>
                  </a:lnTo>
                  <a:lnTo>
                    <a:pt x="39" y="11"/>
                  </a:lnTo>
                  <a:lnTo>
                    <a:pt x="75" y="20"/>
                  </a:lnTo>
                  <a:lnTo>
                    <a:pt x="94" y="38"/>
                  </a:lnTo>
                  <a:lnTo>
                    <a:pt x="127" y="40"/>
                  </a:lnTo>
                  <a:lnTo>
                    <a:pt x="114" y="29"/>
                  </a:lnTo>
                  <a:lnTo>
                    <a:pt x="122" y="22"/>
                  </a:lnTo>
                  <a:lnTo>
                    <a:pt x="107" y="13"/>
                  </a:lnTo>
                  <a:lnTo>
                    <a:pt x="130" y="0"/>
                  </a:lnTo>
                  <a:lnTo>
                    <a:pt x="140" y="16"/>
                  </a:lnTo>
                  <a:lnTo>
                    <a:pt x="133" y="23"/>
                  </a:lnTo>
                  <a:lnTo>
                    <a:pt x="146" y="25"/>
                  </a:lnTo>
                  <a:lnTo>
                    <a:pt x="142" y="33"/>
                  </a:lnTo>
                  <a:lnTo>
                    <a:pt x="158" y="35"/>
                  </a:lnTo>
                  <a:lnTo>
                    <a:pt x="167" y="25"/>
                  </a:lnTo>
                  <a:lnTo>
                    <a:pt x="179" y="37"/>
                  </a:lnTo>
                  <a:lnTo>
                    <a:pt x="170" y="53"/>
                  </a:lnTo>
                  <a:lnTo>
                    <a:pt x="131" y="52"/>
                  </a:lnTo>
                  <a:lnTo>
                    <a:pt x="72" y="71"/>
                  </a:lnTo>
                  <a:lnTo>
                    <a:pt x="48" y="61"/>
                  </a:lnTo>
                  <a:lnTo>
                    <a:pt x="98" y="46"/>
                  </a:lnTo>
                  <a:lnTo>
                    <a:pt x="56" y="55"/>
                  </a:lnTo>
                  <a:lnTo>
                    <a:pt x="63" y="42"/>
                  </a:lnTo>
                  <a:lnTo>
                    <a:pt x="41" y="56"/>
                  </a:lnTo>
                  <a:lnTo>
                    <a:pt x="16" y="52"/>
                  </a:lnTo>
                  <a:lnTo>
                    <a:pt x="0" y="47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2" name="Freeform 28"/>
            <p:cNvSpPr>
              <a:spLocks/>
            </p:cNvSpPr>
            <p:nvPr/>
          </p:nvSpPr>
          <p:spPr bwMode="auto">
            <a:xfrm>
              <a:off x="1211" y="835"/>
              <a:ext cx="99" cy="55"/>
            </a:xfrm>
            <a:custGeom>
              <a:avLst/>
              <a:gdLst>
                <a:gd name="T0" fmla="*/ 0 w 94"/>
                <a:gd name="T1" fmla="*/ 0 h 45"/>
                <a:gd name="T2" fmla="*/ 8 w 94"/>
                <a:gd name="T3" fmla="*/ 27 h 45"/>
                <a:gd name="T4" fmla="*/ 36 w 94"/>
                <a:gd name="T5" fmla="*/ 27 h 45"/>
                <a:gd name="T6" fmla="*/ 26 w 94"/>
                <a:gd name="T7" fmla="*/ 34 h 45"/>
                <a:gd name="T8" fmla="*/ 35 w 94"/>
                <a:gd name="T9" fmla="*/ 43 h 45"/>
                <a:gd name="T10" fmla="*/ 9 w 94"/>
                <a:gd name="T11" fmla="*/ 49 h 45"/>
                <a:gd name="T12" fmla="*/ 47 w 94"/>
                <a:gd name="T13" fmla="*/ 60 h 45"/>
                <a:gd name="T14" fmla="*/ 108 w 94"/>
                <a:gd name="T15" fmla="*/ 81 h 45"/>
                <a:gd name="T16" fmla="*/ 100 w 94"/>
                <a:gd name="T17" fmla="*/ 33 h 45"/>
                <a:gd name="T18" fmla="*/ 57 w 94"/>
                <a:gd name="T19" fmla="*/ 6 h 45"/>
                <a:gd name="T20" fmla="*/ 42 w 94"/>
                <a:gd name="T21" fmla="*/ 18 h 45"/>
                <a:gd name="T22" fmla="*/ 38 w 94"/>
                <a:gd name="T23" fmla="*/ 0 h 45"/>
                <a:gd name="T24" fmla="*/ 0 w 94"/>
                <a:gd name="T25" fmla="*/ 0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4"/>
                <a:gd name="T40" fmla="*/ 0 h 45"/>
                <a:gd name="T41" fmla="*/ 94 w 94"/>
                <a:gd name="T42" fmla="*/ 45 h 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4" h="45">
                  <a:moveTo>
                    <a:pt x="0" y="0"/>
                  </a:moveTo>
                  <a:lnTo>
                    <a:pt x="8" y="15"/>
                  </a:lnTo>
                  <a:lnTo>
                    <a:pt x="30" y="15"/>
                  </a:lnTo>
                  <a:lnTo>
                    <a:pt x="23" y="19"/>
                  </a:lnTo>
                  <a:lnTo>
                    <a:pt x="29" y="24"/>
                  </a:lnTo>
                  <a:lnTo>
                    <a:pt x="9" y="27"/>
                  </a:lnTo>
                  <a:lnTo>
                    <a:pt x="41" y="33"/>
                  </a:lnTo>
                  <a:lnTo>
                    <a:pt x="93" y="44"/>
                  </a:lnTo>
                  <a:lnTo>
                    <a:pt x="85" y="18"/>
                  </a:lnTo>
                  <a:lnTo>
                    <a:pt x="48" y="3"/>
                  </a:lnTo>
                  <a:lnTo>
                    <a:pt x="36" y="10"/>
                  </a:ln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3" name="Freeform 29"/>
            <p:cNvSpPr>
              <a:spLocks/>
            </p:cNvSpPr>
            <p:nvPr/>
          </p:nvSpPr>
          <p:spPr bwMode="auto">
            <a:xfrm>
              <a:off x="1258" y="938"/>
              <a:ext cx="78" cy="57"/>
            </a:xfrm>
            <a:custGeom>
              <a:avLst/>
              <a:gdLst>
                <a:gd name="T0" fmla="*/ 0 w 74"/>
                <a:gd name="T1" fmla="*/ 57 h 46"/>
                <a:gd name="T2" fmla="*/ 7 w 74"/>
                <a:gd name="T3" fmla="*/ 37 h 46"/>
                <a:gd name="T4" fmla="*/ 25 w 74"/>
                <a:gd name="T5" fmla="*/ 40 h 46"/>
                <a:gd name="T6" fmla="*/ 4 w 74"/>
                <a:gd name="T7" fmla="*/ 19 h 46"/>
                <a:gd name="T8" fmla="*/ 8 w 74"/>
                <a:gd name="T9" fmla="*/ 6 h 46"/>
                <a:gd name="T10" fmla="*/ 44 w 74"/>
                <a:gd name="T11" fmla="*/ 33 h 46"/>
                <a:gd name="T12" fmla="*/ 24 w 74"/>
                <a:gd name="T13" fmla="*/ 2 h 46"/>
                <a:gd name="T14" fmla="*/ 78 w 74"/>
                <a:gd name="T15" fmla="*/ 0 h 46"/>
                <a:gd name="T16" fmla="*/ 85 w 74"/>
                <a:gd name="T17" fmla="*/ 63 h 46"/>
                <a:gd name="T18" fmla="*/ 75 w 74"/>
                <a:gd name="T19" fmla="*/ 53 h 46"/>
                <a:gd name="T20" fmla="*/ 75 w 74"/>
                <a:gd name="T21" fmla="*/ 86 h 46"/>
                <a:gd name="T22" fmla="*/ 34 w 74"/>
                <a:gd name="T23" fmla="*/ 82 h 46"/>
                <a:gd name="T24" fmla="*/ 41 w 74"/>
                <a:gd name="T25" fmla="*/ 73 h 46"/>
                <a:gd name="T26" fmla="*/ 28 w 74"/>
                <a:gd name="T27" fmla="*/ 62 h 46"/>
                <a:gd name="T28" fmla="*/ 60 w 74"/>
                <a:gd name="T29" fmla="*/ 45 h 46"/>
                <a:gd name="T30" fmla="*/ 0 w 74"/>
                <a:gd name="T31" fmla="*/ 57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4"/>
                <a:gd name="T49" fmla="*/ 0 h 46"/>
                <a:gd name="T50" fmla="*/ 74 w 74"/>
                <a:gd name="T51" fmla="*/ 46 h 4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4" h="46">
                  <a:moveTo>
                    <a:pt x="0" y="30"/>
                  </a:moveTo>
                  <a:lnTo>
                    <a:pt x="7" y="19"/>
                  </a:lnTo>
                  <a:lnTo>
                    <a:pt x="22" y="21"/>
                  </a:lnTo>
                  <a:lnTo>
                    <a:pt x="4" y="10"/>
                  </a:lnTo>
                  <a:lnTo>
                    <a:pt x="8" y="3"/>
                  </a:lnTo>
                  <a:lnTo>
                    <a:pt x="38" y="18"/>
                  </a:lnTo>
                  <a:lnTo>
                    <a:pt x="21" y="2"/>
                  </a:lnTo>
                  <a:lnTo>
                    <a:pt x="66" y="0"/>
                  </a:lnTo>
                  <a:lnTo>
                    <a:pt x="73" y="33"/>
                  </a:lnTo>
                  <a:lnTo>
                    <a:pt x="64" y="28"/>
                  </a:lnTo>
                  <a:lnTo>
                    <a:pt x="64" y="45"/>
                  </a:lnTo>
                  <a:lnTo>
                    <a:pt x="28" y="43"/>
                  </a:lnTo>
                  <a:lnTo>
                    <a:pt x="35" y="39"/>
                  </a:lnTo>
                  <a:lnTo>
                    <a:pt x="25" y="32"/>
                  </a:lnTo>
                  <a:lnTo>
                    <a:pt x="51" y="23"/>
                  </a:lnTo>
                  <a:lnTo>
                    <a:pt x="0" y="3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4" name="Freeform 30"/>
            <p:cNvSpPr>
              <a:spLocks/>
            </p:cNvSpPr>
            <p:nvPr/>
          </p:nvSpPr>
          <p:spPr bwMode="auto">
            <a:xfrm>
              <a:off x="1259" y="1034"/>
              <a:ext cx="92" cy="88"/>
            </a:xfrm>
            <a:custGeom>
              <a:avLst/>
              <a:gdLst>
                <a:gd name="T0" fmla="*/ 0 w 88"/>
                <a:gd name="T1" fmla="*/ 66 h 71"/>
                <a:gd name="T2" fmla="*/ 5 w 88"/>
                <a:gd name="T3" fmla="*/ 50 h 71"/>
                <a:gd name="T4" fmla="*/ 39 w 88"/>
                <a:gd name="T5" fmla="*/ 58 h 71"/>
                <a:gd name="T6" fmla="*/ 32 w 88"/>
                <a:gd name="T7" fmla="*/ 38 h 71"/>
                <a:gd name="T8" fmla="*/ 43 w 88"/>
                <a:gd name="T9" fmla="*/ 40 h 71"/>
                <a:gd name="T10" fmla="*/ 21 w 88"/>
                <a:gd name="T11" fmla="*/ 30 h 71"/>
                <a:gd name="T12" fmla="*/ 30 w 88"/>
                <a:gd name="T13" fmla="*/ 24 h 71"/>
                <a:gd name="T14" fmla="*/ 21 w 88"/>
                <a:gd name="T15" fmla="*/ 11 h 71"/>
                <a:gd name="T16" fmla="*/ 85 w 88"/>
                <a:gd name="T17" fmla="*/ 0 h 71"/>
                <a:gd name="T18" fmla="*/ 86 w 88"/>
                <a:gd name="T19" fmla="*/ 30 h 71"/>
                <a:gd name="T20" fmla="*/ 68 w 88"/>
                <a:gd name="T21" fmla="*/ 53 h 71"/>
                <a:gd name="T22" fmla="*/ 96 w 88"/>
                <a:gd name="T23" fmla="*/ 58 h 71"/>
                <a:gd name="T24" fmla="*/ 99 w 88"/>
                <a:gd name="T25" fmla="*/ 109 h 71"/>
                <a:gd name="T26" fmla="*/ 56 w 88"/>
                <a:gd name="T27" fmla="*/ 134 h 71"/>
                <a:gd name="T28" fmla="*/ 39 w 88"/>
                <a:gd name="T29" fmla="*/ 97 h 71"/>
                <a:gd name="T30" fmla="*/ 0 w 88"/>
                <a:gd name="T31" fmla="*/ 66 h 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71"/>
                <a:gd name="T50" fmla="*/ 88 w 88"/>
                <a:gd name="T51" fmla="*/ 71 h 7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71">
                  <a:moveTo>
                    <a:pt x="0" y="35"/>
                  </a:moveTo>
                  <a:lnTo>
                    <a:pt x="5" y="26"/>
                  </a:lnTo>
                  <a:lnTo>
                    <a:pt x="33" y="31"/>
                  </a:lnTo>
                  <a:lnTo>
                    <a:pt x="29" y="20"/>
                  </a:lnTo>
                  <a:lnTo>
                    <a:pt x="37" y="21"/>
                  </a:lnTo>
                  <a:lnTo>
                    <a:pt x="18" y="15"/>
                  </a:lnTo>
                  <a:lnTo>
                    <a:pt x="27" y="12"/>
                  </a:lnTo>
                  <a:lnTo>
                    <a:pt x="18" y="6"/>
                  </a:lnTo>
                  <a:lnTo>
                    <a:pt x="74" y="0"/>
                  </a:lnTo>
                  <a:lnTo>
                    <a:pt x="75" y="15"/>
                  </a:lnTo>
                  <a:lnTo>
                    <a:pt x="59" y="28"/>
                  </a:lnTo>
                  <a:lnTo>
                    <a:pt x="84" y="31"/>
                  </a:lnTo>
                  <a:lnTo>
                    <a:pt x="87" y="57"/>
                  </a:lnTo>
                  <a:lnTo>
                    <a:pt x="50" y="70"/>
                  </a:lnTo>
                  <a:lnTo>
                    <a:pt x="33" y="51"/>
                  </a:lnTo>
                  <a:lnTo>
                    <a:pt x="0" y="35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5" name="Freeform 31"/>
            <p:cNvSpPr>
              <a:spLocks/>
            </p:cNvSpPr>
            <p:nvPr/>
          </p:nvSpPr>
          <p:spPr bwMode="auto">
            <a:xfrm>
              <a:off x="1322" y="849"/>
              <a:ext cx="57" cy="45"/>
            </a:xfrm>
            <a:custGeom>
              <a:avLst/>
              <a:gdLst>
                <a:gd name="T0" fmla="*/ 0 w 53"/>
                <a:gd name="T1" fmla="*/ 0 h 37"/>
                <a:gd name="T2" fmla="*/ 6 w 53"/>
                <a:gd name="T3" fmla="*/ 40 h 37"/>
                <a:gd name="T4" fmla="*/ 28 w 53"/>
                <a:gd name="T5" fmla="*/ 41 h 37"/>
                <a:gd name="T6" fmla="*/ 11 w 53"/>
                <a:gd name="T7" fmla="*/ 47 h 37"/>
                <a:gd name="T8" fmla="*/ 18 w 53"/>
                <a:gd name="T9" fmla="*/ 66 h 37"/>
                <a:gd name="T10" fmla="*/ 60 w 53"/>
                <a:gd name="T11" fmla="*/ 54 h 37"/>
                <a:gd name="T12" fmla="*/ 65 w 53"/>
                <a:gd name="T13" fmla="*/ 33 h 37"/>
                <a:gd name="T14" fmla="*/ 0 w 53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"/>
                <a:gd name="T25" fmla="*/ 0 h 37"/>
                <a:gd name="T26" fmla="*/ 53 w 53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" h="37">
                  <a:moveTo>
                    <a:pt x="0" y="0"/>
                  </a:moveTo>
                  <a:lnTo>
                    <a:pt x="6" y="22"/>
                  </a:lnTo>
                  <a:lnTo>
                    <a:pt x="22" y="23"/>
                  </a:lnTo>
                  <a:lnTo>
                    <a:pt x="8" y="26"/>
                  </a:lnTo>
                  <a:lnTo>
                    <a:pt x="15" y="36"/>
                  </a:lnTo>
                  <a:lnTo>
                    <a:pt x="48" y="30"/>
                  </a:lnTo>
                  <a:lnTo>
                    <a:pt x="52" y="18"/>
                  </a:lnTo>
                  <a:lnTo>
                    <a:pt x="0" y="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6" name="Freeform 32"/>
            <p:cNvSpPr>
              <a:spLocks/>
            </p:cNvSpPr>
            <p:nvPr/>
          </p:nvSpPr>
          <p:spPr bwMode="auto">
            <a:xfrm>
              <a:off x="1343" y="916"/>
              <a:ext cx="264" cy="99"/>
            </a:xfrm>
            <a:custGeom>
              <a:avLst/>
              <a:gdLst>
                <a:gd name="T0" fmla="*/ 0 w 252"/>
                <a:gd name="T1" fmla="*/ 25 h 80"/>
                <a:gd name="T2" fmla="*/ 18 w 252"/>
                <a:gd name="T3" fmla="*/ 0 h 80"/>
                <a:gd name="T4" fmla="*/ 44 w 252"/>
                <a:gd name="T5" fmla="*/ 14 h 80"/>
                <a:gd name="T6" fmla="*/ 62 w 252"/>
                <a:gd name="T7" fmla="*/ 25 h 80"/>
                <a:gd name="T8" fmla="*/ 54 w 252"/>
                <a:gd name="T9" fmla="*/ 41 h 80"/>
                <a:gd name="T10" fmla="*/ 89 w 252"/>
                <a:gd name="T11" fmla="*/ 26 h 80"/>
                <a:gd name="T12" fmla="*/ 110 w 252"/>
                <a:gd name="T13" fmla="*/ 41 h 80"/>
                <a:gd name="T14" fmla="*/ 92 w 252"/>
                <a:gd name="T15" fmla="*/ 41 h 80"/>
                <a:gd name="T16" fmla="*/ 128 w 252"/>
                <a:gd name="T17" fmla="*/ 53 h 80"/>
                <a:gd name="T18" fmla="*/ 89 w 252"/>
                <a:gd name="T19" fmla="*/ 57 h 80"/>
                <a:gd name="T20" fmla="*/ 110 w 252"/>
                <a:gd name="T21" fmla="*/ 69 h 80"/>
                <a:gd name="T22" fmla="*/ 93 w 252"/>
                <a:gd name="T23" fmla="*/ 79 h 80"/>
                <a:gd name="T24" fmla="*/ 114 w 252"/>
                <a:gd name="T25" fmla="*/ 71 h 80"/>
                <a:gd name="T26" fmla="*/ 132 w 252"/>
                <a:gd name="T27" fmla="*/ 98 h 80"/>
                <a:gd name="T28" fmla="*/ 136 w 252"/>
                <a:gd name="T29" fmla="*/ 85 h 80"/>
                <a:gd name="T30" fmla="*/ 189 w 252"/>
                <a:gd name="T31" fmla="*/ 98 h 80"/>
                <a:gd name="T32" fmla="*/ 244 w 252"/>
                <a:gd name="T33" fmla="*/ 71 h 80"/>
                <a:gd name="T34" fmla="*/ 289 w 252"/>
                <a:gd name="T35" fmla="*/ 104 h 80"/>
                <a:gd name="T36" fmla="*/ 274 w 252"/>
                <a:gd name="T37" fmla="*/ 120 h 80"/>
                <a:gd name="T38" fmla="*/ 280 w 252"/>
                <a:gd name="T39" fmla="*/ 144 h 80"/>
                <a:gd name="T40" fmla="*/ 252 w 252"/>
                <a:gd name="T41" fmla="*/ 150 h 80"/>
                <a:gd name="T42" fmla="*/ 223 w 252"/>
                <a:gd name="T43" fmla="*/ 127 h 80"/>
                <a:gd name="T44" fmla="*/ 223 w 252"/>
                <a:gd name="T45" fmla="*/ 144 h 80"/>
                <a:gd name="T46" fmla="*/ 208 w 252"/>
                <a:gd name="T47" fmla="*/ 148 h 80"/>
                <a:gd name="T48" fmla="*/ 142 w 252"/>
                <a:gd name="T49" fmla="*/ 150 h 80"/>
                <a:gd name="T50" fmla="*/ 136 w 252"/>
                <a:gd name="T51" fmla="*/ 130 h 80"/>
                <a:gd name="T52" fmla="*/ 119 w 252"/>
                <a:gd name="T53" fmla="*/ 148 h 80"/>
                <a:gd name="T54" fmla="*/ 100 w 252"/>
                <a:gd name="T55" fmla="*/ 130 h 80"/>
                <a:gd name="T56" fmla="*/ 87 w 252"/>
                <a:gd name="T57" fmla="*/ 142 h 80"/>
                <a:gd name="T58" fmla="*/ 63 w 252"/>
                <a:gd name="T59" fmla="*/ 46 h 80"/>
                <a:gd name="T60" fmla="*/ 31 w 252"/>
                <a:gd name="T61" fmla="*/ 53 h 80"/>
                <a:gd name="T62" fmla="*/ 0 w 252"/>
                <a:gd name="T63" fmla="*/ 25 h 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2"/>
                <a:gd name="T97" fmla="*/ 0 h 80"/>
                <a:gd name="T98" fmla="*/ 252 w 252"/>
                <a:gd name="T99" fmla="*/ 80 h 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2" h="80">
                  <a:moveTo>
                    <a:pt x="0" y="13"/>
                  </a:moveTo>
                  <a:lnTo>
                    <a:pt x="15" y="0"/>
                  </a:lnTo>
                  <a:lnTo>
                    <a:pt x="38" y="7"/>
                  </a:lnTo>
                  <a:lnTo>
                    <a:pt x="53" y="13"/>
                  </a:lnTo>
                  <a:lnTo>
                    <a:pt x="48" y="22"/>
                  </a:lnTo>
                  <a:lnTo>
                    <a:pt x="77" y="14"/>
                  </a:lnTo>
                  <a:lnTo>
                    <a:pt x="95" y="22"/>
                  </a:lnTo>
                  <a:lnTo>
                    <a:pt x="80" y="22"/>
                  </a:lnTo>
                  <a:lnTo>
                    <a:pt x="111" y="28"/>
                  </a:lnTo>
                  <a:lnTo>
                    <a:pt x="77" y="30"/>
                  </a:lnTo>
                  <a:lnTo>
                    <a:pt x="95" y="36"/>
                  </a:lnTo>
                  <a:lnTo>
                    <a:pt x="81" y="42"/>
                  </a:lnTo>
                  <a:lnTo>
                    <a:pt x="99" y="37"/>
                  </a:lnTo>
                  <a:lnTo>
                    <a:pt x="115" y="52"/>
                  </a:lnTo>
                  <a:lnTo>
                    <a:pt x="118" y="45"/>
                  </a:lnTo>
                  <a:lnTo>
                    <a:pt x="164" y="52"/>
                  </a:lnTo>
                  <a:lnTo>
                    <a:pt x="212" y="37"/>
                  </a:lnTo>
                  <a:lnTo>
                    <a:pt x="251" y="55"/>
                  </a:lnTo>
                  <a:lnTo>
                    <a:pt x="239" y="63"/>
                  </a:lnTo>
                  <a:lnTo>
                    <a:pt x="243" y="76"/>
                  </a:lnTo>
                  <a:lnTo>
                    <a:pt x="220" y="79"/>
                  </a:lnTo>
                  <a:lnTo>
                    <a:pt x="194" y="67"/>
                  </a:lnTo>
                  <a:lnTo>
                    <a:pt x="194" y="76"/>
                  </a:lnTo>
                  <a:lnTo>
                    <a:pt x="181" y="78"/>
                  </a:lnTo>
                  <a:lnTo>
                    <a:pt x="124" y="79"/>
                  </a:lnTo>
                  <a:lnTo>
                    <a:pt x="118" y="69"/>
                  </a:lnTo>
                  <a:lnTo>
                    <a:pt x="104" y="78"/>
                  </a:lnTo>
                  <a:lnTo>
                    <a:pt x="87" y="69"/>
                  </a:lnTo>
                  <a:lnTo>
                    <a:pt x="75" y="75"/>
                  </a:lnTo>
                  <a:lnTo>
                    <a:pt x="54" y="24"/>
                  </a:lnTo>
                  <a:lnTo>
                    <a:pt x="28" y="28"/>
                  </a:lnTo>
                  <a:lnTo>
                    <a:pt x="0" y="13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7" name="Freeform 33"/>
            <p:cNvSpPr>
              <a:spLocks/>
            </p:cNvSpPr>
            <p:nvPr/>
          </p:nvSpPr>
          <p:spPr bwMode="auto">
            <a:xfrm>
              <a:off x="1353" y="750"/>
              <a:ext cx="173" cy="131"/>
            </a:xfrm>
            <a:custGeom>
              <a:avLst/>
              <a:gdLst>
                <a:gd name="T0" fmla="*/ 0 w 165"/>
                <a:gd name="T1" fmla="*/ 63 h 106"/>
                <a:gd name="T2" fmla="*/ 46 w 165"/>
                <a:gd name="T3" fmla="*/ 51 h 106"/>
                <a:gd name="T4" fmla="*/ 22 w 165"/>
                <a:gd name="T5" fmla="*/ 23 h 106"/>
                <a:gd name="T6" fmla="*/ 62 w 165"/>
                <a:gd name="T7" fmla="*/ 11 h 106"/>
                <a:gd name="T8" fmla="*/ 29 w 165"/>
                <a:gd name="T9" fmla="*/ 0 h 106"/>
                <a:gd name="T10" fmla="*/ 81 w 165"/>
                <a:gd name="T11" fmla="*/ 15 h 106"/>
                <a:gd name="T12" fmla="*/ 94 w 165"/>
                <a:gd name="T13" fmla="*/ 51 h 106"/>
                <a:gd name="T14" fmla="*/ 121 w 165"/>
                <a:gd name="T15" fmla="*/ 53 h 106"/>
                <a:gd name="T16" fmla="*/ 132 w 165"/>
                <a:gd name="T17" fmla="*/ 79 h 106"/>
                <a:gd name="T18" fmla="*/ 133 w 165"/>
                <a:gd name="T19" fmla="*/ 61 h 106"/>
                <a:gd name="T20" fmla="*/ 146 w 165"/>
                <a:gd name="T21" fmla="*/ 63 h 106"/>
                <a:gd name="T22" fmla="*/ 140 w 165"/>
                <a:gd name="T23" fmla="*/ 79 h 106"/>
                <a:gd name="T24" fmla="*/ 156 w 165"/>
                <a:gd name="T25" fmla="*/ 90 h 106"/>
                <a:gd name="T26" fmla="*/ 146 w 165"/>
                <a:gd name="T27" fmla="*/ 110 h 106"/>
                <a:gd name="T28" fmla="*/ 176 w 165"/>
                <a:gd name="T29" fmla="*/ 108 h 106"/>
                <a:gd name="T30" fmla="*/ 189 w 165"/>
                <a:gd name="T31" fmla="*/ 133 h 106"/>
                <a:gd name="T32" fmla="*/ 153 w 165"/>
                <a:gd name="T33" fmla="*/ 142 h 106"/>
                <a:gd name="T34" fmla="*/ 143 w 165"/>
                <a:gd name="T35" fmla="*/ 167 h 106"/>
                <a:gd name="T36" fmla="*/ 136 w 165"/>
                <a:gd name="T37" fmla="*/ 142 h 106"/>
                <a:gd name="T38" fmla="*/ 127 w 165"/>
                <a:gd name="T39" fmla="*/ 199 h 106"/>
                <a:gd name="T40" fmla="*/ 104 w 165"/>
                <a:gd name="T41" fmla="*/ 168 h 106"/>
                <a:gd name="T42" fmla="*/ 115 w 165"/>
                <a:gd name="T43" fmla="*/ 199 h 106"/>
                <a:gd name="T44" fmla="*/ 71 w 165"/>
                <a:gd name="T45" fmla="*/ 194 h 106"/>
                <a:gd name="T46" fmla="*/ 58 w 165"/>
                <a:gd name="T47" fmla="*/ 177 h 106"/>
                <a:gd name="T48" fmla="*/ 78 w 165"/>
                <a:gd name="T49" fmla="*/ 175 h 106"/>
                <a:gd name="T50" fmla="*/ 56 w 165"/>
                <a:gd name="T51" fmla="*/ 169 h 106"/>
                <a:gd name="T52" fmla="*/ 49 w 165"/>
                <a:gd name="T53" fmla="*/ 161 h 106"/>
                <a:gd name="T54" fmla="*/ 62 w 165"/>
                <a:gd name="T55" fmla="*/ 161 h 106"/>
                <a:gd name="T56" fmla="*/ 43 w 165"/>
                <a:gd name="T57" fmla="*/ 147 h 106"/>
                <a:gd name="T58" fmla="*/ 103 w 165"/>
                <a:gd name="T59" fmla="*/ 130 h 106"/>
                <a:gd name="T60" fmla="*/ 29 w 165"/>
                <a:gd name="T61" fmla="*/ 133 h 106"/>
                <a:gd name="T62" fmla="*/ 17 w 165"/>
                <a:gd name="T63" fmla="*/ 112 h 106"/>
                <a:gd name="T64" fmla="*/ 43 w 165"/>
                <a:gd name="T65" fmla="*/ 104 h 106"/>
                <a:gd name="T66" fmla="*/ 2 w 165"/>
                <a:gd name="T67" fmla="*/ 90 h 106"/>
                <a:gd name="T68" fmla="*/ 10 w 165"/>
                <a:gd name="T69" fmla="*/ 90 h 106"/>
                <a:gd name="T70" fmla="*/ 1 w 165"/>
                <a:gd name="T71" fmla="*/ 78 h 106"/>
                <a:gd name="T72" fmla="*/ 46 w 165"/>
                <a:gd name="T73" fmla="*/ 78 h 106"/>
                <a:gd name="T74" fmla="*/ 0 w 165"/>
                <a:gd name="T75" fmla="*/ 63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5"/>
                <a:gd name="T115" fmla="*/ 0 h 106"/>
                <a:gd name="T116" fmla="*/ 165 w 165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5" h="106">
                  <a:moveTo>
                    <a:pt x="0" y="33"/>
                  </a:moveTo>
                  <a:lnTo>
                    <a:pt x="40" y="27"/>
                  </a:lnTo>
                  <a:lnTo>
                    <a:pt x="19" y="12"/>
                  </a:lnTo>
                  <a:lnTo>
                    <a:pt x="53" y="6"/>
                  </a:lnTo>
                  <a:lnTo>
                    <a:pt x="26" y="0"/>
                  </a:lnTo>
                  <a:lnTo>
                    <a:pt x="70" y="8"/>
                  </a:lnTo>
                  <a:lnTo>
                    <a:pt x="82" y="27"/>
                  </a:lnTo>
                  <a:lnTo>
                    <a:pt x="105" y="28"/>
                  </a:lnTo>
                  <a:lnTo>
                    <a:pt x="114" y="42"/>
                  </a:lnTo>
                  <a:lnTo>
                    <a:pt x="115" y="32"/>
                  </a:lnTo>
                  <a:lnTo>
                    <a:pt x="127" y="33"/>
                  </a:lnTo>
                  <a:lnTo>
                    <a:pt x="122" y="42"/>
                  </a:lnTo>
                  <a:lnTo>
                    <a:pt x="135" y="48"/>
                  </a:lnTo>
                  <a:lnTo>
                    <a:pt x="127" y="58"/>
                  </a:lnTo>
                  <a:lnTo>
                    <a:pt x="153" y="57"/>
                  </a:lnTo>
                  <a:lnTo>
                    <a:pt x="164" y="70"/>
                  </a:lnTo>
                  <a:lnTo>
                    <a:pt x="133" y="75"/>
                  </a:lnTo>
                  <a:lnTo>
                    <a:pt x="124" y="88"/>
                  </a:lnTo>
                  <a:lnTo>
                    <a:pt x="118" y="75"/>
                  </a:lnTo>
                  <a:lnTo>
                    <a:pt x="110" y="105"/>
                  </a:lnTo>
                  <a:lnTo>
                    <a:pt x="90" y="89"/>
                  </a:lnTo>
                  <a:lnTo>
                    <a:pt x="100" y="105"/>
                  </a:lnTo>
                  <a:lnTo>
                    <a:pt x="62" y="103"/>
                  </a:lnTo>
                  <a:lnTo>
                    <a:pt x="50" y="94"/>
                  </a:lnTo>
                  <a:lnTo>
                    <a:pt x="68" y="93"/>
                  </a:lnTo>
                  <a:lnTo>
                    <a:pt x="49" y="90"/>
                  </a:lnTo>
                  <a:lnTo>
                    <a:pt x="43" y="85"/>
                  </a:lnTo>
                  <a:lnTo>
                    <a:pt x="53" y="85"/>
                  </a:lnTo>
                  <a:lnTo>
                    <a:pt x="37" y="78"/>
                  </a:lnTo>
                  <a:lnTo>
                    <a:pt x="89" y="69"/>
                  </a:lnTo>
                  <a:lnTo>
                    <a:pt x="26" y="70"/>
                  </a:lnTo>
                  <a:lnTo>
                    <a:pt x="14" y="60"/>
                  </a:lnTo>
                  <a:lnTo>
                    <a:pt x="37" y="55"/>
                  </a:lnTo>
                  <a:lnTo>
                    <a:pt x="2" y="48"/>
                  </a:lnTo>
                  <a:lnTo>
                    <a:pt x="10" y="48"/>
                  </a:lnTo>
                  <a:lnTo>
                    <a:pt x="1" y="41"/>
                  </a:lnTo>
                  <a:lnTo>
                    <a:pt x="40" y="41"/>
                  </a:lnTo>
                  <a:lnTo>
                    <a:pt x="0" y="33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8" name="Freeform 34"/>
            <p:cNvSpPr>
              <a:spLocks/>
            </p:cNvSpPr>
            <p:nvPr/>
          </p:nvSpPr>
          <p:spPr bwMode="auto">
            <a:xfrm>
              <a:off x="1353" y="973"/>
              <a:ext cx="43" cy="34"/>
            </a:xfrm>
            <a:custGeom>
              <a:avLst/>
              <a:gdLst>
                <a:gd name="T0" fmla="*/ 0 w 41"/>
                <a:gd name="T1" fmla="*/ 34 h 28"/>
                <a:gd name="T2" fmla="*/ 7 w 41"/>
                <a:gd name="T3" fmla="*/ 0 h 28"/>
                <a:gd name="T4" fmla="*/ 38 w 41"/>
                <a:gd name="T5" fmla="*/ 11 h 28"/>
                <a:gd name="T6" fmla="*/ 46 w 41"/>
                <a:gd name="T7" fmla="*/ 49 h 28"/>
                <a:gd name="T8" fmla="*/ 0 w 41"/>
                <a:gd name="T9" fmla="*/ 34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28"/>
                <a:gd name="T17" fmla="*/ 41 w 41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28">
                  <a:moveTo>
                    <a:pt x="0" y="19"/>
                  </a:moveTo>
                  <a:lnTo>
                    <a:pt x="7" y="0"/>
                  </a:lnTo>
                  <a:lnTo>
                    <a:pt x="32" y="6"/>
                  </a:lnTo>
                  <a:lnTo>
                    <a:pt x="40" y="27"/>
                  </a:lnTo>
                  <a:lnTo>
                    <a:pt x="0" y="19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9" name="Freeform 35"/>
            <p:cNvSpPr>
              <a:spLocks/>
            </p:cNvSpPr>
            <p:nvPr/>
          </p:nvSpPr>
          <p:spPr bwMode="auto">
            <a:xfrm>
              <a:off x="1354" y="893"/>
              <a:ext cx="48" cy="14"/>
            </a:xfrm>
            <a:custGeom>
              <a:avLst/>
              <a:gdLst>
                <a:gd name="T0" fmla="*/ 0 w 45"/>
                <a:gd name="T1" fmla="*/ 8 h 11"/>
                <a:gd name="T2" fmla="*/ 13 w 45"/>
                <a:gd name="T3" fmla="*/ 22 h 11"/>
                <a:gd name="T4" fmla="*/ 53 w 45"/>
                <a:gd name="T5" fmla="*/ 8 h 11"/>
                <a:gd name="T6" fmla="*/ 15 w 45"/>
                <a:gd name="T7" fmla="*/ 0 h 11"/>
                <a:gd name="T8" fmla="*/ 0 w 45"/>
                <a:gd name="T9" fmla="*/ 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1"/>
                <a:gd name="T17" fmla="*/ 45 w 4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1">
                  <a:moveTo>
                    <a:pt x="0" y="4"/>
                  </a:moveTo>
                  <a:lnTo>
                    <a:pt x="10" y="10"/>
                  </a:lnTo>
                  <a:lnTo>
                    <a:pt x="44" y="4"/>
                  </a:lnTo>
                  <a:lnTo>
                    <a:pt x="12" y="0"/>
                  </a:lnTo>
                  <a:lnTo>
                    <a:pt x="0" y="4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0" name="Freeform 36"/>
            <p:cNvSpPr>
              <a:spLocks/>
            </p:cNvSpPr>
            <p:nvPr/>
          </p:nvSpPr>
          <p:spPr bwMode="auto">
            <a:xfrm>
              <a:off x="1362" y="1029"/>
              <a:ext cx="83" cy="70"/>
            </a:xfrm>
            <a:custGeom>
              <a:avLst/>
              <a:gdLst>
                <a:gd name="T0" fmla="*/ 0 w 79"/>
                <a:gd name="T1" fmla="*/ 17 h 57"/>
                <a:gd name="T2" fmla="*/ 2 w 79"/>
                <a:gd name="T3" fmla="*/ 65 h 57"/>
                <a:gd name="T4" fmla="*/ 14 w 79"/>
                <a:gd name="T5" fmla="*/ 74 h 57"/>
                <a:gd name="T6" fmla="*/ 8 w 79"/>
                <a:gd name="T7" fmla="*/ 103 h 57"/>
                <a:gd name="T8" fmla="*/ 23 w 79"/>
                <a:gd name="T9" fmla="*/ 104 h 57"/>
                <a:gd name="T10" fmla="*/ 38 w 79"/>
                <a:gd name="T11" fmla="*/ 81 h 57"/>
                <a:gd name="T12" fmla="*/ 23 w 79"/>
                <a:gd name="T13" fmla="*/ 65 h 57"/>
                <a:gd name="T14" fmla="*/ 60 w 79"/>
                <a:gd name="T15" fmla="*/ 65 h 57"/>
                <a:gd name="T16" fmla="*/ 90 w 79"/>
                <a:gd name="T17" fmla="*/ 7 h 57"/>
                <a:gd name="T18" fmla="*/ 6 w 79"/>
                <a:gd name="T19" fmla="*/ 0 h 57"/>
                <a:gd name="T20" fmla="*/ 19 w 79"/>
                <a:gd name="T21" fmla="*/ 18 h 57"/>
                <a:gd name="T22" fmla="*/ 0 w 79"/>
                <a:gd name="T23" fmla="*/ 17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"/>
                <a:gd name="T37" fmla="*/ 0 h 57"/>
                <a:gd name="T38" fmla="*/ 79 w 79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" h="57">
                  <a:moveTo>
                    <a:pt x="0" y="9"/>
                  </a:moveTo>
                  <a:lnTo>
                    <a:pt x="2" y="35"/>
                  </a:lnTo>
                  <a:lnTo>
                    <a:pt x="11" y="40"/>
                  </a:lnTo>
                  <a:lnTo>
                    <a:pt x="8" y="55"/>
                  </a:lnTo>
                  <a:lnTo>
                    <a:pt x="20" y="56"/>
                  </a:lnTo>
                  <a:lnTo>
                    <a:pt x="32" y="44"/>
                  </a:lnTo>
                  <a:lnTo>
                    <a:pt x="20" y="35"/>
                  </a:lnTo>
                  <a:lnTo>
                    <a:pt x="51" y="35"/>
                  </a:lnTo>
                  <a:lnTo>
                    <a:pt x="78" y="4"/>
                  </a:lnTo>
                  <a:lnTo>
                    <a:pt x="6" y="0"/>
                  </a:lnTo>
                  <a:lnTo>
                    <a:pt x="16" y="10"/>
                  </a:lnTo>
                  <a:lnTo>
                    <a:pt x="0" y="9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1" name="Freeform 37"/>
            <p:cNvSpPr>
              <a:spLocks/>
            </p:cNvSpPr>
            <p:nvPr/>
          </p:nvSpPr>
          <p:spPr bwMode="auto">
            <a:xfrm>
              <a:off x="1418" y="673"/>
              <a:ext cx="472" cy="282"/>
            </a:xfrm>
            <a:custGeom>
              <a:avLst/>
              <a:gdLst>
                <a:gd name="T0" fmla="*/ 28 w 449"/>
                <a:gd name="T1" fmla="*/ 118 h 229"/>
                <a:gd name="T2" fmla="*/ 55 w 449"/>
                <a:gd name="T3" fmla="*/ 123 h 229"/>
                <a:gd name="T4" fmla="*/ 127 w 449"/>
                <a:gd name="T5" fmla="*/ 122 h 229"/>
                <a:gd name="T6" fmla="*/ 112 w 449"/>
                <a:gd name="T7" fmla="*/ 137 h 229"/>
                <a:gd name="T8" fmla="*/ 96 w 449"/>
                <a:gd name="T9" fmla="*/ 166 h 229"/>
                <a:gd name="T10" fmla="*/ 142 w 449"/>
                <a:gd name="T11" fmla="*/ 169 h 229"/>
                <a:gd name="T12" fmla="*/ 201 w 449"/>
                <a:gd name="T13" fmla="*/ 127 h 229"/>
                <a:gd name="T14" fmla="*/ 279 w 449"/>
                <a:gd name="T15" fmla="*/ 139 h 229"/>
                <a:gd name="T16" fmla="*/ 202 w 449"/>
                <a:gd name="T17" fmla="*/ 220 h 229"/>
                <a:gd name="T18" fmla="*/ 93 w 449"/>
                <a:gd name="T19" fmla="*/ 179 h 229"/>
                <a:gd name="T20" fmla="*/ 91 w 449"/>
                <a:gd name="T21" fmla="*/ 212 h 229"/>
                <a:gd name="T22" fmla="*/ 177 w 449"/>
                <a:gd name="T23" fmla="*/ 266 h 229"/>
                <a:gd name="T24" fmla="*/ 115 w 449"/>
                <a:gd name="T25" fmla="*/ 266 h 229"/>
                <a:gd name="T26" fmla="*/ 104 w 449"/>
                <a:gd name="T27" fmla="*/ 302 h 229"/>
                <a:gd name="T28" fmla="*/ 124 w 449"/>
                <a:gd name="T29" fmla="*/ 286 h 229"/>
                <a:gd name="T30" fmla="*/ 106 w 449"/>
                <a:gd name="T31" fmla="*/ 325 h 229"/>
                <a:gd name="T32" fmla="*/ 121 w 449"/>
                <a:gd name="T33" fmla="*/ 348 h 229"/>
                <a:gd name="T34" fmla="*/ 127 w 449"/>
                <a:gd name="T35" fmla="*/ 362 h 229"/>
                <a:gd name="T36" fmla="*/ 88 w 449"/>
                <a:gd name="T37" fmla="*/ 369 h 229"/>
                <a:gd name="T38" fmla="*/ 58 w 449"/>
                <a:gd name="T39" fmla="*/ 389 h 229"/>
                <a:gd name="T40" fmla="*/ 110 w 449"/>
                <a:gd name="T41" fmla="*/ 421 h 229"/>
                <a:gd name="T42" fmla="*/ 145 w 449"/>
                <a:gd name="T43" fmla="*/ 411 h 229"/>
                <a:gd name="T44" fmla="*/ 164 w 449"/>
                <a:gd name="T45" fmla="*/ 409 h 229"/>
                <a:gd name="T46" fmla="*/ 185 w 449"/>
                <a:gd name="T47" fmla="*/ 426 h 229"/>
                <a:gd name="T48" fmla="*/ 218 w 449"/>
                <a:gd name="T49" fmla="*/ 389 h 229"/>
                <a:gd name="T50" fmla="*/ 233 w 449"/>
                <a:gd name="T51" fmla="*/ 361 h 229"/>
                <a:gd name="T52" fmla="*/ 271 w 449"/>
                <a:gd name="T53" fmla="*/ 325 h 229"/>
                <a:gd name="T54" fmla="*/ 287 w 449"/>
                <a:gd name="T55" fmla="*/ 308 h 229"/>
                <a:gd name="T56" fmla="*/ 290 w 449"/>
                <a:gd name="T57" fmla="*/ 273 h 229"/>
                <a:gd name="T58" fmla="*/ 240 w 449"/>
                <a:gd name="T59" fmla="*/ 254 h 229"/>
                <a:gd name="T60" fmla="*/ 239 w 449"/>
                <a:gd name="T61" fmla="*/ 248 h 229"/>
                <a:gd name="T62" fmla="*/ 343 w 449"/>
                <a:gd name="T63" fmla="*/ 220 h 229"/>
                <a:gd name="T64" fmla="*/ 366 w 449"/>
                <a:gd name="T65" fmla="*/ 195 h 229"/>
                <a:gd name="T66" fmla="*/ 467 w 449"/>
                <a:gd name="T67" fmla="*/ 111 h 229"/>
                <a:gd name="T68" fmla="*/ 390 w 449"/>
                <a:gd name="T69" fmla="*/ 107 h 229"/>
                <a:gd name="T70" fmla="*/ 520 w 449"/>
                <a:gd name="T71" fmla="*/ 65 h 229"/>
                <a:gd name="T72" fmla="*/ 479 w 449"/>
                <a:gd name="T73" fmla="*/ 18 h 229"/>
                <a:gd name="T74" fmla="*/ 310 w 449"/>
                <a:gd name="T75" fmla="*/ 0 h 229"/>
                <a:gd name="T76" fmla="*/ 287 w 449"/>
                <a:gd name="T77" fmla="*/ 9 h 229"/>
                <a:gd name="T78" fmla="*/ 258 w 449"/>
                <a:gd name="T79" fmla="*/ 48 h 229"/>
                <a:gd name="T80" fmla="*/ 200 w 449"/>
                <a:gd name="T81" fmla="*/ 27 h 229"/>
                <a:gd name="T82" fmla="*/ 152 w 449"/>
                <a:gd name="T83" fmla="*/ 32 h 229"/>
                <a:gd name="T84" fmla="*/ 182 w 449"/>
                <a:gd name="T85" fmla="*/ 76 h 229"/>
                <a:gd name="T86" fmla="*/ 112 w 449"/>
                <a:gd name="T87" fmla="*/ 76 h 22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9"/>
                <a:gd name="T133" fmla="*/ 0 h 229"/>
                <a:gd name="T134" fmla="*/ 449 w 449"/>
                <a:gd name="T135" fmla="*/ 229 h 22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9" h="229">
                  <a:moveTo>
                    <a:pt x="0" y="54"/>
                  </a:moveTo>
                  <a:lnTo>
                    <a:pt x="39" y="54"/>
                  </a:lnTo>
                  <a:lnTo>
                    <a:pt x="25" y="63"/>
                  </a:lnTo>
                  <a:lnTo>
                    <a:pt x="80" y="57"/>
                  </a:lnTo>
                  <a:lnTo>
                    <a:pt x="32" y="63"/>
                  </a:lnTo>
                  <a:lnTo>
                    <a:pt x="47" y="66"/>
                  </a:lnTo>
                  <a:lnTo>
                    <a:pt x="31" y="68"/>
                  </a:lnTo>
                  <a:lnTo>
                    <a:pt x="38" y="74"/>
                  </a:lnTo>
                  <a:lnTo>
                    <a:pt x="109" y="65"/>
                  </a:lnTo>
                  <a:lnTo>
                    <a:pt x="39" y="78"/>
                  </a:lnTo>
                  <a:lnTo>
                    <a:pt x="70" y="89"/>
                  </a:lnTo>
                  <a:lnTo>
                    <a:pt x="97" y="73"/>
                  </a:lnTo>
                  <a:lnTo>
                    <a:pt x="144" y="71"/>
                  </a:lnTo>
                  <a:lnTo>
                    <a:pt x="95" y="77"/>
                  </a:lnTo>
                  <a:lnTo>
                    <a:pt x="83" y="89"/>
                  </a:lnTo>
                  <a:lnTo>
                    <a:pt x="112" y="91"/>
                  </a:lnTo>
                  <a:lnTo>
                    <a:pt x="144" y="78"/>
                  </a:lnTo>
                  <a:lnTo>
                    <a:pt x="122" y="90"/>
                  </a:lnTo>
                  <a:lnTo>
                    <a:pt x="144" y="90"/>
                  </a:lnTo>
                  <a:lnTo>
                    <a:pt x="177" y="81"/>
                  </a:lnTo>
                  <a:lnTo>
                    <a:pt x="173" y="68"/>
                  </a:lnTo>
                  <a:lnTo>
                    <a:pt x="210" y="58"/>
                  </a:lnTo>
                  <a:lnTo>
                    <a:pt x="183" y="80"/>
                  </a:lnTo>
                  <a:lnTo>
                    <a:pt x="240" y="75"/>
                  </a:lnTo>
                  <a:lnTo>
                    <a:pt x="125" y="96"/>
                  </a:lnTo>
                  <a:lnTo>
                    <a:pt x="151" y="118"/>
                  </a:lnTo>
                  <a:lnTo>
                    <a:pt x="174" y="118"/>
                  </a:lnTo>
                  <a:lnTo>
                    <a:pt x="162" y="123"/>
                  </a:lnTo>
                  <a:lnTo>
                    <a:pt x="118" y="100"/>
                  </a:lnTo>
                  <a:lnTo>
                    <a:pt x="80" y="96"/>
                  </a:lnTo>
                  <a:lnTo>
                    <a:pt x="79" y="106"/>
                  </a:lnTo>
                  <a:lnTo>
                    <a:pt x="96" y="111"/>
                  </a:lnTo>
                  <a:lnTo>
                    <a:pt x="79" y="114"/>
                  </a:lnTo>
                  <a:lnTo>
                    <a:pt x="125" y="139"/>
                  </a:lnTo>
                  <a:lnTo>
                    <a:pt x="106" y="140"/>
                  </a:lnTo>
                  <a:lnTo>
                    <a:pt x="152" y="142"/>
                  </a:lnTo>
                  <a:lnTo>
                    <a:pt x="126" y="147"/>
                  </a:lnTo>
                  <a:lnTo>
                    <a:pt x="140" y="156"/>
                  </a:lnTo>
                  <a:lnTo>
                    <a:pt x="99" y="142"/>
                  </a:lnTo>
                  <a:lnTo>
                    <a:pt x="75" y="148"/>
                  </a:lnTo>
                  <a:lnTo>
                    <a:pt x="65" y="168"/>
                  </a:lnTo>
                  <a:lnTo>
                    <a:pt x="89" y="162"/>
                  </a:lnTo>
                  <a:lnTo>
                    <a:pt x="85" y="169"/>
                  </a:lnTo>
                  <a:lnTo>
                    <a:pt x="94" y="169"/>
                  </a:lnTo>
                  <a:lnTo>
                    <a:pt x="107" y="153"/>
                  </a:lnTo>
                  <a:lnTo>
                    <a:pt x="103" y="166"/>
                  </a:lnTo>
                  <a:lnTo>
                    <a:pt x="116" y="168"/>
                  </a:lnTo>
                  <a:lnTo>
                    <a:pt x="91" y="174"/>
                  </a:lnTo>
                  <a:lnTo>
                    <a:pt x="106" y="174"/>
                  </a:lnTo>
                  <a:lnTo>
                    <a:pt x="94" y="178"/>
                  </a:lnTo>
                  <a:lnTo>
                    <a:pt x="104" y="187"/>
                  </a:lnTo>
                  <a:lnTo>
                    <a:pt x="122" y="187"/>
                  </a:lnTo>
                  <a:lnTo>
                    <a:pt x="140" y="171"/>
                  </a:lnTo>
                  <a:lnTo>
                    <a:pt x="109" y="194"/>
                  </a:lnTo>
                  <a:lnTo>
                    <a:pt x="79" y="177"/>
                  </a:lnTo>
                  <a:lnTo>
                    <a:pt x="53" y="180"/>
                  </a:lnTo>
                  <a:lnTo>
                    <a:pt x="76" y="198"/>
                  </a:lnTo>
                  <a:lnTo>
                    <a:pt x="38" y="208"/>
                  </a:lnTo>
                  <a:lnTo>
                    <a:pt x="41" y="221"/>
                  </a:lnTo>
                  <a:lnTo>
                    <a:pt x="49" y="209"/>
                  </a:lnTo>
                  <a:lnTo>
                    <a:pt x="50" y="221"/>
                  </a:lnTo>
                  <a:lnTo>
                    <a:pt x="76" y="216"/>
                  </a:lnTo>
                  <a:lnTo>
                    <a:pt x="95" y="226"/>
                  </a:lnTo>
                  <a:lnTo>
                    <a:pt x="108" y="226"/>
                  </a:lnTo>
                  <a:lnTo>
                    <a:pt x="98" y="217"/>
                  </a:lnTo>
                  <a:lnTo>
                    <a:pt x="125" y="220"/>
                  </a:lnTo>
                  <a:lnTo>
                    <a:pt x="122" y="211"/>
                  </a:lnTo>
                  <a:lnTo>
                    <a:pt x="134" y="221"/>
                  </a:lnTo>
                  <a:lnTo>
                    <a:pt x="141" y="219"/>
                  </a:lnTo>
                  <a:lnTo>
                    <a:pt x="137" y="213"/>
                  </a:lnTo>
                  <a:lnTo>
                    <a:pt x="159" y="219"/>
                  </a:lnTo>
                  <a:lnTo>
                    <a:pt x="159" y="228"/>
                  </a:lnTo>
                  <a:lnTo>
                    <a:pt x="197" y="219"/>
                  </a:lnTo>
                  <a:lnTo>
                    <a:pt x="204" y="206"/>
                  </a:lnTo>
                  <a:lnTo>
                    <a:pt x="187" y="209"/>
                  </a:lnTo>
                  <a:lnTo>
                    <a:pt x="187" y="197"/>
                  </a:lnTo>
                  <a:lnTo>
                    <a:pt x="144" y="196"/>
                  </a:lnTo>
                  <a:lnTo>
                    <a:pt x="201" y="193"/>
                  </a:lnTo>
                  <a:lnTo>
                    <a:pt x="209" y="184"/>
                  </a:lnTo>
                  <a:lnTo>
                    <a:pt x="201" y="173"/>
                  </a:lnTo>
                  <a:lnTo>
                    <a:pt x="233" y="174"/>
                  </a:lnTo>
                  <a:lnTo>
                    <a:pt x="240" y="169"/>
                  </a:lnTo>
                  <a:lnTo>
                    <a:pt x="218" y="166"/>
                  </a:lnTo>
                  <a:lnTo>
                    <a:pt x="247" y="165"/>
                  </a:lnTo>
                  <a:lnTo>
                    <a:pt x="228" y="157"/>
                  </a:lnTo>
                  <a:lnTo>
                    <a:pt x="251" y="152"/>
                  </a:lnTo>
                  <a:lnTo>
                    <a:pt x="250" y="146"/>
                  </a:lnTo>
                  <a:lnTo>
                    <a:pt x="207" y="142"/>
                  </a:lnTo>
                  <a:lnTo>
                    <a:pt x="231" y="138"/>
                  </a:lnTo>
                  <a:lnTo>
                    <a:pt x="206" y="136"/>
                  </a:lnTo>
                  <a:lnTo>
                    <a:pt x="251" y="140"/>
                  </a:lnTo>
                  <a:lnTo>
                    <a:pt x="253" y="134"/>
                  </a:lnTo>
                  <a:lnTo>
                    <a:pt x="205" y="132"/>
                  </a:lnTo>
                  <a:lnTo>
                    <a:pt x="267" y="123"/>
                  </a:lnTo>
                  <a:lnTo>
                    <a:pt x="250" y="115"/>
                  </a:lnTo>
                  <a:lnTo>
                    <a:pt x="295" y="118"/>
                  </a:lnTo>
                  <a:lnTo>
                    <a:pt x="309" y="106"/>
                  </a:lnTo>
                  <a:lnTo>
                    <a:pt x="287" y="105"/>
                  </a:lnTo>
                  <a:lnTo>
                    <a:pt x="315" y="104"/>
                  </a:lnTo>
                  <a:lnTo>
                    <a:pt x="312" y="95"/>
                  </a:lnTo>
                  <a:lnTo>
                    <a:pt x="326" y="96"/>
                  </a:lnTo>
                  <a:lnTo>
                    <a:pt x="401" y="59"/>
                  </a:lnTo>
                  <a:lnTo>
                    <a:pt x="318" y="72"/>
                  </a:lnTo>
                  <a:lnTo>
                    <a:pt x="364" y="57"/>
                  </a:lnTo>
                  <a:lnTo>
                    <a:pt x="336" y="58"/>
                  </a:lnTo>
                  <a:lnTo>
                    <a:pt x="329" y="51"/>
                  </a:lnTo>
                  <a:lnTo>
                    <a:pt x="382" y="54"/>
                  </a:lnTo>
                  <a:lnTo>
                    <a:pt x="448" y="35"/>
                  </a:lnTo>
                  <a:lnTo>
                    <a:pt x="448" y="26"/>
                  </a:lnTo>
                  <a:lnTo>
                    <a:pt x="419" y="26"/>
                  </a:lnTo>
                  <a:lnTo>
                    <a:pt x="413" y="10"/>
                  </a:lnTo>
                  <a:lnTo>
                    <a:pt x="336" y="17"/>
                  </a:lnTo>
                  <a:lnTo>
                    <a:pt x="369" y="6"/>
                  </a:lnTo>
                  <a:lnTo>
                    <a:pt x="267" y="0"/>
                  </a:lnTo>
                  <a:lnTo>
                    <a:pt x="258" y="8"/>
                  </a:lnTo>
                  <a:lnTo>
                    <a:pt x="266" y="12"/>
                  </a:lnTo>
                  <a:lnTo>
                    <a:pt x="247" y="5"/>
                  </a:lnTo>
                  <a:lnTo>
                    <a:pt x="201" y="5"/>
                  </a:lnTo>
                  <a:lnTo>
                    <a:pt x="234" y="21"/>
                  </a:lnTo>
                  <a:lnTo>
                    <a:pt x="222" y="26"/>
                  </a:lnTo>
                  <a:lnTo>
                    <a:pt x="206" y="9"/>
                  </a:lnTo>
                  <a:lnTo>
                    <a:pt x="164" y="8"/>
                  </a:lnTo>
                  <a:lnTo>
                    <a:pt x="172" y="15"/>
                  </a:lnTo>
                  <a:lnTo>
                    <a:pt x="140" y="12"/>
                  </a:lnTo>
                  <a:lnTo>
                    <a:pt x="156" y="23"/>
                  </a:lnTo>
                  <a:lnTo>
                    <a:pt x="131" y="17"/>
                  </a:lnTo>
                  <a:lnTo>
                    <a:pt x="139" y="23"/>
                  </a:lnTo>
                  <a:lnTo>
                    <a:pt x="124" y="26"/>
                  </a:lnTo>
                  <a:lnTo>
                    <a:pt x="157" y="41"/>
                  </a:lnTo>
                  <a:lnTo>
                    <a:pt x="86" y="24"/>
                  </a:lnTo>
                  <a:lnTo>
                    <a:pt x="69" y="36"/>
                  </a:lnTo>
                  <a:lnTo>
                    <a:pt x="97" y="41"/>
                  </a:lnTo>
                  <a:lnTo>
                    <a:pt x="50" y="37"/>
                  </a:lnTo>
                  <a:lnTo>
                    <a:pt x="0" y="54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2" name="Freeform 38"/>
            <p:cNvSpPr>
              <a:spLocks/>
            </p:cNvSpPr>
            <p:nvPr/>
          </p:nvSpPr>
          <p:spPr bwMode="auto">
            <a:xfrm>
              <a:off x="1448" y="1036"/>
              <a:ext cx="441" cy="364"/>
            </a:xfrm>
            <a:custGeom>
              <a:avLst/>
              <a:gdLst>
                <a:gd name="T0" fmla="*/ 3 w 420"/>
                <a:gd name="T1" fmla="*/ 63 h 297"/>
                <a:gd name="T2" fmla="*/ 59 w 420"/>
                <a:gd name="T3" fmla="*/ 0 h 297"/>
                <a:gd name="T4" fmla="*/ 56 w 420"/>
                <a:gd name="T5" fmla="*/ 63 h 297"/>
                <a:gd name="T6" fmla="*/ 86 w 420"/>
                <a:gd name="T7" fmla="*/ 129 h 297"/>
                <a:gd name="T8" fmla="*/ 87 w 420"/>
                <a:gd name="T9" fmla="*/ 140 h 297"/>
                <a:gd name="T10" fmla="*/ 69 w 420"/>
                <a:gd name="T11" fmla="*/ 94 h 297"/>
                <a:gd name="T12" fmla="*/ 72 w 420"/>
                <a:gd name="T13" fmla="*/ 48 h 297"/>
                <a:gd name="T14" fmla="*/ 76 w 420"/>
                <a:gd name="T15" fmla="*/ 42 h 297"/>
                <a:gd name="T16" fmla="*/ 85 w 420"/>
                <a:gd name="T17" fmla="*/ 26 h 297"/>
                <a:gd name="T18" fmla="*/ 124 w 420"/>
                <a:gd name="T19" fmla="*/ 7 h 297"/>
                <a:gd name="T20" fmla="*/ 145 w 420"/>
                <a:gd name="T21" fmla="*/ 32 h 297"/>
                <a:gd name="T22" fmla="*/ 154 w 420"/>
                <a:gd name="T23" fmla="*/ 96 h 297"/>
                <a:gd name="T24" fmla="*/ 184 w 420"/>
                <a:gd name="T25" fmla="*/ 81 h 297"/>
                <a:gd name="T26" fmla="*/ 250 w 420"/>
                <a:gd name="T27" fmla="*/ 71 h 297"/>
                <a:gd name="T28" fmla="*/ 256 w 420"/>
                <a:gd name="T29" fmla="*/ 112 h 297"/>
                <a:gd name="T30" fmla="*/ 272 w 420"/>
                <a:gd name="T31" fmla="*/ 120 h 297"/>
                <a:gd name="T32" fmla="*/ 298 w 420"/>
                <a:gd name="T33" fmla="*/ 108 h 297"/>
                <a:gd name="T34" fmla="*/ 321 w 420"/>
                <a:gd name="T35" fmla="*/ 137 h 297"/>
                <a:gd name="T36" fmla="*/ 329 w 420"/>
                <a:gd name="T37" fmla="*/ 140 h 297"/>
                <a:gd name="T38" fmla="*/ 342 w 420"/>
                <a:gd name="T39" fmla="*/ 148 h 297"/>
                <a:gd name="T40" fmla="*/ 366 w 420"/>
                <a:gd name="T41" fmla="*/ 162 h 297"/>
                <a:gd name="T42" fmla="*/ 362 w 420"/>
                <a:gd name="T43" fmla="*/ 180 h 297"/>
                <a:gd name="T44" fmla="*/ 372 w 420"/>
                <a:gd name="T45" fmla="*/ 178 h 297"/>
                <a:gd name="T46" fmla="*/ 359 w 420"/>
                <a:gd name="T47" fmla="*/ 211 h 297"/>
                <a:gd name="T48" fmla="*/ 365 w 420"/>
                <a:gd name="T49" fmla="*/ 228 h 297"/>
                <a:gd name="T50" fmla="*/ 368 w 420"/>
                <a:gd name="T51" fmla="*/ 254 h 297"/>
                <a:gd name="T52" fmla="*/ 426 w 420"/>
                <a:gd name="T53" fmla="*/ 282 h 297"/>
                <a:gd name="T54" fmla="*/ 458 w 420"/>
                <a:gd name="T55" fmla="*/ 317 h 297"/>
                <a:gd name="T56" fmla="*/ 485 w 420"/>
                <a:gd name="T57" fmla="*/ 342 h 297"/>
                <a:gd name="T58" fmla="*/ 466 w 420"/>
                <a:gd name="T59" fmla="*/ 359 h 297"/>
                <a:gd name="T60" fmla="*/ 465 w 420"/>
                <a:gd name="T61" fmla="*/ 392 h 297"/>
                <a:gd name="T62" fmla="*/ 447 w 420"/>
                <a:gd name="T63" fmla="*/ 422 h 297"/>
                <a:gd name="T64" fmla="*/ 373 w 420"/>
                <a:gd name="T65" fmla="*/ 358 h 297"/>
                <a:gd name="T66" fmla="*/ 376 w 420"/>
                <a:gd name="T67" fmla="*/ 392 h 297"/>
                <a:gd name="T68" fmla="*/ 397 w 420"/>
                <a:gd name="T69" fmla="*/ 425 h 297"/>
                <a:gd name="T70" fmla="*/ 421 w 420"/>
                <a:gd name="T71" fmla="*/ 452 h 297"/>
                <a:gd name="T72" fmla="*/ 428 w 420"/>
                <a:gd name="T73" fmla="*/ 520 h 297"/>
                <a:gd name="T74" fmla="*/ 405 w 420"/>
                <a:gd name="T75" fmla="*/ 545 h 297"/>
                <a:gd name="T76" fmla="*/ 306 w 420"/>
                <a:gd name="T77" fmla="*/ 477 h 297"/>
                <a:gd name="T78" fmla="*/ 289 w 420"/>
                <a:gd name="T79" fmla="*/ 460 h 297"/>
                <a:gd name="T80" fmla="*/ 259 w 420"/>
                <a:gd name="T81" fmla="*/ 422 h 297"/>
                <a:gd name="T82" fmla="*/ 246 w 420"/>
                <a:gd name="T83" fmla="*/ 431 h 297"/>
                <a:gd name="T84" fmla="*/ 202 w 420"/>
                <a:gd name="T85" fmla="*/ 431 h 297"/>
                <a:gd name="T86" fmla="*/ 279 w 420"/>
                <a:gd name="T87" fmla="*/ 398 h 297"/>
                <a:gd name="T88" fmla="*/ 300 w 420"/>
                <a:gd name="T89" fmla="*/ 317 h 297"/>
                <a:gd name="T90" fmla="*/ 257 w 420"/>
                <a:gd name="T91" fmla="*/ 246 h 297"/>
                <a:gd name="T92" fmla="*/ 227 w 420"/>
                <a:gd name="T93" fmla="*/ 254 h 297"/>
                <a:gd name="T94" fmla="*/ 240 w 420"/>
                <a:gd name="T95" fmla="*/ 222 h 297"/>
                <a:gd name="T96" fmla="*/ 211 w 420"/>
                <a:gd name="T97" fmla="*/ 179 h 297"/>
                <a:gd name="T98" fmla="*/ 190 w 420"/>
                <a:gd name="T99" fmla="*/ 195 h 297"/>
                <a:gd name="T100" fmla="*/ 155 w 420"/>
                <a:gd name="T101" fmla="*/ 201 h 297"/>
                <a:gd name="T102" fmla="*/ 9 w 420"/>
                <a:gd name="T103" fmla="*/ 140 h 297"/>
                <a:gd name="T104" fmla="*/ 0 w 420"/>
                <a:gd name="T105" fmla="*/ 121 h 29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0"/>
                <a:gd name="T160" fmla="*/ 0 h 297"/>
                <a:gd name="T161" fmla="*/ 420 w 420"/>
                <a:gd name="T162" fmla="*/ 297 h 29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0" h="297">
                  <a:moveTo>
                    <a:pt x="0" y="66"/>
                  </a:moveTo>
                  <a:lnTo>
                    <a:pt x="3" y="34"/>
                  </a:lnTo>
                  <a:lnTo>
                    <a:pt x="21" y="11"/>
                  </a:lnTo>
                  <a:lnTo>
                    <a:pt x="50" y="0"/>
                  </a:lnTo>
                  <a:lnTo>
                    <a:pt x="74" y="4"/>
                  </a:lnTo>
                  <a:lnTo>
                    <a:pt x="48" y="34"/>
                  </a:lnTo>
                  <a:lnTo>
                    <a:pt x="55" y="52"/>
                  </a:lnTo>
                  <a:lnTo>
                    <a:pt x="74" y="70"/>
                  </a:lnTo>
                  <a:lnTo>
                    <a:pt x="50" y="76"/>
                  </a:lnTo>
                  <a:lnTo>
                    <a:pt x="75" y="76"/>
                  </a:lnTo>
                  <a:lnTo>
                    <a:pt x="78" y="60"/>
                  </a:lnTo>
                  <a:lnTo>
                    <a:pt x="60" y="51"/>
                  </a:lnTo>
                  <a:lnTo>
                    <a:pt x="75" y="41"/>
                  </a:lnTo>
                  <a:lnTo>
                    <a:pt x="63" y="26"/>
                  </a:lnTo>
                  <a:lnTo>
                    <a:pt x="88" y="30"/>
                  </a:lnTo>
                  <a:lnTo>
                    <a:pt x="66" y="23"/>
                  </a:lnTo>
                  <a:lnTo>
                    <a:pt x="91" y="24"/>
                  </a:lnTo>
                  <a:lnTo>
                    <a:pt x="73" y="14"/>
                  </a:lnTo>
                  <a:lnTo>
                    <a:pt x="94" y="15"/>
                  </a:lnTo>
                  <a:lnTo>
                    <a:pt x="107" y="4"/>
                  </a:lnTo>
                  <a:lnTo>
                    <a:pt x="124" y="3"/>
                  </a:lnTo>
                  <a:lnTo>
                    <a:pt x="125" y="17"/>
                  </a:lnTo>
                  <a:lnTo>
                    <a:pt x="137" y="23"/>
                  </a:lnTo>
                  <a:lnTo>
                    <a:pt x="133" y="52"/>
                  </a:lnTo>
                  <a:lnTo>
                    <a:pt x="149" y="38"/>
                  </a:lnTo>
                  <a:lnTo>
                    <a:pt x="159" y="44"/>
                  </a:lnTo>
                  <a:lnTo>
                    <a:pt x="182" y="30"/>
                  </a:lnTo>
                  <a:lnTo>
                    <a:pt x="216" y="38"/>
                  </a:lnTo>
                  <a:lnTo>
                    <a:pt x="231" y="52"/>
                  </a:lnTo>
                  <a:lnTo>
                    <a:pt x="221" y="60"/>
                  </a:lnTo>
                  <a:lnTo>
                    <a:pt x="241" y="57"/>
                  </a:lnTo>
                  <a:lnTo>
                    <a:pt x="235" y="65"/>
                  </a:lnTo>
                  <a:lnTo>
                    <a:pt x="247" y="70"/>
                  </a:lnTo>
                  <a:lnTo>
                    <a:pt x="257" y="59"/>
                  </a:lnTo>
                  <a:lnTo>
                    <a:pt x="272" y="65"/>
                  </a:lnTo>
                  <a:lnTo>
                    <a:pt x="277" y="74"/>
                  </a:lnTo>
                  <a:lnTo>
                    <a:pt x="263" y="76"/>
                  </a:lnTo>
                  <a:lnTo>
                    <a:pt x="284" y="76"/>
                  </a:lnTo>
                  <a:lnTo>
                    <a:pt x="281" y="87"/>
                  </a:lnTo>
                  <a:lnTo>
                    <a:pt x="295" y="81"/>
                  </a:lnTo>
                  <a:lnTo>
                    <a:pt x="286" y="91"/>
                  </a:lnTo>
                  <a:lnTo>
                    <a:pt x="316" y="88"/>
                  </a:lnTo>
                  <a:lnTo>
                    <a:pt x="299" y="98"/>
                  </a:lnTo>
                  <a:lnTo>
                    <a:pt x="313" y="98"/>
                  </a:lnTo>
                  <a:lnTo>
                    <a:pt x="308" y="105"/>
                  </a:lnTo>
                  <a:lnTo>
                    <a:pt x="321" y="96"/>
                  </a:lnTo>
                  <a:lnTo>
                    <a:pt x="334" y="106"/>
                  </a:lnTo>
                  <a:lnTo>
                    <a:pt x="310" y="114"/>
                  </a:lnTo>
                  <a:lnTo>
                    <a:pt x="345" y="121"/>
                  </a:lnTo>
                  <a:lnTo>
                    <a:pt x="315" y="124"/>
                  </a:lnTo>
                  <a:lnTo>
                    <a:pt x="326" y="129"/>
                  </a:lnTo>
                  <a:lnTo>
                    <a:pt x="317" y="138"/>
                  </a:lnTo>
                  <a:lnTo>
                    <a:pt x="352" y="156"/>
                  </a:lnTo>
                  <a:lnTo>
                    <a:pt x="369" y="153"/>
                  </a:lnTo>
                  <a:lnTo>
                    <a:pt x="378" y="174"/>
                  </a:lnTo>
                  <a:lnTo>
                    <a:pt x="395" y="172"/>
                  </a:lnTo>
                  <a:lnTo>
                    <a:pt x="393" y="181"/>
                  </a:lnTo>
                  <a:lnTo>
                    <a:pt x="419" y="186"/>
                  </a:lnTo>
                  <a:lnTo>
                    <a:pt x="415" y="197"/>
                  </a:lnTo>
                  <a:lnTo>
                    <a:pt x="403" y="195"/>
                  </a:lnTo>
                  <a:lnTo>
                    <a:pt x="408" y="202"/>
                  </a:lnTo>
                  <a:lnTo>
                    <a:pt x="402" y="213"/>
                  </a:lnTo>
                  <a:lnTo>
                    <a:pt x="390" y="208"/>
                  </a:lnTo>
                  <a:lnTo>
                    <a:pt x="387" y="229"/>
                  </a:lnTo>
                  <a:lnTo>
                    <a:pt x="340" y="190"/>
                  </a:lnTo>
                  <a:lnTo>
                    <a:pt x="322" y="194"/>
                  </a:lnTo>
                  <a:lnTo>
                    <a:pt x="334" y="203"/>
                  </a:lnTo>
                  <a:lnTo>
                    <a:pt x="325" y="213"/>
                  </a:lnTo>
                  <a:lnTo>
                    <a:pt x="332" y="212"/>
                  </a:lnTo>
                  <a:lnTo>
                    <a:pt x="343" y="231"/>
                  </a:lnTo>
                  <a:lnTo>
                    <a:pt x="366" y="235"/>
                  </a:lnTo>
                  <a:lnTo>
                    <a:pt x="364" y="246"/>
                  </a:lnTo>
                  <a:lnTo>
                    <a:pt x="376" y="256"/>
                  </a:lnTo>
                  <a:lnTo>
                    <a:pt x="370" y="282"/>
                  </a:lnTo>
                  <a:lnTo>
                    <a:pt x="310" y="255"/>
                  </a:lnTo>
                  <a:lnTo>
                    <a:pt x="350" y="296"/>
                  </a:lnTo>
                  <a:lnTo>
                    <a:pt x="275" y="273"/>
                  </a:lnTo>
                  <a:lnTo>
                    <a:pt x="264" y="259"/>
                  </a:lnTo>
                  <a:lnTo>
                    <a:pt x="274" y="258"/>
                  </a:lnTo>
                  <a:lnTo>
                    <a:pt x="250" y="250"/>
                  </a:lnTo>
                  <a:lnTo>
                    <a:pt x="243" y="234"/>
                  </a:lnTo>
                  <a:lnTo>
                    <a:pt x="224" y="229"/>
                  </a:lnTo>
                  <a:lnTo>
                    <a:pt x="223" y="240"/>
                  </a:lnTo>
                  <a:lnTo>
                    <a:pt x="212" y="234"/>
                  </a:lnTo>
                  <a:lnTo>
                    <a:pt x="195" y="244"/>
                  </a:lnTo>
                  <a:lnTo>
                    <a:pt x="174" y="234"/>
                  </a:lnTo>
                  <a:lnTo>
                    <a:pt x="186" y="216"/>
                  </a:lnTo>
                  <a:lnTo>
                    <a:pt x="241" y="216"/>
                  </a:lnTo>
                  <a:lnTo>
                    <a:pt x="228" y="198"/>
                  </a:lnTo>
                  <a:lnTo>
                    <a:pt x="259" y="172"/>
                  </a:lnTo>
                  <a:lnTo>
                    <a:pt x="237" y="137"/>
                  </a:lnTo>
                  <a:lnTo>
                    <a:pt x="222" y="134"/>
                  </a:lnTo>
                  <a:lnTo>
                    <a:pt x="230" y="128"/>
                  </a:lnTo>
                  <a:lnTo>
                    <a:pt x="196" y="138"/>
                  </a:lnTo>
                  <a:lnTo>
                    <a:pt x="195" y="127"/>
                  </a:lnTo>
                  <a:lnTo>
                    <a:pt x="208" y="121"/>
                  </a:lnTo>
                  <a:lnTo>
                    <a:pt x="182" y="108"/>
                  </a:lnTo>
                  <a:lnTo>
                    <a:pt x="182" y="97"/>
                  </a:lnTo>
                  <a:lnTo>
                    <a:pt x="158" y="92"/>
                  </a:lnTo>
                  <a:lnTo>
                    <a:pt x="164" y="106"/>
                  </a:lnTo>
                  <a:lnTo>
                    <a:pt x="123" y="101"/>
                  </a:lnTo>
                  <a:lnTo>
                    <a:pt x="134" y="109"/>
                  </a:lnTo>
                  <a:lnTo>
                    <a:pt x="28" y="95"/>
                  </a:lnTo>
                  <a:lnTo>
                    <a:pt x="9" y="76"/>
                  </a:lnTo>
                  <a:lnTo>
                    <a:pt x="42" y="77"/>
                  </a:lnTo>
                  <a:lnTo>
                    <a:pt x="0" y="66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3" name="Freeform 39"/>
            <p:cNvSpPr>
              <a:spLocks/>
            </p:cNvSpPr>
            <p:nvPr/>
          </p:nvSpPr>
          <p:spPr bwMode="auto">
            <a:xfrm>
              <a:off x="1492" y="1287"/>
              <a:ext cx="103" cy="81"/>
            </a:xfrm>
            <a:custGeom>
              <a:avLst/>
              <a:gdLst>
                <a:gd name="T0" fmla="*/ 0 w 99"/>
                <a:gd name="T1" fmla="*/ 98 h 66"/>
                <a:gd name="T2" fmla="*/ 18 w 99"/>
                <a:gd name="T3" fmla="*/ 74 h 66"/>
                <a:gd name="T4" fmla="*/ 27 w 99"/>
                <a:gd name="T5" fmla="*/ 0 h 66"/>
                <a:gd name="T6" fmla="*/ 35 w 99"/>
                <a:gd name="T7" fmla="*/ 27 h 66"/>
                <a:gd name="T8" fmla="*/ 60 w 99"/>
                <a:gd name="T9" fmla="*/ 33 h 66"/>
                <a:gd name="T10" fmla="*/ 110 w 99"/>
                <a:gd name="T11" fmla="*/ 88 h 66"/>
                <a:gd name="T12" fmla="*/ 104 w 99"/>
                <a:gd name="T13" fmla="*/ 107 h 66"/>
                <a:gd name="T14" fmla="*/ 58 w 99"/>
                <a:gd name="T15" fmla="*/ 81 h 66"/>
                <a:gd name="T16" fmla="*/ 31 w 99"/>
                <a:gd name="T17" fmla="*/ 120 h 66"/>
                <a:gd name="T18" fmla="*/ 25 w 99"/>
                <a:gd name="T19" fmla="*/ 88 h 66"/>
                <a:gd name="T20" fmla="*/ 0 w 99"/>
                <a:gd name="T21" fmla="*/ 98 h 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66"/>
                <a:gd name="T35" fmla="*/ 99 w 99"/>
                <a:gd name="T36" fmla="*/ 66 h 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66">
                  <a:moveTo>
                    <a:pt x="0" y="53"/>
                  </a:moveTo>
                  <a:lnTo>
                    <a:pt x="15" y="40"/>
                  </a:lnTo>
                  <a:lnTo>
                    <a:pt x="24" y="0"/>
                  </a:lnTo>
                  <a:lnTo>
                    <a:pt x="32" y="15"/>
                  </a:lnTo>
                  <a:lnTo>
                    <a:pt x="54" y="18"/>
                  </a:lnTo>
                  <a:lnTo>
                    <a:pt x="98" y="48"/>
                  </a:lnTo>
                  <a:lnTo>
                    <a:pt x="92" y="58"/>
                  </a:lnTo>
                  <a:lnTo>
                    <a:pt x="52" y="44"/>
                  </a:lnTo>
                  <a:lnTo>
                    <a:pt x="28" y="65"/>
                  </a:lnTo>
                  <a:lnTo>
                    <a:pt x="22" y="48"/>
                  </a:lnTo>
                  <a:lnTo>
                    <a:pt x="0" y="53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4" name="Freeform 40"/>
            <p:cNvSpPr>
              <a:spLocks/>
            </p:cNvSpPr>
            <p:nvPr/>
          </p:nvSpPr>
          <p:spPr bwMode="auto">
            <a:xfrm>
              <a:off x="1919" y="1661"/>
              <a:ext cx="104" cy="116"/>
            </a:xfrm>
            <a:custGeom>
              <a:avLst/>
              <a:gdLst>
                <a:gd name="T0" fmla="*/ 0 w 99"/>
                <a:gd name="T1" fmla="*/ 134 h 95"/>
                <a:gd name="T2" fmla="*/ 46 w 99"/>
                <a:gd name="T3" fmla="*/ 9 h 95"/>
                <a:gd name="T4" fmla="*/ 65 w 99"/>
                <a:gd name="T5" fmla="*/ 0 h 95"/>
                <a:gd name="T6" fmla="*/ 43 w 99"/>
                <a:gd name="T7" fmla="*/ 67 h 95"/>
                <a:gd name="T8" fmla="*/ 59 w 99"/>
                <a:gd name="T9" fmla="*/ 53 h 95"/>
                <a:gd name="T10" fmla="*/ 67 w 99"/>
                <a:gd name="T11" fmla="*/ 81 h 95"/>
                <a:gd name="T12" fmla="*/ 97 w 99"/>
                <a:gd name="T13" fmla="*/ 81 h 95"/>
                <a:gd name="T14" fmla="*/ 91 w 99"/>
                <a:gd name="T15" fmla="*/ 107 h 95"/>
                <a:gd name="T16" fmla="*/ 107 w 99"/>
                <a:gd name="T17" fmla="*/ 104 h 95"/>
                <a:gd name="T18" fmla="*/ 96 w 99"/>
                <a:gd name="T19" fmla="*/ 131 h 95"/>
                <a:gd name="T20" fmla="*/ 110 w 99"/>
                <a:gd name="T21" fmla="*/ 116 h 95"/>
                <a:gd name="T22" fmla="*/ 113 w 99"/>
                <a:gd name="T23" fmla="*/ 142 h 95"/>
                <a:gd name="T24" fmla="*/ 98 w 99"/>
                <a:gd name="T25" fmla="*/ 171 h 95"/>
                <a:gd name="T26" fmla="*/ 97 w 99"/>
                <a:gd name="T27" fmla="*/ 149 h 95"/>
                <a:gd name="T28" fmla="*/ 90 w 99"/>
                <a:gd name="T29" fmla="*/ 160 h 95"/>
                <a:gd name="T30" fmla="*/ 90 w 99"/>
                <a:gd name="T31" fmla="*/ 129 h 95"/>
                <a:gd name="T32" fmla="*/ 63 w 99"/>
                <a:gd name="T33" fmla="*/ 160 h 95"/>
                <a:gd name="T34" fmla="*/ 79 w 99"/>
                <a:gd name="T35" fmla="*/ 139 h 95"/>
                <a:gd name="T36" fmla="*/ 56 w 99"/>
                <a:gd name="T37" fmla="*/ 142 h 95"/>
                <a:gd name="T38" fmla="*/ 62 w 99"/>
                <a:gd name="T39" fmla="*/ 129 h 95"/>
                <a:gd name="T40" fmla="*/ 0 w 99"/>
                <a:gd name="T41" fmla="*/ 134 h 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9"/>
                <a:gd name="T64" fmla="*/ 0 h 95"/>
                <a:gd name="T65" fmla="*/ 99 w 99"/>
                <a:gd name="T66" fmla="*/ 95 h 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9" h="95">
                  <a:moveTo>
                    <a:pt x="0" y="74"/>
                  </a:moveTo>
                  <a:lnTo>
                    <a:pt x="40" y="5"/>
                  </a:lnTo>
                  <a:lnTo>
                    <a:pt x="56" y="0"/>
                  </a:lnTo>
                  <a:lnTo>
                    <a:pt x="37" y="37"/>
                  </a:lnTo>
                  <a:lnTo>
                    <a:pt x="50" y="29"/>
                  </a:lnTo>
                  <a:lnTo>
                    <a:pt x="58" y="44"/>
                  </a:lnTo>
                  <a:lnTo>
                    <a:pt x="84" y="44"/>
                  </a:lnTo>
                  <a:lnTo>
                    <a:pt x="79" y="59"/>
                  </a:lnTo>
                  <a:lnTo>
                    <a:pt x="92" y="57"/>
                  </a:lnTo>
                  <a:lnTo>
                    <a:pt x="83" y="72"/>
                  </a:lnTo>
                  <a:lnTo>
                    <a:pt x="95" y="64"/>
                  </a:lnTo>
                  <a:lnTo>
                    <a:pt x="98" y="78"/>
                  </a:lnTo>
                  <a:lnTo>
                    <a:pt x="85" y="94"/>
                  </a:lnTo>
                  <a:lnTo>
                    <a:pt x="84" y="82"/>
                  </a:lnTo>
                  <a:lnTo>
                    <a:pt x="78" y="88"/>
                  </a:lnTo>
                  <a:lnTo>
                    <a:pt x="78" y="71"/>
                  </a:lnTo>
                  <a:lnTo>
                    <a:pt x="54" y="88"/>
                  </a:lnTo>
                  <a:lnTo>
                    <a:pt x="68" y="76"/>
                  </a:lnTo>
                  <a:lnTo>
                    <a:pt x="48" y="78"/>
                  </a:lnTo>
                  <a:lnTo>
                    <a:pt x="53" y="71"/>
                  </a:lnTo>
                  <a:lnTo>
                    <a:pt x="0" y="74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5" name="Freeform 41"/>
            <p:cNvSpPr>
              <a:spLocks/>
            </p:cNvSpPr>
            <p:nvPr/>
          </p:nvSpPr>
          <p:spPr bwMode="auto">
            <a:xfrm>
              <a:off x="4055" y="2494"/>
              <a:ext cx="29" cy="67"/>
            </a:xfrm>
            <a:custGeom>
              <a:avLst/>
              <a:gdLst>
                <a:gd name="T0" fmla="*/ 0 w 28"/>
                <a:gd name="T1" fmla="*/ 0 h 55"/>
                <a:gd name="T2" fmla="*/ 4 w 28"/>
                <a:gd name="T3" fmla="*/ 97 h 55"/>
                <a:gd name="T4" fmla="*/ 30 w 28"/>
                <a:gd name="T5" fmla="*/ 80 h 55"/>
                <a:gd name="T6" fmla="*/ 19 w 28"/>
                <a:gd name="T7" fmla="*/ 23 h 55"/>
                <a:gd name="T8" fmla="*/ 0 w 28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55"/>
                <a:gd name="T17" fmla="*/ 28 w 28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55">
                  <a:moveTo>
                    <a:pt x="0" y="0"/>
                  </a:moveTo>
                  <a:lnTo>
                    <a:pt x="4" y="54"/>
                  </a:lnTo>
                  <a:lnTo>
                    <a:pt x="27" y="44"/>
                  </a:lnTo>
                  <a:lnTo>
                    <a:pt x="16" y="13"/>
                  </a:lnTo>
                  <a:lnTo>
                    <a:pt x="0" y="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6" name="Freeform 42"/>
            <p:cNvSpPr>
              <a:spLocks/>
            </p:cNvSpPr>
            <p:nvPr/>
          </p:nvSpPr>
          <p:spPr bwMode="auto">
            <a:xfrm>
              <a:off x="1670" y="2980"/>
              <a:ext cx="130" cy="748"/>
            </a:xfrm>
            <a:custGeom>
              <a:avLst/>
              <a:gdLst>
                <a:gd name="T0" fmla="*/ 0 w 123"/>
                <a:gd name="T1" fmla="*/ 883 h 609"/>
                <a:gd name="T2" fmla="*/ 13 w 123"/>
                <a:gd name="T3" fmla="*/ 851 h 609"/>
                <a:gd name="T4" fmla="*/ 31 w 123"/>
                <a:gd name="T5" fmla="*/ 873 h 609"/>
                <a:gd name="T6" fmla="*/ 50 w 123"/>
                <a:gd name="T7" fmla="*/ 814 h 609"/>
                <a:gd name="T8" fmla="*/ 42 w 123"/>
                <a:gd name="T9" fmla="*/ 793 h 609"/>
                <a:gd name="T10" fmla="*/ 57 w 123"/>
                <a:gd name="T11" fmla="*/ 714 h 609"/>
                <a:gd name="T12" fmla="*/ 31 w 123"/>
                <a:gd name="T13" fmla="*/ 706 h 609"/>
                <a:gd name="T14" fmla="*/ 35 w 123"/>
                <a:gd name="T15" fmla="*/ 576 h 609"/>
                <a:gd name="T16" fmla="*/ 70 w 123"/>
                <a:gd name="T17" fmla="*/ 443 h 609"/>
                <a:gd name="T18" fmla="*/ 70 w 123"/>
                <a:gd name="T19" fmla="*/ 330 h 609"/>
                <a:gd name="T20" fmla="*/ 95 w 123"/>
                <a:gd name="T21" fmla="*/ 114 h 609"/>
                <a:gd name="T22" fmla="*/ 86 w 123"/>
                <a:gd name="T23" fmla="*/ 21 h 609"/>
                <a:gd name="T24" fmla="*/ 103 w 123"/>
                <a:gd name="T25" fmla="*/ 0 h 609"/>
                <a:gd name="T26" fmla="*/ 120 w 123"/>
                <a:gd name="T27" fmla="*/ 50 h 609"/>
                <a:gd name="T28" fmla="*/ 131 w 123"/>
                <a:gd name="T29" fmla="*/ 150 h 609"/>
                <a:gd name="T30" fmla="*/ 144 w 123"/>
                <a:gd name="T31" fmla="*/ 152 h 609"/>
                <a:gd name="T32" fmla="*/ 142 w 123"/>
                <a:gd name="T33" fmla="*/ 185 h 609"/>
                <a:gd name="T34" fmla="*/ 123 w 123"/>
                <a:gd name="T35" fmla="*/ 200 h 609"/>
                <a:gd name="T36" fmla="*/ 124 w 123"/>
                <a:gd name="T37" fmla="*/ 265 h 609"/>
                <a:gd name="T38" fmla="*/ 103 w 123"/>
                <a:gd name="T39" fmla="*/ 302 h 609"/>
                <a:gd name="T40" fmla="*/ 87 w 123"/>
                <a:gd name="T41" fmla="*/ 395 h 609"/>
                <a:gd name="T42" fmla="*/ 99 w 123"/>
                <a:gd name="T43" fmla="*/ 481 h 609"/>
                <a:gd name="T44" fmla="*/ 77 w 123"/>
                <a:gd name="T45" fmla="*/ 555 h 609"/>
                <a:gd name="T46" fmla="*/ 61 w 123"/>
                <a:gd name="T47" fmla="*/ 741 h 609"/>
                <a:gd name="T48" fmla="*/ 74 w 123"/>
                <a:gd name="T49" fmla="*/ 811 h 609"/>
                <a:gd name="T50" fmla="*/ 62 w 123"/>
                <a:gd name="T51" fmla="*/ 814 h 609"/>
                <a:gd name="T52" fmla="*/ 67 w 123"/>
                <a:gd name="T53" fmla="*/ 875 h 609"/>
                <a:gd name="T54" fmla="*/ 39 w 123"/>
                <a:gd name="T55" fmla="*/ 1000 h 609"/>
                <a:gd name="T56" fmla="*/ 41 w 123"/>
                <a:gd name="T57" fmla="*/ 1022 h 609"/>
                <a:gd name="T58" fmla="*/ 56 w 123"/>
                <a:gd name="T59" fmla="*/ 1013 h 609"/>
                <a:gd name="T60" fmla="*/ 61 w 123"/>
                <a:gd name="T61" fmla="*/ 1062 h 609"/>
                <a:gd name="T62" fmla="*/ 124 w 123"/>
                <a:gd name="T63" fmla="*/ 1071 h 609"/>
                <a:gd name="T64" fmla="*/ 81 w 123"/>
                <a:gd name="T65" fmla="*/ 1089 h 609"/>
                <a:gd name="T66" fmla="*/ 77 w 123"/>
                <a:gd name="T67" fmla="*/ 1126 h 609"/>
                <a:gd name="T68" fmla="*/ 59 w 123"/>
                <a:gd name="T69" fmla="*/ 1118 h 609"/>
                <a:gd name="T70" fmla="*/ 79 w 123"/>
                <a:gd name="T71" fmla="*/ 1093 h 609"/>
                <a:gd name="T72" fmla="*/ 48 w 123"/>
                <a:gd name="T73" fmla="*/ 1085 h 609"/>
                <a:gd name="T74" fmla="*/ 44 w 123"/>
                <a:gd name="T75" fmla="*/ 1044 h 609"/>
                <a:gd name="T76" fmla="*/ 38 w 123"/>
                <a:gd name="T77" fmla="*/ 1062 h 609"/>
                <a:gd name="T78" fmla="*/ 25 w 123"/>
                <a:gd name="T79" fmla="*/ 1026 h 609"/>
                <a:gd name="T80" fmla="*/ 33 w 123"/>
                <a:gd name="T81" fmla="*/ 1016 h 609"/>
                <a:gd name="T82" fmla="*/ 18 w 123"/>
                <a:gd name="T83" fmla="*/ 999 h 609"/>
                <a:gd name="T84" fmla="*/ 31 w 123"/>
                <a:gd name="T85" fmla="*/ 976 h 609"/>
                <a:gd name="T86" fmla="*/ 19 w 123"/>
                <a:gd name="T87" fmla="*/ 924 h 609"/>
                <a:gd name="T88" fmla="*/ 41 w 123"/>
                <a:gd name="T89" fmla="*/ 927 h 609"/>
                <a:gd name="T90" fmla="*/ 19 w 123"/>
                <a:gd name="T91" fmla="*/ 900 h 609"/>
                <a:gd name="T92" fmla="*/ 23 w 123"/>
                <a:gd name="T93" fmla="*/ 879 h 609"/>
                <a:gd name="T94" fmla="*/ 0 w 123"/>
                <a:gd name="T95" fmla="*/ 883 h 6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3"/>
                <a:gd name="T145" fmla="*/ 0 h 609"/>
                <a:gd name="T146" fmla="*/ 123 w 123"/>
                <a:gd name="T147" fmla="*/ 609 h 60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3" h="609">
                  <a:moveTo>
                    <a:pt x="0" y="476"/>
                  </a:moveTo>
                  <a:lnTo>
                    <a:pt x="10" y="459"/>
                  </a:lnTo>
                  <a:lnTo>
                    <a:pt x="26" y="471"/>
                  </a:lnTo>
                  <a:lnTo>
                    <a:pt x="42" y="440"/>
                  </a:lnTo>
                  <a:lnTo>
                    <a:pt x="36" y="428"/>
                  </a:lnTo>
                  <a:lnTo>
                    <a:pt x="48" y="385"/>
                  </a:lnTo>
                  <a:lnTo>
                    <a:pt x="26" y="381"/>
                  </a:lnTo>
                  <a:lnTo>
                    <a:pt x="29" y="311"/>
                  </a:lnTo>
                  <a:lnTo>
                    <a:pt x="59" y="239"/>
                  </a:lnTo>
                  <a:lnTo>
                    <a:pt x="59" y="178"/>
                  </a:lnTo>
                  <a:lnTo>
                    <a:pt x="80" y="62"/>
                  </a:lnTo>
                  <a:lnTo>
                    <a:pt x="73" y="11"/>
                  </a:lnTo>
                  <a:lnTo>
                    <a:pt x="87" y="0"/>
                  </a:lnTo>
                  <a:lnTo>
                    <a:pt x="102" y="27"/>
                  </a:lnTo>
                  <a:lnTo>
                    <a:pt x="111" y="81"/>
                  </a:lnTo>
                  <a:lnTo>
                    <a:pt x="122" y="82"/>
                  </a:lnTo>
                  <a:lnTo>
                    <a:pt x="120" y="100"/>
                  </a:lnTo>
                  <a:lnTo>
                    <a:pt x="104" y="108"/>
                  </a:lnTo>
                  <a:lnTo>
                    <a:pt x="105" y="143"/>
                  </a:lnTo>
                  <a:lnTo>
                    <a:pt x="87" y="163"/>
                  </a:lnTo>
                  <a:lnTo>
                    <a:pt x="74" y="213"/>
                  </a:lnTo>
                  <a:lnTo>
                    <a:pt x="84" y="260"/>
                  </a:lnTo>
                  <a:lnTo>
                    <a:pt x="65" y="300"/>
                  </a:lnTo>
                  <a:lnTo>
                    <a:pt x="52" y="400"/>
                  </a:lnTo>
                  <a:lnTo>
                    <a:pt x="62" y="437"/>
                  </a:lnTo>
                  <a:lnTo>
                    <a:pt x="53" y="440"/>
                  </a:lnTo>
                  <a:lnTo>
                    <a:pt x="57" y="472"/>
                  </a:lnTo>
                  <a:lnTo>
                    <a:pt x="33" y="540"/>
                  </a:lnTo>
                  <a:lnTo>
                    <a:pt x="35" y="551"/>
                  </a:lnTo>
                  <a:lnTo>
                    <a:pt x="47" y="547"/>
                  </a:lnTo>
                  <a:lnTo>
                    <a:pt x="52" y="573"/>
                  </a:lnTo>
                  <a:lnTo>
                    <a:pt x="105" y="578"/>
                  </a:lnTo>
                  <a:lnTo>
                    <a:pt x="69" y="588"/>
                  </a:lnTo>
                  <a:lnTo>
                    <a:pt x="65" y="608"/>
                  </a:lnTo>
                  <a:lnTo>
                    <a:pt x="50" y="603"/>
                  </a:lnTo>
                  <a:lnTo>
                    <a:pt x="67" y="590"/>
                  </a:lnTo>
                  <a:lnTo>
                    <a:pt x="41" y="585"/>
                  </a:lnTo>
                  <a:lnTo>
                    <a:pt x="38" y="563"/>
                  </a:lnTo>
                  <a:lnTo>
                    <a:pt x="32" y="573"/>
                  </a:lnTo>
                  <a:lnTo>
                    <a:pt x="22" y="554"/>
                  </a:lnTo>
                  <a:lnTo>
                    <a:pt x="27" y="548"/>
                  </a:lnTo>
                  <a:lnTo>
                    <a:pt x="15" y="539"/>
                  </a:lnTo>
                  <a:lnTo>
                    <a:pt x="26" y="527"/>
                  </a:lnTo>
                  <a:lnTo>
                    <a:pt x="16" y="498"/>
                  </a:lnTo>
                  <a:lnTo>
                    <a:pt x="35" y="501"/>
                  </a:lnTo>
                  <a:lnTo>
                    <a:pt x="16" y="486"/>
                  </a:lnTo>
                  <a:lnTo>
                    <a:pt x="20" y="475"/>
                  </a:lnTo>
                  <a:lnTo>
                    <a:pt x="0" y="476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7" name="Freeform 43"/>
            <p:cNvSpPr>
              <a:spLocks/>
            </p:cNvSpPr>
            <p:nvPr/>
          </p:nvSpPr>
          <p:spPr bwMode="auto">
            <a:xfrm>
              <a:off x="1678" y="3607"/>
              <a:ext cx="10" cy="28"/>
            </a:xfrm>
            <a:custGeom>
              <a:avLst/>
              <a:gdLst>
                <a:gd name="T0" fmla="*/ 0 w 10"/>
                <a:gd name="T1" fmla="*/ 18 h 23"/>
                <a:gd name="T2" fmla="*/ 3 w 10"/>
                <a:gd name="T3" fmla="*/ 0 h 23"/>
                <a:gd name="T4" fmla="*/ 9 w 10"/>
                <a:gd name="T5" fmla="*/ 40 h 23"/>
                <a:gd name="T6" fmla="*/ 0 w 10"/>
                <a:gd name="T7" fmla="*/ 1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23"/>
                <a:gd name="T14" fmla="*/ 10 w 1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23">
                  <a:moveTo>
                    <a:pt x="0" y="10"/>
                  </a:moveTo>
                  <a:lnTo>
                    <a:pt x="3" y="0"/>
                  </a:lnTo>
                  <a:lnTo>
                    <a:pt x="9" y="22"/>
                  </a:lnTo>
                  <a:lnTo>
                    <a:pt x="0" y="1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8" name="Freeform 44"/>
            <p:cNvSpPr>
              <a:spLocks/>
            </p:cNvSpPr>
            <p:nvPr/>
          </p:nvSpPr>
          <p:spPr bwMode="auto">
            <a:xfrm>
              <a:off x="1688" y="3455"/>
              <a:ext cx="11" cy="36"/>
            </a:xfrm>
            <a:custGeom>
              <a:avLst/>
              <a:gdLst>
                <a:gd name="T0" fmla="*/ 0 w 10"/>
                <a:gd name="T1" fmla="*/ 43 h 30"/>
                <a:gd name="T2" fmla="*/ 12 w 10"/>
                <a:gd name="T3" fmla="*/ 0 h 30"/>
                <a:gd name="T4" fmla="*/ 12 w 10"/>
                <a:gd name="T5" fmla="*/ 50 h 30"/>
                <a:gd name="T6" fmla="*/ 0 w 10"/>
                <a:gd name="T7" fmla="*/ 43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30"/>
                <a:gd name="T14" fmla="*/ 10 w 10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30">
                  <a:moveTo>
                    <a:pt x="0" y="25"/>
                  </a:moveTo>
                  <a:lnTo>
                    <a:pt x="9" y="0"/>
                  </a:lnTo>
                  <a:lnTo>
                    <a:pt x="9" y="29"/>
                  </a:lnTo>
                  <a:lnTo>
                    <a:pt x="0" y="25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9" name="Freeform 45"/>
            <p:cNvSpPr>
              <a:spLocks/>
            </p:cNvSpPr>
            <p:nvPr/>
          </p:nvSpPr>
          <p:spPr bwMode="auto">
            <a:xfrm>
              <a:off x="1699" y="3717"/>
              <a:ext cx="22" cy="17"/>
            </a:xfrm>
            <a:custGeom>
              <a:avLst/>
              <a:gdLst>
                <a:gd name="T0" fmla="*/ 0 w 21"/>
                <a:gd name="T1" fmla="*/ 0 h 14"/>
                <a:gd name="T2" fmla="*/ 22 w 21"/>
                <a:gd name="T3" fmla="*/ 6 h 14"/>
                <a:gd name="T4" fmla="*/ 23 w 21"/>
                <a:gd name="T5" fmla="*/ 23 h 14"/>
                <a:gd name="T6" fmla="*/ 0 w 21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4"/>
                <a:gd name="T14" fmla="*/ 21 w 21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4">
                  <a:moveTo>
                    <a:pt x="0" y="0"/>
                  </a:moveTo>
                  <a:lnTo>
                    <a:pt x="19" y="3"/>
                  </a:lnTo>
                  <a:lnTo>
                    <a:pt x="20" y="13"/>
                  </a:lnTo>
                  <a:lnTo>
                    <a:pt x="0" y="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0" name="Freeform 46"/>
            <p:cNvSpPr>
              <a:spLocks/>
            </p:cNvSpPr>
            <p:nvPr/>
          </p:nvSpPr>
          <p:spPr bwMode="auto">
            <a:xfrm>
              <a:off x="1703" y="3683"/>
              <a:ext cx="31" cy="37"/>
            </a:xfrm>
            <a:custGeom>
              <a:avLst/>
              <a:gdLst>
                <a:gd name="T0" fmla="*/ 0 w 30"/>
                <a:gd name="T1" fmla="*/ 9 h 30"/>
                <a:gd name="T2" fmla="*/ 8 w 30"/>
                <a:gd name="T3" fmla="*/ 0 h 30"/>
                <a:gd name="T4" fmla="*/ 7 w 30"/>
                <a:gd name="T5" fmla="*/ 25 h 30"/>
                <a:gd name="T6" fmla="*/ 32 w 30"/>
                <a:gd name="T7" fmla="*/ 33 h 30"/>
                <a:gd name="T8" fmla="*/ 18 w 30"/>
                <a:gd name="T9" fmla="*/ 54 h 30"/>
                <a:gd name="T10" fmla="*/ 0 w 30"/>
                <a:gd name="T11" fmla="*/ 9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30"/>
                <a:gd name="T20" fmla="*/ 30 w 30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30">
                  <a:moveTo>
                    <a:pt x="0" y="5"/>
                  </a:moveTo>
                  <a:lnTo>
                    <a:pt x="8" y="0"/>
                  </a:lnTo>
                  <a:lnTo>
                    <a:pt x="7" y="13"/>
                  </a:lnTo>
                  <a:lnTo>
                    <a:pt x="29" y="18"/>
                  </a:lnTo>
                  <a:lnTo>
                    <a:pt x="15" y="29"/>
                  </a:lnTo>
                  <a:lnTo>
                    <a:pt x="0" y="5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1" name="Freeform 47"/>
            <p:cNvSpPr>
              <a:spLocks/>
            </p:cNvSpPr>
            <p:nvPr/>
          </p:nvSpPr>
          <p:spPr bwMode="auto">
            <a:xfrm>
              <a:off x="1725" y="3730"/>
              <a:ext cx="18" cy="9"/>
            </a:xfrm>
            <a:custGeom>
              <a:avLst/>
              <a:gdLst>
                <a:gd name="T0" fmla="*/ 0 w 17"/>
                <a:gd name="T1" fmla="*/ 8 h 8"/>
                <a:gd name="T2" fmla="*/ 4 w 17"/>
                <a:gd name="T3" fmla="*/ 0 h 8"/>
                <a:gd name="T4" fmla="*/ 19 w 17"/>
                <a:gd name="T5" fmla="*/ 10 h 8"/>
                <a:gd name="T6" fmla="*/ 0 w 17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8"/>
                <a:gd name="T14" fmla="*/ 17 w 17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8">
                  <a:moveTo>
                    <a:pt x="0" y="5"/>
                  </a:moveTo>
                  <a:lnTo>
                    <a:pt x="4" y="0"/>
                  </a:lnTo>
                  <a:lnTo>
                    <a:pt x="16" y="7"/>
                  </a:lnTo>
                  <a:lnTo>
                    <a:pt x="0" y="5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2" name="Freeform 48"/>
            <p:cNvSpPr>
              <a:spLocks/>
            </p:cNvSpPr>
            <p:nvPr/>
          </p:nvSpPr>
          <p:spPr bwMode="auto">
            <a:xfrm>
              <a:off x="1735" y="3699"/>
              <a:ext cx="44" cy="56"/>
            </a:xfrm>
            <a:custGeom>
              <a:avLst/>
              <a:gdLst>
                <a:gd name="T0" fmla="*/ 0 w 41"/>
                <a:gd name="T1" fmla="*/ 70 h 45"/>
                <a:gd name="T2" fmla="*/ 10 w 41"/>
                <a:gd name="T3" fmla="*/ 56 h 45"/>
                <a:gd name="T4" fmla="*/ 34 w 41"/>
                <a:gd name="T5" fmla="*/ 65 h 45"/>
                <a:gd name="T6" fmla="*/ 23 w 41"/>
                <a:gd name="T7" fmla="*/ 42 h 45"/>
                <a:gd name="T8" fmla="*/ 35 w 41"/>
                <a:gd name="T9" fmla="*/ 30 h 45"/>
                <a:gd name="T10" fmla="*/ 16 w 41"/>
                <a:gd name="T11" fmla="*/ 25 h 45"/>
                <a:gd name="T12" fmla="*/ 16 w 41"/>
                <a:gd name="T13" fmla="*/ 2 h 45"/>
                <a:gd name="T14" fmla="*/ 48 w 41"/>
                <a:gd name="T15" fmla="*/ 0 h 45"/>
                <a:gd name="T16" fmla="*/ 49 w 41"/>
                <a:gd name="T17" fmla="*/ 85 h 45"/>
                <a:gd name="T18" fmla="*/ 0 w 41"/>
                <a:gd name="T19" fmla="*/ 70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45"/>
                <a:gd name="T32" fmla="*/ 41 w 41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45">
                  <a:moveTo>
                    <a:pt x="0" y="36"/>
                  </a:moveTo>
                  <a:lnTo>
                    <a:pt x="7" y="29"/>
                  </a:lnTo>
                  <a:lnTo>
                    <a:pt x="28" y="34"/>
                  </a:lnTo>
                  <a:lnTo>
                    <a:pt x="19" y="22"/>
                  </a:lnTo>
                  <a:lnTo>
                    <a:pt x="29" y="15"/>
                  </a:lnTo>
                  <a:lnTo>
                    <a:pt x="13" y="13"/>
                  </a:lnTo>
                  <a:lnTo>
                    <a:pt x="13" y="2"/>
                  </a:lnTo>
                  <a:lnTo>
                    <a:pt x="39" y="0"/>
                  </a:lnTo>
                  <a:lnTo>
                    <a:pt x="40" y="44"/>
                  </a:lnTo>
                  <a:lnTo>
                    <a:pt x="0" y="36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3" name="Freeform 49"/>
            <p:cNvSpPr>
              <a:spLocks/>
            </p:cNvSpPr>
            <p:nvPr/>
          </p:nvSpPr>
          <p:spPr bwMode="auto">
            <a:xfrm>
              <a:off x="1757" y="3761"/>
              <a:ext cx="33" cy="13"/>
            </a:xfrm>
            <a:custGeom>
              <a:avLst/>
              <a:gdLst>
                <a:gd name="T0" fmla="*/ 0 w 31"/>
                <a:gd name="T1" fmla="*/ 0 h 10"/>
                <a:gd name="T2" fmla="*/ 33 w 31"/>
                <a:gd name="T3" fmla="*/ 5 h 10"/>
                <a:gd name="T4" fmla="*/ 36 w 31"/>
                <a:gd name="T5" fmla="*/ 21 h 10"/>
                <a:gd name="T6" fmla="*/ 0 w 31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0"/>
                <a:gd name="T14" fmla="*/ 31 w 31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0">
                  <a:moveTo>
                    <a:pt x="0" y="0"/>
                  </a:moveTo>
                  <a:lnTo>
                    <a:pt x="27" y="2"/>
                  </a:lnTo>
                  <a:lnTo>
                    <a:pt x="30" y="9"/>
                  </a:lnTo>
                  <a:lnTo>
                    <a:pt x="0" y="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4" name="Freeform 50"/>
            <p:cNvSpPr>
              <a:spLocks/>
            </p:cNvSpPr>
            <p:nvPr/>
          </p:nvSpPr>
          <p:spPr bwMode="auto">
            <a:xfrm>
              <a:off x="1787" y="3755"/>
              <a:ext cx="15" cy="7"/>
            </a:xfrm>
            <a:custGeom>
              <a:avLst/>
              <a:gdLst>
                <a:gd name="T0" fmla="*/ 0 w 15"/>
                <a:gd name="T1" fmla="*/ 6 h 7"/>
                <a:gd name="T2" fmla="*/ 3 w 15"/>
                <a:gd name="T3" fmla="*/ 0 h 7"/>
                <a:gd name="T4" fmla="*/ 14 w 15"/>
                <a:gd name="T5" fmla="*/ 6 h 7"/>
                <a:gd name="T6" fmla="*/ 0 w 15"/>
                <a:gd name="T7" fmla="*/ 6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7"/>
                <a:gd name="T14" fmla="*/ 15 w 15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7">
                  <a:moveTo>
                    <a:pt x="0" y="6"/>
                  </a:moveTo>
                  <a:lnTo>
                    <a:pt x="3" y="0"/>
                  </a:lnTo>
                  <a:lnTo>
                    <a:pt x="14" y="6"/>
                  </a:lnTo>
                  <a:lnTo>
                    <a:pt x="0" y="6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5" name="Freeform 51"/>
            <p:cNvSpPr>
              <a:spLocks/>
            </p:cNvSpPr>
            <p:nvPr/>
          </p:nvSpPr>
          <p:spPr bwMode="auto">
            <a:xfrm>
              <a:off x="3959" y="1614"/>
              <a:ext cx="941" cy="691"/>
            </a:xfrm>
            <a:custGeom>
              <a:avLst/>
              <a:gdLst>
                <a:gd name="T0" fmla="*/ 5 w 895"/>
                <a:gd name="T1" fmla="*/ 455 h 562"/>
                <a:gd name="T2" fmla="*/ 109 w 895"/>
                <a:gd name="T3" fmla="*/ 391 h 562"/>
                <a:gd name="T4" fmla="*/ 106 w 895"/>
                <a:gd name="T5" fmla="*/ 301 h 562"/>
                <a:gd name="T6" fmla="*/ 158 w 895"/>
                <a:gd name="T7" fmla="*/ 221 h 562"/>
                <a:gd name="T8" fmla="*/ 207 w 895"/>
                <a:gd name="T9" fmla="*/ 184 h 562"/>
                <a:gd name="T10" fmla="*/ 257 w 895"/>
                <a:gd name="T11" fmla="*/ 197 h 562"/>
                <a:gd name="T12" fmla="*/ 291 w 895"/>
                <a:gd name="T13" fmla="*/ 289 h 562"/>
                <a:gd name="T14" fmla="*/ 396 w 895"/>
                <a:gd name="T15" fmla="*/ 370 h 562"/>
                <a:gd name="T16" fmla="*/ 528 w 895"/>
                <a:gd name="T17" fmla="*/ 408 h 562"/>
                <a:gd name="T18" fmla="*/ 650 w 895"/>
                <a:gd name="T19" fmla="*/ 341 h 562"/>
                <a:gd name="T20" fmla="*/ 675 w 895"/>
                <a:gd name="T21" fmla="*/ 302 h 562"/>
                <a:gd name="T22" fmla="*/ 777 w 895"/>
                <a:gd name="T23" fmla="*/ 240 h 562"/>
                <a:gd name="T24" fmla="*/ 713 w 895"/>
                <a:gd name="T25" fmla="*/ 205 h 562"/>
                <a:gd name="T26" fmla="*/ 723 w 895"/>
                <a:gd name="T27" fmla="*/ 129 h 562"/>
                <a:gd name="T28" fmla="*/ 773 w 895"/>
                <a:gd name="T29" fmla="*/ 124 h 562"/>
                <a:gd name="T30" fmla="*/ 787 w 895"/>
                <a:gd name="T31" fmla="*/ 32 h 562"/>
                <a:gd name="T32" fmla="*/ 882 w 895"/>
                <a:gd name="T33" fmla="*/ 22 h 562"/>
                <a:gd name="T34" fmla="*/ 966 w 895"/>
                <a:gd name="T35" fmla="*/ 164 h 562"/>
                <a:gd name="T36" fmla="*/ 1039 w 895"/>
                <a:gd name="T37" fmla="*/ 178 h 562"/>
                <a:gd name="T38" fmla="*/ 973 w 895"/>
                <a:gd name="T39" fmla="*/ 309 h 562"/>
                <a:gd name="T40" fmla="*/ 966 w 895"/>
                <a:gd name="T41" fmla="*/ 375 h 562"/>
                <a:gd name="T42" fmla="*/ 926 w 895"/>
                <a:gd name="T43" fmla="*/ 397 h 562"/>
                <a:gd name="T44" fmla="*/ 903 w 895"/>
                <a:gd name="T45" fmla="*/ 411 h 562"/>
                <a:gd name="T46" fmla="*/ 811 w 895"/>
                <a:gd name="T47" fmla="*/ 500 h 562"/>
                <a:gd name="T48" fmla="*/ 817 w 895"/>
                <a:gd name="T49" fmla="*/ 428 h 562"/>
                <a:gd name="T50" fmla="*/ 746 w 895"/>
                <a:gd name="T51" fmla="*/ 505 h 562"/>
                <a:gd name="T52" fmla="*/ 799 w 895"/>
                <a:gd name="T53" fmla="*/ 529 h 562"/>
                <a:gd name="T54" fmla="*/ 790 w 895"/>
                <a:gd name="T55" fmla="*/ 575 h 562"/>
                <a:gd name="T56" fmla="*/ 818 w 895"/>
                <a:gd name="T57" fmla="*/ 713 h 562"/>
                <a:gd name="T58" fmla="*/ 818 w 895"/>
                <a:gd name="T59" fmla="*/ 736 h 562"/>
                <a:gd name="T60" fmla="*/ 820 w 895"/>
                <a:gd name="T61" fmla="*/ 768 h 562"/>
                <a:gd name="T62" fmla="*/ 724 w 895"/>
                <a:gd name="T63" fmla="*/ 963 h 562"/>
                <a:gd name="T64" fmla="*/ 684 w 895"/>
                <a:gd name="T65" fmla="*/ 980 h 562"/>
                <a:gd name="T66" fmla="*/ 666 w 895"/>
                <a:gd name="T67" fmla="*/ 996 h 562"/>
                <a:gd name="T68" fmla="*/ 618 w 895"/>
                <a:gd name="T69" fmla="*/ 1043 h 562"/>
                <a:gd name="T70" fmla="*/ 580 w 895"/>
                <a:gd name="T71" fmla="*/ 1007 h 562"/>
                <a:gd name="T72" fmla="*/ 483 w 895"/>
                <a:gd name="T73" fmla="*/ 980 h 562"/>
                <a:gd name="T74" fmla="*/ 475 w 895"/>
                <a:gd name="T75" fmla="*/ 1012 h 562"/>
                <a:gd name="T76" fmla="*/ 434 w 895"/>
                <a:gd name="T77" fmla="*/ 989 h 562"/>
                <a:gd name="T78" fmla="*/ 406 w 895"/>
                <a:gd name="T79" fmla="*/ 941 h 562"/>
                <a:gd name="T80" fmla="*/ 424 w 895"/>
                <a:gd name="T81" fmla="*/ 835 h 562"/>
                <a:gd name="T82" fmla="*/ 385 w 895"/>
                <a:gd name="T83" fmla="*/ 808 h 562"/>
                <a:gd name="T84" fmla="*/ 307 w 895"/>
                <a:gd name="T85" fmla="*/ 827 h 562"/>
                <a:gd name="T86" fmla="*/ 258 w 895"/>
                <a:gd name="T87" fmla="*/ 842 h 562"/>
                <a:gd name="T88" fmla="*/ 244 w 895"/>
                <a:gd name="T89" fmla="*/ 825 h 562"/>
                <a:gd name="T90" fmla="*/ 179 w 895"/>
                <a:gd name="T91" fmla="*/ 784 h 562"/>
                <a:gd name="T92" fmla="*/ 89 w 895"/>
                <a:gd name="T93" fmla="*/ 736 h 562"/>
                <a:gd name="T94" fmla="*/ 100 w 895"/>
                <a:gd name="T95" fmla="*/ 684 h 562"/>
                <a:gd name="T96" fmla="*/ 112 w 895"/>
                <a:gd name="T97" fmla="*/ 600 h 562"/>
                <a:gd name="T98" fmla="*/ 67 w 895"/>
                <a:gd name="T99" fmla="*/ 600 h 562"/>
                <a:gd name="T100" fmla="*/ 18 w 895"/>
                <a:gd name="T101" fmla="*/ 545 h 562"/>
                <a:gd name="T102" fmla="*/ 0 w 895"/>
                <a:gd name="T103" fmla="*/ 496 h 5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95"/>
                <a:gd name="T157" fmla="*/ 0 h 562"/>
                <a:gd name="T158" fmla="*/ 895 w 895"/>
                <a:gd name="T159" fmla="*/ 562 h 56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95" h="562">
                  <a:moveTo>
                    <a:pt x="0" y="267"/>
                  </a:moveTo>
                  <a:lnTo>
                    <a:pt x="5" y="245"/>
                  </a:lnTo>
                  <a:lnTo>
                    <a:pt x="38" y="241"/>
                  </a:lnTo>
                  <a:lnTo>
                    <a:pt x="94" y="211"/>
                  </a:lnTo>
                  <a:lnTo>
                    <a:pt x="103" y="188"/>
                  </a:lnTo>
                  <a:lnTo>
                    <a:pt x="91" y="162"/>
                  </a:lnTo>
                  <a:lnTo>
                    <a:pt x="127" y="155"/>
                  </a:lnTo>
                  <a:lnTo>
                    <a:pt x="136" y="119"/>
                  </a:lnTo>
                  <a:lnTo>
                    <a:pt x="174" y="121"/>
                  </a:lnTo>
                  <a:lnTo>
                    <a:pt x="178" y="99"/>
                  </a:lnTo>
                  <a:lnTo>
                    <a:pt x="206" y="87"/>
                  </a:lnTo>
                  <a:lnTo>
                    <a:pt x="221" y="106"/>
                  </a:lnTo>
                  <a:lnTo>
                    <a:pt x="241" y="113"/>
                  </a:lnTo>
                  <a:lnTo>
                    <a:pt x="250" y="155"/>
                  </a:lnTo>
                  <a:lnTo>
                    <a:pt x="314" y="171"/>
                  </a:lnTo>
                  <a:lnTo>
                    <a:pt x="341" y="199"/>
                  </a:lnTo>
                  <a:lnTo>
                    <a:pt x="394" y="197"/>
                  </a:lnTo>
                  <a:lnTo>
                    <a:pt x="454" y="220"/>
                  </a:lnTo>
                  <a:lnTo>
                    <a:pt x="534" y="199"/>
                  </a:lnTo>
                  <a:lnTo>
                    <a:pt x="559" y="183"/>
                  </a:lnTo>
                  <a:lnTo>
                    <a:pt x="559" y="161"/>
                  </a:lnTo>
                  <a:lnTo>
                    <a:pt x="581" y="163"/>
                  </a:lnTo>
                  <a:lnTo>
                    <a:pt x="630" y="131"/>
                  </a:lnTo>
                  <a:lnTo>
                    <a:pt x="669" y="129"/>
                  </a:lnTo>
                  <a:lnTo>
                    <a:pt x="650" y="105"/>
                  </a:lnTo>
                  <a:lnTo>
                    <a:pt x="613" y="111"/>
                  </a:lnTo>
                  <a:lnTo>
                    <a:pt x="612" y="84"/>
                  </a:lnTo>
                  <a:lnTo>
                    <a:pt x="622" y="69"/>
                  </a:lnTo>
                  <a:lnTo>
                    <a:pt x="644" y="77"/>
                  </a:lnTo>
                  <a:lnTo>
                    <a:pt x="665" y="67"/>
                  </a:lnTo>
                  <a:lnTo>
                    <a:pt x="687" y="30"/>
                  </a:lnTo>
                  <a:lnTo>
                    <a:pt x="677" y="17"/>
                  </a:lnTo>
                  <a:lnTo>
                    <a:pt x="730" y="0"/>
                  </a:lnTo>
                  <a:lnTo>
                    <a:pt x="759" y="12"/>
                  </a:lnTo>
                  <a:lnTo>
                    <a:pt x="786" y="74"/>
                  </a:lnTo>
                  <a:lnTo>
                    <a:pt x="831" y="88"/>
                  </a:lnTo>
                  <a:lnTo>
                    <a:pt x="839" y="111"/>
                  </a:lnTo>
                  <a:lnTo>
                    <a:pt x="894" y="96"/>
                  </a:lnTo>
                  <a:lnTo>
                    <a:pt x="868" y="157"/>
                  </a:lnTo>
                  <a:lnTo>
                    <a:pt x="837" y="166"/>
                  </a:lnTo>
                  <a:lnTo>
                    <a:pt x="841" y="188"/>
                  </a:lnTo>
                  <a:lnTo>
                    <a:pt x="831" y="202"/>
                  </a:lnTo>
                  <a:lnTo>
                    <a:pt x="825" y="197"/>
                  </a:lnTo>
                  <a:lnTo>
                    <a:pt x="797" y="214"/>
                  </a:lnTo>
                  <a:lnTo>
                    <a:pt x="797" y="224"/>
                  </a:lnTo>
                  <a:lnTo>
                    <a:pt x="777" y="221"/>
                  </a:lnTo>
                  <a:lnTo>
                    <a:pt x="740" y="248"/>
                  </a:lnTo>
                  <a:lnTo>
                    <a:pt x="697" y="269"/>
                  </a:lnTo>
                  <a:lnTo>
                    <a:pt x="710" y="241"/>
                  </a:lnTo>
                  <a:lnTo>
                    <a:pt x="703" y="230"/>
                  </a:lnTo>
                  <a:lnTo>
                    <a:pt x="644" y="263"/>
                  </a:lnTo>
                  <a:lnTo>
                    <a:pt x="642" y="272"/>
                  </a:lnTo>
                  <a:lnTo>
                    <a:pt x="662" y="294"/>
                  </a:lnTo>
                  <a:lnTo>
                    <a:pt x="688" y="285"/>
                  </a:lnTo>
                  <a:lnTo>
                    <a:pt x="715" y="293"/>
                  </a:lnTo>
                  <a:lnTo>
                    <a:pt x="679" y="310"/>
                  </a:lnTo>
                  <a:lnTo>
                    <a:pt x="666" y="333"/>
                  </a:lnTo>
                  <a:lnTo>
                    <a:pt x="704" y="384"/>
                  </a:lnTo>
                  <a:lnTo>
                    <a:pt x="678" y="379"/>
                  </a:lnTo>
                  <a:lnTo>
                    <a:pt x="704" y="396"/>
                  </a:lnTo>
                  <a:lnTo>
                    <a:pt x="678" y="408"/>
                  </a:lnTo>
                  <a:lnTo>
                    <a:pt x="706" y="413"/>
                  </a:lnTo>
                  <a:lnTo>
                    <a:pt x="656" y="494"/>
                  </a:lnTo>
                  <a:lnTo>
                    <a:pt x="623" y="518"/>
                  </a:lnTo>
                  <a:lnTo>
                    <a:pt x="591" y="526"/>
                  </a:lnTo>
                  <a:lnTo>
                    <a:pt x="589" y="527"/>
                  </a:lnTo>
                  <a:lnTo>
                    <a:pt x="581" y="522"/>
                  </a:lnTo>
                  <a:lnTo>
                    <a:pt x="573" y="536"/>
                  </a:lnTo>
                  <a:lnTo>
                    <a:pt x="535" y="544"/>
                  </a:lnTo>
                  <a:lnTo>
                    <a:pt x="532" y="561"/>
                  </a:lnTo>
                  <a:lnTo>
                    <a:pt x="525" y="540"/>
                  </a:lnTo>
                  <a:lnTo>
                    <a:pt x="499" y="542"/>
                  </a:lnTo>
                  <a:lnTo>
                    <a:pt x="460" y="516"/>
                  </a:lnTo>
                  <a:lnTo>
                    <a:pt x="416" y="527"/>
                  </a:lnTo>
                  <a:lnTo>
                    <a:pt x="407" y="528"/>
                  </a:lnTo>
                  <a:lnTo>
                    <a:pt x="409" y="544"/>
                  </a:lnTo>
                  <a:lnTo>
                    <a:pt x="402" y="540"/>
                  </a:lnTo>
                  <a:lnTo>
                    <a:pt x="374" y="532"/>
                  </a:lnTo>
                  <a:lnTo>
                    <a:pt x="366" y="503"/>
                  </a:lnTo>
                  <a:lnTo>
                    <a:pt x="349" y="506"/>
                  </a:lnTo>
                  <a:lnTo>
                    <a:pt x="365" y="463"/>
                  </a:lnTo>
                  <a:lnTo>
                    <a:pt x="364" y="449"/>
                  </a:lnTo>
                  <a:lnTo>
                    <a:pt x="346" y="440"/>
                  </a:lnTo>
                  <a:lnTo>
                    <a:pt x="331" y="434"/>
                  </a:lnTo>
                  <a:lnTo>
                    <a:pt x="326" y="419"/>
                  </a:lnTo>
                  <a:lnTo>
                    <a:pt x="264" y="445"/>
                  </a:lnTo>
                  <a:lnTo>
                    <a:pt x="236" y="438"/>
                  </a:lnTo>
                  <a:lnTo>
                    <a:pt x="222" y="453"/>
                  </a:lnTo>
                  <a:lnTo>
                    <a:pt x="220" y="442"/>
                  </a:lnTo>
                  <a:lnTo>
                    <a:pt x="210" y="444"/>
                  </a:lnTo>
                  <a:lnTo>
                    <a:pt x="178" y="444"/>
                  </a:lnTo>
                  <a:lnTo>
                    <a:pt x="154" y="422"/>
                  </a:lnTo>
                  <a:lnTo>
                    <a:pt x="107" y="407"/>
                  </a:lnTo>
                  <a:lnTo>
                    <a:pt x="77" y="396"/>
                  </a:lnTo>
                  <a:lnTo>
                    <a:pt x="70" y="371"/>
                  </a:lnTo>
                  <a:lnTo>
                    <a:pt x="86" y="368"/>
                  </a:lnTo>
                  <a:lnTo>
                    <a:pt x="76" y="347"/>
                  </a:lnTo>
                  <a:lnTo>
                    <a:pt x="97" y="323"/>
                  </a:lnTo>
                  <a:lnTo>
                    <a:pt x="81" y="314"/>
                  </a:lnTo>
                  <a:lnTo>
                    <a:pt x="58" y="323"/>
                  </a:lnTo>
                  <a:lnTo>
                    <a:pt x="14" y="296"/>
                  </a:lnTo>
                  <a:lnTo>
                    <a:pt x="15" y="293"/>
                  </a:lnTo>
                  <a:lnTo>
                    <a:pt x="15" y="273"/>
                  </a:lnTo>
                  <a:lnTo>
                    <a:pt x="0" y="267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6" name="Freeform 52"/>
            <p:cNvSpPr>
              <a:spLocks/>
            </p:cNvSpPr>
            <p:nvPr/>
          </p:nvSpPr>
          <p:spPr bwMode="auto">
            <a:xfrm>
              <a:off x="4497" y="2308"/>
              <a:ext cx="35" cy="33"/>
            </a:xfrm>
            <a:custGeom>
              <a:avLst/>
              <a:gdLst>
                <a:gd name="T0" fmla="*/ 0 w 33"/>
                <a:gd name="T1" fmla="*/ 34 h 28"/>
                <a:gd name="T2" fmla="*/ 13 w 33"/>
                <a:gd name="T3" fmla="*/ 0 h 28"/>
                <a:gd name="T4" fmla="*/ 38 w 33"/>
                <a:gd name="T5" fmla="*/ 8 h 28"/>
                <a:gd name="T6" fmla="*/ 17 w 33"/>
                <a:gd name="T7" fmla="*/ 45 h 28"/>
                <a:gd name="T8" fmla="*/ 0 w 33"/>
                <a:gd name="T9" fmla="*/ 34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8"/>
                <a:gd name="T17" fmla="*/ 33 w 3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8">
                  <a:moveTo>
                    <a:pt x="0" y="21"/>
                  </a:moveTo>
                  <a:lnTo>
                    <a:pt x="10" y="0"/>
                  </a:lnTo>
                  <a:lnTo>
                    <a:pt x="32" y="5"/>
                  </a:lnTo>
                  <a:lnTo>
                    <a:pt x="14" y="27"/>
                  </a:lnTo>
                  <a:lnTo>
                    <a:pt x="0" y="21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7" name="Freeform 53"/>
            <p:cNvSpPr>
              <a:spLocks/>
            </p:cNvSpPr>
            <p:nvPr/>
          </p:nvSpPr>
          <p:spPr bwMode="auto">
            <a:xfrm>
              <a:off x="4670" y="2214"/>
              <a:ext cx="28" cy="60"/>
            </a:xfrm>
            <a:custGeom>
              <a:avLst/>
              <a:gdLst>
                <a:gd name="T0" fmla="*/ 0 w 27"/>
                <a:gd name="T1" fmla="*/ 34 h 49"/>
                <a:gd name="T2" fmla="*/ 10 w 27"/>
                <a:gd name="T3" fmla="*/ 88 h 49"/>
                <a:gd name="T4" fmla="*/ 29 w 27"/>
                <a:gd name="T5" fmla="*/ 0 h 49"/>
                <a:gd name="T6" fmla="*/ 12 w 27"/>
                <a:gd name="T7" fmla="*/ 1 h 49"/>
                <a:gd name="T8" fmla="*/ 0 w 27"/>
                <a:gd name="T9" fmla="*/ 34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49"/>
                <a:gd name="T17" fmla="*/ 27 w 27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49">
                  <a:moveTo>
                    <a:pt x="0" y="19"/>
                  </a:moveTo>
                  <a:lnTo>
                    <a:pt x="10" y="48"/>
                  </a:lnTo>
                  <a:lnTo>
                    <a:pt x="26" y="0"/>
                  </a:lnTo>
                  <a:lnTo>
                    <a:pt x="12" y="1"/>
                  </a:lnTo>
                  <a:lnTo>
                    <a:pt x="0" y="19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8" name="Freeform 54"/>
            <p:cNvSpPr>
              <a:spLocks/>
            </p:cNvSpPr>
            <p:nvPr/>
          </p:nvSpPr>
          <p:spPr bwMode="auto">
            <a:xfrm>
              <a:off x="1621" y="2447"/>
              <a:ext cx="185" cy="295"/>
            </a:xfrm>
            <a:custGeom>
              <a:avLst/>
              <a:gdLst>
                <a:gd name="T0" fmla="*/ 0 w 176"/>
                <a:gd name="T1" fmla="*/ 294 h 241"/>
                <a:gd name="T2" fmla="*/ 24 w 176"/>
                <a:gd name="T3" fmla="*/ 326 h 241"/>
                <a:gd name="T4" fmla="*/ 61 w 176"/>
                <a:gd name="T5" fmla="*/ 333 h 241"/>
                <a:gd name="T6" fmla="*/ 98 w 176"/>
                <a:gd name="T7" fmla="*/ 393 h 241"/>
                <a:gd name="T8" fmla="*/ 145 w 176"/>
                <a:gd name="T9" fmla="*/ 399 h 241"/>
                <a:gd name="T10" fmla="*/ 138 w 176"/>
                <a:gd name="T11" fmla="*/ 428 h 241"/>
                <a:gd name="T12" fmla="*/ 151 w 176"/>
                <a:gd name="T13" fmla="*/ 441 h 241"/>
                <a:gd name="T14" fmla="*/ 158 w 176"/>
                <a:gd name="T15" fmla="*/ 362 h 241"/>
                <a:gd name="T16" fmla="*/ 149 w 176"/>
                <a:gd name="T17" fmla="*/ 316 h 241"/>
                <a:gd name="T18" fmla="*/ 165 w 176"/>
                <a:gd name="T19" fmla="*/ 313 h 241"/>
                <a:gd name="T20" fmla="*/ 152 w 176"/>
                <a:gd name="T21" fmla="*/ 286 h 241"/>
                <a:gd name="T22" fmla="*/ 192 w 176"/>
                <a:gd name="T23" fmla="*/ 277 h 241"/>
                <a:gd name="T24" fmla="*/ 203 w 176"/>
                <a:gd name="T25" fmla="*/ 295 h 241"/>
                <a:gd name="T26" fmla="*/ 187 w 176"/>
                <a:gd name="T27" fmla="*/ 256 h 241"/>
                <a:gd name="T28" fmla="*/ 192 w 176"/>
                <a:gd name="T29" fmla="*/ 165 h 241"/>
                <a:gd name="T30" fmla="*/ 159 w 176"/>
                <a:gd name="T31" fmla="*/ 166 h 241"/>
                <a:gd name="T32" fmla="*/ 149 w 176"/>
                <a:gd name="T33" fmla="*/ 146 h 241"/>
                <a:gd name="T34" fmla="*/ 116 w 176"/>
                <a:gd name="T35" fmla="*/ 140 h 241"/>
                <a:gd name="T36" fmla="*/ 95 w 176"/>
                <a:gd name="T37" fmla="*/ 87 h 241"/>
                <a:gd name="T38" fmla="*/ 127 w 176"/>
                <a:gd name="T39" fmla="*/ 16 h 241"/>
                <a:gd name="T40" fmla="*/ 123 w 176"/>
                <a:gd name="T41" fmla="*/ 0 h 241"/>
                <a:gd name="T42" fmla="*/ 65 w 176"/>
                <a:gd name="T43" fmla="*/ 39 h 241"/>
                <a:gd name="T44" fmla="*/ 34 w 176"/>
                <a:gd name="T45" fmla="*/ 116 h 241"/>
                <a:gd name="T46" fmla="*/ 24 w 176"/>
                <a:gd name="T47" fmla="*/ 99 h 241"/>
                <a:gd name="T48" fmla="*/ 17 w 176"/>
                <a:gd name="T49" fmla="*/ 138 h 241"/>
                <a:gd name="T50" fmla="*/ 24 w 176"/>
                <a:gd name="T51" fmla="*/ 226 h 241"/>
                <a:gd name="T52" fmla="*/ 30 w 176"/>
                <a:gd name="T53" fmla="*/ 226 h 241"/>
                <a:gd name="T54" fmla="*/ 0 w 176"/>
                <a:gd name="T55" fmla="*/ 294 h 2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6"/>
                <a:gd name="T85" fmla="*/ 0 h 241"/>
                <a:gd name="T86" fmla="*/ 176 w 176"/>
                <a:gd name="T87" fmla="*/ 241 h 24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6" h="241">
                  <a:moveTo>
                    <a:pt x="0" y="160"/>
                  </a:moveTo>
                  <a:lnTo>
                    <a:pt x="21" y="177"/>
                  </a:lnTo>
                  <a:lnTo>
                    <a:pt x="52" y="181"/>
                  </a:lnTo>
                  <a:lnTo>
                    <a:pt x="84" y="214"/>
                  </a:lnTo>
                  <a:lnTo>
                    <a:pt x="125" y="217"/>
                  </a:lnTo>
                  <a:lnTo>
                    <a:pt x="119" y="234"/>
                  </a:lnTo>
                  <a:lnTo>
                    <a:pt x="130" y="240"/>
                  </a:lnTo>
                  <a:lnTo>
                    <a:pt x="136" y="198"/>
                  </a:lnTo>
                  <a:lnTo>
                    <a:pt x="128" y="172"/>
                  </a:lnTo>
                  <a:lnTo>
                    <a:pt x="142" y="171"/>
                  </a:lnTo>
                  <a:lnTo>
                    <a:pt x="131" y="156"/>
                  </a:lnTo>
                  <a:lnTo>
                    <a:pt x="166" y="151"/>
                  </a:lnTo>
                  <a:lnTo>
                    <a:pt x="175" y="161"/>
                  </a:lnTo>
                  <a:lnTo>
                    <a:pt x="161" y="140"/>
                  </a:lnTo>
                  <a:lnTo>
                    <a:pt x="166" y="90"/>
                  </a:lnTo>
                  <a:lnTo>
                    <a:pt x="137" y="91"/>
                  </a:lnTo>
                  <a:lnTo>
                    <a:pt x="128" y="79"/>
                  </a:lnTo>
                  <a:lnTo>
                    <a:pt x="100" y="76"/>
                  </a:lnTo>
                  <a:lnTo>
                    <a:pt x="82" y="47"/>
                  </a:lnTo>
                  <a:lnTo>
                    <a:pt x="109" y="9"/>
                  </a:lnTo>
                  <a:lnTo>
                    <a:pt x="106" y="0"/>
                  </a:lnTo>
                  <a:lnTo>
                    <a:pt x="56" y="21"/>
                  </a:lnTo>
                  <a:lnTo>
                    <a:pt x="29" y="64"/>
                  </a:lnTo>
                  <a:lnTo>
                    <a:pt x="21" y="54"/>
                  </a:lnTo>
                  <a:lnTo>
                    <a:pt x="14" y="75"/>
                  </a:lnTo>
                  <a:lnTo>
                    <a:pt x="21" y="123"/>
                  </a:lnTo>
                  <a:lnTo>
                    <a:pt x="27" y="123"/>
                  </a:lnTo>
                  <a:lnTo>
                    <a:pt x="0" y="16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9" name="Freeform 55"/>
            <p:cNvSpPr>
              <a:spLocks/>
            </p:cNvSpPr>
            <p:nvPr/>
          </p:nvSpPr>
          <p:spPr bwMode="auto">
            <a:xfrm>
              <a:off x="1515" y="2471"/>
              <a:ext cx="50" cy="50"/>
            </a:xfrm>
            <a:custGeom>
              <a:avLst/>
              <a:gdLst>
                <a:gd name="T0" fmla="*/ 0 w 47"/>
                <a:gd name="T1" fmla="*/ 0 h 40"/>
                <a:gd name="T2" fmla="*/ 1 w 47"/>
                <a:gd name="T3" fmla="*/ 30 h 40"/>
                <a:gd name="T4" fmla="*/ 14 w 47"/>
                <a:gd name="T5" fmla="*/ 25 h 40"/>
                <a:gd name="T6" fmla="*/ 47 w 47"/>
                <a:gd name="T7" fmla="*/ 76 h 40"/>
                <a:gd name="T8" fmla="*/ 55 w 47"/>
                <a:gd name="T9" fmla="*/ 37 h 40"/>
                <a:gd name="T10" fmla="*/ 36 w 47"/>
                <a:gd name="T11" fmla="*/ 1 h 40"/>
                <a:gd name="T12" fmla="*/ 0 w 47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40"/>
                <a:gd name="T23" fmla="*/ 47 w 47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40">
                  <a:moveTo>
                    <a:pt x="0" y="0"/>
                  </a:moveTo>
                  <a:lnTo>
                    <a:pt x="1" y="15"/>
                  </a:lnTo>
                  <a:lnTo>
                    <a:pt x="11" y="13"/>
                  </a:lnTo>
                  <a:lnTo>
                    <a:pt x="39" y="39"/>
                  </a:lnTo>
                  <a:lnTo>
                    <a:pt x="46" y="19"/>
                  </a:lnTo>
                  <a:lnTo>
                    <a:pt x="30" y="1"/>
                  </a:lnTo>
                  <a:lnTo>
                    <a:pt x="0" y="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0" name="Freeform 56"/>
            <p:cNvSpPr>
              <a:spLocks/>
            </p:cNvSpPr>
            <p:nvPr/>
          </p:nvSpPr>
          <p:spPr bwMode="auto">
            <a:xfrm>
              <a:off x="1526" y="2251"/>
              <a:ext cx="166" cy="61"/>
            </a:xfrm>
            <a:custGeom>
              <a:avLst/>
              <a:gdLst>
                <a:gd name="T0" fmla="*/ 0 w 158"/>
                <a:gd name="T1" fmla="*/ 34 h 50"/>
                <a:gd name="T2" fmla="*/ 24 w 158"/>
                <a:gd name="T3" fmla="*/ 2 h 50"/>
                <a:gd name="T4" fmla="*/ 71 w 158"/>
                <a:gd name="T5" fmla="*/ 0 h 50"/>
                <a:gd name="T6" fmla="*/ 182 w 158"/>
                <a:gd name="T7" fmla="*/ 76 h 50"/>
                <a:gd name="T8" fmla="*/ 123 w 158"/>
                <a:gd name="T9" fmla="*/ 89 h 50"/>
                <a:gd name="T10" fmla="*/ 133 w 158"/>
                <a:gd name="T11" fmla="*/ 72 h 50"/>
                <a:gd name="T12" fmla="*/ 105 w 158"/>
                <a:gd name="T13" fmla="*/ 43 h 50"/>
                <a:gd name="T14" fmla="*/ 49 w 158"/>
                <a:gd name="T15" fmla="*/ 27 h 50"/>
                <a:gd name="T16" fmla="*/ 51 w 158"/>
                <a:gd name="T17" fmla="*/ 13 h 50"/>
                <a:gd name="T18" fmla="*/ 0 w 158"/>
                <a:gd name="T19" fmla="*/ 34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8"/>
                <a:gd name="T31" fmla="*/ 0 h 50"/>
                <a:gd name="T32" fmla="*/ 158 w 158"/>
                <a:gd name="T33" fmla="*/ 50 h 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8" h="50">
                  <a:moveTo>
                    <a:pt x="0" y="19"/>
                  </a:moveTo>
                  <a:lnTo>
                    <a:pt x="21" y="2"/>
                  </a:lnTo>
                  <a:lnTo>
                    <a:pt x="62" y="0"/>
                  </a:lnTo>
                  <a:lnTo>
                    <a:pt x="157" y="42"/>
                  </a:lnTo>
                  <a:lnTo>
                    <a:pt x="106" y="49"/>
                  </a:lnTo>
                  <a:lnTo>
                    <a:pt x="115" y="39"/>
                  </a:lnTo>
                  <a:lnTo>
                    <a:pt x="90" y="24"/>
                  </a:lnTo>
                  <a:lnTo>
                    <a:pt x="43" y="15"/>
                  </a:lnTo>
                  <a:lnTo>
                    <a:pt x="45" y="7"/>
                  </a:lnTo>
                  <a:lnTo>
                    <a:pt x="0" y="19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1" name="Freeform 57"/>
            <p:cNvSpPr>
              <a:spLocks/>
            </p:cNvSpPr>
            <p:nvPr/>
          </p:nvSpPr>
          <p:spPr bwMode="auto">
            <a:xfrm>
              <a:off x="3013" y="1671"/>
              <a:ext cx="161" cy="79"/>
            </a:xfrm>
            <a:custGeom>
              <a:avLst/>
              <a:gdLst>
                <a:gd name="T0" fmla="*/ 0 w 154"/>
                <a:gd name="T1" fmla="*/ 31 h 64"/>
                <a:gd name="T2" fmla="*/ 29 w 154"/>
                <a:gd name="T3" fmla="*/ 85 h 64"/>
                <a:gd name="T4" fmla="*/ 78 w 154"/>
                <a:gd name="T5" fmla="*/ 83 h 64"/>
                <a:gd name="T6" fmla="*/ 86 w 154"/>
                <a:gd name="T7" fmla="*/ 106 h 64"/>
                <a:gd name="T8" fmla="*/ 108 w 154"/>
                <a:gd name="T9" fmla="*/ 118 h 64"/>
                <a:gd name="T10" fmla="*/ 147 w 154"/>
                <a:gd name="T11" fmla="*/ 91 h 64"/>
                <a:gd name="T12" fmla="*/ 170 w 154"/>
                <a:gd name="T13" fmla="*/ 98 h 64"/>
                <a:gd name="T14" fmla="*/ 175 w 154"/>
                <a:gd name="T15" fmla="*/ 73 h 64"/>
                <a:gd name="T16" fmla="*/ 132 w 154"/>
                <a:gd name="T17" fmla="*/ 65 h 64"/>
                <a:gd name="T18" fmla="*/ 46 w 154"/>
                <a:gd name="T19" fmla="*/ 11 h 64"/>
                <a:gd name="T20" fmla="*/ 37 w 154"/>
                <a:gd name="T21" fmla="*/ 0 h 64"/>
                <a:gd name="T22" fmla="*/ 0 w 154"/>
                <a:gd name="T23" fmla="*/ 31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4"/>
                <a:gd name="T37" fmla="*/ 0 h 64"/>
                <a:gd name="T38" fmla="*/ 154 w 154"/>
                <a:gd name="T39" fmla="*/ 64 h 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4" h="64">
                  <a:moveTo>
                    <a:pt x="0" y="16"/>
                  </a:moveTo>
                  <a:lnTo>
                    <a:pt x="26" y="45"/>
                  </a:lnTo>
                  <a:lnTo>
                    <a:pt x="69" y="44"/>
                  </a:lnTo>
                  <a:lnTo>
                    <a:pt x="75" y="57"/>
                  </a:lnTo>
                  <a:lnTo>
                    <a:pt x="95" y="63"/>
                  </a:lnTo>
                  <a:lnTo>
                    <a:pt x="129" y="49"/>
                  </a:lnTo>
                  <a:lnTo>
                    <a:pt x="149" y="52"/>
                  </a:lnTo>
                  <a:lnTo>
                    <a:pt x="153" y="39"/>
                  </a:lnTo>
                  <a:lnTo>
                    <a:pt x="116" y="35"/>
                  </a:lnTo>
                  <a:lnTo>
                    <a:pt x="40" y="6"/>
                  </a:lnTo>
                  <a:lnTo>
                    <a:pt x="32" y="0"/>
                  </a:lnTo>
                  <a:lnTo>
                    <a:pt x="0" y="16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2" name="Freeform 58"/>
            <p:cNvSpPr>
              <a:spLocks/>
            </p:cNvSpPr>
            <p:nvPr/>
          </p:nvSpPr>
          <p:spPr bwMode="auto">
            <a:xfrm>
              <a:off x="2954" y="1512"/>
              <a:ext cx="41" cy="70"/>
            </a:xfrm>
            <a:custGeom>
              <a:avLst/>
              <a:gdLst>
                <a:gd name="T0" fmla="*/ 0 w 39"/>
                <a:gd name="T1" fmla="*/ 76 h 58"/>
                <a:gd name="T2" fmla="*/ 2 w 39"/>
                <a:gd name="T3" fmla="*/ 27 h 58"/>
                <a:gd name="T4" fmla="*/ 39 w 39"/>
                <a:gd name="T5" fmla="*/ 0 h 58"/>
                <a:gd name="T6" fmla="*/ 32 w 39"/>
                <a:gd name="T7" fmla="*/ 40 h 58"/>
                <a:gd name="T8" fmla="*/ 44 w 39"/>
                <a:gd name="T9" fmla="*/ 49 h 58"/>
                <a:gd name="T10" fmla="*/ 22 w 39"/>
                <a:gd name="T11" fmla="*/ 71 h 58"/>
                <a:gd name="T12" fmla="*/ 22 w 39"/>
                <a:gd name="T13" fmla="*/ 100 h 58"/>
                <a:gd name="T14" fmla="*/ 7 w 39"/>
                <a:gd name="T15" fmla="*/ 100 h 58"/>
                <a:gd name="T16" fmla="*/ 0 w 39"/>
                <a:gd name="T17" fmla="*/ 76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"/>
                <a:gd name="T28" fmla="*/ 0 h 58"/>
                <a:gd name="T29" fmla="*/ 39 w 39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" h="58">
                  <a:moveTo>
                    <a:pt x="0" y="43"/>
                  </a:moveTo>
                  <a:lnTo>
                    <a:pt x="2" y="15"/>
                  </a:lnTo>
                  <a:lnTo>
                    <a:pt x="33" y="0"/>
                  </a:lnTo>
                  <a:lnTo>
                    <a:pt x="28" y="22"/>
                  </a:lnTo>
                  <a:lnTo>
                    <a:pt x="38" y="28"/>
                  </a:lnTo>
                  <a:lnTo>
                    <a:pt x="19" y="41"/>
                  </a:lnTo>
                  <a:lnTo>
                    <a:pt x="19" y="57"/>
                  </a:lnTo>
                  <a:lnTo>
                    <a:pt x="7" y="57"/>
                  </a:lnTo>
                  <a:lnTo>
                    <a:pt x="0" y="43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3" name="Freeform 59"/>
            <p:cNvSpPr>
              <a:spLocks/>
            </p:cNvSpPr>
            <p:nvPr/>
          </p:nvSpPr>
          <p:spPr bwMode="auto">
            <a:xfrm>
              <a:off x="2982" y="1564"/>
              <a:ext cx="15" cy="11"/>
            </a:xfrm>
            <a:custGeom>
              <a:avLst/>
              <a:gdLst>
                <a:gd name="T0" fmla="*/ 0 w 15"/>
                <a:gd name="T1" fmla="*/ 19 h 8"/>
                <a:gd name="T2" fmla="*/ 11 w 15"/>
                <a:gd name="T3" fmla="*/ 0 h 8"/>
                <a:gd name="T4" fmla="*/ 14 w 15"/>
                <a:gd name="T5" fmla="*/ 14 h 8"/>
                <a:gd name="T6" fmla="*/ 0 w 15"/>
                <a:gd name="T7" fmla="*/ 19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8"/>
                <a:gd name="T14" fmla="*/ 15 w 15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8">
                  <a:moveTo>
                    <a:pt x="0" y="7"/>
                  </a:moveTo>
                  <a:lnTo>
                    <a:pt x="11" y="0"/>
                  </a:lnTo>
                  <a:lnTo>
                    <a:pt x="14" y="5"/>
                  </a:lnTo>
                  <a:lnTo>
                    <a:pt x="0" y="7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4" name="Freeform 60"/>
            <p:cNvSpPr>
              <a:spLocks/>
            </p:cNvSpPr>
            <p:nvPr/>
          </p:nvSpPr>
          <p:spPr bwMode="auto">
            <a:xfrm>
              <a:off x="2999" y="1549"/>
              <a:ext cx="26" cy="32"/>
            </a:xfrm>
            <a:custGeom>
              <a:avLst/>
              <a:gdLst>
                <a:gd name="T0" fmla="*/ 0 w 24"/>
                <a:gd name="T1" fmla="*/ 25 h 26"/>
                <a:gd name="T2" fmla="*/ 22 w 24"/>
                <a:gd name="T3" fmla="*/ 47 h 26"/>
                <a:gd name="T4" fmla="*/ 29 w 24"/>
                <a:gd name="T5" fmla="*/ 22 h 26"/>
                <a:gd name="T6" fmla="*/ 25 w 24"/>
                <a:gd name="T7" fmla="*/ 0 h 26"/>
                <a:gd name="T8" fmla="*/ 0 w 24"/>
                <a:gd name="T9" fmla="*/ 25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6"/>
                <a:gd name="T17" fmla="*/ 24 w 24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6">
                  <a:moveTo>
                    <a:pt x="0" y="13"/>
                  </a:moveTo>
                  <a:lnTo>
                    <a:pt x="17" y="25"/>
                  </a:lnTo>
                  <a:lnTo>
                    <a:pt x="23" y="12"/>
                  </a:lnTo>
                  <a:lnTo>
                    <a:pt x="19" y="0"/>
                  </a:lnTo>
                  <a:lnTo>
                    <a:pt x="0" y="13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5" name="Freeform 61"/>
            <p:cNvSpPr>
              <a:spLocks/>
            </p:cNvSpPr>
            <p:nvPr/>
          </p:nvSpPr>
          <p:spPr bwMode="auto">
            <a:xfrm>
              <a:off x="1729" y="2310"/>
              <a:ext cx="51" cy="35"/>
            </a:xfrm>
            <a:custGeom>
              <a:avLst/>
              <a:gdLst>
                <a:gd name="T0" fmla="*/ 0 w 50"/>
                <a:gd name="T1" fmla="*/ 0 h 28"/>
                <a:gd name="T2" fmla="*/ 0 w 50"/>
                <a:gd name="T3" fmla="*/ 54 h 28"/>
                <a:gd name="T4" fmla="*/ 52 w 50"/>
                <a:gd name="T5" fmla="*/ 36 h 28"/>
                <a:gd name="T6" fmla="*/ 31 w 50"/>
                <a:gd name="T7" fmla="*/ 6 h 28"/>
                <a:gd name="T8" fmla="*/ 0 w 50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28"/>
                <a:gd name="T17" fmla="*/ 50 w 50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28">
                  <a:moveTo>
                    <a:pt x="0" y="0"/>
                  </a:moveTo>
                  <a:lnTo>
                    <a:pt x="0" y="27"/>
                  </a:lnTo>
                  <a:lnTo>
                    <a:pt x="49" y="18"/>
                  </a:lnTo>
                  <a:lnTo>
                    <a:pt x="28" y="3"/>
                  </a:lnTo>
                  <a:lnTo>
                    <a:pt x="0" y="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6" name="Freeform 62"/>
            <p:cNvSpPr>
              <a:spLocks/>
            </p:cNvSpPr>
            <p:nvPr/>
          </p:nvSpPr>
          <p:spPr bwMode="auto">
            <a:xfrm>
              <a:off x="1591" y="2643"/>
              <a:ext cx="86" cy="112"/>
            </a:xfrm>
            <a:custGeom>
              <a:avLst/>
              <a:gdLst>
                <a:gd name="T0" fmla="*/ 0 w 82"/>
                <a:gd name="T1" fmla="*/ 65 h 91"/>
                <a:gd name="T2" fmla="*/ 1 w 82"/>
                <a:gd name="T3" fmla="*/ 97 h 91"/>
                <a:gd name="T4" fmla="*/ 18 w 82"/>
                <a:gd name="T5" fmla="*/ 106 h 91"/>
                <a:gd name="T6" fmla="*/ 7 w 82"/>
                <a:gd name="T7" fmla="*/ 132 h 91"/>
                <a:gd name="T8" fmla="*/ 5 w 82"/>
                <a:gd name="T9" fmla="*/ 160 h 91"/>
                <a:gd name="T10" fmla="*/ 27 w 82"/>
                <a:gd name="T11" fmla="*/ 169 h 91"/>
                <a:gd name="T12" fmla="*/ 47 w 82"/>
                <a:gd name="T13" fmla="*/ 121 h 91"/>
                <a:gd name="T14" fmla="*/ 86 w 82"/>
                <a:gd name="T15" fmla="*/ 84 h 91"/>
                <a:gd name="T16" fmla="*/ 93 w 82"/>
                <a:gd name="T17" fmla="*/ 39 h 91"/>
                <a:gd name="T18" fmla="*/ 58 w 82"/>
                <a:gd name="T19" fmla="*/ 32 h 91"/>
                <a:gd name="T20" fmla="*/ 33 w 82"/>
                <a:gd name="T21" fmla="*/ 0 h 91"/>
                <a:gd name="T22" fmla="*/ 10 w 82"/>
                <a:gd name="T23" fmla="*/ 17 h 91"/>
                <a:gd name="T24" fmla="*/ 0 w 82"/>
                <a:gd name="T25" fmla="*/ 65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2"/>
                <a:gd name="T40" fmla="*/ 0 h 91"/>
                <a:gd name="T41" fmla="*/ 82 w 82"/>
                <a:gd name="T42" fmla="*/ 91 h 9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2" h="91">
                  <a:moveTo>
                    <a:pt x="0" y="35"/>
                  </a:moveTo>
                  <a:lnTo>
                    <a:pt x="1" y="52"/>
                  </a:lnTo>
                  <a:lnTo>
                    <a:pt x="15" y="57"/>
                  </a:lnTo>
                  <a:lnTo>
                    <a:pt x="7" y="71"/>
                  </a:lnTo>
                  <a:lnTo>
                    <a:pt x="5" y="86"/>
                  </a:lnTo>
                  <a:lnTo>
                    <a:pt x="24" y="90"/>
                  </a:lnTo>
                  <a:lnTo>
                    <a:pt x="41" y="65"/>
                  </a:lnTo>
                  <a:lnTo>
                    <a:pt x="74" y="45"/>
                  </a:lnTo>
                  <a:lnTo>
                    <a:pt x="81" y="21"/>
                  </a:lnTo>
                  <a:lnTo>
                    <a:pt x="50" y="17"/>
                  </a:lnTo>
                  <a:lnTo>
                    <a:pt x="29" y="0"/>
                  </a:lnTo>
                  <a:lnTo>
                    <a:pt x="10" y="9"/>
                  </a:lnTo>
                  <a:lnTo>
                    <a:pt x="0" y="35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7" name="Freeform 63"/>
            <p:cNvSpPr>
              <a:spLocks/>
            </p:cNvSpPr>
            <p:nvPr/>
          </p:nvSpPr>
          <p:spPr bwMode="auto">
            <a:xfrm>
              <a:off x="1449" y="2409"/>
              <a:ext cx="35" cy="20"/>
            </a:xfrm>
            <a:custGeom>
              <a:avLst/>
              <a:gdLst>
                <a:gd name="T0" fmla="*/ 0 w 34"/>
                <a:gd name="T1" fmla="*/ 21 h 16"/>
                <a:gd name="T2" fmla="*/ 9 w 34"/>
                <a:gd name="T3" fmla="*/ 0 h 16"/>
                <a:gd name="T4" fmla="*/ 36 w 34"/>
                <a:gd name="T5" fmla="*/ 30 h 16"/>
                <a:gd name="T6" fmla="*/ 0 w 34"/>
                <a:gd name="T7" fmla="*/ 21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16"/>
                <a:gd name="T14" fmla="*/ 34 w 34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16">
                  <a:moveTo>
                    <a:pt x="0" y="11"/>
                  </a:moveTo>
                  <a:lnTo>
                    <a:pt x="9" y="0"/>
                  </a:lnTo>
                  <a:lnTo>
                    <a:pt x="33" y="15"/>
                  </a:lnTo>
                  <a:lnTo>
                    <a:pt x="0" y="11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8" name="Freeform 64"/>
            <p:cNvSpPr>
              <a:spLocks/>
            </p:cNvSpPr>
            <p:nvPr/>
          </p:nvSpPr>
          <p:spPr bwMode="auto">
            <a:xfrm>
              <a:off x="1896" y="3669"/>
              <a:ext cx="24" cy="16"/>
            </a:xfrm>
            <a:custGeom>
              <a:avLst/>
              <a:gdLst>
                <a:gd name="T0" fmla="*/ 0 w 23"/>
                <a:gd name="T1" fmla="*/ 19 h 14"/>
                <a:gd name="T2" fmla="*/ 16 w 23"/>
                <a:gd name="T3" fmla="*/ 9 h 14"/>
                <a:gd name="T4" fmla="*/ 6 w 23"/>
                <a:gd name="T5" fmla="*/ 0 h 14"/>
                <a:gd name="T6" fmla="*/ 25 w 23"/>
                <a:gd name="T7" fmla="*/ 2 h 14"/>
                <a:gd name="T8" fmla="*/ 0 w 23"/>
                <a:gd name="T9" fmla="*/ 1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4"/>
                <a:gd name="T17" fmla="*/ 23 w 23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4">
                  <a:moveTo>
                    <a:pt x="0" y="13"/>
                  </a:moveTo>
                  <a:lnTo>
                    <a:pt x="13" y="6"/>
                  </a:lnTo>
                  <a:lnTo>
                    <a:pt x="6" y="0"/>
                  </a:lnTo>
                  <a:lnTo>
                    <a:pt x="22" y="2"/>
                  </a:lnTo>
                  <a:lnTo>
                    <a:pt x="0" y="13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9" name="Freeform 65"/>
            <p:cNvSpPr>
              <a:spLocks/>
            </p:cNvSpPr>
            <p:nvPr/>
          </p:nvSpPr>
          <p:spPr bwMode="auto">
            <a:xfrm>
              <a:off x="1916" y="3667"/>
              <a:ext cx="27" cy="20"/>
            </a:xfrm>
            <a:custGeom>
              <a:avLst/>
              <a:gdLst>
                <a:gd name="T0" fmla="*/ 0 w 27"/>
                <a:gd name="T1" fmla="*/ 30 h 16"/>
                <a:gd name="T2" fmla="*/ 12 w 27"/>
                <a:gd name="T3" fmla="*/ 0 h 16"/>
                <a:gd name="T4" fmla="*/ 26 w 27"/>
                <a:gd name="T5" fmla="*/ 9 h 16"/>
                <a:gd name="T6" fmla="*/ 0 w 27"/>
                <a:gd name="T7" fmla="*/ 3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16"/>
                <a:gd name="T14" fmla="*/ 27 w 27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16">
                  <a:moveTo>
                    <a:pt x="0" y="15"/>
                  </a:moveTo>
                  <a:lnTo>
                    <a:pt x="12" y="0"/>
                  </a:lnTo>
                  <a:lnTo>
                    <a:pt x="26" y="5"/>
                  </a:lnTo>
                  <a:lnTo>
                    <a:pt x="0" y="15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0" name="Freeform 66"/>
            <p:cNvSpPr>
              <a:spLocks/>
            </p:cNvSpPr>
            <p:nvPr/>
          </p:nvSpPr>
          <p:spPr bwMode="auto">
            <a:xfrm>
              <a:off x="3145" y="1162"/>
              <a:ext cx="168" cy="293"/>
            </a:xfrm>
            <a:custGeom>
              <a:avLst/>
              <a:gdLst>
                <a:gd name="T0" fmla="*/ 0 w 160"/>
                <a:gd name="T1" fmla="*/ 44 h 239"/>
                <a:gd name="T2" fmla="*/ 14 w 160"/>
                <a:gd name="T3" fmla="*/ 32 h 239"/>
                <a:gd name="T4" fmla="*/ 30 w 160"/>
                <a:gd name="T5" fmla="*/ 59 h 239"/>
                <a:gd name="T6" fmla="*/ 67 w 160"/>
                <a:gd name="T7" fmla="*/ 63 h 239"/>
                <a:gd name="T8" fmla="*/ 88 w 160"/>
                <a:gd name="T9" fmla="*/ 47 h 239"/>
                <a:gd name="T10" fmla="*/ 92 w 160"/>
                <a:gd name="T11" fmla="*/ 9 h 239"/>
                <a:gd name="T12" fmla="*/ 126 w 160"/>
                <a:gd name="T13" fmla="*/ 0 h 239"/>
                <a:gd name="T14" fmla="*/ 145 w 160"/>
                <a:gd name="T15" fmla="*/ 15 h 239"/>
                <a:gd name="T16" fmla="*/ 142 w 160"/>
                <a:gd name="T17" fmla="*/ 44 h 239"/>
                <a:gd name="T18" fmla="*/ 135 w 160"/>
                <a:gd name="T19" fmla="*/ 75 h 239"/>
                <a:gd name="T20" fmla="*/ 159 w 160"/>
                <a:gd name="T21" fmla="*/ 114 h 239"/>
                <a:gd name="T22" fmla="*/ 145 w 160"/>
                <a:gd name="T23" fmla="*/ 141 h 239"/>
                <a:gd name="T24" fmla="*/ 162 w 160"/>
                <a:gd name="T25" fmla="*/ 189 h 239"/>
                <a:gd name="T26" fmla="*/ 155 w 160"/>
                <a:gd name="T27" fmla="*/ 232 h 239"/>
                <a:gd name="T28" fmla="*/ 184 w 160"/>
                <a:gd name="T29" fmla="*/ 325 h 239"/>
                <a:gd name="T30" fmla="*/ 119 w 160"/>
                <a:gd name="T31" fmla="*/ 411 h 239"/>
                <a:gd name="T32" fmla="*/ 42 w 160"/>
                <a:gd name="T33" fmla="*/ 439 h 239"/>
                <a:gd name="T34" fmla="*/ 38 w 160"/>
                <a:gd name="T35" fmla="*/ 420 h 239"/>
                <a:gd name="T36" fmla="*/ 14 w 160"/>
                <a:gd name="T37" fmla="*/ 407 h 239"/>
                <a:gd name="T38" fmla="*/ 8 w 160"/>
                <a:gd name="T39" fmla="*/ 324 h 239"/>
                <a:gd name="T40" fmla="*/ 84 w 160"/>
                <a:gd name="T41" fmla="*/ 230 h 239"/>
                <a:gd name="T42" fmla="*/ 60 w 160"/>
                <a:gd name="T43" fmla="*/ 185 h 239"/>
                <a:gd name="T44" fmla="*/ 49 w 160"/>
                <a:gd name="T45" fmla="*/ 92 h 239"/>
                <a:gd name="T46" fmla="*/ 0 w 160"/>
                <a:gd name="T47" fmla="*/ 44 h 2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0"/>
                <a:gd name="T73" fmla="*/ 0 h 239"/>
                <a:gd name="T74" fmla="*/ 160 w 160"/>
                <a:gd name="T75" fmla="*/ 239 h 23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0" h="239">
                  <a:moveTo>
                    <a:pt x="0" y="24"/>
                  </a:moveTo>
                  <a:lnTo>
                    <a:pt x="11" y="17"/>
                  </a:lnTo>
                  <a:lnTo>
                    <a:pt x="27" y="32"/>
                  </a:lnTo>
                  <a:lnTo>
                    <a:pt x="58" y="34"/>
                  </a:lnTo>
                  <a:lnTo>
                    <a:pt x="76" y="25"/>
                  </a:lnTo>
                  <a:lnTo>
                    <a:pt x="80" y="5"/>
                  </a:lnTo>
                  <a:lnTo>
                    <a:pt x="109" y="0"/>
                  </a:lnTo>
                  <a:lnTo>
                    <a:pt x="125" y="8"/>
                  </a:lnTo>
                  <a:lnTo>
                    <a:pt x="123" y="24"/>
                  </a:lnTo>
                  <a:lnTo>
                    <a:pt x="117" y="41"/>
                  </a:lnTo>
                  <a:lnTo>
                    <a:pt x="137" y="62"/>
                  </a:lnTo>
                  <a:lnTo>
                    <a:pt x="125" y="77"/>
                  </a:lnTo>
                  <a:lnTo>
                    <a:pt x="140" y="103"/>
                  </a:lnTo>
                  <a:lnTo>
                    <a:pt x="134" y="126"/>
                  </a:lnTo>
                  <a:lnTo>
                    <a:pt x="159" y="176"/>
                  </a:lnTo>
                  <a:lnTo>
                    <a:pt x="103" y="223"/>
                  </a:lnTo>
                  <a:lnTo>
                    <a:pt x="36" y="238"/>
                  </a:lnTo>
                  <a:lnTo>
                    <a:pt x="32" y="228"/>
                  </a:lnTo>
                  <a:lnTo>
                    <a:pt x="11" y="221"/>
                  </a:lnTo>
                  <a:lnTo>
                    <a:pt x="8" y="175"/>
                  </a:lnTo>
                  <a:lnTo>
                    <a:pt x="72" y="125"/>
                  </a:lnTo>
                  <a:lnTo>
                    <a:pt x="51" y="100"/>
                  </a:lnTo>
                  <a:lnTo>
                    <a:pt x="43" y="50"/>
                  </a:lnTo>
                  <a:lnTo>
                    <a:pt x="0" y="24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1" name="Freeform 67"/>
            <p:cNvSpPr>
              <a:spLocks/>
            </p:cNvSpPr>
            <p:nvPr/>
          </p:nvSpPr>
          <p:spPr bwMode="auto">
            <a:xfrm>
              <a:off x="2761" y="1672"/>
              <a:ext cx="193" cy="197"/>
            </a:xfrm>
            <a:custGeom>
              <a:avLst/>
              <a:gdLst>
                <a:gd name="T0" fmla="*/ 0 w 185"/>
                <a:gd name="T1" fmla="*/ 91 h 160"/>
                <a:gd name="T2" fmla="*/ 6 w 185"/>
                <a:gd name="T3" fmla="*/ 116 h 160"/>
                <a:gd name="T4" fmla="*/ 50 w 185"/>
                <a:gd name="T5" fmla="*/ 135 h 160"/>
                <a:gd name="T6" fmla="*/ 44 w 185"/>
                <a:gd name="T7" fmla="*/ 150 h 160"/>
                <a:gd name="T8" fmla="*/ 57 w 185"/>
                <a:gd name="T9" fmla="*/ 169 h 160"/>
                <a:gd name="T10" fmla="*/ 65 w 185"/>
                <a:gd name="T11" fmla="*/ 202 h 160"/>
                <a:gd name="T12" fmla="*/ 47 w 185"/>
                <a:gd name="T13" fmla="*/ 263 h 160"/>
                <a:gd name="T14" fmla="*/ 99 w 185"/>
                <a:gd name="T15" fmla="*/ 289 h 160"/>
                <a:gd name="T16" fmla="*/ 104 w 185"/>
                <a:gd name="T17" fmla="*/ 291 h 160"/>
                <a:gd name="T18" fmla="*/ 128 w 185"/>
                <a:gd name="T19" fmla="*/ 297 h 160"/>
                <a:gd name="T20" fmla="*/ 128 w 185"/>
                <a:gd name="T21" fmla="*/ 273 h 160"/>
                <a:gd name="T22" fmla="*/ 142 w 185"/>
                <a:gd name="T23" fmla="*/ 257 h 160"/>
                <a:gd name="T24" fmla="*/ 177 w 185"/>
                <a:gd name="T25" fmla="*/ 275 h 160"/>
                <a:gd name="T26" fmla="*/ 199 w 185"/>
                <a:gd name="T27" fmla="*/ 250 h 160"/>
                <a:gd name="T28" fmla="*/ 186 w 185"/>
                <a:gd name="T29" fmla="*/ 212 h 160"/>
                <a:gd name="T30" fmla="*/ 191 w 185"/>
                <a:gd name="T31" fmla="*/ 179 h 160"/>
                <a:gd name="T32" fmla="*/ 175 w 185"/>
                <a:gd name="T33" fmla="*/ 161 h 160"/>
                <a:gd name="T34" fmla="*/ 199 w 185"/>
                <a:gd name="T35" fmla="*/ 119 h 160"/>
                <a:gd name="T36" fmla="*/ 209 w 185"/>
                <a:gd name="T37" fmla="*/ 74 h 160"/>
                <a:gd name="T38" fmla="*/ 178 w 185"/>
                <a:gd name="T39" fmla="*/ 57 h 160"/>
                <a:gd name="T40" fmla="*/ 169 w 185"/>
                <a:gd name="T41" fmla="*/ 52 h 160"/>
                <a:gd name="T42" fmla="*/ 122 w 185"/>
                <a:gd name="T43" fmla="*/ 0 h 160"/>
                <a:gd name="T44" fmla="*/ 105 w 185"/>
                <a:gd name="T45" fmla="*/ 9 h 160"/>
                <a:gd name="T46" fmla="*/ 86 w 185"/>
                <a:gd name="T47" fmla="*/ 58 h 160"/>
                <a:gd name="T48" fmla="*/ 47 w 185"/>
                <a:gd name="T49" fmla="*/ 48 h 160"/>
                <a:gd name="T50" fmla="*/ 52 w 185"/>
                <a:gd name="T51" fmla="*/ 87 h 160"/>
                <a:gd name="T52" fmla="*/ 0 w 185"/>
                <a:gd name="T53" fmla="*/ 91 h 1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5"/>
                <a:gd name="T82" fmla="*/ 0 h 160"/>
                <a:gd name="T83" fmla="*/ 185 w 185"/>
                <a:gd name="T84" fmla="*/ 160 h 16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5" h="160">
                  <a:moveTo>
                    <a:pt x="0" y="49"/>
                  </a:moveTo>
                  <a:lnTo>
                    <a:pt x="6" y="62"/>
                  </a:lnTo>
                  <a:lnTo>
                    <a:pt x="44" y="72"/>
                  </a:lnTo>
                  <a:lnTo>
                    <a:pt x="38" y="80"/>
                  </a:lnTo>
                  <a:lnTo>
                    <a:pt x="51" y="90"/>
                  </a:lnTo>
                  <a:lnTo>
                    <a:pt x="57" y="108"/>
                  </a:lnTo>
                  <a:lnTo>
                    <a:pt x="41" y="141"/>
                  </a:lnTo>
                  <a:lnTo>
                    <a:pt x="87" y="155"/>
                  </a:lnTo>
                  <a:lnTo>
                    <a:pt x="92" y="156"/>
                  </a:lnTo>
                  <a:lnTo>
                    <a:pt x="113" y="159"/>
                  </a:lnTo>
                  <a:lnTo>
                    <a:pt x="113" y="146"/>
                  </a:lnTo>
                  <a:lnTo>
                    <a:pt x="125" y="138"/>
                  </a:lnTo>
                  <a:lnTo>
                    <a:pt x="156" y="147"/>
                  </a:lnTo>
                  <a:lnTo>
                    <a:pt x="175" y="134"/>
                  </a:lnTo>
                  <a:lnTo>
                    <a:pt x="164" y="114"/>
                  </a:lnTo>
                  <a:lnTo>
                    <a:pt x="168" y="96"/>
                  </a:lnTo>
                  <a:lnTo>
                    <a:pt x="154" y="86"/>
                  </a:lnTo>
                  <a:lnTo>
                    <a:pt x="175" y="64"/>
                  </a:lnTo>
                  <a:lnTo>
                    <a:pt x="184" y="40"/>
                  </a:lnTo>
                  <a:lnTo>
                    <a:pt x="157" y="30"/>
                  </a:lnTo>
                  <a:lnTo>
                    <a:pt x="149" y="28"/>
                  </a:lnTo>
                  <a:lnTo>
                    <a:pt x="107" y="0"/>
                  </a:lnTo>
                  <a:lnTo>
                    <a:pt x="93" y="5"/>
                  </a:lnTo>
                  <a:lnTo>
                    <a:pt x="76" y="31"/>
                  </a:lnTo>
                  <a:lnTo>
                    <a:pt x="41" y="26"/>
                  </a:lnTo>
                  <a:lnTo>
                    <a:pt x="46" y="47"/>
                  </a:lnTo>
                  <a:lnTo>
                    <a:pt x="0" y="49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2" name="Freeform 68"/>
            <p:cNvSpPr>
              <a:spLocks/>
            </p:cNvSpPr>
            <p:nvPr/>
          </p:nvSpPr>
          <p:spPr bwMode="auto">
            <a:xfrm>
              <a:off x="2962" y="1852"/>
              <a:ext cx="12" cy="39"/>
            </a:xfrm>
            <a:custGeom>
              <a:avLst/>
              <a:gdLst>
                <a:gd name="T0" fmla="*/ 0 w 12"/>
                <a:gd name="T1" fmla="*/ 30 h 31"/>
                <a:gd name="T2" fmla="*/ 10 w 12"/>
                <a:gd name="T3" fmla="*/ 60 h 31"/>
                <a:gd name="T4" fmla="*/ 11 w 12"/>
                <a:gd name="T5" fmla="*/ 0 h 31"/>
                <a:gd name="T6" fmla="*/ 0 w 12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31"/>
                <a:gd name="T14" fmla="*/ 12 w 12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31">
                  <a:moveTo>
                    <a:pt x="0" y="15"/>
                  </a:moveTo>
                  <a:lnTo>
                    <a:pt x="10" y="30"/>
                  </a:lnTo>
                  <a:lnTo>
                    <a:pt x="11" y="0"/>
                  </a:lnTo>
                  <a:lnTo>
                    <a:pt x="0" y="15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3" name="Freeform 69"/>
            <p:cNvSpPr>
              <a:spLocks/>
            </p:cNvSpPr>
            <p:nvPr/>
          </p:nvSpPr>
          <p:spPr bwMode="auto">
            <a:xfrm>
              <a:off x="1996" y="2570"/>
              <a:ext cx="45" cy="62"/>
            </a:xfrm>
            <a:custGeom>
              <a:avLst/>
              <a:gdLst>
                <a:gd name="T0" fmla="*/ 0 w 43"/>
                <a:gd name="T1" fmla="*/ 86 h 51"/>
                <a:gd name="T2" fmla="*/ 6 w 43"/>
                <a:gd name="T3" fmla="*/ 0 h 51"/>
                <a:gd name="T4" fmla="*/ 48 w 43"/>
                <a:gd name="T5" fmla="*/ 39 h 51"/>
                <a:gd name="T6" fmla="*/ 23 w 43"/>
                <a:gd name="T7" fmla="*/ 90 h 51"/>
                <a:gd name="T8" fmla="*/ 0 w 43"/>
                <a:gd name="T9" fmla="*/ 86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1"/>
                <a:gd name="T17" fmla="*/ 43 w 4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1">
                  <a:moveTo>
                    <a:pt x="0" y="48"/>
                  </a:moveTo>
                  <a:lnTo>
                    <a:pt x="6" y="0"/>
                  </a:lnTo>
                  <a:lnTo>
                    <a:pt x="42" y="21"/>
                  </a:lnTo>
                  <a:lnTo>
                    <a:pt x="20" y="50"/>
                  </a:lnTo>
                  <a:lnTo>
                    <a:pt x="0" y="48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4" name="Freeform 70"/>
            <p:cNvSpPr>
              <a:spLocks/>
            </p:cNvSpPr>
            <p:nvPr/>
          </p:nvSpPr>
          <p:spPr bwMode="auto">
            <a:xfrm>
              <a:off x="2921" y="1582"/>
              <a:ext cx="134" cy="174"/>
            </a:xfrm>
            <a:custGeom>
              <a:avLst/>
              <a:gdLst>
                <a:gd name="T0" fmla="*/ 0 w 128"/>
                <a:gd name="T1" fmla="*/ 107 h 142"/>
                <a:gd name="T2" fmla="*/ 1 w 128"/>
                <a:gd name="T3" fmla="*/ 148 h 142"/>
                <a:gd name="T4" fmla="*/ 2 w 128"/>
                <a:gd name="T5" fmla="*/ 169 h 142"/>
                <a:gd name="T6" fmla="*/ 4 w 128"/>
                <a:gd name="T7" fmla="*/ 191 h 142"/>
                <a:gd name="T8" fmla="*/ 36 w 128"/>
                <a:gd name="T9" fmla="*/ 211 h 142"/>
                <a:gd name="T10" fmla="*/ 25 w 128"/>
                <a:gd name="T11" fmla="*/ 254 h 142"/>
                <a:gd name="T12" fmla="*/ 58 w 128"/>
                <a:gd name="T13" fmla="*/ 260 h 142"/>
                <a:gd name="T14" fmla="*/ 115 w 128"/>
                <a:gd name="T15" fmla="*/ 259 h 142"/>
                <a:gd name="T16" fmla="*/ 130 w 128"/>
                <a:gd name="T17" fmla="*/ 218 h 142"/>
                <a:gd name="T18" fmla="*/ 99 w 128"/>
                <a:gd name="T19" fmla="*/ 164 h 142"/>
                <a:gd name="T20" fmla="*/ 136 w 128"/>
                <a:gd name="T21" fmla="*/ 134 h 142"/>
                <a:gd name="T22" fmla="*/ 146 w 128"/>
                <a:gd name="T23" fmla="*/ 145 h 142"/>
                <a:gd name="T24" fmla="*/ 136 w 128"/>
                <a:gd name="T25" fmla="*/ 40 h 142"/>
                <a:gd name="T26" fmla="*/ 109 w 128"/>
                <a:gd name="T27" fmla="*/ 15 h 142"/>
                <a:gd name="T28" fmla="*/ 79 w 128"/>
                <a:gd name="T29" fmla="*/ 33 h 142"/>
                <a:gd name="T30" fmla="*/ 84 w 128"/>
                <a:gd name="T31" fmla="*/ 20 h 142"/>
                <a:gd name="T32" fmla="*/ 58 w 128"/>
                <a:gd name="T33" fmla="*/ 0 h 142"/>
                <a:gd name="T34" fmla="*/ 45 w 128"/>
                <a:gd name="T35" fmla="*/ 0 h 142"/>
                <a:gd name="T36" fmla="*/ 45 w 128"/>
                <a:gd name="T37" fmla="*/ 58 h 142"/>
                <a:gd name="T38" fmla="*/ 28 w 128"/>
                <a:gd name="T39" fmla="*/ 42 h 142"/>
                <a:gd name="T40" fmla="*/ 20 w 128"/>
                <a:gd name="T41" fmla="*/ 60 h 142"/>
                <a:gd name="T42" fmla="*/ 18 w 128"/>
                <a:gd name="T43" fmla="*/ 93 h 142"/>
                <a:gd name="T44" fmla="*/ 0 w 128"/>
                <a:gd name="T45" fmla="*/ 107 h 1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142"/>
                <a:gd name="T71" fmla="*/ 128 w 128"/>
                <a:gd name="T72" fmla="*/ 142 h 1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142">
                  <a:moveTo>
                    <a:pt x="0" y="58"/>
                  </a:moveTo>
                  <a:lnTo>
                    <a:pt x="1" y="81"/>
                  </a:lnTo>
                  <a:lnTo>
                    <a:pt x="2" y="92"/>
                  </a:lnTo>
                  <a:lnTo>
                    <a:pt x="4" y="104"/>
                  </a:lnTo>
                  <a:lnTo>
                    <a:pt x="31" y="114"/>
                  </a:lnTo>
                  <a:lnTo>
                    <a:pt x="22" y="138"/>
                  </a:lnTo>
                  <a:lnTo>
                    <a:pt x="51" y="141"/>
                  </a:lnTo>
                  <a:lnTo>
                    <a:pt x="100" y="140"/>
                  </a:lnTo>
                  <a:lnTo>
                    <a:pt x="113" y="118"/>
                  </a:lnTo>
                  <a:lnTo>
                    <a:pt x="87" y="89"/>
                  </a:lnTo>
                  <a:lnTo>
                    <a:pt x="118" y="73"/>
                  </a:lnTo>
                  <a:lnTo>
                    <a:pt x="127" y="78"/>
                  </a:lnTo>
                  <a:lnTo>
                    <a:pt x="118" y="22"/>
                  </a:lnTo>
                  <a:lnTo>
                    <a:pt x="95" y="8"/>
                  </a:lnTo>
                  <a:lnTo>
                    <a:pt x="69" y="18"/>
                  </a:lnTo>
                  <a:lnTo>
                    <a:pt x="73" y="11"/>
                  </a:lnTo>
                  <a:lnTo>
                    <a:pt x="51" y="0"/>
                  </a:lnTo>
                  <a:lnTo>
                    <a:pt x="39" y="0"/>
                  </a:lnTo>
                  <a:lnTo>
                    <a:pt x="39" y="31"/>
                  </a:lnTo>
                  <a:lnTo>
                    <a:pt x="25" y="23"/>
                  </a:lnTo>
                  <a:lnTo>
                    <a:pt x="17" y="33"/>
                  </a:lnTo>
                  <a:lnTo>
                    <a:pt x="15" y="51"/>
                  </a:lnTo>
                  <a:lnTo>
                    <a:pt x="0" y="58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5" name="Freeform 71"/>
            <p:cNvSpPr>
              <a:spLocks/>
            </p:cNvSpPr>
            <p:nvPr/>
          </p:nvSpPr>
          <p:spPr bwMode="auto">
            <a:xfrm>
              <a:off x="3138" y="1878"/>
              <a:ext cx="98" cy="115"/>
            </a:xfrm>
            <a:custGeom>
              <a:avLst/>
              <a:gdLst>
                <a:gd name="T0" fmla="*/ 0 w 93"/>
                <a:gd name="T1" fmla="*/ 70 h 93"/>
                <a:gd name="T2" fmla="*/ 16 w 93"/>
                <a:gd name="T3" fmla="*/ 32 h 93"/>
                <a:gd name="T4" fmla="*/ 48 w 93"/>
                <a:gd name="T5" fmla="*/ 17 h 93"/>
                <a:gd name="T6" fmla="*/ 91 w 93"/>
                <a:gd name="T7" fmla="*/ 17 h 93"/>
                <a:gd name="T8" fmla="*/ 107 w 93"/>
                <a:gd name="T9" fmla="*/ 0 h 93"/>
                <a:gd name="T10" fmla="*/ 102 w 93"/>
                <a:gd name="T11" fmla="*/ 38 h 93"/>
                <a:gd name="T12" fmla="*/ 72 w 93"/>
                <a:gd name="T13" fmla="*/ 28 h 93"/>
                <a:gd name="T14" fmla="*/ 59 w 93"/>
                <a:gd name="T15" fmla="*/ 61 h 93"/>
                <a:gd name="T16" fmla="*/ 42 w 93"/>
                <a:gd name="T17" fmla="*/ 43 h 93"/>
                <a:gd name="T18" fmla="*/ 54 w 93"/>
                <a:gd name="T19" fmla="*/ 89 h 93"/>
                <a:gd name="T20" fmla="*/ 40 w 93"/>
                <a:gd name="T21" fmla="*/ 96 h 93"/>
                <a:gd name="T22" fmla="*/ 66 w 93"/>
                <a:gd name="T23" fmla="*/ 117 h 93"/>
                <a:gd name="T24" fmla="*/ 66 w 93"/>
                <a:gd name="T25" fmla="*/ 135 h 93"/>
                <a:gd name="T26" fmla="*/ 44 w 93"/>
                <a:gd name="T27" fmla="*/ 141 h 93"/>
                <a:gd name="T28" fmla="*/ 51 w 93"/>
                <a:gd name="T29" fmla="*/ 174 h 93"/>
                <a:gd name="T30" fmla="*/ 25 w 93"/>
                <a:gd name="T31" fmla="*/ 162 h 93"/>
                <a:gd name="T32" fmla="*/ 18 w 93"/>
                <a:gd name="T33" fmla="*/ 130 h 93"/>
                <a:gd name="T34" fmla="*/ 53 w 93"/>
                <a:gd name="T35" fmla="*/ 119 h 93"/>
                <a:gd name="T36" fmla="*/ 18 w 93"/>
                <a:gd name="T37" fmla="*/ 114 h 93"/>
                <a:gd name="T38" fmla="*/ 0 w 93"/>
                <a:gd name="T39" fmla="*/ 70 h 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3"/>
                <a:gd name="T61" fmla="*/ 0 h 93"/>
                <a:gd name="T62" fmla="*/ 93 w 93"/>
                <a:gd name="T63" fmla="*/ 93 h 9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3" h="93">
                  <a:moveTo>
                    <a:pt x="0" y="37"/>
                  </a:moveTo>
                  <a:lnTo>
                    <a:pt x="13" y="17"/>
                  </a:lnTo>
                  <a:lnTo>
                    <a:pt x="42" y="9"/>
                  </a:lnTo>
                  <a:lnTo>
                    <a:pt x="78" y="9"/>
                  </a:lnTo>
                  <a:lnTo>
                    <a:pt x="92" y="0"/>
                  </a:lnTo>
                  <a:lnTo>
                    <a:pt x="87" y="20"/>
                  </a:lnTo>
                  <a:lnTo>
                    <a:pt x="62" y="15"/>
                  </a:lnTo>
                  <a:lnTo>
                    <a:pt x="50" y="32"/>
                  </a:lnTo>
                  <a:lnTo>
                    <a:pt x="36" y="23"/>
                  </a:lnTo>
                  <a:lnTo>
                    <a:pt x="46" y="47"/>
                  </a:lnTo>
                  <a:lnTo>
                    <a:pt x="34" y="51"/>
                  </a:lnTo>
                  <a:lnTo>
                    <a:pt x="57" y="62"/>
                  </a:lnTo>
                  <a:lnTo>
                    <a:pt x="57" y="71"/>
                  </a:lnTo>
                  <a:lnTo>
                    <a:pt x="38" y="74"/>
                  </a:lnTo>
                  <a:lnTo>
                    <a:pt x="44" y="92"/>
                  </a:lnTo>
                  <a:lnTo>
                    <a:pt x="22" y="86"/>
                  </a:lnTo>
                  <a:lnTo>
                    <a:pt x="15" y="69"/>
                  </a:lnTo>
                  <a:lnTo>
                    <a:pt x="45" y="63"/>
                  </a:lnTo>
                  <a:lnTo>
                    <a:pt x="15" y="60"/>
                  </a:lnTo>
                  <a:lnTo>
                    <a:pt x="0" y="37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6" name="Freeform 72"/>
            <p:cNvSpPr>
              <a:spLocks/>
            </p:cNvSpPr>
            <p:nvPr/>
          </p:nvSpPr>
          <p:spPr bwMode="auto">
            <a:xfrm>
              <a:off x="3190" y="2011"/>
              <a:ext cx="46" cy="7"/>
            </a:xfrm>
            <a:custGeom>
              <a:avLst/>
              <a:gdLst>
                <a:gd name="T0" fmla="*/ 0 w 44"/>
                <a:gd name="T1" fmla="*/ 6 h 7"/>
                <a:gd name="T2" fmla="*/ 4 w 44"/>
                <a:gd name="T3" fmla="*/ 0 h 7"/>
                <a:gd name="T4" fmla="*/ 49 w 44"/>
                <a:gd name="T5" fmla="*/ 6 h 7"/>
                <a:gd name="T6" fmla="*/ 17 w 44"/>
                <a:gd name="T7" fmla="*/ 6 h 7"/>
                <a:gd name="T8" fmla="*/ 0 w 44"/>
                <a:gd name="T9" fmla="*/ 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7"/>
                <a:gd name="T17" fmla="*/ 44 w 44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7">
                  <a:moveTo>
                    <a:pt x="0" y="6"/>
                  </a:moveTo>
                  <a:lnTo>
                    <a:pt x="4" y="0"/>
                  </a:lnTo>
                  <a:lnTo>
                    <a:pt x="43" y="6"/>
                  </a:lnTo>
                  <a:lnTo>
                    <a:pt x="14" y="6"/>
                  </a:lnTo>
                  <a:lnTo>
                    <a:pt x="0" y="6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7" name="Freeform 73"/>
            <p:cNvSpPr>
              <a:spLocks/>
            </p:cNvSpPr>
            <p:nvPr/>
          </p:nvSpPr>
          <p:spPr bwMode="auto">
            <a:xfrm>
              <a:off x="1710" y="655"/>
              <a:ext cx="933" cy="794"/>
            </a:xfrm>
            <a:custGeom>
              <a:avLst/>
              <a:gdLst>
                <a:gd name="T0" fmla="*/ 115 w 888"/>
                <a:gd name="T1" fmla="*/ 284 h 646"/>
                <a:gd name="T2" fmla="*/ 134 w 888"/>
                <a:gd name="T3" fmla="*/ 232 h 646"/>
                <a:gd name="T4" fmla="*/ 89 w 888"/>
                <a:gd name="T5" fmla="*/ 205 h 646"/>
                <a:gd name="T6" fmla="*/ 191 w 888"/>
                <a:gd name="T7" fmla="*/ 113 h 646"/>
                <a:gd name="T8" fmla="*/ 297 w 888"/>
                <a:gd name="T9" fmla="*/ 79 h 646"/>
                <a:gd name="T10" fmla="*/ 379 w 888"/>
                <a:gd name="T11" fmla="*/ 123 h 646"/>
                <a:gd name="T12" fmla="*/ 358 w 888"/>
                <a:gd name="T13" fmla="*/ 71 h 646"/>
                <a:gd name="T14" fmla="*/ 482 w 888"/>
                <a:gd name="T15" fmla="*/ 98 h 646"/>
                <a:gd name="T16" fmla="*/ 545 w 888"/>
                <a:gd name="T17" fmla="*/ 71 h 646"/>
                <a:gd name="T18" fmla="*/ 452 w 888"/>
                <a:gd name="T19" fmla="*/ 26 h 646"/>
                <a:gd name="T20" fmla="*/ 564 w 888"/>
                <a:gd name="T21" fmla="*/ 50 h 646"/>
                <a:gd name="T22" fmla="*/ 560 w 888"/>
                <a:gd name="T23" fmla="*/ 6 h 646"/>
                <a:gd name="T24" fmla="*/ 776 w 888"/>
                <a:gd name="T25" fmla="*/ 22 h 646"/>
                <a:gd name="T26" fmla="*/ 793 w 888"/>
                <a:gd name="T27" fmla="*/ 26 h 646"/>
                <a:gd name="T28" fmla="*/ 865 w 888"/>
                <a:gd name="T29" fmla="*/ 65 h 646"/>
                <a:gd name="T30" fmla="*/ 659 w 888"/>
                <a:gd name="T31" fmla="*/ 112 h 646"/>
                <a:gd name="T32" fmla="*/ 768 w 888"/>
                <a:gd name="T33" fmla="*/ 138 h 646"/>
                <a:gd name="T34" fmla="*/ 891 w 888"/>
                <a:gd name="T35" fmla="*/ 127 h 646"/>
                <a:gd name="T36" fmla="*/ 979 w 888"/>
                <a:gd name="T37" fmla="*/ 107 h 646"/>
                <a:gd name="T38" fmla="*/ 872 w 888"/>
                <a:gd name="T39" fmla="*/ 193 h 646"/>
                <a:gd name="T40" fmla="*/ 941 w 888"/>
                <a:gd name="T41" fmla="*/ 222 h 646"/>
                <a:gd name="T42" fmla="*/ 878 w 888"/>
                <a:gd name="T43" fmla="*/ 301 h 646"/>
                <a:gd name="T44" fmla="*/ 888 w 888"/>
                <a:gd name="T45" fmla="*/ 363 h 646"/>
                <a:gd name="T46" fmla="*/ 869 w 888"/>
                <a:gd name="T47" fmla="*/ 407 h 646"/>
                <a:gd name="T48" fmla="*/ 898 w 888"/>
                <a:gd name="T49" fmla="*/ 447 h 646"/>
                <a:gd name="T50" fmla="*/ 862 w 888"/>
                <a:gd name="T51" fmla="*/ 488 h 646"/>
                <a:gd name="T52" fmla="*/ 879 w 888"/>
                <a:gd name="T53" fmla="*/ 535 h 646"/>
                <a:gd name="T54" fmla="*/ 891 w 888"/>
                <a:gd name="T55" fmla="*/ 574 h 646"/>
                <a:gd name="T56" fmla="*/ 781 w 888"/>
                <a:gd name="T57" fmla="*/ 602 h 646"/>
                <a:gd name="T58" fmla="*/ 804 w 888"/>
                <a:gd name="T59" fmla="*/ 665 h 646"/>
                <a:gd name="T60" fmla="*/ 864 w 888"/>
                <a:gd name="T61" fmla="*/ 686 h 646"/>
                <a:gd name="T62" fmla="*/ 853 w 888"/>
                <a:gd name="T63" fmla="*/ 728 h 646"/>
                <a:gd name="T64" fmla="*/ 769 w 888"/>
                <a:gd name="T65" fmla="*/ 680 h 646"/>
                <a:gd name="T66" fmla="*/ 786 w 888"/>
                <a:gd name="T67" fmla="*/ 752 h 646"/>
                <a:gd name="T68" fmla="*/ 790 w 888"/>
                <a:gd name="T69" fmla="*/ 830 h 646"/>
                <a:gd name="T70" fmla="*/ 692 w 888"/>
                <a:gd name="T71" fmla="*/ 858 h 646"/>
                <a:gd name="T72" fmla="*/ 624 w 888"/>
                <a:gd name="T73" fmla="*/ 955 h 646"/>
                <a:gd name="T74" fmla="*/ 594 w 888"/>
                <a:gd name="T75" fmla="*/ 935 h 646"/>
                <a:gd name="T76" fmla="*/ 539 w 888"/>
                <a:gd name="T77" fmla="*/ 998 h 646"/>
                <a:gd name="T78" fmla="*/ 535 w 888"/>
                <a:gd name="T79" fmla="*/ 1048 h 646"/>
                <a:gd name="T80" fmla="*/ 532 w 888"/>
                <a:gd name="T81" fmla="*/ 1087 h 646"/>
                <a:gd name="T82" fmla="*/ 497 w 888"/>
                <a:gd name="T83" fmla="*/ 1182 h 646"/>
                <a:gd name="T84" fmla="*/ 420 w 888"/>
                <a:gd name="T85" fmla="*/ 1173 h 646"/>
                <a:gd name="T86" fmla="*/ 401 w 888"/>
                <a:gd name="T87" fmla="*/ 1143 h 646"/>
                <a:gd name="T88" fmla="*/ 366 w 888"/>
                <a:gd name="T89" fmla="*/ 1031 h 646"/>
                <a:gd name="T90" fmla="*/ 353 w 888"/>
                <a:gd name="T91" fmla="*/ 978 h 646"/>
                <a:gd name="T92" fmla="*/ 344 w 888"/>
                <a:gd name="T93" fmla="*/ 859 h 646"/>
                <a:gd name="T94" fmla="*/ 341 w 888"/>
                <a:gd name="T95" fmla="*/ 843 h 646"/>
                <a:gd name="T96" fmla="*/ 349 w 888"/>
                <a:gd name="T97" fmla="*/ 765 h 646"/>
                <a:gd name="T98" fmla="*/ 379 w 888"/>
                <a:gd name="T99" fmla="*/ 733 h 646"/>
                <a:gd name="T100" fmla="*/ 356 w 888"/>
                <a:gd name="T101" fmla="*/ 697 h 646"/>
                <a:gd name="T102" fmla="*/ 323 w 888"/>
                <a:gd name="T103" fmla="*/ 697 h 646"/>
                <a:gd name="T104" fmla="*/ 296 w 888"/>
                <a:gd name="T105" fmla="*/ 671 h 646"/>
                <a:gd name="T106" fmla="*/ 274 w 888"/>
                <a:gd name="T107" fmla="*/ 542 h 646"/>
                <a:gd name="T108" fmla="*/ 204 w 888"/>
                <a:gd name="T109" fmla="*/ 454 h 646"/>
                <a:gd name="T110" fmla="*/ 113 w 888"/>
                <a:gd name="T111" fmla="*/ 463 h 646"/>
                <a:gd name="T112" fmla="*/ 25 w 888"/>
                <a:gd name="T113" fmla="*/ 407 h 646"/>
                <a:gd name="T114" fmla="*/ 111 w 888"/>
                <a:gd name="T115" fmla="*/ 380 h 64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8"/>
                <a:gd name="T175" fmla="*/ 0 h 646"/>
                <a:gd name="T176" fmla="*/ 888 w 888"/>
                <a:gd name="T177" fmla="*/ 646 h 64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8" h="646">
                  <a:moveTo>
                    <a:pt x="0" y="181"/>
                  </a:moveTo>
                  <a:lnTo>
                    <a:pt x="5" y="171"/>
                  </a:lnTo>
                  <a:lnTo>
                    <a:pt x="63" y="153"/>
                  </a:lnTo>
                  <a:lnTo>
                    <a:pt x="99" y="153"/>
                  </a:lnTo>
                  <a:lnTo>
                    <a:pt x="120" y="138"/>
                  </a:lnTo>
                  <a:lnTo>
                    <a:pt x="114" y="133"/>
                  </a:lnTo>
                  <a:lnTo>
                    <a:pt x="126" y="129"/>
                  </a:lnTo>
                  <a:lnTo>
                    <a:pt x="116" y="125"/>
                  </a:lnTo>
                  <a:lnTo>
                    <a:pt x="135" y="119"/>
                  </a:lnTo>
                  <a:lnTo>
                    <a:pt x="128" y="114"/>
                  </a:lnTo>
                  <a:lnTo>
                    <a:pt x="102" y="124"/>
                  </a:lnTo>
                  <a:lnTo>
                    <a:pt x="77" y="111"/>
                  </a:lnTo>
                  <a:lnTo>
                    <a:pt x="110" y="104"/>
                  </a:lnTo>
                  <a:lnTo>
                    <a:pt x="128" y="84"/>
                  </a:lnTo>
                  <a:lnTo>
                    <a:pt x="167" y="83"/>
                  </a:lnTo>
                  <a:lnTo>
                    <a:pt x="165" y="61"/>
                  </a:lnTo>
                  <a:lnTo>
                    <a:pt x="195" y="60"/>
                  </a:lnTo>
                  <a:lnTo>
                    <a:pt x="225" y="76"/>
                  </a:lnTo>
                  <a:lnTo>
                    <a:pt x="189" y="56"/>
                  </a:lnTo>
                  <a:lnTo>
                    <a:pt x="256" y="42"/>
                  </a:lnTo>
                  <a:lnTo>
                    <a:pt x="272" y="51"/>
                  </a:lnTo>
                  <a:lnTo>
                    <a:pt x="275" y="71"/>
                  </a:lnTo>
                  <a:lnTo>
                    <a:pt x="283" y="54"/>
                  </a:lnTo>
                  <a:lnTo>
                    <a:pt x="327" y="66"/>
                  </a:lnTo>
                  <a:lnTo>
                    <a:pt x="312" y="57"/>
                  </a:lnTo>
                  <a:lnTo>
                    <a:pt x="333" y="58"/>
                  </a:lnTo>
                  <a:lnTo>
                    <a:pt x="315" y="47"/>
                  </a:lnTo>
                  <a:lnTo>
                    <a:pt x="309" y="38"/>
                  </a:lnTo>
                  <a:lnTo>
                    <a:pt x="319" y="36"/>
                  </a:lnTo>
                  <a:lnTo>
                    <a:pt x="404" y="63"/>
                  </a:lnTo>
                  <a:lnTo>
                    <a:pt x="397" y="54"/>
                  </a:lnTo>
                  <a:lnTo>
                    <a:pt x="416" y="53"/>
                  </a:lnTo>
                  <a:lnTo>
                    <a:pt x="404" y="45"/>
                  </a:lnTo>
                  <a:lnTo>
                    <a:pt x="433" y="47"/>
                  </a:lnTo>
                  <a:lnTo>
                    <a:pt x="387" y="27"/>
                  </a:lnTo>
                  <a:lnTo>
                    <a:pt x="470" y="38"/>
                  </a:lnTo>
                  <a:lnTo>
                    <a:pt x="452" y="27"/>
                  </a:lnTo>
                  <a:lnTo>
                    <a:pt x="403" y="25"/>
                  </a:lnTo>
                  <a:lnTo>
                    <a:pt x="419" y="24"/>
                  </a:lnTo>
                  <a:lnTo>
                    <a:pt x="389" y="14"/>
                  </a:lnTo>
                  <a:lnTo>
                    <a:pt x="425" y="17"/>
                  </a:lnTo>
                  <a:lnTo>
                    <a:pt x="410" y="12"/>
                  </a:lnTo>
                  <a:lnTo>
                    <a:pt x="426" y="9"/>
                  </a:lnTo>
                  <a:lnTo>
                    <a:pt x="486" y="27"/>
                  </a:lnTo>
                  <a:lnTo>
                    <a:pt x="480" y="21"/>
                  </a:lnTo>
                  <a:lnTo>
                    <a:pt x="507" y="14"/>
                  </a:lnTo>
                  <a:lnTo>
                    <a:pt x="484" y="12"/>
                  </a:lnTo>
                  <a:lnTo>
                    <a:pt x="483" y="3"/>
                  </a:lnTo>
                  <a:lnTo>
                    <a:pt x="498" y="0"/>
                  </a:lnTo>
                  <a:lnTo>
                    <a:pt x="662" y="4"/>
                  </a:lnTo>
                  <a:lnTo>
                    <a:pt x="674" y="9"/>
                  </a:lnTo>
                  <a:lnTo>
                    <a:pt x="669" y="12"/>
                  </a:lnTo>
                  <a:lnTo>
                    <a:pt x="559" y="14"/>
                  </a:lnTo>
                  <a:lnTo>
                    <a:pt x="572" y="18"/>
                  </a:lnTo>
                  <a:lnTo>
                    <a:pt x="529" y="24"/>
                  </a:lnTo>
                  <a:lnTo>
                    <a:pt x="684" y="14"/>
                  </a:lnTo>
                  <a:lnTo>
                    <a:pt x="690" y="23"/>
                  </a:lnTo>
                  <a:lnTo>
                    <a:pt x="669" y="28"/>
                  </a:lnTo>
                  <a:lnTo>
                    <a:pt x="705" y="24"/>
                  </a:lnTo>
                  <a:lnTo>
                    <a:pt x="745" y="35"/>
                  </a:lnTo>
                  <a:lnTo>
                    <a:pt x="684" y="51"/>
                  </a:lnTo>
                  <a:lnTo>
                    <a:pt x="586" y="50"/>
                  </a:lnTo>
                  <a:lnTo>
                    <a:pt x="609" y="53"/>
                  </a:lnTo>
                  <a:lnTo>
                    <a:pt x="568" y="60"/>
                  </a:lnTo>
                  <a:lnTo>
                    <a:pt x="568" y="69"/>
                  </a:lnTo>
                  <a:lnTo>
                    <a:pt x="676" y="56"/>
                  </a:lnTo>
                  <a:lnTo>
                    <a:pt x="685" y="61"/>
                  </a:lnTo>
                  <a:lnTo>
                    <a:pt x="662" y="74"/>
                  </a:lnTo>
                  <a:lnTo>
                    <a:pt x="732" y="53"/>
                  </a:lnTo>
                  <a:lnTo>
                    <a:pt x="736" y="73"/>
                  </a:lnTo>
                  <a:lnTo>
                    <a:pt x="702" y="108"/>
                  </a:lnTo>
                  <a:lnTo>
                    <a:pt x="768" y="68"/>
                  </a:lnTo>
                  <a:lnTo>
                    <a:pt x="768" y="74"/>
                  </a:lnTo>
                  <a:lnTo>
                    <a:pt x="800" y="74"/>
                  </a:lnTo>
                  <a:lnTo>
                    <a:pt x="809" y="60"/>
                  </a:lnTo>
                  <a:lnTo>
                    <a:pt x="844" y="58"/>
                  </a:lnTo>
                  <a:lnTo>
                    <a:pt x="887" y="70"/>
                  </a:lnTo>
                  <a:lnTo>
                    <a:pt x="845" y="87"/>
                  </a:lnTo>
                  <a:lnTo>
                    <a:pt x="848" y="95"/>
                  </a:lnTo>
                  <a:lnTo>
                    <a:pt x="752" y="104"/>
                  </a:lnTo>
                  <a:lnTo>
                    <a:pt x="828" y="105"/>
                  </a:lnTo>
                  <a:lnTo>
                    <a:pt x="765" y="120"/>
                  </a:lnTo>
                  <a:lnTo>
                    <a:pt x="770" y="130"/>
                  </a:lnTo>
                  <a:lnTo>
                    <a:pt x="812" y="120"/>
                  </a:lnTo>
                  <a:lnTo>
                    <a:pt x="781" y="133"/>
                  </a:lnTo>
                  <a:lnTo>
                    <a:pt x="777" y="151"/>
                  </a:lnTo>
                  <a:lnTo>
                    <a:pt x="787" y="147"/>
                  </a:lnTo>
                  <a:lnTo>
                    <a:pt x="758" y="162"/>
                  </a:lnTo>
                  <a:lnTo>
                    <a:pt x="747" y="195"/>
                  </a:lnTo>
                  <a:lnTo>
                    <a:pt x="763" y="188"/>
                  </a:lnTo>
                  <a:lnTo>
                    <a:pt x="785" y="195"/>
                  </a:lnTo>
                  <a:lnTo>
                    <a:pt x="765" y="195"/>
                  </a:lnTo>
                  <a:lnTo>
                    <a:pt x="765" y="205"/>
                  </a:lnTo>
                  <a:lnTo>
                    <a:pt x="798" y="209"/>
                  </a:lnTo>
                  <a:lnTo>
                    <a:pt x="800" y="221"/>
                  </a:lnTo>
                  <a:lnTo>
                    <a:pt x="749" y="219"/>
                  </a:lnTo>
                  <a:lnTo>
                    <a:pt x="763" y="224"/>
                  </a:lnTo>
                  <a:lnTo>
                    <a:pt x="735" y="228"/>
                  </a:lnTo>
                  <a:lnTo>
                    <a:pt x="749" y="241"/>
                  </a:lnTo>
                  <a:lnTo>
                    <a:pt x="775" y="241"/>
                  </a:lnTo>
                  <a:lnTo>
                    <a:pt x="759" y="249"/>
                  </a:lnTo>
                  <a:lnTo>
                    <a:pt x="780" y="256"/>
                  </a:lnTo>
                  <a:lnTo>
                    <a:pt x="779" y="273"/>
                  </a:lnTo>
                  <a:lnTo>
                    <a:pt x="742" y="263"/>
                  </a:lnTo>
                  <a:lnTo>
                    <a:pt x="764" y="272"/>
                  </a:lnTo>
                  <a:lnTo>
                    <a:pt x="750" y="278"/>
                  </a:lnTo>
                  <a:lnTo>
                    <a:pt x="763" y="277"/>
                  </a:lnTo>
                  <a:lnTo>
                    <a:pt x="759" y="288"/>
                  </a:lnTo>
                  <a:lnTo>
                    <a:pt x="786" y="293"/>
                  </a:lnTo>
                  <a:lnTo>
                    <a:pt x="744" y="290"/>
                  </a:lnTo>
                  <a:lnTo>
                    <a:pt x="736" y="296"/>
                  </a:lnTo>
                  <a:lnTo>
                    <a:pt x="768" y="309"/>
                  </a:lnTo>
                  <a:lnTo>
                    <a:pt x="764" y="321"/>
                  </a:lnTo>
                  <a:lnTo>
                    <a:pt x="738" y="327"/>
                  </a:lnTo>
                  <a:lnTo>
                    <a:pt x="712" y="311"/>
                  </a:lnTo>
                  <a:lnTo>
                    <a:pt x="673" y="325"/>
                  </a:lnTo>
                  <a:lnTo>
                    <a:pt x="700" y="333"/>
                  </a:lnTo>
                  <a:lnTo>
                    <a:pt x="674" y="341"/>
                  </a:lnTo>
                  <a:lnTo>
                    <a:pt x="703" y="342"/>
                  </a:lnTo>
                  <a:lnTo>
                    <a:pt x="693" y="358"/>
                  </a:lnTo>
                  <a:lnTo>
                    <a:pt x="705" y="349"/>
                  </a:lnTo>
                  <a:lnTo>
                    <a:pt x="736" y="362"/>
                  </a:lnTo>
                  <a:lnTo>
                    <a:pt x="726" y="373"/>
                  </a:lnTo>
                  <a:lnTo>
                    <a:pt x="744" y="369"/>
                  </a:lnTo>
                  <a:lnTo>
                    <a:pt x="736" y="380"/>
                  </a:lnTo>
                  <a:lnTo>
                    <a:pt x="748" y="375"/>
                  </a:lnTo>
                  <a:lnTo>
                    <a:pt x="750" y="402"/>
                  </a:lnTo>
                  <a:lnTo>
                    <a:pt x="736" y="392"/>
                  </a:lnTo>
                  <a:lnTo>
                    <a:pt x="736" y="402"/>
                  </a:lnTo>
                  <a:lnTo>
                    <a:pt x="722" y="401"/>
                  </a:lnTo>
                  <a:lnTo>
                    <a:pt x="705" y="379"/>
                  </a:lnTo>
                  <a:lnTo>
                    <a:pt x="663" y="366"/>
                  </a:lnTo>
                  <a:lnTo>
                    <a:pt x="692" y="381"/>
                  </a:lnTo>
                  <a:lnTo>
                    <a:pt x="653" y="389"/>
                  </a:lnTo>
                  <a:lnTo>
                    <a:pt x="642" y="402"/>
                  </a:lnTo>
                  <a:lnTo>
                    <a:pt x="678" y="405"/>
                  </a:lnTo>
                  <a:lnTo>
                    <a:pt x="648" y="413"/>
                  </a:lnTo>
                  <a:lnTo>
                    <a:pt x="694" y="403"/>
                  </a:lnTo>
                  <a:lnTo>
                    <a:pt x="739" y="415"/>
                  </a:lnTo>
                  <a:lnTo>
                    <a:pt x="681" y="447"/>
                  </a:lnTo>
                  <a:lnTo>
                    <a:pt x="624" y="461"/>
                  </a:lnTo>
                  <a:lnTo>
                    <a:pt x="604" y="462"/>
                  </a:lnTo>
                  <a:lnTo>
                    <a:pt x="590" y="448"/>
                  </a:lnTo>
                  <a:lnTo>
                    <a:pt x="597" y="462"/>
                  </a:lnTo>
                  <a:lnTo>
                    <a:pt x="580" y="470"/>
                  </a:lnTo>
                  <a:lnTo>
                    <a:pt x="559" y="505"/>
                  </a:lnTo>
                  <a:lnTo>
                    <a:pt x="542" y="504"/>
                  </a:lnTo>
                  <a:lnTo>
                    <a:pt x="538" y="514"/>
                  </a:lnTo>
                  <a:lnTo>
                    <a:pt x="521" y="516"/>
                  </a:lnTo>
                  <a:lnTo>
                    <a:pt x="513" y="512"/>
                  </a:lnTo>
                  <a:lnTo>
                    <a:pt x="524" y="505"/>
                  </a:lnTo>
                  <a:lnTo>
                    <a:pt x="512" y="504"/>
                  </a:lnTo>
                  <a:lnTo>
                    <a:pt x="506" y="521"/>
                  </a:lnTo>
                  <a:lnTo>
                    <a:pt x="479" y="523"/>
                  </a:lnTo>
                  <a:lnTo>
                    <a:pt x="480" y="537"/>
                  </a:lnTo>
                  <a:lnTo>
                    <a:pt x="464" y="538"/>
                  </a:lnTo>
                  <a:lnTo>
                    <a:pt x="478" y="550"/>
                  </a:lnTo>
                  <a:lnTo>
                    <a:pt x="459" y="552"/>
                  </a:lnTo>
                  <a:lnTo>
                    <a:pt x="474" y="565"/>
                  </a:lnTo>
                  <a:lnTo>
                    <a:pt x="461" y="565"/>
                  </a:lnTo>
                  <a:lnTo>
                    <a:pt x="471" y="568"/>
                  </a:lnTo>
                  <a:lnTo>
                    <a:pt x="461" y="581"/>
                  </a:lnTo>
                  <a:lnTo>
                    <a:pt x="452" y="579"/>
                  </a:lnTo>
                  <a:lnTo>
                    <a:pt x="459" y="585"/>
                  </a:lnTo>
                  <a:lnTo>
                    <a:pt x="441" y="590"/>
                  </a:lnTo>
                  <a:lnTo>
                    <a:pt x="452" y="610"/>
                  </a:lnTo>
                  <a:lnTo>
                    <a:pt x="441" y="636"/>
                  </a:lnTo>
                  <a:lnTo>
                    <a:pt x="428" y="637"/>
                  </a:lnTo>
                  <a:lnTo>
                    <a:pt x="438" y="645"/>
                  </a:lnTo>
                  <a:lnTo>
                    <a:pt x="408" y="645"/>
                  </a:lnTo>
                  <a:lnTo>
                    <a:pt x="404" y="628"/>
                  </a:lnTo>
                  <a:lnTo>
                    <a:pt x="363" y="631"/>
                  </a:lnTo>
                  <a:lnTo>
                    <a:pt x="372" y="626"/>
                  </a:lnTo>
                  <a:lnTo>
                    <a:pt x="351" y="619"/>
                  </a:lnTo>
                  <a:lnTo>
                    <a:pt x="361" y="616"/>
                  </a:lnTo>
                  <a:lnTo>
                    <a:pt x="346" y="616"/>
                  </a:lnTo>
                  <a:lnTo>
                    <a:pt x="351" y="602"/>
                  </a:lnTo>
                  <a:lnTo>
                    <a:pt x="342" y="605"/>
                  </a:lnTo>
                  <a:lnTo>
                    <a:pt x="315" y="568"/>
                  </a:lnTo>
                  <a:lnTo>
                    <a:pt x="315" y="556"/>
                  </a:lnTo>
                  <a:lnTo>
                    <a:pt x="335" y="544"/>
                  </a:lnTo>
                  <a:lnTo>
                    <a:pt x="327" y="541"/>
                  </a:lnTo>
                  <a:lnTo>
                    <a:pt x="305" y="554"/>
                  </a:lnTo>
                  <a:lnTo>
                    <a:pt x="305" y="527"/>
                  </a:lnTo>
                  <a:lnTo>
                    <a:pt x="286" y="512"/>
                  </a:lnTo>
                  <a:lnTo>
                    <a:pt x="292" y="490"/>
                  </a:lnTo>
                  <a:lnTo>
                    <a:pt x="280" y="482"/>
                  </a:lnTo>
                  <a:lnTo>
                    <a:pt x="296" y="463"/>
                  </a:lnTo>
                  <a:lnTo>
                    <a:pt x="286" y="461"/>
                  </a:lnTo>
                  <a:lnTo>
                    <a:pt x="322" y="461"/>
                  </a:lnTo>
                  <a:lnTo>
                    <a:pt x="318" y="454"/>
                  </a:lnTo>
                  <a:lnTo>
                    <a:pt x="294" y="454"/>
                  </a:lnTo>
                  <a:lnTo>
                    <a:pt x="330" y="437"/>
                  </a:lnTo>
                  <a:lnTo>
                    <a:pt x="322" y="431"/>
                  </a:lnTo>
                  <a:lnTo>
                    <a:pt x="330" y="413"/>
                  </a:lnTo>
                  <a:lnTo>
                    <a:pt x="301" y="412"/>
                  </a:lnTo>
                  <a:lnTo>
                    <a:pt x="268" y="397"/>
                  </a:lnTo>
                  <a:lnTo>
                    <a:pt x="327" y="405"/>
                  </a:lnTo>
                  <a:lnTo>
                    <a:pt x="316" y="398"/>
                  </a:lnTo>
                  <a:lnTo>
                    <a:pt x="327" y="395"/>
                  </a:lnTo>
                  <a:lnTo>
                    <a:pt x="304" y="384"/>
                  </a:lnTo>
                  <a:lnTo>
                    <a:pt x="312" y="379"/>
                  </a:lnTo>
                  <a:lnTo>
                    <a:pt x="299" y="383"/>
                  </a:lnTo>
                  <a:lnTo>
                    <a:pt x="307" y="375"/>
                  </a:lnTo>
                  <a:lnTo>
                    <a:pt x="292" y="376"/>
                  </a:lnTo>
                  <a:lnTo>
                    <a:pt x="309" y="370"/>
                  </a:lnTo>
                  <a:lnTo>
                    <a:pt x="283" y="361"/>
                  </a:lnTo>
                  <a:lnTo>
                    <a:pt x="278" y="375"/>
                  </a:lnTo>
                  <a:lnTo>
                    <a:pt x="256" y="376"/>
                  </a:lnTo>
                  <a:lnTo>
                    <a:pt x="252" y="370"/>
                  </a:lnTo>
                  <a:lnTo>
                    <a:pt x="266" y="361"/>
                  </a:lnTo>
                  <a:lnTo>
                    <a:pt x="255" y="361"/>
                  </a:lnTo>
                  <a:lnTo>
                    <a:pt x="268" y="337"/>
                  </a:lnTo>
                  <a:lnTo>
                    <a:pt x="253" y="333"/>
                  </a:lnTo>
                  <a:lnTo>
                    <a:pt x="260" y="322"/>
                  </a:lnTo>
                  <a:lnTo>
                    <a:pt x="236" y="292"/>
                  </a:lnTo>
                  <a:lnTo>
                    <a:pt x="244" y="292"/>
                  </a:lnTo>
                  <a:lnTo>
                    <a:pt x="212" y="266"/>
                  </a:lnTo>
                  <a:lnTo>
                    <a:pt x="212" y="256"/>
                  </a:lnTo>
                  <a:lnTo>
                    <a:pt x="176" y="244"/>
                  </a:lnTo>
                  <a:lnTo>
                    <a:pt x="143" y="237"/>
                  </a:lnTo>
                  <a:lnTo>
                    <a:pt x="113" y="249"/>
                  </a:lnTo>
                  <a:lnTo>
                    <a:pt x="88" y="241"/>
                  </a:lnTo>
                  <a:lnTo>
                    <a:pt x="98" y="250"/>
                  </a:lnTo>
                  <a:lnTo>
                    <a:pt x="72" y="246"/>
                  </a:lnTo>
                  <a:lnTo>
                    <a:pt x="49" y="236"/>
                  </a:lnTo>
                  <a:lnTo>
                    <a:pt x="72" y="228"/>
                  </a:lnTo>
                  <a:lnTo>
                    <a:pt x="22" y="219"/>
                  </a:lnTo>
                  <a:lnTo>
                    <a:pt x="40" y="210"/>
                  </a:lnTo>
                  <a:lnTo>
                    <a:pt x="99" y="213"/>
                  </a:lnTo>
                  <a:lnTo>
                    <a:pt x="107" y="210"/>
                  </a:lnTo>
                  <a:lnTo>
                    <a:pt x="96" y="204"/>
                  </a:lnTo>
                  <a:lnTo>
                    <a:pt x="106" y="199"/>
                  </a:lnTo>
                  <a:lnTo>
                    <a:pt x="53" y="203"/>
                  </a:lnTo>
                  <a:lnTo>
                    <a:pt x="0" y="181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8" name="Freeform 74"/>
            <p:cNvSpPr>
              <a:spLocks/>
            </p:cNvSpPr>
            <p:nvPr/>
          </p:nvSpPr>
          <p:spPr bwMode="auto">
            <a:xfrm>
              <a:off x="1414" y="2346"/>
              <a:ext cx="63" cy="78"/>
            </a:xfrm>
            <a:custGeom>
              <a:avLst/>
              <a:gdLst>
                <a:gd name="T0" fmla="*/ 0 w 59"/>
                <a:gd name="T1" fmla="*/ 95 h 63"/>
                <a:gd name="T2" fmla="*/ 15 w 59"/>
                <a:gd name="T3" fmla="*/ 51 h 63"/>
                <a:gd name="T4" fmla="*/ 33 w 59"/>
                <a:gd name="T5" fmla="*/ 51 h 63"/>
                <a:gd name="T6" fmla="*/ 15 w 59"/>
                <a:gd name="T7" fmla="*/ 14 h 63"/>
                <a:gd name="T8" fmla="*/ 54 w 59"/>
                <a:gd name="T9" fmla="*/ 0 h 63"/>
                <a:gd name="T10" fmla="*/ 61 w 59"/>
                <a:gd name="T11" fmla="*/ 56 h 63"/>
                <a:gd name="T12" fmla="*/ 70 w 59"/>
                <a:gd name="T13" fmla="*/ 62 h 63"/>
                <a:gd name="T14" fmla="*/ 51 w 59"/>
                <a:gd name="T15" fmla="*/ 97 h 63"/>
                <a:gd name="T16" fmla="*/ 40 w 59"/>
                <a:gd name="T17" fmla="*/ 118 h 63"/>
                <a:gd name="T18" fmla="*/ 0 w 59"/>
                <a:gd name="T19" fmla="*/ 95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63"/>
                <a:gd name="T32" fmla="*/ 59 w 59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63">
                  <a:moveTo>
                    <a:pt x="0" y="50"/>
                  </a:moveTo>
                  <a:lnTo>
                    <a:pt x="12" y="27"/>
                  </a:lnTo>
                  <a:lnTo>
                    <a:pt x="27" y="27"/>
                  </a:lnTo>
                  <a:lnTo>
                    <a:pt x="12" y="7"/>
                  </a:lnTo>
                  <a:lnTo>
                    <a:pt x="45" y="0"/>
                  </a:lnTo>
                  <a:lnTo>
                    <a:pt x="50" y="29"/>
                  </a:lnTo>
                  <a:lnTo>
                    <a:pt x="58" y="32"/>
                  </a:lnTo>
                  <a:lnTo>
                    <a:pt x="42" y="51"/>
                  </a:lnTo>
                  <a:lnTo>
                    <a:pt x="33" y="62"/>
                  </a:lnTo>
                  <a:lnTo>
                    <a:pt x="0" y="5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9" name="Freeform 75"/>
            <p:cNvSpPr>
              <a:spLocks/>
            </p:cNvSpPr>
            <p:nvPr/>
          </p:nvSpPr>
          <p:spPr bwMode="auto">
            <a:xfrm>
              <a:off x="1890" y="2520"/>
              <a:ext cx="74" cy="122"/>
            </a:xfrm>
            <a:custGeom>
              <a:avLst/>
              <a:gdLst>
                <a:gd name="T0" fmla="*/ 0 w 71"/>
                <a:gd name="T1" fmla="*/ 59 h 100"/>
                <a:gd name="T2" fmla="*/ 11 w 71"/>
                <a:gd name="T3" fmla="*/ 83 h 100"/>
                <a:gd name="T4" fmla="*/ 27 w 71"/>
                <a:gd name="T5" fmla="*/ 101 h 100"/>
                <a:gd name="T6" fmla="*/ 24 w 71"/>
                <a:gd name="T7" fmla="*/ 151 h 100"/>
                <a:gd name="T8" fmla="*/ 32 w 71"/>
                <a:gd name="T9" fmla="*/ 181 h 100"/>
                <a:gd name="T10" fmla="*/ 79 w 71"/>
                <a:gd name="T11" fmla="*/ 168 h 100"/>
                <a:gd name="T12" fmla="*/ 53 w 71"/>
                <a:gd name="T13" fmla="*/ 113 h 100"/>
                <a:gd name="T14" fmla="*/ 72 w 71"/>
                <a:gd name="T15" fmla="*/ 66 h 100"/>
                <a:gd name="T16" fmla="*/ 24 w 71"/>
                <a:gd name="T17" fmla="*/ 0 h 100"/>
                <a:gd name="T18" fmla="*/ 8 w 71"/>
                <a:gd name="T19" fmla="*/ 18 h 100"/>
                <a:gd name="T20" fmla="*/ 16 w 71"/>
                <a:gd name="T21" fmla="*/ 35 h 100"/>
                <a:gd name="T22" fmla="*/ 0 w 71"/>
                <a:gd name="T23" fmla="*/ 59 h 1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1"/>
                <a:gd name="T37" fmla="*/ 0 h 100"/>
                <a:gd name="T38" fmla="*/ 71 w 71"/>
                <a:gd name="T39" fmla="*/ 100 h 1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1" h="100">
                  <a:moveTo>
                    <a:pt x="0" y="32"/>
                  </a:moveTo>
                  <a:lnTo>
                    <a:pt x="11" y="46"/>
                  </a:lnTo>
                  <a:lnTo>
                    <a:pt x="24" y="56"/>
                  </a:lnTo>
                  <a:lnTo>
                    <a:pt x="21" y="84"/>
                  </a:lnTo>
                  <a:lnTo>
                    <a:pt x="29" y="99"/>
                  </a:lnTo>
                  <a:lnTo>
                    <a:pt x="70" y="93"/>
                  </a:lnTo>
                  <a:lnTo>
                    <a:pt x="47" y="62"/>
                  </a:lnTo>
                  <a:lnTo>
                    <a:pt x="63" y="36"/>
                  </a:lnTo>
                  <a:lnTo>
                    <a:pt x="21" y="0"/>
                  </a:lnTo>
                  <a:lnTo>
                    <a:pt x="8" y="10"/>
                  </a:lnTo>
                  <a:lnTo>
                    <a:pt x="13" y="20"/>
                  </a:lnTo>
                  <a:lnTo>
                    <a:pt x="0" y="32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0" name="Freeform 76"/>
            <p:cNvSpPr>
              <a:spLocks/>
            </p:cNvSpPr>
            <p:nvPr/>
          </p:nvSpPr>
          <p:spPr bwMode="auto">
            <a:xfrm>
              <a:off x="1688" y="2310"/>
              <a:ext cx="42" cy="35"/>
            </a:xfrm>
            <a:custGeom>
              <a:avLst/>
              <a:gdLst>
                <a:gd name="T0" fmla="*/ 0 w 39"/>
                <a:gd name="T1" fmla="*/ 39 h 28"/>
                <a:gd name="T2" fmla="*/ 36 w 39"/>
                <a:gd name="T3" fmla="*/ 39 h 28"/>
                <a:gd name="T4" fmla="*/ 18 w 39"/>
                <a:gd name="T5" fmla="*/ 5 h 28"/>
                <a:gd name="T6" fmla="*/ 47 w 39"/>
                <a:gd name="T7" fmla="*/ 0 h 28"/>
                <a:gd name="T8" fmla="*/ 47 w 39"/>
                <a:gd name="T9" fmla="*/ 54 h 28"/>
                <a:gd name="T10" fmla="*/ 0 w 39"/>
                <a:gd name="T11" fmla="*/ 39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28"/>
                <a:gd name="T20" fmla="*/ 39 w 39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28">
                  <a:moveTo>
                    <a:pt x="0" y="20"/>
                  </a:moveTo>
                  <a:lnTo>
                    <a:pt x="29" y="20"/>
                  </a:lnTo>
                  <a:lnTo>
                    <a:pt x="15" y="2"/>
                  </a:lnTo>
                  <a:lnTo>
                    <a:pt x="38" y="0"/>
                  </a:lnTo>
                  <a:lnTo>
                    <a:pt x="38" y="27"/>
                  </a:lnTo>
                  <a:lnTo>
                    <a:pt x="0" y="2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1" name="Freeform 77"/>
            <p:cNvSpPr>
              <a:spLocks/>
            </p:cNvSpPr>
            <p:nvPr/>
          </p:nvSpPr>
          <p:spPr bwMode="auto">
            <a:xfrm>
              <a:off x="1458" y="2382"/>
              <a:ext cx="94" cy="56"/>
            </a:xfrm>
            <a:custGeom>
              <a:avLst/>
              <a:gdLst>
                <a:gd name="T0" fmla="*/ 0 w 90"/>
                <a:gd name="T1" fmla="*/ 42 h 45"/>
                <a:gd name="T2" fmla="*/ 19 w 90"/>
                <a:gd name="T3" fmla="*/ 6 h 45"/>
                <a:gd name="T4" fmla="*/ 73 w 90"/>
                <a:gd name="T5" fmla="*/ 0 h 45"/>
                <a:gd name="T6" fmla="*/ 101 w 90"/>
                <a:gd name="T7" fmla="*/ 26 h 45"/>
                <a:gd name="T8" fmla="*/ 77 w 90"/>
                <a:gd name="T9" fmla="*/ 32 h 45"/>
                <a:gd name="T10" fmla="*/ 34 w 90"/>
                <a:gd name="T11" fmla="*/ 85 h 45"/>
                <a:gd name="T12" fmla="*/ 27 w 90"/>
                <a:gd name="T13" fmla="*/ 71 h 45"/>
                <a:gd name="T14" fmla="*/ 0 w 90"/>
                <a:gd name="T15" fmla="*/ 42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0"/>
                <a:gd name="T25" fmla="*/ 0 h 45"/>
                <a:gd name="T26" fmla="*/ 90 w 90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0" h="45">
                  <a:moveTo>
                    <a:pt x="0" y="22"/>
                  </a:moveTo>
                  <a:lnTo>
                    <a:pt x="16" y="3"/>
                  </a:lnTo>
                  <a:lnTo>
                    <a:pt x="64" y="0"/>
                  </a:lnTo>
                  <a:lnTo>
                    <a:pt x="89" y="14"/>
                  </a:lnTo>
                  <a:lnTo>
                    <a:pt x="68" y="17"/>
                  </a:lnTo>
                  <a:lnTo>
                    <a:pt x="31" y="44"/>
                  </a:lnTo>
                  <a:lnTo>
                    <a:pt x="24" y="37"/>
                  </a:lnTo>
                  <a:lnTo>
                    <a:pt x="0" y="22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2" name="Freeform 78"/>
            <p:cNvSpPr>
              <a:spLocks/>
            </p:cNvSpPr>
            <p:nvPr/>
          </p:nvSpPr>
          <p:spPr bwMode="auto">
            <a:xfrm>
              <a:off x="3075" y="1732"/>
              <a:ext cx="104" cy="64"/>
            </a:xfrm>
            <a:custGeom>
              <a:avLst/>
              <a:gdLst>
                <a:gd name="T0" fmla="*/ 0 w 99"/>
                <a:gd name="T1" fmla="*/ 57 h 52"/>
                <a:gd name="T2" fmla="*/ 18 w 99"/>
                <a:gd name="T3" fmla="*/ 15 h 52"/>
                <a:gd name="T4" fmla="*/ 41 w 99"/>
                <a:gd name="T5" fmla="*/ 26 h 52"/>
                <a:gd name="T6" fmla="*/ 80 w 99"/>
                <a:gd name="T7" fmla="*/ 0 h 52"/>
                <a:gd name="T8" fmla="*/ 103 w 99"/>
                <a:gd name="T9" fmla="*/ 6 h 52"/>
                <a:gd name="T10" fmla="*/ 113 w 99"/>
                <a:gd name="T11" fmla="*/ 21 h 52"/>
                <a:gd name="T12" fmla="*/ 69 w 99"/>
                <a:gd name="T13" fmla="*/ 84 h 52"/>
                <a:gd name="T14" fmla="*/ 34 w 99"/>
                <a:gd name="T15" fmla="*/ 96 h 52"/>
                <a:gd name="T16" fmla="*/ 0 w 99"/>
                <a:gd name="T17" fmla="*/ 57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9"/>
                <a:gd name="T28" fmla="*/ 0 h 52"/>
                <a:gd name="T29" fmla="*/ 99 w 99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9" h="52">
                  <a:moveTo>
                    <a:pt x="0" y="30"/>
                  </a:moveTo>
                  <a:lnTo>
                    <a:pt x="15" y="8"/>
                  </a:lnTo>
                  <a:lnTo>
                    <a:pt x="35" y="14"/>
                  </a:lnTo>
                  <a:lnTo>
                    <a:pt x="69" y="0"/>
                  </a:lnTo>
                  <a:lnTo>
                    <a:pt x="89" y="3"/>
                  </a:lnTo>
                  <a:lnTo>
                    <a:pt x="98" y="11"/>
                  </a:lnTo>
                  <a:lnTo>
                    <a:pt x="60" y="45"/>
                  </a:lnTo>
                  <a:lnTo>
                    <a:pt x="29" y="51"/>
                  </a:lnTo>
                  <a:lnTo>
                    <a:pt x="0" y="3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3" name="Freeform 79"/>
            <p:cNvSpPr>
              <a:spLocks/>
            </p:cNvSpPr>
            <p:nvPr/>
          </p:nvSpPr>
          <p:spPr bwMode="auto">
            <a:xfrm>
              <a:off x="2454" y="1269"/>
              <a:ext cx="170" cy="92"/>
            </a:xfrm>
            <a:custGeom>
              <a:avLst/>
              <a:gdLst>
                <a:gd name="T0" fmla="*/ 0 w 162"/>
                <a:gd name="T1" fmla="*/ 48 h 75"/>
                <a:gd name="T2" fmla="*/ 10 w 162"/>
                <a:gd name="T3" fmla="*/ 42 h 75"/>
                <a:gd name="T4" fmla="*/ 4 w 162"/>
                <a:gd name="T5" fmla="*/ 31 h 75"/>
                <a:gd name="T6" fmla="*/ 21 w 162"/>
                <a:gd name="T7" fmla="*/ 38 h 75"/>
                <a:gd name="T8" fmla="*/ 15 w 162"/>
                <a:gd name="T9" fmla="*/ 15 h 75"/>
                <a:gd name="T10" fmla="*/ 31 w 162"/>
                <a:gd name="T11" fmla="*/ 27 h 75"/>
                <a:gd name="T12" fmla="*/ 23 w 162"/>
                <a:gd name="T13" fmla="*/ 1 h 75"/>
                <a:gd name="T14" fmla="*/ 51 w 162"/>
                <a:gd name="T15" fmla="*/ 22 h 75"/>
                <a:gd name="T16" fmla="*/ 54 w 162"/>
                <a:gd name="T17" fmla="*/ 58 h 75"/>
                <a:gd name="T18" fmla="*/ 69 w 162"/>
                <a:gd name="T19" fmla="*/ 18 h 75"/>
                <a:gd name="T20" fmla="*/ 86 w 162"/>
                <a:gd name="T21" fmla="*/ 33 h 75"/>
                <a:gd name="T22" fmla="*/ 97 w 162"/>
                <a:gd name="T23" fmla="*/ 15 h 75"/>
                <a:gd name="T24" fmla="*/ 108 w 162"/>
                <a:gd name="T25" fmla="*/ 39 h 75"/>
                <a:gd name="T26" fmla="*/ 104 w 162"/>
                <a:gd name="T27" fmla="*/ 15 h 75"/>
                <a:gd name="T28" fmla="*/ 135 w 162"/>
                <a:gd name="T29" fmla="*/ 15 h 75"/>
                <a:gd name="T30" fmla="*/ 139 w 162"/>
                <a:gd name="T31" fmla="*/ 0 h 75"/>
                <a:gd name="T32" fmla="*/ 153 w 162"/>
                <a:gd name="T33" fmla="*/ 15 h 75"/>
                <a:gd name="T34" fmla="*/ 169 w 162"/>
                <a:gd name="T35" fmla="*/ 9 h 75"/>
                <a:gd name="T36" fmla="*/ 157 w 162"/>
                <a:gd name="T37" fmla="*/ 18 h 75"/>
                <a:gd name="T38" fmla="*/ 186 w 162"/>
                <a:gd name="T39" fmla="*/ 60 h 75"/>
                <a:gd name="T40" fmla="*/ 162 w 162"/>
                <a:gd name="T41" fmla="*/ 99 h 75"/>
                <a:gd name="T42" fmla="*/ 92 w 162"/>
                <a:gd name="T43" fmla="*/ 137 h 75"/>
                <a:gd name="T44" fmla="*/ 30 w 162"/>
                <a:gd name="T45" fmla="*/ 120 h 75"/>
                <a:gd name="T46" fmla="*/ 46 w 162"/>
                <a:gd name="T47" fmla="*/ 82 h 75"/>
                <a:gd name="T48" fmla="*/ 9 w 162"/>
                <a:gd name="T49" fmla="*/ 72 h 75"/>
                <a:gd name="T50" fmla="*/ 45 w 162"/>
                <a:gd name="T51" fmla="*/ 67 h 75"/>
                <a:gd name="T52" fmla="*/ 31 w 162"/>
                <a:gd name="T53" fmla="*/ 59 h 75"/>
                <a:gd name="T54" fmla="*/ 45 w 162"/>
                <a:gd name="T55" fmla="*/ 48 h 75"/>
                <a:gd name="T56" fmla="*/ 0 w 162"/>
                <a:gd name="T57" fmla="*/ 48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2"/>
                <a:gd name="T88" fmla="*/ 0 h 75"/>
                <a:gd name="T89" fmla="*/ 162 w 162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2" h="75">
                  <a:moveTo>
                    <a:pt x="0" y="26"/>
                  </a:moveTo>
                  <a:lnTo>
                    <a:pt x="10" y="23"/>
                  </a:lnTo>
                  <a:lnTo>
                    <a:pt x="4" y="16"/>
                  </a:lnTo>
                  <a:lnTo>
                    <a:pt x="18" y="20"/>
                  </a:lnTo>
                  <a:lnTo>
                    <a:pt x="12" y="8"/>
                  </a:lnTo>
                  <a:lnTo>
                    <a:pt x="28" y="15"/>
                  </a:lnTo>
                  <a:lnTo>
                    <a:pt x="20" y="1"/>
                  </a:lnTo>
                  <a:lnTo>
                    <a:pt x="45" y="12"/>
                  </a:lnTo>
                  <a:lnTo>
                    <a:pt x="47" y="31"/>
                  </a:lnTo>
                  <a:lnTo>
                    <a:pt x="60" y="10"/>
                  </a:lnTo>
                  <a:lnTo>
                    <a:pt x="74" y="18"/>
                  </a:lnTo>
                  <a:lnTo>
                    <a:pt x="84" y="8"/>
                  </a:lnTo>
                  <a:lnTo>
                    <a:pt x="93" y="21"/>
                  </a:lnTo>
                  <a:lnTo>
                    <a:pt x="90" y="8"/>
                  </a:lnTo>
                  <a:lnTo>
                    <a:pt x="117" y="8"/>
                  </a:lnTo>
                  <a:lnTo>
                    <a:pt x="120" y="0"/>
                  </a:lnTo>
                  <a:lnTo>
                    <a:pt x="132" y="8"/>
                  </a:lnTo>
                  <a:lnTo>
                    <a:pt x="146" y="5"/>
                  </a:lnTo>
                  <a:lnTo>
                    <a:pt x="136" y="10"/>
                  </a:lnTo>
                  <a:lnTo>
                    <a:pt x="161" y="33"/>
                  </a:lnTo>
                  <a:lnTo>
                    <a:pt x="140" y="54"/>
                  </a:lnTo>
                  <a:lnTo>
                    <a:pt x="80" y="74"/>
                  </a:lnTo>
                  <a:lnTo>
                    <a:pt x="27" y="65"/>
                  </a:lnTo>
                  <a:lnTo>
                    <a:pt x="40" y="45"/>
                  </a:lnTo>
                  <a:lnTo>
                    <a:pt x="9" y="39"/>
                  </a:lnTo>
                  <a:lnTo>
                    <a:pt x="39" y="37"/>
                  </a:lnTo>
                  <a:lnTo>
                    <a:pt x="28" y="32"/>
                  </a:lnTo>
                  <a:lnTo>
                    <a:pt x="39" y="26"/>
                  </a:lnTo>
                  <a:lnTo>
                    <a:pt x="0" y="26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4" name="Freeform 80"/>
            <p:cNvSpPr>
              <a:spLocks/>
            </p:cNvSpPr>
            <p:nvPr/>
          </p:nvSpPr>
          <p:spPr bwMode="auto">
            <a:xfrm>
              <a:off x="3872" y="2000"/>
              <a:ext cx="452" cy="524"/>
            </a:xfrm>
            <a:custGeom>
              <a:avLst/>
              <a:gdLst>
                <a:gd name="T0" fmla="*/ 0 w 430"/>
                <a:gd name="T1" fmla="*/ 358 h 427"/>
                <a:gd name="T2" fmla="*/ 16 w 430"/>
                <a:gd name="T3" fmla="*/ 340 h 427"/>
                <a:gd name="T4" fmla="*/ 53 w 430"/>
                <a:gd name="T5" fmla="*/ 340 h 427"/>
                <a:gd name="T6" fmla="*/ 26 w 430"/>
                <a:gd name="T7" fmla="*/ 259 h 427"/>
                <a:gd name="T8" fmla="*/ 42 w 430"/>
                <a:gd name="T9" fmla="*/ 237 h 427"/>
                <a:gd name="T10" fmla="*/ 64 w 430"/>
                <a:gd name="T11" fmla="*/ 238 h 427"/>
                <a:gd name="T12" fmla="*/ 114 w 430"/>
                <a:gd name="T13" fmla="*/ 148 h 427"/>
                <a:gd name="T14" fmla="*/ 110 w 430"/>
                <a:gd name="T15" fmla="*/ 124 h 427"/>
                <a:gd name="T16" fmla="*/ 124 w 430"/>
                <a:gd name="T17" fmla="*/ 112 h 427"/>
                <a:gd name="T18" fmla="*/ 103 w 430"/>
                <a:gd name="T19" fmla="*/ 82 h 427"/>
                <a:gd name="T20" fmla="*/ 101 w 430"/>
                <a:gd name="T21" fmla="*/ 39 h 427"/>
                <a:gd name="T22" fmla="*/ 150 w 430"/>
                <a:gd name="T23" fmla="*/ 39 h 427"/>
                <a:gd name="T24" fmla="*/ 164 w 430"/>
                <a:gd name="T25" fmla="*/ 16 h 427"/>
                <a:gd name="T26" fmla="*/ 190 w 430"/>
                <a:gd name="T27" fmla="*/ 0 h 427"/>
                <a:gd name="T28" fmla="*/ 209 w 430"/>
                <a:gd name="T29" fmla="*/ 16 h 427"/>
                <a:gd name="T30" fmla="*/ 185 w 430"/>
                <a:gd name="T31" fmla="*/ 60 h 427"/>
                <a:gd name="T32" fmla="*/ 197 w 430"/>
                <a:gd name="T33" fmla="*/ 99 h 427"/>
                <a:gd name="T34" fmla="*/ 178 w 430"/>
                <a:gd name="T35" fmla="*/ 106 h 427"/>
                <a:gd name="T36" fmla="*/ 186 w 430"/>
                <a:gd name="T37" fmla="*/ 152 h 427"/>
                <a:gd name="T38" fmla="*/ 221 w 430"/>
                <a:gd name="T39" fmla="*/ 172 h 427"/>
                <a:gd name="T40" fmla="*/ 204 w 430"/>
                <a:gd name="T41" fmla="*/ 214 h 427"/>
                <a:gd name="T42" fmla="*/ 250 w 430"/>
                <a:gd name="T43" fmla="*/ 254 h 427"/>
                <a:gd name="T44" fmla="*/ 338 w 430"/>
                <a:gd name="T45" fmla="*/ 283 h 427"/>
                <a:gd name="T46" fmla="*/ 341 w 430"/>
                <a:gd name="T47" fmla="*/ 241 h 427"/>
                <a:gd name="T48" fmla="*/ 352 w 430"/>
                <a:gd name="T49" fmla="*/ 237 h 427"/>
                <a:gd name="T50" fmla="*/ 354 w 430"/>
                <a:gd name="T51" fmla="*/ 258 h 427"/>
                <a:gd name="T52" fmla="*/ 362 w 430"/>
                <a:gd name="T53" fmla="*/ 274 h 427"/>
                <a:gd name="T54" fmla="*/ 406 w 430"/>
                <a:gd name="T55" fmla="*/ 266 h 427"/>
                <a:gd name="T56" fmla="*/ 404 w 430"/>
                <a:gd name="T57" fmla="*/ 243 h 427"/>
                <a:gd name="T58" fmla="*/ 475 w 430"/>
                <a:gd name="T59" fmla="*/ 194 h 427"/>
                <a:gd name="T60" fmla="*/ 480 w 430"/>
                <a:gd name="T61" fmla="*/ 221 h 427"/>
                <a:gd name="T62" fmla="*/ 498 w 430"/>
                <a:gd name="T63" fmla="*/ 233 h 427"/>
                <a:gd name="T64" fmla="*/ 492 w 430"/>
                <a:gd name="T65" fmla="*/ 263 h 427"/>
                <a:gd name="T66" fmla="*/ 460 w 430"/>
                <a:gd name="T67" fmla="*/ 279 h 427"/>
                <a:gd name="T68" fmla="*/ 416 w 430"/>
                <a:gd name="T69" fmla="*/ 410 h 427"/>
                <a:gd name="T70" fmla="*/ 409 w 430"/>
                <a:gd name="T71" fmla="*/ 357 h 427"/>
                <a:gd name="T72" fmla="*/ 402 w 430"/>
                <a:gd name="T73" fmla="*/ 377 h 427"/>
                <a:gd name="T74" fmla="*/ 390 w 430"/>
                <a:gd name="T75" fmla="*/ 351 h 427"/>
                <a:gd name="T76" fmla="*/ 410 w 430"/>
                <a:gd name="T77" fmla="*/ 319 h 427"/>
                <a:gd name="T78" fmla="*/ 371 w 430"/>
                <a:gd name="T79" fmla="*/ 317 h 427"/>
                <a:gd name="T80" fmla="*/ 347 w 430"/>
                <a:gd name="T81" fmla="*/ 279 h 427"/>
                <a:gd name="T82" fmla="*/ 340 w 430"/>
                <a:gd name="T83" fmla="*/ 299 h 427"/>
                <a:gd name="T84" fmla="*/ 348 w 430"/>
                <a:gd name="T85" fmla="*/ 317 h 427"/>
                <a:gd name="T86" fmla="*/ 337 w 430"/>
                <a:gd name="T87" fmla="*/ 326 h 427"/>
                <a:gd name="T88" fmla="*/ 347 w 430"/>
                <a:gd name="T89" fmla="*/ 344 h 427"/>
                <a:gd name="T90" fmla="*/ 354 w 430"/>
                <a:gd name="T91" fmla="*/ 417 h 427"/>
                <a:gd name="T92" fmla="*/ 340 w 430"/>
                <a:gd name="T93" fmla="*/ 405 h 427"/>
                <a:gd name="T94" fmla="*/ 310 w 430"/>
                <a:gd name="T95" fmla="*/ 464 h 427"/>
                <a:gd name="T96" fmla="*/ 208 w 430"/>
                <a:gd name="T97" fmla="*/ 583 h 427"/>
                <a:gd name="T98" fmla="*/ 200 w 430"/>
                <a:gd name="T99" fmla="*/ 729 h 427"/>
                <a:gd name="T100" fmla="*/ 158 w 430"/>
                <a:gd name="T101" fmla="*/ 788 h 427"/>
                <a:gd name="T102" fmla="*/ 120 w 430"/>
                <a:gd name="T103" fmla="*/ 675 h 427"/>
                <a:gd name="T104" fmla="*/ 104 w 430"/>
                <a:gd name="T105" fmla="*/ 584 h 427"/>
                <a:gd name="T106" fmla="*/ 89 w 430"/>
                <a:gd name="T107" fmla="*/ 563 h 427"/>
                <a:gd name="T108" fmla="*/ 79 w 430"/>
                <a:gd name="T109" fmla="*/ 400 h 427"/>
                <a:gd name="T110" fmla="*/ 70 w 430"/>
                <a:gd name="T111" fmla="*/ 396 h 427"/>
                <a:gd name="T112" fmla="*/ 65 w 430"/>
                <a:gd name="T113" fmla="*/ 431 h 427"/>
                <a:gd name="T114" fmla="*/ 41 w 430"/>
                <a:gd name="T115" fmla="*/ 439 h 427"/>
                <a:gd name="T116" fmla="*/ 17 w 430"/>
                <a:gd name="T117" fmla="*/ 398 h 427"/>
                <a:gd name="T118" fmla="*/ 40 w 430"/>
                <a:gd name="T119" fmla="*/ 376 h 427"/>
                <a:gd name="T120" fmla="*/ 17 w 430"/>
                <a:gd name="T121" fmla="*/ 383 h 427"/>
                <a:gd name="T122" fmla="*/ 0 w 430"/>
                <a:gd name="T123" fmla="*/ 358 h 4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"/>
                <a:gd name="T187" fmla="*/ 0 h 427"/>
                <a:gd name="T188" fmla="*/ 430 w 430"/>
                <a:gd name="T189" fmla="*/ 427 h 42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" h="427">
                  <a:moveTo>
                    <a:pt x="0" y="194"/>
                  </a:moveTo>
                  <a:lnTo>
                    <a:pt x="13" y="184"/>
                  </a:lnTo>
                  <a:lnTo>
                    <a:pt x="46" y="184"/>
                  </a:lnTo>
                  <a:lnTo>
                    <a:pt x="23" y="140"/>
                  </a:lnTo>
                  <a:lnTo>
                    <a:pt x="36" y="128"/>
                  </a:lnTo>
                  <a:lnTo>
                    <a:pt x="55" y="129"/>
                  </a:lnTo>
                  <a:lnTo>
                    <a:pt x="98" y="81"/>
                  </a:lnTo>
                  <a:lnTo>
                    <a:pt x="95" y="67"/>
                  </a:lnTo>
                  <a:lnTo>
                    <a:pt x="107" y="60"/>
                  </a:lnTo>
                  <a:lnTo>
                    <a:pt x="88" y="45"/>
                  </a:lnTo>
                  <a:lnTo>
                    <a:pt x="87" y="21"/>
                  </a:lnTo>
                  <a:lnTo>
                    <a:pt x="129" y="21"/>
                  </a:lnTo>
                  <a:lnTo>
                    <a:pt x="141" y="9"/>
                  </a:lnTo>
                  <a:lnTo>
                    <a:pt x="164" y="0"/>
                  </a:lnTo>
                  <a:lnTo>
                    <a:pt x="180" y="9"/>
                  </a:lnTo>
                  <a:lnTo>
                    <a:pt x="159" y="33"/>
                  </a:lnTo>
                  <a:lnTo>
                    <a:pt x="169" y="54"/>
                  </a:lnTo>
                  <a:lnTo>
                    <a:pt x="153" y="57"/>
                  </a:lnTo>
                  <a:lnTo>
                    <a:pt x="160" y="82"/>
                  </a:lnTo>
                  <a:lnTo>
                    <a:pt x="190" y="93"/>
                  </a:lnTo>
                  <a:lnTo>
                    <a:pt x="176" y="116"/>
                  </a:lnTo>
                  <a:lnTo>
                    <a:pt x="215" y="138"/>
                  </a:lnTo>
                  <a:lnTo>
                    <a:pt x="291" y="153"/>
                  </a:lnTo>
                  <a:lnTo>
                    <a:pt x="293" y="130"/>
                  </a:lnTo>
                  <a:lnTo>
                    <a:pt x="303" y="128"/>
                  </a:lnTo>
                  <a:lnTo>
                    <a:pt x="305" y="139"/>
                  </a:lnTo>
                  <a:lnTo>
                    <a:pt x="311" y="148"/>
                  </a:lnTo>
                  <a:lnTo>
                    <a:pt x="349" y="144"/>
                  </a:lnTo>
                  <a:lnTo>
                    <a:pt x="347" y="131"/>
                  </a:lnTo>
                  <a:lnTo>
                    <a:pt x="409" y="105"/>
                  </a:lnTo>
                  <a:lnTo>
                    <a:pt x="414" y="120"/>
                  </a:lnTo>
                  <a:lnTo>
                    <a:pt x="429" y="126"/>
                  </a:lnTo>
                  <a:lnTo>
                    <a:pt x="423" y="142"/>
                  </a:lnTo>
                  <a:lnTo>
                    <a:pt x="397" y="151"/>
                  </a:lnTo>
                  <a:lnTo>
                    <a:pt x="359" y="222"/>
                  </a:lnTo>
                  <a:lnTo>
                    <a:pt x="352" y="193"/>
                  </a:lnTo>
                  <a:lnTo>
                    <a:pt x="345" y="204"/>
                  </a:lnTo>
                  <a:lnTo>
                    <a:pt x="336" y="190"/>
                  </a:lnTo>
                  <a:lnTo>
                    <a:pt x="353" y="173"/>
                  </a:lnTo>
                  <a:lnTo>
                    <a:pt x="320" y="171"/>
                  </a:lnTo>
                  <a:lnTo>
                    <a:pt x="299" y="151"/>
                  </a:lnTo>
                  <a:lnTo>
                    <a:pt x="292" y="162"/>
                  </a:lnTo>
                  <a:lnTo>
                    <a:pt x="300" y="171"/>
                  </a:lnTo>
                  <a:lnTo>
                    <a:pt x="290" y="177"/>
                  </a:lnTo>
                  <a:lnTo>
                    <a:pt x="299" y="186"/>
                  </a:lnTo>
                  <a:lnTo>
                    <a:pt x="305" y="226"/>
                  </a:lnTo>
                  <a:lnTo>
                    <a:pt x="292" y="219"/>
                  </a:lnTo>
                  <a:lnTo>
                    <a:pt x="267" y="251"/>
                  </a:lnTo>
                  <a:lnTo>
                    <a:pt x="179" y="315"/>
                  </a:lnTo>
                  <a:lnTo>
                    <a:pt x="172" y="394"/>
                  </a:lnTo>
                  <a:lnTo>
                    <a:pt x="136" y="426"/>
                  </a:lnTo>
                  <a:lnTo>
                    <a:pt x="103" y="365"/>
                  </a:lnTo>
                  <a:lnTo>
                    <a:pt x="89" y="316"/>
                  </a:lnTo>
                  <a:lnTo>
                    <a:pt x="77" y="305"/>
                  </a:lnTo>
                  <a:lnTo>
                    <a:pt x="68" y="217"/>
                  </a:lnTo>
                  <a:lnTo>
                    <a:pt x="61" y="214"/>
                  </a:lnTo>
                  <a:lnTo>
                    <a:pt x="56" y="233"/>
                  </a:lnTo>
                  <a:lnTo>
                    <a:pt x="35" y="238"/>
                  </a:lnTo>
                  <a:lnTo>
                    <a:pt x="14" y="215"/>
                  </a:lnTo>
                  <a:lnTo>
                    <a:pt x="34" y="203"/>
                  </a:lnTo>
                  <a:lnTo>
                    <a:pt x="14" y="207"/>
                  </a:lnTo>
                  <a:lnTo>
                    <a:pt x="0" y="194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5" name="Freeform 81"/>
            <p:cNvSpPr>
              <a:spLocks/>
            </p:cNvSpPr>
            <p:nvPr/>
          </p:nvSpPr>
          <p:spPr bwMode="auto">
            <a:xfrm>
              <a:off x="4290" y="2569"/>
              <a:ext cx="168" cy="202"/>
            </a:xfrm>
            <a:custGeom>
              <a:avLst/>
              <a:gdLst>
                <a:gd name="T0" fmla="*/ 0 w 160"/>
                <a:gd name="T1" fmla="*/ 0 h 165"/>
                <a:gd name="T2" fmla="*/ 41 w 160"/>
                <a:gd name="T3" fmla="*/ 11 h 165"/>
                <a:gd name="T4" fmla="*/ 91 w 160"/>
                <a:gd name="T5" fmla="*/ 89 h 165"/>
                <a:gd name="T6" fmla="*/ 133 w 160"/>
                <a:gd name="T7" fmla="*/ 120 h 165"/>
                <a:gd name="T8" fmla="*/ 129 w 160"/>
                <a:gd name="T9" fmla="*/ 141 h 165"/>
                <a:gd name="T10" fmla="*/ 144 w 160"/>
                <a:gd name="T11" fmla="*/ 140 h 165"/>
                <a:gd name="T12" fmla="*/ 141 w 160"/>
                <a:gd name="T13" fmla="*/ 169 h 165"/>
                <a:gd name="T14" fmla="*/ 184 w 160"/>
                <a:gd name="T15" fmla="*/ 223 h 165"/>
                <a:gd name="T16" fmla="*/ 178 w 160"/>
                <a:gd name="T17" fmla="*/ 301 h 165"/>
                <a:gd name="T18" fmla="*/ 161 w 160"/>
                <a:gd name="T19" fmla="*/ 301 h 165"/>
                <a:gd name="T20" fmla="*/ 123 w 160"/>
                <a:gd name="T21" fmla="*/ 256 h 165"/>
                <a:gd name="T22" fmla="*/ 63 w 160"/>
                <a:gd name="T23" fmla="*/ 105 h 165"/>
                <a:gd name="T24" fmla="*/ 0 w 160"/>
                <a:gd name="T25" fmla="*/ 0 h 1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0"/>
                <a:gd name="T40" fmla="*/ 0 h 165"/>
                <a:gd name="T41" fmla="*/ 160 w 160"/>
                <a:gd name="T42" fmla="*/ 165 h 1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0" h="165">
                  <a:moveTo>
                    <a:pt x="0" y="0"/>
                  </a:moveTo>
                  <a:lnTo>
                    <a:pt x="35" y="6"/>
                  </a:lnTo>
                  <a:lnTo>
                    <a:pt x="79" y="49"/>
                  </a:lnTo>
                  <a:lnTo>
                    <a:pt x="115" y="65"/>
                  </a:lnTo>
                  <a:lnTo>
                    <a:pt x="111" y="77"/>
                  </a:lnTo>
                  <a:lnTo>
                    <a:pt x="124" y="76"/>
                  </a:lnTo>
                  <a:lnTo>
                    <a:pt x="122" y="92"/>
                  </a:lnTo>
                  <a:lnTo>
                    <a:pt x="159" y="122"/>
                  </a:lnTo>
                  <a:lnTo>
                    <a:pt x="154" y="164"/>
                  </a:lnTo>
                  <a:lnTo>
                    <a:pt x="139" y="164"/>
                  </a:lnTo>
                  <a:lnTo>
                    <a:pt x="106" y="140"/>
                  </a:lnTo>
                  <a:lnTo>
                    <a:pt x="54" y="57"/>
                  </a:lnTo>
                  <a:lnTo>
                    <a:pt x="0" y="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6" name="Freeform 82"/>
            <p:cNvSpPr>
              <a:spLocks/>
            </p:cNvSpPr>
            <p:nvPr/>
          </p:nvSpPr>
          <p:spPr bwMode="auto">
            <a:xfrm>
              <a:off x="4446" y="2773"/>
              <a:ext cx="141" cy="52"/>
            </a:xfrm>
            <a:custGeom>
              <a:avLst/>
              <a:gdLst>
                <a:gd name="T0" fmla="*/ 0 w 134"/>
                <a:gd name="T1" fmla="*/ 21 h 42"/>
                <a:gd name="T2" fmla="*/ 9 w 134"/>
                <a:gd name="T3" fmla="*/ 0 h 42"/>
                <a:gd name="T4" fmla="*/ 119 w 134"/>
                <a:gd name="T5" fmla="*/ 24 h 42"/>
                <a:gd name="T6" fmla="*/ 129 w 134"/>
                <a:gd name="T7" fmla="*/ 43 h 42"/>
                <a:gd name="T8" fmla="*/ 152 w 134"/>
                <a:gd name="T9" fmla="*/ 51 h 42"/>
                <a:gd name="T10" fmla="*/ 155 w 134"/>
                <a:gd name="T11" fmla="*/ 78 h 42"/>
                <a:gd name="T12" fmla="*/ 26 w 134"/>
                <a:gd name="T13" fmla="*/ 40 h 42"/>
                <a:gd name="T14" fmla="*/ 0 w 134"/>
                <a:gd name="T15" fmla="*/ 21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4"/>
                <a:gd name="T25" fmla="*/ 0 h 42"/>
                <a:gd name="T26" fmla="*/ 134 w 134"/>
                <a:gd name="T27" fmla="*/ 42 h 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4" h="42">
                  <a:moveTo>
                    <a:pt x="0" y="11"/>
                  </a:moveTo>
                  <a:lnTo>
                    <a:pt x="9" y="0"/>
                  </a:lnTo>
                  <a:lnTo>
                    <a:pt x="102" y="12"/>
                  </a:lnTo>
                  <a:lnTo>
                    <a:pt x="111" y="23"/>
                  </a:lnTo>
                  <a:lnTo>
                    <a:pt x="130" y="27"/>
                  </a:lnTo>
                  <a:lnTo>
                    <a:pt x="133" y="41"/>
                  </a:lnTo>
                  <a:lnTo>
                    <a:pt x="23" y="21"/>
                  </a:lnTo>
                  <a:lnTo>
                    <a:pt x="0" y="11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7" name="Freeform 83"/>
            <p:cNvSpPr>
              <a:spLocks/>
            </p:cNvSpPr>
            <p:nvPr/>
          </p:nvSpPr>
          <p:spPr bwMode="auto">
            <a:xfrm>
              <a:off x="4502" y="2591"/>
              <a:ext cx="151" cy="150"/>
            </a:xfrm>
            <a:custGeom>
              <a:avLst/>
              <a:gdLst>
                <a:gd name="T0" fmla="*/ 0 w 144"/>
                <a:gd name="T1" fmla="*/ 100 h 123"/>
                <a:gd name="T2" fmla="*/ 9 w 144"/>
                <a:gd name="T3" fmla="*/ 72 h 123"/>
                <a:gd name="T4" fmla="*/ 24 w 144"/>
                <a:gd name="T5" fmla="*/ 89 h 123"/>
                <a:gd name="T6" fmla="*/ 74 w 144"/>
                <a:gd name="T7" fmla="*/ 83 h 123"/>
                <a:gd name="T8" fmla="*/ 92 w 144"/>
                <a:gd name="T9" fmla="*/ 73 h 123"/>
                <a:gd name="T10" fmla="*/ 114 w 144"/>
                <a:gd name="T11" fmla="*/ 0 h 123"/>
                <a:gd name="T12" fmla="*/ 143 w 144"/>
                <a:gd name="T13" fmla="*/ 2 h 123"/>
                <a:gd name="T14" fmla="*/ 137 w 144"/>
                <a:gd name="T15" fmla="*/ 22 h 123"/>
                <a:gd name="T16" fmla="*/ 165 w 144"/>
                <a:gd name="T17" fmla="*/ 89 h 123"/>
                <a:gd name="T18" fmla="*/ 150 w 144"/>
                <a:gd name="T19" fmla="*/ 83 h 123"/>
                <a:gd name="T20" fmla="*/ 121 w 144"/>
                <a:gd name="T21" fmla="*/ 159 h 123"/>
                <a:gd name="T22" fmla="*/ 116 w 144"/>
                <a:gd name="T23" fmla="*/ 209 h 123"/>
                <a:gd name="T24" fmla="*/ 99 w 144"/>
                <a:gd name="T25" fmla="*/ 222 h 123"/>
                <a:gd name="T26" fmla="*/ 67 w 144"/>
                <a:gd name="T27" fmla="*/ 194 h 123"/>
                <a:gd name="T28" fmla="*/ 48 w 144"/>
                <a:gd name="T29" fmla="*/ 207 h 123"/>
                <a:gd name="T30" fmla="*/ 45 w 144"/>
                <a:gd name="T31" fmla="*/ 183 h 123"/>
                <a:gd name="T32" fmla="*/ 20 w 144"/>
                <a:gd name="T33" fmla="*/ 189 h 123"/>
                <a:gd name="T34" fmla="*/ 0 w 144"/>
                <a:gd name="T35" fmla="*/ 100 h 1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4"/>
                <a:gd name="T55" fmla="*/ 0 h 123"/>
                <a:gd name="T56" fmla="*/ 144 w 144"/>
                <a:gd name="T57" fmla="*/ 123 h 1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4" h="123">
                  <a:moveTo>
                    <a:pt x="0" y="55"/>
                  </a:moveTo>
                  <a:lnTo>
                    <a:pt x="9" y="39"/>
                  </a:lnTo>
                  <a:lnTo>
                    <a:pt x="21" y="49"/>
                  </a:lnTo>
                  <a:lnTo>
                    <a:pt x="65" y="46"/>
                  </a:lnTo>
                  <a:lnTo>
                    <a:pt x="80" y="40"/>
                  </a:lnTo>
                  <a:lnTo>
                    <a:pt x="99" y="0"/>
                  </a:lnTo>
                  <a:lnTo>
                    <a:pt x="124" y="2"/>
                  </a:lnTo>
                  <a:lnTo>
                    <a:pt x="119" y="12"/>
                  </a:lnTo>
                  <a:lnTo>
                    <a:pt x="143" y="49"/>
                  </a:lnTo>
                  <a:lnTo>
                    <a:pt x="130" y="46"/>
                  </a:lnTo>
                  <a:lnTo>
                    <a:pt x="105" y="88"/>
                  </a:lnTo>
                  <a:lnTo>
                    <a:pt x="101" y="115"/>
                  </a:lnTo>
                  <a:lnTo>
                    <a:pt x="86" y="122"/>
                  </a:lnTo>
                  <a:lnTo>
                    <a:pt x="58" y="107"/>
                  </a:lnTo>
                  <a:lnTo>
                    <a:pt x="42" y="114"/>
                  </a:lnTo>
                  <a:lnTo>
                    <a:pt x="39" y="101"/>
                  </a:lnTo>
                  <a:lnTo>
                    <a:pt x="17" y="104"/>
                  </a:lnTo>
                  <a:lnTo>
                    <a:pt x="0" y="55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8" name="Freeform 84"/>
            <p:cNvSpPr>
              <a:spLocks/>
            </p:cNvSpPr>
            <p:nvPr/>
          </p:nvSpPr>
          <p:spPr bwMode="auto">
            <a:xfrm>
              <a:off x="4621" y="2818"/>
              <a:ext cx="38" cy="12"/>
            </a:xfrm>
            <a:custGeom>
              <a:avLst/>
              <a:gdLst>
                <a:gd name="T0" fmla="*/ 0 w 36"/>
                <a:gd name="T1" fmla="*/ 2 h 10"/>
                <a:gd name="T2" fmla="*/ 4 w 36"/>
                <a:gd name="T3" fmla="*/ 16 h 10"/>
                <a:gd name="T4" fmla="*/ 41 w 36"/>
                <a:gd name="T5" fmla="*/ 6 h 10"/>
                <a:gd name="T6" fmla="*/ 14 w 36"/>
                <a:gd name="T7" fmla="*/ 0 h 10"/>
                <a:gd name="T8" fmla="*/ 0 w 36"/>
                <a:gd name="T9" fmla="*/ 2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0"/>
                <a:gd name="T17" fmla="*/ 36 w 36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0">
                  <a:moveTo>
                    <a:pt x="0" y="2"/>
                  </a:moveTo>
                  <a:lnTo>
                    <a:pt x="4" y="9"/>
                  </a:lnTo>
                  <a:lnTo>
                    <a:pt x="35" y="3"/>
                  </a:lnTo>
                  <a:lnTo>
                    <a:pt x="11" y="0"/>
                  </a:lnTo>
                  <a:lnTo>
                    <a:pt x="0" y="2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9" name="Freeform 85"/>
            <p:cNvSpPr>
              <a:spLocks/>
            </p:cNvSpPr>
            <p:nvPr/>
          </p:nvSpPr>
          <p:spPr bwMode="auto">
            <a:xfrm>
              <a:off x="4652" y="2636"/>
              <a:ext cx="97" cy="131"/>
            </a:xfrm>
            <a:custGeom>
              <a:avLst/>
              <a:gdLst>
                <a:gd name="T0" fmla="*/ 0 w 92"/>
                <a:gd name="T1" fmla="*/ 115 h 107"/>
                <a:gd name="T2" fmla="*/ 15 w 92"/>
                <a:gd name="T3" fmla="*/ 153 h 107"/>
                <a:gd name="T4" fmla="*/ 8 w 92"/>
                <a:gd name="T5" fmla="*/ 187 h 107"/>
                <a:gd name="T6" fmla="*/ 26 w 92"/>
                <a:gd name="T7" fmla="*/ 195 h 107"/>
                <a:gd name="T8" fmla="*/ 24 w 92"/>
                <a:gd name="T9" fmla="*/ 122 h 107"/>
                <a:gd name="T10" fmla="*/ 37 w 92"/>
                <a:gd name="T11" fmla="*/ 115 h 107"/>
                <a:gd name="T12" fmla="*/ 38 w 92"/>
                <a:gd name="T13" fmla="*/ 142 h 107"/>
                <a:gd name="T14" fmla="*/ 47 w 92"/>
                <a:gd name="T15" fmla="*/ 176 h 107"/>
                <a:gd name="T16" fmla="*/ 66 w 92"/>
                <a:gd name="T17" fmla="*/ 162 h 107"/>
                <a:gd name="T18" fmla="*/ 43 w 92"/>
                <a:gd name="T19" fmla="*/ 93 h 107"/>
                <a:gd name="T20" fmla="*/ 79 w 92"/>
                <a:gd name="T21" fmla="*/ 65 h 107"/>
                <a:gd name="T22" fmla="*/ 32 w 92"/>
                <a:gd name="T23" fmla="*/ 82 h 107"/>
                <a:gd name="T24" fmla="*/ 24 w 92"/>
                <a:gd name="T25" fmla="*/ 40 h 107"/>
                <a:gd name="T26" fmla="*/ 94 w 92"/>
                <a:gd name="T27" fmla="*/ 36 h 107"/>
                <a:gd name="T28" fmla="*/ 106 w 92"/>
                <a:gd name="T29" fmla="*/ 0 h 107"/>
                <a:gd name="T30" fmla="*/ 85 w 92"/>
                <a:gd name="T31" fmla="*/ 22 h 107"/>
                <a:gd name="T32" fmla="*/ 37 w 92"/>
                <a:gd name="T33" fmla="*/ 11 h 107"/>
                <a:gd name="T34" fmla="*/ 20 w 92"/>
                <a:gd name="T35" fmla="*/ 27 h 107"/>
                <a:gd name="T36" fmla="*/ 0 w 92"/>
                <a:gd name="T37" fmla="*/ 115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2"/>
                <a:gd name="T58" fmla="*/ 0 h 107"/>
                <a:gd name="T59" fmla="*/ 92 w 92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2" h="107">
                  <a:moveTo>
                    <a:pt x="0" y="63"/>
                  </a:moveTo>
                  <a:lnTo>
                    <a:pt x="12" y="83"/>
                  </a:lnTo>
                  <a:lnTo>
                    <a:pt x="8" y="102"/>
                  </a:lnTo>
                  <a:lnTo>
                    <a:pt x="23" y="106"/>
                  </a:lnTo>
                  <a:lnTo>
                    <a:pt x="21" y="67"/>
                  </a:lnTo>
                  <a:lnTo>
                    <a:pt x="31" y="63"/>
                  </a:lnTo>
                  <a:lnTo>
                    <a:pt x="32" y="78"/>
                  </a:lnTo>
                  <a:lnTo>
                    <a:pt x="41" y="96"/>
                  </a:lnTo>
                  <a:lnTo>
                    <a:pt x="57" y="88"/>
                  </a:lnTo>
                  <a:lnTo>
                    <a:pt x="37" y="51"/>
                  </a:lnTo>
                  <a:lnTo>
                    <a:pt x="67" y="35"/>
                  </a:lnTo>
                  <a:lnTo>
                    <a:pt x="27" y="45"/>
                  </a:lnTo>
                  <a:lnTo>
                    <a:pt x="21" y="22"/>
                  </a:lnTo>
                  <a:lnTo>
                    <a:pt x="80" y="20"/>
                  </a:lnTo>
                  <a:lnTo>
                    <a:pt x="91" y="0"/>
                  </a:lnTo>
                  <a:lnTo>
                    <a:pt x="73" y="12"/>
                  </a:lnTo>
                  <a:lnTo>
                    <a:pt x="31" y="6"/>
                  </a:lnTo>
                  <a:lnTo>
                    <a:pt x="17" y="15"/>
                  </a:lnTo>
                  <a:lnTo>
                    <a:pt x="0" y="63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0" name="Freeform 86"/>
            <p:cNvSpPr>
              <a:spLocks/>
            </p:cNvSpPr>
            <p:nvPr/>
          </p:nvSpPr>
          <p:spPr bwMode="auto">
            <a:xfrm>
              <a:off x="4727" y="2818"/>
              <a:ext cx="55" cy="35"/>
            </a:xfrm>
            <a:custGeom>
              <a:avLst/>
              <a:gdLst>
                <a:gd name="T0" fmla="*/ 0 w 52"/>
                <a:gd name="T1" fmla="*/ 30 h 29"/>
                <a:gd name="T2" fmla="*/ 3 w 52"/>
                <a:gd name="T3" fmla="*/ 49 h 29"/>
                <a:gd name="T4" fmla="*/ 60 w 52"/>
                <a:gd name="T5" fmla="*/ 0 h 29"/>
                <a:gd name="T6" fmla="*/ 18 w 52"/>
                <a:gd name="T7" fmla="*/ 16 h 29"/>
                <a:gd name="T8" fmla="*/ 0 w 52"/>
                <a:gd name="T9" fmla="*/ 3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9"/>
                <a:gd name="T17" fmla="*/ 52 w 5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9">
                  <a:moveTo>
                    <a:pt x="0" y="17"/>
                  </a:moveTo>
                  <a:lnTo>
                    <a:pt x="3" y="28"/>
                  </a:lnTo>
                  <a:lnTo>
                    <a:pt x="51" y="0"/>
                  </a:lnTo>
                  <a:lnTo>
                    <a:pt x="15" y="9"/>
                  </a:lnTo>
                  <a:lnTo>
                    <a:pt x="0" y="17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1" name="Freeform 87"/>
            <p:cNvSpPr>
              <a:spLocks/>
            </p:cNvSpPr>
            <p:nvPr/>
          </p:nvSpPr>
          <p:spPr bwMode="auto">
            <a:xfrm>
              <a:off x="4784" y="2629"/>
              <a:ext cx="19" cy="56"/>
            </a:xfrm>
            <a:custGeom>
              <a:avLst/>
              <a:gdLst>
                <a:gd name="T0" fmla="*/ 0 w 18"/>
                <a:gd name="T1" fmla="*/ 30 h 45"/>
                <a:gd name="T2" fmla="*/ 3 w 18"/>
                <a:gd name="T3" fmla="*/ 68 h 45"/>
                <a:gd name="T4" fmla="*/ 17 w 18"/>
                <a:gd name="T5" fmla="*/ 85 h 45"/>
                <a:gd name="T6" fmla="*/ 7 w 18"/>
                <a:gd name="T7" fmla="*/ 50 h 45"/>
                <a:gd name="T8" fmla="*/ 20 w 18"/>
                <a:gd name="T9" fmla="*/ 45 h 45"/>
                <a:gd name="T10" fmla="*/ 19 w 18"/>
                <a:gd name="T11" fmla="*/ 17 h 45"/>
                <a:gd name="T12" fmla="*/ 3 w 18"/>
                <a:gd name="T13" fmla="*/ 34 h 45"/>
                <a:gd name="T14" fmla="*/ 12 w 18"/>
                <a:gd name="T15" fmla="*/ 0 h 45"/>
                <a:gd name="T16" fmla="*/ 0 w 18"/>
                <a:gd name="T17" fmla="*/ 3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45"/>
                <a:gd name="T29" fmla="*/ 18 w 18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45">
                  <a:moveTo>
                    <a:pt x="0" y="15"/>
                  </a:moveTo>
                  <a:lnTo>
                    <a:pt x="3" y="35"/>
                  </a:lnTo>
                  <a:lnTo>
                    <a:pt x="14" y="44"/>
                  </a:lnTo>
                  <a:lnTo>
                    <a:pt x="7" y="26"/>
                  </a:lnTo>
                  <a:lnTo>
                    <a:pt x="17" y="23"/>
                  </a:lnTo>
                  <a:lnTo>
                    <a:pt x="16" y="9"/>
                  </a:lnTo>
                  <a:lnTo>
                    <a:pt x="3" y="18"/>
                  </a:lnTo>
                  <a:lnTo>
                    <a:pt x="9" y="0"/>
                  </a:lnTo>
                  <a:lnTo>
                    <a:pt x="0" y="15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2" name="Freeform 88"/>
            <p:cNvSpPr>
              <a:spLocks/>
            </p:cNvSpPr>
            <p:nvPr/>
          </p:nvSpPr>
          <p:spPr bwMode="auto">
            <a:xfrm>
              <a:off x="4791" y="2715"/>
              <a:ext cx="45" cy="20"/>
            </a:xfrm>
            <a:custGeom>
              <a:avLst/>
              <a:gdLst>
                <a:gd name="T0" fmla="*/ 0 w 43"/>
                <a:gd name="T1" fmla="*/ 12 h 15"/>
                <a:gd name="T2" fmla="*/ 27 w 43"/>
                <a:gd name="T3" fmla="*/ 0 h 15"/>
                <a:gd name="T4" fmla="*/ 48 w 43"/>
                <a:gd name="T5" fmla="*/ 33 h 15"/>
                <a:gd name="T6" fmla="*/ 0 w 43"/>
                <a:gd name="T7" fmla="*/ 12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15"/>
                <a:gd name="T14" fmla="*/ 43 w 43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15">
                  <a:moveTo>
                    <a:pt x="0" y="5"/>
                  </a:moveTo>
                  <a:lnTo>
                    <a:pt x="24" y="0"/>
                  </a:lnTo>
                  <a:lnTo>
                    <a:pt x="42" y="14"/>
                  </a:lnTo>
                  <a:lnTo>
                    <a:pt x="0" y="5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3" name="Freeform 89"/>
            <p:cNvSpPr>
              <a:spLocks/>
            </p:cNvSpPr>
            <p:nvPr/>
          </p:nvSpPr>
          <p:spPr bwMode="auto">
            <a:xfrm>
              <a:off x="4836" y="2674"/>
              <a:ext cx="160" cy="156"/>
            </a:xfrm>
            <a:custGeom>
              <a:avLst/>
              <a:gdLst>
                <a:gd name="T0" fmla="*/ 0 w 153"/>
                <a:gd name="T1" fmla="*/ 31 h 127"/>
                <a:gd name="T2" fmla="*/ 25 w 153"/>
                <a:gd name="T3" fmla="*/ 50 h 127"/>
                <a:gd name="T4" fmla="*/ 50 w 153"/>
                <a:gd name="T5" fmla="*/ 44 h 127"/>
                <a:gd name="T6" fmla="*/ 19 w 153"/>
                <a:gd name="T7" fmla="*/ 61 h 127"/>
                <a:gd name="T8" fmla="*/ 33 w 153"/>
                <a:gd name="T9" fmla="*/ 99 h 127"/>
                <a:gd name="T10" fmla="*/ 49 w 153"/>
                <a:gd name="T11" fmla="*/ 66 h 127"/>
                <a:gd name="T12" fmla="*/ 59 w 153"/>
                <a:gd name="T13" fmla="*/ 99 h 127"/>
                <a:gd name="T14" fmla="*/ 122 w 153"/>
                <a:gd name="T15" fmla="*/ 136 h 127"/>
                <a:gd name="T16" fmla="*/ 137 w 153"/>
                <a:gd name="T17" fmla="*/ 193 h 127"/>
                <a:gd name="T18" fmla="*/ 125 w 153"/>
                <a:gd name="T19" fmla="*/ 189 h 127"/>
                <a:gd name="T20" fmla="*/ 116 w 153"/>
                <a:gd name="T21" fmla="*/ 217 h 127"/>
                <a:gd name="T22" fmla="*/ 153 w 153"/>
                <a:gd name="T23" fmla="*/ 204 h 127"/>
                <a:gd name="T24" fmla="*/ 174 w 153"/>
                <a:gd name="T25" fmla="*/ 233 h 127"/>
                <a:gd name="T26" fmla="*/ 172 w 153"/>
                <a:gd name="T27" fmla="*/ 59 h 127"/>
                <a:gd name="T28" fmla="*/ 118 w 153"/>
                <a:gd name="T29" fmla="*/ 31 h 127"/>
                <a:gd name="T30" fmla="*/ 74 w 153"/>
                <a:gd name="T31" fmla="*/ 80 h 127"/>
                <a:gd name="T32" fmla="*/ 56 w 153"/>
                <a:gd name="T33" fmla="*/ 54 h 127"/>
                <a:gd name="T34" fmla="*/ 51 w 153"/>
                <a:gd name="T35" fmla="*/ 11 h 127"/>
                <a:gd name="T36" fmla="*/ 25 w 153"/>
                <a:gd name="T37" fmla="*/ 0 h 127"/>
                <a:gd name="T38" fmla="*/ 0 w 153"/>
                <a:gd name="T39" fmla="*/ 31 h 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27"/>
                <a:gd name="T62" fmla="*/ 153 w 153"/>
                <a:gd name="T63" fmla="*/ 127 h 1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27">
                  <a:moveTo>
                    <a:pt x="0" y="16"/>
                  </a:moveTo>
                  <a:lnTo>
                    <a:pt x="22" y="27"/>
                  </a:lnTo>
                  <a:lnTo>
                    <a:pt x="44" y="24"/>
                  </a:lnTo>
                  <a:lnTo>
                    <a:pt x="16" y="33"/>
                  </a:lnTo>
                  <a:lnTo>
                    <a:pt x="30" y="54"/>
                  </a:lnTo>
                  <a:lnTo>
                    <a:pt x="43" y="36"/>
                  </a:lnTo>
                  <a:lnTo>
                    <a:pt x="52" y="54"/>
                  </a:lnTo>
                  <a:lnTo>
                    <a:pt x="107" y="73"/>
                  </a:lnTo>
                  <a:lnTo>
                    <a:pt x="120" y="104"/>
                  </a:lnTo>
                  <a:lnTo>
                    <a:pt x="110" y="102"/>
                  </a:lnTo>
                  <a:lnTo>
                    <a:pt x="101" y="117"/>
                  </a:lnTo>
                  <a:lnTo>
                    <a:pt x="134" y="110"/>
                  </a:lnTo>
                  <a:lnTo>
                    <a:pt x="152" y="126"/>
                  </a:lnTo>
                  <a:lnTo>
                    <a:pt x="150" y="32"/>
                  </a:lnTo>
                  <a:lnTo>
                    <a:pt x="103" y="16"/>
                  </a:lnTo>
                  <a:lnTo>
                    <a:pt x="65" y="43"/>
                  </a:lnTo>
                  <a:lnTo>
                    <a:pt x="50" y="29"/>
                  </a:lnTo>
                  <a:lnTo>
                    <a:pt x="45" y="6"/>
                  </a:lnTo>
                  <a:lnTo>
                    <a:pt x="22" y="0"/>
                  </a:lnTo>
                  <a:lnTo>
                    <a:pt x="0" y="16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4" name="Freeform 90"/>
            <p:cNvSpPr>
              <a:spLocks/>
            </p:cNvSpPr>
            <p:nvPr/>
          </p:nvSpPr>
          <p:spPr bwMode="auto">
            <a:xfrm>
              <a:off x="4841" y="2794"/>
              <a:ext cx="9" cy="14"/>
            </a:xfrm>
            <a:custGeom>
              <a:avLst/>
              <a:gdLst>
                <a:gd name="T0" fmla="*/ 0 w 8"/>
                <a:gd name="T1" fmla="*/ 22 h 11"/>
                <a:gd name="T2" fmla="*/ 7 w 8"/>
                <a:gd name="T3" fmla="*/ 0 h 11"/>
                <a:gd name="T4" fmla="*/ 10 w 8"/>
                <a:gd name="T5" fmla="*/ 13 h 11"/>
                <a:gd name="T6" fmla="*/ 0 w 8"/>
                <a:gd name="T7" fmla="*/ 22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1"/>
                <a:gd name="T14" fmla="*/ 8 w 8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1">
                  <a:moveTo>
                    <a:pt x="0" y="10"/>
                  </a:moveTo>
                  <a:lnTo>
                    <a:pt x="4" y="0"/>
                  </a:lnTo>
                  <a:lnTo>
                    <a:pt x="7" y="6"/>
                  </a:lnTo>
                  <a:lnTo>
                    <a:pt x="0" y="1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5" name="Freeform 91"/>
            <p:cNvSpPr>
              <a:spLocks/>
            </p:cNvSpPr>
            <p:nvPr/>
          </p:nvSpPr>
          <p:spPr bwMode="auto">
            <a:xfrm>
              <a:off x="3505" y="1919"/>
              <a:ext cx="295" cy="294"/>
            </a:xfrm>
            <a:custGeom>
              <a:avLst/>
              <a:gdLst>
                <a:gd name="T0" fmla="*/ 0 w 281"/>
                <a:gd name="T1" fmla="*/ 15 h 239"/>
                <a:gd name="T2" fmla="*/ 7 w 281"/>
                <a:gd name="T3" fmla="*/ 0 h 239"/>
                <a:gd name="T4" fmla="*/ 33 w 281"/>
                <a:gd name="T5" fmla="*/ 33 h 239"/>
                <a:gd name="T6" fmla="*/ 65 w 281"/>
                <a:gd name="T7" fmla="*/ 7 h 239"/>
                <a:gd name="T8" fmla="*/ 67 w 281"/>
                <a:gd name="T9" fmla="*/ 33 h 239"/>
                <a:gd name="T10" fmla="*/ 81 w 281"/>
                <a:gd name="T11" fmla="*/ 42 h 239"/>
                <a:gd name="T12" fmla="*/ 85 w 281"/>
                <a:gd name="T13" fmla="*/ 71 h 239"/>
                <a:gd name="T14" fmla="*/ 129 w 281"/>
                <a:gd name="T15" fmla="*/ 103 h 239"/>
                <a:gd name="T16" fmla="*/ 170 w 281"/>
                <a:gd name="T17" fmla="*/ 93 h 239"/>
                <a:gd name="T18" fmla="*/ 167 w 281"/>
                <a:gd name="T19" fmla="*/ 76 h 239"/>
                <a:gd name="T20" fmla="*/ 219 w 281"/>
                <a:gd name="T21" fmla="*/ 48 h 239"/>
                <a:gd name="T22" fmla="*/ 288 w 281"/>
                <a:gd name="T23" fmla="*/ 98 h 239"/>
                <a:gd name="T24" fmla="*/ 291 w 281"/>
                <a:gd name="T25" fmla="*/ 127 h 239"/>
                <a:gd name="T26" fmla="*/ 279 w 281"/>
                <a:gd name="T27" fmla="*/ 177 h 239"/>
                <a:gd name="T28" fmla="*/ 280 w 281"/>
                <a:gd name="T29" fmla="*/ 248 h 239"/>
                <a:gd name="T30" fmla="*/ 299 w 281"/>
                <a:gd name="T31" fmla="*/ 269 h 239"/>
                <a:gd name="T32" fmla="*/ 285 w 281"/>
                <a:gd name="T33" fmla="*/ 308 h 239"/>
                <a:gd name="T34" fmla="*/ 324 w 281"/>
                <a:gd name="T35" fmla="*/ 387 h 239"/>
                <a:gd name="T36" fmla="*/ 297 w 281"/>
                <a:gd name="T37" fmla="*/ 443 h 239"/>
                <a:gd name="T38" fmla="*/ 225 w 281"/>
                <a:gd name="T39" fmla="*/ 423 h 239"/>
                <a:gd name="T40" fmla="*/ 209 w 281"/>
                <a:gd name="T41" fmla="*/ 387 h 239"/>
                <a:gd name="T42" fmla="*/ 160 w 281"/>
                <a:gd name="T43" fmla="*/ 400 h 239"/>
                <a:gd name="T44" fmla="*/ 124 w 281"/>
                <a:gd name="T45" fmla="*/ 364 h 239"/>
                <a:gd name="T46" fmla="*/ 99 w 281"/>
                <a:gd name="T47" fmla="*/ 298 h 239"/>
                <a:gd name="T48" fmla="*/ 80 w 281"/>
                <a:gd name="T49" fmla="*/ 285 h 239"/>
                <a:gd name="T50" fmla="*/ 75 w 281"/>
                <a:gd name="T51" fmla="*/ 301 h 239"/>
                <a:gd name="T52" fmla="*/ 52 w 281"/>
                <a:gd name="T53" fmla="*/ 231 h 239"/>
                <a:gd name="T54" fmla="*/ 22 w 281"/>
                <a:gd name="T55" fmla="*/ 189 h 239"/>
                <a:gd name="T56" fmla="*/ 38 w 281"/>
                <a:gd name="T57" fmla="*/ 127 h 239"/>
                <a:gd name="T58" fmla="*/ 23 w 281"/>
                <a:gd name="T59" fmla="*/ 117 h 239"/>
                <a:gd name="T60" fmla="*/ 10 w 281"/>
                <a:gd name="T61" fmla="*/ 84 h 239"/>
                <a:gd name="T62" fmla="*/ 0 w 281"/>
                <a:gd name="T63" fmla="*/ 15 h 23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81"/>
                <a:gd name="T97" fmla="*/ 0 h 239"/>
                <a:gd name="T98" fmla="*/ 281 w 281"/>
                <a:gd name="T99" fmla="*/ 239 h 23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81" h="239">
                  <a:moveTo>
                    <a:pt x="0" y="8"/>
                  </a:moveTo>
                  <a:lnTo>
                    <a:pt x="7" y="0"/>
                  </a:lnTo>
                  <a:lnTo>
                    <a:pt x="29" y="18"/>
                  </a:lnTo>
                  <a:lnTo>
                    <a:pt x="56" y="4"/>
                  </a:lnTo>
                  <a:lnTo>
                    <a:pt x="58" y="18"/>
                  </a:lnTo>
                  <a:lnTo>
                    <a:pt x="70" y="23"/>
                  </a:lnTo>
                  <a:lnTo>
                    <a:pt x="73" y="38"/>
                  </a:lnTo>
                  <a:lnTo>
                    <a:pt x="111" y="55"/>
                  </a:lnTo>
                  <a:lnTo>
                    <a:pt x="147" y="50"/>
                  </a:lnTo>
                  <a:lnTo>
                    <a:pt x="144" y="41"/>
                  </a:lnTo>
                  <a:lnTo>
                    <a:pt x="190" y="26"/>
                  </a:lnTo>
                  <a:lnTo>
                    <a:pt x="249" y="53"/>
                  </a:lnTo>
                  <a:lnTo>
                    <a:pt x="251" y="68"/>
                  </a:lnTo>
                  <a:lnTo>
                    <a:pt x="241" y="95"/>
                  </a:lnTo>
                  <a:lnTo>
                    <a:pt x="242" y="133"/>
                  </a:lnTo>
                  <a:lnTo>
                    <a:pt x="258" y="145"/>
                  </a:lnTo>
                  <a:lnTo>
                    <a:pt x="246" y="165"/>
                  </a:lnTo>
                  <a:lnTo>
                    <a:pt x="280" y="208"/>
                  </a:lnTo>
                  <a:lnTo>
                    <a:pt x="257" y="238"/>
                  </a:lnTo>
                  <a:lnTo>
                    <a:pt x="194" y="228"/>
                  </a:lnTo>
                  <a:lnTo>
                    <a:pt x="181" y="208"/>
                  </a:lnTo>
                  <a:lnTo>
                    <a:pt x="138" y="215"/>
                  </a:lnTo>
                  <a:lnTo>
                    <a:pt x="107" y="196"/>
                  </a:lnTo>
                  <a:lnTo>
                    <a:pt x="86" y="160"/>
                  </a:lnTo>
                  <a:lnTo>
                    <a:pt x="69" y="154"/>
                  </a:lnTo>
                  <a:lnTo>
                    <a:pt x="65" y="162"/>
                  </a:lnTo>
                  <a:lnTo>
                    <a:pt x="46" y="124"/>
                  </a:lnTo>
                  <a:lnTo>
                    <a:pt x="19" y="102"/>
                  </a:lnTo>
                  <a:lnTo>
                    <a:pt x="32" y="68"/>
                  </a:lnTo>
                  <a:lnTo>
                    <a:pt x="20" y="63"/>
                  </a:lnTo>
                  <a:lnTo>
                    <a:pt x="10" y="45"/>
                  </a:lnTo>
                  <a:lnTo>
                    <a:pt x="0" y="8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6" name="Freeform 92"/>
            <p:cNvSpPr>
              <a:spLocks/>
            </p:cNvSpPr>
            <p:nvPr/>
          </p:nvSpPr>
          <p:spPr bwMode="auto">
            <a:xfrm>
              <a:off x="3422" y="1975"/>
              <a:ext cx="153" cy="163"/>
            </a:xfrm>
            <a:custGeom>
              <a:avLst/>
              <a:gdLst>
                <a:gd name="T0" fmla="*/ 0 w 146"/>
                <a:gd name="T1" fmla="*/ 118 h 133"/>
                <a:gd name="T2" fmla="*/ 8 w 146"/>
                <a:gd name="T3" fmla="*/ 151 h 133"/>
                <a:gd name="T4" fmla="*/ 85 w 146"/>
                <a:gd name="T5" fmla="*/ 206 h 133"/>
                <a:gd name="T6" fmla="*/ 86 w 146"/>
                <a:gd name="T7" fmla="*/ 227 h 133"/>
                <a:gd name="T8" fmla="*/ 102 w 146"/>
                <a:gd name="T9" fmla="*/ 239 h 133"/>
                <a:gd name="T10" fmla="*/ 134 w 146"/>
                <a:gd name="T11" fmla="*/ 244 h 133"/>
                <a:gd name="T12" fmla="*/ 158 w 146"/>
                <a:gd name="T13" fmla="*/ 218 h 133"/>
                <a:gd name="T14" fmla="*/ 167 w 146"/>
                <a:gd name="T15" fmla="*/ 214 h 133"/>
                <a:gd name="T16" fmla="*/ 145 w 146"/>
                <a:gd name="T17" fmla="*/ 146 h 133"/>
                <a:gd name="T18" fmla="*/ 114 w 146"/>
                <a:gd name="T19" fmla="*/ 105 h 133"/>
                <a:gd name="T20" fmla="*/ 129 w 146"/>
                <a:gd name="T21" fmla="*/ 42 h 133"/>
                <a:gd name="T22" fmla="*/ 115 w 146"/>
                <a:gd name="T23" fmla="*/ 33 h 133"/>
                <a:gd name="T24" fmla="*/ 104 w 146"/>
                <a:gd name="T25" fmla="*/ 0 h 133"/>
                <a:gd name="T26" fmla="*/ 66 w 146"/>
                <a:gd name="T27" fmla="*/ 1 h 133"/>
                <a:gd name="T28" fmla="*/ 47 w 146"/>
                <a:gd name="T29" fmla="*/ 25 h 133"/>
                <a:gd name="T30" fmla="*/ 42 w 146"/>
                <a:gd name="T31" fmla="*/ 82 h 133"/>
                <a:gd name="T32" fmla="*/ 0 w 146"/>
                <a:gd name="T33" fmla="*/ 118 h 1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6"/>
                <a:gd name="T52" fmla="*/ 0 h 133"/>
                <a:gd name="T53" fmla="*/ 146 w 146"/>
                <a:gd name="T54" fmla="*/ 133 h 1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6" h="133">
                  <a:moveTo>
                    <a:pt x="0" y="64"/>
                  </a:moveTo>
                  <a:lnTo>
                    <a:pt x="8" y="82"/>
                  </a:lnTo>
                  <a:lnTo>
                    <a:pt x="73" y="112"/>
                  </a:lnTo>
                  <a:lnTo>
                    <a:pt x="74" y="123"/>
                  </a:lnTo>
                  <a:lnTo>
                    <a:pt x="89" y="130"/>
                  </a:lnTo>
                  <a:lnTo>
                    <a:pt x="116" y="132"/>
                  </a:lnTo>
                  <a:lnTo>
                    <a:pt x="137" y="118"/>
                  </a:lnTo>
                  <a:lnTo>
                    <a:pt x="145" y="117"/>
                  </a:lnTo>
                  <a:lnTo>
                    <a:pt x="126" y="79"/>
                  </a:lnTo>
                  <a:lnTo>
                    <a:pt x="99" y="57"/>
                  </a:lnTo>
                  <a:lnTo>
                    <a:pt x="112" y="23"/>
                  </a:lnTo>
                  <a:lnTo>
                    <a:pt x="100" y="18"/>
                  </a:lnTo>
                  <a:lnTo>
                    <a:pt x="90" y="0"/>
                  </a:lnTo>
                  <a:lnTo>
                    <a:pt x="57" y="1"/>
                  </a:lnTo>
                  <a:lnTo>
                    <a:pt x="41" y="13"/>
                  </a:lnTo>
                  <a:lnTo>
                    <a:pt x="36" y="45"/>
                  </a:lnTo>
                  <a:lnTo>
                    <a:pt x="0" y="64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7" name="Freeform 93"/>
            <p:cNvSpPr>
              <a:spLocks/>
            </p:cNvSpPr>
            <p:nvPr/>
          </p:nvSpPr>
          <p:spPr bwMode="auto">
            <a:xfrm>
              <a:off x="2932" y="1764"/>
              <a:ext cx="181" cy="196"/>
            </a:xfrm>
            <a:custGeom>
              <a:avLst/>
              <a:gdLst>
                <a:gd name="T0" fmla="*/ 0 w 172"/>
                <a:gd name="T1" fmla="*/ 73 h 161"/>
                <a:gd name="T2" fmla="*/ 4 w 172"/>
                <a:gd name="T3" fmla="*/ 40 h 161"/>
                <a:gd name="T4" fmla="*/ 28 w 172"/>
                <a:gd name="T5" fmla="*/ 23 h 161"/>
                <a:gd name="T6" fmla="*/ 40 w 172"/>
                <a:gd name="T7" fmla="*/ 39 h 161"/>
                <a:gd name="T8" fmla="*/ 63 w 172"/>
                <a:gd name="T9" fmla="*/ 7 h 161"/>
                <a:gd name="T10" fmla="*/ 89 w 172"/>
                <a:gd name="T11" fmla="*/ 0 h 161"/>
                <a:gd name="T12" fmla="*/ 118 w 172"/>
                <a:gd name="T13" fmla="*/ 22 h 161"/>
                <a:gd name="T14" fmla="*/ 118 w 172"/>
                <a:gd name="T15" fmla="*/ 52 h 161"/>
                <a:gd name="T16" fmla="*/ 96 w 172"/>
                <a:gd name="T17" fmla="*/ 57 h 161"/>
                <a:gd name="T18" fmla="*/ 97 w 172"/>
                <a:gd name="T19" fmla="*/ 97 h 161"/>
                <a:gd name="T20" fmla="*/ 135 w 172"/>
                <a:gd name="T21" fmla="*/ 163 h 161"/>
                <a:gd name="T22" fmla="*/ 158 w 172"/>
                <a:gd name="T23" fmla="*/ 166 h 161"/>
                <a:gd name="T24" fmla="*/ 157 w 172"/>
                <a:gd name="T25" fmla="*/ 181 h 161"/>
                <a:gd name="T26" fmla="*/ 199 w 172"/>
                <a:gd name="T27" fmla="*/ 223 h 161"/>
                <a:gd name="T28" fmla="*/ 170 w 172"/>
                <a:gd name="T29" fmla="*/ 217 h 161"/>
                <a:gd name="T30" fmla="*/ 176 w 172"/>
                <a:gd name="T31" fmla="*/ 257 h 161"/>
                <a:gd name="T32" fmla="*/ 158 w 172"/>
                <a:gd name="T33" fmla="*/ 289 h 161"/>
                <a:gd name="T34" fmla="*/ 152 w 172"/>
                <a:gd name="T35" fmla="*/ 224 h 161"/>
                <a:gd name="T36" fmla="*/ 76 w 172"/>
                <a:gd name="T37" fmla="*/ 151 h 161"/>
                <a:gd name="T38" fmla="*/ 59 w 172"/>
                <a:gd name="T39" fmla="*/ 102 h 161"/>
                <a:gd name="T40" fmla="*/ 36 w 172"/>
                <a:gd name="T41" fmla="*/ 86 h 161"/>
                <a:gd name="T42" fmla="*/ 14 w 172"/>
                <a:gd name="T43" fmla="*/ 108 h 161"/>
                <a:gd name="T44" fmla="*/ 0 w 172"/>
                <a:gd name="T45" fmla="*/ 73 h 16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2"/>
                <a:gd name="T70" fmla="*/ 0 h 161"/>
                <a:gd name="T71" fmla="*/ 172 w 172"/>
                <a:gd name="T72" fmla="*/ 161 h 16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2" h="161">
                  <a:moveTo>
                    <a:pt x="0" y="40"/>
                  </a:moveTo>
                  <a:lnTo>
                    <a:pt x="4" y="22"/>
                  </a:lnTo>
                  <a:lnTo>
                    <a:pt x="25" y="13"/>
                  </a:lnTo>
                  <a:lnTo>
                    <a:pt x="34" y="21"/>
                  </a:lnTo>
                  <a:lnTo>
                    <a:pt x="54" y="4"/>
                  </a:lnTo>
                  <a:lnTo>
                    <a:pt x="77" y="0"/>
                  </a:lnTo>
                  <a:lnTo>
                    <a:pt x="101" y="12"/>
                  </a:lnTo>
                  <a:lnTo>
                    <a:pt x="101" y="29"/>
                  </a:lnTo>
                  <a:lnTo>
                    <a:pt x="82" y="32"/>
                  </a:lnTo>
                  <a:lnTo>
                    <a:pt x="83" y="54"/>
                  </a:lnTo>
                  <a:lnTo>
                    <a:pt x="116" y="90"/>
                  </a:lnTo>
                  <a:lnTo>
                    <a:pt x="136" y="92"/>
                  </a:lnTo>
                  <a:lnTo>
                    <a:pt x="135" y="100"/>
                  </a:lnTo>
                  <a:lnTo>
                    <a:pt x="171" y="123"/>
                  </a:lnTo>
                  <a:lnTo>
                    <a:pt x="146" y="120"/>
                  </a:lnTo>
                  <a:lnTo>
                    <a:pt x="151" y="142"/>
                  </a:lnTo>
                  <a:lnTo>
                    <a:pt x="136" y="160"/>
                  </a:lnTo>
                  <a:lnTo>
                    <a:pt x="130" y="124"/>
                  </a:lnTo>
                  <a:lnTo>
                    <a:pt x="65" y="84"/>
                  </a:lnTo>
                  <a:lnTo>
                    <a:pt x="50" y="57"/>
                  </a:lnTo>
                  <a:lnTo>
                    <a:pt x="30" y="48"/>
                  </a:lnTo>
                  <a:lnTo>
                    <a:pt x="11" y="60"/>
                  </a:lnTo>
                  <a:lnTo>
                    <a:pt x="0" y="4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8" name="Freeform 94"/>
            <p:cNvSpPr>
              <a:spLocks/>
            </p:cNvSpPr>
            <p:nvPr/>
          </p:nvSpPr>
          <p:spPr bwMode="auto">
            <a:xfrm>
              <a:off x="2955" y="1890"/>
              <a:ext cx="23" cy="49"/>
            </a:xfrm>
            <a:custGeom>
              <a:avLst/>
              <a:gdLst>
                <a:gd name="T0" fmla="*/ 0 w 22"/>
                <a:gd name="T1" fmla="*/ 11 h 40"/>
                <a:gd name="T2" fmla="*/ 4 w 22"/>
                <a:gd name="T3" fmla="*/ 66 h 40"/>
                <a:gd name="T4" fmla="*/ 16 w 22"/>
                <a:gd name="T5" fmla="*/ 72 h 40"/>
                <a:gd name="T6" fmla="*/ 24 w 22"/>
                <a:gd name="T7" fmla="*/ 31 h 40"/>
                <a:gd name="T8" fmla="*/ 16 w 22"/>
                <a:gd name="T9" fmla="*/ 0 h 40"/>
                <a:gd name="T10" fmla="*/ 0 w 22"/>
                <a:gd name="T11" fmla="*/ 11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40"/>
                <a:gd name="T20" fmla="*/ 22 w 22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40">
                  <a:moveTo>
                    <a:pt x="0" y="6"/>
                  </a:moveTo>
                  <a:lnTo>
                    <a:pt x="4" y="36"/>
                  </a:lnTo>
                  <a:lnTo>
                    <a:pt x="13" y="39"/>
                  </a:lnTo>
                  <a:lnTo>
                    <a:pt x="21" y="16"/>
                  </a:lnTo>
                  <a:lnTo>
                    <a:pt x="13" y="0"/>
                  </a:lnTo>
                  <a:lnTo>
                    <a:pt x="0" y="6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9" name="Freeform 95"/>
            <p:cNvSpPr>
              <a:spLocks/>
            </p:cNvSpPr>
            <p:nvPr/>
          </p:nvSpPr>
          <p:spPr bwMode="auto">
            <a:xfrm>
              <a:off x="3021" y="1954"/>
              <a:ext cx="49" cy="32"/>
            </a:xfrm>
            <a:custGeom>
              <a:avLst/>
              <a:gdLst>
                <a:gd name="T0" fmla="*/ 0 w 46"/>
                <a:gd name="T1" fmla="*/ 9 h 27"/>
                <a:gd name="T2" fmla="*/ 45 w 46"/>
                <a:gd name="T3" fmla="*/ 44 h 27"/>
                <a:gd name="T4" fmla="*/ 54 w 46"/>
                <a:gd name="T5" fmla="*/ 0 h 27"/>
                <a:gd name="T6" fmla="*/ 0 w 46"/>
                <a:gd name="T7" fmla="*/ 9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27"/>
                <a:gd name="T14" fmla="*/ 46 w 46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27">
                  <a:moveTo>
                    <a:pt x="0" y="6"/>
                  </a:moveTo>
                  <a:lnTo>
                    <a:pt x="37" y="26"/>
                  </a:lnTo>
                  <a:lnTo>
                    <a:pt x="45" y="0"/>
                  </a:lnTo>
                  <a:lnTo>
                    <a:pt x="0" y="6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0" name="Freeform 96"/>
            <p:cNvSpPr>
              <a:spLocks/>
            </p:cNvSpPr>
            <p:nvPr/>
          </p:nvSpPr>
          <p:spPr bwMode="auto">
            <a:xfrm>
              <a:off x="4818" y="2044"/>
              <a:ext cx="36" cy="50"/>
            </a:xfrm>
            <a:custGeom>
              <a:avLst/>
              <a:gdLst>
                <a:gd name="T0" fmla="*/ 0 w 35"/>
                <a:gd name="T1" fmla="*/ 20 h 41"/>
                <a:gd name="T2" fmla="*/ 1 w 35"/>
                <a:gd name="T3" fmla="*/ 39 h 41"/>
                <a:gd name="T4" fmla="*/ 9 w 35"/>
                <a:gd name="T5" fmla="*/ 20 h 41"/>
                <a:gd name="T6" fmla="*/ 13 w 35"/>
                <a:gd name="T7" fmla="*/ 32 h 41"/>
                <a:gd name="T8" fmla="*/ 8 w 35"/>
                <a:gd name="T9" fmla="*/ 73 h 41"/>
                <a:gd name="T10" fmla="*/ 28 w 35"/>
                <a:gd name="T11" fmla="*/ 72 h 41"/>
                <a:gd name="T12" fmla="*/ 37 w 35"/>
                <a:gd name="T13" fmla="*/ 27 h 41"/>
                <a:gd name="T14" fmla="*/ 32 w 35"/>
                <a:gd name="T15" fmla="*/ 2 h 41"/>
                <a:gd name="T16" fmla="*/ 13 w 35"/>
                <a:gd name="T17" fmla="*/ 0 h 41"/>
                <a:gd name="T18" fmla="*/ 0 w 35"/>
                <a:gd name="T19" fmla="*/ 2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41"/>
                <a:gd name="T32" fmla="*/ 35 w 35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41">
                  <a:moveTo>
                    <a:pt x="0" y="11"/>
                  </a:moveTo>
                  <a:lnTo>
                    <a:pt x="1" y="21"/>
                  </a:lnTo>
                  <a:lnTo>
                    <a:pt x="9" y="11"/>
                  </a:lnTo>
                  <a:lnTo>
                    <a:pt x="13" y="17"/>
                  </a:lnTo>
                  <a:lnTo>
                    <a:pt x="8" y="40"/>
                  </a:lnTo>
                  <a:lnTo>
                    <a:pt x="25" y="39"/>
                  </a:lnTo>
                  <a:lnTo>
                    <a:pt x="34" y="15"/>
                  </a:lnTo>
                  <a:lnTo>
                    <a:pt x="29" y="2"/>
                  </a:lnTo>
                  <a:lnTo>
                    <a:pt x="13" y="0"/>
                  </a:lnTo>
                  <a:lnTo>
                    <a:pt x="0" y="11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1" name="Freeform 97"/>
            <p:cNvSpPr>
              <a:spLocks/>
            </p:cNvSpPr>
            <p:nvPr/>
          </p:nvSpPr>
          <p:spPr bwMode="auto">
            <a:xfrm>
              <a:off x="4836" y="1888"/>
              <a:ext cx="175" cy="164"/>
            </a:xfrm>
            <a:custGeom>
              <a:avLst/>
              <a:gdLst>
                <a:gd name="T0" fmla="*/ 0 w 166"/>
                <a:gd name="T1" fmla="*/ 233 h 133"/>
                <a:gd name="T2" fmla="*/ 36 w 166"/>
                <a:gd name="T3" fmla="*/ 187 h 133"/>
                <a:gd name="T4" fmla="*/ 83 w 166"/>
                <a:gd name="T5" fmla="*/ 187 h 133"/>
                <a:gd name="T6" fmla="*/ 103 w 166"/>
                <a:gd name="T7" fmla="*/ 131 h 133"/>
                <a:gd name="T8" fmla="*/ 111 w 166"/>
                <a:gd name="T9" fmla="*/ 126 h 133"/>
                <a:gd name="T10" fmla="*/ 112 w 166"/>
                <a:gd name="T11" fmla="*/ 148 h 133"/>
                <a:gd name="T12" fmla="*/ 135 w 166"/>
                <a:gd name="T13" fmla="*/ 126 h 133"/>
                <a:gd name="T14" fmla="*/ 153 w 166"/>
                <a:gd name="T15" fmla="*/ 84 h 133"/>
                <a:gd name="T16" fmla="*/ 161 w 166"/>
                <a:gd name="T17" fmla="*/ 14 h 133"/>
                <a:gd name="T18" fmla="*/ 177 w 166"/>
                <a:gd name="T19" fmla="*/ 17 h 133"/>
                <a:gd name="T20" fmla="*/ 171 w 166"/>
                <a:gd name="T21" fmla="*/ 0 h 133"/>
                <a:gd name="T22" fmla="*/ 181 w 166"/>
                <a:gd name="T23" fmla="*/ 1 h 133"/>
                <a:gd name="T24" fmla="*/ 193 w 166"/>
                <a:gd name="T25" fmla="*/ 59 h 133"/>
                <a:gd name="T26" fmla="*/ 177 w 166"/>
                <a:gd name="T27" fmla="*/ 102 h 133"/>
                <a:gd name="T28" fmla="*/ 177 w 166"/>
                <a:gd name="T29" fmla="*/ 139 h 133"/>
                <a:gd name="T30" fmla="*/ 164 w 166"/>
                <a:gd name="T31" fmla="*/ 196 h 133"/>
                <a:gd name="T32" fmla="*/ 156 w 166"/>
                <a:gd name="T33" fmla="*/ 203 h 133"/>
                <a:gd name="T34" fmla="*/ 156 w 166"/>
                <a:gd name="T35" fmla="*/ 182 h 133"/>
                <a:gd name="T36" fmla="*/ 128 w 166"/>
                <a:gd name="T37" fmla="*/ 215 h 133"/>
                <a:gd name="T38" fmla="*/ 103 w 166"/>
                <a:gd name="T39" fmla="*/ 201 h 133"/>
                <a:gd name="T40" fmla="*/ 104 w 166"/>
                <a:gd name="T41" fmla="*/ 227 h 133"/>
                <a:gd name="T42" fmla="*/ 84 w 166"/>
                <a:gd name="T43" fmla="*/ 248 h 133"/>
                <a:gd name="T44" fmla="*/ 79 w 166"/>
                <a:gd name="T45" fmla="*/ 211 h 133"/>
                <a:gd name="T46" fmla="*/ 0 w 166"/>
                <a:gd name="T47" fmla="*/ 233 h 1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6"/>
                <a:gd name="T73" fmla="*/ 0 h 133"/>
                <a:gd name="T74" fmla="*/ 166 w 166"/>
                <a:gd name="T75" fmla="*/ 133 h 13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6" h="133">
                  <a:moveTo>
                    <a:pt x="0" y="124"/>
                  </a:moveTo>
                  <a:lnTo>
                    <a:pt x="30" y="100"/>
                  </a:lnTo>
                  <a:lnTo>
                    <a:pt x="71" y="100"/>
                  </a:lnTo>
                  <a:lnTo>
                    <a:pt x="88" y="70"/>
                  </a:lnTo>
                  <a:lnTo>
                    <a:pt x="95" y="67"/>
                  </a:lnTo>
                  <a:lnTo>
                    <a:pt x="96" y="79"/>
                  </a:lnTo>
                  <a:lnTo>
                    <a:pt x="115" y="67"/>
                  </a:lnTo>
                  <a:lnTo>
                    <a:pt x="131" y="45"/>
                  </a:lnTo>
                  <a:lnTo>
                    <a:pt x="138" y="7"/>
                  </a:lnTo>
                  <a:lnTo>
                    <a:pt x="151" y="9"/>
                  </a:lnTo>
                  <a:lnTo>
                    <a:pt x="146" y="0"/>
                  </a:lnTo>
                  <a:lnTo>
                    <a:pt x="155" y="1"/>
                  </a:lnTo>
                  <a:lnTo>
                    <a:pt x="165" y="32"/>
                  </a:lnTo>
                  <a:lnTo>
                    <a:pt x="151" y="54"/>
                  </a:lnTo>
                  <a:lnTo>
                    <a:pt x="151" y="75"/>
                  </a:lnTo>
                  <a:lnTo>
                    <a:pt x="140" y="105"/>
                  </a:lnTo>
                  <a:lnTo>
                    <a:pt x="133" y="109"/>
                  </a:lnTo>
                  <a:lnTo>
                    <a:pt x="133" y="97"/>
                  </a:lnTo>
                  <a:lnTo>
                    <a:pt x="109" y="114"/>
                  </a:lnTo>
                  <a:lnTo>
                    <a:pt x="88" y="107"/>
                  </a:lnTo>
                  <a:lnTo>
                    <a:pt x="89" y="121"/>
                  </a:lnTo>
                  <a:lnTo>
                    <a:pt x="72" y="132"/>
                  </a:lnTo>
                  <a:lnTo>
                    <a:pt x="67" y="113"/>
                  </a:lnTo>
                  <a:lnTo>
                    <a:pt x="0" y="124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2" name="Freeform 98"/>
            <p:cNvSpPr>
              <a:spLocks/>
            </p:cNvSpPr>
            <p:nvPr/>
          </p:nvSpPr>
          <p:spPr bwMode="auto">
            <a:xfrm>
              <a:off x="4857" y="2038"/>
              <a:ext cx="37" cy="29"/>
            </a:xfrm>
            <a:custGeom>
              <a:avLst/>
              <a:gdLst>
                <a:gd name="T0" fmla="*/ 0 w 35"/>
                <a:gd name="T1" fmla="*/ 19 h 25"/>
                <a:gd name="T2" fmla="*/ 15 w 35"/>
                <a:gd name="T3" fmla="*/ 37 h 25"/>
                <a:gd name="T4" fmla="*/ 37 w 35"/>
                <a:gd name="T5" fmla="*/ 23 h 25"/>
                <a:gd name="T6" fmla="*/ 40 w 35"/>
                <a:gd name="T7" fmla="*/ 0 h 25"/>
                <a:gd name="T8" fmla="*/ 0 w 35"/>
                <a:gd name="T9" fmla="*/ 19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5"/>
                <a:gd name="T17" fmla="*/ 35 w 3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5">
                  <a:moveTo>
                    <a:pt x="0" y="12"/>
                  </a:moveTo>
                  <a:lnTo>
                    <a:pt x="12" y="24"/>
                  </a:lnTo>
                  <a:lnTo>
                    <a:pt x="31" y="15"/>
                  </a:lnTo>
                  <a:lnTo>
                    <a:pt x="34" y="0"/>
                  </a:lnTo>
                  <a:lnTo>
                    <a:pt x="0" y="12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3" name="Freeform 99"/>
            <p:cNvSpPr>
              <a:spLocks/>
            </p:cNvSpPr>
            <p:nvPr/>
          </p:nvSpPr>
          <p:spPr bwMode="auto">
            <a:xfrm>
              <a:off x="4975" y="1801"/>
              <a:ext cx="91" cy="89"/>
            </a:xfrm>
            <a:custGeom>
              <a:avLst/>
              <a:gdLst>
                <a:gd name="T0" fmla="*/ 0 w 86"/>
                <a:gd name="T1" fmla="*/ 96 h 72"/>
                <a:gd name="T2" fmla="*/ 3 w 86"/>
                <a:gd name="T3" fmla="*/ 135 h 72"/>
                <a:gd name="T4" fmla="*/ 21 w 86"/>
                <a:gd name="T5" fmla="*/ 119 h 72"/>
                <a:gd name="T6" fmla="*/ 8 w 86"/>
                <a:gd name="T7" fmla="*/ 96 h 72"/>
                <a:gd name="T8" fmla="*/ 58 w 86"/>
                <a:gd name="T9" fmla="*/ 117 h 72"/>
                <a:gd name="T10" fmla="*/ 70 w 86"/>
                <a:gd name="T11" fmla="*/ 85 h 72"/>
                <a:gd name="T12" fmla="*/ 101 w 86"/>
                <a:gd name="T13" fmla="*/ 75 h 72"/>
                <a:gd name="T14" fmla="*/ 90 w 86"/>
                <a:gd name="T15" fmla="*/ 56 h 72"/>
                <a:gd name="T16" fmla="*/ 94 w 86"/>
                <a:gd name="T17" fmla="*/ 38 h 72"/>
                <a:gd name="T18" fmla="*/ 66 w 86"/>
                <a:gd name="T19" fmla="*/ 40 h 72"/>
                <a:gd name="T20" fmla="*/ 35 w 86"/>
                <a:gd name="T21" fmla="*/ 0 h 72"/>
                <a:gd name="T22" fmla="*/ 22 w 86"/>
                <a:gd name="T23" fmla="*/ 78 h 72"/>
                <a:gd name="T24" fmla="*/ 7 w 86"/>
                <a:gd name="T25" fmla="*/ 72 h 72"/>
                <a:gd name="T26" fmla="*/ 0 w 86"/>
                <a:gd name="T27" fmla="*/ 96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6"/>
                <a:gd name="T43" fmla="*/ 0 h 72"/>
                <a:gd name="T44" fmla="*/ 86 w 86"/>
                <a:gd name="T45" fmla="*/ 72 h 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6" h="72">
                  <a:moveTo>
                    <a:pt x="0" y="51"/>
                  </a:moveTo>
                  <a:lnTo>
                    <a:pt x="3" y="71"/>
                  </a:lnTo>
                  <a:lnTo>
                    <a:pt x="18" y="63"/>
                  </a:lnTo>
                  <a:lnTo>
                    <a:pt x="8" y="51"/>
                  </a:lnTo>
                  <a:lnTo>
                    <a:pt x="49" y="62"/>
                  </a:lnTo>
                  <a:lnTo>
                    <a:pt x="59" y="45"/>
                  </a:lnTo>
                  <a:lnTo>
                    <a:pt x="85" y="40"/>
                  </a:lnTo>
                  <a:lnTo>
                    <a:pt x="76" y="29"/>
                  </a:lnTo>
                  <a:lnTo>
                    <a:pt x="79" y="20"/>
                  </a:lnTo>
                  <a:lnTo>
                    <a:pt x="56" y="21"/>
                  </a:lnTo>
                  <a:lnTo>
                    <a:pt x="29" y="0"/>
                  </a:lnTo>
                  <a:lnTo>
                    <a:pt x="19" y="41"/>
                  </a:lnTo>
                  <a:lnTo>
                    <a:pt x="7" y="38"/>
                  </a:lnTo>
                  <a:lnTo>
                    <a:pt x="0" y="51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4" name="Freeform 100"/>
            <p:cNvSpPr>
              <a:spLocks/>
            </p:cNvSpPr>
            <p:nvPr/>
          </p:nvSpPr>
          <p:spPr bwMode="auto">
            <a:xfrm>
              <a:off x="4737" y="1856"/>
              <a:ext cx="97" cy="111"/>
            </a:xfrm>
            <a:custGeom>
              <a:avLst/>
              <a:gdLst>
                <a:gd name="T0" fmla="*/ 0 w 93"/>
                <a:gd name="T1" fmla="*/ 96 h 90"/>
                <a:gd name="T2" fmla="*/ 20 w 93"/>
                <a:gd name="T3" fmla="*/ 110 h 90"/>
                <a:gd name="T4" fmla="*/ 6 w 93"/>
                <a:gd name="T5" fmla="*/ 158 h 90"/>
                <a:gd name="T6" fmla="*/ 35 w 93"/>
                <a:gd name="T7" fmla="*/ 168 h 90"/>
                <a:gd name="T8" fmla="*/ 68 w 93"/>
                <a:gd name="T9" fmla="*/ 138 h 90"/>
                <a:gd name="T10" fmla="*/ 53 w 93"/>
                <a:gd name="T11" fmla="*/ 99 h 90"/>
                <a:gd name="T12" fmla="*/ 88 w 93"/>
                <a:gd name="T13" fmla="*/ 65 h 90"/>
                <a:gd name="T14" fmla="*/ 104 w 93"/>
                <a:gd name="T15" fmla="*/ 17 h 90"/>
                <a:gd name="T16" fmla="*/ 103 w 93"/>
                <a:gd name="T17" fmla="*/ 9 h 90"/>
                <a:gd name="T18" fmla="*/ 97 w 93"/>
                <a:gd name="T19" fmla="*/ 0 h 90"/>
                <a:gd name="T20" fmla="*/ 65 w 93"/>
                <a:gd name="T21" fmla="*/ 32 h 90"/>
                <a:gd name="T22" fmla="*/ 65 w 93"/>
                <a:gd name="T23" fmla="*/ 51 h 90"/>
                <a:gd name="T24" fmla="*/ 43 w 93"/>
                <a:gd name="T25" fmla="*/ 46 h 90"/>
                <a:gd name="T26" fmla="*/ 0 w 93"/>
                <a:gd name="T27" fmla="*/ 96 h 9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"/>
                <a:gd name="T43" fmla="*/ 0 h 90"/>
                <a:gd name="T44" fmla="*/ 93 w 93"/>
                <a:gd name="T45" fmla="*/ 90 h 9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" h="90">
                  <a:moveTo>
                    <a:pt x="0" y="51"/>
                  </a:moveTo>
                  <a:lnTo>
                    <a:pt x="17" y="58"/>
                  </a:lnTo>
                  <a:lnTo>
                    <a:pt x="6" y="84"/>
                  </a:lnTo>
                  <a:lnTo>
                    <a:pt x="32" y="89"/>
                  </a:lnTo>
                  <a:lnTo>
                    <a:pt x="59" y="74"/>
                  </a:lnTo>
                  <a:lnTo>
                    <a:pt x="47" y="53"/>
                  </a:lnTo>
                  <a:lnTo>
                    <a:pt x="78" y="35"/>
                  </a:lnTo>
                  <a:lnTo>
                    <a:pt x="92" y="9"/>
                  </a:lnTo>
                  <a:lnTo>
                    <a:pt x="91" y="5"/>
                  </a:lnTo>
                  <a:lnTo>
                    <a:pt x="85" y="0"/>
                  </a:lnTo>
                  <a:lnTo>
                    <a:pt x="57" y="17"/>
                  </a:lnTo>
                  <a:lnTo>
                    <a:pt x="57" y="27"/>
                  </a:lnTo>
                  <a:lnTo>
                    <a:pt x="37" y="24"/>
                  </a:lnTo>
                  <a:lnTo>
                    <a:pt x="0" y="51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5" name="Freeform 101"/>
            <p:cNvSpPr>
              <a:spLocks/>
            </p:cNvSpPr>
            <p:nvPr/>
          </p:nvSpPr>
          <p:spPr bwMode="auto">
            <a:xfrm>
              <a:off x="4764" y="1948"/>
              <a:ext cx="54" cy="87"/>
            </a:xfrm>
            <a:custGeom>
              <a:avLst/>
              <a:gdLst>
                <a:gd name="T0" fmla="*/ 0 w 51"/>
                <a:gd name="T1" fmla="*/ 129 h 71"/>
                <a:gd name="T2" fmla="*/ 5 w 51"/>
                <a:gd name="T3" fmla="*/ 27 h 71"/>
                <a:gd name="T4" fmla="*/ 38 w 51"/>
                <a:gd name="T5" fmla="*/ 0 h 71"/>
                <a:gd name="T6" fmla="*/ 59 w 51"/>
                <a:gd name="T7" fmla="*/ 80 h 71"/>
                <a:gd name="T8" fmla="*/ 38 w 51"/>
                <a:gd name="T9" fmla="*/ 115 h 71"/>
                <a:gd name="T10" fmla="*/ 0 w 51"/>
                <a:gd name="T11" fmla="*/ 129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71"/>
                <a:gd name="T20" fmla="*/ 51 w 51"/>
                <a:gd name="T21" fmla="*/ 71 h 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71">
                  <a:moveTo>
                    <a:pt x="0" y="70"/>
                  </a:moveTo>
                  <a:lnTo>
                    <a:pt x="5" y="15"/>
                  </a:lnTo>
                  <a:lnTo>
                    <a:pt x="32" y="0"/>
                  </a:lnTo>
                  <a:lnTo>
                    <a:pt x="50" y="43"/>
                  </a:lnTo>
                  <a:lnTo>
                    <a:pt x="32" y="63"/>
                  </a:lnTo>
                  <a:lnTo>
                    <a:pt x="0" y="7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6" name="Freeform 102"/>
            <p:cNvSpPr>
              <a:spLocks/>
            </p:cNvSpPr>
            <p:nvPr/>
          </p:nvSpPr>
          <p:spPr bwMode="auto">
            <a:xfrm>
              <a:off x="4367" y="2261"/>
              <a:ext cx="111" cy="152"/>
            </a:xfrm>
            <a:custGeom>
              <a:avLst/>
              <a:gdLst>
                <a:gd name="T0" fmla="*/ 0 w 106"/>
                <a:gd name="T1" fmla="*/ 51 h 123"/>
                <a:gd name="T2" fmla="*/ 17 w 106"/>
                <a:gd name="T3" fmla="*/ 83 h 123"/>
                <a:gd name="T4" fmla="*/ 10 w 106"/>
                <a:gd name="T5" fmla="*/ 138 h 123"/>
                <a:gd name="T6" fmla="*/ 53 w 106"/>
                <a:gd name="T7" fmla="*/ 115 h 123"/>
                <a:gd name="T8" fmla="*/ 72 w 106"/>
                <a:gd name="T9" fmla="*/ 138 h 123"/>
                <a:gd name="T10" fmla="*/ 88 w 106"/>
                <a:gd name="T11" fmla="*/ 194 h 123"/>
                <a:gd name="T12" fmla="*/ 83 w 106"/>
                <a:gd name="T13" fmla="*/ 231 h 123"/>
                <a:gd name="T14" fmla="*/ 120 w 106"/>
                <a:gd name="T15" fmla="*/ 219 h 123"/>
                <a:gd name="T16" fmla="*/ 102 w 106"/>
                <a:gd name="T17" fmla="*/ 147 h 123"/>
                <a:gd name="T18" fmla="*/ 63 w 106"/>
                <a:gd name="T19" fmla="*/ 93 h 123"/>
                <a:gd name="T20" fmla="*/ 72 w 106"/>
                <a:gd name="T21" fmla="*/ 61 h 123"/>
                <a:gd name="T22" fmla="*/ 49 w 106"/>
                <a:gd name="T23" fmla="*/ 43 h 123"/>
                <a:gd name="T24" fmla="*/ 31 w 106"/>
                <a:gd name="T25" fmla="*/ 0 h 123"/>
                <a:gd name="T26" fmla="*/ 22 w 106"/>
                <a:gd name="T27" fmla="*/ 1 h 123"/>
                <a:gd name="T28" fmla="*/ 24 w 106"/>
                <a:gd name="T29" fmla="*/ 32 h 123"/>
                <a:gd name="T30" fmla="*/ 17 w 106"/>
                <a:gd name="T31" fmla="*/ 25 h 123"/>
                <a:gd name="T32" fmla="*/ 0 w 106"/>
                <a:gd name="T33" fmla="*/ 51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123"/>
                <a:gd name="T53" fmla="*/ 106 w 106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123">
                  <a:moveTo>
                    <a:pt x="0" y="27"/>
                  </a:moveTo>
                  <a:lnTo>
                    <a:pt x="14" y="44"/>
                  </a:lnTo>
                  <a:lnTo>
                    <a:pt x="10" y="74"/>
                  </a:lnTo>
                  <a:lnTo>
                    <a:pt x="47" y="61"/>
                  </a:lnTo>
                  <a:lnTo>
                    <a:pt x="63" y="74"/>
                  </a:lnTo>
                  <a:lnTo>
                    <a:pt x="76" y="103"/>
                  </a:lnTo>
                  <a:lnTo>
                    <a:pt x="72" y="122"/>
                  </a:lnTo>
                  <a:lnTo>
                    <a:pt x="105" y="116"/>
                  </a:lnTo>
                  <a:lnTo>
                    <a:pt x="89" y="78"/>
                  </a:lnTo>
                  <a:lnTo>
                    <a:pt x="54" y="49"/>
                  </a:lnTo>
                  <a:lnTo>
                    <a:pt x="63" y="32"/>
                  </a:lnTo>
                  <a:lnTo>
                    <a:pt x="43" y="23"/>
                  </a:lnTo>
                  <a:lnTo>
                    <a:pt x="28" y="0"/>
                  </a:lnTo>
                  <a:lnTo>
                    <a:pt x="19" y="1"/>
                  </a:lnTo>
                  <a:lnTo>
                    <a:pt x="21" y="17"/>
                  </a:lnTo>
                  <a:lnTo>
                    <a:pt x="14" y="13"/>
                  </a:lnTo>
                  <a:lnTo>
                    <a:pt x="0" y="27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7" name="Freeform 103"/>
            <p:cNvSpPr>
              <a:spLocks/>
            </p:cNvSpPr>
            <p:nvPr/>
          </p:nvSpPr>
          <p:spPr bwMode="auto">
            <a:xfrm>
              <a:off x="2917" y="1694"/>
              <a:ext cx="10" cy="17"/>
            </a:xfrm>
            <a:custGeom>
              <a:avLst/>
              <a:gdLst>
                <a:gd name="T0" fmla="*/ 0 w 9"/>
                <a:gd name="T1" fmla="*/ 22 h 13"/>
                <a:gd name="T2" fmla="*/ 9 w 9"/>
                <a:gd name="T3" fmla="*/ 0 h 13"/>
                <a:gd name="T4" fmla="*/ 11 w 9"/>
                <a:gd name="T5" fmla="*/ 27 h 13"/>
                <a:gd name="T6" fmla="*/ 0 w 9"/>
                <a:gd name="T7" fmla="*/ 22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3"/>
                <a:gd name="T14" fmla="*/ 9 w 9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3">
                  <a:moveTo>
                    <a:pt x="0" y="10"/>
                  </a:moveTo>
                  <a:lnTo>
                    <a:pt x="6" y="0"/>
                  </a:lnTo>
                  <a:lnTo>
                    <a:pt x="8" y="12"/>
                  </a:lnTo>
                  <a:lnTo>
                    <a:pt x="0" y="1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8" name="Freeform 104"/>
            <p:cNvSpPr>
              <a:spLocks/>
            </p:cNvSpPr>
            <p:nvPr/>
          </p:nvSpPr>
          <p:spPr bwMode="auto">
            <a:xfrm>
              <a:off x="4368" y="2551"/>
              <a:ext cx="57" cy="90"/>
            </a:xfrm>
            <a:custGeom>
              <a:avLst/>
              <a:gdLst>
                <a:gd name="T0" fmla="*/ 0 w 55"/>
                <a:gd name="T1" fmla="*/ 0 h 73"/>
                <a:gd name="T2" fmla="*/ 11 w 55"/>
                <a:gd name="T3" fmla="*/ 0 h 73"/>
                <a:gd name="T4" fmla="*/ 17 w 55"/>
                <a:gd name="T5" fmla="*/ 25 h 73"/>
                <a:gd name="T6" fmla="*/ 31 w 55"/>
                <a:gd name="T7" fmla="*/ 9 h 73"/>
                <a:gd name="T8" fmla="*/ 52 w 55"/>
                <a:gd name="T9" fmla="*/ 39 h 73"/>
                <a:gd name="T10" fmla="*/ 60 w 55"/>
                <a:gd name="T11" fmla="*/ 136 h 73"/>
                <a:gd name="T12" fmla="*/ 20 w 55"/>
                <a:gd name="T13" fmla="*/ 96 h 73"/>
                <a:gd name="T14" fmla="*/ 0 w 55"/>
                <a:gd name="T15" fmla="*/ 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73"/>
                <a:gd name="T26" fmla="*/ 55 w 55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73">
                  <a:moveTo>
                    <a:pt x="0" y="0"/>
                  </a:moveTo>
                  <a:lnTo>
                    <a:pt x="11" y="0"/>
                  </a:lnTo>
                  <a:lnTo>
                    <a:pt x="14" y="13"/>
                  </a:lnTo>
                  <a:lnTo>
                    <a:pt x="28" y="5"/>
                  </a:lnTo>
                  <a:lnTo>
                    <a:pt x="46" y="21"/>
                  </a:lnTo>
                  <a:lnTo>
                    <a:pt x="54" y="72"/>
                  </a:lnTo>
                  <a:lnTo>
                    <a:pt x="17" y="51"/>
                  </a:lnTo>
                  <a:lnTo>
                    <a:pt x="0" y="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9" name="Freeform 105"/>
            <p:cNvSpPr>
              <a:spLocks/>
            </p:cNvSpPr>
            <p:nvPr/>
          </p:nvSpPr>
          <p:spPr bwMode="auto">
            <a:xfrm>
              <a:off x="4511" y="2544"/>
              <a:ext cx="149" cy="108"/>
            </a:xfrm>
            <a:custGeom>
              <a:avLst/>
              <a:gdLst>
                <a:gd name="T0" fmla="*/ 0 w 141"/>
                <a:gd name="T1" fmla="*/ 144 h 88"/>
                <a:gd name="T2" fmla="*/ 15 w 141"/>
                <a:gd name="T3" fmla="*/ 161 h 88"/>
                <a:gd name="T4" fmla="*/ 66 w 141"/>
                <a:gd name="T5" fmla="*/ 155 h 88"/>
                <a:gd name="T6" fmla="*/ 83 w 141"/>
                <a:gd name="T7" fmla="*/ 145 h 88"/>
                <a:gd name="T8" fmla="*/ 106 w 141"/>
                <a:gd name="T9" fmla="*/ 71 h 88"/>
                <a:gd name="T10" fmla="*/ 136 w 141"/>
                <a:gd name="T11" fmla="*/ 74 h 88"/>
                <a:gd name="T12" fmla="*/ 165 w 141"/>
                <a:gd name="T13" fmla="*/ 48 h 88"/>
                <a:gd name="T14" fmla="*/ 137 w 141"/>
                <a:gd name="T15" fmla="*/ 27 h 88"/>
                <a:gd name="T16" fmla="*/ 129 w 141"/>
                <a:gd name="T17" fmla="*/ 0 h 88"/>
                <a:gd name="T18" fmla="*/ 95 w 141"/>
                <a:gd name="T19" fmla="*/ 50 h 88"/>
                <a:gd name="T20" fmla="*/ 85 w 141"/>
                <a:gd name="T21" fmla="*/ 79 h 88"/>
                <a:gd name="T22" fmla="*/ 75 w 141"/>
                <a:gd name="T23" fmla="*/ 64 h 88"/>
                <a:gd name="T24" fmla="*/ 55 w 141"/>
                <a:gd name="T25" fmla="*/ 104 h 88"/>
                <a:gd name="T26" fmla="*/ 33 w 141"/>
                <a:gd name="T27" fmla="*/ 108 h 88"/>
                <a:gd name="T28" fmla="*/ 24 w 141"/>
                <a:gd name="T29" fmla="*/ 145 h 88"/>
                <a:gd name="T30" fmla="*/ 0 w 141"/>
                <a:gd name="T31" fmla="*/ 144 h 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1"/>
                <a:gd name="T49" fmla="*/ 0 h 88"/>
                <a:gd name="T50" fmla="*/ 141 w 141"/>
                <a:gd name="T51" fmla="*/ 88 h 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1" h="88">
                  <a:moveTo>
                    <a:pt x="0" y="77"/>
                  </a:moveTo>
                  <a:lnTo>
                    <a:pt x="12" y="87"/>
                  </a:lnTo>
                  <a:lnTo>
                    <a:pt x="56" y="84"/>
                  </a:lnTo>
                  <a:lnTo>
                    <a:pt x="71" y="78"/>
                  </a:lnTo>
                  <a:lnTo>
                    <a:pt x="90" y="38"/>
                  </a:lnTo>
                  <a:lnTo>
                    <a:pt x="115" y="40"/>
                  </a:lnTo>
                  <a:lnTo>
                    <a:pt x="140" y="26"/>
                  </a:lnTo>
                  <a:lnTo>
                    <a:pt x="116" y="15"/>
                  </a:lnTo>
                  <a:lnTo>
                    <a:pt x="109" y="0"/>
                  </a:lnTo>
                  <a:lnTo>
                    <a:pt x="80" y="27"/>
                  </a:lnTo>
                  <a:lnTo>
                    <a:pt x="72" y="42"/>
                  </a:lnTo>
                  <a:lnTo>
                    <a:pt x="63" y="34"/>
                  </a:lnTo>
                  <a:lnTo>
                    <a:pt x="46" y="56"/>
                  </a:lnTo>
                  <a:lnTo>
                    <a:pt x="27" y="59"/>
                  </a:lnTo>
                  <a:lnTo>
                    <a:pt x="21" y="78"/>
                  </a:lnTo>
                  <a:lnTo>
                    <a:pt x="0" y="77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0" name="Freeform 106"/>
            <p:cNvSpPr>
              <a:spLocks/>
            </p:cNvSpPr>
            <p:nvPr/>
          </p:nvSpPr>
          <p:spPr bwMode="auto">
            <a:xfrm>
              <a:off x="1035" y="2067"/>
              <a:ext cx="465" cy="342"/>
            </a:xfrm>
            <a:custGeom>
              <a:avLst/>
              <a:gdLst>
                <a:gd name="T0" fmla="*/ 0 w 442"/>
                <a:gd name="T1" fmla="*/ 6 h 279"/>
                <a:gd name="T2" fmla="*/ 24 w 442"/>
                <a:gd name="T3" fmla="*/ 85 h 279"/>
                <a:gd name="T4" fmla="*/ 53 w 442"/>
                <a:gd name="T5" fmla="*/ 121 h 279"/>
                <a:gd name="T6" fmla="*/ 50 w 442"/>
                <a:gd name="T7" fmla="*/ 145 h 279"/>
                <a:gd name="T8" fmla="*/ 37 w 442"/>
                <a:gd name="T9" fmla="*/ 148 h 279"/>
                <a:gd name="T10" fmla="*/ 68 w 442"/>
                <a:gd name="T11" fmla="*/ 165 h 279"/>
                <a:gd name="T12" fmla="*/ 86 w 442"/>
                <a:gd name="T13" fmla="*/ 202 h 279"/>
                <a:gd name="T14" fmla="*/ 85 w 442"/>
                <a:gd name="T15" fmla="*/ 232 h 279"/>
                <a:gd name="T16" fmla="*/ 122 w 442"/>
                <a:gd name="T17" fmla="*/ 282 h 279"/>
                <a:gd name="T18" fmla="*/ 130 w 442"/>
                <a:gd name="T19" fmla="*/ 266 h 279"/>
                <a:gd name="T20" fmla="*/ 43 w 442"/>
                <a:gd name="T21" fmla="*/ 74 h 279"/>
                <a:gd name="T22" fmla="*/ 38 w 442"/>
                <a:gd name="T23" fmla="*/ 22 h 279"/>
                <a:gd name="T24" fmla="*/ 58 w 442"/>
                <a:gd name="T25" fmla="*/ 34 h 279"/>
                <a:gd name="T26" fmla="*/ 88 w 442"/>
                <a:gd name="T27" fmla="*/ 118 h 279"/>
                <a:gd name="T28" fmla="*/ 134 w 442"/>
                <a:gd name="T29" fmla="*/ 181 h 279"/>
                <a:gd name="T30" fmla="*/ 133 w 442"/>
                <a:gd name="T31" fmla="*/ 206 h 279"/>
                <a:gd name="T32" fmla="*/ 196 w 442"/>
                <a:gd name="T33" fmla="*/ 293 h 279"/>
                <a:gd name="T34" fmla="*/ 204 w 442"/>
                <a:gd name="T35" fmla="*/ 327 h 279"/>
                <a:gd name="T36" fmla="*/ 196 w 442"/>
                <a:gd name="T37" fmla="*/ 353 h 279"/>
                <a:gd name="T38" fmla="*/ 210 w 442"/>
                <a:gd name="T39" fmla="*/ 386 h 279"/>
                <a:gd name="T40" fmla="*/ 332 w 442"/>
                <a:gd name="T41" fmla="*/ 474 h 279"/>
                <a:gd name="T42" fmla="*/ 385 w 442"/>
                <a:gd name="T43" fmla="*/ 471 h 279"/>
                <a:gd name="T44" fmla="*/ 421 w 442"/>
                <a:gd name="T45" fmla="*/ 512 h 279"/>
                <a:gd name="T46" fmla="*/ 433 w 442"/>
                <a:gd name="T47" fmla="*/ 471 h 279"/>
                <a:gd name="T48" fmla="*/ 451 w 442"/>
                <a:gd name="T49" fmla="*/ 471 h 279"/>
                <a:gd name="T50" fmla="*/ 433 w 442"/>
                <a:gd name="T51" fmla="*/ 433 h 279"/>
                <a:gd name="T52" fmla="*/ 472 w 442"/>
                <a:gd name="T53" fmla="*/ 419 h 279"/>
                <a:gd name="T54" fmla="*/ 487 w 442"/>
                <a:gd name="T55" fmla="*/ 403 h 279"/>
                <a:gd name="T56" fmla="*/ 492 w 442"/>
                <a:gd name="T57" fmla="*/ 393 h 279"/>
                <a:gd name="T58" fmla="*/ 496 w 442"/>
                <a:gd name="T59" fmla="*/ 414 h 279"/>
                <a:gd name="T60" fmla="*/ 513 w 442"/>
                <a:gd name="T61" fmla="*/ 329 h 279"/>
                <a:gd name="T62" fmla="*/ 491 w 442"/>
                <a:gd name="T63" fmla="*/ 317 h 279"/>
                <a:gd name="T64" fmla="*/ 452 w 442"/>
                <a:gd name="T65" fmla="*/ 329 h 279"/>
                <a:gd name="T66" fmla="*/ 431 w 442"/>
                <a:gd name="T67" fmla="*/ 403 h 279"/>
                <a:gd name="T68" fmla="*/ 383 w 442"/>
                <a:gd name="T69" fmla="*/ 411 h 279"/>
                <a:gd name="T70" fmla="*/ 362 w 442"/>
                <a:gd name="T71" fmla="*/ 392 h 279"/>
                <a:gd name="T72" fmla="*/ 330 w 442"/>
                <a:gd name="T73" fmla="*/ 302 h 279"/>
                <a:gd name="T74" fmla="*/ 328 w 442"/>
                <a:gd name="T75" fmla="*/ 232 h 279"/>
                <a:gd name="T76" fmla="*/ 339 w 442"/>
                <a:gd name="T77" fmla="*/ 199 h 279"/>
                <a:gd name="T78" fmla="*/ 306 w 442"/>
                <a:gd name="T79" fmla="*/ 180 h 279"/>
                <a:gd name="T80" fmla="*/ 263 w 442"/>
                <a:gd name="T81" fmla="*/ 85 h 279"/>
                <a:gd name="T82" fmla="*/ 227 w 442"/>
                <a:gd name="T83" fmla="*/ 105 h 279"/>
                <a:gd name="T84" fmla="*/ 180 w 442"/>
                <a:gd name="T85" fmla="*/ 26 h 279"/>
                <a:gd name="T86" fmla="*/ 104 w 442"/>
                <a:gd name="T87" fmla="*/ 42 h 279"/>
                <a:gd name="T88" fmla="*/ 40 w 442"/>
                <a:gd name="T89" fmla="*/ 0 h 279"/>
                <a:gd name="T90" fmla="*/ 0 w 442"/>
                <a:gd name="T91" fmla="*/ 6 h 27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42"/>
                <a:gd name="T139" fmla="*/ 0 h 279"/>
                <a:gd name="T140" fmla="*/ 442 w 442"/>
                <a:gd name="T141" fmla="*/ 279 h 27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42" h="279">
                  <a:moveTo>
                    <a:pt x="0" y="3"/>
                  </a:moveTo>
                  <a:lnTo>
                    <a:pt x="21" y="46"/>
                  </a:lnTo>
                  <a:lnTo>
                    <a:pt x="46" y="66"/>
                  </a:lnTo>
                  <a:lnTo>
                    <a:pt x="44" y="78"/>
                  </a:lnTo>
                  <a:lnTo>
                    <a:pt x="31" y="81"/>
                  </a:lnTo>
                  <a:lnTo>
                    <a:pt x="59" y="90"/>
                  </a:lnTo>
                  <a:lnTo>
                    <a:pt x="74" y="110"/>
                  </a:lnTo>
                  <a:lnTo>
                    <a:pt x="73" y="126"/>
                  </a:lnTo>
                  <a:lnTo>
                    <a:pt x="105" y="153"/>
                  </a:lnTo>
                  <a:lnTo>
                    <a:pt x="112" y="144"/>
                  </a:lnTo>
                  <a:lnTo>
                    <a:pt x="37" y="40"/>
                  </a:lnTo>
                  <a:lnTo>
                    <a:pt x="32" y="12"/>
                  </a:lnTo>
                  <a:lnTo>
                    <a:pt x="49" y="19"/>
                  </a:lnTo>
                  <a:lnTo>
                    <a:pt x="76" y="64"/>
                  </a:lnTo>
                  <a:lnTo>
                    <a:pt x="115" y="99"/>
                  </a:lnTo>
                  <a:lnTo>
                    <a:pt x="114" y="112"/>
                  </a:lnTo>
                  <a:lnTo>
                    <a:pt x="168" y="159"/>
                  </a:lnTo>
                  <a:lnTo>
                    <a:pt x="175" y="178"/>
                  </a:lnTo>
                  <a:lnTo>
                    <a:pt x="168" y="192"/>
                  </a:lnTo>
                  <a:lnTo>
                    <a:pt x="181" y="210"/>
                  </a:lnTo>
                  <a:lnTo>
                    <a:pt x="285" y="258"/>
                  </a:lnTo>
                  <a:lnTo>
                    <a:pt x="331" y="255"/>
                  </a:lnTo>
                  <a:lnTo>
                    <a:pt x="361" y="278"/>
                  </a:lnTo>
                  <a:lnTo>
                    <a:pt x="373" y="255"/>
                  </a:lnTo>
                  <a:lnTo>
                    <a:pt x="388" y="255"/>
                  </a:lnTo>
                  <a:lnTo>
                    <a:pt x="373" y="235"/>
                  </a:lnTo>
                  <a:lnTo>
                    <a:pt x="406" y="228"/>
                  </a:lnTo>
                  <a:lnTo>
                    <a:pt x="418" y="219"/>
                  </a:lnTo>
                  <a:lnTo>
                    <a:pt x="423" y="214"/>
                  </a:lnTo>
                  <a:lnTo>
                    <a:pt x="426" y="225"/>
                  </a:lnTo>
                  <a:lnTo>
                    <a:pt x="441" y="179"/>
                  </a:lnTo>
                  <a:lnTo>
                    <a:pt x="422" y="172"/>
                  </a:lnTo>
                  <a:lnTo>
                    <a:pt x="389" y="179"/>
                  </a:lnTo>
                  <a:lnTo>
                    <a:pt x="371" y="219"/>
                  </a:lnTo>
                  <a:lnTo>
                    <a:pt x="329" y="223"/>
                  </a:lnTo>
                  <a:lnTo>
                    <a:pt x="311" y="213"/>
                  </a:lnTo>
                  <a:lnTo>
                    <a:pt x="283" y="164"/>
                  </a:lnTo>
                  <a:lnTo>
                    <a:pt x="282" y="126"/>
                  </a:lnTo>
                  <a:lnTo>
                    <a:pt x="291" y="108"/>
                  </a:lnTo>
                  <a:lnTo>
                    <a:pt x="263" y="98"/>
                  </a:lnTo>
                  <a:lnTo>
                    <a:pt x="226" y="46"/>
                  </a:lnTo>
                  <a:lnTo>
                    <a:pt x="195" y="57"/>
                  </a:lnTo>
                  <a:lnTo>
                    <a:pt x="155" y="14"/>
                  </a:lnTo>
                  <a:lnTo>
                    <a:pt x="89" y="23"/>
                  </a:lnTo>
                  <a:lnTo>
                    <a:pt x="34" y="0"/>
                  </a:lnTo>
                  <a:lnTo>
                    <a:pt x="0" y="3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1" name="Freeform 107"/>
            <p:cNvSpPr>
              <a:spLocks/>
            </p:cNvSpPr>
            <p:nvPr/>
          </p:nvSpPr>
          <p:spPr bwMode="auto">
            <a:xfrm>
              <a:off x="4176" y="1647"/>
              <a:ext cx="487" cy="239"/>
            </a:xfrm>
            <a:custGeom>
              <a:avLst/>
              <a:gdLst>
                <a:gd name="T0" fmla="*/ 0 w 464"/>
                <a:gd name="T1" fmla="*/ 113 h 195"/>
                <a:gd name="T2" fmla="*/ 18 w 464"/>
                <a:gd name="T3" fmla="*/ 147 h 195"/>
                <a:gd name="T4" fmla="*/ 41 w 464"/>
                <a:gd name="T5" fmla="*/ 161 h 195"/>
                <a:gd name="T6" fmla="*/ 50 w 464"/>
                <a:gd name="T7" fmla="*/ 238 h 195"/>
                <a:gd name="T8" fmla="*/ 125 w 464"/>
                <a:gd name="T9" fmla="*/ 267 h 195"/>
                <a:gd name="T10" fmla="*/ 156 w 464"/>
                <a:gd name="T11" fmla="*/ 319 h 195"/>
                <a:gd name="T12" fmla="*/ 217 w 464"/>
                <a:gd name="T13" fmla="*/ 315 h 195"/>
                <a:gd name="T14" fmla="*/ 287 w 464"/>
                <a:gd name="T15" fmla="*/ 358 h 195"/>
                <a:gd name="T16" fmla="*/ 379 w 464"/>
                <a:gd name="T17" fmla="*/ 319 h 195"/>
                <a:gd name="T18" fmla="*/ 407 w 464"/>
                <a:gd name="T19" fmla="*/ 288 h 195"/>
                <a:gd name="T20" fmla="*/ 407 w 464"/>
                <a:gd name="T21" fmla="*/ 248 h 195"/>
                <a:gd name="T22" fmla="*/ 435 w 464"/>
                <a:gd name="T23" fmla="*/ 252 h 195"/>
                <a:gd name="T24" fmla="*/ 490 w 464"/>
                <a:gd name="T25" fmla="*/ 194 h 195"/>
                <a:gd name="T26" fmla="*/ 535 w 464"/>
                <a:gd name="T27" fmla="*/ 189 h 195"/>
                <a:gd name="T28" fmla="*/ 513 w 464"/>
                <a:gd name="T29" fmla="*/ 146 h 195"/>
                <a:gd name="T30" fmla="*/ 470 w 464"/>
                <a:gd name="T31" fmla="*/ 156 h 195"/>
                <a:gd name="T32" fmla="*/ 469 w 464"/>
                <a:gd name="T33" fmla="*/ 107 h 195"/>
                <a:gd name="T34" fmla="*/ 482 w 464"/>
                <a:gd name="T35" fmla="*/ 80 h 195"/>
                <a:gd name="T36" fmla="*/ 450 w 464"/>
                <a:gd name="T37" fmla="*/ 71 h 195"/>
                <a:gd name="T38" fmla="*/ 370 w 464"/>
                <a:gd name="T39" fmla="*/ 101 h 195"/>
                <a:gd name="T40" fmla="*/ 301 w 464"/>
                <a:gd name="T41" fmla="*/ 58 h 195"/>
                <a:gd name="T42" fmla="*/ 256 w 464"/>
                <a:gd name="T43" fmla="*/ 63 h 195"/>
                <a:gd name="T44" fmla="*/ 238 w 464"/>
                <a:gd name="T45" fmla="*/ 26 h 195"/>
                <a:gd name="T46" fmla="*/ 194 w 464"/>
                <a:gd name="T47" fmla="*/ 0 h 195"/>
                <a:gd name="T48" fmla="*/ 170 w 464"/>
                <a:gd name="T49" fmla="*/ 26 h 195"/>
                <a:gd name="T50" fmla="*/ 169 w 464"/>
                <a:gd name="T51" fmla="*/ 77 h 195"/>
                <a:gd name="T52" fmla="*/ 67 w 464"/>
                <a:gd name="T53" fmla="*/ 55 h 195"/>
                <a:gd name="T54" fmla="*/ 0 w 464"/>
                <a:gd name="T55" fmla="*/ 113 h 19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4"/>
                <a:gd name="T85" fmla="*/ 0 h 195"/>
                <a:gd name="T86" fmla="*/ 464 w 464"/>
                <a:gd name="T87" fmla="*/ 195 h 19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4" h="195">
                  <a:moveTo>
                    <a:pt x="0" y="61"/>
                  </a:moveTo>
                  <a:lnTo>
                    <a:pt x="15" y="80"/>
                  </a:lnTo>
                  <a:lnTo>
                    <a:pt x="35" y="87"/>
                  </a:lnTo>
                  <a:lnTo>
                    <a:pt x="44" y="129"/>
                  </a:lnTo>
                  <a:lnTo>
                    <a:pt x="108" y="145"/>
                  </a:lnTo>
                  <a:lnTo>
                    <a:pt x="135" y="173"/>
                  </a:lnTo>
                  <a:lnTo>
                    <a:pt x="188" y="171"/>
                  </a:lnTo>
                  <a:lnTo>
                    <a:pt x="248" y="194"/>
                  </a:lnTo>
                  <a:lnTo>
                    <a:pt x="328" y="173"/>
                  </a:lnTo>
                  <a:lnTo>
                    <a:pt x="353" y="157"/>
                  </a:lnTo>
                  <a:lnTo>
                    <a:pt x="353" y="135"/>
                  </a:lnTo>
                  <a:lnTo>
                    <a:pt x="375" y="137"/>
                  </a:lnTo>
                  <a:lnTo>
                    <a:pt x="424" y="105"/>
                  </a:lnTo>
                  <a:lnTo>
                    <a:pt x="463" y="103"/>
                  </a:lnTo>
                  <a:lnTo>
                    <a:pt x="444" y="79"/>
                  </a:lnTo>
                  <a:lnTo>
                    <a:pt x="407" y="85"/>
                  </a:lnTo>
                  <a:lnTo>
                    <a:pt x="406" y="58"/>
                  </a:lnTo>
                  <a:lnTo>
                    <a:pt x="416" y="43"/>
                  </a:lnTo>
                  <a:lnTo>
                    <a:pt x="390" y="38"/>
                  </a:lnTo>
                  <a:lnTo>
                    <a:pt x="320" y="55"/>
                  </a:lnTo>
                  <a:lnTo>
                    <a:pt x="260" y="31"/>
                  </a:lnTo>
                  <a:lnTo>
                    <a:pt x="221" y="34"/>
                  </a:lnTo>
                  <a:lnTo>
                    <a:pt x="206" y="14"/>
                  </a:lnTo>
                  <a:lnTo>
                    <a:pt x="168" y="0"/>
                  </a:lnTo>
                  <a:lnTo>
                    <a:pt x="147" y="14"/>
                  </a:lnTo>
                  <a:lnTo>
                    <a:pt x="146" y="42"/>
                  </a:lnTo>
                  <a:lnTo>
                    <a:pt x="58" y="30"/>
                  </a:lnTo>
                  <a:lnTo>
                    <a:pt x="0" y="61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2" name="Freeform 108"/>
            <p:cNvSpPr>
              <a:spLocks/>
            </p:cNvSpPr>
            <p:nvPr/>
          </p:nvSpPr>
          <p:spPr bwMode="auto">
            <a:xfrm>
              <a:off x="3628" y="2216"/>
              <a:ext cx="117" cy="156"/>
            </a:xfrm>
            <a:custGeom>
              <a:avLst/>
              <a:gdLst>
                <a:gd name="T0" fmla="*/ 0 w 112"/>
                <a:gd name="T1" fmla="*/ 165 h 127"/>
                <a:gd name="T2" fmla="*/ 18 w 112"/>
                <a:gd name="T3" fmla="*/ 233 h 127"/>
                <a:gd name="T4" fmla="*/ 47 w 112"/>
                <a:gd name="T5" fmla="*/ 222 h 127"/>
                <a:gd name="T6" fmla="*/ 95 w 112"/>
                <a:gd name="T7" fmla="*/ 165 h 127"/>
                <a:gd name="T8" fmla="*/ 95 w 112"/>
                <a:gd name="T9" fmla="*/ 138 h 127"/>
                <a:gd name="T10" fmla="*/ 125 w 112"/>
                <a:gd name="T11" fmla="*/ 86 h 127"/>
                <a:gd name="T12" fmla="*/ 126 w 112"/>
                <a:gd name="T13" fmla="*/ 68 h 127"/>
                <a:gd name="T14" fmla="*/ 109 w 112"/>
                <a:gd name="T15" fmla="*/ 39 h 127"/>
                <a:gd name="T16" fmla="*/ 71 w 112"/>
                <a:gd name="T17" fmla="*/ 0 h 127"/>
                <a:gd name="T18" fmla="*/ 60 w 112"/>
                <a:gd name="T19" fmla="*/ 1 h 127"/>
                <a:gd name="T20" fmla="*/ 67 w 112"/>
                <a:gd name="T21" fmla="*/ 22 h 127"/>
                <a:gd name="T22" fmla="*/ 52 w 112"/>
                <a:gd name="T23" fmla="*/ 64 h 127"/>
                <a:gd name="T24" fmla="*/ 60 w 112"/>
                <a:gd name="T25" fmla="*/ 81 h 127"/>
                <a:gd name="T26" fmla="*/ 48 w 112"/>
                <a:gd name="T27" fmla="*/ 138 h 127"/>
                <a:gd name="T28" fmla="*/ 0 w 112"/>
                <a:gd name="T29" fmla="*/ 165 h 1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27"/>
                <a:gd name="T47" fmla="*/ 112 w 112"/>
                <a:gd name="T48" fmla="*/ 127 h 1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27">
                  <a:moveTo>
                    <a:pt x="0" y="89"/>
                  </a:moveTo>
                  <a:lnTo>
                    <a:pt x="15" y="126"/>
                  </a:lnTo>
                  <a:lnTo>
                    <a:pt x="41" y="120"/>
                  </a:lnTo>
                  <a:lnTo>
                    <a:pt x="83" y="89"/>
                  </a:lnTo>
                  <a:lnTo>
                    <a:pt x="83" y="74"/>
                  </a:lnTo>
                  <a:lnTo>
                    <a:pt x="110" y="46"/>
                  </a:lnTo>
                  <a:lnTo>
                    <a:pt x="111" y="37"/>
                  </a:lnTo>
                  <a:lnTo>
                    <a:pt x="96" y="21"/>
                  </a:lnTo>
                  <a:lnTo>
                    <a:pt x="62" y="0"/>
                  </a:lnTo>
                  <a:lnTo>
                    <a:pt x="53" y="1"/>
                  </a:lnTo>
                  <a:lnTo>
                    <a:pt x="58" y="12"/>
                  </a:lnTo>
                  <a:lnTo>
                    <a:pt x="46" y="34"/>
                  </a:lnTo>
                  <a:lnTo>
                    <a:pt x="53" y="44"/>
                  </a:lnTo>
                  <a:lnTo>
                    <a:pt x="42" y="74"/>
                  </a:lnTo>
                  <a:lnTo>
                    <a:pt x="0" y="89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3" name="Freeform 109"/>
            <p:cNvSpPr>
              <a:spLocks/>
            </p:cNvSpPr>
            <p:nvPr/>
          </p:nvSpPr>
          <p:spPr bwMode="auto">
            <a:xfrm>
              <a:off x="4057" y="2115"/>
              <a:ext cx="124" cy="74"/>
            </a:xfrm>
            <a:custGeom>
              <a:avLst/>
              <a:gdLst>
                <a:gd name="T0" fmla="*/ 0 w 118"/>
                <a:gd name="T1" fmla="*/ 41 h 61"/>
                <a:gd name="T2" fmla="*/ 17 w 118"/>
                <a:gd name="T3" fmla="*/ 0 h 61"/>
                <a:gd name="T4" fmla="*/ 70 w 118"/>
                <a:gd name="T5" fmla="*/ 27 h 61"/>
                <a:gd name="T6" fmla="*/ 99 w 118"/>
                <a:gd name="T7" fmla="*/ 67 h 61"/>
                <a:gd name="T8" fmla="*/ 136 w 118"/>
                <a:gd name="T9" fmla="*/ 67 h 61"/>
                <a:gd name="T10" fmla="*/ 133 w 118"/>
                <a:gd name="T11" fmla="*/ 108 h 61"/>
                <a:gd name="T12" fmla="*/ 45 w 118"/>
                <a:gd name="T13" fmla="*/ 81 h 61"/>
                <a:gd name="T14" fmla="*/ 0 w 118"/>
                <a:gd name="T15" fmla="*/ 41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61"/>
                <a:gd name="T26" fmla="*/ 118 w 118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61">
                  <a:moveTo>
                    <a:pt x="0" y="23"/>
                  </a:moveTo>
                  <a:lnTo>
                    <a:pt x="14" y="0"/>
                  </a:lnTo>
                  <a:lnTo>
                    <a:pt x="61" y="15"/>
                  </a:lnTo>
                  <a:lnTo>
                    <a:pt x="85" y="37"/>
                  </a:lnTo>
                  <a:lnTo>
                    <a:pt x="117" y="37"/>
                  </a:lnTo>
                  <a:lnTo>
                    <a:pt x="115" y="60"/>
                  </a:lnTo>
                  <a:lnTo>
                    <a:pt x="39" y="45"/>
                  </a:lnTo>
                  <a:lnTo>
                    <a:pt x="0" y="23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4" name="Freeform 110"/>
            <p:cNvSpPr>
              <a:spLocks/>
            </p:cNvSpPr>
            <p:nvPr/>
          </p:nvSpPr>
          <p:spPr bwMode="auto">
            <a:xfrm>
              <a:off x="2884" y="1622"/>
              <a:ext cx="56" cy="61"/>
            </a:xfrm>
            <a:custGeom>
              <a:avLst/>
              <a:gdLst>
                <a:gd name="T0" fmla="*/ 0 w 53"/>
                <a:gd name="T1" fmla="*/ 70 h 49"/>
                <a:gd name="T2" fmla="*/ 24 w 53"/>
                <a:gd name="T3" fmla="*/ 57 h 49"/>
                <a:gd name="T4" fmla="*/ 13 w 53"/>
                <a:gd name="T5" fmla="*/ 46 h 49"/>
                <a:gd name="T6" fmla="*/ 23 w 53"/>
                <a:gd name="T7" fmla="*/ 14 h 49"/>
                <a:gd name="T8" fmla="*/ 34 w 53"/>
                <a:gd name="T9" fmla="*/ 34 h 49"/>
                <a:gd name="T10" fmla="*/ 34 w 53"/>
                <a:gd name="T11" fmla="*/ 0 h 49"/>
                <a:gd name="T12" fmla="*/ 61 w 53"/>
                <a:gd name="T13" fmla="*/ 0 h 49"/>
                <a:gd name="T14" fmla="*/ 59 w 53"/>
                <a:gd name="T15" fmla="*/ 34 h 49"/>
                <a:gd name="T16" fmla="*/ 41 w 53"/>
                <a:gd name="T17" fmla="*/ 49 h 49"/>
                <a:gd name="T18" fmla="*/ 42 w 53"/>
                <a:gd name="T19" fmla="*/ 93 h 49"/>
                <a:gd name="T20" fmla="*/ 24 w 53"/>
                <a:gd name="T21" fmla="*/ 65 h 49"/>
                <a:gd name="T22" fmla="*/ 0 w 53"/>
                <a:gd name="T23" fmla="*/ 70 h 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3"/>
                <a:gd name="T37" fmla="*/ 0 h 49"/>
                <a:gd name="T38" fmla="*/ 53 w 53"/>
                <a:gd name="T39" fmla="*/ 49 h 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3" h="49">
                  <a:moveTo>
                    <a:pt x="0" y="36"/>
                  </a:moveTo>
                  <a:lnTo>
                    <a:pt x="21" y="30"/>
                  </a:lnTo>
                  <a:lnTo>
                    <a:pt x="10" y="24"/>
                  </a:lnTo>
                  <a:lnTo>
                    <a:pt x="20" y="7"/>
                  </a:lnTo>
                  <a:lnTo>
                    <a:pt x="28" y="18"/>
                  </a:lnTo>
                  <a:lnTo>
                    <a:pt x="28" y="0"/>
                  </a:lnTo>
                  <a:lnTo>
                    <a:pt x="52" y="0"/>
                  </a:lnTo>
                  <a:lnTo>
                    <a:pt x="50" y="18"/>
                  </a:lnTo>
                  <a:lnTo>
                    <a:pt x="35" y="25"/>
                  </a:lnTo>
                  <a:lnTo>
                    <a:pt x="36" y="48"/>
                  </a:lnTo>
                  <a:lnTo>
                    <a:pt x="21" y="34"/>
                  </a:lnTo>
                  <a:lnTo>
                    <a:pt x="0" y="36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5" name="Freeform 111"/>
            <p:cNvSpPr>
              <a:spLocks/>
            </p:cNvSpPr>
            <p:nvPr/>
          </p:nvSpPr>
          <p:spPr bwMode="auto">
            <a:xfrm>
              <a:off x="5381" y="3432"/>
              <a:ext cx="120" cy="130"/>
            </a:xfrm>
            <a:custGeom>
              <a:avLst/>
              <a:gdLst>
                <a:gd name="T0" fmla="*/ 0 w 114"/>
                <a:gd name="T1" fmla="*/ 170 h 106"/>
                <a:gd name="T2" fmla="*/ 27 w 114"/>
                <a:gd name="T3" fmla="*/ 112 h 106"/>
                <a:gd name="T4" fmla="*/ 76 w 114"/>
                <a:gd name="T5" fmla="*/ 66 h 106"/>
                <a:gd name="T6" fmla="*/ 99 w 114"/>
                <a:gd name="T7" fmla="*/ 0 h 106"/>
                <a:gd name="T8" fmla="*/ 114 w 114"/>
                <a:gd name="T9" fmla="*/ 20 h 106"/>
                <a:gd name="T10" fmla="*/ 131 w 114"/>
                <a:gd name="T11" fmla="*/ 11 h 106"/>
                <a:gd name="T12" fmla="*/ 132 w 114"/>
                <a:gd name="T13" fmla="*/ 33 h 106"/>
                <a:gd name="T14" fmla="*/ 107 w 114"/>
                <a:gd name="T15" fmla="*/ 81 h 106"/>
                <a:gd name="T16" fmla="*/ 112 w 114"/>
                <a:gd name="T17" fmla="*/ 101 h 106"/>
                <a:gd name="T18" fmla="*/ 84 w 114"/>
                <a:gd name="T19" fmla="*/ 108 h 106"/>
                <a:gd name="T20" fmla="*/ 71 w 114"/>
                <a:gd name="T21" fmla="*/ 175 h 106"/>
                <a:gd name="T22" fmla="*/ 42 w 114"/>
                <a:gd name="T23" fmla="*/ 194 h 106"/>
                <a:gd name="T24" fmla="*/ 0 w 114"/>
                <a:gd name="T25" fmla="*/ 170 h 1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4"/>
                <a:gd name="T40" fmla="*/ 0 h 106"/>
                <a:gd name="T41" fmla="*/ 114 w 114"/>
                <a:gd name="T42" fmla="*/ 106 h 1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4" h="106">
                  <a:moveTo>
                    <a:pt x="0" y="92"/>
                  </a:moveTo>
                  <a:lnTo>
                    <a:pt x="24" y="60"/>
                  </a:lnTo>
                  <a:lnTo>
                    <a:pt x="65" y="36"/>
                  </a:lnTo>
                  <a:lnTo>
                    <a:pt x="85" y="0"/>
                  </a:lnTo>
                  <a:lnTo>
                    <a:pt x="98" y="11"/>
                  </a:lnTo>
                  <a:lnTo>
                    <a:pt x="112" y="6"/>
                  </a:lnTo>
                  <a:lnTo>
                    <a:pt x="113" y="18"/>
                  </a:lnTo>
                  <a:lnTo>
                    <a:pt x="92" y="44"/>
                  </a:lnTo>
                  <a:lnTo>
                    <a:pt x="96" y="55"/>
                  </a:lnTo>
                  <a:lnTo>
                    <a:pt x="72" y="59"/>
                  </a:lnTo>
                  <a:lnTo>
                    <a:pt x="61" y="95"/>
                  </a:lnTo>
                  <a:lnTo>
                    <a:pt x="36" y="105"/>
                  </a:lnTo>
                  <a:lnTo>
                    <a:pt x="0" y="92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6" name="Freeform 112"/>
            <p:cNvSpPr>
              <a:spLocks/>
            </p:cNvSpPr>
            <p:nvPr/>
          </p:nvSpPr>
          <p:spPr bwMode="auto">
            <a:xfrm>
              <a:off x="5475" y="3303"/>
              <a:ext cx="90" cy="144"/>
            </a:xfrm>
            <a:custGeom>
              <a:avLst/>
              <a:gdLst>
                <a:gd name="T0" fmla="*/ 0 w 86"/>
                <a:gd name="T1" fmla="*/ 0 h 117"/>
                <a:gd name="T2" fmla="*/ 27 w 86"/>
                <a:gd name="T3" fmla="*/ 25 h 117"/>
                <a:gd name="T4" fmla="*/ 33 w 86"/>
                <a:gd name="T5" fmla="*/ 73 h 117"/>
                <a:gd name="T6" fmla="*/ 46 w 86"/>
                <a:gd name="T7" fmla="*/ 86 h 117"/>
                <a:gd name="T8" fmla="*/ 52 w 86"/>
                <a:gd name="T9" fmla="*/ 65 h 117"/>
                <a:gd name="T10" fmla="*/ 58 w 86"/>
                <a:gd name="T11" fmla="*/ 98 h 117"/>
                <a:gd name="T12" fmla="*/ 97 w 86"/>
                <a:gd name="T13" fmla="*/ 98 h 117"/>
                <a:gd name="T14" fmla="*/ 90 w 86"/>
                <a:gd name="T15" fmla="*/ 146 h 117"/>
                <a:gd name="T16" fmla="*/ 70 w 86"/>
                <a:gd name="T17" fmla="*/ 153 h 117"/>
                <a:gd name="T18" fmla="*/ 53 w 86"/>
                <a:gd name="T19" fmla="*/ 217 h 117"/>
                <a:gd name="T20" fmla="*/ 33 w 86"/>
                <a:gd name="T21" fmla="*/ 217 h 117"/>
                <a:gd name="T22" fmla="*/ 44 w 86"/>
                <a:gd name="T23" fmla="*/ 194 h 117"/>
                <a:gd name="T24" fmla="*/ 20 w 86"/>
                <a:gd name="T25" fmla="*/ 149 h 117"/>
                <a:gd name="T26" fmla="*/ 39 w 86"/>
                <a:gd name="T27" fmla="*/ 111 h 117"/>
                <a:gd name="T28" fmla="*/ 33 w 86"/>
                <a:gd name="T29" fmla="*/ 79 h 117"/>
                <a:gd name="T30" fmla="*/ 0 w 86"/>
                <a:gd name="T31" fmla="*/ 0 h 1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6"/>
                <a:gd name="T49" fmla="*/ 0 h 117"/>
                <a:gd name="T50" fmla="*/ 86 w 86"/>
                <a:gd name="T51" fmla="*/ 117 h 1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6" h="117">
                  <a:moveTo>
                    <a:pt x="0" y="0"/>
                  </a:moveTo>
                  <a:lnTo>
                    <a:pt x="24" y="13"/>
                  </a:lnTo>
                  <a:lnTo>
                    <a:pt x="30" y="39"/>
                  </a:lnTo>
                  <a:lnTo>
                    <a:pt x="40" y="46"/>
                  </a:lnTo>
                  <a:lnTo>
                    <a:pt x="46" y="35"/>
                  </a:lnTo>
                  <a:lnTo>
                    <a:pt x="51" y="53"/>
                  </a:lnTo>
                  <a:lnTo>
                    <a:pt x="85" y="53"/>
                  </a:lnTo>
                  <a:lnTo>
                    <a:pt x="78" y="79"/>
                  </a:lnTo>
                  <a:lnTo>
                    <a:pt x="61" y="82"/>
                  </a:lnTo>
                  <a:lnTo>
                    <a:pt x="47" y="116"/>
                  </a:lnTo>
                  <a:lnTo>
                    <a:pt x="30" y="116"/>
                  </a:lnTo>
                  <a:lnTo>
                    <a:pt x="38" y="104"/>
                  </a:lnTo>
                  <a:lnTo>
                    <a:pt x="17" y="80"/>
                  </a:lnTo>
                  <a:lnTo>
                    <a:pt x="33" y="59"/>
                  </a:lnTo>
                  <a:lnTo>
                    <a:pt x="30" y="42"/>
                  </a:lnTo>
                  <a:lnTo>
                    <a:pt x="0" y="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7" name="Freeform 113"/>
            <p:cNvSpPr>
              <a:spLocks/>
            </p:cNvSpPr>
            <p:nvPr/>
          </p:nvSpPr>
          <p:spPr bwMode="auto">
            <a:xfrm>
              <a:off x="1491" y="2399"/>
              <a:ext cx="61" cy="75"/>
            </a:xfrm>
            <a:custGeom>
              <a:avLst/>
              <a:gdLst>
                <a:gd name="T0" fmla="*/ 0 w 59"/>
                <a:gd name="T1" fmla="*/ 55 h 61"/>
                <a:gd name="T2" fmla="*/ 26 w 59"/>
                <a:gd name="T3" fmla="*/ 111 h 61"/>
                <a:gd name="T4" fmla="*/ 59 w 59"/>
                <a:gd name="T5" fmla="*/ 112 h 61"/>
                <a:gd name="T6" fmla="*/ 64 w 59"/>
                <a:gd name="T7" fmla="*/ 0 h 61"/>
                <a:gd name="T8" fmla="*/ 40 w 59"/>
                <a:gd name="T9" fmla="*/ 6 h 61"/>
                <a:gd name="T10" fmla="*/ 0 w 59"/>
                <a:gd name="T11" fmla="*/ 55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61"/>
                <a:gd name="T20" fmla="*/ 59 w 59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61">
                  <a:moveTo>
                    <a:pt x="0" y="30"/>
                  </a:moveTo>
                  <a:lnTo>
                    <a:pt x="23" y="59"/>
                  </a:lnTo>
                  <a:lnTo>
                    <a:pt x="53" y="60"/>
                  </a:lnTo>
                  <a:lnTo>
                    <a:pt x="58" y="0"/>
                  </a:lnTo>
                  <a:lnTo>
                    <a:pt x="37" y="3"/>
                  </a:lnTo>
                  <a:lnTo>
                    <a:pt x="0" y="3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8" name="Freeform 114"/>
            <p:cNvSpPr>
              <a:spLocks/>
            </p:cNvSpPr>
            <p:nvPr/>
          </p:nvSpPr>
          <p:spPr bwMode="auto">
            <a:xfrm>
              <a:off x="2907" y="1127"/>
              <a:ext cx="397" cy="373"/>
            </a:xfrm>
            <a:custGeom>
              <a:avLst/>
              <a:gdLst>
                <a:gd name="T0" fmla="*/ 1 w 378"/>
                <a:gd name="T1" fmla="*/ 446 h 303"/>
                <a:gd name="T2" fmla="*/ 42 w 378"/>
                <a:gd name="T3" fmla="*/ 438 h 303"/>
                <a:gd name="T4" fmla="*/ 9 w 378"/>
                <a:gd name="T5" fmla="*/ 465 h 303"/>
                <a:gd name="T6" fmla="*/ 36 w 378"/>
                <a:gd name="T7" fmla="*/ 470 h 303"/>
                <a:gd name="T8" fmla="*/ 21 w 378"/>
                <a:gd name="T9" fmla="*/ 511 h 303"/>
                <a:gd name="T10" fmla="*/ 51 w 378"/>
                <a:gd name="T11" fmla="*/ 564 h 303"/>
                <a:gd name="T12" fmla="*/ 92 w 378"/>
                <a:gd name="T13" fmla="*/ 496 h 303"/>
                <a:gd name="T14" fmla="*/ 123 w 378"/>
                <a:gd name="T15" fmla="*/ 490 h 303"/>
                <a:gd name="T16" fmla="*/ 129 w 378"/>
                <a:gd name="T17" fmla="*/ 437 h 303"/>
                <a:gd name="T18" fmla="*/ 120 w 378"/>
                <a:gd name="T19" fmla="*/ 340 h 303"/>
                <a:gd name="T20" fmla="*/ 146 w 378"/>
                <a:gd name="T21" fmla="*/ 297 h 303"/>
                <a:gd name="T22" fmla="*/ 189 w 378"/>
                <a:gd name="T23" fmla="*/ 191 h 303"/>
                <a:gd name="T24" fmla="*/ 216 w 378"/>
                <a:gd name="T25" fmla="*/ 145 h 303"/>
                <a:gd name="T26" fmla="*/ 254 w 378"/>
                <a:gd name="T27" fmla="*/ 129 h 303"/>
                <a:gd name="T28" fmla="*/ 262 w 378"/>
                <a:gd name="T29" fmla="*/ 97 h 303"/>
                <a:gd name="T30" fmla="*/ 293 w 378"/>
                <a:gd name="T31" fmla="*/ 112 h 303"/>
                <a:gd name="T32" fmla="*/ 350 w 378"/>
                <a:gd name="T33" fmla="*/ 98 h 303"/>
                <a:gd name="T34" fmla="*/ 389 w 378"/>
                <a:gd name="T35" fmla="*/ 52 h 303"/>
                <a:gd name="T36" fmla="*/ 404 w 378"/>
                <a:gd name="T37" fmla="*/ 97 h 303"/>
                <a:gd name="T38" fmla="*/ 415 w 378"/>
                <a:gd name="T39" fmla="*/ 66 h 303"/>
                <a:gd name="T40" fmla="*/ 398 w 378"/>
                <a:gd name="T41" fmla="*/ 48 h 303"/>
                <a:gd name="T42" fmla="*/ 408 w 378"/>
                <a:gd name="T43" fmla="*/ 11 h 303"/>
                <a:gd name="T44" fmla="*/ 396 w 378"/>
                <a:gd name="T45" fmla="*/ 2 h 303"/>
                <a:gd name="T46" fmla="*/ 371 w 378"/>
                <a:gd name="T47" fmla="*/ 32 h 303"/>
                <a:gd name="T48" fmla="*/ 365 w 378"/>
                <a:gd name="T49" fmla="*/ 7 h 303"/>
                <a:gd name="T50" fmla="*/ 351 w 378"/>
                <a:gd name="T51" fmla="*/ 11 h 303"/>
                <a:gd name="T52" fmla="*/ 307 w 378"/>
                <a:gd name="T53" fmla="*/ 54 h 303"/>
                <a:gd name="T54" fmla="*/ 286 w 378"/>
                <a:gd name="T55" fmla="*/ 66 h 303"/>
                <a:gd name="T56" fmla="*/ 255 w 378"/>
                <a:gd name="T57" fmla="*/ 86 h 303"/>
                <a:gd name="T58" fmla="*/ 247 w 378"/>
                <a:gd name="T59" fmla="*/ 80 h 303"/>
                <a:gd name="T60" fmla="*/ 244 w 378"/>
                <a:gd name="T61" fmla="*/ 90 h 303"/>
                <a:gd name="T62" fmla="*/ 214 w 378"/>
                <a:gd name="T63" fmla="*/ 112 h 303"/>
                <a:gd name="T64" fmla="*/ 213 w 378"/>
                <a:gd name="T65" fmla="*/ 127 h 303"/>
                <a:gd name="T66" fmla="*/ 171 w 378"/>
                <a:gd name="T67" fmla="*/ 169 h 303"/>
                <a:gd name="T68" fmla="*/ 140 w 378"/>
                <a:gd name="T69" fmla="*/ 208 h 303"/>
                <a:gd name="T70" fmla="*/ 78 w 378"/>
                <a:gd name="T71" fmla="*/ 330 h 303"/>
                <a:gd name="T72" fmla="*/ 107 w 378"/>
                <a:gd name="T73" fmla="*/ 334 h 303"/>
                <a:gd name="T74" fmla="*/ 36 w 378"/>
                <a:gd name="T75" fmla="*/ 373 h 303"/>
                <a:gd name="T76" fmla="*/ 23 w 378"/>
                <a:gd name="T77" fmla="*/ 387 h 303"/>
                <a:gd name="T78" fmla="*/ 2 w 378"/>
                <a:gd name="T79" fmla="*/ 403 h 303"/>
                <a:gd name="T80" fmla="*/ 0 w 378"/>
                <a:gd name="T81" fmla="*/ 421 h 30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8"/>
                <a:gd name="T124" fmla="*/ 0 h 303"/>
                <a:gd name="T125" fmla="*/ 378 w 378"/>
                <a:gd name="T126" fmla="*/ 303 h 30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8" h="303">
                  <a:moveTo>
                    <a:pt x="0" y="226"/>
                  </a:moveTo>
                  <a:lnTo>
                    <a:pt x="1" y="239"/>
                  </a:lnTo>
                  <a:lnTo>
                    <a:pt x="35" y="231"/>
                  </a:lnTo>
                  <a:lnTo>
                    <a:pt x="36" y="235"/>
                  </a:lnTo>
                  <a:lnTo>
                    <a:pt x="0" y="244"/>
                  </a:lnTo>
                  <a:lnTo>
                    <a:pt x="9" y="249"/>
                  </a:lnTo>
                  <a:lnTo>
                    <a:pt x="6" y="265"/>
                  </a:lnTo>
                  <a:lnTo>
                    <a:pt x="30" y="252"/>
                  </a:lnTo>
                  <a:lnTo>
                    <a:pt x="3" y="274"/>
                  </a:lnTo>
                  <a:lnTo>
                    <a:pt x="18" y="274"/>
                  </a:lnTo>
                  <a:lnTo>
                    <a:pt x="9" y="294"/>
                  </a:lnTo>
                  <a:lnTo>
                    <a:pt x="45" y="302"/>
                  </a:lnTo>
                  <a:lnTo>
                    <a:pt x="74" y="283"/>
                  </a:lnTo>
                  <a:lnTo>
                    <a:pt x="80" y="266"/>
                  </a:lnTo>
                  <a:lnTo>
                    <a:pt x="89" y="283"/>
                  </a:lnTo>
                  <a:lnTo>
                    <a:pt x="106" y="262"/>
                  </a:lnTo>
                  <a:lnTo>
                    <a:pt x="103" y="243"/>
                  </a:lnTo>
                  <a:lnTo>
                    <a:pt x="111" y="234"/>
                  </a:lnTo>
                  <a:lnTo>
                    <a:pt x="103" y="225"/>
                  </a:lnTo>
                  <a:lnTo>
                    <a:pt x="104" y="182"/>
                  </a:lnTo>
                  <a:lnTo>
                    <a:pt x="131" y="172"/>
                  </a:lnTo>
                  <a:lnTo>
                    <a:pt x="126" y="159"/>
                  </a:lnTo>
                  <a:lnTo>
                    <a:pt x="138" y="126"/>
                  </a:lnTo>
                  <a:lnTo>
                    <a:pt x="163" y="102"/>
                  </a:lnTo>
                  <a:lnTo>
                    <a:pt x="169" y="82"/>
                  </a:lnTo>
                  <a:lnTo>
                    <a:pt x="187" y="78"/>
                  </a:lnTo>
                  <a:lnTo>
                    <a:pt x="192" y="66"/>
                  </a:lnTo>
                  <a:lnTo>
                    <a:pt x="219" y="69"/>
                  </a:lnTo>
                  <a:lnTo>
                    <a:pt x="220" y="52"/>
                  </a:lnTo>
                  <a:lnTo>
                    <a:pt x="226" y="52"/>
                  </a:lnTo>
                  <a:lnTo>
                    <a:pt x="237" y="45"/>
                  </a:lnTo>
                  <a:lnTo>
                    <a:pt x="253" y="60"/>
                  </a:lnTo>
                  <a:lnTo>
                    <a:pt x="284" y="62"/>
                  </a:lnTo>
                  <a:lnTo>
                    <a:pt x="302" y="53"/>
                  </a:lnTo>
                  <a:lnTo>
                    <a:pt x="306" y="33"/>
                  </a:lnTo>
                  <a:lnTo>
                    <a:pt x="335" y="28"/>
                  </a:lnTo>
                  <a:lnTo>
                    <a:pt x="351" y="36"/>
                  </a:lnTo>
                  <a:lnTo>
                    <a:pt x="349" y="52"/>
                  </a:lnTo>
                  <a:lnTo>
                    <a:pt x="376" y="33"/>
                  </a:lnTo>
                  <a:lnTo>
                    <a:pt x="358" y="36"/>
                  </a:lnTo>
                  <a:lnTo>
                    <a:pt x="363" y="31"/>
                  </a:lnTo>
                  <a:lnTo>
                    <a:pt x="344" y="26"/>
                  </a:lnTo>
                  <a:lnTo>
                    <a:pt x="377" y="17"/>
                  </a:lnTo>
                  <a:lnTo>
                    <a:pt x="351" y="6"/>
                  </a:lnTo>
                  <a:lnTo>
                    <a:pt x="333" y="17"/>
                  </a:lnTo>
                  <a:lnTo>
                    <a:pt x="342" y="2"/>
                  </a:lnTo>
                  <a:lnTo>
                    <a:pt x="329" y="0"/>
                  </a:lnTo>
                  <a:lnTo>
                    <a:pt x="320" y="17"/>
                  </a:lnTo>
                  <a:lnTo>
                    <a:pt x="315" y="18"/>
                  </a:lnTo>
                  <a:lnTo>
                    <a:pt x="315" y="4"/>
                  </a:lnTo>
                  <a:lnTo>
                    <a:pt x="291" y="28"/>
                  </a:lnTo>
                  <a:lnTo>
                    <a:pt x="303" y="6"/>
                  </a:lnTo>
                  <a:lnTo>
                    <a:pt x="291" y="3"/>
                  </a:lnTo>
                  <a:lnTo>
                    <a:pt x="265" y="29"/>
                  </a:lnTo>
                  <a:lnTo>
                    <a:pt x="240" y="21"/>
                  </a:lnTo>
                  <a:lnTo>
                    <a:pt x="247" y="36"/>
                  </a:lnTo>
                  <a:lnTo>
                    <a:pt x="237" y="28"/>
                  </a:lnTo>
                  <a:lnTo>
                    <a:pt x="220" y="46"/>
                  </a:lnTo>
                  <a:lnTo>
                    <a:pt x="222" y="31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210" y="48"/>
                  </a:lnTo>
                  <a:lnTo>
                    <a:pt x="190" y="42"/>
                  </a:lnTo>
                  <a:lnTo>
                    <a:pt x="185" y="60"/>
                  </a:lnTo>
                  <a:lnTo>
                    <a:pt x="167" y="67"/>
                  </a:lnTo>
                  <a:lnTo>
                    <a:pt x="184" y="68"/>
                  </a:lnTo>
                  <a:lnTo>
                    <a:pt x="154" y="77"/>
                  </a:lnTo>
                  <a:lnTo>
                    <a:pt x="148" y="90"/>
                  </a:lnTo>
                  <a:lnTo>
                    <a:pt x="157" y="90"/>
                  </a:lnTo>
                  <a:lnTo>
                    <a:pt x="121" y="111"/>
                  </a:lnTo>
                  <a:lnTo>
                    <a:pt x="107" y="147"/>
                  </a:lnTo>
                  <a:lnTo>
                    <a:pt x="67" y="177"/>
                  </a:lnTo>
                  <a:lnTo>
                    <a:pt x="74" y="184"/>
                  </a:lnTo>
                  <a:lnTo>
                    <a:pt x="92" y="179"/>
                  </a:lnTo>
                  <a:lnTo>
                    <a:pt x="52" y="188"/>
                  </a:lnTo>
                  <a:lnTo>
                    <a:pt x="30" y="200"/>
                  </a:lnTo>
                  <a:lnTo>
                    <a:pt x="35" y="207"/>
                  </a:lnTo>
                  <a:lnTo>
                    <a:pt x="20" y="207"/>
                  </a:lnTo>
                  <a:lnTo>
                    <a:pt x="21" y="216"/>
                  </a:lnTo>
                  <a:lnTo>
                    <a:pt x="2" y="216"/>
                  </a:lnTo>
                  <a:lnTo>
                    <a:pt x="20" y="221"/>
                  </a:lnTo>
                  <a:lnTo>
                    <a:pt x="0" y="226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9" name="Freeform 115"/>
            <p:cNvSpPr>
              <a:spLocks/>
            </p:cNvSpPr>
            <p:nvPr/>
          </p:nvSpPr>
          <p:spPr bwMode="auto">
            <a:xfrm>
              <a:off x="3764" y="1978"/>
              <a:ext cx="258" cy="262"/>
            </a:xfrm>
            <a:custGeom>
              <a:avLst/>
              <a:gdLst>
                <a:gd name="T0" fmla="*/ 0 w 245"/>
                <a:gd name="T1" fmla="*/ 218 h 213"/>
                <a:gd name="T2" fmla="*/ 25 w 245"/>
                <a:gd name="T3" fmla="*/ 231 h 213"/>
                <a:gd name="T4" fmla="*/ 88 w 245"/>
                <a:gd name="T5" fmla="*/ 218 h 213"/>
                <a:gd name="T6" fmla="*/ 101 w 245"/>
                <a:gd name="T7" fmla="*/ 177 h 213"/>
                <a:gd name="T8" fmla="*/ 142 w 245"/>
                <a:gd name="T9" fmla="*/ 154 h 213"/>
                <a:gd name="T10" fmla="*/ 147 w 245"/>
                <a:gd name="T11" fmla="*/ 121 h 213"/>
                <a:gd name="T12" fmla="*/ 161 w 245"/>
                <a:gd name="T13" fmla="*/ 112 h 213"/>
                <a:gd name="T14" fmla="*/ 154 w 245"/>
                <a:gd name="T15" fmla="*/ 95 h 213"/>
                <a:gd name="T16" fmla="*/ 171 w 245"/>
                <a:gd name="T17" fmla="*/ 93 h 213"/>
                <a:gd name="T18" fmla="*/ 181 w 245"/>
                <a:gd name="T19" fmla="*/ 59 h 213"/>
                <a:gd name="T20" fmla="*/ 176 w 245"/>
                <a:gd name="T21" fmla="*/ 26 h 213"/>
                <a:gd name="T22" fmla="*/ 234 w 245"/>
                <a:gd name="T23" fmla="*/ 0 h 213"/>
                <a:gd name="T24" fmla="*/ 285 w 245"/>
                <a:gd name="T25" fmla="*/ 50 h 213"/>
                <a:gd name="T26" fmla="*/ 271 w 245"/>
                <a:gd name="T27" fmla="*/ 73 h 213"/>
                <a:gd name="T28" fmla="*/ 222 w 245"/>
                <a:gd name="T29" fmla="*/ 73 h 213"/>
                <a:gd name="T30" fmla="*/ 223 w 245"/>
                <a:gd name="T31" fmla="*/ 117 h 213"/>
                <a:gd name="T32" fmla="*/ 245 w 245"/>
                <a:gd name="T33" fmla="*/ 145 h 213"/>
                <a:gd name="T34" fmla="*/ 232 w 245"/>
                <a:gd name="T35" fmla="*/ 159 h 213"/>
                <a:gd name="T36" fmla="*/ 235 w 245"/>
                <a:gd name="T37" fmla="*/ 185 h 213"/>
                <a:gd name="T38" fmla="*/ 184 w 245"/>
                <a:gd name="T39" fmla="*/ 274 h 213"/>
                <a:gd name="T40" fmla="*/ 162 w 245"/>
                <a:gd name="T41" fmla="*/ 272 h 213"/>
                <a:gd name="T42" fmla="*/ 147 w 245"/>
                <a:gd name="T43" fmla="*/ 294 h 213"/>
                <a:gd name="T44" fmla="*/ 174 w 245"/>
                <a:gd name="T45" fmla="*/ 375 h 213"/>
                <a:gd name="T46" fmla="*/ 135 w 245"/>
                <a:gd name="T47" fmla="*/ 375 h 213"/>
                <a:gd name="T48" fmla="*/ 120 w 245"/>
                <a:gd name="T49" fmla="*/ 395 h 213"/>
                <a:gd name="T50" fmla="*/ 92 w 245"/>
                <a:gd name="T51" fmla="*/ 347 h 213"/>
                <a:gd name="T52" fmla="*/ 14 w 245"/>
                <a:gd name="T53" fmla="*/ 354 h 213"/>
                <a:gd name="T54" fmla="*/ 40 w 245"/>
                <a:gd name="T55" fmla="*/ 298 h 213"/>
                <a:gd name="T56" fmla="*/ 0 w 245"/>
                <a:gd name="T57" fmla="*/ 218 h 21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5"/>
                <a:gd name="T88" fmla="*/ 0 h 213"/>
                <a:gd name="T89" fmla="*/ 245 w 245"/>
                <a:gd name="T90" fmla="*/ 213 h 21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5" h="213">
                  <a:moveTo>
                    <a:pt x="0" y="117"/>
                  </a:moveTo>
                  <a:lnTo>
                    <a:pt x="22" y="124"/>
                  </a:lnTo>
                  <a:lnTo>
                    <a:pt x="76" y="117"/>
                  </a:lnTo>
                  <a:lnTo>
                    <a:pt x="86" y="95"/>
                  </a:lnTo>
                  <a:lnTo>
                    <a:pt x="122" y="83"/>
                  </a:lnTo>
                  <a:lnTo>
                    <a:pt x="126" y="65"/>
                  </a:lnTo>
                  <a:lnTo>
                    <a:pt x="138" y="60"/>
                  </a:lnTo>
                  <a:lnTo>
                    <a:pt x="132" y="51"/>
                  </a:lnTo>
                  <a:lnTo>
                    <a:pt x="146" y="50"/>
                  </a:lnTo>
                  <a:lnTo>
                    <a:pt x="155" y="32"/>
                  </a:lnTo>
                  <a:lnTo>
                    <a:pt x="151" y="14"/>
                  </a:lnTo>
                  <a:lnTo>
                    <a:pt x="200" y="0"/>
                  </a:lnTo>
                  <a:lnTo>
                    <a:pt x="244" y="27"/>
                  </a:lnTo>
                  <a:lnTo>
                    <a:pt x="232" y="39"/>
                  </a:lnTo>
                  <a:lnTo>
                    <a:pt x="190" y="39"/>
                  </a:lnTo>
                  <a:lnTo>
                    <a:pt x="191" y="63"/>
                  </a:lnTo>
                  <a:lnTo>
                    <a:pt x="210" y="78"/>
                  </a:lnTo>
                  <a:lnTo>
                    <a:pt x="198" y="85"/>
                  </a:lnTo>
                  <a:lnTo>
                    <a:pt x="201" y="99"/>
                  </a:lnTo>
                  <a:lnTo>
                    <a:pt x="158" y="147"/>
                  </a:lnTo>
                  <a:lnTo>
                    <a:pt x="139" y="146"/>
                  </a:lnTo>
                  <a:lnTo>
                    <a:pt x="126" y="158"/>
                  </a:lnTo>
                  <a:lnTo>
                    <a:pt x="149" y="202"/>
                  </a:lnTo>
                  <a:lnTo>
                    <a:pt x="116" y="202"/>
                  </a:lnTo>
                  <a:lnTo>
                    <a:pt x="103" y="212"/>
                  </a:lnTo>
                  <a:lnTo>
                    <a:pt x="79" y="186"/>
                  </a:lnTo>
                  <a:lnTo>
                    <a:pt x="11" y="190"/>
                  </a:lnTo>
                  <a:lnTo>
                    <a:pt x="34" y="160"/>
                  </a:lnTo>
                  <a:lnTo>
                    <a:pt x="0" y="117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0" name="Freeform 116"/>
            <p:cNvSpPr>
              <a:spLocks/>
            </p:cNvSpPr>
            <p:nvPr/>
          </p:nvSpPr>
          <p:spPr bwMode="auto">
            <a:xfrm>
              <a:off x="1556" y="2496"/>
              <a:ext cx="88" cy="46"/>
            </a:xfrm>
            <a:custGeom>
              <a:avLst/>
              <a:gdLst>
                <a:gd name="T0" fmla="*/ 0 w 84"/>
                <a:gd name="T1" fmla="*/ 35 h 38"/>
                <a:gd name="T2" fmla="*/ 7 w 84"/>
                <a:gd name="T3" fmla="*/ 0 h 38"/>
                <a:gd name="T4" fmla="*/ 28 w 84"/>
                <a:gd name="T5" fmla="*/ 22 h 38"/>
                <a:gd name="T6" fmla="*/ 65 w 84"/>
                <a:gd name="T7" fmla="*/ 1 h 38"/>
                <a:gd name="T8" fmla="*/ 95 w 84"/>
                <a:gd name="T9" fmla="*/ 27 h 38"/>
                <a:gd name="T10" fmla="*/ 88 w 84"/>
                <a:gd name="T11" fmla="*/ 64 h 38"/>
                <a:gd name="T12" fmla="*/ 84 w 84"/>
                <a:gd name="T13" fmla="*/ 33 h 38"/>
                <a:gd name="T14" fmla="*/ 65 w 84"/>
                <a:gd name="T15" fmla="*/ 22 h 38"/>
                <a:gd name="T16" fmla="*/ 45 w 84"/>
                <a:gd name="T17" fmla="*/ 40 h 38"/>
                <a:gd name="T18" fmla="*/ 49 w 84"/>
                <a:gd name="T19" fmla="*/ 57 h 38"/>
                <a:gd name="T20" fmla="*/ 42 w 84"/>
                <a:gd name="T21" fmla="*/ 65 h 38"/>
                <a:gd name="T22" fmla="*/ 0 w 84"/>
                <a:gd name="T23" fmla="*/ 35 h 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"/>
                <a:gd name="T37" fmla="*/ 0 h 38"/>
                <a:gd name="T38" fmla="*/ 84 w 84"/>
                <a:gd name="T39" fmla="*/ 38 h 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" h="38">
                  <a:moveTo>
                    <a:pt x="0" y="20"/>
                  </a:moveTo>
                  <a:lnTo>
                    <a:pt x="7" y="0"/>
                  </a:lnTo>
                  <a:lnTo>
                    <a:pt x="25" y="12"/>
                  </a:lnTo>
                  <a:lnTo>
                    <a:pt x="56" y="1"/>
                  </a:lnTo>
                  <a:lnTo>
                    <a:pt x="83" y="15"/>
                  </a:lnTo>
                  <a:lnTo>
                    <a:pt x="76" y="36"/>
                  </a:lnTo>
                  <a:lnTo>
                    <a:pt x="73" y="18"/>
                  </a:lnTo>
                  <a:lnTo>
                    <a:pt x="56" y="12"/>
                  </a:lnTo>
                  <a:lnTo>
                    <a:pt x="39" y="22"/>
                  </a:lnTo>
                  <a:lnTo>
                    <a:pt x="43" y="32"/>
                  </a:lnTo>
                  <a:lnTo>
                    <a:pt x="36" y="37"/>
                  </a:lnTo>
                  <a:lnTo>
                    <a:pt x="0" y="2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1" name="Freeform 117"/>
            <p:cNvSpPr>
              <a:spLocks/>
            </p:cNvSpPr>
            <p:nvPr/>
          </p:nvSpPr>
          <p:spPr bwMode="auto">
            <a:xfrm>
              <a:off x="4993" y="2713"/>
              <a:ext cx="154" cy="139"/>
            </a:xfrm>
            <a:custGeom>
              <a:avLst/>
              <a:gdLst>
                <a:gd name="T0" fmla="*/ 0 w 146"/>
                <a:gd name="T1" fmla="*/ 0 h 113"/>
                <a:gd name="T2" fmla="*/ 2 w 146"/>
                <a:gd name="T3" fmla="*/ 176 h 113"/>
                <a:gd name="T4" fmla="*/ 30 w 146"/>
                <a:gd name="T5" fmla="*/ 180 h 113"/>
                <a:gd name="T6" fmla="*/ 58 w 146"/>
                <a:gd name="T7" fmla="*/ 132 h 113"/>
                <a:gd name="T8" fmla="*/ 88 w 146"/>
                <a:gd name="T9" fmla="*/ 153 h 113"/>
                <a:gd name="T10" fmla="*/ 116 w 146"/>
                <a:gd name="T11" fmla="*/ 202 h 113"/>
                <a:gd name="T12" fmla="*/ 170 w 146"/>
                <a:gd name="T13" fmla="*/ 209 h 113"/>
                <a:gd name="T14" fmla="*/ 109 w 146"/>
                <a:gd name="T15" fmla="*/ 130 h 113"/>
                <a:gd name="T16" fmla="*/ 113 w 146"/>
                <a:gd name="T17" fmla="*/ 93 h 113"/>
                <a:gd name="T18" fmla="*/ 84 w 146"/>
                <a:gd name="T19" fmla="*/ 80 h 113"/>
                <a:gd name="T20" fmla="*/ 58 w 146"/>
                <a:gd name="T21" fmla="*/ 32 h 113"/>
                <a:gd name="T22" fmla="*/ 0 w 146"/>
                <a:gd name="T23" fmla="*/ 0 h 1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6"/>
                <a:gd name="T37" fmla="*/ 0 h 113"/>
                <a:gd name="T38" fmla="*/ 146 w 146"/>
                <a:gd name="T39" fmla="*/ 113 h 1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6" h="113">
                  <a:moveTo>
                    <a:pt x="0" y="0"/>
                  </a:moveTo>
                  <a:lnTo>
                    <a:pt x="2" y="94"/>
                  </a:lnTo>
                  <a:lnTo>
                    <a:pt x="26" y="97"/>
                  </a:lnTo>
                  <a:lnTo>
                    <a:pt x="49" y="71"/>
                  </a:lnTo>
                  <a:lnTo>
                    <a:pt x="75" y="82"/>
                  </a:lnTo>
                  <a:lnTo>
                    <a:pt x="99" y="108"/>
                  </a:lnTo>
                  <a:lnTo>
                    <a:pt x="145" y="112"/>
                  </a:lnTo>
                  <a:lnTo>
                    <a:pt x="93" y="70"/>
                  </a:lnTo>
                  <a:lnTo>
                    <a:pt x="96" y="50"/>
                  </a:lnTo>
                  <a:lnTo>
                    <a:pt x="72" y="43"/>
                  </a:lnTo>
                  <a:lnTo>
                    <a:pt x="49" y="17"/>
                  </a:lnTo>
                  <a:lnTo>
                    <a:pt x="0" y="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2" name="Freeform 118"/>
            <p:cNvSpPr>
              <a:spLocks/>
            </p:cNvSpPr>
            <p:nvPr/>
          </p:nvSpPr>
          <p:spPr bwMode="auto">
            <a:xfrm>
              <a:off x="5105" y="2742"/>
              <a:ext cx="64" cy="38"/>
            </a:xfrm>
            <a:custGeom>
              <a:avLst/>
              <a:gdLst>
                <a:gd name="T0" fmla="*/ 0 w 61"/>
                <a:gd name="T1" fmla="*/ 38 h 30"/>
                <a:gd name="T2" fmla="*/ 41 w 61"/>
                <a:gd name="T3" fmla="*/ 60 h 30"/>
                <a:gd name="T4" fmla="*/ 69 w 61"/>
                <a:gd name="T5" fmla="*/ 18 h 30"/>
                <a:gd name="T6" fmla="*/ 58 w 61"/>
                <a:gd name="T7" fmla="*/ 0 h 30"/>
                <a:gd name="T8" fmla="*/ 49 w 61"/>
                <a:gd name="T9" fmla="*/ 23 h 30"/>
                <a:gd name="T10" fmla="*/ 0 w 61"/>
                <a:gd name="T11" fmla="*/ 38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30"/>
                <a:gd name="T20" fmla="*/ 61 w 61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30">
                  <a:moveTo>
                    <a:pt x="0" y="19"/>
                  </a:moveTo>
                  <a:lnTo>
                    <a:pt x="35" y="29"/>
                  </a:lnTo>
                  <a:lnTo>
                    <a:pt x="60" y="9"/>
                  </a:lnTo>
                  <a:lnTo>
                    <a:pt x="50" y="0"/>
                  </a:lnTo>
                  <a:lnTo>
                    <a:pt x="43" y="11"/>
                  </a:lnTo>
                  <a:lnTo>
                    <a:pt x="0" y="19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3" name="Freeform 119"/>
            <p:cNvSpPr>
              <a:spLocks/>
            </p:cNvSpPr>
            <p:nvPr/>
          </p:nvSpPr>
          <p:spPr bwMode="auto">
            <a:xfrm>
              <a:off x="5143" y="2714"/>
              <a:ext cx="34" cy="37"/>
            </a:xfrm>
            <a:custGeom>
              <a:avLst/>
              <a:gdLst>
                <a:gd name="T0" fmla="*/ 0 w 33"/>
                <a:gd name="T1" fmla="*/ 0 h 30"/>
                <a:gd name="T2" fmla="*/ 28 w 33"/>
                <a:gd name="T3" fmla="*/ 26 h 30"/>
                <a:gd name="T4" fmla="*/ 35 w 33"/>
                <a:gd name="T5" fmla="*/ 54 h 30"/>
                <a:gd name="T6" fmla="*/ 35 w 33"/>
                <a:gd name="T7" fmla="*/ 33 h 30"/>
                <a:gd name="T8" fmla="*/ 0 w 33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0"/>
                <a:gd name="T17" fmla="*/ 33 w 33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0">
                  <a:moveTo>
                    <a:pt x="0" y="0"/>
                  </a:moveTo>
                  <a:lnTo>
                    <a:pt x="25" y="14"/>
                  </a:lnTo>
                  <a:lnTo>
                    <a:pt x="32" y="29"/>
                  </a:lnTo>
                  <a:lnTo>
                    <a:pt x="32" y="18"/>
                  </a:lnTo>
                  <a:lnTo>
                    <a:pt x="0" y="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4" name="Freeform 120"/>
            <p:cNvSpPr>
              <a:spLocks/>
            </p:cNvSpPr>
            <p:nvPr/>
          </p:nvSpPr>
          <p:spPr bwMode="auto">
            <a:xfrm>
              <a:off x="1870" y="3013"/>
              <a:ext cx="126" cy="153"/>
            </a:xfrm>
            <a:custGeom>
              <a:avLst/>
              <a:gdLst>
                <a:gd name="T0" fmla="*/ 0 w 120"/>
                <a:gd name="T1" fmla="*/ 86 h 124"/>
                <a:gd name="T2" fmla="*/ 9 w 120"/>
                <a:gd name="T3" fmla="*/ 14 h 124"/>
                <a:gd name="T4" fmla="*/ 60 w 120"/>
                <a:gd name="T5" fmla="*/ 0 h 124"/>
                <a:gd name="T6" fmla="*/ 76 w 120"/>
                <a:gd name="T7" fmla="*/ 25 h 124"/>
                <a:gd name="T8" fmla="*/ 80 w 120"/>
                <a:gd name="T9" fmla="*/ 79 h 124"/>
                <a:gd name="T10" fmla="*/ 114 w 120"/>
                <a:gd name="T11" fmla="*/ 89 h 124"/>
                <a:gd name="T12" fmla="*/ 120 w 120"/>
                <a:gd name="T13" fmla="*/ 126 h 124"/>
                <a:gd name="T14" fmla="*/ 138 w 120"/>
                <a:gd name="T15" fmla="*/ 134 h 124"/>
                <a:gd name="T16" fmla="*/ 134 w 120"/>
                <a:gd name="T17" fmla="*/ 183 h 124"/>
                <a:gd name="T18" fmla="*/ 117 w 120"/>
                <a:gd name="T19" fmla="*/ 232 h 124"/>
                <a:gd name="T20" fmla="*/ 71 w 120"/>
                <a:gd name="T21" fmla="*/ 227 h 124"/>
                <a:gd name="T22" fmla="*/ 82 w 120"/>
                <a:gd name="T23" fmla="*/ 174 h 124"/>
                <a:gd name="T24" fmla="*/ 0 w 120"/>
                <a:gd name="T25" fmla="*/ 86 h 1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"/>
                <a:gd name="T40" fmla="*/ 0 h 124"/>
                <a:gd name="T41" fmla="*/ 120 w 120"/>
                <a:gd name="T42" fmla="*/ 124 h 1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" h="124">
                  <a:moveTo>
                    <a:pt x="0" y="46"/>
                  </a:moveTo>
                  <a:lnTo>
                    <a:pt x="9" y="7"/>
                  </a:lnTo>
                  <a:lnTo>
                    <a:pt x="51" y="0"/>
                  </a:lnTo>
                  <a:lnTo>
                    <a:pt x="66" y="13"/>
                  </a:lnTo>
                  <a:lnTo>
                    <a:pt x="69" y="42"/>
                  </a:lnTo>
                  <a:lnTo>
                    <a:pt x="99" y="47"/>
                  </a:lnTo>
                  <a:lnTo>
                    <a:pt x="104" y="67"/>
                  </a:lnTo>
                  <a:lnTo>
                    <a:pt x="119" y="71"/>
                  </a:lnTo>
                  <a:lnTo>
                    <a:pt x="116" y="97"/>
                  </a:lnTo>
                  <a:lnTo>
                    <a:pt x="101" y="123"/>
                  </a:lnTo>
                  <a:lnTo>
                    <a:pt x="62" y="121"/>
                  </a:lnTo>
                  <a:lnTo>
                    <a:pt x="70" y="92"/>
                  </a:lnTo>
                  <a:lnTo>
                    <a:pt x="0" y="46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5" name="Freeform 121"/>
            <p:cNvSpPr>
              <a:spLocks/>
            </p:cNvSpPr>
            <p:nvPr/>
          </p:nvSpPr>
          <p:spPr bwMode="auto">
            <a:xfrm>
              <a:off x="1582" y="2669"/>
              <a:ext cx="194" cy="326"/>
            </a:xfrm>
            <a:custGeom>
              <a:avLst/>
              <a:gdLst>
                <a:gd name="T0" fmla="*/ 0 w 184"/>
                <a:gd name="T1" fmla="*/ 114 h 265"/>
                <a:gd name="T2" fmla="*/ 4 w 184"/>
                <a:gd name="T3" fmla="*/ 154 h 265"/>
                <a:gd name="T4" fmla="*/ 43 w 184"/>
                <a:gd name="T5" fmla="*/ 224 h 265"/>
                <a:gd name="T6" fmla="*/ 85 w 184"/>
                <a:gd name="T7" fmla="*/ 383 h 265"/>
                <a:gd name="T8" fmla="*/ 185 w 184"/>
                <a:gd name="T9" fmla="*/ 492 h 265"/>
                <a:gd name="T10" fmla="*/ 200 w 184"/>
                <a:gd name="T11" fmla="*/ 471 h 265"/>
                <a:gd name="T12" fmla="*/ 210 w 184"/>
                <a:gd name="T13" fmla="*/ 438 h 265"/>
                <a:gd name="T14" fmla="*/ 196 w 184"/>
                <a:gd name="T15" fmla="*/ 423 h 265"/>
                <a:gd name="T16" fmla="*/ 203 w 184"/>
                <a:gd name="T17" fmla="*/ 415 h 265"/>
                <a:gd name="T18" fmla="*/ 214 w 184"/>
                <a:gd name="T19" fmla="*/ 331 h 265"/>
                <a:gd name="T20" fmla="*/ 199 w 184"/>
                <a:gd name="T21" fmla="*/ 292 h 265"/>
                <a:gd name="T22" fmla="*/ 186 w 184"/>
                <a:gd name="T23" fmla="*/ 292 h 265"/>
                <a:gd name="T24" fmla="*/ 186 w 184"/>
                <a:gd name="T25" fmla="*/ 248 h 265"/>
                <a:gd name="T26" fmla="*/ 167 w 184"/>
                <a:gd name="T27" fmla="*/ 268 h 265"/>
                <a:gd name="T28" fmla="*/ 143 w 184"/>
                <a:gd name="T29" fmla="*/ 251 h 265"/>
                <a:gd name="T30" fmla="*/ 129 w 184"/>
                <a:gd name="T31" fmla="*/ 202 h 265"/>
                <a:gd name="T32" fmla="*/ 152 w 184"/>
                <a:gd name="T33" fmla="*/ 138 h 265"/>
                <a:gd name="T34" fmla="*/ 196 w 184"/>
                <a:gd name="T35" fmla="*/ 111 h 265"/>
                <a:gd name="T36" fmla="*/ 182 w 184"/>
                <a:gd name="T37" fmla="*/ 98 h 265"/>
                <a:gd name="T38" fmla="*/ 190 w 184"/>
                <a:gd name="T39" fmla="*/ 66 h 265"/>
                <a:gd name="T40" fmla="*/ 142 w 184"/>
                <a:gd name="T41" fmla="*/ 62 h 265"/>
                <a:gd name="T42" fmla="*/ 104 w 184"/>
                <a:gd name="T43" fmla="*/ 0 h 265"/>
                <a:gd name="T44" fmla="*/ 96 w 184"/>
                <a:gd name="T45" fmla="*/ 46 h 265"/>
                <a:gd name="T46" fmla="*/ 58 w 184"/>
                <a:gd name="T47" fmla="*/ 81 h 265"/>
                <a:gd name="T48" fmla="*/ 38 w 184"/>
                <a:gd name="T49" fmla="*/ 129 h 265"/>
                <a:gd name="T50" fmla="*/ 16 w 184"/>
                <a:gd name="T51" fmla="*/ 121 h 265"/>
                <a:gd name="T52" fmla="*/ 18 w 184"/>
                <a:gd name="T53" fmla="*/ 93 h 265"/>
                <a:gd name="T54" fmla="*/ 0 w 184"/>
                <a:gd name="T55" fmla="*/ 114 h 26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4"/>
                <a:gd name="T85" fmla="*/ 0 h 265"/>
                <a:gd name="T86" fmla="*/ 184 w 184"/>
                <a:gd name="T87" fmla="*/ 265 h 26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4" h="265">
                  <a:moveTo>
                    <a:pt x="0" y="62"/>
                  </a:moveTo>
                  <a:lnTo>
                    <a:pt x="4" y="83"/>
                  </a:lnTo>
                  <a:lnTo>
                    <a:pt x="37" y="120"/>
                  </a:lnTo>
                  <a:lnTo>
                    <a:pt x="73" y="206"/>
                  </a:lnTo>
                  <a:lnTo>
                    <a:pt x="157" y="264"/>
                  </a:lnTo>
                  <a:lnTo>
                    <a:pt x="171" y="253"/>
                  </a:lnTo>
                  <a:lnTo>
                    <a:pt x="179" y="235"/>
                  </a:lnTo>
                  <a:lnTo>
                    <a:pt x="167" y="228"/>
                  </a:lnTo>
                  <a:lnTo>
                    <a:pt x="174" y="223"/>
                  </a:lnTo>
                  <a:lnTo>
                    <a:pt x="183" y="178"/>
                  </a:lnTo>
                  <a:lnTo>
                    <a:pt x="170" y="157"/>
                  </a:lnTo>
                  <a:lnTo>
                    <a:pt x="158" y="157"/>
                  </a:lnTo>
                  <a:lnTo>
                    <a:pt x="158" y="133"/>
                  </a:lnTo>
                  <a:lnTo>
                    <a:pt x="142" y="144"/>
                  </a:lnTo>
                  <a:lnTo>
                    <a:pt x="122" y="135"/>
                  </a:lnTo>
                  <a:lnTo>
                    <a:pt x="110" y="108"/>
                  </a:lnTo>
                  <a:lnTo>
                    <a:pt x="130" y="74"/>
                  </a:lnTo>
                  <a:lnTo>
                    <a:pt x="167" y="59"/>
                  </a:lnTo>
                  <a:lnTo>
                    <a:pt x="156" y="53"/>
                  </a:lnTo>
                  <a:lnTo>
                    <a:pt x="162" y="36"/>
                  </a:lnTo>
                  <a:lnTo>
                    <a:pt x="121" y="33"/>
                  </a:lnTo>
                  <a:lnTo>
                    <a:pt x="89" y="0"/>
                  </a:lnTo>
                  <a:lnTo>
                    <a:pt x="82" y="24"/>
                  </a:lnTo>
                  <a:lnTo>
                    <a:pt x="49" y="44"/>
                  </a:lnTo>
                  <a:lnTo>
                    <a:pt x="32" y="69"/>
                  </a:lnTo>
                  <a:lnTo>
                    <a:pt x="13" y="65"/>
                  </a:lnTo>
                  <a:lnTo>
                    <a:pt x="15" y="50"/>
                  </a:lnTo>
                  <a:lnTo>
                    <a:pt x="0" y="62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6" name="Freeform 122"/>
            <p:cNvSpPr>
              <a:spLocks/>
            </p:cNvSpPr>
            <p:nvPr/>
          </p:nvSpPr>
          <p:spPr bwMode="auto">
            <a:xfrm>
              <a:off x="4627" y="2466"/>
              <a:ext cx="36" cy="53"/>
            </a:xfrm>
            <a:custGeom>
              <a:avLst/>
              <a:gdLst>
                <a:gd name="T0" fmla="*/ 0 w 34"/>
                <a:gd name="T1" fmla="*/ 79 h 43"/>
                <a:gd name="T2" fmla="*/ 26 w 34"/>
                <a:gd name="T3" fmla="*/ 41 h 43"/>
                <a:gd name="T4" fmla="*/ 39 w 34"/>
                <a:gd name="T5" fmla="*/ 0 h 43"/>
                <a:gd name="T6" fmla="*/ 0 w 34"/>
                <a:gd name="T7" fmla="*/ 79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43"/>
                <a:gd name="T14" fmla="*/ 34 w 34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43">
                  <a:moveTo>
                    <a:pt x="0" y="42"/>
                  </a:moveTo>
                  <a:lnTo>
                    <a:pt x="23" y="22"/>
                  </a:lnTo>
                  <a:lnTo>
                    <a:pt x="33" y="0"/>
                  </a:lnTo>
                  <a:lnTo>
                    <a:pt x="0" y="42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7" name="Freeform 123"/>
            <p:cNvSpPr>
              <a:spLocks/>
            </p:cNvSpPr>
            <p:nvPr/>
          </p:nvSpPr>
          <p:spPr bwMode="auto">
            <a:xfrm>
              <a:off x="4669" y="2335"/>
              <a:ext cx="63" cy="109"/>
            </a:xfrm>
            <a:custGeom>
              <a:avLst/>
              <a:gdLst>
                <a:gd name="T0" fmla="*/ 0 w 61"/>
                <a:gd name="T1" fmla="*/ 62 h 90"/>
                <a:gd name="T2" fmla="*/ 12 w 61"/>
                <a:gd name="T3" fmla="*/ 0 h 90"/>
                <a:gd name="T4" fmla="*/ 36 w 61"/>
                <a:gd name="T5" fmla="*/ 1 h 90"/>
                <a:gd name="T6" fmla="*/ 41 w 61"/>
                <a:gd name="T7" fmla="*/ 42 h 90"/>
                <a:gd name="T8" fmla="*/ 25 w 61"/>
                <a:gd name="T9" fmla="*/ 85 h 90"/>
                <a:gd name="T10" fmla="*/ 29 w 61"/>
                <a:gd name="T11" fmla="*/ 110 h 90"/>
                <a:gd name="T12" fmla="*/ 64 w 61"/>
                <a:gd name="T13" fmla="*/ 125 h 90"/>
                <a:gd name="T14" fmla="*/ 66 w 61"/>
                <a:gd name="T15" fmla="*/ 159 h 90"/>
                <a:gd name="T16" fmla="*/ 44 w 61"/>
                <a:gd name="T17" fmla="*/ 125 h 90"/>
                <a:gd name="T18" fmla="*/ 44 w 61"/>
                <a:gd name="T19" fmla="*/ 140 h 90"/>
                <a:gd name="T20" fmla="*/ 12 w 61"/>
                <a:gd name="T21" fmla="*/ 125 h 90"/>
                <a:gd name="T22" fmla="*/ 0 w 61"/>
                <a:gd name="T23" fmla="*/ 62 h 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"/>
                <a:gd name="T37" fmla="*/ 0 h 90"/>
                <a:gd name="T38" fmla="*/ 61 w 61"/>
                <a:gd name="T39" fmla="*/ 90 h 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" h="90">
                  <a:moveTo>
                    <a:pt x="0" y="35"/>
                  </a:moveTo>
                  <a:lnTo>
                    <a:pt x="12" y="0"/>
                  </a:lnTo>
                  <a:lnTo>
                    <a:pt x="33" y="1"/>
                  </a:lnTo>
                  <a:lnTo>
                    <a:pt x="38" y="24"/>
                  </a:lnTo>
                  <a:lnTo>
                    <a:pt x="22" y="48"/>
                  </a:lnTo>
                  <a:lnTo>
                    <a:pt x="26" y="62"/>
                  </a:lnTo>
                  <a:lnTo>
                    <a:pt x="58" y="70"/>
                  </a:lnTo>
                  <a:lnTo>
                    <a:pt x="60" y="89"/>
                  </a:lnTo>
                  <a:lnTo>
                    <a:pt x="41" y="70"/>
                  </a:lnTo>
                  <a:lnTo>
                    <a:pt x="41" y="79"/>
                  </a:lnTo>
                  <a:lnTo>
                    <a:pt x="12" y="70"/>
                  </a:lnTo>
                  <a:lnTo>
                    <a:pt x="0" y="35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8" name="Freeform 124"/>
            <p:cNvSpPr>
              <a:spLocks/>
            </p:cNvSpPr>
            <p:nvPr/>
          </p:nvSpPr>
          <p:spPr bwMode="auto">
            <a:xfrm>
              <a:off x="4674" y="2426"/>
              <a:ext cx="19" cy="23"/>
            </a:xfrm>
            <a:custGeom>
              <a:avLst/>
              <a:gdLst>
                <a:gd name="T0" fmla="*/ 0 w 18"/>
                <a:gd name="T1" fmla="*/ 0 h 19"/>
                <a:gd name="T2" fmla="*/ 8 w 18"/>
                <a:gd name="T3" fmla="*/ 0 h 19"/>
                <a:gd name="T4" fmla="*/ 20 w 18"/>
                <a:gd name="T5" fmla="*/ 7 h 19"/>
                <a:gd name="T6" fmla="*/ 16 w 18"/>
                <a:gd name="T7" fmla="*/ 33 h 19"/>
                <a:gd name="T8" fmla="*/ 0 w 18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9"/>
                <a:gd name="T17" fmla="*/ 18 w 18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9">
                  <a:moveTo>
                    <a:pt x="0" y="0"/>
                  </a:moveTo>
                  <a:lnTo>
                    <a:pt x="8" y="0"/>
                  </a:lnTo>
                  <a:lnTo>
                    <a:pt x="17" y="4"/>
                  </a:lnTo>
                  <a:lnTo>
                    <a:pt x="13" y="18"/>
                  </a:lnTo>
                  <a:lnTo>
                    <a:pt x="0" y="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9" name="Freeform 125"/>
            <p:cNvSpPr>
              <a:spLocks/>
            </p:cNvSpPr>
            <p:nvPr/>
          </p:nvSpPr>
          <p:spPr bwMode="auto">
            <a:xfrm>
              <a:off x="4698" y="2454"/>
              <a:ext cx="18" cy="30"/>
            </a:xfrm>
            <a:custGeom>
              <a:avLst/>
              <a:gdLst>
                <a:gd name="T0" fmla="*/ 0 w 17"/>
                <a:gd name="T1" fmla="*/ 0 h 24"/>
                <a:gd name="T2" fmla="*/ 2 w 17"/>
                <a:gd name="T3" fmla="*/ 45 h 24"/>
                <a:gd name="T4" fmla="*/ 19 w 17"/>
                <a:gd name="T5" fmla="*/ 25 h 24"/>
                <a:gd name="T6" fmla="*/ 0 w 17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4"/>
                <a:gd name="T14" fmla="*/ 17 w 1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4">
                  <a:moveTo>
                    <a:pt x="0" y="0"/>
                  </a:moveTo>
                  <a:lnTo>
                    <a:pt x="2" y="23"/>
                  </a:lnTo>
                  <a:lnTo>
                    <a:pt x="16" y="13"/>
                  </a:lnTo>
                  <a:lnTo>
                    <a:pt x="0" y="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0" name="Freeform 126"/>
            <p:cNvSpPr>
              <a:spLocks/>
            </p:cNvSpPr>
            <p:nvPr/>
          </p:nvSpPr>
          <p:spPr bwMode="auto">
            <a:xfrm>
              <a:off x="4700" y="2494"/>
              <a:ext cx="68" cy="76"/>
            </a:xfrm>
            <a:custGeom>
              <a:avLst/>
              <a:gdLst>
                <a:gd name="T0" fmla="*/ 0 w 64"/>
                <a:gd name="T1" fmla="*/ 75 h 62"/>
                <a:gd name="T2" fmla="*/ 16 w 64"/>
                <a:gd name="T3" fmla="*/ 38 h 62"/>
                <a:gd name="T4" fmla="*/ 36 w 64"/>
                <a:gd name="T5" fmla="*/ 42 h 62"/>
                <a:gd name="T6" fmla="*/ 62 w 64"/>
                <a:gd name="T7" fmla="*/ 0 h 62"/>
                <a:gd name="T8" fmla="*/ 75 w 64"/>
                <a:gd name="T9" fmla="*/ 26 h 62"/>
                <a:gd name="T10" fmla="*/ 73 w 64"/>
                <a:gd name="T11" fmla="*/ 92 h 62"/>
                <a:gd name="T12" fmla="*/ 67 w 64"/>
                <a:gd name="T13" fmla="*/ 65 h 62"/>
                <a:gd name="T14" fmla="*/ 59 w 64"/>
                <a:gd name="T15" fmla="*/ 113 h 62"/>
                <a:gd name="T16" fmla="*/ 40 w 64"/>
                <a:gd name="T17" fmla="*/ 98 h 62"/>
                <a:gd name="T18" fmla="*/ 29 w 64"/>
                <a:gd name="T19" fmla="*/ 49 h 62"/>
                <a:gd name="T20" fmla="*/ 0 w 64"/>
                <a:gd name="T21" fmla="*/ 75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62"/>
                <a:gd name="T35" fmla="*/ 64 w 64"/>
                <a:gd name="T36" fmla="*/ 62 h 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62">
                  <a:moveTo>
                    <a:pt x="0" y="41"/>
                  </a:moveTo>
                  <a:lnTo>
                    <a:pt x="13" y="20"/>
                  </a:lnTo>
                  <a:lnTo>
                    <a:pt x="30" y="23"/>
                  </a:lnTo>
                  <a:lnTo>
                    <a:pt x="52" y="0"/>
                  </a:lnTo>
                  <a:lnTo>
                    <a:pt x="63" y="14"/>
                  </a:lnTo>
                  <a:lnTo>
                    <a:pt x="61" y="50"/>
                  </a:lnTo>
                  <a:lnTo>
                    <a:pt x="56" y="35"/>
                  </a:lnTo>
                  <a:lnTo>
                    <a:pt x="50" y="61"/>
                  </a:lnTo>
                  <a:lnTo>
                    <a:pt x="34" y="53"/>
                  </a:lnTo>
                  <a:lnTo>
                    <a:pt x="24" y="27"/>
                  </a:lnTo>
                  <a:lnTo>
                    <a:pt x="0" y="41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1" name="Freeform 127"/>
            <p:cNvSpPr>
              <a:spLocks/>
            </p:cNvSpPr>
            <p:nvPr/>
          </p:nvSpPr>
          <p:spPr bwMode="auto">
            <a:xfrm>
              <a:off x="4708" y="2475"/>
              <a:ext cx="16" cy="32"/>
            </a:xfrm>
            <a:custGeom>
              <a:avLst/>
              <a:gdLst>
                <a:gd name="T0" fmla="*/ 0 w 15"/>
                <a:gd name="T1" fmla="*/ 31 h 26"/>
                <a:gd name="T2" fmla="*/ 3 w 15"/>
                <a:gd name="T3" fmla="*/ 21 h 26"/>
                <a:gd name="T4" fmla="*/ 17 w 15"/>
                <a:gd name="T5" fmla="*/ 0 h 26"/>
                <a:gd name="T6" fmla="*/ 12 w 15"/>
                <a:gd name="T7" fmla="*/ 47 h 26"/>
                <a:gd name="T8" fmla="*/ 0 w 15"/>
                <a:gd name="T9" fmla="*/ 31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26"/>
                <a:gd name="T17" fmla="*/ 15 w 1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26">
                  <a:moveTo>
                    <a:pt x="0" y="16"/>
                  </a:moveTo>
                  <a:lnTo>
                    <a:pt x="3" y="11"/>
                  </a:lnTo>
                  <a:lnTo>
                    <a:pt x="14" y="0"/>
                  </a:lnTo>
                  <a:lnTo>
                    <a:pt x="9" y="25"/>
                  </a:lnTo>
                  <a:lnTo>
                    <a:pt x="0" y="16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2" name="Freeform 128"/>
            <p:cNvSpPr>
              <a:spLocks/>
            </p:cNvSpPr>
            <p:nvPr/>
          </p:nvSpPr>
          <p:spPr bwMode="auto">
            <a:xfrm>
              <a:off x="3044" y="1584"/>
              <a:ext cx="156" cy="136"/>
            </a:xfrm>
            <a:custGeom>
              <a:avLst/>
              <a:gdLst>
                <a:gd name="T0" fmla="*/ 0 w 147"/>
                <a:gd name="T1" fmla="*/ 38 h 111"/>
                <a:gd name="T2" fmla="*/ 12 w 147"/>
                <a:gd name="T3" fmla="*/ 141 h 111"/>
                <a:gd name="T4" fmla="*/ 102 w 147"/>
                <a:gd name="T5" fmla="*/ 195 h 111"/>
                <a:gd name="T6" fmla="*/ 145 w 147"/>
                <a:gd name="T7" fmla="*/ 202 h 111"/>
                <a:gd name="T8" fmla="*/ 174 w 147"/>
                <a:gd name="T9" fmla="*/ 148 h 111"/>
                <a:gd name="T10" fmla="*/ 160 w 147"/>
                <a:gd name="T11" fmla="*/ 88 h 111"/>
                <a:gd name="T12" fmla="*/ 171 w 147"/>
                <a:gd name="T13" fmla="*/ 74 h 111"/>
                <a:gd name="T14" fmla="*/ 163 w 147"/>
                <a:gd name="T15" fmla="*/ 26 h 111"/>
                <a:gd name="T16" fmla="*/ 98 w 147"/>
                <a:gd name="T17" fmla="*/ 11 h 111"/>
                <a:gd name="T18" fmla="*/ 55 w 147"/>
                <a:gd name="T19" fmla="*/ 0 h 111"/>
                <a:gd name="T20" fmla="*/ 0 w 147"/>
                <a:gd name="T21" fmla="*/ 38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7"/>
                <a:gd name="T34" fmla="*/ 0 h 111"/>
                <a:gd name="T35" fmla="*/ 147 w 147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7" h="111">
                  <a:moveTo>
                    <a:pt x="0" y="20"/>
                  </a:moveTo>
                  <a:lnTo>
                    <a:pt x="9" y="77"/>
                  </a:lnTo>
                  <a:lnTo>
                    <a:pt x="85" y="106"/>
                  </a:lnTo>
                  <a:lnTo>
                    <a:pt x="122" y="110"/>
                  </a:lnTo>
                  <a:lnTo>
                    <a:pt x="146" y="81"/>
                  </a:lnTo>
                  <a:lnTo>
                    <a:pt x="134" y="48"/>
                  </a:lnTo>
                  <a:lnTo>
                    <a:pt x="143" y="40"/>
                  </a:lnTo>
                  <a:lnTo>
                    <a:pt x="137" y="14"/>
                  </a:lnTo>
                  <a:lnTo>
                    <a:pt x="82" y="6"/>
                  </a:lnTo>
                  <a:lnTo>
                    <a:pt x="46" y="0"/>
                  </a:lnTo>
                  <a:lnTo>
                    <a:pt x="0" y="2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3" name="Freeform 129"/>
            <p:cNvSpPr>
              <a:spLocks/>
            </p:cNvSpPr>
            <p:nvPr/>
          </p:nvSpPr>
          <p:spPr bwMode="auto">
            <a:xfrm>
              <a:off x="2689" y="1878"/>
              <a:ext cx="50" cy="102"/>
            </a:xfrm>
            <a:custGeom>
              <a:avLst/>
              <a:gdLst>
                <a:gd name="T0" fmla="*/ 0 w 47"/>
                <a:gd name="T1" fmla="*/ 102 h 82"/>
                <a:gd name="T2" fmla="*/ 11 w 47"/>
                <a:gd name="T3" fmla="*/ 0 h 82"/>
                <a:gd name="T4" fmla="*/ 55 w 47"/>
                <a:gd name="T5" fmla="*/ 7 h 82"/>
                <a:gd name="T6" fmla="*/ 35 w 47"/>
                <a:gd name="T7" fmla="*/ 72 h 82"/>
                <a:gd name="T8" fmla="*/ 35 w 47"/>
                <a:gd name="T9" fmla="*/ 152 h 82"/>
                <a:gd name="T10" fmla="*/ 6 w 47"/>
                <a:gd name="T11" fmla="*/ 157 h 82"/>
                <a:gd name="T12" fmla="*/ 12 w 47"/>
                <a:gd name="T13" fmla="*/ 108 h 82"/>
                <a:gd name="T14" fmla="*/ 0 w 47"/>
                <a:gd name="T15" fmla="*/ 102 h 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2"/>
                <a:gd name="T26" fmla="*/ 47 w 47"/>
                <a:gd name="T27" fmla="*/ 82 h 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2">
                  <a:moveTo>
                    <a:pt x="0" y="53"/>
                  </a:moveTo>
                  <a:lnTo>
                    <a:pt x="8" y="0"/>
                  </a:lnTo>
                  <a:lnTo>
                    <a:pt x="46" y="4"/>
                  </a:lnTo>
                  <a:lnTo>
                    <a:pt x="29" y="38"/>
                  </a:lnTo>
                  <a:lnTo>
                    <a:pt x="29" y="79"/>
                  </a:lnTo>
                  <a:lnTo>
                    <a:pt x="6" y="81"/>
                  </a:lnTo>
                  <a:lnTo>
                    <a:pt x="9" y="56"/>
                  </a:lnTo>
                  <a:lnTo>
                    <a:pt x="0" y="53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4" name="Freeform 130"/>
            <p:cNvSpPr>
              <a:spLocks/>
            </p:cNvSpPr>
            <p:nvPr/>
          </p:nvSpPr>
          <p:spPr bwMode="auto">
            <a:xfrm>
              <a:off x="3138" y="1738"/>
              <a:ext cx="147" cy="100"/>
            </a:xfrm>
            <a:custGeom>
              <a:avLst/>
              <a:gdLst>
                <a:gd name="T0" fmla="*/ 0 w 140"/>
                <a:gd name="T1" fmla="*/ 73 h 82"/>
                <a:gd name="T2" fmla="*/ 44 w 140"/>
                <a:gd name="T3" fmla="*/ 133 h 82"/>
                <a:gd name="T4" fmla="*/ 144 w 140"/>
                <a:gd name="T5" fmla="*/ 148 h 82"/>
                <a:gd name="T6" fmla="*/ 161 w 140"/>
                <a:gd name="T7" fmla="*/ 96 h 82"/>
                <a:gd name="T8" fmla="*/ 137 w 140"/>
                <a:gd name="T9" fmla="*/ 93 h 82"/>
                <a:gd name="T10" fmla="*/ 133 w 140"/>
                <a:gd name="T11" fmla="*/ 49 h 82"/>
                <a:gd name="T12" fmla="*/ 111 w 140"/>
                <a:gd name="T13" fmla="*/ 0 h 82"/>
                <a:gd name="T14" fmla="*/ 44 w 140"/>
                <a:gd name="T15" fmla="*/ 11 h 82"/>
                <a:gd name="T16" fmla="*/ 0 w 140"/>
                <a:gd name="T17" fmla="*/ 73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82"/>
                <a:gd name="T29" fmla="*/ 140 w 140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82">
                  <a:moveTo>
                    <a:pt x="0" y="40"/>
                  </a:moveTo>
                  <a:lnTo>
                    <a:pt x="38" y="73"/>
                  </a:lnTo>
                  <a:lnTo>
                    <a:pt x="124" y="81"/>
                  </a:lnTo>
                  <a:lnTo>
                    <a:pt x="139" y="53"/>
                  </a:lnTo>
                  <a:lnTo>
                    <a:pt x="118" y="51"/>
                  </a:lnTo>
                  <a:lnTo>
                    <a:pt x="115" y="27"/>
                  </a:lnTo>
                  <a:lnTo>
                    <a:pt x="96" y="0"/>
                  </a:lnTo>
                  <a:lnTo>
                    <a:pt x="38" y="6"/>
                  </a:lnTo>
                  <a:lnTo>
                    <a:pt x="0" y="4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5" name="Freeform 131"/>
            <p:cNvSpPr>
              <a:spLocks/>
            </p:cNvSpPr>
            <p:nvPr/>
          </p:nvSpPr>
          <p:spPr bwMode="auto">
            <a:xfrm>
              <a:off x="3361" y="2075"/>
              <a:ext cx="323" cy="314"/>
            </a:xfrm>
            <a:custGeom>
              <a:avLst/>
              <a:gdLst>
                <a:gd name="T0" fmla="*/ 0 w 308"/>
                <a:gd name="T1" fmla="*/ 124 h 256"/>
                <a:gd name="T2" fmla="*/ 4 w 308"/>
                <a:gd name="T3" fmla="*/ 82 h 256"/>
                <a:gd name="T4" fmla="*/ 23 w 308"/>
                <a:gd name="T5" fmla="*/ 92 h 256"/>
                <a:gd name="T6" fmla="*/ 46 w 308"/>
                <a:gd name="T7" fmla="*/ 66 h 256"/>
                <a:gd name="T8" fmla="*/ 56 w 308"/>
                <a:gd name="T9" fmla="*/ 48 h 256"/>
                <a:gd name="T10" fmla="*/ 38 w 308"/>
                <a:gd name="T11" fmla="*/ 20 h 256"/>
                <a:gd name="T12" fmla="*/ 76 w 308"/>
                <a:gd name="T13" fmla="*/ 0 h 256"/>
                <a:gd name="T14" fmla="*/ 151 w 308"/>
                <a:gd name="T15" fmla="*/ 55 h 256"/>
                <a:gd name="T16" fmla="*/ 152 w 308"/>
                <a:gd name="T17" fmla="*/ 75 h 256"/>
                <a:gd name="T18" fmla="*/ 170 w 308"/>
                <a:gd name="T19" fmla="*/ 88 h 256"/>
                <a:gd name="T20" fmla="*/ 186 w 308"/>
                <a:gd name="T21" fmla="*/ 101 h 256"/>
                <a:gd name="T22" fmla="*/ 200 w 308"/>
                <a:gd name="T23" fmla="*/ 92 h 256"/>
                <a:gd name="T24" fmla="*/ 231 w 308"/>
                <a:gd name="T25" fmla="*/ 107 h 256"/>
                <a:gd name="T26" fmla="*/ 272 w 308"/>
                <a:gd name="T27" fmla="*/ 213 h 256"/>
                <a:gd name="T28" fmla="*/ 277 w 308"/>
                <a:gd name="T29" fmla="*/ 221 h 256"/>
                <a:gd name="T30" fmla="*/ 293 w 308"/>
                <a:gd name="T31" fmla="*/ 264 h 256"/>
                <a:gd name="T32" fmla="*/ 346 w 308"/>
                <a:gd name="T33" fmla="*/ 275 h 256"/>
                <a:gd name="T34" fmla="*/ 354 w 308"/>
                <a:gd name="T35" fmla="*/ 293 h 256"/>
                <a:gd name="T36" fmla="*/ 341 w 308"/>
                <a:gd name="T37" fmla="*/ 350 h 256"/>
                <a:gd name="T38" fmla="*/ 293 w 308"/>
                <a:gd name="T39" fmla="*/ 377 h 256"/>
                <a:gd name="T40" fmla="*/ 239 w 308"/>
                <a:gd name="T41" fmla="*/ 397 h 256"/>
                <a:gd name="T42" fmla="*/ 196 w 308"/>
                <a:gd name="T43" fmla="*/ 471 h 256"/>
                <a:gd name="T44" fmla="*/ 196 w 308"/>
                <a:gd name="T45" fmla="*/ 443 h 256"/>
                <a:gd name="T46" fmla="*/ 165 w 308"/>
                <a:gd name="T47" fmla="*/ 424 h 256"/>
                <a:gd name="T48" fmla="*/ 135 w 308"/>
                <a:gd name="T49" fmla="*/ 449 h 256"/>
                <a:gd name="T50" fmla="*/ 104 w 308"/>
                <a:gd name="T51" fmla="*/ 364 h 256"/>
                <a:gd name="T52" fmla="*/ 80 w 308"/>
                <a:gd name="T53" fmla="*/ 331 h 256"/>
                <a:gd name="T54" fmla="*/ 64 w 308"/>
                <a:gd name="T55" fmla="*/ 242 h 256"/>
                <a:gd name="T56" fmla="*/ 0 w 308"/>
                <a:gd name="T57" fmla="*/ 124 h 2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8"/>
                <a:gd name="T88" fmla="*/ 0 h 256"/>
                <a:gd name="T89" fmla="*/ 308 w 308"/>
                <a:gd name="T90" fmla="*/ 256 h 2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8" h="256">
                  <a:moveTo>
                    <a:pt x="0" y="67"/>
                  </a:moveTo>
                  <a:lnTo>
                    <a:pt x="4" y="45"/>
                  </a:lnTo>
                  <a:lnTo>
                    <a:pt x="20" y="50"/>
                  </a:lnTo>
                  <a:lnTo>
                    <a:pt x="40" y="36"/>
                  </a:lnTo>
                  <a:lnTo>
                    <a:pt x="49" y="26"/>
                  </a:lnTo>
                  <a:lnTo>
                    <a:pt x="32" y="11"/>
                  </a:lnTo>
                  <a:lnTo>
                    <a:pt x="66" y="0"/>
                  </a:lnTo>
                  <a:lnTo>
                    <a:pt x="131" y="30"/>
                  </a:lnTo>
                  <a:lnTo>
                    <a:pt x="132" y="41"/>
                  </a:lnTo>
                  <a:lnTo>
                    <a:pt x="147" y="48"/>
                  </a:lnTo>
                  <a:lnTo>
                    <a:pt x="161" y="55"/>
                  </a:lnTo>
                  <a:lnTo>
                    <a:pt x="174" y="50"/>
                  </a:lnTo>
                  <a:lnTo>
                    <a:pt x="200" y="58"/>
                  </a:lnTo>
                  <a:lnTo>
                    <a:pt x="236" y="116"/>
                  </a:lnTo>
                  <a:lnTo>
                    <a:pt x="240" y="120"/>
                  </a:lnTo>
                  <a:lnTo>
                    <a:pt x="254" y="143"/>
                  </a:lnTo>
                  <a:lnTo>
                    <a:pt x="300" y="149"/>
                  </a:lnTo>
                  <a:lnTo>
                    <a:pt x="307" y="159"/>
                  </a:lnTo>
                  <a:lnTo>
                    <a:pt x="296" y="189"/>
                  </a:lnTo>
                  <a:lnTo>
                    <a:pt x="254" y="204"/>
                  </a:lnTo>
                  <a:lnTo>
                    <a:pt x="207" y="215"/>
                  </a:lnTo>
                  <a:lnTo>
                    <a:pt x="170" y="255"/>
                  </a:lnTo>
                  <a:lnTo>
                    <a:pt x="170" y="240"/>
                  </a:lnTo>
                  <a:lnTo>
                    <a:pt x="143" y="230"/>
                  </a:lnTo>
                  <a:lnTo>
                    <a:pt x="117" y="243"/>
                  </a:lnTo>
                  <a:lnTo>
                    <a:pt x="90" y="197"/>
                  </a:lnTo>
                  <a:lnTo>
                    <a:pt x="69" y="179"/>
                  </a:lnTo>
                  <a:lnTo>
                    <a:pt x="55" y="131"/>
                  </a:lnTo>
                  <a:lnTo>
                    <a:pt x="0" y="67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6" name="Freeform 132"/>
            <p:cNvSpPr>
              <a:spLocks/>
            </p:cNvSpPr>
            <p:nvPr/>
          </p:nvSpPr>
          <p:spPr bwMode="auto">
            <a:xfrm>
              <a:off x="3079" y="906"/>
              <a:ext cx="2617" cy="981"/>
            </a:xfrm>
            <a:custGeom>
              <a:avLst/>
              <a:gdLst>
                <a:gd name="T0" fmla="*/ 46 w 2493"/>
                <a:gd name="T1" fmla="*/ 927 h 799"/>
                <a:gd name="T2" fmla="*/ 152 w 2493"/>
                <a:gd name="T3" fmla="*/ 809 h 799"/>
                <a:gd name="T4" fmla="*/ 150 w 2493"/>
                <a:gd name="T5" fmla="*/ 478 h 799"/>
                <a:gd name="T6" fmla="*/ 273 w 2493"/>
                <a:gd name="T7" fmla="*/ 441 h 799"/>
                <a:gd name="T8" fmla="*/ 302 w 2493"/>
                <a:gd name="T9" fmla="*/ 683 h 799"/>
                <a:gd name="T10" fmla="*/ 340 w 2493"/>
                <a:gd name="T11" fmla="*/ 603 h 799"/>
                <a:gd name="T12" fmla="*/ 427 w 2493"/>
                <a:gd name="T13" fmla="*/ 522 h 799"/>
                <a:gd name="T14" fmla="*/ 663 w 2493"/>
                <a:gd name="T15" fmla="*/ 448 h 799"/>
                <a:gd name="T16" fmla="*/ 836 w 2493"/>
                <a:gd name="T17" fmla="*/ 457 h 799"/>
                <a:gd name="T18" fmla="*/ 840 w 2493"/>
                <a:gd name="T19" fmla="*/ 258 h 799"/>
                <a:gd name="T20" fmla="*/ 903 w 2493"/>
                <a:gd name="T21" fmla="*/ 507 h 799"/>
                <a:gd name="T22" fmla="*/ 938 w 2493"/>
                <a:gd name="T23" fmla="*/ 457 h 799"/>
                <a:gd name="T24" fmla="*/ 979 w 2493"/>
                <a:gd name="T25" fmla="*/ 457 h 799"/>
                <a:gd name="T26" fmla="*/ 936 w 2493"/>
                <a:gd name="T27" fmla="*/ 333 h 799"/>
                <a:gd name="T28" fmla="*/ 1073 w 2493"/>
                <a:gd name="T29" fmla="*/ 323 h 799"/>
                <a:gd name="T30" fmla="*/ 1132 w 2493"/>
                <a:gd name="T31" fmla="*/ 210 h 799"/>
                <a:gd name="T32" fmla="*/ 1286 w 2493"/>
                <a:gd name="T33" fmla="*/ 87 h 799"/>
                <a:gd name="T34" fmla="*/ 1377 w 2493"/>
                <a:gd name="T35" fmla="*/ 39 h 799"/>
                <a:gd name="T36" fmla="*/ 1589 w 2493"/>
                <a:gd name="T37" fmla="*/ 99 h 799"/>
                <a:gd name="T38" fmla="*/ 1464 w 2493"/>
                <a:gd name="T39" fmla="*/ 244 h 799"/>
                <a:gd name="T40" fmla="*/ 1604 w 2493"/>
                <a:gd name="T41" fmla="*/ 246 h 799"/>
                <a:gd name="T42" fmla="*/ 1750 w 2493"/>
                <a:gd name="T43" fmla="*/ 214 h 799"/>
                <a:gd name="T44" fmla="*/ 1957 w 2493"/>
                <a:gd name="T45" fmla="*/ 323 h 799"/>
                <a:gd name="T46" fmla="*/ 2185 w 2493"/>
                <a:gd name="T47" fmla="*/ 323 h 799"/>
                <a:gd name="T48" fmla="*/ 2411 w 2493"/>
                <a:gd name="T49" fmla="*/ 416 h 799"/>
                <a:gd name="T50" fmla="*/ 2550 w 2493"/>
                <a:gd name="T51" fmla="*/ 401 h 799"/>
                <a:gd name="T52" fmla="*/ 2822 w 2493"/>
                <a:gd name="T53" fmla="*/ 548 h 799"/>
                <a:gd name="T54" fmla="*/ 2809 w 2493"/>
                <a:gd name="T55" fmla="*/ 656 h 799"/>
                <a:gd name="T56" fmla="*/ 2720 w 2493"/>
                <a:gd name="T57" fmla="*/ 571 h 799"/>
                <a:gd name="T58" fmla="*/ 2693 w 2493"/>
                <a:gd name="T59" fmla="*/ 740 h 799"/>
                <a:gd name="T60" fmla="*/ 2473 w 2493"/>
                <a:gd name="T61" fmla="*/ 815 h 799"/>
                <a:gd name="T62" fmla="*/ 2409 w 2493"/>
                <a:gd name="T63" fmla="*/ 981 h 799"/>
                <a:gd name="T64" fmla="*/ 2319 w 2493"/>
                <a:gd name="T65" fmla="*/ 1180 h 799"/>
                <a:gd name="T66" fmla="*/ 2442 w 2493"/>
                <a:gd name="T67" fmla="*/ 748 h 799"/>
                <a:gd name="T68" fmla="*/ 2274 w 2493"/>
                <a:gd name="T69" fmla="*/ 842 h 799"/>
                <a:gd name="T70" fmla="*/ 2077 w 2493"/>
                <a:gd name="T71" fmla="*/ 869 h 799"/>
                <a:gd name="T72" fmla="*/ 2006 w 2493"/>
                <a:gd name="T73" fmla="*/ 1084 h 799"/>
                <a:gd name="T74" fmla="*/ 2041 w 2493"/>
                <a:gd name="T75" fmla="*/ 1186 h 799"/>
                <a:gd name="T76" fmla="*/ 1885 w 2493"/>
                <a:gd name="T77" fmla="*/ 1432 h 799"/>
                <a:gd name="T78" fmla="*/ 1791 w 2493"/>
                <a:gd name="T79" fmla="*/ 1106 h 799"/>
                <a:gd name="T80" fmla="*/ 1602 w 2493"/>
                <a:gd name="T81" fmla="*/ 1203 h 799"/>
                <a:gd name="T82" fmla="*/ 1321 w 2493"/>
                <a:gd name="T83" fmla="*/ 1211 h 799"/>
                <a:gd name="T84" fmla="*/ 1018 w 2493"/>
                <a:gd name="T85" fmla="*/ 1209 h 799"/>
                <a:gd name="T86" fmla="*/ 884 w 2493"/>
                <a:gd name="T87" fmla="*/ 1103 h 799"/>
                <a:gd name="T88" fmla="*/ 717 w 2493"/>
                <a:gd name="T89" fmla="*/ 1022 h 799"/>
                <a:gd name="T90" fmla="*/ 603 w 2493"/>
                <a:gd name="T91" fmla="*/ 1057 h 799"/>
                <a:gd name="T92" fmla="*/ 629 w 2493"/>
                <a:gd name="T93" fmla="*/ 1180 h 799"/>
                <a:gd name="T94" fmla="*/ 551 w 2493"/>
                <a:gd name="T95" fmla="*/ 1170 h 799"/>
                <a:gd name="T96" fmla="*/ 451 w 2493"/>
                <a:gd name="T97" fmla="*/ 1197 h 799"/>
                <a:gd name="T98" fmla="*/ 448 w 2493"/>
                <a:gd name="T99" fmla="*/ 1271 h 799"/>
                <a:gd name="T100" fmla="*/ 470 w 2493"/>
                <a:gd name="T101" fmla="*/ 1332 h 799"/>
                <a:gd name="T102" fmla="*/ 440 w 2493"/>
                <a:gd name="T103" fmla="*/ 1449 h 799"/>
                <a:gd name="T104" fmla="*/ 325 w 2493"/>
                <a:gd name="T105" fmla="*/ 1403 h 799"/>
                <a:gd name="T106" fmla="*/ 330 w 2493"/>
                <a:gd name="T107" fmla="*/ 1230 h 799"/>
                <a:gd name="T108" fmla="*/ 224 w 2493"/>
                <a:gd name="T109" fmla="*/ 1130 h 799"/>
                <a:gd name="T110" fmla="*/ 193 w 2493"/>
                <a:gd name="T111" fmla="*/ 1099 h 799"/>
                <a:gd name="T112" fmla="*/ 117 w 2493"/>
                <a:gd name="T113" fmla="*/ 1010 h 799"/>
                <a:gd name="T114" fmla="*/ 69 w 2493"/>
                <a:gd name="T115" fmla="*/ 1083 h 79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93"/>
                <a:gd name="T175" fmla="*/ 0 h 799"/>
                <a:gd name="T176" fmla="*/ 2493 w 2493"/>
                <a:gd name="T177" fmla="*/ 799 h 79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93" h="799">
                  <a:moveTo>
                    <a:pt x="0" y="567"/>
                  </a:moveTo>
                  <a:lnTo>
                    <a:pt x="20" y="548"/>
                  </a:lnTo>
                  <a:lnTo>
                    <a:pt x="13" y="556"/>
                  </a:lnTo>
                  <a:lnTo>
                    <a:pt x="22" y="559"/>
                  </a:lnTo>
                  <a:lnTo>
                    <a:pt x="20" y="521"/>
                  </a:lnTo>
                  <a:lnTo>
                    <a:pt x="28" y="503"/>
                  </a:lnTo>
                  <a:lnTo>
                    <a:pt x="40" y="501"/>
                  </a:lnTo>
                  <a:lnTo>
                    <a:pt x="65" y="517"/>
                  </a:lnTo>
                  <a:lnTo>
                    <a:pt x="70" y="486"/>
                  </a:lnTo>
                  <a:lnTo>
                    <a:pt x="60" y="487"/>
                  </a:lnTo>
                  <a:lnTo>
                    <a:pt x="56" y="469"/>
                  </a:lnTo>
                  <a:lnTo>
                    <a:pt x="154" y="452"/>
                  </a:lnTo>
                  <a:lnTo>
                    <a:pt x="130" y="446"/>
                  </a:lnTo>
                  <a:lnTo>
                    <a:pt x="131" y="437"/>
                  </a:lnTo>
                  <a:lnTo>
                    <a:pt x="116" y="440"/>
                  </a:lnTo>
                  <a:lnTo>
                    <a:pt x="172" y="393"/>
                  </a:lnTo>
                  <a:lnTo>
                    <a:pt x="147" y="343"/>
                  </a:lnTo>
                  <a:lnTo>
                    <a:pt x="153" y="320"/>
                  </a:lnTo>
                  <a:lnTo>
                    <a:pt x="138" y="294"/>
                  </a:lnTo>
                  <a:lnTo>
                    <a:pt x="150" y="279"/>
                  </a:lnTo>
                  <a:lnTo>
                    <a:pt x="130" y="258"/>
                  </a:lnTo>
                  <a:lnTo>
                    <a:pt x="136" y="241"/>
                  </a:lnTo>
                  <a:lnTo>
                    <a:pt x="163" y="222"/>
                  </a:lnTo>
                  <a:lnTo>
                    <a:pt x="178" y="220"/>
                  </a:lnTo>
                  <a:lnTo>
                    <a:pt x="197" y="224"/>
                  </a:lnTo>
                  <a:lnTo>
                    <a:pt x="181" y="228"/>
                  </a:lnTo>
                  <a:lnTo>
                    <a:pt x="193" y="235"/>
                  </a:lnTo>
                  <a:lnTo>
                    <a:pt x="236" y="238"/>
                  </a:lnTo>
                  <a:lnTo>
                    <a:pt x="313" y="278"/>
                  </a:lnTo>
                  <a:lnTo>
                    <a:pt x="315" y="297"/>
                  </a:lnTo>
                  <a:lnTo>
                    <a:pt x="282" y="315"/>
                  </a:lnTo>
                  <a:lnTo>
                    <a:pt x="179" y="291"/>
                  </a:lnTo>
                  <a:lnTo>
                    <a:pt x="221" y="319"/>
                  </a:lnTo>
                  <a:lnTo>
                    <a:pt x="220" y="352"/>
                  </a:lnTo>
                  <a:lnTo>
                    <a:pt x="261" y="369"/>
                  </a:lnTo>
                  <a:lnTo>
                    <a:pt x="272" y="366"/>
                  </a:lnTo>
                  <a:lnTo>
                    <a:pt x="266" y="352"/>
                  </a:lnTo>
                  <a:lnTo>
                    <a:pt x="247" y="347"/>
                  </a:lnTo>
                  <a:lnTo>
                    <a:pt x="252" y="336"/>
                  </a:lnTo>
                  <a:lnTo>
                    <a:pt x="271" y="348"/>
                  </a:lnTo>
                  <a:lnTo>
                    <a:pt x="311" y="352"/>
                  </a:lnTo>
                  <a:lnTo>
                    <a:pt x="294" y="326"/>
                  </a:lnTo>
                  <a:lnTo>
                    <a:pt x="331" y="304"/>
                  </a:lnTo>
                  <a:lnTo>
                    <a:pt x="358" y="319"/>
                  </a:lnTo>
                  <a:lnTo>
                    <a:pt x="357" y="260"/>
                  </a:lnTo>
                  <a:lnTo>
                    <a:pt x="346" y="251"/>
                  </a:lnTo>
                  <a:lnTo>
                    <a:pt x="391" y="264"/>
                  </a:lnTo>
                  <a:lnTo>
                    <a:pt x="394" y="271"/>
                  </a:lnTo>
                  <a:lnTo>
                    <a:pt x="370" y="282"/>
                  </a:lnTo>
                  <a:lnTo>
                    <a:pt x="394" y="301"/>
                  </a:lnTo>
                  <a:lnTo>
                    <a:pt x="414" y="279"/>
                  </a:lnTo>
                  <a:lnTo>
                    <a:pt x="499" y="244"/>
                  </a:lnTo>
                  <a:lnTo>
                    <a:pt x="511" y="242"/>
                  </a:lnTo>
                  <a:lnTo>
                    <a:pt x="499" y="248"/>
                  </a:lnTo>
                  <a:lnTo>
                    <a:pt x="512" y="265"/>
                  </a:lnTo>
                  <a:lnTo>
                    <a:pt x="573" y="242"/>
                  </a:lnTo>
                  <a:lnTo>
                    <a:pt x="587" y="259"/>
                  </a:lnTo>
                  <a:lnTo>
                    <a:pt x="601" y="246"/>
                  </a:lnTo>
                  <a:lnTo>
                    <a:pt x="594" y="227"/>
                  </a:lnTo>
                  <a:lnTo>
                    <a:pt x="603" y="221"/>
                  </a:lnTo>
                  <a:lnTo>
                    <a:pt x="649" y="230"/>
                  </a:lnTo>
                  <a:lnTo>
                    <a:pt x="710" y="264"/>
                  </a:lnTo>
                  <a:lnTo>
                    <a:pt x="722" y="247"/>
                  </a:lnTo>
                  <a:lnTo>
                    <a:pt x="709" y="231"/>
                  </a:lnTo>
                  <a:lnTo>
                    <a:pt x="690" y="226"/>
                  </a:lnTo>
                  <a:lnTo>
                    <a:pt x="697" y="199"/>
                  </a:lnTo>
                  <a:lnTo>
                    <a:pt x="685" y="196"/>
                  </a:lnTo>
                  <a:lnTo>
                    <a:pt x="689" y="184"/>
                  </a:lnTo>
                  <a:lnTo>
                    <a:pt x="711" y="171"/>
                  </a:lnTo>
                  <a:lnTo>
                    <a:pt x="726" y="139"/>
                  </a:lnTo>
                  <a:lnTo>
                    <a:pt x="758" y="140"/>
                  </a:lnTo>
                  <a:lnTo>
                    <a:pt x="773" y="144"/>
                  </a:lnTo>
                  <a:lnTo>
                    <a:pt x="761" y="178"/>
                  </a:lnTo>
                  <a:lnTo>
                    <a:pt x="774" y="195"/>
                  </a:lnTo>
                  <a:lnTo>
                    <a:pt x="770" y="241"/>
                  </a:lnTo>
                  <a:lnTo>
                    <a:pt x="786" y="258"/>
                  </a:lnTo>
                  <a:lnTo>
                    <a:pt x="780" y="274"/>
                  </a:lnTo>
                  <a:lnTo>
                    <a:pt x="756" y="288"/>
                  </a:lnTo>
                  <a:lnTo>
                    <a:pt x="764" y="294"/>
                  </a:lnTo>
                  <a:lnTo>
                    <a:pt x="732" y="300"/>
                  </a:lnTo>
                  <a:lnTo>
                    <a:pt x="765" y="312"/>
                  </a:lnTo>
                  <a:lnTo>
                    <a:pt x="803" y="274"/>
                  </a:lnTo>
                  <a:lnTo>
                    <a:pt x="799" y="251"/>
                  </a:lnTo>
                  <a:lnTo>
                    <a:pt x="812" y="247"/>
                  </a:lnTo>
                  <a:lnTo>
                    <a:pt x="832" y="243"/>
                  </a:lnTo>
                  <a:lnTo>
                    <a:pt x="842" y="256"/>
                  </a:lnTo>
                  <a:lnTo>
                    <a:pt x="841" y="274"/>
                  </a:lnTo>
                  <a:lnTo>
                    <a:pt x="865" y="279"/>
                  </a:lnTo>
                  <a:lnTo>
                    <a:pt x="846" y="273"/>
                  </a:lnTo>
                  <a:lnTo>
                    <a:pt x="854" y="263"/>
                  </a:lnTo>
                  <a:lnTo>
                    <a:pt x="847" y="247"/>
                  </a:lnTo>
                  <a:lnTo>
                    <a:pt x="790" y="237"/>
                  </a:lnTo>
                  <a:lnTo>
                    <a:pt x="799" y="201"/>
                  </a:lnTo>
                  <a:lnTo>
                    <a:pt x="779" y="178"/>
                  </a:lnTo>
                  <a:lnTo>
                    <a:pt x="807" y="157"/>
                  </a:lnTo>
                  <a:lnTo>
                    <a:pt x="804" y="142"/>
                  </a:lnTo>
                  <a:lnTo>
                    <a:pt x="817" y="150"/>
                  </a:lnTo>
                  <a:lnTo>
                    <a:pt x="810" y="180"/>
                  </a:lnTo>
                  <a:lnTo>
                    <a:pt x="819" y="184"/>
                  </a:lnTo>
                  <a:lnTo>
                    <a:pt x="858" y="193"/>
                  </a:lnTo>
                  <a:lnTo>
                    <a:pt x="823" y="168"/>
                  </a:lnTo>
                  <a:lnTo>
                    <a:pt x="850" y="170"/>
                  </a:lnTo>
                  <a:lnTo>
                    <a:pt x="844" y="160"/>
                  </a:lnTo>
                  <a:lnTo>
                    <a:pt x="858" y="155"/>
                  </a:lnTo>
                  <a:lnTo>
                    <a:pt x="928" y="174"/>
                  </a:lnTo>
                  <a:lnTo>
                    <a:pt x="915" y="187"/>
                  </a:lnTo>
                  <a:lnTo>
                    <a:pt x="913" y="206"/>
                  </a:lnTo>
                  <a:lnTo>
                    <a:pt x="928" y="217"/>
                  </a:lnTo>
                  <a:lnTo>
                    <a:pt x="935" y="174"/>
                  </a:lnTo>
                  <a:lnTo>
                    <a:pt x="896" y="153"/>
                  </a:lnTo>
                  <a:lnTo>
                    <a:pt x="889" y="123"/>
                  </a:lnTo>
                  <a:lnTo>
                    <a:pt x="978" y="113"/>
                  </a:lnTo>
                  <a:lnTo>
                    <a:pt x="967" y="86"/>
                  </a:lnTo>
                  <a:lnTo>
                    <a:pt x="978" y="92"/>
                  </a:lnTo>
                  <a:lnTo>
                    <a:pt x="993" y="81"/>
                  </a:lnTo>
                  <a:lnTo>
                    <a:pt x="982" y="78"/>
                  </a:lnTo>
                  <a:lnTo>
                    <a:pt x="1076" y="56"/>
                  </a:lnTo>
                  <a:lnTo>
                    <a:pt x="1068" y="50"/>
                  </a:lnTo>
                  <a:lnTo>
                    <a:pt x="1112" y="47"/>
                  </a:lnTo>
                  <a:lnTo>
                    <a:pt x="1111" y="54"/>
                  </a:lnTo>
                  <a:lnTo>
                    <a:pt x="1122" y="54"/>
                  </a:lnTo>
                  <a:lnTo>
                    <a:pt x="1153" y="45"/>
                  </a:lnTo>
                  <a:lnTo>
                    <a:pt x="1168" y="50"/>
                  </a:lnTo>
                  <a:lnTo>
                    <a:pt x="1154" y="38"/>
                  </a:lnTo>
                  <a:lnTo>
                    <a:pt x="1190" y="36"/>
                  </a:lnTo>
                  <a:lnTo>
                    <a:pt x="1191" y="21"/>
                  </a:lnTo>
                  <a:lnTo>
                    <a:pt x="1233" y="0"/>
                  </a:lnTo>
                  <a:lnTo>
                    <a:pt x="1262" y="12"/>
                  </a:lnTo>
                  <a:lnTo>
                    <a:pt x="1237" y="23"/>
                  </a:lnTo>
                  <a:lnTo>
                    <a:pt x="1279" y="23"/>
                  </a:lnTo>
                  <a:lnTo>
                    <a:pt x="1263" y="38"/>
                  </a:lnTo>
                  <a:lnTo>
                    <a:pt x="1335" y="30"/>
                  </a:lnTo>
                  <a:lnTo>
                    <a:pt x="1374" y="54"/>
                  </a:lnTo>
                  <a:lnTo>
                    <a:pt x="1368" y="63"/>
                  </a:lnTo>
                  <a:lnTo>
                    <a:pt x="1355" y="58"/>
                  </a:lnTo>
                  <a:lnTo>
                    <a:pt x="1373" y="66"/>
                  </a:lnTo>
                  <a:lnTo>
                    <a:pt x="1364" y="80"/>
                  </a:lnTo>
                  <a:lnTo>
                    <a:pt x="1233" y="150"/>
                  </a:lnTo>
                  <a:lnTo>
                    <a:pt x="1275" y="141"/>
                  </a:lnTo>
                  <a:lnTo>
                    <a:pt x="1266" y="132"/>
                  </a:lnTo>
                  <a:lnTo>
                    <a:pt x="1332" y="119"/>
                  </a:lnTo>
                  <a:lnTo>
                    <a:pt x="1314" y="121"/>
                  </a:lnTo>
                  <a:lnTo>
                    <a:pt x="1318" y="109"/>
                  </a:lnTo>
                  <a:lnTo>
                    <a:pt x="1355" y="119"/>
                  </a:lnTo>
                  <a:lnTo>
                    <a:pt x="1360" y="109"/>
                  </a:lnTo>
                  <a:lnTo>
                    <a:pt x="1369" y="132"/>
                  </a:lnTo>
                  <a:lnTo>
                    <a:pt x="1387" y="133"/>
                  </a:lnTo>
                  <a:lnTo>
                    <a:pt x="1370" y="124"/>
                  </a:lnTo>
                  <a:lnTo>
                    <a:pt x="1405" y="118"/>
                  </a:lnTo>
                  <a:lnTo>
                    <a:pt x="1447" y="123"/>
                  </a:lnTo>
                  <a:lnTo>
                    <a:pt x="1443" y="132"/>
                  </a:lnTo>
                  <a:lnTo>
                    <a:pt x="1480" y="139"/>
                  </a:lnTo>
                  <a:lnTo>
                    <a:pt x="1512" y="137"/>
                  </a:lnTo>
                  <a:lnTo>
                    <a:pt x="1513" y="116"/>
                  </a:lnTo>
                  <a:lnTo>
                    <a:pt x="1523" y="113"/>
                  </a:lnTo>
                  <a:lnTo>
                    <a:pt x="1604" y="137"/>
                  </a:lnTo>
                  <a:lnTo>
                    <a:pt x="1593" y="174"/>
                  </a:lnTo>
                  <a:lnTo>
                    <a:pt x="1630" y="199"/>
                  </a:lnTo>
                  <a:lnTo>
                    <a:pt x="1651" y="165"/>
                  </a:lnTo>
                  <a:lnTo>
                    <a:pt x="1665" y="180"/>
                  </a:lnTo>
                  <a:lnTo>
                    <a:pt x="1692" y="174"/>
                  </a:lnTo>
                  <a:lnTo>
                    <a:pt x="1728" y="187"/>
                  </a:lnTo>
                  <a:lnTo>
                    <a:pt x="1757" y="179"/>
                  </a:lnTo>
                  <a:lnTo>
                    <a:pt x="1754" y="165"/>
                  </a:lnTo>
                  <a:lnTo>
                    <a:pt x="1774" y="141"/>
                  </a:lnTo>
                  <a:lnTo>
                    <a:pt x="1895" y="158"/>
                  </a:lnTo>
                  <a:lnTo>
                    <a:pt x="1903" y="169"/>
                  </a:lnTo>
                  <a:lnTo>
                    <a:pt x="1888" y="174"/>
                  </a:lnTo>
                  <a:lnTo>
                    <a:pt x="1927" y="179"/>
                  </a:lnTo>
                  <a:lnTo>
                    <a:pt x="1942" y="196"/>
                  </a:lnTo>
                  <a:lnTo>
                    <a:pt x="2033" y="193"/>
                  </a:lnTo>
                  <a:lnTo>
                    <a:pt x="2050" y="206"/>
                  </a:lnTo>
                  <a:lnTo>
                    <a:pt x="2044" y="222"/>
                  </a:lnTo>
                  <a:lnTo>
                    <a:pt x="2070" y="234"/>
                  </a:lnTo>
                  <a:lnTo>
                    <a:pt x="2084" y="225"/>
                  </a:lnTo>
                  <a:lnTo>
                    <a:pt x="2149" y="231"/>
                  </a:lnTo>
                  <a:lnTo>
                    <a:pt x="2162" y="222"/>
                  </a:lnTo>
                  <a:lnTo>
                    <a:pt x="2170" y="237"/>
                  </a:lnTo>
                  <a:lnTo>
                    <a:pt x="2197" y="249"/>
                  </a:lnTo>
                  <a:lnTo>
                    <a:pt x="2210" y="240"/>
                  </a:lnTo>
                  <a:lnTo>
                    <a:pt x="2197" y="227"/>
                  </a:lnTo>
                  <a:lnTo>
                    <a:pt x="2204" y="217"/>
                  </a:lnTo>
                  <a:lnTo>
                    <a:pt x="2318" y="233"/>
                  </a:lnTo>
                  <a:lnTo>
                    <a:pt x="2393" y="275"/>
                  </a:lnTo>
                  <a:lnTo>
                    <a:pt x="2409" y="275"/>
                  </a:lnTo>
                  <a:lnTo>
                    <a:pt x="2428" y="309"/>
                  </a:lnTo>
                  <a:lnTo>
                    <a:pt x="2420" y="291"/>
                  </a:lnTo>
                  <a:lnTo>
                    <a:pt x="2432" y="289"/>
                  </a:lnTo>
                  <a:lnTo>
                    <a:pt x="2440" y="296"/>
                  </a:lnTo>
                  <a:lnTo>
                    <a:pt x="2462" y="294"/>
                  </a:lnTo>
                  <a:lnTo>
                    <a:pt x="2492" y="313"/>
                  </a:lnTo>
                  <a:lnTo>
                    <a:pt x="2448" y="335"/>
                  </a:lnTo>
                  <a:lnTo>
                    <a:pt x="2457" y="341"/>
                  </a:lnTo>
                  <a:lnTo>
                    <a:pt x="2442" y="345"/>
                  </a:lnTo>
                  <a:lnTo>
                    <a:pt x="2454" y="353"/>
                  </a:lnTo>
                  <a:lnTo>
                    <a:pt x="2428" y="354"/>
                  </a:lnTo>
                  <a:lnTo>
                    <a:pt x="2420" y="341"/>
                  </a:lnTo>
                  <a:lnTo>
                    <a:pt x="2409" y="346"/>
                  </a:lnTo>
                  <a:lnTo>
                    <a:pt x="2393" y="326"/>
                  </a:lnTo>
                  <a:lnTo>
                    <a:pt x="2363" y="327"/>
                  </a:lnTo>
                  <a:lnTo>
                    <a:pt x="2355" y="315"/>
                  </a:lnTo>
                  <a:lnTo>
                    <a:pt x="2363" y="309"/>
                  </a:lnTo>
                  <a:lnTo>
                    <a:pt x="2351" y="309"/>
                  </a:lnTo>
                  <a:lnTo>
                    <a:pt x="2341" y="313"/>
                  </a:lnTo>
                  <a:lnTo>
                    <a:pt x="2352" y="327"/>
                  </a:lnTo>
                  <a:lnTo>
                    <a:pt x="2346" y="336"/>
                  </a:lnTo>
                  <a:lnTo>
                    <a:pt x="2320" y="349"/>
                  </a:lnTo>
                  <a:lnTo>
                    <a:pt x="2304" y="346"/>
                  </a:lnTo>
                  <a:lnTo>
                    <a:pt x="2332" y="385"/>
                  </a:lnTo>
                  <a:lnTo>
                    <a:pt x="2327" y="400"/>
                  </a:lnTo>
                  <a:lnTo>
                    <a:pt x="2298" y="390"/>
                  </a:lnTo>
                  <a:lnTo>
                    <a:pt x="2299" y="396"/>
                  </a:lnTo>
                  <a:lnTo>
                    <a:pt x="2247" y="415"/>
                  </a:lnTo>
                  <a:lnTo>
                    <a:pt x="2200" y="454"/>
                  </a:lnTo>
                  <a:lnTo>
                    <a:pt x="2168" y="439"/>
                  </a:lnTo>
                  <a:lnTo>
                    <a:pt x="2138" y="455"/>
                  </a:lnTo>
                  <a:lnTo>
                    <a:pt x="2138" y="441"/>
                  </a:lnTo>
                  <a:lnTo>
                    <a:pt x="2121" y="456"/>
                  </a:lnTo>
                  <a:lnTo>
                    <a:pt x="2101" y="455"/>
                  </a:lnTo>
                  <a:lnTo>
                    <a:pt x="2079" y="493"/>
                  </a:lnTo>
                  <a:lnTo>
                    <a:pt x="2096" y="501"/>
                  </a:lnTo>
                  <a:lnTo>
                    <a:pt x="2089" y="514"/>
                  </a:lnTo>
                  <a:lnTo>
                    <a:pt x="2097" y="533"/>
                  </a:lnTo>
                  <a:lnTo>
                    <a:pt x="2082" y="530"/>
                  </a:lnTo>
                  <a:lnTo>
                    <a:pt x="2073" y="547"/>
                  </a:lnTo>
                  <a:lnTo>
                    <a:pt x="2079" y="563"/>
                  </a:lnTo>
                  <a:lnTo>
                    <a:pt x="2048" y="576"/>
                  </a:lnTo>
                  <a:lnTo>
                    <a:pt x="2050" y="593"/>
                  </a:lnTo>
                  <a:lnTo>
                    <a:pt x="2029" y="598"/>
                  </a:lnTo>
                  <a:lnTo>
                    <a:pt x="2023" y="617"/>
                  </a:lnTo>
                  <a:lnTo>
                    <a:pt x="2004" y="638"/>
                  </a:lnTo>
                  <a:lnTo>
                    <a:pt x="1987" y="563"/>
                  </a:lnTo>
                  <a:lnTo>
                    <a:pt x="1989" y="523"/>
                  </a:lnTo>
                  <a:lnTo>
                    <a:pt x="2004" y="499"/>
                  </a:lnTo>
                  <a:lnTo>
                    <a:pt x="2026" y="494"/>
                  </a:lnTo>
                  <a:lnTo>
                    <a:pt x="2078" y="444"/>
                  </a:lnTo>
                  <a:lnTo>
                    <a:pt x="2102" y="433"/>
                  </a:lnTo>
                  <a:lnTo>
                    <a:pt x="2111" y="404"/>
                  </a:lnTo>
                  <a:lnTo>
                    <a:pt x="2121" y="396"/>
                  </a:lnTo>
                  <a:lnTo>
                    <a:pt x="2102" y="396"/>
                  </a:lnTo>
                  <a:lnTo>
                    <a:pt x="2096" y="420"/>
                  </a:lnTo>
                  <a:lnTo>
                    <a:pt x="2052" y="440"/>
                  </a:lnTo>
                  <a:lnTo>
                    <a:pt x="2056" y="409"/>
                  </a:lnTo>
                  <a:lnTo>
                    <a:pt x="2009" y="416"/>
                  </a:lnTo>
                  <a:lnTo>
                    <a:pt x="1965" y="455"/>
                  </a:lnTo>
                  <a:lnTo>
                    <a:pt x="1973" y="472"/>
                  </a:lnTo>
                  <a:lnTo>
                    <a:pt x="1926" y="477"/>
                  </a:lnTo>
                  <a:lnTo>
                    <a:pt x="1920" y="472"/>
                  </a:lnTo>
                  <a:lnTo>
                    <a:pt x="1936" y="470"/>
                  </a:lnTo>
                  <a:lnTo>
                    <a:pt x="1896" y="460"/>
                  </a:lnTo>
                  <a:lnTo>
                    <a:pt x="1885" y="470"/>
                  </a:lnTo>
                  <a:lnTo>
                    <a:pt x="1796" y="470"/>
                  </a:lnTo>
                  <a:lnTo>
                    <a:pt x="1689" y="562"/>
                  </a:lnTo>
                  <a:lnTo>
                    <a:pt x="1710" y="565"/>
                  </a:lnTo>
                  <a:lnTo>
                    <a:pt x="1710" y="581"/>
                  </a:lnTo>
                  <a:lnTo>
                    <a:pt x="1723" y="571"/>
                  </a:lnTo>
                  <a:lnTo>
                    <a:pt x="1719" y="585"/>
                  </a:lnTo>
                  <a:lnTo>
                    <a:pt x="1736" y="577"/>
                  </a:lnTo>
                  <a:lnTo>
                    <a:pt x="1734" y="586"/>
                  </a:lnTo>
                  <a:lnTo>
                    <a:pt x="1739" y="571"/>
                  </a:lnTo>
                  <a:lnTo>
                    <a:pt x="1754" y="572"/>
                  </a:lnTo>
                  <a:lnTo>
                    <a:pt x="1777" y="591"/>
                  </a:lnTo>
                  <a:lnTo>
                    <a:pt x="1757" y="593"/>
                  </a:lnTo>
                  <a:lnTo>
                    <a:pt x="1775" y="599"/>
                  </a:lnTo>
                  <a:lnTo>
                    <a:pt x="1779" y="612"/>
                  </a:lnTo>
                  <a:lnTo>
                    <a:pt x="1764" y="641"/>
                  </a:lnTo>
                  <a:lnTo>
                    <a:pt x="1761" y="684"/>
                  </a:lnTo>
                  <a:lnTo>
                    <a:pt x="1686" y="774"/>
                  </a:lnTo>
                  <a:lnTo>
                    <a:pt x="1660" y="786"/>
                  </a:lnTo>
                  <a:lnTo>
                    <a:pt x="1639" y="774"/>
                  </a:lnTo>
                  <a:lnTo>
                    <a:pt x="1621" y="792"/>
                  </a:lnTo>
                  <a:lnTo>
                    <a:pt x="1620" y="788"/>
                  </a:lnTo>
                  <a:lnTo>
                    <a:pt x="1630" y="774"/>
                  </a:lnTo>
                  <a:lnTo>
                    <a:pt x="1626" y="752"/>
                  </a:lnTo>
                  <a:lnTo>
                    <a:pt x="1657" y="743"/>
                  </a:lnTo>
                  <a:lnTo>
                    <a:pt x="1683" y="682"/>
                  </a:lnTo>
                  <a:lnTo>
                    <a:pt x="1628" y="697"/>
                  </a:lnTo>
                  <a:lnTo>
                    <a:pt x="1620" y="674"/>
                  </a:lnTo>
                  <a:lnTo>
                    <a:pt x="1575" y="660"/>
                  </a:lnTo>
                  <a:lnTo>
                    <a:pt x="1548" y="598"/>
                  </a:lnTo>
                  <a:lnTo>
                    <a:pt x="1519" y="586"/>
                  </a:lnTo>
                  <a:lnTo>
                    <a:pt x="1466" y="603"/>
                  </a:lnTo>
                  <a:lnTo>
                    <a:pt x="1476" y="616"/>
                  </a:lnTo>
                  <a:lnTo>
                    <a:pt x="1454" y="653"/>
                  </a:lnTo>
                  <a:lnTo>
                    <a:pt x="1433" y="663"/>
                  </a:lnTo>
                  <a:lnTo>
                    <a:pt x="1411" y="655"/>
                  </a:lnTo>
                  <a:lnTo>
                    <a:pt x="1385" y="650"/>
                  </a:lnTo>
                  <a:lnTo>
                    <a:pt x="1315" y="667"/>
                  </a:lnTo>
                  <a:lnTo>
                    <a:pt x="1255" y="643"/>
                  </a:lnTo>
                  <a:lnTo>
                    <a:pt x="1216" y="646"/>
                  </a:lnTo>
                  <a:lnTo>
                    <a:pt x="1201" y="626"/>
                  </a:lnTo>
                  <a:lnTo>
                    <a:pt x="1163" y="612"/>
                  </a:lnTo>
                  <a:lnTo>
                    <a:pt x="1142" y="626"/>
                  </a:lnTo>
                  <a:lnTo>
                    <a:pt x="1141" y="654"/>
                  </a:lnTo>
                  <a:lnTo>
                    <a:pt x="1053" y="642"/>
                  </a:lnTo>
                  <a:lnTo>
                    <a:pt x="1007" y="667"/>
                  </a:lnTo>
                  <a:lnTo>
                    <a:pt x="982" y="677"/>
                  </a:lnTo>
                  <a:lnTo>
                    <a:pt x="951" y="658"/>
                  </a:lnTo>
                  <a:lnTo>
                    <a:pt x="931" y="668"/>
                  </a:lnTo>
                  <a:lnTo>
                    <a:pt x="894" y="655"/>
                  </a:lnTo>
                  <a:lnTo>
                    <a:pt x="880" y="653"/>
                  </a:lnTo>
                  <a:lnTo>
                    <a:pt x="869" y="632"/>
                  </a:lnTo>
                  <a:lnTo>
                    <a:pt x="850" y="632"/>
                  </a:lnTo>
                  <a:lnTo>
                    <a:pt x="841" y="635"/>
                  </a:lnTo>
                  <a:lnTo>
                    <a:pt x="826" y="619"/>
                  </a:lnTo>
                  <a:lnTo>
                    <a:pt x="815" y="623"/>
                  </a:lnTo>
                  <a:lnTo>
                    <a:pt x="804" y="629"/>
                  </a:lnTo>
                  <a:lnTo>
                    <a:pt x="764" y="595"/>
                  </a:lnTo>
                  <a:lnTo>
                    <a:pt x="752" y="592"/>
                  </a:lnTo>
                  <a:lnTo>
                    <a:pt x="724" y="566"/>
                  </a:lnTo>
                  <a:lnTo>
                    <a:pt x="698" y="581"/>
                  </a:lnTo>
                  <a:lnTo>
                    <a:pt x="693" y="571"/>
                  </a:lnTo>
                  <a:lnTo>
                    <a:pt x="655" y="569"/>
                  </a:lnTo>
                  <a:lnTo>
                    <a:pt x="640" y="550"/>
                  </a:lnTo>
                  <a:lnTo>
                    <a:pt x="620" y="552"/>
                  </a:lnTo>
                  <a:lnTo>
                    <a:pt x="613" y="560"/>
                  </a:lnTo>
                  <a:lnTo>
                    <a:pt x="587" y="565"/>
                  </a:lnTo>
                  <a:lnTo>
                    <a:pt x="580" y="560"/>
                  </a:lnTo>
                  <a:lnTo>
                    <a:pt x="570" y="574"/>
                  </a:lnTo>
                  <a:lnTo>
                    <a:pt x="562" y="571"/>
                  </a:lnTo>
                  <a:lnTo>
                    <a:pt x="532" y="575"/>
                  </a:lnTo>
                  <a:lnTo>
                    <a:pt x="521" y="571"/>
                  </a:lnTo>
                  <a:lnTo>
                    <a:pt x="518" y="575"/>
                  </a:lnTo>
                  <a:lnTo>
                    <a:pt x="533" y="592"/>
                  </a:lnTo>
                  <a:lnTo>
                    <a:pt x="523" y="601"/>
                  </a:lnTo>
                  <a:lnTo>
                    <a:pt x="524" y="615"/>
                  </a:lnTo>
                  <a:lnTo>
                    <a:pt x="541" y="616"/>
                  </a:lnTo>
                  <a:lnTo>
                    <a:pt x="548" y="629"/>
                  </a:lnTo>
                  <a:lnTo>
                    <a:pt x="544" y="638"/>
                  </a:lnTo>
                  <a:lnTo>
                    <a:pt x="532" y="632"/>
                  </a:lnTo>
                  <a:lnTo>
                    <a:pt x="521" y="638"/>
                  </a:lnTo>
                  <a:lnTo>
                    <a:pt x="512" y="632"/>
                  </a:lnTo>
                  <a:lnTo>
                    <a:pt x="507" y="623"/>
                  </a:lnTo>
                  <a:lnTo>
                    <a:pt x="495" y="629"/>
                  </a:lnTo>
                  <a:lnTo>
                    <a:pt x="486" y="624"/>
                  </a:lnTo>
                  <a:lnTo>
                    <a:pt x="476" y="632"/>
                  </a:lnTo>
                  <a:lnTo>
                    <a:pt x="462" y="634"/>
                  </a:lnTo>
                  <a:lnTo>
                    <a:pt x="455" y="623"/>
                  </a:lnTo>
                  <a:lnTo>
                    <a:pt x="407" y="620"/>
                  </a:lnTo>
                  <a:lnTo>
                    <a:pt x="402" y="626"/>
                  </a:lnTo>
                  <a:lnTo>
                    <a:pt x="397" y="625"/>
                  </a:lnTo>
                  <a:lnTo>
                    <a:pt x="390" y="636"/>
                  </a:lnTo>
                  <a:lnTo>
                    <a:pt x="391" y="647"/>
                  </a:lnTo>
                  <a:lnTo>
                    <a:pt x="386" y="647"/>
                  </a:lnTo>
                  <a:lnTo>
                    <a:pt x="381" y="638"/>
                  </a:lnTo>
                  <a:lnTo>
                    <a:pt x="375" y="640"/>
                  </a:lnTo>
                  <a:lnTo>
                    <a:pt x="373" y="670"/>
                  </a:lnTo>
                  <a:lnTo>
                    <a:pt x="380" y="680"/>
                  </a:lnTo>
                  <a:lnTo>
                    <a:pt x="380" y="688"/>
                  </a:lnTo>
                  <a:lnTo>
                    <a:pt x="388" y="687"/>
                  </a:lnTo>
                  <a:lnTo>
                    <a:pt x="397" y="683"/>
                  </a:lnTo>
                  <a:lnTo>
                    <a:pt x="406" y="697"/>
                  </a:lnTo>
                  <a:lnTo>
                    <a:pt x="413" y="705"/>
                  </a:lnTo>
                  <a:lnTo>
                    <a:pt x="419" y="717"/>
                  </a:lnTo>
                  <a:lnTo>
                    <a:pt x="429" y="720"/>
                  </a:lnTo>
                  <a:lnTo>
                    <a:pt x="416" y="729"/>
                  </a:lnTo>
                  <a:lnTo>
                    <a:pt x="407" y="720"/>
                  </a:lnTo>
                  <a:lnTo>
                    <a:pt x="396" y="755"/>
                  </a:lnTo>
                  <a:lnTo>
                    <a:pt x="408" y="764"/>
                  </a:lnTo>
                  <a:lnTo>
                    <a:pt x="419" y="798"/>
                  </a:lnTo>
                  <a:lnTo>
                    <a:pt x="409" y="792"/>
                  </a:lnTo>
                  <a:lnTo>
                    <a:pt x="399" y="788"/>
                  </a:lnTo>
                  <a:lnTo>
                    <a:pt x="388" y="786"/>
                  </a:lnTo>
                  <a:lnTo>
                    <a:pt x="380" y="783"/>
                  </a:lnTo>
                  <a:lnTo>
                    <a:pt x="372" y="782"/>
                  </a:lnTo>
                  <a:lnTo>
                    <a:pt x="366" y="770"/>
                  </a:lnTo>
                  <a:lnTo>
                    <a:pt x="351" y="777"/>
                  </a:lnTo>
                  <a:lnTo>
                    <a:pt x="337" y="776"/>
                  </a:lnTo>
                  <a:lnTo>
                    <a:pt x="328" y="766"/>
                  </a:lnTo>
                  <a:lnTo>
                    <a:pt x="304" y="756"/>
                  </a:lnTo>
                  <a:lnTo>
                    <a:pt x="281" y="758"/>
                  </a:lnTo>
                  <a:lnTo>
                    <a:pt x="256" y="741"/>
                  </a:lnTo>
                  <a:lnTo>
                    <a:pt x="276" y="726"/>
                  </a:lnTo>
                  <a:lnTo>
                    <a:pt x="278" y="713"/>
                  </a:lnTo>
                  <a:lnTo>
                    <a:pt x="277" y="699"/>
                  </a:lnTo>
                  <a:lnTo>
                    <a:pt x="279" y="689"/>
                  </a:lnTo>
                  <a:lnTo>
                    <a:pt x="292" y="686"/>
                  </a:lnTo>
                  <a:lnTo>
                    <a:pt x="285" y="665"/>
                  </a:lnTo>
                  <a:lnTo>
                    <a:pt x="270" y="660"/>
                  </a:lnTo>
                  <a:lnTo>
                    <a:pt x="263" y="656"/>
                  </a:lnTo>
                  <a:lnTo>
                    <a:pt x="253" y="659"/>
                  </a:lnTo>
                  <a:lnTo>
                    <a:pt x="231" y="654"/>
                  </a:lnTo>
                  <a:lnTo>
                    <a:pt x="214" y="634"/>
                  </a:lnTo>
                  <a:lnTo>
                    <a:pt x="200" y="628"/>
                  </a:lnTo>
                  <a:lnTo>
                    <a:pt x="193" y="610"/>
                  </a:lnTo>
                  <a:lnTo>
                    <a:pt x="181" y="608"/>
                  </a:lnTo>
                  <a:lnTo>
                    <a:pt x="169" y="614"/>
                  </a:lnTo>
                  <a:lnTo>
                    <a:pt x="161" y="617"/>
                  </a:lnTo>
                  <a:lnTo>
                    <a:pt x="158" y="609"/>
                  </a:lnTo>
                  <a:lnTo>
                    <a:pt x="152" y="601"/>
                  </a:lnTo>
                  <a:lnTo>
                    <a:pt x="169" y="599"/>
                  </a:lnTo>
                  <a:lnTo>
                    <a:pt x="167" y="594"/>
                  </a:lnTo>
                  <a:lnTo>
                    <a:pt x="163" y="590"/>
                  </a:lnTo>
                  <a:lnTo>
                    <a:pt x="158" y="586"/>
                  </a:lnTo>
                  <a:lnTo>
                    <a:pt x="149" y="565"/>
                  </a:lnTo>
                  <a:lnTo>
                    <a:pt x="136" y="553"/>
                  </a:lnTo>
                  <a:lnTo>
                    <a:pt x="123" y="553"/>
                  </a:lnTo>
                  <a:lnTo>
                    <a:pt x="110" y="553"/>
                  </a:lnTo>
                  <a:lnTo>
                    <a:pt x="101" y="546"/>
                  </a:lnTo>
                  <a:lnTo>
                    <a:pt x="92" y="545"/>
                  </a:lnTo>
                  <a:lnTo>
                    <a:pt x="84" y="545"/>
                  </a:lnTo>
                  <a:lnTo>
                    <a:pt x="80" y="550"/>
                  </a:lnTo>
                  <a:lnTo>
                    <a:pt x="71" y="559"/>
                  </a:lnTo>
                  <a:lnTo>
                    <a:pt x="69" y="568"/>
                  </a:lnTo>
                  <a:lnTo>
                    <a:pt x="65" y="571"/>
                  </a:lnTo>
                  <a:lnTo>
                    <a:pt x="60" y="585"/>
                  </a:lnTo>
                  <a:lnTo>
                    <a:pt x="57" y="581"/>
                  </a:lnTo>
                  <a:lnTo>
                    <a:pt x="55" y="575"/>
                  </a:lnTo>
                  <a:lnTo>
                    <a:pt x="0" y="567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7" name="Freeform 133"/>
            <p:cNvSpPr>
              <a:spLocks/>
            </p:cNvSpPr>
            <p:nvPr/>
          </p:nvSpPr>
          <p:spPr bwMode="auto">
            <a:xfrm>
              <a:off x="3544" y="769"/>
              <a:ext cx="77" cy="39"/>
            </a:xfrm>
            <a:custGeom>
              <a:avLst/>
              <a:gdLst>
                <a:gd name="T0" fmla="*/ 0 w 74"/>
                <a:gd name="T1" fmla="*/ 40 h 32"/>
                <a:gd name="T2" fmla="*/ 18 w 74"/>
                <a:gd name="T3" fmla="*/ 27 h 32"/>
                <a:gd name="T4" fmla="*/ 4 w 74"/>
                <a:gd name="T5" fmla="*/ 16 h 32"/>
                <a:gd name="T6" fmla="*/ 62 w 74"/>
                <a:gd name="T7" fmla="*/ 0 h 32"/>
                <a:gd name="T8" fmla="*/ 74 w 74"/>
                <a:gd name="T9" fmla="*/ 0 h 32"/>
                <a:gd name="T10" fmla="*/ 61 w 74"/>
                <a:gd name="T11" fmla="*/ 15 h 32"/>
                <a:gd name="T12" fmla="*/ 82 w 74"/>
                <a:gd name="T13" fmla="*/ 15 h 32"/>
                <a:gd name="T14" fmla="*/ 29 w 74"/>
                <a:gd name="T15" fmla="*/ 48 h 32"/>
                <a:gd name="T16" fmla="*/ 18 w 74"/>
                <a:gd name="T17" fmla="*/ 56 h 32"/>
                <a:gd name="T18" fmla="*/ 21 w 74"/>
                <a:gd name="T19" fmla="*/ 41 h 32"/>
                <a:gd name="T20" fmla="*/ 0 w 74"/>
                <a:gd name="T21" fmla="*/ 40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"/>
                <a:gd name="T34" fmla="*/ 0 h 32"/>
                <a:gd name="T35" fmla="*/ 74 w 74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" h="32">
                  <a:moveTo>
                    <a:pt x="0" y="22"/>
                  </a:moveTo>
                  <a:lnTo>
                    <a:pt x="15" y="15"/>
                  </a:lnTo>
                  <a:lnTo>
                    <a:pt x="4" y="9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55" y="8"/>
                  </a:lnTo>
                  <a:lnTo>
                    <a:pt x="73" y="8"/>
                  </a:lnTo>
                  <a:lnTo>
                    <a:pt x="26" y="26"/>
                  </a:lnTo>
                  <a:lnTo>
                    <a:pt x="15" y="31"/>
                  </a:lnTo>
                  <a:lnTo>
                    <a:pt x="18" y="23"/>
                  </a:lnTo>
                  <a:lnTo>
                    <a:pt x="0" y="22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8" name="Freeform 134"/>
            <p:cNvSpPr>
              <a:spLocks/>
            </p:cNvSpPr>
            <p:nvPr/>
          </p:nvSpPr>
          <p:spPr bwMode="auto">
            <a:xfrm>
              <a:off x="3568" y="1180"/>
              <a:ext cx="31" cy="20"/>
            </a:xfrm>
            <a:custGeom>
              <a:avLst/>
              <a:gdLst>
                <a:gd name="T0" fmla="*/ 0 w 30"/>
                <a:gd name="T1" fmla="*/ 26 h 17"/>
                <a:gd name="T2" fmla="*/ 9 w 30"/>
                <a:gd name="T3" fmla="*/ 0 h 17"/>
                <a:gd name="T4" fmla="*/ 32 w 30"/>
                <a:gd name="T5" fmla="*/ 15 h 17"/>
                <a:gd name="T6" fmla="*/ 0 w 30"/>
                <a:gd name="T7" fmla="*/ 2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7"/>
                <a:gd name="T14" fmla="*/ 30 w 3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7">
                  <a:moveTo>
                    <a:pt x="0" y="16"/>
                  </a:moveTo>
                  <a:lnTo>
                    <a:pt x="9" y="0"/>
                  </a:lnTo>
                  <a:lnTo>
                    <a:pt x="29" y="9"/>
                  </a:lnTo>
                  <a:lnTo>
                    <a:pt x="0" y="16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9" name="Freeform 135"/>
            <p:cNvSpPr>
              <a:spLocks/>
            </p:cNvSpPr>
            <p:nvPr/>
          </p:nvSpPr>
          <p:spPr bwMode="auto">
            <a:xfrm>
              <a:off x="3619" y="1058"/>
              <a:ext cx="94" cy="83"/>
            </a:xfrm>
            <a:custGeom>
              <a:avLst/>
              <a:gdLst>
                <a:gd name="T0" fmla="*/ 0 w 90"/>
                <a:gd name="T1" fmla="*/ 60 h 68"/>
                <a:gd name="T2" fmla="*/ 8 w 90"/>
                <a:gd name="T3" fmla="*/ 85 h 68"/>
                <a:gd name="T4" fmla="*/ 20 w 90"/>
                <a:gd name="T5" fmla="*/ 76 h 68"/>
                <a:gd name="T6" fmla="*/ 31 w 90"/>
                <a:gd name="T7" fmla="*/ 94 h 68"/>
                <a:gd name="T8" fmla="*/ 43 w 90"/>
                <a:gd name="T9" fmla="*/ 85 h 68"/>
                <a:gd name="T10" fmla="*/ 40 w 90"/>
                <a:gd name="T11" fmla="*/ 116 h 68"/>
                <a:gd name="T12" fmla="*/ 101 w 90"/>
                <a:gd name="T13" fmla="*/ 122 h 68"/>
                <a:gd name="T14" fmla="*/ 77 w 90"/>
                <a:gd name="T15" fmla="*/ 100 h 68"/>
                <a:gd name="T16" fmla="*/ 66 w 90"/>
                <a:gd name="T17" fmla="*/ 62 h 68"/>
                <a:gd name="T18" fmla="*/ 67 w 90"/>
                <a:gd name="T19" fmla="*/ 22 h 68"/>
                <a:gd name="T20" fmla="*/ 81 w 90"/>
                <a:gd name="T21" fmla="*/ 0 h 68"/>
                <a:gd name="T22" fmla="*/ 26 w 90"/>
                <a:gd name="T23" fmla="*/ 7 h 68"/>
                <a:gd name="T24" fmla="*/ 15 w 90"/>
                <a:gd name="T25" fmla="*/ 60 h 68"/>
                <a:gd name="T26" fmla="*/ 0 w 90"/>
                <a:gd name="T27" fmla="*/ 60 h 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0"/>
                <a:gd name="T43" fmla="*/ 0 h 68"/>
                <a:gd name="T44" fmla="*/ 90 w 90"/>
                <a:gd name="T45" fmla="*/ 68 h 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0" h="68">
                  <a:moveTo>
                    <a:pt x="0" y="33"/>
                  </a:moveTo>
                  <a:lnTo>
                    <a:pt x="8" y="47"/>
                  </a:lnTo>
                  <a:lnTo>
                    <a:pt x="17" y="42"/>
                  </a:lnTo>
                  <a:lnTo>
                    <a:pt x="28" y="52"/>
                  </a:lnTo>
                  <a:lnTo>
                    <a:pt x="37" y="47"/>
                  </a:lnTo>
                  <a:lnTo>
                    <a:pt x="34" y="64"/>
                  </a:lnTo>
                  <a:lnTo>
                    <a:pt x="89" y="67"/>
                  </a:lnTo>
                  <a:lnTo>
                    <a:pt x="68" y="55"/>
                  </a:lnTo>
                  <a:lnTo>
                    <a:pt x="57" y="34"/>
                  </a:lnTo>
                  <a:lnTo>
                    <a:pt x="58" y="12"/>
                  </a:lnTo>
                  <a:lnTo>
                    <a:pt x="72" y="0"/>
                  </a:lnTo>
                  <a:lnTo>
                    <a:pt x="23" y="4"/>
                  </a:lnTo>
                  <a:lnTo>
                    <a:pt x="12" y="33"/>
                  </a:lnTo>
                  <a:lnTo>
                    <a:pt x="0" y="33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0" name="Freeform 136"/>
            <p:cNvSpPr>
              <a:spLocks/>
            </p:cNvSpPr>
            <p:nvPr/>
          </p:nvSpPr>
          <p:spPr bwMode="auto">
            <a:xfrm>
              <a:off x="3653" y="924"/>
              <a:ext cx="236" cy="134"/>
            </a:xfrm>
            <a:custGeom>
              <a:avLst/>
              <a:gdLst>
                <a:gd name="T0" fmla="*/ 0 w 225"/>
                <a:gd name="T1" fmla="*/ 172 h 109"/>
                <a:gd name="T2" fmla="*/ 24 w 225"/>
                <a:gd name="T3" fmla="*/ 178 h 109"/>
                <a:gd name="T4" fmla="*/ 7 w 225"/>
                <a:gd name="T5" fmla="*/ 195 h 109"/>
                <a:gd name="T6" fmla="*/ 50 w 225"/>
                <a:gd name="T7" fmla="*/ 202 h 109"/>
                <a:gd name="T8" fmla="*/ 51 w 225"/>
                <a:gd name="T9" fmla="*/ 178 h 109"/>
                <a:gd name="T10" fmla="*/ 65 w 225"/>
                <a:gd name="T11" fmla="*/ 182 h 109"/>
                <a:gd name="T12" fmla="*/ 51 w 225"/>
                <a:gd name="T13" fmla="*/ 170 h 109"/>
                <a:gd name="T14" fmla="*/ 69 w 225"/>
                <a:gd name="T15" fmla="*/ 172 h 109"/>
                <a:gd name="T16" fmla="*/ 65 w 225"/>
                <a:gd name="T17" fmla="*/ 146 h 109"/>
                <a:gd name="T18" fmla="*/ 73 w 225"/>
                <a:gd name="T19" fmla="*/ 164 h 109"/>
                <a:gd name="T20" fmla="*/ 86 w 225"/>
                <a:gd name="T21" fmla="*/ 148 h 109"/>
                <a:gd name="T22" fmla="*/ 78 w 225"/>
                <a:gd name="T23" fmla="*/ 132 h 109"/>
                <a:gd name="T24" fmla="*/ 104 w 225"/>
                <a:gd name="T25" fmla="*/ 134 h 109"/>
                <a:gd name="T26" fmla="*/ 96 w 225"/>
                <a:gd name="T27" fmla="*/ 124 h 109"/>
                <a:gd name="T28" fmla="*/ 110 w 225"/>
                <a:gd name="T29" fmla="*/ 127 h 109"/>
                <a:gd name="T30" fmla="*/ 116 w 225"/>
                <a:gd name="T31" fmla="*/ 106 h 109"/>
                <a:gd name="T32" fmla="*/ 244 w 225"/>
                <a:gd name="T33" fmla="*/ 41 h 109"/>
                <a:gd name="T34" fmla="*/ 258 w 225"/>
                <a:gd name="T35" fmla="*/ 17 h 109"/>
                <a:gd name="T36" fmla="*/ 233 w 225"/>
                <a:gd name="T37" fmla="*/ 0 h 109"/>
                <a:gd name="T38" fmla="*/ 179 w 225"/>
                <a:gd name="T39" fmla="*/ 39 h 109"/>
                <a:gd name="T40" fmla="*/ 123 w 225"/>
                <a:gd name="T41" fmla="*/ 39 h 109"/>
                <a:gd name="T42" fmla="*/ 64 w 225"/>
                <a:gd name="T43" fmla="*/ 95 h 109"/>
                <a:gd name="T44" fmla="*/ 30 w 225"/>
                <a:gd name="T45" fmla="*/ 100 h 109"/>
                <a:gd name="T46" fmla="*/ 31 w 225"/>
                <a:gd name="T47" fmla="*/ 124 h 109"/>
                <a:gd name="T48" fmla="*/ 50 w 225"/>
                <a:gd name="T49" fmla="*/ 127 h 109"/>
                <a:gd name="T50" fmla="*/ 29 w 225"/>
                <a:gd name="T51" fmla="*/ 128 h 109"/>
                <a:gd name="T52" fmla="*/ 40 w 225"/>
                <a:gd name="T53" fmla="*/ 138 h 109"/>
                <a:gd name="T54" fmla="*/ 24 w 225"/>
                <a:gd name="T55" fmla="*/ 148 h 109"/>
                <a:gd name="T56" fmla="*/ 42 w 225"/>
                <a:gd name="T57" fmla="*/ 160 h 109"/>
                <a:gd name="T58" fmla="*/ 0 w 225"/>
                <a:gd name="T59" fmla="*/ 172 h 10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25"/>
                <a:gd name="T91" fmla="*/ 0 h 109"/>
                <a:gd name="T92" fmla="*/ 225 w 225"/>
                <a:gd name="T93" fmla="*/ 109 h 10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25" h="109">
                  <a:moveTo>
                    <a:pt x="0" y="93"/>
                  </a:moveTo>
                  <a:lnTo>
                    <a:pt x="21" y="96"/>
                  </a:lnTo>
                  <a:lnTo>
                    <a:pt x="7" y="105"/>
                  </a:lnTo>
                  <a:lnTo>
                    <a:pt x="44" y="108"/>
                  </a:lnTo>
                  <a:lnTo>
                    <a:pt x="45" y="96"/>
                  </a:lnTo>
                  <a:lnTo>
                    <a:pt x="56" y="98"/>
                  </a:lnTo>
                  <a:lnTo>
                    <a:pt x="45" y="91"/>
                  </a:lnTo>
                  <a:lnTo>
                    <a:pt x="60" y="93"/>
                  </a:lnTo>
                  <a:lnTo>
                    <a:pt x="56" y="79"/>
                  </a:lnTo>
                  <a:lnTo>
                    <a:pt x="64" y="88"/>
                  </a:lnTo>
                  <a:lnTo>
                    <a:pt x="74" y="80"/>
                  </a:lnTo>
                  <a:lnTo>
                    <a:pt x="68" y="71"/>
                  </a:lnTo>
                  <a:lnTo>
                    <a:pt x="90" y="72"/>
                  </a:lnTo>
                  <a:lnTo>
                    <a:pt x="84" y="67"/>
                  </a:lnTo>
                  <a:lnTo>
                    <a:pt x="95" y="68"/>
                  </a:lnTo>
                  <a:lnTo>
                    <a:pt x="101" y="57"/>
                  </a:lnTo>
                  <a:lnTo>
                    <a:pt x="212" y="22"/>
                  </a:lnTo>
                  <a:lnTo>
                    <a:pt x="224" y="9"/>
                  </a:lnTo>
                  <a:lnTo>
                    <a:pt x="202" y="0"/>
                  </a:lnTo>
                  <a:lnTo>
                    <a:pt x="155" y="21"/>
                  </a:lnTo>
                  <a:lnTo>
                    <a:pt x="107" y="21"/>
                  </a:lnTo>
                  <a:lnTo>
                    <a:pt x="55" y="51"/>
                  </a:lnTo>
                  <a:lnTo>
                    <a:pt x="27" y="54"/>
                  </a:lnTo>
                  <a:lnTo>
                    <a:pt x="28" y="67"/>
                  </a:lnTo>
                  <a:lnTo>
                    <a:pt x="44" y="68"/>
                  </a:lnTo>
                  <a:lnTo>
                    <a:pt x="26" y="69"/>
                  </a:lnTo>
                  <a:lnTo>
                    <a:pt x="34" y="74"/>
                  </a:lnTo>
                  <a:lnTo>
                    <a:pt x="21" y="80"/>
                  </a:lnTo>
                  <a:lnTo>
                    <a:pt x="36" y="86"/>
                  </a:lnTo>
                  <a:lnTo>
                    <a:pt x="0" y="93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1" name="Freeform 137"/>
            <p:cNvSpPr>
              <a:spLocks/>
            </p:cNvSpPr>
            <p:nvPr/>
          </p:nvSpPr>
          <p:spPr bwMode="auto">
            <a:xfrm>
              <a:off x="3787" y="749"/>
              <a:ext cx="47" cy="27"/>
            </a:xfrm>
            <a:custGeom>
              <a:avLst/>
              <a:gdLst>
                <a:gd name="T0" fmla="*/ 0 w 45"/>
                <a:gd name="T1" fmla="*/ 26 h 23"/>
                <a:gd name="T2" fmla="*/ 17 w 45"/>
                <a:gd name="T3" fmla="*/ 36 h 23"/>
                <a:gd name="T4" fmla="*/ 50 w 45"/>
                <a:gd name="T5" fmla="*/ 22 h 23"/>
                <a:gd name="T6" fmla="*/ 29 w 45"/>
                <a:gd name="T7" fmla="*/ 0 h 23"/>
                <a:gd name="T8" fmla="*/ 0 w 45"/>
                <a:gd name="T9" fmla="*/ 26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23"/>
                <a:gd name="T17" fmla="*/ 45 w 45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23">
                  <a:moveTo>
                    <a:pt x="0" y="16"/>
                  </a:moveTo>
                  <a:lnTo>
                    <a:pt x="14" y="22"/>
                  </a:lnTo>
                  <a:lnTo>
                    <a:pt x="44" y="14"/>
                  </a:lnTo>
                  <a:lnTo>
                    <a:pt x="26" y="0"/>
                  </a:lnTo>
                  <a:lnTo>
                    <a:pt x="0" y="16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2" name="Freeform 138"/>
            <p:cNvSpPr>
              <a:spLocks/>
            </p:cNvSpPr>
            <p:nvPr/>
          </p:nvSpPr>
          <p:spPr bwMode="auto">
            <a:xfrm>
              <a:off x="4225" y="803"/>
              <a:ext cx="42" cy="18"/>
            </a:xfrm>
            <a:custGeom>
              <a:avLst/>
              <a:gdLst>
                <a:gd name="T0" fmla="*/ 0 w 40"/>
                <a:gd name="T1" fmla="*/ 0 h 15"/>
                <a:gd name="T2" fmla="*/ 20 w 40"/>
                <a:gd name="T3" fmla="*/ 19 h 15"/>
                <a:gd name="T4" fmla="*/ 14 w 40"/>
                <a:gd name="T5" fmla="*/ 24 h 15"/>
                <a:gd name="T6" fmla="*/ 30 w 40"/>
                <a:gd name="T7" fmla="*/ 23 h 15"/>
                <a:gd name="T8" fmla="*/ 45 w 40"/>
                <a:gd name="T9" fmla="*/ 10 h 15"/>
                <a:gd name="T10" fmla="*/ 0 w 40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5"/>
                <a:gd name="T20" fmla="*/ 40 w 40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5">
                  <a:moveTo>
                    <a:pt x="0" y="0"/>
                  </a:moveTo>
                  <a:lnTo>
                    <a:pt x="17" y="11"/>
                  </a:lnTo>
                  <a:lnTo>
                    <a:pt x="11" y="14"/>
                  </a:lnTo>
                  <a:lnTo>
                    <a:pt x="27" y="13"/>
                  </a:lnTo>
                  <a:lnTo>
                    <a:pt x="39" y="6"/>
                  </a:lnTo>
                  <a:lnTo>
                    <a:pt x="0" y="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3" name="Freeform 139"/>
            <p:cNvSpPr>
              <a:spLocks/>
            </p:cNvSpPr>
            <p:nvPr/>
          </p:nvSpPr>
          <p:spPr bwMode="auto">
            <a:xfrm>
              <a:off x="4233" y="754"/>
              <a:ext cx="97" cy="51"/>
            </a:xfrm>
            <a:custGeom>
              <a:avLst/>
              <a:gdLst>
                <a:gd name="T0" fmla="*/ 0 w 93"/>
                <a:gd name="T1" fmla="*/ 59 h 42"/>
                <a:gd name="T2" fmla="*/ 27 w 93"/>
                <a:gd name="T3" fmla="*/ 19 h 42"/>
                <a:gd name="T4" fmla="*/ 68 w 93"/>
                <a:gd name="T5" fmla="*/ 0 h 42"/>
                <a:gd name="T6" fmla="*/ 104 w 93"/>
                <a:gd name="T7" fmla="*/ 35 h 42"/>
                <a:gd name="T8" fmla="*/ 92 w 93"/>
                <a:gd name="T9" fmla="*/ 41 h 42"/>
                <a:gd name="T10" fmla="*/ 96 w 93"/>
                <a:gd name="T11" fmla="*/ 57 h 42"/>
                <a:gd name="T12" fmla="*/ 42 w 93"/>
                <a:gd name="T13" fmla="*/ 74 h 42"/>
                <a:gd name="T14" fmla="*/ 0 w 93"/>
                <a:gd name="T15" fmla="*/ 59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3"/>
                <a:gd name="T25" fmla="*/ 0 h 42"/>
                <a:gd name="T26" fmla="*/ 93 w 93"/>
                <a:gd name="T27" fmla="*/ 42 h 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3" h="42">
                  <a:moveTo>
                    <a:pt x="0" y="33"/>
                  </a:moveTo>
                  <a:lnTo>
                    <a:pt x="24" y="11"/>
                  </a:lnTo>
                  <a:lnTo>
                    <a:pt x="59" y="0"/>
                  </a:lnTo>
                  <a:lnTo>
                    <a:pt x="92" y="20"/>
                  </a:lnTo>
                  <a:lnTo>
                    <a:pt x="81" y="23"/>
                  </a:lnTo>
                  <a:lnTo>
                    <a:pt x="84" y="32"/>
                  </a:lnTo>
                  <a:lnTo>
                    <a:pt x="36" y="41"/>
                  </a:lnTo>
                  <a:lnTo>
                    <a:pt x="0" y="33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4" name="Freeform 140"/>
            <p:cNvSpPr>
              <a:spLocks/>
            </p:cNvSpPr>
            <p:nvPr/>
          </p:nvSpPr>
          <p:spPr bwMode="auto">
            <a:xfrm>
              <a:off x="4253" y="798"/>
              <a:ext cx="111" cy="59"/>
            </a:xfrm>
            <a:custGeom>
              <a:avLst/>
              <a:gdLst>
                <a:gd name="T0" fmla="*/ 0 w 106"/>
                <a:gd name="T1" fmla="*/ 38 h 48"/>
                <a:gd name="T2" fmla="*/ 23 w 106"/>
                <a:gd name="T3" fmla="*/ 42 h 48"/>
                <a:gd name="T4" fmla="*/ 39 w 106"/>
                <a:gd name="T5" fmla="*/ 73 h 48"/>
                <a:gd name="T6" fmla="*/ 49 w 106"/>
                <a:gd name="T7" fmla="*/ 64 h 48"/>
                <a:gd name="T8" fmla="*/ 98 w 106"/>
                <a:gd name="T9" fmla="*/ 87 h 48"/>
                <a:gd name="T10" fmla="*/ 116 w 106"/>
                <a:gd name="T11" fmla="*/ 75 h 48"/>
                <a:gd name="T12" fmla="*/ 103 w 106"/>
                <a:gd name="T13" fmla="*/ 54 h 48"/>
                <a:gd name="T14" fmla="*/ 113 w 106"/>
                <a:gd name="T15" fmla="*/ 59 h 48"/>
                <a:gd name="T16" fmla="*/ 120 w 106"/>
                <a:gd name="T17" fmla="*/ 26 h 48"/>
                <a:gd name="T18" fmla="*/ 94 w 106"/>
                <a:gd name="T19" fmla="*/ 7 h 48"/>
                <a:gd name="T20" fmla="*/ 69 w 106"/>
                <a:gd name="T21" fmla="*/ 32 h 48"/>
                <a:gd name="T22" fmla="*/ 90 w 106"/>
                <a:gd name="T23" fmla="*/ 18 h 48"/>
                <a:gd name="T24" fmla="*/ 76 w 106"/>
                <a:gd name="T25" fmla="*/ 0 h 48"/>
                <a:gd name="T26" fmla="*/ 36 w 106"/>
                <a:gd name="T27" fmla="*/ 7 h 48"/>
                <a:gd name="T28" fmla="*/ 0 w 106"/>
                <a:gd name="T29" fmla="*/ 38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6"/>
                <a:gd name="T46" fmla="*/ 0 h 48"/>
                <a:gd name="T47" fmla="*/ 106 w 106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6" h="48">
                  <a:moveTo>
                    <a:pt x="0" y="20"/>
                  </a:moveTo>
                  <a:lnTo>
                    <a:pt x="20" y="23"/>
                  </a:lnTo>
                  <a:lnTo>
                    <a:pt x="33" y="39"/>
                  </a:lnTo>
                  <a:lnTo>
                    <a:pt x="43" y="34"/>
                  </a:lnTo>
                  <a:lnTo>
                    <a:pt x="86" y="47"/>
                  </a:lnTo>
                  <a:lnTo>
                    <a:pt x="101" y="41"/>
                  </a:lnTo>
                  <a:lnTo>
                    <a:pt x="90" y="29"/>
                  </a:lnTo>
                  <a:lnTo>
                    <a:pt x="98" y="32"/>
                  </a:lnTo>
                  <a:lnTo>
                    <a:pt x="105" y="14"/>
                  </a:lnTo>
                  <a:lnTo>
                    <a:pt x="82" y="4"/>
                  </a:lnTo>
                  <a:lnTo>
                    <a:pt x="60" y="17"/>
                  </a:lnTo>
                  <a:lnTo>
                    <a:pt x="78" y="10"/>
                  </a:lnTo>
                  <a:lnTo>
                    <a:pt x="67" y="0"/>
                  </a:lnTo>
                  <a:lnTo>
                    <a:pt x="31" y="4"/>
                  </a:lnTo>
                  <a:lnTo>
                    <a:pt x="0" y="2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5" name="Freeform 141"/>
            <p:cNvSpPr>
              <a:spLocks/>
            </p:cNvSpPr>
            <p:nvPr/>
          </p:nvSpPr>
          <p:spPr bwMode="auto">
            <a:xfrm>
              <a:off x="4355" y="829"/>
              <a:ext cx="92" cy="58"/>
            </a:xfrm>
            <a:custGeom>
              <a:avLst/>
              <a:gdLst>
                <a:gd name="T0" fmla="*/ 0 w 88"/>
                <a:gd name="T1" fmla="*/ 70 h 48"/>
                <a:gd name="T2" fmla="*/ 6 w 88"/>
                <a:gd name="T3" fmla="*/ 83 h 48"/>
                <a:gd name="T4" fmla="*/ 92 w 88"/>
                <a:gd name="T5" fmla="*/ 65 h 48"/>
                <a:gd name="T6" fmla="*/ 99 w 88"/>
                <a:gd name="T7" fmla="*/ 40 h 48"/>
                <a:gd name="T8" fmla="*/ 75 w 88"/>
                <a:gd name="T9" fmla="*/ 16 h 48"/>
                <a:gd name="T10" fmla="*/ 55 w 88"/>
                <a:gd name="T11" fmla="*/ 25 h 48"/>
                <a:gd name="T12" fmla="*/ 59 w 88"/>
                <a:gd name="T13" fmla="*/ 7 h 48"/>
                <a:gd name="T14" fmla="*/ 48 w 88"/>
                <a:gd name="T15" fmla="*/ 0 h 48"/>
                <a:gd name="T16" fmla="*/ 8 w 88"/>
                <a:gd name="T17" fmla="*/ 62 h 48"/>
                <a:gd name="T18" fmla="*/ 0 w 88"/>
                <a:gd name="T19" fmla="*/ 70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"/>
                <a:gd name="T31" fmla="*/ 0 h 48"/>
                <a:gd name="T32" fmla="*/ 88 w 88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" h="48">
                  <a:moveTo>
                    <a:pt x="0" y="40"/>
                  </a:moveTo>
                  <a:lnTo>
                    <a:pt x="6" y="47"/>
                  </a:lnTo>
                  <a:lnTo>
                    <a:pt x="80" y="37"/>
                  </a:lnTo>
                  <a:lnTo>
                    <a:pt x="87" y="22"/>
                  </a:lnTo>
                  <a:lnTo>
                    <a:pt x="66" y="9"/>
                  </a:lnTo>
                  <a:lnTo>
                    <a:pt x="49" y="14"/>
                  </a:lnTo>
                  <a:lnTo>
                    <a:pt x="52" y="4"/>
                  </a:lnTo>
                  <a:lnTo>
                    <a:pt x="42" y="0"/>
                  </a:lnTo>
                  <a:lnTo>
                    <a:pt x="8" y="35"/>
                  </a:lnTo>
                  <a:lnTo>
                    <a:pt x="0" y="4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6" name="Freeform 142"/>
            <p:cNvSpPr>
              <a:spLocks/>
            </p:cNvSpPr>
            <p:nvPr/>
          </p:nvSpPr>
          <p:spPr bwMode="auto">
            <a:xfrm>
              <a:off x="4925" y="951"/>
              <a:ext cx="103" cy="56"/>
            </a:xfrm>
            <a:custGeom>
              <a:avLst/>
              <a:gdLst>
                <a:gd name="T0" fmla="*/ 0 w 98"/>
                <a:gd name="T1" fmla="*/ 45 h 46"/>
                <a:gd name="T2" fmla="*/ 22 w 98"/>
                <a:gd name="T3" fmla="*/ 2 h 46"/>
                <a:gd name="T4" fmla="*/ 39 w 98"/>
                <a:gd name="T5" fmla="*/ 0 h 46"/>
                <a:gd name="T6" fmla="*/ 64 w 98"/>
                <a:gd name="T7" fmla="*/ 33 h 46"/>
                <a:gd name="T8" fmla="*/ 68 w 98"/>
                <a:gd name="T9" fmla="*/ 9 h 46"/>
                <a:gd name="T10" fmla="*/ 97 w 98"/>
                <a:gd name="T11" fmla="*/ 27 h 46"/>
                <a:gd name="T12" fmla="*/ 94 w 98"/>
                <a:gd name="T13" fmla="*/ 57 h 46"/>
                <a:gd name="T14" fmla="*/ 112 w 98"/>
                <a:gd name="T15" fmla="*/ 68 h 46"/>
                <a:gd name="T16" fmla="*/ 53 w 98"/>
                <a:gd name="T17" fmla="*/ 74 h 46"/>
                <a:gd name="T18" fmla="*/ 49 w 98"/>
                <a:gd name="T19" fmla="*/ 60 h 46"/>
                <a:gd name="T20" fmla="*/ 40 w 98"/>
                <a:gd name="T21" fmla="*/ 82 h 46"/>
                <a:gd name="T22" fmla="*/ 0 w 98"/>
                <a:gd name="T23" fmla="*/ 45 h 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8"/>
                <a:gd name="T37" fmla="*/ 0 h 46"/>
                <a:gd name="T38" fmla="*/ 98 w 98"/>
                <a:gd name="T39" fmla="*/ 46 h 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8" h="46">
                  <a:moveTo>
                    <a:pt x="0" y="25"/>
                  </a:moveTo>
                  <a:lnTo>
                    <a:pt x="19" y="2"/>
                  </a:lnTo>
                  <a:lnTo>
                    <a:pt x="33" y="0"/>
                  </a:lnTo>
                  <a:lnTo>
                    <a:pt x="55" y="18"/>
                  </a:lnTo>
                  <a:lnTo>
                    <a:pt x="59" y="5"/>
                  </a:lnTo>
                  <a:lnTo>
                    <a:pt x="84" y="15"/>
                  </a:lnTo>
                  <a:lnTo>
                    <a:pt x="81" y="32"/>
                  </a:lnTo>
                  <a:lnTo>
                    <a:pt x="97" y="38"/>
                  </a:lnTo>
                  <a:lnTo>
                    <a:pt x="46" y="41"/>
                  </a:lnTo>
                  <a:lnTo>
                    <a:pt x="43" y="33"/>
                  </a:lnTo>
                  <a:lnTo>
                    <a:pt x="34" y="45"/>
                  </a:lnTo>
                  <a:lnTo>
                    <a:pt x="0" y="25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7" name="Freeform 143"/>
            <p:cNvSpPr>
              <a:spLocks/>
            </p:cNvSpPr>
            <p:nvPr/>
          </p:nvSpPr>
          <p:spPr bwMode="auto">
            <a:xfrm>
              <a:off x="4995" y="953"/>
              <a:ext cx="65" cy="39"/>
            </a:xfrm>
            <a:custGeom>
              <a:avLst/>
              <a:gdLst>
                <a:gd name="T0" fmla="*/ 0 w 62"/>
                <a:gd name="T1" fmla="*/ 0 h 32"/>
                <a:gd name="T2" fmla="*/ 23 w 62"/>
                <a:gd name="T3" fmla="*/ 22 h 32"/>
                <a:gd name="T4" fmla="*/ 18 w 62"/>
                <a:gd name="T5" fmla="*/ 40 h 32"/>
                <a:gd name="T6" fmla="*/ 28 w 62"/>
                <a:gd name="T7" fmla="*/ 56 h 32"/>
                <a:gd name="T8" fmla="*/ 49 w 62"/>
                <a:gd name="T9" fmla="*/ 56 h 32"/>
                <a:gd name="T10" fmla="*/ 70 w 62"/>
                <a:gd name="T11" fmla="*/ 34 h 32"/>
                <a:gd name="T12" fmla="*/ 0 w 62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32"/>
                <a:gd name="T23" fmla="*/ 62 w 62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32">
                  <a:moveTo>
                    <a:pt x="0" y="0"/>
                  </a:moveTo>
                  <a:lnTo>
                    <a:pt x="20" y="12"/>
                  </a:lnTo>
                  <a:lnTo>
                    <a:pt x="15" y="22"/>
                  </a:lnTo>
                  <a:lnTo>
                    <a:pt x="25" y="31"/>
                  </a:lnTo>
                  <a:lnTo>
                    <a:pt x="43" y="31"/>
                  </a:lnTo>
                  <a:lnTo>
                    <a:pt x="61" y="19"/>
                  </a:lnTo>
                  <a:lnTo>
                    <a:pt x="0" y="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8" name="Freeform 144"/>
            <p:cNvSpPr>
              <a:spLocks/>
            </p:cNvSpPr>
            <p:nvPr/>
          </p:nvSpPr>
          <p:spPr bwMode="auto">
            <a:xfrm>
              <a:off x="5002" y="1595"/>
              <a:ext cx="49" cy="196"/>
            </a:xfrm>
            <a:custGeom>
              <a:avLst/>
              <a:gdLst>
                <a:gd name="T0" fmla="*/ 0 w 47"/>
                <a:gd name="T1" fmla="*/ 74 h 159"/>
                <a:gd name="T2" fmla="*/ 8 w 47"/>
                <a:gd name="T3" fmla="*/ 112 h 159"/>
                <a:gd name="T4" fmla="*/ 8 w 47"/>
                <a:gd name="T5" fmla="*/ 296 h 159"/>
                <a:gd name="T6" fmla="*/ 19 w 47"/>
                <a:gd name="T7" fmla="*/ 274 h 159"/>
                <a:gd name="T8" fmla="*/ 31 w 47"/>
                <a:gd name="T9" fmla="*/ 288 h 159"/>
                <a:gd name="T10" fmla="*/ 17 w 47"/>
                <a:gd name="T11" fmla="*/ 239 h 159"/>
                <a:gd name="T12" fmla="*/ 24 w 47"/>
                <a:gd name="T13" fmla="*/ 187 h 159"/>
                <a:gd name="T14" fmla="*/ 52 w 47"/>
                <a:gd name="T15" fmla="*/ 202 h 159"/>
                <a:gd name="T16" fmla="*/ 26 w 47"/>
                <a:gd name="T17" fmla="*/ 105 h 159"/>
                <a:gd name="T18" fmla="*/ 19 w 47"/>
                <a:gd name="T19" fmla="*/ 0 h 159"/>
                <a:gd name="T20" fmla="*/ 0 w 47"/>
                <a:gd name="T21" fmla="*/ 74 h 1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159"/>
                <a:gd name="T35" fmla="*/ 47 w 47"/>
                <a:gd name="T36" fmla="*/ 159 h 1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159">
                  <a:moveTo>
                    <a:pt x="0" y="40"/>
                  </a:moveTo>
                  <a:lnTo>
                    <a:pt x="8" y="60"/>
                  </a:lnTo>
                  <a:lnTo>
                    <a:pt x="8" y="158"/>
                  </a:lnTo>
                  <a:lnTo>
                    <a:pt x="16" y="146"/>
                  </a:lnTo>
                  <a:lnTo>
                    <a:pt x="28" y="154"/>
                  </a:lnTo>
                  <a:lnTo>
                    <a:pt x="14" y="127"/>
                  </a:lnTo>
                  <a:lnTo>
                    <a:pt x="21" y="100"/>
                  </a:lnTo>
                  <a:lnTo>
                    <a:pt x="46" y="108"/>
                  </a:lnTo>
                  <a:lnTo>
                    <a:pt x="23" y="56"/>
                  </a:lnTo>
                  <a:lnTo>
                    <a:pt x="16" y="0"/>
                  </a:lnTo>
                  <a:lnTo>
                    <a:pt x="0" y="4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9" name="Freeform 145"/>
            <p:cNvSpPr>
              <a:spLocks/>
            </p:cNvSpPr>
            <p:nvPr/>
          </p:nvSpPr>
          <p:spPr bwMode="auto">
            <a:xfrm>
              <a:off x="5072" y="975"/>
              <a:ext cx="72" cy="29"/>
            </a:xfrm>
            <a:custGeom>
              <a:avLst/>
              <a:gdLst>
                <a:gd name="T0" fmla="*/ 0 w 68"/>
                <a:gd name="T1" fmla="*/ 0 h 23"/>
                <a:gd name="T2" fmla="*/ 15 w 68"/>
                <a:gd name="T3" fmla="*/ 30 h 23"/>
                <a:gd name="T4" fmla="*/ 52 w 68"/>
                <a:gd name="T5" fmla="*/ 44 h 23"/>
                <a:gd name="T6" fmla="*/ 79 w 68"/>
                <a:gd name="T7" fmla="*/ 37 h 23"/>
                <a:gd name="T8" fmla="*/ 0 w 68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23"/>
                <a:gd name="T17" fmla="*/ 68 w 6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23">
                  <a:moveTo>
                    <a:pt x="0" y="0"/>
                  </a:moveTo>
                  <a:lnTo>
                    <a:pt x="12" y="15"/>
                  </a:lnTo>
                  <a:lnTo>
                    <a:pt x="43" y="22"/>
                  </a:lnTo>
                  <a:lnTo>
                    <a:pt x="67" y="18"/>
                  </a:lnTo>
                  <a:lnTo>
                    <a:pt x="0" y="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0" name="Freeform 146"/>
            <p:cNvSpPr>
              <a:spLocks/>
            </p:cNvSpPr>
            <p:nvPr/>
          </p:nvSpPr>
          <p:spPr bwMode="auto">
            <a:xfrm>
              <a:off x="2691" y="1841"/>
              <a:ext cx="190" cy="159"/>
            </a:xfrm>
            <a:custGeom>
              <a:avLst/>
              <a:gdLst>
                <a:gd name="T0" fmla="*/ 0 w 180"/>
                <a:gd name="T1" fmla="*/ 18 h 130"/>
                <a:gd name="T2" fmla="*/ 6 w 180"/>
                <a:gd name="T3" fmla="*/ 56 h 130"/>
                <a:gd name="T4" fmla="*/ 52 w 180"/>
                <a:gd name="T5" fmla="*/ 65 h 130"/>
                <a:gd name="T6" fmla="*/ 32 w 180"/>
                <a:gd name="T7" fmla="*/ 126 h 130"/>
                <a:gd name="T8" fmla="*/ 32 w 180"/>
                <a:gd name="T9" fmla="*/ 202 h 130"/>
                <a:gd name="T10" fmla="*/ 63 w 180"/>
                <a:gd name="T11" fmla="*/ 236 h 130"/>
                <a:gd name="T12" fmla="*/ 125 w 180"/>
                <a:gd name="T13" fmla="*/ 214 h 130"/>
                <a:gd name="T14" fmla="*/ 159 w 180"/>
                <a:gd name="T15" fmla="*/ 155 h 130"/>
                <a:gd name="T16" fmla="*/ 152 w 180"/>
                <a:gd name="T17" fmla="*/ 133 h 130"/>
                <a:gd name="T18" fmla="*/ 171 w 180"/>
                <a:gd name="T19" fmla="*/ 92 h 130"/>
                <a:gd name="T20" fmla="*/ 210 w 180"/>
                <a:gd name="T21" fmla="*/ 59 h 130"/>
                <a:gd name="T22" fmla="*/ 210 w 180"/>
                <a:gd name="T23" fmla="*/ 40 h 130"/>
                <a:gd name="T24" fmla="*/ 186 w 180"/>
                <a:gd name="T25" fmla="*/ 34 h 130"/>
                <a:gd name="T26" fmla="*/ 181 w 180"/>
                <a:gd name="T27" fmla="*/ 33 h 130"/>
                <a:gd name="T28" fmla="*/ 126 w 180"/>
                <a:gd name="T29" fmla="*/ 7 h 130"/>
                <a:gd name="T30" fmla="*/ 18 w 180"/>
                <a:gd name="T31" fmla="*/ 0 h 130"/>
                <a:gd name="T32" fmla="*/ 0 w 180"/>
                <a:gd name="T33" fmla="*/ 18 h 1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0"/>
                <a:gd name="T52" fmla="*/ 0 h 130"/>
                <a:gd name="T53" fmla="*/ 180 w 180"/>
                <a:gd name="T54" fmla="*/ 130 h 1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0" h="130">
                  <a:moveTo>
                    <a:pt x="0" y="10"/>
                  </a:moveTo>
                  <a:lnTo>
                    <a:pt x="6" y="31"/>
                  </a:lnTo>
                  <a:lnTo>
                    <a:pt x="44" y="35"/>
                  </a:lnTo>
                  <a:lnTo>
                    <a:pt x="27" y="69"/>
                  </a:lnTo>
                  <a:lnTo>
                    <a:pt x="27" y="110"/>
                  </a:lnTo>
                  <a:lnTo>
                    <a:pt x="54" y="129"/>
                  </a:lnTo>
                  <a:lnTo>
                    <a:pt x="106" y="117"/>
                  </a:lnTo>
                  <a:lnTo>
                    <a:pt x="135" y="85"/>
                  </a:lnTo>
                  <a:lnTo>
                    <a:pt x="129" y="73"/>
                  </a:lnTo>
                  <a:lnTo>
                    <a:pt x="145" y="50"/>
                  </a:lnTo>
                  <a:lnTo>
                    <a:pt x="179" y="32"/>
                  </a:lnTo>
                  <a:lnTo>
                    <a:pt x="179" y="22"/>
                  </a:lnTo>
                  <a:lnTo>
                    <a:pt x="158" y="19"/>
                  </a:lnTo>
                  <a:lnTo>
                    <a:pt x="153" y="18"/>
                  </a:lnTo>
                  <a:lnTo>
                    <a:pt x="107" y="4"/>
                  </a:lnTo>
                  <a:lnTo>
                    <a:pt x="15" y="0"/>
                  </a:lnTo>
                  <a:lnTo>
                    <a:pt x="0" y="1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1" name="Freeform 147"/>
            <p:cNvSpPr>
              <a:spLocks/>
            </p:cNvSpPr>
            <p:nvPr/>
          </p:nvSpPr>
          <p:spPr bwMode="auto">
            <a:xfrm>
              <a:off x="1940" y="2564"/>
              <a:ext cx="64" cy="70"/>
            </a:xfrm>
            <a:custGeom>
              <a:avLst/>
              <a:gdLst>
                <a:gd name="T0" fmla="*/ 0 w 61"/>
                <a:gd name="T1" fmla="*/ 45 h 58"/>
                <a:gd name="T2" fmla="*/ 19 w 61"/>
                <a:gd name="T3" fmla="*/ 0 h 58"/>
                <a:gd name="T4" fmla="*/ 69 w 61"/>
                <a:gd name="T5" fmla="*/ 8 h 58"/>
                <a:gd name="T6" fmla="*/ 63 w 61"/>
                <a:gd name="T7" fmla="*/ 93 h 58"/>
                <a:gd name="T8" fmla="*/ 26 w 61"/>
                <a:gd name="T9" fmla="*/ 100 h 58"/>
                <a:gd name="T10" fmla="*/ 0 w 61"/>
                <a:gd name="T11" fmla="*/ 45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58"/>
                <a:gd name="T20" fmla="*/ 61 w 61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58">
                  <a:moveTo>
                    <a:pt x="0" y="26"/>
                  </a:moveTo>
                  <a:lnTo>
                    <a:pt x="16" y="0"/>
                  </a:lnTo>
                  <a:lnTo>
                    <a:pt x="60" y="5"/>
                  </a:lnTo>
                  <a:lnTo>
                    <a:pt x="54" y="53"/>
                  </a:lnTo>
                  <a:lnTo>
                    <a:pt x="23" y="57"/>
                  </a:lnTo>
                  <a:lnTo>
                    <a:pt x="0" y="26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2" name="Freeform 148"/>
            <p:cNvSpPr>
              <a:spLocks/>
            </p:cNvSpPr>
            <p:nvPr/>
          </p:nvSpPr>
          <p:spPr bwMode="auto">
            <a:xfrm>
              <a:off x="2995" y="803"/>
              <a:ext cx="163" cy="135"/>
            </a:xfrm>
            <a:custGeom>
              <a:avLst/>
              <a:gdLst>
                <a:gd name="T0" fmla="*/ 0 w 156"/>
                <a:gd name="T1" fmla="*/ 25 h 110"/>
                <a:gd name="T2" fmla="*/ 2 w 156"/>
                <a:gd name="T3" fmla="*/ 50 h 110"/>
                <a:gd name="T4" fmla="*/ 20 w 156"/>
                <a:gd name="T5" fmla="*/ 50 h 110"/>
                <a:gd name="T6" fmla="*/ 15 w 156"/>
                <a:gd name="T7" fmla="*/ 61 h 110"/>
                <a:gd name="T8" fmla="*/ 27 w 156"/>
                <a:gd name="T9" fmla="*/ 68 h 110"/>
                <a:gd name="T10" fmla="*/ 9 w 156"/>
                <a:gd name="T11" fmla="*/ 68 h 110"/>
                <a:gd name="T12" fmla="*/ 42 w 156"/>
                <a:gd name="T13" fmla="*/ 88 h 110"/>
                <a:gd name="T14" fmla="*/ 27 w 156"/>
                <a:gd name="T15" fmla="*/ 97 h 110"/>
                <a:gd name="T16" fmla="*/ 38 w 156"/>
                <a:gd name="T17" fmla="*/ 113 h 110"/>
                <a:gd name="T18" fmla="*/ 66 w 156"/>
                <a:gd name="T19" fmla="*/ 104 h 110"/>
                <a:gd name="T20" fmla="*/ 65 w 156"/>
                <a:gd name="T21" fmla="*/ 83 h 110"/>
                <a:gd name="T22" fmla="*/ 78 w 156"/>
                <a:gd name="T23" fmla="*/ 74 h 110"/>
                <a:gd name="T24" fmla="*/ 80 w 156"/>
                <a:gd name="T25" fmla="*/ 98 h 110"/>
                <a:gd name="T26" fmla="*/ 98 w 156"/>
                <a:gd name="T27" fmla="*/ 83 h 110"/>
                <a:gd name="T28" fmla="*/ 95 w 156"/>
                <a:gd name="T29" fmla="*/ 98 h 110"/>
                <a:gd name="T30" fmla="*/ 111 w 156"/>
                <a:gd name="T31" fmla="*/ 99 h 110"/>
                <a:gd name="T32" fmla="*/ 49 w 156"/>
                <a:gd name="T33" fmla="*/ 122 h 110"/>
                <a:gd name="T34" fmla="*/ 51 w 156"/>
                <a:gd name="T35" fmla="*/ 140 h 110"/>
                <a:gd name="T36" fmla="*/ 101 w 156"/>
                <a:gd name="T37" fmla="*/ 128 h 110"/>
                <a:gd name="T38" fmla="*/ 68 w 156"/>
                <a:gd name="T39" fmla="*/ 145 h 110"/>
                <a:gd name="T40" fmla="*/ 88 w 156"/>
                <a:gd name="T41" fmla="*/ 153 h 110"/>
                <a:gd name="T42" fmla="*/ 53 w 156"/>
                <a:gd name="T43" fmla="*/ 161 h 110"/>
                <a:gd name="T44" fmla="*/ 104 w 156"/>
                <a:gd name="T45" fmla="*/ 201 h 110"/>
                <a:gd name="T46" fmla="*/ 138 w 156"/>
                <a:gd name="T47" fmla="*/ 98 h 110"/>
                <a:gd name="T48" fmla="*/ 177 w 156"/>
                <a:gd name="T49" fmla="*/ 74 h 110"/>
                <a:gd name="T50" fmla="*/ 133 w 156"/>
                <a:gd name="T51" fmla="*/ 55 h 110"/>
                <a:gd name="T52" fmla="*/ 127 w 156"/>
                <a:gd name="T53" fmla="*/ 31 h 110"/>
                <a:gd name="T54" fmla="*/ 116 w 156"/>
                <a:gd name="T55" fmla="*/ 44 h 110"/>
                <a:gd name="T56" fmla="*/ 121 w 156"/>
                <a:gd name="T57" fmla="*/ 21 h 110"/>
                <a:gd name="T58" fmla="*/ 92 w 156"/>
                <a:gd name="T59" fmla="*/ 0 h 110"/>
                <a:gd name="T60" fmla="*/ 80 w 156"/>
                <a:gd name="T61" fmla="*/ 21 h 110"/>
                <a:gd name="T62" fmla="*/ 95 w 156"/>
                <a:gd name="T63" fmla="*/ 68 h 110"/>
                <a:gd name="T64" fmla="*/ 62 w 156"/>
                <a:gd name="T65" fmla="*/ 18 h 110"/>
                <a:gd name="T66" fmla="*/ 51 w 156"/>
                <a:gd name="T67" fmla="*/ 31 h 110"/>
                <a:gd name="T68" fmla="*/ 57 w 156"/>
                <a:gd name="T69" fmla="*/ 55 h 110"/>
                <a:gd name="T70" fmla="*/ 26 w 156"/>
                <a:gd name="T71" fmla="*/ 32 h 110"/>
                <a:gd name="T72" fmla="*/ 49 w 156"/>
                <a:gd name="T73" fmla="*/ 17 h 110"/>
                <a:gd name="T74" fmla="*/ 0 w 156"/>
                <a:gd name="T75" fmla="*/ 25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6"/>
                <a:gd name="T115" fmla="*/ 0 h 110"/>
                <a:gd name="T116" fmla="*/ 156 w 156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6" h="110">
                  <a:moveTo>
                    <a:pt x="0" y="13"/>
                  </a:moveTo>
                  <a:lnTo>
                    <a:pt x="2" y="27"/>
                  </a:lnTo>
                  <a:lnTo>
                    <a:pt x="17" y="27"/>
                  </a:lnTo>
                  <a:lnTo>
                    <a:pt x="12" y="33"/>
                  </a:lnTo>
                  <a:lnTo>
                    <a:pt x="24" y="37"/>
                  </a:lnTo>
                  <a:lnTo>
                    <a:pt x="9" y="37"/>
                  </a:lnTo>
                  <a:lnTo>
                    <a:pt x="36" y="48"/>
                  </a:lnTo>
                  <a:lnTo>
                    <a:pt x="24" y="52"/>
                  </a:lnTo>
                  <a:lnTo>
                    <a:pt x="33" y="61"/>
                  </a:lnTo>
                  <a:lnTo>
                    <a:pt x="57" y="56"/>
                  </a:lnTo>
                  <a:lnTo>
                    <a:pt x="56" y="45"/>
                  </a:lnTo>
                  <a:lnTo>
                    <a:pt x="69" y="40"/>
                  </a:lnTo>
                  <a:lnTo>
                    <a:pt x="71" y="53"/>
                  </a:lnTo>
                  <a:lnTo>
                    <a:pt x="86" y="45"/>
                  </a:lnTo>
                  <a:lnTo>
                    <a:pt x="83" y="53"/>
                  </a:lnTo>
                  <a:lnTo>
                    <a:pt x="97" y="54"/>
                  </a:lnTo>
                  <a:lnTo>
                    <a:pt x="43" y="66"/>
                  </a:lnTo>
                  <a:lnTo>
                    <a:pt x="45" y="76"/>
                  </a:lnTo>
                  <a:lnTo>
                    <a:pt x="89" y="69"/>
                  </a:lnTo>
                  <a:lnTo>
                    <a:pt x="59" y="78"/>
                  </a:lnTo>
                  <a:lnTo>
                    <a:pt x="77" y="83"/>
                  </a:lnTo>
                  <a:lnTo>
                    <a:pt x="47" y="87"/>
                  </a:lnTo>
                  <a:lnTo>
                    <a:pt x="92" y="109"/>
                  </a:lnTo>
                  <a:lnTo>
                    <a:pt x="121" y="53"/>
                  </a:lnTo>
                  <a:lnTo>
                    <a:pt x="155" y="40"/>
                  </a:lnTo>
                  <a:lnTo>
                    <a:pt x="117" y="30"/>
                  </a:lnTo>
                  <a:lnTo>
                    <a:pt x="112" y="16"/>
                  </a:lnTo>
                  <a:lnTo>
                    <a:pt x="101" y="24"/>
                  </a:lnTo>
                  <a:lnTo>
                    <a:pt x="106" y="11"/>
                  </a:lnTo>
                  <a:lnTo>
                    <a:pt x="80" y="0"/>
                  </a:lnTo>
                  <a:lnTo>
                    <a:pt x="71" y="11"/>
                  </a:lnTo>
                  <a:lnTo>
                    <a:pt x="83" y="37"/>
                  </a:lnTo>
                  <a:lnTo>
                    <a:pt x="54" y="10"/>
                  </a:lnTo>
                  <a:lnTo>
                    <a:pt x="45" y="16"/>
                  </a:lnTo>
                  <a:lnTo>
                    <a:pt x="51" y="30"/>
                  </a:lnTo>
                  <a:lnTo>
                    <a:pt x="23" y="17"/>
                  </a:lnTo>
                  <a:lnTo>
                    <a:pt x="43" y="9"/>
                  </a:lnTo>
                  <a:lnTo>
                    <a:pt x="0" y="13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3" name="Freeform 149"/>
            <p:cNvSpPr>
              <a:spLocks/>
            </p:cNvSpPr>
            <p:nvPr/>
          </p:nvSpPr>
          <p:spPr bwMode="auto">
            <a:xfrm>
              <a:off x="3099" y="784"/>
              <a:ext cx="148" cy="57"/>
            </a:xfrm>
            <a:custGeom>
              <a:avLst/>
              <a:gdLst>
                <a:gd name="T0" fmla="*/ 0 w 141"/>
                <a:gd name="T1" fmla="*/ 22 h 47"/>
                <a:gd name="T2" fmla="*/ 23 w 141"/>
                <a:gd name="T3" fmla="*/ 28 h 47"/>
                <a:gd name="T4" fmla="*/ 7 w 141"/>
                <a:gd name="T5" fmla="*/ 36 h 47"/>
                <a:gd name="T6" fmla="*/ 15 w 141"/>
                <a:gd name="T7" fmla="*/ 44 h 47"/>
                <a:gd name="T8" fmla="*/ 73 w 141"/>
                <a:gd name="T9" fmla="*/ 44 h 47"/>
                <a:gd name="T10" fmla="*/ 37 w 141"/>
                <a:gd name="T11" fmla="*/ 56 h 47"/>
                <a:gd name="T12" fmla="*/ 96 w 141"/>
                <a:gd name="T13" fmla="*/ 82 h 47"/>
                <a:gd name="T14" fmla="*/ 135 w 141"/>
                <a:gd name="T15" fmla="*/ 67 h 47"/>
                <a:gd name="T16" fmla="*/ 162 w 141"/>
                <a:gd name="T17" fmla="*/ 36 h 47"/>
                <a:gd name="T18" fmla="*/ 155 w 141"/>
                <a:gd name="T19" fmla="*/ 25 h 47"/>
                <a:gd name="T20" fmla="*/ 117 w 141"/>
                <a:gd name="T21" fmla="*/ 25 h 47"/>
                <a:gd name="T22" fmla="*/ 123 w 141"/>
                <a:gd name="T23" fmla="*/ 10 h 47"/>
                <a:gd name="T24" fmla="*/ 91 w 141"/>
                <a:gd name="T25" fmla="*/ 25 h 47"/>
                <a:gd name="T26" fmla="*/ 87 w 141"/>
                <a:gd name="T27" fmla="*/ 0 h 47"/>
                <a:gd name="T28" fmla="*/ 80 w 141"/>
                <a:gd name="T29" fmla="*/ 33 h 47"/>
                <a:gd name="T30" fmla="*/ 37 w 141"/>
                <a:gd name="T31" fmla="*/ 0 h 47"/>
                <a:gd name="T32" fmla="*/ 39 w 141"/>
                <a:gd name="T33" fmla="*/ 19 h 47"/>
                <a:gd name="T34" fmla="*/ 24 w 141"/>
                <a:gd name="T35" fmla="*/ 10 h 47"/>
                <a:gd name="T36" fmla="*/ 29 w 141"/>
                <a:gd name="T37" fmla="*/ 30 h 47"/>
                <a:gd name="T38" fmla="*/ 0 w 141"/>
                <a:gd name="T39" fmla="*/ 22 h 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1"/>
                <a:gd name="T61" fmla="*/ 0 h 47"/>
                <a:gd name="T62" fmla="*/ 141 w 141"/>
                <a:gd name="T63" fmla="*/ 47 h 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1" h="47">
                  <a:moveTo>
                    <a:pt x="0" y="12"/>
                  </a:moveTo>
                  <a:lnTo>
                    <a:pt x="20" y="16"/>
                  </a:lnTo>
                  <a:lnTo>
                    <a:pt x="7" y="21"/>
                  </a:lnTo>
                  <a:lnTo>
                    <a:pt x="12" y="25"/>
                  </a:lnTo>
                  <a:lnTo>
                    <a:pt x="64" y="25"/>
                  </a:lnTo>
                  <a:lnTo>
                    <a:pt x="31" y="31"/>
                  </a:lnTo>
                  <a:lnTo>
                    <a:pt x="83" y="46"/>
                  </a:lnTo>
                  <a:lnTo>
                    <a:pt x="117" y="37"/>
                  </a:lnTo>
                  <a:lnTo>
                    <a:pt x="140" y="21"/>
                  </a:lnTo>
                  <a:lnTo>
                    <a:pt x="134" y="14"/>
                  </a:lnTo>
                  <a:lnTo>
                    <a:pt x="101" y="14"/>
                  </a:lnTo>
                  <a:lnTo>
                    <a:pt x="106" y="6"/>
                  </a:lnTo>
                  <a:lnTo>
                    <a:pt x="79" y="14"/>
                  </a:lnTo>
                  <a:lnTo>
                    <a:pt x="75" y="0"/>
                  </a:lnTo>
                  <a:lnTo>
                    <a:pt x="69" y="18"/>
                  </a:lnTo>
                  <a:lnTo>
                    <a:pt x="31" y="0"/>
                  </a:lnTo>
                  <a:lnTo>
                    <a:pt x="33" y="11"/>
                  </a:lnTo>
                  <a:lnTo>
                    <a:pt x="21" y="6"/>
                  </a:lnTo>
                  <a:lnTo>
                    <a:pt x="26" y="17"/>
                  </a:lnTo>
                  <a:lnTo>
                    <a:pt x="0" y="12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4" name="Freeform 150"/>
            <p:cNvSpPr>
              <a:spLocks/>
            </p:cNvSpPr>
            <p:nvPr/>
          </p:nvSpPr>
          <p:spPr bwMode="auto">
            <a:xfrm>
              <a:off x="3150" y="876"/>
              <a:ext cx="64" cy="38"/>
            </a:xfrm>
            <a:custGeom>
              <a:avLst/>
              <a:gdLst>
                <a:gd name="T0" fmla="*/ 0 w 61"/>
                <a:gd name="T1" fmla="*/ 44 h 31"/>
                <a:gd name="T2" fmla="*/ 4 w 61"/>
                <a:gd name="T3" fmla="*/ 15 h 31"/>
                <a:gd name="T4" fmla="*/ 33 w 61"/>
                <a:gd name="T5" fmla="*/ 0 h 31"/>
                <a:gd name="T6" fmla="*/ 39 w 61"/>
                <a:gd name="T7" fmla="*/ 15 h 31"/>
                <a:gd name="T8" fmla="*/ 69 w 61"/>
                <a:gd name="T9" fmla="*/ 27 h 31"/>
                <a:gd name="T10" fmla="*/ 26 w 61"/>
                <a:gd name="T11" fmla="*/ 55 h 31"/>
                <a:gd name="T12" fmla="*/ 33 w 61"/>
                <a:gd name="T13" fmla="*/ 40 h 31"/>
                <a:gd name="T14" fmla="*/ 0 w 61"/>
                <a:gd name="T15" fmla="*/ 44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31"/>
                <a:gd name="T26" fmla="*/ 61 w 61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31">
                  <a:moveTo>
                    <a:pt x="0" y="24"/>
                  </a:moveTo>
                  <a:lnTo>
                    <a:pt x="4" y="8"/>
                  </a:lnTo>
                  <a:lnTo>
                    <a:pt x="29" y="0"/>
                  </a:lnTo>
                  <a:lnTo>
                    <a:pt x="33" y="8"/>
                  </a:lnTo>
                  <a:lnTo>
                    <a:pt x="60" y="15"/>
                  </a:lnTo>
                  <a:lnTo>
                    <a:pt x="23" y="30"/>
                  </a:lnTo>
                  <a:lnTo>
                    <a:pt x="29" y="22"/>
                  </a:lnTo>
                  <a:lnTo>
                    <a:pt x="0" y="24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5" name="Freeform 151"/>
            <p:cNvSpPr>
              <a:spLocks/>
            </p:cNvSpPr>
            <p:nvPr/>
          </p:nvSpPr>
          <p:spPr bwMode="auto">
            <a:xfrm>
              <a:off x="3000" y="1191"/>
              <a:ext cx="200" cy="378"/>
            </a:xfrm>
            <a:custGeom>
              <a:avLst/>
              <a:gdLst>
                <a:gd name="T0" fmla="*/ 0 w 189"/>
                <a:gd name="T1" fmla="*/ 426 h 308"/>
                <a:gd name="T2" fmla="*/ 8 w 189"/>
                <a:gd name="T3" fmla="*/ 495 h 308"/>
                <a:gd name="T4" fmla="*/ 28 w 189"/>
                <a:gd name="T5" fmla="*/ 523 h 308"/>
                <a:gd name="T6" fmla="*/ 26 w 189"/>
                <a:gd name="T7" fmla="*/ 568 h 308"/>
                <a:gd name="T8" fmla="*/ 80 w 189"/>
                <a:gd name="T9" fmla="*/ 538 h 308"/>
                <a:gd name="T10" fmla="*/ 95 w 189"/>
                <a:gd name="T11" fmla="*/ 449 h 308"/>
                <a:gd name="T12" fmla="*/ 84 w 189"/>
                <a:gd name="T13" fmla="*/ 445 h 308"/>
                <a:gd name="T14" fmla="*/ 126 w 189"/>
                <a:gd name="T15" fmla="*/ 417 h 308"/>
                <a:gd name="T16" fmla="*/ 86 w 189"/>
                <a:gd name="T17" fmla="*/ 410 h 308"/>
                <a:gd name="T18" fmla="*/ 116 w 189"/>
                <a:gd name="T19" fmla="*/ 417 h 308"/>
                <a:gd name="T20" fmla="*/ 131 w 189"/>
                <a:gd name="T21" fmla="*/ 393 h 308"/>
                <a:gd name="T22" fmla="*/ 108 w 189"/>
                <a:gd name="T23" fmla="*/ 366 h 308"/>
                <a:gd name="T24" fmla="*/ 86 w 189"/>
                <a:gd name="T25" fmla="*/ 384 h 308"/>
                <a:gd name="T26" fmla="*/ 104 w 189"/>
                <a:gd name="T27" fmla="*/ 367 h 308"/>
                <a:gd name="T28" fmla="*/ 104 w 189"/>
                <a:gd name="T29" fmla="*/ 286 h 308"/>
                <a:gd name="T30" fmla="*/ 179 w 189"/>
                <a:gd name="T31" fmla="*/ 210 h 308"/>
                <a:gd name="T32" fmla="*/ 172 w 189"/>
                <a:gd name="T33" fmla="*/ 193 h 308"/>
                <a:gd name="T34" fmla="*/ 186 w 189"/>
                <a:gd name="T35" fmla="*/ 153 h 308"/>
                <a:gd name="T36" fmla="*/ 223 w 189"/>
                <a:gd name="T37" fmla="*/ 140 h 308"/>
                <a:gd name="T38" fmla="*/ 213 w 189"/>
                <a:gd name="T39" fmla="*/ 48 h 308"/>
                <a:gd name="T40" fmla="*/ 162 w 189"/>
                <a:gd name="T41" fmla="*/ 0 h 308"/>
                <a:gd name="T42" fmla="*/ 156 w 189"/>
                <a:gd name="T43" fmla="*/ 0 h 308"/>
                <a:gd name="T44" fmla="*/ 154 w 189"/>
                <a:gd name="T45" fmla="*/ 32 h 308"/>
                <a:gd name="T46" fmla="*/ 122 w 189"/>
                <a:gd name="T47" fmla="*/ 26 h 308"/>
                <a:gd name="T48" fmla="*/ 116 w 189"/>
                <a:gd name="T49" fmla="*/ 48 h 308"/>
                <a:gd name="T50" fmla="*/ 95 w 189"/>
                <a:gd name="T51" fmla="*/ 55 h 308"/>
                <a:gd name="T52" fmla="*/ 88 w 189"/>
                <a:gd name="T53" fmla="*/ 92 h 308"/>
                <a:gd name="T54" fmla="*/ 58 w 189"/>
                <a:gd name="T55" fmla="*/ 137 h 308"/>
                <a:gd name="T56" fmla="*/ 43 w 189"/>
                <a:gd name="T57" fmla="*/ 198 h 308"/>
                <a:gd name="T58" fmla="*/ 50 w 189"/>
                <a:gd name="T59" fmla="*/ 221 h 308"/>
                <a:gd name="T60" fmla="*/ 18 w 189"/>
                <a:gd name="T61" fmla="*/ 241 h 308"/>
                <a:gd name="T62" fmla="*/ 17 w 189"/>
                <a:gd name="T63" fmla="*/ 319 h 308"/>
                <a:gd name="T64" fmla="*/ 25 w 189"/>
                <a:gd name="T65" fmla="*/ 336 h 308"/>
                <a:gd name="T66" fmla="*/ 17 w 189"/>
                <a:gd name="T67" fmla="*/ 352 h 308"/>
                <a:gd name="T68" fmla="*/ 20 w 189"/>
                <a:gd name="T69" fmla="*/ 389 h 308"/>
                <a:gd name="T70" fmla="*/ 0 w 189"/>
                <a:gd name="T71" fmla="*/ 426 h 3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9"/>
                <a:gd name="T109" fmla="*/ 0 h 308"/>
                <a:gd name="T110" fmla="*/ 189 w 189"/>
                <a:gd name="T111" fmla="*/ 308 h 30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9" h="308">
                  <a:moveTo>
                    <a:pt x="0" y="231"/>
                  </a:moveTo>
                  <a:lnTo>
                    <a:pt x="8" y="267"/>
                  </a:lnTo>
                  <a:lnTo>
                    <a:pt x="24" y="283"/>
                  </a:lnTo>
                  <a:lnTo>
                    <a:pt x="23" y="307"/>
                  </a:lnTo>
                  <a:lnTo>
                    <a:pt x="68" y="291"/>
                  </a:lnTo>
                  <a:lnTo>
                    <a:pt x="80" y="243"/>
                  </a:lnTo>
                  <a:lnTo>
                    <a:pt x="71" y="241"/>
                  </a:lnTo>
                  <a:lnTo>
                    <a:pt x="106" y="226"/>
                  </a:lnTo>
                  <a:lnTo>
                    <a:pt x="73" y="222"/>
                  </a:lnTo>
                  <a:lnTo>
                    <a:pt x="98" y="226"/>
                  </a:lnTo>
                  <a:lnTo>
                    <a:pt x="111" y="213"/>
                  </a:lnTo>
                  <a:lnTo>
                    <a:pt x="91" y="198"/>
                  </a:lnTo>
                  <a:lnTo>
                    <a:pt x="73" y="208"/>
                  </a:lnTo>
                  <a:lnTo>
                    <a:pt x="88" y="199"/>
                  </a:lnTo>
                  <a:lnTo>
                    <a:pt x="88" y="155"/>
                  </a:lnTo>
                  <a:lnTo>
                    <a:pt x="151" y="113"/>
                  </a:lnTo>
                  <a:lnTo>
                    <a:pt x="146" y="104"/>
                  </a:lnTo>
                  <a:lnTo>
                    <a:pt x="157" y="83"/>
                  </a:lnTo>
                  <a:lnTo>
                    <a:pt x="188" y="76"/>
                  </a:lnTo>
                  <a:lnTo>
                    <a:pt x="180" y="26"/>
                  </a:lnTo>
                  <a:lnTo>
                    <a:pt x="137" y="0"/>
                  </a:lnTo>
                  <a:lnTo>
                    <a:pt x="131" y="0"/>
                  </a:lnTo>
                  <a:lnTo>
                    <a:pt x="130" y="17"/>
                  </a:lnTo>
                  <a:lnTo>
                    <a:pt x="103" y="14"/>
                  </a:lnTo>
                  <a:lnTo>
                    <a:pt x="98" y="26"/>
                  </a:lnTo>
                  <a:lnTo>
                    <a:pt x="80" y="30"/>
                  </a:lnTo>
                  <a:lnTo>
                    <a:pt x="74" y="50"/>
                  </a:lnTo>
                  <a:lnTo>
                    <a:pt x="49" y="74"/>
                  </a:lnTo>
                  <a:lnTo>
                    <a:pt x="37" y="107"/>
                  </a:lnTo>
                  <a:lnTo>
                    <a:pt x="42" y="120"/>
                  </a:lnTo>
                  <a:lnTo>
                    <a:pt x="15" y="130"/>
                  </a:lnTo>
                  <a:lnTo>
                    <a:pt x="14" y="173"/>
                  </a:lnTo>
                  <a:lnTo>
                    <a:pt x="22" y="182"/>
                  </a:lnTo>
                  <a:lnTo>
                    <a:pt x="14" y="191"/>
                  </a:lnTo>
                  <a:lnTo>
                    <a:pt x="17" y="210"/>
                  </a:lnTo>
                  <a:lnTo>
                    <a:pt x="0" y="231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6" name="Freeform 152"/>
            <p:cNvSpPr>
              <a:spLocks/>
            </p:cNvSpPr>
            <p:nvPr/>
          </p:nvSpPr>
          <p:spPr bwMode="auto">
            <a:xfrm>
              <a:off x="2922" y="1751"/>
              <a:ext cx="69" cy="41"/>
            </a:xfrm>
            <a:custGeom>
              <a:avLst/>
              <a:gdLst>
                <a:gd name="T0" fmla="*/ 0 w 65"/>
                <a:gd name="T1" fmla="*/ 42 h 33"/>
                <a:gd name="T2" fmla="*/ 17 w 65"/>
                <a:gd name="T3" fmla="*/ 62 h 33"/>
                <a:gd name="T4" fmla="*/ 41 w 65"/>
                <a:gd name="T5" fmla="*/ 45 h 33"/>
                <a:gd name="T6" fmla="*/ 53 w 65"/>
                <a:gd name="T7" fmla="*/ 60 h 33"/>
                <a:gd name="T8" fmla="*/ 76 w 65"/>
                <a:gd name="T9" fmla="*/ 26 h 33"/>
                <a:gd name="T10" fmla="*/ 62 w 65"/>
                <a:gd name="T11" fmla="*/ 25 h 33"/>
                <a:gd name="T12" fmla="*/ 61 w 65"/>
                <a:gd name="T13" fmla="*/ 9 h 33"/>
                <a:gd name="T14" fmla="*/ 59 w 65"/>
                <a:gd name="T15" fmla="*/ 6 h 33"/>
                <a:gd name="T16" fmla="*/ 24 w 65"/>
                <a:gd name="T17" fmla="*/ 0 h 33"/>
                <a:gd name="T18" fmla="*/ 0 w 65"/>
                <a:gd name="T19" fmla="*/ 42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33"/>
                <a:gd name="T32" fmla="*/ 65 w 65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33">
                  <a:moveTo>
                    <a:pt x="0" y="22"/>
                  </a:moveTo>
                  <a:lnTo>
                    <a:pt x="14" y="32"/>
                  </a:lnTo>
                  <a:lnTo>
                    <a:pt x="35" y="23"/>
                  </a:lnTo>
                  <a:lnTo>
                    <a:pt x="44" y="31"/>
                  </a:lnTo>
                  <a:lnTo>
                    <a:pt x="64" y="14"/>
                  </a:lnTo>
                  <a:lnTo>
                    <a:pt x="52" y="13"/>
                  </a:lnTo>
                  <a:lnTo>
                    <a:pt x="51" y="5"/>
                  </a:lnTo>
                  <a:lnTo>
                    <a:pt x="50" y="3"/>
                  </a:lnTo>
                  <a:lnTo>
                    <a:pt x="21" y="0"/>
                  </a:lnTo>
                  <a:lnTo>
                    <a:pt x="0" y="22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7" name="Freeform 153"/>
            <p:cNvSpPr>
              <a:spLocks/>
            </p:cNvSpPr>
            <p:nvPr/>
          </p:nvSpPr>
          <p:spPr bwMode="auto">
            <a:xfrm>
              <a:off x="3372" y="1976"/>
              <a:ext cx="110" cy="99"/>
            </a:xfrm>
            <a:custGeom>
              <a:avLst/>
              <a:gdLst>
                <a:gd name="T0" fmla="*/ 0 w 105"/>
                <a:gd name="T1" fmla="*/ 134 h 81"/>
                <a:gd name="T2" fmla="*/ 2 w 105"/>
                <a:gd name="T3" fmla="*/ 119 h 81"/>
                <a:gd name="T4" fmla="*/ 20 w 105"/>
                <a:gd name="T5" fmla="*/ 89 h 81"/>
                <a:gd name="T6" fmla="*/ 9 w 105"/>
                <a:gd name="T7" fmla="*/ 75 h 81"/>
                <a:gd name="T8" fmla="*/ 8 w 105"/>
                <a:gd name="T9" fmla="*/ 35 h 81"/>
                <a:gd name="T10" fmla="*/ 20 w 105"/>
                <a:gd name="T11" fmla="*/ 7 h 81"/>
                <a:gd name="T12" fmla="*/ 119 w 105"/>
                <a:gd name="T13" fmla="*/ 0 h 81"/>
                <a:gd name="T14" fmla="*/ 101 w 105"/>
                <a:gd name="T15" fmla="*/ 22 h 81"/>
                <a:gd name="T16" fmla="*/ 95 w 105"/>
                <a:gd name="T17" fmla="*/ 81 h 81"/>
                <a:gd name="T18" fmla="*/ 53 w 105"/>
                <a:gd name="T19" fmla="*/ 115 h 81"/>
                <a:gd name="T20" fmla="*/ 19 w 105"/>
                <a:gd name="T21" fmla="*/ 147 h 81"/>
                <a:gd name="T22" fmla="*/ 0 w 105"/>
                <a:gd name="T23" fmla="*/ 134 h 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"/>
                <a:gd name="T37" fmla="*/ 0 h 81"/>
                <a:gd name="T38" fmla="*/ 105 w 105"/>
                <a:gd name="T39" fmla="*/ 81 h 8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" h="81">
                  <a:moveTo>
                    <a:pt x="0" y="74"/>
                  </a:moveTo>
                  <a:lnTo>
                    <a:pt x="2" y="65"/>
                  </a:lnTo>
                  <a:lnTo>
                    <a:pt x="17" y="49"/>
                  </a:lnTo>
                  <a:lnTo>
                    <a:pt x="9" y="41"/>
                  </a:lnTo>
                  <a:lnTo>
                    <a:pt x="8" y="20"/>
                  </a:lnTo>
                  <a:lnTo>
                    <a:pt x="17" y="4"/>
                  </a:lnTo>
                  <a:lnTo>
                    <a:pt x="104" y="0"/>
                  </a:lnTo>
                  <a:lnTo>
                    <a:pt x="88" y="12"/>
                  </a:lnTo>
                  <a:lnTo>
                    <a:pt x="83" y="44"/>
                  </a:lnTo>
                  <a:lnTo>
                    <a:pt x="47" y="63"/>
                  </a:lnTo>
                  <a:lnTo>
                    <a:pt x="16" y="80"/>
                  </a:lnTo>
                  <a:lnTo>
                    <a:pt x="0" y="74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8" name="Freeform 154"/>
            <p:cNvSpPr>
              <a:spLocks/>
            </p:cNvSpPr>
            <p:nvPr/>
          </p:nvSpPr>
          <p:spPr bwMode="auto">
            <a:xfrm>
              <a:off x="4326" y="2295"/>
              <a:ext cx="121" cy="274"/>
            </a:xfrm>
            <a:custGeom>
              <a:avLst/>
              <a:gdLst>
                <a:gd name="T0" fmla="*/ 0 w 116"/>
                <a:gd name="T1" fmla="*/ 65 h 223"/>
                <a:gd name="T2" fmla="*/ 8 w 116"/>
                <a:gd name="T3" fmla="*/ 33 h 223"/>
                <a:gd name="T4" fmla="*/ 45 w 116"/>
                <a:gd name="T5" fmla="*/ 0 h 223"/>
                <a:gd name="T6" fmla="*/ 59 w 116"/>
                <a:gd name="T7" fmla="*/ 32 h 223"/>
                <a:gd name="T8" fmla="*/ 55 w 116"/>
                <a:gd name="T9" fmla="*/ 87 h 223"/>
                <a:gd name="T10" fmla="*/ 98 w 116"/>
                <a:gd name="T11" fmla="*/ 64 h 223"/>
                <a:gd name="T12" fmla="*/ 116 w 116"/>
                <a:gd name="T13" fmla="*/ 87 h 223"/>
                <a:gd name="T14" fmla="*/ 130 w 116"/>
                <a:gd name="T15" fmla="*/ 140 h 223"/>
                <a:gd name="T16" fmla="*/ 126 w 116"/>
                <a:gd name="T17" fmla="*/ 177 h 223"/>
                <a:gd name="T18" fmla="*/ 94 w 116"/>
                <a:gd name="T19" fmla="*/ 173 h 223"/>
                <a:gd name="T20" fmla="*/ 81 w 116"/>
                <a:gd name="T21" fmla="*/ 189 h 223"/>
                <a:gd name="T22" fmla="*/ 88 w 116"/>
                <a:gd name="T23" fmla="*/ 246 h 223"/>
                <a:gd name="T24" fmla="*/ 46 w 116"/>
                <a:gd name="T25" fmla="*/ 197 h 223"/>
                <a:gd name="T26" fmla="*/ 27 w 116"/>
                <a:gd name="T27" fmla="*/ 285 h 223"/>
                <a:gd name="T28" fmla="*/ 48 w 116"/>
                <a:gd name="T29" fmla="*/ 367 h 223"/>
                <a:gd name="T30" fmla="*/ 77 w 116"/>
                <a:gd name="T31" fmla="*/ 397 h 223"/>
                <a:gd name="T32" fmla="*/ 60 w 116"/>
                <a:gd name="T33" fmla="*/ 412 h 223"/>
                <a:gd name="T34" fmla="*/ 57 w 116"/>
                <a:gd name="T35" fmla="*/ 388 h 223"/>
                <a:gd name="T36" fmla="*/ 46 w 116"/>
                <a:gd name="T37" fmla="*/ 388 h 223"/>
                <a:gd name="T38" fmla="*/ 11 w 116"/>
                <a:gd name="T39" fmla="*/ 342 h 223"/>
                <a:gd name="T40" fmla="*/ 19 w 116"/>
                <a:gd name="T41" fmla="*/ 290 h 223"/>
                <a:gd name="T42" fmla="*/ 34 w 116"/>
                <a:gd name="T43" fmla="*/ 242 h 223"/>
                <a:gd name="T44" fmla="*/ 10 w 116"/>
                <a:gd name="T45" fmla="*/ 161 h 223"/>
                <a:gd name="T46" fmla="*/ 20 w 116"/>
                <a:gd name="T47" fmla="*/ 127 h 223"/>
                <a:gd name="T48" fmla="*/ 0 w 116"/>
                <a:gd name="T49" fmla="*/ 65 h 2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6"/>
                <a:gd name="T76" fmla="*/ 0 h 223"/>
                <a:gd name="T77" fmla="*/ 116 w 116"/>
                <a:gd name="T78" fmla="*/ 223 h 2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6" h="223">
                  <a:moveTo>
                    <a:pt x="0" y="35"/>
                  </a:moveTo>
                  <a:lnTo>
                    <a:pt x="8" y="18"/>
                  </a:lnTo>
                  <a:lnTo>
                    <a:pt x="39" y="0"/>
                  </a:lnTo>
                  <a:lnTo>
                    <a:pt x="53" y="17"/>
                  </a:lnTo>
                  <a:lnTo>
                    <a:pt x="49" y="47"/>
                  </a:lnTo>
                  <a:lnTo>
                    <a:pt x="86" y="34"/>
                  </a:lnTo>
                  <a:lnTo>
                    <a:pt x="102" y="47"/>
                  </a:lnTo>
                  <a:lnTo>
                    <a:pt x="115" y="76"/>
                  </a:lnTo>
                  <a:lnTo>
                    <a:pt x="111" y="95"/>
                  </a:lnTo>
                  <a:lnTo>
                    <a:pt x="82" y="94"/>
                  </a:lnTo>
                  <a:lnTo>
                    <a:pt x="72" y="102"/>
                  </a:lnTo>
                  <a:lnTo>
                    <a:pt x="78" y="133"/>
                  </a:lnTo>
                  <a:lnTo>
                    <a:pt x="40" y="106"/>
                  </a:lnTo>
                  <a:lnTo>
                    <a:pt x="24" y="154"/>
                  </a:lnTo>
                  <a:lnTo>
                    <a:pt x="42" y="198"/>
                  </a:lnTo>
                  <a:lnTo>
                    <a:pt x="68" y="214"/>
                  </a:lnTo>
                  <a:lnTo>
                    <a:pt x="54" y="222"/>
                  </a:lnTo>
                  <a:lnTo>
                    <a:pt x="51" y="209"/>
                  </a:lnTo>
                  <a:lnTo>
                    <a:pt x="40" y="209"/>
                  </a:lnTo>
                  <a:lnTo>
                    <a:pt x="11" y="184"/>
                  </a:lnTo>
                  <a:lnTo>
                    <a:pt x="16" y="156"/>
                  </a:lnTo>
                  <a:lnTo>
                    <a:pt x="31" y="130"/>
                  </a:lnTo>
                  <a:lnTo>
                    <a:pt x="10" y="87"/>
                  </a:lnTo>
                  <a:lnTo>
                    <a:pt x="17" y="68"/>
                  </a:lnTo>
                  <a:lnTo>
                    <a:pt x="0" y="35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9" name="Freeform 155"/>
            <p:cNvSpPr>
              <a:spLocks/>
            </p:cNvSpPr>
            <p:nvPr/>
          </p:nvSpPr>
          <p:spPr bwMode="auto">
            <a:xfrm>
              <a:off x="1879" y="2476"/>
              <a:ext cx="16" cy="14"/>
            </a:xfrm>
            <a:custGeom>
              <a:avLst/>
              <a:gdLst>
                <a:gd name="T0" fmla="*/ 0 w 15"/>
                <a:gd name="T1" fmla="*/ 22 h 11"/>
                <a:gd name="T2" fmla="*/ 16 w 15"/>
                <a:gd name="T3" fmla="*/ 17 h 11"/>
                <a:gd name="T4" fmla="*/ 17 w 15"/>
                <a:gd name="T5" fmla="*/ 0 h 11"/>
                <a:gd name="T6" fmla="*/ 0 w 15"/>
                <a:gd name="T7" fmla="*/ 22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11"/>
                <a:gd name="T14" fmla="*/ 15 w 15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11">
                  <a:moveTo>
                    <a:pt x="0" y="10"/>
                  </a:moveTo>
                  <a:lnTo>
                    <a:pt x="13" y="8"/>
                  </a:lnTo>
                  <a:lnTo>
                    <a:pt x="14" y="0"/>
                  </a:lnTo>
                  <a:lnTo>
                    <a:pt x="0" y="1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0" name="Freeform 156"/>
            <p:cNvSpPr>
              <a:spLocks/>
            </p:cNvSpPr>
            <p:nvPr/>
          </p:nvSpPr>
          <p:spPr bwMode="auto">
            <a:xfrm>
              <a:off x="3613" y="2193"/>
              <a:ext cx="81" cy="66"/>
            </a:xfrm>
            <a:custGeom>
              <a:avLst/>
              <a:gdLst>
                <a:gd name="T0" fmla="*/ 0 w 77"/>
                <a:gd name="T1" fmla="*/ 43 h 54"/>
                <a:gd name="T2" fmla="*/ 4 w 77"/>
                <a:gd name="T3" fmla="*/ 42 h 54"/>
                <a:gd name="T4" fmla="*/ 13 w 77"/>
                <a:gd name="T5" fmla="*/ 59 h 54"/>
                <a:gd name="T6" fmla="*/ 49 w 77"/>
                <a:gd name="T7" fmla="*/ 56 h 54"/>
                <a:gd name="T8" fmla="*/ 84 w 77"/>
                <a:gd name="T9" fmla="*/ 0 h 54"/>
                <a:gd name="T10" fmla="*/ 88 w 77"/>
                <a:gd name="T11" fmla="*/ 34 h 54"/>
                <a:gd name="T12" fmla="*/ 78 w 77"/>
                <a:gd name="T13" fmla="*/ 35 h 54"/>
                <a:gd name="T14" fmla="*/ 84 w 77"/>
                <a:gd name="T15" fmla="*/ 56 h 54"/>
                <a:gd name="T16" fmla="*/ 69 w 77"/>
                <a:gd name="T17" fmla="*/ 97 h 54"/>
                <a:gd name="T18" fmla="*/ 17 w 77"/>
                <a:gd name="T19" fmla="*/ 86 h 54"/>
                <a:gd name="T20" fmla="*/ 0 w 77"/>
                <a:gd name="T21" fmla="*/ 43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7"/>
                <a:gd name="T34" fmla="*/ 0 h 54"/>
                <a:gd name="T35" fmla="*/ 77 w 77"/>
                <a:gd name="T36" fmla="*/ 54 h 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7" h="54">
                  <a:moveTo>
                    <a:pt x="0" y="24"/>
                  </a:moveTo>
                  <a:lnTo>
                    <a:pt x="4" y="23"/>
                  </a:lnTo>
                  <a:lnTo>
                    <a:pt x="10" y="32"/>
                  </a:lnTo>
                  <a:lnTo>
                    <a:pt x="43" y="31"/>
                  </a:lnTo>
                  <a:lnTo>
                    <a:pt x="72" y="0"/>
                  </a:lnTo>
                  <a:lnTo>
                    <a:pt x="76" y="19"/>
                  </a:lnTo>
                  <a:lnTo>
                    <a:pt x="67" y="20"/>
                  </a:lnTo>
                  <a:lnTo>
                    <a:pt x="72" y="31"/>
                  </a:lnTo>
                  <a:lnTo>
                    <a:pt x="60" y="53"/>
                  </a:lnTo>
                  <a:lnTo>
                    <a:pt x="14" y="47"/>
                  </a:lnTo>
                  <a:lnTo>
                    <a:pt x="0" y="24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1" name="Freeform 157"/>
            <p:cNvSpPr>
              <a:spLocks/>
            </p:cNvSpPr>
            <p:nvPr/>
          </p:nvSpPr>
          <p:spPr bwMode="auto">
            <a:xfrm>
              <a:off x="2943" y="1978"/>
              <a:ext cx="62" cy="137"/>
            </a:xfrm>
            <a:custGeom>
              <a:avLst/>
              <a:gdLst>
                <a:gd name="T0" fmla="*/ 0 w 59"/>
                <a:gd name="T1" fmla="*/ 96 h 111"/>
                <a:gd name="T2" fmla="*/ 16 w 59"/>
                <a:gd name="T3" fmla="*/ 78 h 111"/>
                <a:gd name="T4" fmla="*/ 22 w 59"/>
                <a:gd name="T5" fmla="*/ 2 h 111"/>
                <a:gd name="T6" fmla="*/ 63 w 59"/>
                <a:gd name="T7" fmla="*/ 0 h 111"/>
                <a:gd name="T8" fmla="*/ 51 w 59"/>
                <a:gd name="T9" fmla="*/ 26 h 111"/>
                <a:gd name="T10" fmla="*/ 64 w 59"/>
                <a:gd name="T11" fmla="*/ 57 h 111"/>
                <a:gd name="T12" fmla="*/ 41 w 59"/>
                <a:gd name="T13" fmla="*/ 96 h 111"/>
                <a:gd name="T14" fmla="*/ 67 w 59"/>
                <a:gd name="T15" fmla="*/ 122 h 111"/>
                <a:gd name="T16" fmla="*/ 34 w 59"/>
                <a:gd name="T17" fmla="*/ 207 h 111"/>
                <a:gd name="T18" fmla="*/ 28 w 59"/>
                <a:gd name="T19" fmla="*/ 152 h 111"/>
                <a:gd name="T20" fmla="*/ 0 w 59"/>
                <a:gd name="T21" fmla="*/ 96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"/>
                <a:gd name="T34" fmla="*/ 0 h 111"/>
                <a:gd name="T35" fmla="*/ 59 w 59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" h="111">
                  <a:moveTo>
                    <a:pt x="0" y="51"/>
                  </a:moveTo>
                  <a:lnTo>
                    <a:pt x="13" y="41"/>
                  </a:lnTo>
                  <a:lnTo>
                    <a:pt x="19" y="2"/>
                  </a:lnTo>
                  <a:lnTo>
                    <a:pt x="54" y="0"/>
                  </a:lnTo>
                  <a:lnTo>
                    <a:pt x="45" y="14"/>
                  </a:lnTo>
                  <a:lnTo>
                    <a:pt x="55" y="30"/>
                  </a:lnTo>
                  <a:lnTo>
                    <a:pt x="35" y="51"/>
                  </a:lnTo>
                  <a:lnTo>
                    <a:pt x="58" y="65"/>
                  </a:lnTo>
                  <a:lnTo>
                    <a:pt x="29" y="110"/>
                  </a:lnTo>
                  <a:lnTo>
                    <a:pt x="25" y="81"/>
                  </a:lnTo>
                  <a:lnTo>
                    <a:pt x="0" y="51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2" name="Freeform 158"/>
            <p:cNvSpPr>
              <a:spLocks/>
            </p:cNvSpPr>
            <p:nvPr/>
          </p:nvSpPr>
          <p:spPr bwMode="auto">
            <a:xfrm>
              <a:off x="3229" y="1878"/>
              <a:ext cx="44" cy="39"/>
            </a:xfrm>
            <a:custGeom>
              <a:avLst/>
              <a:gdLst>
                <a:gd name="T0" fmla="*/ 0 w 42"/>
                <a:gd name="T1" fmla="*/ 39 h 32"/>
                <a:gd name="T2" fmla="*/ 5 w 42"/>
                <a:gd name="T3" fmla="*/ 1 h 32"/>
                <a:gd name="T4" fmla="*/ 31 w 42"/>
                <a:gd name="T5" fmla="*/ 0 h 32"/>
                <a:gd name="T6" fmla="*/ 47 w 42"/>
                <a:gd name="T7" fmla="*/ 27 h 32"/>
                <a:gd name="T8" fmla="*/ 25 w 42"/>
                <a:gd name="T9" fmla="*/ 29 h 32"/>
                <a:gd name="T10" fmla="*/ 2 w 42"/>
                <a:gd name="T11" fmla="*/ 56 h 32"/>
                <a:gd name="T12" fmla="*/ 14 w 42"/>
                <a:gd name="T13" fmla="*/ 40 h 32"/>
                <a:gd name="T14" fmla="*/ 0 w 42"/>
                <a:gd name="T15" fmla="*/ 39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32"/>
                <a:gd name="T26" fmla="*/ 42 w 42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32">
                  <a:moveTo>
                    <a:pt x="0" y="21"/>
                  </a:moveTo>
                  <a:lnTo>
                    <a:pt x="5" y="1"/>
                  </a:lnTo>
                  <a:lnTo>
                    <a:pt x="28" y="0"/>
                  </a:lnTo>
                  <a:lnTo>
                    <a:pt x="41" y="15"/>
                  </a:lnTo>
                  <a:lnTo>
                    <a:pt x="22" y="16"/>
                  </a:lnTo>
                  <a:lnTo>
                    <a:pt x="2" y="31"/>
                  </a:lnTo>
                  <a:lnTo>
                    <a:pt x="11" y="22"/>
                  </a:lnTo>
                  <a:lnTo>
                    <a:pt x="0" y="21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3" name="Freeform 159"/>
            <p:cNvSpPr>
              <a:spLocks/>
            </p:cNvSpPr>
            <p:nvPr/>
          </p:nvSpPr>
          <p:spPr bwMode="auto">
            <a:xfrm>
              <a:off x="3234" y="1874"/>
              <a:ext cx="284" cy="128"/>
            </a:xfrm>
            <a:custGeom>
              <a:avLst/>
              <a:gdLst>
                <a:gd name="T0" fmla="*/ 0 w 270"/>
                <a:gd name="T1" fmla="*/ 64 h 104"/>
                <a:gd name="T2" fmla="*/ 15 w 270"/>
                <a:gd name="T3" fmla="*/ 113 h 104"/>
                <a:gd name="T4" fmla="*/ 1 w 270"/>
                <a:gd name="T5" fmla="*/ 119 h 104"/>
                <a:gd name="T6" fmla="*/ 15 w 270"/>
                <a:gd name="T7" fmla="*/ 129 h 104"/>
                <a:gd name="T8" fmla="*/ 19 w 270"/>
                <a:gd name="T9" fmla="*/ 159 h 104"/>
                <a:gd name="T10" fmla="*/ 37 w 270"/>
                <a:gd name="T11" fmla="*/ 156 h 104"/>
                <a:gd name="T12" fmla="*/ 19 w 270"/>
                <a:gd name="T13" fmla="*/ 170 h 104"/>
                <a:gd name="T14" fmla="*/ 39 w 270"/>
                <a:gd name="T15" fmla="*/ 164 h 104"/>
                <a:gd name="T16" fmla="*/ 61 w 270"/>
                <a:gd name="T17" fmla="*/ 185 h 104"/>
                <a:gd name="T18" fmla="*/ 81 w 270"/>
                <a:gd name="T19" fmla="*/ 162 h 104"/>
                <a:gd name="T20" fmla="*/ 110 w 270"/>
                <a:gd name="T21" fmla="*/ 191 h 104"/>
                <a:gd name="T22" fmla="*/ 164 w 270"/>
                <a:gd name="T23" fmla="*/ 162 h 104"/>
                <a:gd name="T24" fmla="*/ 163 w 270"/>
                <a:gd name="T25" fmla="*/ 192 h 104"/>
                <a:gd name="T26" fmla="*/ 174 w 270"/>
                <a:gd name="T27" fmla="*/ 162 h 104"/>
                <a:gd name="T28" fmla="*/ 275 w 270"/>
                <a:gd name="T29" fmla="*/ 155 h 104"/>
                <a:gd name="T30" fmla="*/ 313 w 270"/>
                <a:gd name="T31" fmla="*/ 153 h 104"/>
                <a:gd name="T32" fmla="*/ 301 w 270"/>
                <a:gd name="T33" fmla="*/ 84 h 104"/>
                <a:gd name="T34" fmla="*/ 310 w 270"/>
                <a:gd name="T35" fmla="*/ 70 h 104"/>
                <a:gd name="T36" fmla="*/ 278 w 270"/>
                <a:gd name="T37" fmla="*/ 14 h 104"/>
                <a:gd name="T38" fmla="*/ 257 w 270"/>
                <a:gd name="T39" fmla="*/ 14 h 104"/>
                <a:gd name="T40" fmla="*/ 200 w 270"/>
                <a:gd name="T41" fmla="*/ 34 h 104"/>
                <a:gd name="T42" fmla="*/ 150 w 270"/>
                <a:gd name="T43" fmla="*/ 0 h 104"/>
                <a:gd name="T44" fmla="*/ 120 w 270"/>
                <a:gd name="T45" fmla="*/ 0 h 104"/>
                <a:gd name="T46" fmla="*/ 81 w 270"/>
                <a:gd name="T47" fmla="*/ 33 h 104"/>
                <a:gd name="T48" fmla="*/ 48 w 270"/>
                <a:gd name="T49" fmla="*/ 25 h 104"/>
                <a:gd name="T50" fmla="*/ 60 w 270"/>
                <a:gd name="T51" fmla="*/ 42 h 104"/>
                <a:gd name="T52" fmla="*/ 0 w 270"/>
                <a:gd name="T53" fmla="*/ 64 h 10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70"/>
                <a:gd name="T82" fmla="*/ 0 h 104"/>
                <a:gd name="T83" fmla="*/ 270 w 270"/>
                <a:gd name="T84" fmla="*/ 104 h 10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70" h="104">
                  <a:moveTo>
                    <a:pt x="0" y="34"/>
                  </a:moveTo>
                  <a:lnTo>
                    <a:pt x="12" y="61"/>
                  </a:lnTo>
                  <a:lnTo>
                    <a:pt x="1" y="64"/>
                  </a:lnTo>
                  <a:lnTo>
                    <a:pt x="12" y="69"/>
                  </a:lnTo>
                  <a:lnTo>
                    <a:pt x="16" y="85"/>
                  </a:lnTo>
                  <a:lnTo>
                    <a:pt x="31" y="84"/>
                  </a:lnTo>
                  <a:lnTo>
                    <a:pt x="16" y="91"/>
                  </a:lnTo>
                  <a:lnTo>
                    <a:pt x="33" y="88"/>
                  </a:lnTo>
                  <a:lnTo>
                    <a:pt x="52" y="99"/>
                  </a:lnTo>
                  <a:lnTo>
                    <a:pt x="69" y="87"/>
                  </a:lnTo>
                  <a:lnTo>
                    <a:pt x="95" y="102"/>
                  </a:lnTo>
                  <a:lnTo>
                    <a:pt x="141" y="87"/>
                  </a:lnTo>
                  <a:lnTo>
                    <a:pt x="140" y="103"/>
                  </a:lnTo>
                  <a:lnTo>
                    <a:pt x="149" y="87"/>
                  </a:lnTo>
                  <a:lnTo>
                    <a:pt x="236" y="83"/>
                  </a:lnTo>
                  <a:lnTo>
                    <a:pt x="269" y="82"/>
                  </a:lnTo>
                  <a:lnTo>
                    <a:pt x="259" y="45"/>
                  </a:lnTo>
                  <a:lnTo>
                    <a:pt x="266" y="37"/>
                  </a:lnTo>
                  <a:lnTo>
                    <a:pt x="239" y="7"/>
                  </a:lnTo>
                  <a:lnTo>
                    <a:pt x="221" y="7"/>
                  </a:lnTo>
                  <a:lnTo>
                    <a:pt x="172" y="19"/>
                  </a:lnTo>
                  <a:lnTo>
                    <a:pt x="129" y="0"/>
                  </a:lnTo>
                  <a:lnTo>
                    <a:pt x="103" y="0"/>
                  </a:lnTo>
                  <a:lnTo>
                    <a:pt x="69" y="18"/>
                  </a:lnTo>
                  <a:lnTo>
                    <a:pt x="42" y="13"/>
                  </a:lnTo>
                  <a:lnTo>
                    <a:pt x="51" y="23"/>
                  </a:lnTo>
                  <a:lnTo>
                    <a:pt x="0" y="34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4" name="Freeform 160"/>
            <p:cNvSpPr>
              <a:spLocks/>
            </p:cNvSpPr>
            <p:nvPr/>
          </p:nvSpPr>
          <p:spPr bwMode="auto">
            <a:xfrm>
              <a:off x="2674" y="1576"/>
              <a:ext cx="65" cy="86"/>
            </a:xfrm>
            <a:custGeom>
              <a:avLst/>
              <a:gdLst>
                <a:gd name="T0" fmla="*/ 0 w 61"/>
                <a:gd name="T1" fmla="*/ 107 h 70"/>
                <a:gd name="T2" fmla="*/ 11 w 61"/>
                <a:gd name="T3" fmla="*/ 119 h 70"/>
                <a:gd name="T4" fmla="*/ 2 w 61"/>
                <a:gd name="T5" fmla="*/ 128 h 70"/>
                <a:gd name="T6" fmla="*/ 67 w 61"/>
                <a:gd name="T7" fmla="*/ 108 h 70"/>
                <a:gd name="T8" fmla="*/ 72 w 61"/>
                <a:gd name="T9" fmla="*/ 42 h 70"/>
                <a:gd name="T10" fmla="*/ 63 w 61"/>
                <a:gd name="T11" fmla="*/ 26 h 70"/>
                <a:gd name="T12" fmla="*/ 45 w 61"/>
                <a:gd name="T13" fmla="*/ 33 h 70"/>
                <a:gd name="T14" fmla="*/ 37 w 61"/>
                <a:gd name="T15" fmla="*/ 25 h 70"/>
                <a:gd name="T16" fmla="*/ 46 w 61"/>
                <a:gd name="T17" fmla="*/ 9 h 70"/>
                <a:gd name="T18" fmla="*/ 37 w 61"/>
                <a:gd name="T19" fmla="*/ 0 h 70"/>
                <a:gd name="T20" fmla="*/ 31 w 61"/>
                <a:gd name="T21" fmla="*/ 33 h 70"/>
                <a:gd name="T22" fmla="*/ 2 w 61"/>
                <a:gd name="T23" fmla="*/ 42 h 70"/>
                <a:gd name="T24" fmla="*/ 12 w 61"/>
                <a:gd name="T25" fmla="*/ 50 h 70"/>
                <a:gd name="T26" fmla="*/ 5 w 61"/>
                <a:gd name="T27" fmla="*/ 66 h 70"/>
                <a:gd name="T28" fmla="*/ 22 w 61"/>
                <a:gd name="T29" fmla="*/ 72 h 70"/>
                <a:gd name="T30" fmla="*/ 6 w 61"/>
                <a:gd name="T31" fmla="*/ 97 h 70"/>
                <a:gd name="T32" fmla="*/ 27 w 61"/>
                <a:gd name="T33" fmla="*/ 91 h 70"/>
                <a:gd name="T34" fmla="*/ 0 w 61"/>
                <a:gd name="T35" fmla="*/ 107 h 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1"/>
                <a:gd name="T55" fmla="*/ 0 h 70"/>
                <a:gd name="T56" fmla="*/ 61 w 61"/>
                <a:gd name="T57" fmla="*/ 70 h 7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1" h="70">
                  <a:moveTo>
                    <a:pt x="0" y="58"/>
                  </a:moveTo>
                  <a:lnTo>
                    <a:pt x="8" y="64"/>
                  </a:lnTo>
                  <a:lnTo>
                    <a:pt x="2" y="69"/>
                  </a:lnTo>
                  <a:lnTo>
                    <a:pt x="55" y="59"/>
                  </a:lnTo>
                  <a:lnTo>
                    <a:pt x="60" y="23"/>
                  </a:lnTo>
                  <a:lnTo>
                    <a:pt x="52" y="14"/>
                  </a:lnTo>
                  <a:lnTo>
                    <a:pt x="37" y="18"/>
                  </a:lnTo>
                  <a:lnTo>
                    <a:pt x="31" y="13"/>
                  </a:lnTo>
                  <a:lnTo>
                    <a:pt x="38" y="5"/>
                  </a:lnTo>
                  <a:lnTo>
                    <a:pt x="31" y="0"/>
                  </a:lnTo>
                  <a:lnTo>
                    <a:pt x="25" y="18"/>
                  </a:lnTo>
                  <a:lnTo>
                    <a:pt x="2" y="23"/>
                  </a:lnTo>
                  <a:lnTo>
                    <a:pt x="9" y="27"/>
                  </a:lnTo>
                  <a:lnTo>
                    <a:pt x="5" y="36"/>
                  </a:lnTo>
                  <a:lnTo>
                    <a:pt x="19" y="39"/>
                  </a:lnTo>
                  <a:lnTo>
                    <a:pt x="6" y="52"/>
                  </a:lnTo>
                  <a:lnTo>
                    <a:pt x="22" y="49"/>
                  </a:lnTo>
                  <a:lnTo>
                    <a:pt x="0" y="58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5" name="Freeform 161"/>
            <p:cNvSpPr>
              <a:spLocks/>
            </p:cNvSpPr>
            <p:nvPr/>
          </p:nvSpPr>
          <p:spPr bwMode="auto">
            <a:xfrm>
              <a:off x="2707" y="1571"/>
              <a:ext cx="40" cy="34"/>
            </a:xfrm>
            <a:custGeom>
              <a:avLst/>
              <a:gdLst>
                <a:gd name="T0" fmla="*/ 0 w 39"/>
                <a:gd name="T1" fmla="*/ 32 h 28"/>
                <a:gd name="T2" fmla="*/ 6 w 39"/>
                <a:gd name="T3" fmla="*/ 40 h 28"/>
                <a:gd name="T4" fmla="*/ 24 w 39"/>
                <a:gd name="T5" fmla="*/ 33 h 28"/>
                <a:gd name="T6" fmla="*/ 32 w 39"/>
                <a:gd name="T7" fmla="*/ 49 h 28"/>
                <a:gd name="T8" fmla="*/ 41 w 39"/>
                <a:gd name="T9" fmla="*/ 32 h 28"/>
                <a:gd name="T10" fmla="*/ 32 w 39"/>
                <a:gd name="T11" fmla="*/ 7 h 28"/>
                <a:gd name="T12" fmla="*/ 11 w 39"/>
                <a:gd name="T13" fmla="*/ 0 h 28"/>
                <a:gd name="T14" fmla="*/ 7 w 39"/>
                <a:gd name="T15" fmla="*/ 16 h 28"/>
                <a:gd name="T16" fmla="*/ 0 w 39"/>
                <a:gd name="T17" fmla="*/ 32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"/>
                <a:gd name="T28" fmla="*/ 0 h 28"/>
                <a:gd name="T29" fmla="*/ 39 w 39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" h="28">
                  <a:moveTo>
                    <a:pt x="0" y="17"/>
                  </a:moveTo>
                  <a:lnTo>
                    <a:pt x="6" y="22"/>
                  </a:lnTo>
                  <a:lnTo>
                    <a:pt x="21" y="18"/>
                  </a:lnTo>
                  <a:lnTo>
                    <a:pt x="29" y="27"/>
                  </a:lnTo>
                  <a:lnTo>
                    <a:pt x="38" y="17"/>
                  </a:lnTo>
                  <a:lnTo>
                    <a:pt x="29" y="4"/>
                  </a:lnTo>
                  <a:lnTo>
                    <a:pt x="11" y="0"/>
                  </a:lnTo>
                  <a:lnTo>
                    <a:pt x="7" y="9"/>
                  </a:lnTo>
                  <a:lnTo>
                    <a:pt x="0" y="17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6" name="Freeform 162"/>
            <p:cNvSpPr>
              <a:spLocks/>
            </p:cNvSpPr>
            <p:nvPr/>
          </p:nvSpPr>
          <p:spPr bwMode="auto">
            <a:xfrm>
              <a:off x="2723" y="1496"/>
              <a:ext cx="12" cy="16"/>
            </a:xfrm>
            <a:custGeom>
              <a:avLst/>
              <a:gdLst>
                <a:gd name="T0" fmla="*/ 0 w 11"/>
                <a:gd name="T1" fmla="*/ 22 h 13"/>
                <a:gd name="T2" fmla="*/ 0 w 11"/>
                <a:gd name="T3" fmla="*/ 2 h 13"/>
                <a:gd name="T4" fmla="*/ 13 w 11"/>
                <a:gd name="T5" fmla="*/ 0 h 13"/>
                <a:gd name="T6" fmla="*/ 0 w 11"/>
                <a:gd name="T7" fmla="*/ 22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3"/>
                <a:gd name="T14" fmla="*/ 11 w 1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3">
                  <a:moveTo>
                    <a:pt x="0" y="12"/>
                  </a:moveTo>
                  <a:lnTo>
                    <a:pt x="0" y="2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7" name="Freeform 163"/>
            <p:cNvSpPr>
              <a:spLocks/>
            </p:cNvSpPr>
            <p:nvPr/>
          </p:nvSpPr>
          <p:spPr bwMode="auto">
            <a:xfrm>
              <a:off x="2729" y="1512"/>
              <a:ext cx="11" cy="10"/>
            </a:xfrm>
            <a:custGeom>
              <a:avLst/>
              <a:gdLst>
                <a:gd name="T0" fmla="*/ 0 w 10"/>
                <a:gd name="T1" fmla="*/ 11 h 8"/>
                <a:gd name="T2" fmla="*/ 8 w 10"/>
                <a:gd name="T3" fmla="*/ 0 h 8"/>
                <a:gd name="T4" fmla="*/ 12 w 10"/>
                <a:gd name="T5" fmla="*/ 14 h 8"/>
                <a:gd name="T6" fmla="*/ 0 w 10"/>
                <a:gd name="T7" fmla="*/ 11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8"/>
                <a:gd name="T14" fmla="*/ 10 w 10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8">
                  <a:moveTo>
                    <a:pt x="0" y="6"/>
                  </a:moveTo>
                  <a:lnTo>
                    <a:pt x="5" y="0"/>
                  </a:lnTo>
                  <a:lnTo>
                    <a:pt x="9" y="7"/>
                  </a:lnTo>
                  <a:lnTo>
                    <a:pt x="0" y="6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8" name="Freeform 164"/>
            <p:cNvSpPr>
              <a:spLocks/>
            </p:cNvSpPr>
            <p:nvPr/>
          </p:nvSpPr>
          <p:spPr bwMode="auto">
            <a:xfrm>
              <a:off x="2739" y="1488"/>
              <a:ext cx="118" cy="213"/>
            </a:xfrm>
            <a:custGeom>
              <a:avLst/>
              <a:gdLst>
                <a:gd name="T0" fmla="*/ 0 w 114"/>
                <a:gd name="T1" fmla="*/ 74 h 173"/>
                <a:gd name="T2" fmla="*/ 4 w 114"/>
                <a:gd name="T3" fmla="*/ 32 h 173"/>
                <a:gd name="T4" fmla="*/ 20 w 114"/>
                <a:gd name="T5" fmla="*/ 0 h 173"/>
                <a:gd name="T6" fmla="*/ 47 w 114"/>
                <a:gd name="T7" fmla="*/ 0 h 173"/>
                <a:gd name="T8" fmla="*/ 30 w 114"/>
                <a:gd name="T9" fmla="*/ 38 h 173"/>
                <a:gd name="T10" fmla="*/ 68 w 114"/>
                <a:gd name="T11" fmla="*/ 47 h 173"/>
                <a:gd name="T12" fmla="*/ 43 w 114"/>
                <a:gd name="T13" fmla="*/ 98 h 173"/>
                <a:gd name="T14" fmla="*/ 72 w 114"/>
                <a:gd name="T15" fmla="*/ 116 h 173"/>
                <a:gd name="T16" fmla="*/ 99 w 114"/>
                <a:gd name="T17" fmla="*/ 183 h 173"/>
                <a:gd name="T18" fmla="*/ 92 w 114"/>
                <a:gd name="T19" fmla="*/ 186 h 173"/>
                <a:gd name="T20" fmla="*/ 104 w 114"/>
                <a:gd name="T21" fmla="*/ 203 h 173"/>
                <a:gd name="T22" fmla="*/ 97 w 114"/>
                <a:gd name="T23" fmla="*/ 220 h 173"/>
                <a:gd name="T24" fmla="*/ 125 w 114"/>
                <a:gd name="T25" fmla="*/ 223 h 173"/>
                <a:gd name="T26" fmla="*/ 109 w 114"/>
                <a:gd name="T27" fmla="*/ 267 h 173"/>
                <a:gd name="T28" fmla="*/ 120 w 114"/>
                <a:gd name="T29" fmla="*/ 277 h 173"/>
                <a:gd name="T30" fmla="*/ 6 w 114"/>
                <a:gd name="T31" fmla="*/ 321 h 173"/>
                <a:gd name="T32" fmla="*/ 57 w 114"/>
                <a:gd name="T33" fmla="*/ 261 h 173"/>
                <a:gd name="T34" fmla="*/ 41 w 114"/>
                <a:gd name="T35" fmla="*/ 271 h 173"/>
                <a:gd name="T36" fmla="*/ 12 w 114"/>
                <a:gd name="T37" fmla="*/ 251 h 173"/>
                <a:gd name="T38" fmla="*/ 35 w 114"/>
                <a:gd name="T39" fmla="*/ 229 h 173"/>
                <a:gd name="T40" fmla="*/ 23 w 114"/>
                <a:gd name="T41" fmla="*/ 220 h 173"/>
                <a:gd name="T42" fmla="*/ 51 w 114"/>
                <a:gd name="T43" fmla="*/ 196 h 173"/>
                <a:gd name="T44" fmla="*/ 54 w 114"/>
                <a:gd name="T45" fmla="*/ 166 h 173"/>
                <a:gd name="T46" fmla="*/ 38 w 114"/>
                <a:gd name="T47" fmla="*/ 159 h 173"/>
                <a:gd name="T48" fmla="*/ 47 w 114"/>
                <a:gd name="T49" fmla="*/ 143 h 173"/>
                <a:gd name="T50" fmla="*/ 19 w 114"/>
                <a:gd name="T51" fmla="*/ 149 h 173"/>
                <a:gd name="T52" fmla="*/ 20 w 114"/>
                <a:gd name="T53" fmla="*/ 103 h 173"/>
                <a:gd name="T54" fmla="*/ 4 w 114"/>
                <a:gd name="T55" fmla="*/ 124 h 173"/>
                <a:gd name="T56" fmla="*/ 11 w 114"/>
                <a:gd name="T57" fmla="*/ 76 h 173"/>
                <a:gd name="T58" fmla="*/ 0 w 114"/>
                <a:gd name="T59" fmla="*/ 74 h 17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4"/>
                <a:gd name="T91" fmla="*/ 0 h 173"/>
                <a:gd name="T92" fmla="*/ 114 w 114"/>
                <a:gd name="T93" fmla="*/ 173 h 17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4" h="173">
                  <a:moveTo>
                    <a:pt x="0" y="40"/>
                  </a:moveTo>
                  <a:lnTo>
                    <a:pt x="4" y="17"/>
                  </a:lnTo>
                  <a:lnTo>
                    <a:pt x="17" y="0"/>
                  </a:lnTo>
                  <a:lnTo>
                    <a:pt x="42" y="0"/>
                  </a:lnTo>
                  <a:lnTo>
                    <a:pt x="27" y="20"/>
                  </a:lnTo>
                  <a:lnTo>
                    <a:pt x="62" y="25"/>
                  </a:lnTo>
                  <a:lnTo>
                    <a:pt x="40" y="53"/>
                  </a:lnTo>
                  <a:lnTo>
                    <a:pt x="66" y="62"/>
                  </a:lnTo>
                  <a:lnTo>
                    <a:pt x="90" y="98"/>
                  </a:lnTo>
                  <a:lnTo>
                    <a:pt x="83" y="100"/>
                  </a:lnTo>
                  <a:lnTo>
                    <a:pt x="94" y="109"/>
                  </a:lnTo>
                  <a:lnTo>
                    <a:pt x="88" y="118"/>
                  </a:lnTo>
                  <a:lnTo>
                    <a:pt x="113" y="119"/>
                  </a:lnTo>
                  <a:lnTo>
                    <a:pt x="98" y="143"/>
                  </a:lnTo>
                  <a:lnTo>
                    <a:pt x="108" y="149"/>
                  </a:lnTo>
                  <a:lnTo>
                    <a:pt x="6" y="172"/>
                  </a:lnTo>
                  <a:lnTo>
                    <a:pt x="51" y="140"/>
                  </a:lnTo>
                  <a:lnTo>
                    <a:pt x="38" y="145"/>
                  </a:lnTo>
                  <a:lnTo>
                    <a:pt x="12" y="135"/>
                  </a:lnTo>
                  <a:lnTo>
                    <a:pt x="32" y="123"/>
                  </a:lnTo>
                  <a:lnTo>
                    <a:pt x="20" y="118"/>
                  </a:lnTo>
                  <a:lnTo>
                    <a:pt x="45" y="105"/>
                  </a:lnTo>
                  <a:lnTo>
                    <a:pt x="48" y="89"/>
                  </a:lnTo>
                  <a:lnTo>
                    <a:pt x="35" y="85"/>
                  </a:lnTo>
                  <a:lnTo>
                    <a:pt x="42" y="76"/>
                  </a:lnTo>
                  <a:lnTo>
                    <a:pt x="16" y="80"/>
                  </a:lnTo>
                  <a:lnTo>
                    <a:pt x="17" y="55"/>
                  </a:lnTo>
                  <a:lnTo>
                    <a:pt x="4" y="67"/>
                  </a:lnTo>
                  <a:lnTo>
                    <a:pt x="11" y="41"/>
                  </a:lnTo>
                  <a:lnTo>
                    <a:pt x="0" y="4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9" name="Freeform 165"/>
            <p:cNvSpPr>
              <a:spLocks/>
            </p:cNvSpPr>
            <p:nvPr/>
          </p:nvSpPr>
          <p:spPr bwMode="auto">
            <a:xfrm>
              <a:off x="253" y="1118"/>
              <a:ext cx="459" cy="464"/>
            </a:xfrm>
            <a:custGeom>
              <a:avLst/>
              <a:gdLst>
                <a:gd name="T0" fmla="*/ 32 w 437"/>
                <a:gd name="T1" fmla="*/ 279 h 379"/>
                <a:gd name="T2" fmla="*/ 34 w 437"/>
                <a:gd name="T3" fmla="*/ 309 h 379"/>
                <a:gd name="T4" fmla="*/ 91 w 437"/>
                <a:gd name="T5" fmla="*/ 322 h 379"/>
                <a:gd name="T6" fmla="*/ 112 w 437"/>
                <a:gd name="T7" fmla="*/ 312 h 379"/>
                <a:gd name="T8" fmla="*/ 49 w 437"/>
                <a:gd name="T9" fmla="*/ 394 h 379"/>
                <a:gd name="T10" fmla="*/ 47 w 437"/>
                <a:gd name="T11" fmla="*/ 433 h 379"/>
                <a:gd name="T12" fmla="*/ 47 w 437"/>
                <a:gd name="T13" fmla="*/ 459 h 379"/>
                <a:gd name="T14" fmla="*/ 60 w 437"/>
                <a:gd name="T15" fmla="*/ 486 h 379"/>
                <a:gd name="T16" fmla="*/ 84 w 437"/>
                <a:gd name="T17" fmla="*/ 513 h 379"/>
                <a:gd name="T18" fmla="*/ 93 w 437"/>
                <a:gd name="T19" fmla="*/ 486 h 379"/>
                <a:gd name="T20" fmla="*/ 101 w 437"/>
                <a:gd name="T21" fmla="*/ 553 h 379"/>
                <a:gd name="T22" fmla="*/ 153 w 437"/>
                <a:gd name="T23" fmla="*/ 557 h 379"/>
                <a:gd name="T24" fmla="*/ 167 w 437"/>
                <a:gd name="T25" fmla="*/ 553 h 379"/>
                <a:gd name="T26" fmla="*/ 159 w 437"/>
                <a:gd name="T27" fmla="*/ 622 h 379"/>
                <a:gd name="T28" fmla="*/ 132 w 437"/>
                <a:gd name="T29" fmla="*/ 656 h 379"/>
                <a:gd name="T30" fmla="*/ 79 w 437"/>
                <a:gd name="T31" fmla="*/ 694 h 379"/>
                <a:gd name="T32" fmla="*/ 141 w 437"/>
                <a:gd name="T33" fmla="*/ 668 h 379"/>
                <a:gd name="T34" fmla="*/ 151 w 437"/>
                <a:gd name="T35" fmla="*/ 629 h 379"/>
                <a:gd name="T36" fmla="*/ 235 w 437"/>
                <a:gd name="T37" fmla="*/ 567 h 379"/>
                <a:gd name="T38" fmla="*/ 235 w 437"/>
                <a:gd name="T39" fmla="*/ 524 h 379"/>
                <a:gd name="T40" fmla="*/ 300 w 437"/>
                <a:gd name="T41" fmla="*/ 406 h 379"/>
                <a:gd name="T42" fmla="*/ 315 w 437"/>
                <a:gd name="T43" fmla="*/ 440 h 379"/>
                <a:gd name="T44" fmla="*/ 321 w 437"/>
                <a:gd name="T45" fmla="*/ 463 h 379"/>
                <a:gd name="T46" fmla="*/ 273 w 437"/>
                <a:gd name="T47" fmla="*/ 507 h 379"/>
                <a:gd name="T48" fmla="*/ 275 w 437"/>
                <a:gd name="T49" fmla="*/ 530 h 379"/>
                <a:gd name="T50" fmla="*/ 336 w 437"/>
                <a:gd name="T51" fmla="*/ 476 h 379"/>
                <a:gd name="T52" fmla="*/ 341 w 437"/>
                <a:gd name="T53" fmla="*/ 446 h 379"/>
                <a:gd name="T54" fmla="*/ 366 w 437"/>
                <a:gd name="T55" fmla="*/ 453 h 379"/>
                <a:gd name="T56" fmla="*/ 404 w 437"/>
                <a:gd name="T57" fmla="*/ 497 h 379"/>
                <a:gd name="T58" fmla="*/ 480 w 437"/>
                <a:gd name="T59" fmla="*/ 496 h 379"/>
                <a:gd name="T60" fmla="*/ 478 w 437"/>
                <a:gd name="T61" fmla="*/ 517 h 379"/>
                <a:gd name="T62" fmla="*/ 505 w 437"/>
                <a:gd name="T63" fmla="*/ 522 h 379"/>
                <a:gd name="T64" fmla="*/ 458 w 437"/>
                <a:gd name="T65" fmla="*/ 486 h 379"/>
                <a:gd name="T66" fmla="*/ 276 w 437"/>
                <a:gd name="T67" fmla="*/ 47 h 379"/>
                <a:gd name="T68" fmla="*/ 220 w 437"/>
                <a:gd name="T69" fmla="*/ 13 h 379"/>
                <a:gd name="T70" fmla="*/ 200 w 437"/>
                <a:gd name="T71" fmla="*/ 26 h 379"/>
                <a:gd name="T72" fmla="*/ 192 w 437"/>
                <a:gd name="T73" fmla="*/ 0 h 379"/>
                <a:gd name="T74" fmla="*/ 139 w 437"/>
                <a:gd name="T75" fmla="*/ 29 h 379"/>
                <a:gd name="T76" fmla="*/ 134 w 437"/>
                <a:gd name="T77" fmla="*/ 39 h 379"/>
                <a:gd name="T78" fmla="*/ 108 w 437"/>
                <a:gd name="T79" fmla="*/ 72 h 379"/>
                <a:gd name="T80" fmla="*/ 75 w 437"/>
                <a:gd name="T81" fmla="*/ 105 h 379"/>
                <a:gd name="T82" fmla="*/ 34 w 437"/>
                <a:gd name="T83" fmla="*/ 138 h 379"/>
                <a:gd name="T84" fmla="*/ 74 w 437"/>
                <a:gd name="T85" fmla="*/ 198 h 379"/>
                <a:gd name="T86" fmla="*/ 101 w 437"/>
                <a:gd name="T87" fmla="*/ 219 h 379"/>
                <a:gd name="T88" fmla="*/ 120 w 437"/>
                <a:gd name="T89" fmla="*/ 236 h 379"/>
                <a:gd name="T90" fmla="*/ 74 w 437"/>
                <a:gd name="T91" fmla="*/ 246 h 379"/>
                <a:gd name="T92" fmla="*/ 57 w 437"/>
                <a:gd name="T93" fmla="*/ 223 h 3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37"/>
                <a:gd name="T142" fmla="*/ 0 h 379"/>
                <a:gd name="T143" fmla="*/ 437 w 437"/>
                <a:gd name="T144" fmla="*/ 379 h 3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37" h="379">
                  <a:moveTo>
                    <a:pt x="0" y="144"/>
                  </a:moveTo>
                  <a:lnTo>
                    <a:pt x="28" y="152"/>
                  </a:lnTo>
                  <a:lnTo>
                    <a:pt x="17" y="155"/>
                  </a:lnTo>
                  <a:lnTo>
                    <a:pt x="29" y="168"/>
                  </a:lnTo>
                  <a:lnTo>
                    <a:pt x="72" y="167"/>
                  </a:lnTo>
                  <a:lnTo>
                    <a:pt x="79" y="176"/>
                  </a:lnTo>
                  <a:lnTo>
                    <a:pt x="107" y="165"/>
                  </a:lnTo>
                  <a:lnTo>
                    <a:pt x="97" y="170"/>
                  </a:lnTo>
                  <a:lnTo>
                    <a:pt x="102" y="193"/>
                  </a:lnTo>
                  <a:lnTo>
                    <a:pt x="43" y="215"/>
                  </a:lnTo>
                  <a:lnTo>
                    <a:pt x="27" y="239"/>
                  </a:lnTo>
                  <a:lnTo>
                    <a:pt x="41" y="236"/>
                  </a:lnTo>
                  <a:lnTo>
                    <a:pt x="30" y="242"/>
                  </a:lnTo>
                  <a:lnTo>
                    <a:pt x="41" y="250"/>
                  </a:lnTo>
                  <a:lnTo>
                    <a:pt x="63" y="253"/>
                  </a:lnTo>
                  <a:lnTo>
                    <a:pt x="51" y="265"/>
                  </a:lnTo>
                  <a:lnTo>
                    <a:pt x="61" y="278"/>
                  </a:lnTo>
                  <a:lnTo>
                    <a:pt x="72" y="279"/>
                  </a:lnTo>
                  <a:lnTo>
                    <a:pt x="96" y="253"/>
                  </a:lnTo>
                  <a:lnTo>
                    <a:pt x="81" y="265"/>
                  </a:lnTo>
                  <a:lnTo>
                    <a:pt x="93" y="291"/>
                  </a:lnTo>
                  <a:lnTo>
                    <a:pt x="87" y="301"/>
                  </a:lnTo>
                  <a:lnTo>
                    <a:pt x="114" y="286"/>
                  </a:lnTo>
                  <a:lnTo>
                    <a:pt x="132" y="304"/>
                  </a:lnTo>
                  <a:lnTo>
                    <a:pt x="138" y="294"/>
                  </a:lnTo>
                  <a:lnTo>
                    <a:pt x="144" y="301"/>
                  </a:lnTo>
                  <a:lnTo>
                    <a:pt x="165" y="291"/>
                  </a:lnTo>
                  <a:lnTo>
                    <a:pt x="137" y="339"/>
                  </a:lnTo>
                  <a:lnTo>
                    <a:pt x="115" y="348"/>
                  </a:lnTo>
                  <a:lnTo>
                    <a:pt x="114" y="358"/>
                  </a:lnTo>
                  <a:lnTo>
                    <a:pt x="87" y="359"/>
                  </a:lnTo>
                  <a:lnTo>
                    <a:pt x="68" y="378"/>
                  </a:lnTo>
                  <a:lnTo>
                    <a:pt x="93" y="364"/>
                  </a:lnTo>
                  <a:lnTo>
                    <a:pt x="122" y="364"/>
                  </a:lnTo>
                  <a:lnTo>
                    <a:pt x="137" y="353"/>
                  </a:lnTo>
                  <a:lnTo>
                    <a:pt x="130" y="343"/>
                  </a:lnTo>
                  <a:lnTo>
                    <a:pt x="147" y="345"/>
                  </a:lnTo>
                  <a:lnTo>
                    <a:pt x="203" y="309"/>
                  </a:lnTo>
                  <a:lnTo>
                    <a:pt x="214" y="296"/>
                  </a:lnTo>
                  <a:lnTo>
                    <a:pt x="203" y="286"/>
                  </a:lnTo>
                  <a:lnTo>
                    <a:pt x="251" y="243"/>
                  </a:lnTo>
                  <a:lnTo>
                    <a:pt x="259" y="221"/>
                  </a:lnTo>
                  <a:lnTo>
                    <a:pt x="253" y="243"/>
                  </a:lnTo>
                  <a:lnTo>
                    <a:pt x="272" y="239"/>
                  </a:lnTo>
                  <a:lnTo>
                    <a:pt x="262" y="248"/>
                  </a:lnTo>
                  <a:lnTo>
                    <a:pt x="277" y="252"/>
                  </a:lnTo>
                  <a:lnTo>
                    <a:pt x="242" y="255"/>
                  </a:lnTo>
                  <a:lnTo>
                    <a:pt x="236" y="276"/>
                  </a:lnTo>
                  <a:lnTo>
                    <a:pt x="248" y="275"/>
                  </a:lnTo>
                  <a:lnTo>
                    <a:pt x="237" y="289"/>
                  </a:lnTo>
                  <a:lnTo>
                    <a:pt x="283" y="271"/>
                  </a:lnTo>
                  <a:lnTo>
                    <a:pt x="290" y="260"/>
                  </a:lnTo>
                  <a:lnTo>
                    <a:pt x="283" y="254"/>
                  </a:lnTo>
                  <a:lnTo>
                    <a:pt x="294" y="243"/>
                  </a:lnTo>
                  <a:lnTo>
                    <a:pt x="292" y="252"/>
                  </a:lnTo>
                  <a:lnTo>
                    <a:pt x="315" y="247"/>
                  </a:lnTo>
                  <a:lnTo>
                    <a:pt x="310" y="256"/>
                  </a:lnTo>
                  <a:lnTo>
                    <a:pt x="349" y="271"/>
                  </a:lnTo>
                  <a:lnTo>
                    <a:pt x="405" y="278"/>
                  </a:lnTo>
                  <a:lnTo>
                    <a:pt x="414" y="270"/>
                  </a:lnTo>
                  <a:lnTo>
                    <a:pt x="422" y="274"/>
                  </a:lnTo>
                  <a:lnTo>
                    <a:pt x="412" y="282"/>
                  </a:lnTo>
                  <a:lnTo>
                    <a:pt x="428" y="291"/>
                  </a:lnTo>
                  <a:lnTo>
                    <a:pt x="436" y="284"/>
                  </a:lnTo>
                  <a:lnTo>
                    <a:pt x="422" y="265"/>
                  </a:lnTo>
                  <a:lnTo>
                    <a:pt x="395" y="265"/>
                  </a:lnTo>
                  <a:lnTo>
                    <a:pt x="395" y="43"/>
                  </a:lnTo>
                  <a:lnTo>
                    <a:pt x="238" y="25"/>
                  </a:lnTo>
                  <a:lnTo>
                    <a:pt x="232" y="14"/>
                  </a:lnTo>
                  <a:lnTo>
                    <a:pt x="189" y="7"/>
                  </a:lnTo>
                  <a:lnTo>
                    <a:pt x="184" y="16"/>
                  </a:lnTo>
                  <a:lnTo>
                    <a:pt x="172" y="14"/>
                  </a:lnTo>
                  <a:lnTo>
                    <a:pt x="184" y="6"/>
                  </a:lnTo>
                  <a:lnTo>
                    <a:pt x="166" y="0"/>
                  </a:lnTo>
                  <a:lnTo>
                    <a:pt x="148" y="14"/>
                  </a:lnTo>
                  <a:lnTo>
                    <a:pt x="120" y="16"/>
                  </a:lnTo>
                  <a:lnTo>
                    <a:pt x="119" y="29"/>
                  </a:lnTo>
                  <a:lnTo>
                    <a:pt x="116" y="21"/>
                  </a:lnTo>
                  <a:lnTo>
                    <a:pt x="89" y="29"/>
                  </a:lnTo>
                  <a:lnTo>
                    <a:pt x="93" y="39"/>
                  </a:lnTo>
                  <a:lnTo>
                    <a:pt x="81" y="36"/>
                  </a:lnTo>
                  <a:lnTo>
                    <a:pt x="65" y="57"/>
                  </a:lnTo>
                  <a:lnTo>
                    <a:pt x="27" y="65"/>
                  </a:lnTo>
                  <a:lnTo>
                    <a:pt x="29" y="75"/>
                  </a:lnTo>
                  <a:lnTo>
                    <a:pt x="18" y="77"/>
                  </a:lnTo>
                  <a:lnTo>
                    <a:pt x="64" y="108"/>
                  </a:lnTo>
                  <a:lnTo>
                    <a:pt x="125" y="123"/>
                  </a:lnTo>
                  <a:lnTo>
                    <a:pt x="87" y="119"/>
                  </a:lnTo>
                  <a:lnTo>
                    <a:pt x="89" y="128"/>
                  </a:lnTo>
                  <a:lnTo>
                    <a:pt x="104" y="129"/>
                  </a:lnTo>
                  <a:lnTo>
                    <a:pt x="92" y="135"/>
                  </a:lnTo>
                  <a:lnTo>
                    <a:pt x="64" y="134"/>
                  </a:lnTo>
                  <a:lnTo>
                    <a:pt x="64" y="120"/>
                  </a:lnTo>
                  <a:lnTo>
                    <a:pt x="49" y="122"/>
                  </a:lnTo>
                  <a:lnTo>
                    <a:pt x="0" y="144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0" name="Freeform 166"/>
            <p:cNvSpPr>
              <a:spLocks/>
            </p:cNvSpPr>
            <p:nvPr/>
          </p:nvSpPr>
          <p:spPr bwMode="auto">
            <a:xfrm>
              <a:off x="439" y="2308"/>
              <a:ext cx="19" cy="25"/>
            </a:xfrm>
            <a:custGeom>
              <a:avLst/>
              <a:gdLst>
                <a:gd name="T0" fmla="*/ 0 w 18"/>
                <a:gd name="T1" fmla="*/ 12 h 21"/>
                <a:gd name="T2" fmla="*/ 2 w 18"/>
                <a:gd name="T3" fmla="*/ 0 h 21"/>
                <a:gd name="T4" fmla="*/ 20 w 18"/>
                <a:gd name="T5" fmla="*/ 20 h 21"/>
                <a:gd name="T6" fmla="*/ 5 w 18"/>
                <a:gd name="T7" fmla="*/ 35 h 21"/>
                <a:gd name="T8" fmla="*/ 0 w 18"/>
                <a:gd name="T9" fmla="*/ 12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1"/>
                <a:gd name="T17" fmla="*/ 18 w 18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1">
                  <a:moveTo>
                    <a:pt x="0" y="7"/>
                  </a:moveTo>
                  <a:lnTo>
                    <a:pt x="2" y="0"/>
                  </a:lnTo>
                  <a:lnTo>
                    <a:pt x="17" y="12"/>
                  </a:lnTo>
                  <a:lnTo>
                    <a:pt x="5" y="20"/>
                  </a:lnTo>
                  <a:lnTo>
                    <a:pt x="0" y="7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" name="Freeform 167"/>
            <p:cNvSpPr>
              <a:spLocks/>
            </p:cNvSpPr>
            <p:nvPr/>
          </p:nvSpPr>
          <p:spPr bwMode="auto">
            <a:xfrm>
              <a:off x="455" y="1508"/>
              <a:ext cx="41" cy="28"/>
            </a:xfrm>
            <a:custGeom>
              <a:avLst/>
              <a:gdLst>
                <a:gd name="T0" fmla="*/ 0 w 39"/>
                <a:gd name="T1" fmla="*/ 16 h 23"/>
                <a:gd name="T2" fmla="*/ 13 w 39"/>
                <a:gd name="T3" fmla="*/ 40 h 23"/>
                <a:gd name="T4" fmla="*/ 44 w 39"/>
                <a:gd name="T5" fmla="*/ 6 h 23"/>
                <a:gd name="T6" fmla="*/ 15 w 39"/>
                <a:gd name="T7" fmla="*/ 0 h 23"/>
                <a:gd name="T8" fmla="*/ 18 w 39"/>
                <a:gd name="T9" fmla="*/ 15 h 23"/>
                <a:gd name="T10" fmla="*/ 0 w 39"/>
                <a:gd name="T11" fmla="*/ 16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23"/>
                <a:gd name="T20" fmla="*/ 39 w 39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23">
                  <a:moveTo>
                    <a:pt x="0" y="9"/>
                  </a:moveTo>
                  <a:lnTo>
                    <a:pt x="10" y="22"/>
                  </a:lnTo>
                  <a:lnTo>
                    <a:pt x="38" y="3"/>
                  </a:lnTo>
                  <a:lnTo>
                    <a:pt x="12" y="0"/>
                  </a:lnTo>
                  <a:lnTo>
                    <a:pt x="15" y="8"/>
                  </a:lnTo>
                  <a:lnTo>
                    <a:pt x="0" y="9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2" name="Freeform 168"/>
            <p:cNvSpPr>
              <a:spLocks/>
            </p:cNvSpPr>
            <p:nvPr/>
          </p:nvSpPr>
          <p:spPr bwMode="auto">
            <a:xfrm>
              <a:off x="713" y="1456"/>
              <a:ext cx="123" cy="129"/>
            </a:xfrm>
            <a:custGeom>
              <a:avLst/>
              <a:gdLst>
                <a:gd name="T0" fmla="*/ 0 w 117"/>
                <a:gd name="T1" fmla="*/ 18 h 105"/>
                <a:gd name="T2" fmla="*/ 5 w 117"/>
                <a:gd name="T3" fmla="*/ 47 h 105"/>
                <a:gd name="T4" fmla="*/ 24 w 117"/>
                <a:gd name="T5" fmla="*/ 58 h 105"/>
                <a:gd name="T6" fmla="*/ 32 w 117"/>
                <a:gd name="T7" fmla="*/ 50 h 105"/>
                <a:gd name="T8" fmla="*/ 17 w 117"/>
                <a:gd name="T9" fmla="*/ 34 h 105"/>
                <a:gd name="T10" fmla="*/ 32 w 117"/>
                <a:gd name="T11" fmla="*/ 34 h 105"/>
                <a:gd name="T12" fmla="*/ 46 w 117"/>
                <a:gd name="T13" fmla="*/ 59 h 105"/>
                <a:gd name="T14" fmla="*/ 42 w 117"/>
                <a:gd name="T15" fmla="*/ 17 h 105"/>
                <a:gd name="T16" fmla="*/ 53 w 117"/>
                <a:gd name="T17" fmla="*/ 54 h 105"/>
                <a:gd name="T18" fmla="*/ 83 w 117"/>
                <a:gd name="T19" fmla="*/ 75 h 105"/>
                <a:gd name="T20" fmla="*/ 77 w 117"/>
                <a:gd name="T21" fmla="*/ 103 h 105"/>
                <a:gd name="T22" fmla="*/ 109 w 117"/>
                <a:gd name="T23" fmla="*/ 136 h 105"/>
                <a:gd name="T24" fmla="*/ 100 w 117"/>
                <a:gd name="T25" fmla="*/ 163 h 105"/>
                <a:gd name="T26" fmla="*/ 117 w 117"/>
                <a:gd name="T27" fmla="*/ 140 h 105"/>
                <a:gd name="T28" fmla="*/ 121 w 117"/>
                <a:gd name="T29" fmla="*/ 193 h 105"/>
                <a:gd name="T30" fmla="*/ 134 w 117"/>
                <a:gd name="T31" fmla="*/ 184 h 105"/>
                <a:gd name="T32" fmla="*/ 135 w 117"/>
                <a:gd name="T33" fmla="*/ 145 h 105"/>
                <a:gd name="T34" fmla="*/ 104 w 117"/>
                <a:gd name="T35" fmla="*/ 124 h 105"/>
                <a:gd name="T36" fmla="*/ 43 w 117"/>
                <a:gd name="T37" fmla="*/ 0 h 105"/>
                <a:gd name="T38" fmla="*/ 8 w 117"/>
                <a:gd name="T39" fmla="*/ 34 h 105"/>
                <a:gd name="T40" fmla="*/ 0 w 117"/>
                <a:gd name="T41" fmla="*/ 18 h 1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105"/>
                <a:gd name="T65" fmla="*/ 117 w 117"/>
                <a:gd name="T66" fmla="*/ 105 h 10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105">
                  <a:moveTo>
                    <a:pt x="0" y="10"/>
                  </a:moveTo>
                  <a:lnTo>
                    <a:pt x="5" y="25"/>
                  </a:lnTo>
                  <a:lnTo>
                    <a:pt x="21" y="31"/>
                  </a:lnTo>
                  <a:lnTo>
                    <a:pt x="28" y="27"/>
                  </a:lnTo>
                  <a:lnTo>
                    <a:pt x="14" y="19"/>
                  </a:lnTo>
                  <a:lnTo>
                    <a:pt x="28" y="19"/>
                  </a:lnTo>
                  <a:lnTo>
                    <a:pt x="40" y="32"/>
                  </a:lnTo>
                  <a:lnTo>
                    <a:pt x="36" y="9"/>
                  </a:lnTo>
                  <a:lnTo>
                    <a:pt x="46" y="29"/>
                  </a:lnTo>
                  <a:lnTo>
                    <a:pt x="71" y="41"/>
                  </a:lnTo>
                  <a:lnTo>
                    <a:pt x="66" y="55"/>
                  </a:lnTo>
                  <a:lnTo>
                    <a:pt x="94" y="73"/>
                  </a:lnTo>
                  <a:lnTo>
                    <a:pt x="86" y="88"/>
                  </a:lnTo>
                  <a:lnTo>
                    <a:pt x="101" y="76"/>
                  </a:lnTo>
                  <a:lnTo>
                    <a:pt x="104" y="104"/>
                  </a:lnTo>
                  <a:lnTo>
                    <a:pt x="115" y="99"/>
                  </a:lnTo>
                  <a:lnTo>
                    <a:pt x="116" y="78"/>
                  </a:lnTo>
                  <a:lnTo>
                    <a:pt x="89" y="67"/>
                  </a:lnTo>
                  <a:lnTo>
                    <a:pt x="37" y="0"/>
                  </a:lnTo>
                  <a:lnTo>
                    <a:pt x="8" y="19"/>
                  </a:lnTo>
                  <a:lnTo>
                    <a:pt x="0" y="1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3" name="Freeform 169"/>
            <p:cNvSpPr>
              <a:spLocks/>
            </p:cNvSpPr>
            <p:nvPr/>
          </p:nvSpPr>
          <p:spPr bwMode="auto">
            <a:xfrm>
              <a:off x="739" y="1497"/>
              <a:ext cx="22" cy="22"/>
            </a:xfrm>
            <a:custGeom>
              <a:avLst/>
              <a:gdLst>
                <a:gd name="T0" fmla="*/ 0 w 21"/>
                <a:gd name="T1" fmla="*/ 0 h 18"/>
                <a:gd name="T2" fmla="*/ 6 w 21"/>
                <a:gd name="T3" fmla="*/ 32 h 18"/>
                <a:gd name="T4" fmla="*/ 7 w 21"/>
                <a:gd name="T5" fmla="*/ 16 h 18"/>
                <a:gd name="T6" fmla="*/ 23 w 21"/>
                <a:gd name="T7" fmla="*/ 29 h 18"/>
                <a:gd name="T8" fmla="*/ 8 w 21"/>
                <a:gd name="T9" fmla="*/ 16 h 18"/>
                <a:gd name="T10" fmla="*/ 22 w 21"/>
                <a:gd name="T11" fmla="*/ 6 h 18"/>
                <a:gd name="T12" fmla="*/ 0 w 21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8"/>
                <a:gd name="T23" fmla="*/ 21 w 21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8">
                  <a:moveTo>
                    <a:pt x="0" y="0"/>
                  </a:moveTo>
                  <a:lnTo>
                    <a:pt x="6" y="17"/>
                  </a:lnTo>
                  <a:lnTo>
                    <a:pt x="7" y="9"/>
                  </a:lnTo>
                  <a:lnTo>
                    <a:pt x="20" y="16"/>
                  </a:lnTo>
                  <a:lnTo>
                    <a:pt x="8" y="9"/>
                  </a:lnTo>
                  <a:lnTo>
                    <a:pt x="19" y="3"/>
                  </a:lnTo>
                  <a:lnTo>
                    <a:pt x="0" y="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4" name="Freeform 170"/>
            <p:cNvSpPr>
              <a:spLocks/>
            </p:cNvSpPr>
            <p:nvPr/>
          </p:nvSpPr>
          <p:spPr bwMode="auto">
            <a:xfrm>
              <a:off x="749" y="1515"/>
              <a:ext cx="13" cy="33"/>
            </a:xfrm>
            <a:custGeom>
              <a:avLst/>
              <a:gdLst>
                <a:gd name="T0" fmla="*/ 0 w 12"/>
                <a:gd name="T1" fmla="*/ 0 h 26"/>
                <a:gd name="T2" fmla="*/ 13 w 12"/>
                <a:gd name="T3" fmla="*/ 8 h 26"/>
                <a:gd name="T4" fmla="*/ 14 w 12"/>
                <a:gd name="T5" fmla="*/ 52 h 26"/>
                <a:gd name="T6" fmla="*/ 0 w 12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26"/>
                <a:gd name="T14" fmla="*/ 12 w 12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26">
                  <a:moveTo>
                    <a:pt x="0" y="0"/>
                  </a:moveTo>
                  <a:lnTo>
                    <a:pt x="10" y="4"/>
                  </a:lnTo>
                  <a:lnTo>
                    <a:pt x="11" y="25"/>
                  </a:lnTo>
                  <a:lnTo>
                    <a:pt x="0" y="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5" name="Freeform 171"/>
            <p:cNvSpPr>
              <a:spLocks/>
            </p:cNvSpPr>
            <p:nvPr/>
          </p:nvSpPr>
          <p:spPr bwMode="auto">
            <a:xfrm>
              <a:off x="762" y="1500"/>
              <a:ext cx="17" cy="21"/>
            </a:xfrm>
            <a:custGeom>
              <a:avLst/>
              <a:gdLst>
                <a:gd name="T0" fmla="*/ 0 w 16"/>
                <a:gd name="T1" fmla="*/ 0 h 17"/>
                <a:gd name="T2" fmla="*/ 3 w 16"/>
                <a:gd name="T3" fmla="*/ 31 h 17"/>
                <a:gd name="T4" fmla="*/ 15 w 16"/>
                <a:gd name="T5" fmla="*/ 31 h 17"/>
                <a:gd name="T6" fmla="*/ 11 w 16"/>
                <a:gd name="T7" fmla="*/ 2 h 17"/>
                <a:gd name="T8" fmla="*/ 18 w 16"/>
                <a:gd name="T9" fmla="*/ 21 h 17"/>
                <a:gd name="T10" fmla="*/ 12 w 16"/>
                <a:gd name="T11" fmla="*/ 0 h 17"/>
                <a:gd name="T12" fmla="*/ 0 w 16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7"/>
                <a:gd name="T23" fmla="*/ 16 w 16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7">
                  <a:moveTo>
                    <a:pt x="0" y="0"/>
                  </a:moveTo>
                  <a:lnTo>
                    <a:pt x="3" y="16"/>
                  </a:lnTo>
                  <a:lnTo>
                    <a:pt x="12" y="16"/>
                  </a:lnTo>
                  <a:lnTo>
                    <a:pt x="8" y="2"/>
                  </a:lnTo>
                  <a:lnTo>
                    <a:pt x="15" y="11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6" name="Freeform 172"/>
            <p:cNvSpPr>
              <a:spLocks/>
            </p:cNvSpPr>
            <p:nvPr/>
          </p:nvSpPr>
          <p:spPr bwMode="auto">
            <a:xfrm>
              <a:off x="775" y="1528"/>
              <a:ext cx="15" cy="14"/>
            </a:xfrm>
            <a:custGeom>
              <a:avLst/>
              <a:gdLst>
                <a:gd name="T0" fmla="*/ 0 w 14"/>
                <a:gd name="T1" fmla="*/ 0 h 12"/>
                <a:gd name="T2" fmla="*/ 15 w 14"/>
                <a:gd name="T3" fmla="*/ 17 h 12"/>
                <a:gd name="T4" fmla="*/ 16 w 14"/>
                <a:gd name="T5" fmla="*/ 1 h 12"/>
                <a:gd name="T6" fmla="*/ 0 w 14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2"/>
                <a:gd name="T14" fmla="*/ 14 w 14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2">
                  <a:moveTo>
                    <a:pt x="0" y="0"/>
                  </a:moveTo>
                  <a:lnTo>
                    <a:pt x="12" y="11"/>
                  </a:lnTo>
                  <a:lnTo>
                    <a:pt x="13" y="1"/>
                  </a:lnTo>
                  <a:lnTo>
                    <a:pt x="0" y="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7" name="Freeform 173"/>
            <p:cNvSpPr>
              <a:spLocks/>
            </p:cNvSpPr>
            <p:nvPr/>
          </p:nvSpPr>
          <p:spPr bwMode="auto">
            <a:xfrm>
              <a:off x="779" y="1546"/>
              <a:ext cx="22" cy="35"/>
            </a:xfrm>
            <a:custGeom>
              <a:avLst/>
              <a:gdLst>
                <a:gd name="T0" fmla="*/ 0 w 21"/>
                <a:gd name="T1" fmla="*/ 0 h 28"/>
                <a:gd name="T2" fmla="*/ 19 w 21"/>
                <a:gd name="T3" fmla="*/ 18 h 28"/>
                <a:gd name="T4" fmla="*/ 23 w 21"/>
                <a:gd name="T5" fmla="*/ 54 h 28"/>
                <a:gd name="T6" fmla="*/ 0 w 21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8"/>
                <a:gd name="T14" fmla="*/ 21 w 21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8">
                  <a:moveTo>
                    <a:pt x="0" y="0"/>
                  </a:moveTo>
                  <a:lnTo>
                    <a:pt x="16" y="9"/>
                  </a:lnTo>
                  <a:lnTo>
                    <a:pt x="20" y="27"/>
                  </a:lnTo>
                  <a:lnTo>
                    <a:pt x="0" y="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8" name="Freeform 174"/>
            <p:cNvSpPr>
              <a:spLocks/>
            </p:cNvSpPr>
            <p:nvPr/>
          </p:nvSpPr>
          <p:spPr bwMode="auto">
            <a:xfrm>
              <a:off x="812" y="1555"/>
              <a:ext cx="11" cy="21"/>
            </a:xfrm>
            <a:custGeom>
              <a:avLst/>
              <a:gdLst>
                <a:gd name="T0" fmla="*/ 0 w 11"/>
                <a:gd name="T1" fmla="*/ 21 h 16"/>
                <a:gd name="T2" fmla="*/ 5 w 11"/>
                <a:gd name="T3" fmla="*/ 0 h 16"/>
                <a:gd name="T4" fmla="*/ 10 w 11"/>
                <a:gd name="T5" fmla="*/ 34 h 16"/>
                <a:gd name="T6" fmla="*/ 0 w 11"/>
                <a:gd name="T7" fmla="*/ 21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6"/>
                <a:gd name="T14" fmla="*/ 11 w 11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6">
                  <a:moveTo>
                    <a:pt x="0" y="9"/>
                  </a:moveTo>
                  <a:lnTo>
                    <a:pt x="5" y="0"/>
                  </a:lnTo>
                  <a:lnTo>
                    <a:pt x="10" y="15"/>
                  </a:lnTo>
                  <a:lnTo>
                    <a:pt x="0" y="9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9" name="Freeform 175"/>
            <p:cNvSpPr>
              <a:spLocks/>
            </p:cNvSpPr>
            <p:nvPr/>
          </p:nvSpPr>
          <p:spPr bwMode="auto">
            <a:xfrm>
              <a:off x="919" y="1712"/>
              <a:ext cx="883" cy="501"/>
            </a:xfrm>
            <a:custGeom>
              <a:avLst/>
              <a:gdLst>
                <a:gd name="T0" fmla="*/ 9 w 842"/>
                <a:gd name="T1" fmla="*/ 103 h 408"/>
                <a:gd name="T2" fmla="*/ 15 w 842"/>
                <a:gd name="T3" fmla="*/ 113 h 408"/>
                <a:gd name="T4" fmla="*/ 29 w 842"/>
                <a:gd name="T5" fmla="*/ 372 h 408"/>
                <a:gd name="T6" fmla="*/ 40 w 842"/>
                <a:gd name="T7" fmla="*/ 399 h 408"/>
                <a:gd name="T8" fmla="*/ 103 w 842"/>
                <a:gd name="T9" fmla="*/ 496 h 408"/>
                <a:gd name="T10" fmla="*/ 167 w 842"/>
                <a:gd name="T11" fmla="*/ 535 h 408"/>
                <a:gd name="T12" fmla="*/ 307 w 842"/>
                <a:gd name="T13" fmla="*/ 561 h 408"/>
                <a:gd name="T14" fmla="*/ 388 w 842"/>
                <a:gd name="T15" fmla="*/ 620 h 408"/>
                <a:gd name="T16" fmla="*/ 465 w 842"/>
                <a:gd name="T17" fmla="*/ 734 h 408"/>
                <a:gd name="T18" fmla="*/ 496 w 842"/>
                <a:gd name="T19" fmla="*/ 647 h 408"/>
                <a:gd name="T20" fmla="*/ 548 w 842"/>
                <a:gd name="T21" fmla="*/ 620 h 408"/>
                <a:gd name="T22" fmla="*/ 594 w 842"/>
                <a:gd name="T23" fmla="*/ 609 h 408"/>
                <a:gd name="T24" fmla="*/ 613 w 842"/>
                <a:gd name="T25" fmla="*/ 603 h 408"/>
                <a:gd name="T26" fmla="*/ 618 w 842"/>
                <a:gd name="T27" fmla="*/ 608 h 408"/>
                <a:gd name="T28" fmla="*/ 705 w 842"/>
                <a:gd name="T29" fmla="*/ 641 h 408"/>
                <a:gd name="T30" fmla="*/ 730 w 842"/>
                <a:gd name="T31" fmla="*/ 754 h 408"/>
                <a:gd name="T32" fmla="*/ 749 w 842"/>
                <a:gd name="T33" fmla="*/ 701 h 408"/>
                <a:gd name="T34" fmla="*/ 739 w 842"/>
                <a:gd name="T35" fmla="*/ 542 h 408"/>
                <a:gd name="T36" fmla="*/ 809 w 842"/>
                <a:gd name="T37" fmla="*/ 437 h 408"/>
                <a:gd name="T38" fmla="*/ 812 w 842"/>
                <a:gd name="T39" fmla="*/ 402 h 408"/>
                <a:gd name="T40" fmla="*/ 797 w 842"/>
                <a:gd name="T41" fmla="*/ 356 h 408"/>
                <a:gd name="T42" fmla="*/ 809 w 842"/>
                <a:gd name="T43" fmla="*/ 335 h 408"/>
                <a:gd name="T44" fmla="*/ 823 w 842"/>
                <a:gd name="T45" fmla="*/ 399 h 408"/>
                <a:gd name="T46" fmla="*/ 828 w 842"/>
                <a:gd name="T47" fmla="*/ 323 h 408"/>
                <a:gd name="T48" fmla="*/ 855 w 842"/>
                <a:gd name="T49" fmla="*/ 284 h 408"/>
                <a:gd name="T50" fmla="*/ 905 w 842"/>
                <a:gd name="T51" fmla="*/ 238 h 408"/>
                <a:gd name="T52" fmla="*/ 969 w 842"/>
                <a:gd name="T53" fmla="*/ 161 h 408"/>
                <a:gd name="T54" fmla="*/ 956 w 842"/>
                <a:gd name="T55" fmla="*/ 126 h 408"/>
                <a:gd name="T56" fmla="*/ 929 w 842"/>
                <a:gd name="T57" fmla="*/ 68 h 408"/>
                <a:gd name="T58" fmla="*/ 823 w 842"/>
                <a:gd name="T59" fmla="*/ 167 h 408"/>
                <a:gd name="T60" fmla="*/ 768 w 842"/>
                <a:gd name="T61" fmla="*/ 210 h 408"/>
                <a:gd name="T62" fmla="*/ 720 w 842"/>
                <a:gd name="T63" fmla="*/ 263 h 408"/>
                <a:gd name="T64" fmla="*/ 699 w 842"/>
                <a:gd name="T65" fmla="*/ 249 h 408"/>
                <a:gd name="T66" fmla="*/ 708 w 842"/>
                <a:gd name="T67" fmla="*/ 226 h 408"/>
                <a:gd name="T68" fmla="*/ 704 w 842"/>
                <a:gd name="T69" fmla="*/ 179 h 408"/>
                <a:gd name="T70" fmla="*/ 692 w 842"/>
                <a:gd name="T71" fmla="*/ 140 h 408"/>
                <a:gd name="T72" fmla="*/ 647 w 842"/>
                <a:gd name="T73" fmla="*/ 161 h 408"/>
                <a:gd name="T74" fmla="*/ 624 w 842"/>
                <a:gd name="T75" fmla="*/ 252 h 408"/>
                <a:gd name="T76" fmla="*/ 631 w 842"/>
                <a:gd name="T77" fmla="*/ 144 h 408"/>
                <a:gd name="T78" fmla="*/ 640 w 842"/>
                <a:gd name="T79" fmla="*/ 119 h 408"/>
                <a:gd name="T80" fmla="*/ 677 w 842"/>
                <a:gd name="T81" fmla="*/ 99 h 408"/>
                <a:gd name="T82" fmla="*/ 609 w 842"/>
                <a:gd name="T83" fmla="*/ 88 h 408"/>
                <a:gd name="T84" fmla="*/ 579 w 842"/>
                <a:gd name="T85" fmla="*/ 97 h 408"/>
                <a:gd name="T86" fmla="*/ 586 w 842"/>
                <a:gd name="T87" fmla="*/ 50 h 408"/>
                <a:gd name="T88" fmla="*/ 496 w 842"/>
                <a:gd name="T89" fmla="*/ 0 h 408"/>
                <a:gd name="T90" fmla="*/ 30 w 842"/>
                <a:gd name="T91" fmla="*/ 15 h 408"/>
                <a:gd name="T92" fmla="*/ 29 w 842"/>
                <a:gd name="T93" fmla="*/ 68 h 408"/>
                <a:gd name="T94" fmla="*/ 0 w 842"/>
                <a:gd name="T95" fmla="*/ 42 h 4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42"/>
                <a:gd name="T145" fmla="*/ 0 h 408"/>
                <a:gd name="T146" fmla="*/ 842 w 842"/>
                <a:gd name="T147" fmla="*/ 408 h 40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42" h="408">
                  <a:moveTo>
                    <a:pt x="0" y="23"/>
                  </a:moveTo>
                  <a:lnTo>
                    <a:pt x="9" y="55"/>
                  </a:lnTo>
                  <a:lnTo>
                    <a:pt x="21" y="59"/>
                  </a:lnTo>
                  <a:lnTo>
                    <a:pt x="12" y="61"/>
                  </a:lnTo>
                  <a:lnTo>
                    <a:pt x="5" y="162"/>
                  </a:lnTo>
                  <a:lnTo>
                    <a:pt x="26" y="201"/>
                  </a:lnTo>
                  <a:lnTo>
                    <a:pt x="39" y="201"/>
                  </a:lnTo>
                  <a:lnTo>
                    <a:pt x="34" y="216"/>
                  </a:lnTo>
                  <a:lnTo>
                    <a:pt x="61" y="258"/>
                  </a:lnTo>
                  <a:lnTo>
                    <a:pt x="89" y="268"/>
                  </a:lnTo>
                  <a:lnTo>
                    <a:pt x="111" y="292"/>
                  </a:lnTo>
                  <a:lnTo>
                    <a:pt x="145" y="289"/>
                  </a:lnTo>
                  <a:lnTo>
                    <a:pt x="200" y="312"/>
                  </a:lnTo>
                  <a:lnTo>
                    <a:pt x="266" y="303"/>
                  </a:lnTo>
                  <a:lnTo>
                    <a:pt x="306" y="346"/>
                  </a:lnTo>
                  <a:lnTo>
                    <a:pt x="337" y="335"/>
                  </a:lnTo>
                  <a:lnTo>
                    <a:pt x="374" y="387"/>
                  </a:lnTo>
                  <a:lnTo>
                    <a:pt x="402" y="397"/>
                  </a:lnTo>
                  <a:lnTo>
                    <a:pt x="399" y="367"/>
                  </a:lnTo>
                  <a:lnTo>
                    <a:pt x="430" y="349"/>
                  </a:lnTo>
                  <a:lnTo>
                    <a:pt x="433" y="335"/>
                  </a:lnTo>
                  <a:lnTo>
                    <a:pt x="476" y="335"/>
                  </a:lnTo>
                  <a:lnTo>
                    <a:pt x="514" y="346"/>
                  </a:lnTo>
                  <a:lnTo>
                    <a:pt x="515" y="329"/>
                  </a:lnTo>
                  <a:lnTo>
                    <a:pt x="500" y="326"/>
                  </a:lnTo>
                  <a:lnTo>
                    <a:pt x="532" y="326"/>
                  </a:lnTo>
                  <a:lnTo>
                    <a:pt x="534" y="317"/>
                  </a:lnTo>
                  <a:lnTo>
                    <a:pt x="536" y="328"/>
                  </a:lnTo>
                  <a:lnTo>
                    <a:pt x="595" y="331"/>
                  </a:lnTo>
                  <a:lnTo>
                    <a:pt x="611" y="346"/>
                  </a:lnTo>
                  <a:lnTo>
                    <a:pt x="613" y="372"/>
                  </a:lnTo>
                  <a:lnTo>
                    <a:pt x="633" y="407"/>
                  </a:lnTo>
                  <a:lnTo>
                    <a:pt x="644" y="406"/>
                  </a:lnTo>
                  <a:lnTo>
                    <a:pt x="649" y="379"/>
                  </a:lnTo>
                  <a:lnTo>
                    <a:pt x="629" y="317"/>
                  </a:lnTo>
                  <a:lnTo>
                    <a:pt x="641" y="292"/>
                  </a:lnTo>
                  <a:lnTo>
                    <a:pt x="715" y="241"/>
                  </a:lnTo>
                  <a:lnTo>
                    <a:pt x="701" y="236"/>
                  </a:lnTo>
                  <a:lnTo>
                    <a:pt x="714" y="234"/>
                  </a:lnTo>
                  <a:lnTo>
                    <a:pt x="704" y="217"/>
                  </a:lnTo>
                  <a:lnTo>
                    <a:pt x="706" y="203"/>
                  </a:lnTo>
                  <a:lnTo>
                    <a:pt x="691" y="192"/>
                  </a:lnTo>
                  <a:lnTo>
                    <a:pt x="706" y="199"/>
                  </a:lnTo>
                  <a:lnTo>
                    <a:pt x="701" y="181"/>
                  </a:lnTo>
                  <a:lnTo>
                    <a:pt x="712" y="176"/>
                  </a:lnTo>
                  <a:lnTo>
                    <a:pt x="714" y="216"/>
                  </a:lnTo>
                  <a:lnTo>
                    <a:pt x="725" y="192"/>
                  </a:lnTo>
                  <a:lnTo>
                    <a:pt x="718" y="174"/>
                  </a:lnTo>
                  <a:lnTo>
                    <a:pt x="726" y="184"/>
                  </a:lnTo>
                  <a:lnTo>
                    <a:pt x="741" y="153"/>
                  </a:lnTo>
                  <a:lnTo>
                    <a:pt x="800" y="138"/>
                  </a:lnTo>
                  <a:lnTo>
                    <a:pt x="785" y="129"/>
                  </a:lnTo>
                  <a:lnTo>
                    <a:pt x="796" y="105"/>
                  </a:lnTo>
                  <a:lnTo>
                    <a:pt x="840" y="87"/>
                  </a:lnTo>
                  <a:lnTo>
                    <a:pt x="841" y="76"/>
                  </a:lnTo>
                  <a:lnTo>
                    <a:pt x="830" y="68"/>
                  </a:lnTo>
                  <a:lnTo>
                    <a:pt x="830" y="45"/>
                  </a:lnTo>
                  <a:lnTo>
                    <a:pt x="806" y="37"/>
                  </a:lnTo>
                  <a:lnTo>
                    <a:pt x="788" y="75"/>
                  </a:lnTo>
                  <a:lnTo>
                    <a:pt x="714" y="90"/>
                  </a:lnTo>
                  <a:lnTo>
                    <a:pt x="708" y="106"/>
                  </a:lnTo>
                  <a:lnTo>
                    <a:pt x="666" y="113"/>
                  </a:lnTo>
                  <a:lnTo>
                    <a:pt x="669" y="118"/>
                  </a:lnTo>
                  <a:lnTo>
                    <a:pt x="625" y="142"/>
                  </a:lnTo>
                  <a:lnTo>
                    <a:pt x="607" y="141"/>
                  </a:lnTo>
                  <a:lnTo>
                    <a:pt x="606" y="134"/>
                  </a:lnTo>
                  <a:lnTo>
                    <a:pt x="610" y="127"/>
                  </a:lnTo>
                  <a:lnTo>
                    <a:pt x="614" y="122"/>
                  </a:lnTo>
                  <a:lnTo>
                    <a:pt x="616" y="115"/>
                  </a:lnTo>
                  <a:lnTo>
                    <a:pt x="610" y="97"/>
                  </a:lnTo>
                  <a:lnTo>
                    <a:pt x="595" y="104"/>
                  </a:lnTo>
                  <a:lnTo>
                    <a:pt x="600" y="76"/>
                  </a:lnTo>
                  <a:lnTo>
                    <a:pt x="578" y="68"/>
                  </a:lnTo>
                  <a:lnTo>
                    <a:pt x="561" y="87"/>
                  </a:lnTo>
                  <a:lnTo>
                    <a:pt x="554" y="135"/>
                  </a:lnTo>
                  <a:lnTo>
                    <a:pt x="541" y="136"/>
                  </a:lnTo>
                  <a:lnTo>
                    <a:pt x="537" y="114"/>
                  </a:lnTo>
                  <a:lnTo>
                    <a:pt x="547" y="77"/>
                  </a:lnTo>
                  <a:lnTo>
                    <a:pt x="537" y="83"/>
                  </a:lnTo>
                  <a:lnTo>
                    <a:pt x="555" y="64"/>
                  </a:lnTo>
                  <a:lnTo>
                    <a:pt x="594" y="63"/>
                  </a:lnTo>
                  <a:lnTo>
                    <a:pt x="587" y="54"/>
                  </a:lnTo>
                  <a:lnTo>
                    <a:pt x="585" y="54"/>
                  </a:lnTo>
                  <a:lnTo>
                    <a:pt x="528" y="48"/>
                  </a:lnTo>
                  <a:lnTo>
                    <a:pt x="537" y="36"/>
                  </a:lnTo>
                  <a:lnTo>
                    <a:pt x="502" y="52"/>
                  </a:lnTo>
                  <a:lnTo>
                    <a:pt x="476" y="52"/>
                  </a:lnTo>
                  <a:lnTo>
                    <a:pt x="508" y="27"/>
                  </a:lnTo>
                  <a:lnTo>
                    <a:pt x="439" y="13"/>
                  </a:lnTo>
                  <a:lnTo>
                    <a:pt x="430" y="0"/>
                  </a:lnTo>
                  <a:lnTo>
                    <a:pt x="430" y="8"/>
                  </a:lnTo>
                  <a:lnTo>
                    <a:pt x="27" y="8"/>
                  </a:lnTo>
                  <a:lnTo>
                    <a:pt x="35" y="24"/>
                  </a:lnTo>
                  <a:lnTo>
                    <a:pt x="26" y="37"/>
                  </a:lnTo>
                  <a:lnTo>
                    <a:pt x="29" y="24"/>
                  </a:lnTo>
                  <a:lnTo>
                    <a:pt x="0" y="23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0" name="Freeform 176"/>
            <p:cNvSpPr>
              <a:spLocks/>
            </p:cNvSpPr>
            <p:nvPr/>
          </p:nvSpPr>
          <p:spPr bwMode="auto">
            <a:xfrm>
              <a:off x="5712" y="1352"/>
              <a:ext cx="48" cy="17"/>
            </a:xfrm>
            <a:custGeom>
              <a:avLst/>
              <a:gdLst>
                <a:gd name="T0" fmla="*/ 0 w 46"/>
                <a:gd name="T1" fmla="*/ 7 h 14"/>
                <a:gd name="T2" fmla="*/ 30 w 46"/>
                <a:gd name="T3" fmla="*/ 0 h 14"/>
                <a:gd name="T4" fmla="*/ 51 w 46"/>
                <a:gd name="T5" fmla="*/ 11 h 14"/>
                <a:gd name="T6" fmla="*/ 42 w 46"/>
                <a:gd name="T7" fmla="*/ 23 h 14"/>
                <a:gd name="T8" fmla="*/ 0 w 46"/>
                <a:gd name="T9" fmla="*/ 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14"/>
                <a:gd name="T17" fmla="*/ 46 w 46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14">
                  <a:moveTo>
                    <a:pt x="0" y="4"/>
                  </a:moveTo>
                  <a:lnTo>
                    <a:pt x="27" y="0"/>
                  </a:lnTo>
                  <a:lnTo>
                    <a:pt x="45" y="6"/>
                  </a:lnTo>
                  <a:lnTo>
                    <a:pt x="36" y="13"/>
                  </a:lnTo>
                  <a:lnTo>
                    <a:pt x="0" y="4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1" name="Freeform 177"/>
            <p:cNvSpPr>
              <a:spLocks/>
            </p:cNvSpPr>
            <p:nvPr/>
          </p:nvSpPr>
          <p:spPr bwMode="auto">
            <a:xfrm>
              <a:off x="1933" y="3217"/>
              <a:ext cx="82" cy="97"/>
            </a:xfrm>
            <a:custGeom>
              <a:avLst/>
              <a:gdLst>
                <a:gd name="T0" fmla="*/ 0 w 78"/>
                <a:gd name="T1" fmla="*/ 117 h 79"/>
                <a:gd name="T2" fmla="*/ 16 w 78"/>
                <a:gd name="T3" fmla="*/ 6 h 79"/>
                <a:gd name="T4" fmla="*/ 27 w 78"/>
                <a:gd name="T5" fmla="*/ 0 h 79"/>
                <a:gd name="T6" fmla="*/ 79 w 78"/>
                <a:gd name="T7" fmla="*/ 55 h 79"/>
                <a:gd name="T8" fmla="*/ 89 w 78"/>
                <a:gd name="T9" fmla="*/ 80 h 79"/>
                <a:gd name="T10" fmla="*/ 85 w 78"/>
                <a:gd name="T11" fmla="*/ 108 h 79"/>
                <a:gd name="T12" fmla="*/ 62 w 78"/>
                <a:gd name="T13" fmla="*/ 145 h 79"/>
                <a:gd name="T14" fmla="*/ 0 w 78"/>
                <a:gd name="T15" fmla="*/ 117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8"/>
                <a:gd name="T25" fmla="*/ 0 h 79"/>
                <a:gd name="T26" fmla="*/ 78 w 78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8" h="79">
                  <a:moveTo>
                    <a:pt x="0" y="63"/>
                  </a:moveTo>
                  <a:lnTo>
                    <a:pt x="13" y="3"/>
                  </a:lnTo>
                  <a:lnTo>
                    <a:pt x="24" y="0"/>
                  </a:lnTo>
                  <a:lnTo>
                    <a:pt x="68" y="30"/>
                  </a:lnTo>
                  <a:lnTo>
                    <a:pt x="77" y="43"/>
                  </a:lnTo>
                  <a:lnTo>
                    <a:pt x="73" y="59"/>
                  </a:lnTo>
                  <a:lnTo>
                    <a:pt x="53" y="78"/>
                  </a:lnTo>
                  <a:lnTo>
                    <a:pt x="0" y="63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2" name="Freeform 178"/>
            <p:cNvSpPr>
              <a:spLocks/>
            </p:cNvSpPr>
            <p:nvPr/>
          </p:nvSpPr>
          <p:spPr bwMode="auto">
            <a:xfrm>
              <a:off x="1708" y="2448"/>
              <a:ext cx="205" cy="207"/>
            </a:xfrm>
            <a:custGeom>
              <a:avLst/>
              <a:gdLst>
                <a:gd name="T0" fmla="*/ 0 w 196"/>
                <a:gd name="T1" fmla="*/ 86 h 168"/>
                <a:gd name="T2" fmla="*/ 21 w 196"/>
                <a:gd name="T3" fmla="*/ 139 h 168"/>
                <a:gd name="T4" fmla="*/ 52 w 196"/>
                <a:gd name="T5" fmla="*/ 145 h 168"/>
                <a:gd name="T6" fmla="*/ 64 w 196"/>
                <a:gd name="T7" fmla="*/ 169 h 168"/>
                <a:gd name="T8" fmla="*/ 96 w 196"/>
                <a:gd name="T9" fmla="*/ 168 h 168"/>
                <a:gd name="T10" fmla="*/ 91 w 196"/>
                <a:gd name="T11" fmla="*/ 260 h 168"/>
                <a:gd name="T12" fmla="*/ 106 w 196"/>
                <a:gd name="T13" fmla="*/ 299 h 168"/>
                <a:gd name="T14" fmla="*/ 126 w 196"/>
                <a:gd name="T15" fmla="*/ 313 h 168"/>
                <a:gd name="T16" fmla="*/ 165 w 196"/>
                <a:gd name="T17" fmla="*/ 275 h 168"/>
                <a:gd name="T18" fmla="*/ 150 w 196"/>
                <a:gd name="T19" fmla="*/ 269 h 168"/>
                <a:gd name="T20" fmla="*/ 141 w 196"/>
                <a:gd name="T21" fmla="*/ 217 h 168"/>
                <a:gd name="T22" fmla="*/ 170 w 196"/>
                <a:gd name="T23" fmla="*/ 228 h 168"/>
                <a:gd name="T24" fmla="*/ 211 w 196"/>
                <a:gd name="T25" fmla="*/ 195 h 168"/>
                <a:gd name="T26" fmla="*/ 199 w 196"/>
                <a:gd name="T27" fmla="*/ 169 h 168"/>
                <a:gd name="T28" fmla="*/ 214 w 196"/>
                <a:gd name="T29" fmla="*/ 145 h 168"/>
                <a:gd name="T30" fmla="*/ 208 w 196"/>
                <a:gd name="T31" fmla="*/ 128 h 168"/>
                <a:gd name="T32" fmla="*/ 223 w 196"/>
                <a:gd name="T33" fmla="*/ 107 h 168"/>
                <a:gd name="T34" fmla="*/ 204 w 196"/>
                <a:gd name="T35" fmla="*/ 105 h 168"/>
                <a:gd name="T36" fmla="*/ 204 w 196"/>
                <a:gd name="T37" fmla="*/ 79 h 168"/>
                <a:gd name="T38" fmla="*/ 172 w 196"/>
                <a:gd name="T39" fmla="*/ 52 h 168"/>
                <a:gd name="T40" fmla="*/ 185 w 196"/>
                <a:gd name="T41" fmla="*/ 46 h 168"/>
                <a:gd name="T42" fmla="*/ 87 w 196"/>
                <a:gd name="T43" fmla="*/ 51 h 168"/>
                <a:gd name="T44" fmla="*/ 54 w 196"/>
                <a:gd name="T45" fmla="*/ 0 h 168"/>
                <a:gd name="T46" fmla="*/ 55 w 196"/>
                <a:gd name="T47" fmla="*/ 22 h 168"/>
                <a:gd name="T48" fmla="*/ 28 w 196"/>
                <a:gd name="T49" fmla="*/ 42 h 168"/>
                <a:gd name="T50" fmla="*/ 39 w 196"/>
                <a:gd name="T51" fmla="*/ 79 h 168"/>
                <a:gd name="T52" fmla="*/ 27 w 196"/>
                <a:gd name="T53" fmla="*/ 94 h 168"/>
                <a:gd name="T54" fmla="*/ 21 w 196"/>
                <a:gd name="T55" fmla="*/ 59 h 168"/>
                <a:gd name="T56" fmla="*/ 30 w 196"/>
                <a:gd name="T57" fmla="*/ 15 h 168"/>
                <a:gd name="T58" fmla="*/ 0 w 196"/>
                <a:gd name="T59" fmla="*/ 86 h 16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6"/>
                <a:gd name="T91" fmla="*/ 0 h 168"/>
                <a:gd name="T92" fmla="*/ 196 w 196"/>
                <a:gd name="T93" fmla="*/ 168 h 16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6" h="168">
                  <a:moveTo>
                    <a:pt x="0" y="46"/>
                  </a:moveTo>
                  <a:lnTo>
                    <a:pt x="18" y="75"/>
                  </a:lnTo>
                  <a:lnTo>
                    <a:pt x="46" y="78"/>
                  </a:lnTo>
                  <a:lnTo>
                    <a:pt x="55" y="90"/>
                  </a:lnTo>
                  <a:lnTo>
                    <a:pt x="84" y="89"/>
                  </a:lnTo>
                  <a:lnTo>
                    <a:pt x="79" y="139"/>
                  </a:lnTo>
                  <a:lnTo>
                    <a:pt x="93" y="160"/>
                  </a:lnTo>
                  <a:lnTo>
                    <a:pt x="110" y="167"/>
                  </a:lnTo>
                  <a:lnTo>
                    <a:pt x="144" y="147"/>
                  </a:lnTo>
                  <a:lnTo>
                    <a:pt x="131" y="144"/>
                  </a:lnTo>
                  <a:lnTo>
                    <a:pt x="123" y="116"/>
                  </a:lnTo>
                  <a:lnTo>
                    <a:pt x="149" y="122"/>
                  </a:lnTo>
                  <a:lnTo>
                    <a:pt x="185" y="104"/>
                  </a:lnTo>
                  <a:lnTo>
                    <a:pt x="174" y="90"/>
                  </a:lnTo>
                  <a:lnTo>
                    <a:pt x="187" y="78"/>
                  </a:lnTo>
                  <a:lnTo>
                    <a:pt x="182" y="68"/>
                  </a:lnTo>
                  <a:lnTo>
                    <a:pt x="195" y="58"/>
                  </a:lnTo>
                  <a:lnTo>
                    <a:pt x="178" y="56"/>
                  </a:lnTo>
                  <a:lnTo>
                    <a:pt x="178" y="42"/>
                  </a:lnTo>
                  <a:lnTo>
                    <a:pt x="150" y="28"/>
                  </a:lnTo>
                  <a:lnTo>
                    <a:pt x="162" y="24"/>
                  </a:lnTo>
                  <a:lnTo>
                    <a:pt x="76" y="27"/>
                  </a:lnTo>
                  <a:lnTo>
                    <a:pt x="48" y="0"/>
                  </a:lnTo>
                  <a:lnTo>
                    <a:pt x="49" y="12"/>
                  </a:lnTo>
                  <a:lnTo>
                    <a:pt x="25" y="23"/>
                  </a:lnTo>
                  <a:lnTo>
                    <a:pt x="33" y="42"/>
                  </a:lnTo>
                  <a:lnTo>
                    <a:pt x="24" y="50"/>
                  </a:lnTo>
                  <a:lnTo>
                    <a:pt x="18" y="32"/>
                  </a:lnTo>
                  <a:lnTo>
                    <a:pt x="27" y="8"/>
                  </a:lnTo>
                  <a:lnTo>
                    <a:pt x="0" y="46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3" name="Freeform 179"/>
            <p:cNvSpPr>
              <a:spLocks/>
            </p:cNvSpPr>
            <p:nvPr/>
          </p:nvSpPr>
          <p:spPr bwMode="auto">
            <a:xfrm>
              <a:off x="4396" y="2249"/>
              <a:ext cx="109" cy="267"/>
            </a:xfrm>
            <a:custGeom>
              <a:avLst/>
              <a:gdLst>
                <a:gd name="T0" fmla="*/ 0 w 103"/>
                <a:gd name="T1" fmla="*/ 20 h 218"/>
                <a:gd name="T2" fmla="*/ 18 w 103"/>
                <a:gd name="T3" fmla="*/ 62 h 218"/>
                <a:gd name="T4" fmla="*/ 41 w 103"/>
                <a:gd name="T5" fmla="*/ 80 h 218"/>
                <a:gd name="T6" fmla="*/ 32 w 103"/>
                <a:gd name="T7" fmla="*/ 109 h 218"/>
                <a:gd name="T8" fmla="*/ 73 w 103"/>
                <a:gd name="T9" fmla="*/ 164 h 218"/>
                <a:gd name="T10" fmla="*/ 91 w 103"/>
                <a:gd name="T11" fmla="*/ 234 h 218"/>
                <a:gd name="T12" fmla="*/ 94 w 103"/>
                <a:gd name="T13" fmla="*/ 295 h 218"/>
                <a:gd name="T14" fmla="*/ 41 w 103"/>
                <a:gd name="T15" fmla="*/ 349 h 218"/>
                <a:gd name="T16" fmla="*/ 50 w 103"/>
                <a:gd name="T17" fmla="*/ 399 h 218"/>
                <a:gd name="T18" fmla="*/ 66 w 103"/>
                <a:gd name="T19" fmla="*/ 365 h 218"/>
                <a:gd name="T20" fmla="*/ 76 w 103"/>
                <a:gd name="T21" fmla="*/ 374 h 218"/>
                <a:gd name="T22" fmla="*/ 79 w 103"/>
                <a:gd name="T23" fmla="*/ 352 h 218"/>
                <a:gd name="T24" fmla="*/ 121 w 103"/>
                <a:gd name="T25" fmla="*/ 314 h 218"/>
                <a:gd name="T26" fmla="*/ 115 w 103"/>
                <a:gd name="T27" fmla="*/ 214 h 218"/>
                <a:gd name="T28" fmla="*/ 59 w 103"/>
                <a:gd name="T29" fmla="*/ 121 h 218"/>
                <a:gd name="T30" fmla="*/ 65 w 103"/>
                <a:gd name="T31" fmla="*/ 92 h 218"/>
                <a:gd name="T32" fmla="*/ 98 w 103"/>
                <a:gd name="T33" fmla="*/ 48 h 218"/>
                <a:gd name="T34" fmla="*/ 53 w 103"/>
                <a:gd name="T35" fmla="*/ 0 h 218"/>
                <a:gd name="T36" fmla="*/ 0 w 103"/>
                <a:gd name="T37" fmla="*/ 20 h 2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3"/>
                <a:gd name="T58" fmla="*/ 0 h 218"/>
                <a:gd name="T59" fmla="*/ 103 w 103"/>
                <a:gd name="T60" fmla="*/ 218 h 2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3" h="218">
                  <a:moveTo>
                    <a:pt x="0" y="11"/>
                  </a:moveTo>
                  <a:lnTo>
                    <a:pt x="15" y="34"/>
                  </a:lnTo>
                  <a:lnTo>
                    <a:pt x="35" y="43"/>
                  </a:lnTo>
                  <a:lnTo>
                    <a:pt x="26" y="60"/>
                  </a:lnTo>
                  <a:lnTo>
                    <a:pt x="61" y="89"/>
                  </a:lnTo>
                  <a:lnTo>
                    <a:pt x="77" y="127"/>
                  </a:lnTo>
                  <a:lnTo>
                    <a:pt x="79" y="161"/>
                  </a:lnTo>
                  <a:lnTo>
                    <a:pt x="35" y="190"/>
                  </a:lnTo>
                  <a:lnTo>
                    <a:pt x="42" y="217"/>
                  </a:lnTo>
                  <a:lnTo>
                    <a:pt x="56" y="198"/>
                  </a:lnTo>
                  <a:lnTo>
                    <a:pt x="64" y="203"/>
                  </a:lnTo>
                  <a:lnTo>
                    <a:pt x="67" y="191"/>
                  </a:lnTo>
                  <a:lnTo>
                    <a:pt x="102" y="171"/>
                  </a:lnTo>
                  <a:lnTo>
                    <a:pt x="97" y="117"/>
                  </a:lnTo>
                  <a:lnTo>
                    <a:pt x="50" y="66"/>
                  </a:lnTo>
                  <a:lnTo>
                    <a:pt x="55" y="50"/>
                  </a:lnTo>
                  <a:lnTo>
                    <a:pt x="83" y="26"/>
                  </a:lnTo>
                  <a:lnTo>
                    <a:pt x="44" y="0"/>
                  </a:lnTo>
                  <a:lnTo>
                    <a:pt x="0" y="11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4" name="Freeform 180"/>
            <p:cNvSpPr>
              <a:spLocks/>
            </p:cNvSpPr>
            <p:nvPr/>
          </p:nvSpPr>
          <p:spPr bwMode="auto">
            <a:xfrm>
              <a:off x="3496" y="2326"/>
              <a:ext cx="148" cy="117"/>
            </a:xfrm>
            <a:custGeom>
              <a:avLst/>
              <a:gdLst>
                <a:gd name="T0" fmla="*/ 0 w 142"/>
                <a:gd name="T1" fmla="*/ 176 h 95"/>
                <a:gd name="T2" fmla="*/ 43 w 142"/>
                <a:gd name="T3" fmla="*/ 137 h 95"/>
                <a:gd name="T4" fmla="*/ 34 w 142"/>
                <a:gd name="T5" fmla="*/ 118 h 95"/>
                <a:gd name="T6" fmla="*/ 48 w 142"/>
                <a:gd name="T7" fmla="*/ 96 h 95"/>
                <a:gd name="T8" fmla="*/ 89 w 142"/>
                <a:gd name="T9" fmla="*/ 21 h 95"/>
                <a:gd name="T10" fmla="*/ 143 w 142"/>
                <a:gd name="T11" fmla="*/ 0 h 95"/>
                <a:gd name="T12" fmla="*/ 159 w 142"/>
                <a:gd name="T13" fmla="*/ 70 h 95"/>
                <a:gd name="T14" fmla="*/ 146 w 142"/>
                <a:gd name="T15" fmla="*/ 96 h 95"/>
                <a:gd name="T16" fmla="*/ 84 w 142"/>
                <a:gd name="T17" fmla="*/ 143 h 95"/>
                <a:gd name="T18" fmla="*/ 0 w 142"/>
                <a:gd name="T19" fmla="*/ 176 h 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2"/>
                <a:gd name="T31" fmla="*/ 0 h 95"/>
                <a:gd name="T32" fmla="*/ 142 w 142"/>
                <a:gd name="T33" fmla="*/ 95 h 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2" h="95">
                  <a:moveTo>
                    <a:pt x="0" y="94"/>
                  </a:moveTo>
                  <a:lnTo>
                    <a:pt x="37" y="73"/>
                  </a:lnTo>
                  <a:lnTo>
                    <a:pt x="31" y="63"/>
                  </a:lnTo>
                  <a:lnTo>
                    <a:pt x="42" y="51"/>
                  </a:lnTo>
                  <a:lnTo>
                    <a:pt x="79" y="11"/>
                  </a:lnTo>
                  <a:lnTo>
                    <a:pt x="126" y="0"/>
                  </a:lnTo>
                  <a:lnTo>
                    <a:pt x="141" y="37"/>
                  </a:lnTo>
                  <a:lnTo>
                    <a:pt x="129" y="51"/>
                  </a:lnTo>
                  <a:lnTo>
                    <a:pt x="75" y="76"/>
                  </a:lnTo>
                  <a:lnTo>
                    <a:pt x="0" y="94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5" name="Freeform 181"/>
            <p:cNvSpPr>
              <a:spLocks/>
            </p:cNvSpPr>
            <p:nvPr/>
          </p:nvSpPr>
          <p:spPr bwMode="auto">
            <a:xfrm>
              <a:off x="3483" y="2358"/>
              <a:ext cx="58" cy="85"/>
            </a:xfrm>
            <a:custGeom>
              <a:avLst/>
              <a:gdLst>
                <a:gd name="T0" fmla="*/ 0 w 54"/>
                <a:gd name="T1" fmla="*/ 25 h 69"/>
                <a:gd name="T2" fmla="*/ 14 w 54"/>
                <a:gd name="T3" fmla="*/ 127 h 69"/>
                <a:gd name="T4" fmla="*/ 60 w 54"/>
                <a:gd name="T5" fmla="*/ 87 h 69"/>
                <a:gd name="T6" fmla="*/ 52 w 54"/>
                <a:gd name="T7" fmla="*/ 70 h 69"/>
                <a:gd name="T8" fmla="*/ 66 w 54"/>
                <a:gd name="T9" fmla="*/ 47 h 69"/>
                <a:gd name="T10" fmla="*/ 66 w 54"/>
                <a:gd name="T11" fmla="*/ 18 h 69"/>
                <a:gd name="T12" fmla="*/ 32 w 54"/>
                <a:gd name="T13" fmla="*/ 0 h 69"/>
                <a:gd name="T14" fmla="*/ 0 w 54"/>
                <a:gd name="T15" fmla="*/ 25 h 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4"/>
                <a:gd name="T25" fmla="*/ 0 h 69"/>
                <a:gd name="T26" fmla="*/ 54 w 54"/>
                <a:gd name="T27" fmla="*/ 69 h 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4" h="69">
                  <a:moveTo>
                    <a:pt x="0" y="13"/>
                  </a:moveTo>
                  <a:lnTo>
                    <a:pt x="11" y="68"/>
                  </a:lnTo>
                  <a:lnTo>
                    <a:pt x="48" y="47"/>
                  </a:lnTo>
                  <a:lnTo>
                    <a:pt x="42" y="37"/>
                  </a:lnTo>
                  <a:lnTo>
                    <a:pt x="53" y="25"/>
                  </a:lnTo>
                  <a:lnTo>
                    <a:pt x="53" y="10"/>
                  </a:lnTo>
                  <a:lnTo>
                    <a:pt x="26" y="0"/>
                  </a:lnTo>
                  <a:lnTo>
                    <a:pt x="0" y="13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6" name="Freeform 182"/>
            <p:cNvSpPr>
              <a:spLocks/>
            </p:cNvSpPr>
            <p:nvPr/>
          </p:nvSpPr>
          <p:spPr bwMode="auto">
            <a:xfrm>
              <a:off x="3039" y="1769"/>
              <a:ext cx="144" cy="132"/>
            </a:xfrm>
            <a:custGeom>
              <a:avLst/>
              <a:gdLst>
                <a:gd name="T0" fmla="*/ 0 w 138"/>
                <a:gd name="T1" fmla="*/ 46 h 108"/>
                <a:gd name="T2" fmla="*/ 0 w 138"/>
                <a:gd name="T3" fmla="*/ 15 h 108"/>
                <a:gd name="T4" fmla="*/ 41 w 138"/>
                <a:gd name="T5" fmla="*/ 0 h 108"/>
                <a:gd name="T6" fmla="*/ 73 w 138"/>
                <a:gd name="T7" fmla="*/ 39 h 108"/>
                <a:gd name="T8" fmla="*/ 107 w 138"/>
                <a:gd name="T9" fmla="*/ 27 h 108"/>
                <a:gd name="T10" fmla="*/ 151 w 138"/>
                <a:gd name="T11" fmla="*/ 88 h 108"/>
                <a:gd name="T12" fmla="*/ 146 w 138"/>
                <a:gd name="T13" fmla="*/ 150 h 108"/>
                <a:gd name="T14" fmla="*/ 155 w 138"/>
                <a:gd name="T15" fmla="*/ 181 h 108"/>
                <a:gd name="T16" fmla="*/ 123 w 138"/>
                <a:gd name="T17" fmla="*/ 196 h 108"/>
                <a:gd name="T18" fmla="*/ 107 w 138"/>
                <a:gd name="T19" fmla="*/ 141 h 108"/>
                <a:gd name="T20" fmla="*/ 95 w 138"/>
                <a:gd name="T21" fmla="*/ 163 h 108"/>
                <a:gd name="T22" fmla="*/ 41 w 138"/>
                <a:gd name="T23" fmla="*/ 109 h 108"/>
                <a:gd name="T24" fmla="*/ 16 w 138"/>
                <a:gd name="T25" fmla="*/ 55 h 108"/>
                <a:gd name="T26" fmla="*/ 2 w 138"/>
                <a:gd name="T27" fmla="*/ 66 h 108"/>
                <a:gd name="T28" fmla="*/ 0 w 138"/>
                <a:gd name="T29" fmla="*/ 46 h 1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8"/>
                <a:gd name="T46" fmla="*/ 0 h 108"/>
                <a:gd name="T47" fmla="*/ 138 w 138"/>
                <a:gd name="T48" fmla="*/ 108 h 1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8" h="108">
                  <a:moveTo>
                    <a:pt x="0" y="25"/>
                  </a:moveTo>
                  <a:lnTo>
                    <a:pt x="0" y="8"/>
                  </a:lnTo>
                  <a:lnTo>
                    <a:pt x="35" y="0"/>
                  </a:lnTo>
                  <a:lnTo>
                    <a:pt x="64" y="21"/>
                  </a:lnTo>
                  <a:lnTo>
                    <a:pt x="95" y="15"/>
                  </a:lnTo>
                  <a:lnTo>
                    <a:pt x="133" y="48"/>
                  </a:lnTo>
                  <a:lnTo>
                    <a:pt x="128" y="83"/>
                  </a:lnTo>
                  <a:lnTo>
                    <a:pt x="137" y="99"/>
                  </a:lnTo>
                  <a:lnTo>
                    <a:pt x="108" y="107"/>
                  </a:lnTo>
                  <a:lnTo>
                    <a:pt x="95" y="77"/>
                  </a:lnTo>
                  <a:lnTo>
                    <a:pt x="83" y="89"/>
                  </a:lnTo>
                  <a:lnTo>
                    <a:pt x="35" y="60"/>
                  </a:lnTo>
                  <a:lnTo>
                    <a:pt x="13" y="30"/>
                  </a:lnTo>
                  <a:lnTo>
                    <a:pt x="2" y="36"/>
                  </a:lnTo>
                  <a:lnTo>
                    <a:pt x="0" y="25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7" name="Freeform 183"/>
            <p:cNvSpPr>
              <a:spLocks/>
            </p:cNvSpPr>
            <p:nvPr/>
          </p:nvSpPr>
          <p:spPr bwMode="auto">
            <a:xfrm>
              <a:off x="3007" y="2769"/>
              <a:ext cx="195" cy="223"/>
            </a:xfrm>
            <a:custGeom>
              <a:avLst/>
              <a:gdLst>
                <a:gd name="T0" fmla="*/ 0 w 185"/>
                <a:gd name="T1" fmla="*/ 315 h 181"/>
                <a:gd name="T2" fmla="*/ 27 w 185"/>
                <a:gd name="T3" fmla="*/ 306 h 181"/>
                <a:gd name="T4" fmla="*/ 168 w 185"/>
                <a:gd name="T5" fmla="*/ 338 h 181"/>
                <a:gd name="T6" fmla="*/ 199 w 185"/>
                <a:gd name="T7" fmla="*/ 323 h 181"/>
                <a:gd name="T8" fmla="*/ 178 w 185"/>
                <a:gd name="T9" fmla="*/ 297 h 181"/>
                <a:gd name="T10" fmla="*/ 178 w 185"/>
                <a:gd name="T11" fmla="*/ 195 h 181"/>
                <a:gd name="T12" fmla="*/ 215 w 185"/>
                <a:gd name="T13" fmla="*/ 195 h 181"/>
                <a:gd name="T14" fmla="*/ 213 w 185"/>
                <a:gd name="T15" fmla="*/ 138 h 181"/>
                <a:gd name="T16" fmla="*/ 178 w 185"/>
                <a:gd name="T17" fmla="*/ 144 h 181"/>
                <a:gd name="T18" fmla="*/ 174 w 185"/>
                <a:gd name="T19" fmla="*/ 47 h 181"/>
                <a:gd name="T20" fmla="*/ 158 w 185"/>
                <a:gd name="T21" fmla="*/ 27 h 181"/>
                <a:gd name="T22" fmla="*/ 136 w 185"/>
                <a:gd name="T23" fmla="*/ 32 h 181"/>
                <a:gd name="T24" fmla="*/ 131 w 185"/>
                <a:gd name="T25" fmla="*/ 59 h 181"/>
                <a:gd name="T26" fmla="*/ 106 w 185"/>
                <a:gd name="T27" fmla="*/ 63 h 181"/>
                <a:gd name="T28" fmla="*/ 79 w 185"/>
                <a:gd name="T29" fmla="*/ 0 h 181"/>
                <a:gd name="T30" fmla="*/ 14 w 185"/>
                <a:gd name="T31" fmla="*/ 14 h 181"/>
                <a:gd name="T32" fmla="*/ 38 w 185"/>
                <a:gd name="T33" fmla="*/ 139 h 181"/>
                <a:gd name="T34" fmla="*/ 0 w 185"/>
                <a:gd name="T35" fmla="*/ 315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5"/>
                <a:gd name="T55" fmla="*/ 0 h 181"/>
                <a:gd name="T56" fmla="*/ 185 w 185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5" h="181">
                  <a:moveTo>
                    <a:pt x="0" y="169"/>
                  </a:moveTo>
                  <a:lnTo>
                    <a:pt x="24" y="163"/>
                  </a:lnTo>
                  <a:lnTo>
                    <a:pt x="143" y="180"/>
                  </a:lnTo>
                  <a:lnTo>
                    <a:pt x="170" y="173"/>
                  </a:lnTo>
                  <a:lnTo>
                    <a:pt x="152" y="159"/>
                  </a:lnTo>
                  <a:lnTo>
                    <a:pt x="152" y="104"/>
                  </a:lnTo>
                  <a:lnTo>
                    <a:pt x="184" y="104"/>
                  </a:lnTo>
                  <a:lnTo>
                    <a:pt x="182" y="74"/>
                  </a:lnTo>
                  <a:lnTo>
                    <a:pt x="152" y="77"/>
                  </a:lnTo>
                  <a:lnTo>
                    <a:pt x="149" y="25"/>
                  </a:lnTo>
                  <a:lnTo>
                    <a:pt x="135" y="15"/>
                  </a:lnTo>
                  <a:lnTo>
                    <a:pt x="116" y="17"/>
                  </a:lnTo>
                  <a:lnTo>
                    <a:pt x="112" y="32"/>
                  </a:lnTo>
                  <a:lnTo>
                    <a:pt x="91" y="33"/>
                  </a:lnTo>
                  <a:lnTo>
                    <a:pt x="67" y="0"/>
                  </a:lnTo>
                  <a:lnTo>
                    <a:pt x="11" y="7"/>
                  </a:lnTo>
                  <a:lnTo>
                    <a:pt x="32" y="75"/>
                  </a:lnTo>
                  <a:lnTo>
                    <a:pt x="0" y="169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8" name="Freeform 184"/>
            <p:cNvSpPr>
              <a:spLocks/>
            </p:cNvSpPr>
            <p:nvPr/>
          </p:nvSpPr>
          <p:spPr bwMode="auto">
            <a:xfrm>
              <a:off x="3013" y="2750"/>
              <a:ext cx="16" cy="21"/>
            </a:xfrm>
            <a:custGeom>
              <a:avLst/>
              <a:gdLst>
                <a:gd name="T0" fmla="*/ 0 w 16"/>
                <a:gd name="T1" fmla="*/ 9 h 17"/>
                <a:gd name="T2" fmla="*/ 6 w 16"/>
                <a:gd name="T3" fmla="*/ 31 h 17"/>
                <a:gd name="T4" fmla="*/ 15 w 16"/>
                <a:gd name="T5" fmla="*/ 0 h 17"/>
                <a:gd name="T6" fmla="*/ 0 w 16"/>
                <a:gd name="T7" fmla="*/ 9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7"/>
                <a:gd name="T14" fmla="*/ 16 w 16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7">
                  <a:moveTo>
                    <a:pt x="0" y="5"/>
                  </a:moveTo>
                  <a:lnTo>
                    <a:pt x="6" y="16"/>
                  </a:lnTo>
                  <a:lnTo>
                    <a:pt x="15" y="0"/>
                  </a:lnTo>
                  <a:lnTo>
                    <a:pt x="0" y="5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9" name="Freeform 185"/>
            <p:cNvSpPr>
              <a:spLocks/>
            </p:cNvSpPr>
            <p:nvPr/>
          </p:nvSpPr>
          <p:spPr bwMode="auto">
            <a:xfrm>
              <a:off x="3134" y="2986"/>
              <a:ext cx="145" cy="167"/>
            </a:xfrm>
            <a:custGeom>
              <a:avLst/>
              <a:gdLst>
                <a:gd name="T0" fmla="*/ 0 w 138"/>
                <a:gd name="T1" fmla="*/ 193 h 136"/>
                <a:gd name="T2" fmla="*/ 0 w 138"/>
                <a:gd name="T3" fmla="*/ 117 h 136"/>
                <a:gd name="T4" fmla="*/ 18 w 138"/>
                <a:gd name="T5" fmla="*/ 114 h 136"/>
                <a:gd name="T6" fmla="*/ 18 w 138"/>
                <a:gd name="T7" fmla="*/ 18 h 136"/>
                <a:gd name="T8" fmla="*/ 49 w 138"/>
                <a:gd name="T9" fmla="*/ 7 h 136"/>
                <a:gd name="T10" fmla="*/ 62 w 138"/>
                <a:gd name="T11" fmla="*/ 25 h 136"/>
                <a:gd name="T12" fmla="*/ 89 w 138"/>
                <a:gd name="T13" fmla="*/ 0 h 136"/>
                <a:gd name="T14" fmla="*/ 136 w 138"/>
                <a:gd name="T15" fmla="*/ 104 h 136"/>
                <a:gd name="T16" fmla="*/ 159 w 138"/>
                <a:gd name="T17" fmla="*/ 120 h 136"/>
                <a:gd name="T18" fmla="*/ 95 w 138"/>
                <a:gd name="T19" fmla="*/ 214 h 136"/>
                <a:gd name="T20" fmla="*/ 59 w 138"/>
                <a:gd name="T21" fmla="*/ 214 h 136"/>
                <a:gd name="T22" fmla="*/ 39 w 138"/>
                <a:gd name="T23" fmla="*/ 249 h 136"/>
                <a:gd name="T24" fmla="*/ 15 w 138"/>
                <a:gd name="T25" fmla="*/ 250 h 136"/>
                <a:gd name="T26" fmla="*/ 16 w 138"/>
                <a:gd name="T27" fmla="*/ 220 h 136"/>
                <a:gd name="T28" fmla="*/ 0 w 138"/>
                <a:gd name="T29" fmla="*/ 193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8"/>
                <a:gd name="T46" fmla="*/ 0 h 136"/>
                <a:gd name="T47" fmla="*/ 138 w 138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8" h="136">
                  <a:moveTo>
                    <a:pt x="0" y="104"/>
                  </a:moveTo>
                  <a:lnTo>
                    <a:pt x="0" y="63"/>
                  </a:lnTo>
                  <a:lnTo>
                    <a:pt x="15" y="62"/>
                  </a:lnTo>
                  <a:lnTo>
                    <a:pt x="15" y="10"/>
                  </a:lnTo>
                  <a:lnTo>
                    <a:pt x="43" y="4"/>
                  </a:lnTo>
                  <a:lnTo>
                    <a:pt x="53" y="13"/>
                  </a:lnTo>
                  <a:lnTo>
                    <a:pt x="77" y="0"/>
                  </a:lnTo>
                  <a:lnTo>
                    <a:pt x="117" y="56"/>
                  </a:lnTo>
                  <a:lnTo>
                    <a:pt x="137" y="65"/>
                  </a:lnTo>
                  <a:lnTo>
                    <a:pt x="82" y="116"/>
                  </a:lnTo>
                  <a:lnTo>
                    <a:pt x="50" y="116"/>
                  </a:lnTo>
                  <a:lnTo>
                    <a:pt x="33" y="134"/>
                  </a:lnTo>
                  <a:lnTo>
                    <a:pt x="12" y="135"/>
                  </a:lnTo>
                  <a:lnTo>
                    <a:pt x="13" y="119"/>
                  </a:lnTo>
                  <a:lnTo>
                    <a:pt x="0" y="104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0" name="Freeform 186"/>
            <p:cNvSpPr>
              <a:spLocks/>
            </p:cNvSpPr>
            <p:nvPr/>
          </p:nvSpPr>
          <p:spPr bwMode="auto">
            <a:xfrm>
              <a:off x="3276" y="2709"/>
              <a:ext cx="27" cy="36"/>
            </a:xfrm>
            <a:custGeom>
              <a:avLst/>
              <a:gdLst>
                <a:gd name="T0" fmla="*/ 0 w 26"/>
                <a:gd name="T1" fmla="*/ 7 h 30"/>
                <a:gd name="T2" fmla="*/ 3 w 26"/>
                <a:gd name="T3" fmla="*/ 26 h 30"/>
                <a:gd name="T4" fmla="*/ 9 w 26"/>
                <a:gd name="T5" fmla="*/ 50 h 30"/>
                <a:gd name="T6" fmla="*/ 28 w 26"/>
                <a:gd name="T7" fmla="*/ 20 h 30"/>
                <a:gd name="T8" fmla="*/ 27 w 26"/>
                <a:gd name="T9" fmla="*/ 0 h 30"/>
                <a:gd name="T10" fmla="*/ 0 w 26"/>
                <a:gd name="T11" fmla="*/ 7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30"/>
                <a:gd name="T20" fmla="*/ 26 w 26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30">
                  <a:moveTo>
                    <a:pt x="0" y="4"/>
                  </a:moveTo>
                  <a:lnTo>
                    <a:pt x="3" y="15"/>
                  </a:lnTo>
                  <a:lnTo>
                    <a:pt x="9" y="29"/>
                  </a:lnTo>
                  <a:lnTo>
                    <a:pt x="25" y="12"/>
                  </a:lnTo>
                  <a:lnTo>
                    <a:pt x="24" y="0"/>
                  </a:lnTo>
                  <a:lnTo>
                    <a:pt x="0" y="4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1" name="Freeform 187"/>
            <p:cNvSpPr>
              <a:spLocks/>
            </p:cNvSpPr>
            <p:nvPr/>
          </p:nvSpPr>
          <p:spPr bwMode="auto">
            <a:xfrm>
              <a:off x="2959" y="2440"/>
              <a:ext cx="118" cy="201"/>
            </a:xfrm>
            <a:custGeom>
              <a:avLst/>
              <a:gdLst>
                <a:gd name="T0" fmla="*/ 0 w 113"/>
                <a:gd name="T1" fmla="*/ 214 h 164"/>
                <a:gd name="T2" fmla="*/ 18 w 113"/>
                <a:gd name="T3" fmla="*/ 158 h 164"/>
                <a:gd name="T4" fmla="*/ 49 w 113"/>
                <a:gd name="T5" fmla="*/ 165 h 164"/>
                <a:gd name="T6" fmla="*/ 82 w 113"/>
                <a:gd name="T7" fmla="*/ 49 h 164"/>
                <a:gd name="T8" fmla="*/ 100 w 113"/>
                <a:gd name="T9" fmla="*/ 27 h 164"/>
                <a:gd name="T10" fmla="*/ 94 w 113"/>
                <a:gd name="T11" fmla="*/ 6 h 164"/>
                <a:gd name="T12" fmla="*/ 101 w 113"/>
                <a:gd name="T13" fmla="*/ 0 h 164"/>
                <a:gd name="T14" fmla="*/ 114 w 113"/>
                <a:gd name="T15" fmla="*/ 74 h 164"/>
                <a:gd name="T16" fmla="*/ 94 w 113"/>
                <a:gd name="T17" fmla="*/ 87 h 164"/>
                <a:gd name="T18" fmla="*/ 117 w 113"/>
                <a:gd name="T19" fmla="*/ 145 h 164"/>
                <a:gd name="T20" fmla="*/ 101 w 113"/>
                <a:gd name="T21" fmla="*/ 212 h 164"/>
                <a:gd name="T22" fmla="*/ 127 w 113"/>
                <a:gd name="T23" fmla="*/ 265 h 164"/>
                <a:gd name="T24" fmla="*/ 125 w 113"/>
                <a:gd name="T25" fmla="*/ 300 h 164"/>
                <a:gd name="T26" fmla="*/ 80 w 113"/>
                <a:gd name="T27" fmla="*/ 284 h 164"/>
                <a:gd name="T28" fmla="*/ 48 w 113"/>
                <a:gd name="T29" fmla="*/ 284 h 164"/>
                <a:gd name="T30" fmla="*/ 21 w 113"/>
                <a:gd name="T31" fmla="*/ 284 h 164"/>
                <a:gd name="T32" fmla="*/ 20 w 113"/>
                <a:gd name="T33" fmla="*/ 234 h 164"/>
                <a:gd name="T34" fmla="*/ 0 w 113"/>
                <a:gd name="T35" fmla="*/ 214 h 1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64"/>
                <a:gd name="T56" fmla="*/ 113 w 113"/>
                <a:gd name="T57" fmla="*/ 164 h 1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64">
                  <a:moveTo>
                    <a:pt x="0" y="117"/>
                  </a:moveTo>
                  <a:lnTo>
                    <a:pt x="15" y="86"/>
                  </a:lnTo>
                  <a:lnTo>
                    <a:pt x="43" y="90"/>
                  </a:lnTo>
                  <a:lnTo>
                    <a:pt x="73" y="27"/>
                  </a:lnTo>
                  <a:lnTo>
                    <a:pt x="88" y="15"/>
                  </a:lnTo>
                  <a:lnTo>
                    <a:pt x="82" y="3"/>
                  </a:lnTo>
                  <a:lnTo>
                    <a:pt x="89" y="0"/>
                  </a:lnTo>
                  <a:lnTo>
                    <a:pt x="100" y="40"/>
                  </a:lnTo>
                  <a:lnTo>
                    <a:pt x="82" y="47"/>
                  </a:lnTo>
                  <a:lnTo>
                    <a:pt x="102" y="78"/>
                  </a:lnTo>
                  <a:lnTo>
                    <a:pt x="89" y="115"/>
                  </a:lnTo>
                  <a:lnTo>
                    <a:pt x="112" y="144"/>
                  </a:lnTo>
                  <a:lnTo>
                    <a:pt x="110" y="163"/>
                  </a:lnTo>
                  <a:lnTo>
                    <a:pt x="71" y="154"/>
                  </a:lnTo>
                  <a:lnTo>
                    <a:pt x="42" y="154"/>
                  </a:lnTo>
                  <a:lnTo>
                    <a:pt x="18" y="154"/>
                  </a:lnTo>
                  <a:lnTo>
                    <a:pt x="17" y="127"/>
                  </a:lnTo>
                  <a:lnTo>
                    <a:pt x="0" y="117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2" name="Freeform 188"/>
            <p:cNvSpPr>
              <a:spLocks/>
            </p:cNvSpPr>
            <p:nvPr/>
          </p:nvSpPr>
          <p:spPr bwMode="auto">
            <a:xfrm>
              <a:off x="3052" y="2471"/>
              <a:ext cx="202" cy="147"/>
            </a:xfrm>
            <a:custGeom>
              <a:avLst/>
              <a:gdLst>
                <a:gd name="T0" fmla="*/ 0 w 192"/>
                <a:gd name="T1" fmla="*/ 168 h 119"/>
                <a:gd name="T2" fmla="*/ 16 w 192"/>
                <a:gd name="T3" fmla="*/ 98 h 119"/>
                <a:gd name="T4" fmla="*/ 70 w 192"/>
                <a:gd name="T5" fmla="*/ 80 h 119"/>
                <a:gd name="T6" fmla="*/ 77 w 192"/>
                <a:gd name="T7" fmla="*/ 58 h 119"/>
                <a:gd name="T8" fmla="*/ 102 w 192"/>
                <a:gd name="T9" fmla="*/ 49 h 119"/>
                <a:gd name="T10" fmla="*/ 140 w 192"/>
                <a:gd name="T11" fmla="*/ 0 h 119"/>
                <a:gd name="T12" fmla="*/ 153 w 192"/>
                <a:gd name="T13" fmla="*/ 58 h 119"/>
                <a:gd name="T14" fmla="*/ 180 w 192"/>
                <a:gd name="T15" fmla="*/ 80 h 119"/>
                <a:gd name="T16" fmla="*/ 222 w 192"/>
                <a:gd name="T17" fmla="*/ 161 h 119"/>
                <a:gd name="T18" fmla="*/ 119 w 192"/>
                <a:gd name="T19" fmla="*/ 183 h 119"/>
                <a:gd name="T20" fmla="*/ 85 w 192"/>
                <a:gd name="T21" fmla="*/ 161 h 119"/>
                <a:gd name="T22" fmla="*/ 70 w 192"/>
                <a:gd name="T23" fmla="*/ 200 h 119"/>
                <a:gd name="T24" fmla="*/ 42 w 192"/>
                <a:gd name="T25" fmla="*/ 200 h 119"/>
                <a:gd name="T26" fmla="*/ 26 w 192"/>
                <a:gd name="T27" fmla="*/ 222 h 119"/>
                <a:gd name="T28" fmla="*/ 0 w 192"/>
                <a:gd name="T29" fmla="*/ 168 h 1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119"/>
                <a:gd name="T47" fmla="*/ 192 w 192"/>
                <a:gd name="T48" fmla="*/ 119 h 1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119">
                  <a:moveTo>
                    <a:pt x="0" y="89"/>
                  </a:moveTo>
                  <a:lnTo>
                    <a:pt x="13" y="52"/>
                  </a:lnTo>
                  <a:lnTo>
                    <a:pt x="61" y="43"/>
                  </a:lnTo>
                  <a:lnTo>
                    <a:pt x="66" y="31"/>
                  </a:lnTo>
                  <a:lnTo>
                    <a:pt x="87" y="26"/>
                  </a:lnTo>
                  <a:lnTo>
                    <a:pt x="120" y="0"/>
                  </a:lnTo>
                  <a:lnTo>
                    <a:pt x="131" y="31"/>
                  </a:lnTo>
                  <a:lnTo>
                    <a:pt x="155" y="43"/>
                  </a:lnTo>
                  <a:lnTo>
                    <a:pt x="191" y="85"/>
                  </a:lnTo>
                  <a:lnTo>
                    <a:pt x="102" y="97"/>
                  </a:lnTo>
                  <a:lnTo>
                    <a:pt x="73" y="85"/>
                  </a:lnTo>
                  <a:lnTo>
                    <a:pt x="61" y="106"/>
                  </a:lnTo>
                  <a:lnTo>
                    <a:pt x="36" y="106"/>
                  </a:lnTo>
                  <a:lnTo>
                    <a:pt x="23" y="118"/>
                  </a:lnTo>
                  <a:lnTo>
                    <a:pt x="0" y="89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3" name="Freeform 189"/>
            <p:cNvSpPr>
              <a:spLocks/>
            </p:cNvSpPr>
            <p:nvPr/>
          </p:nvSpPr>
          <p:spPr bwMode="auto">
            <a:xfrm>
              <a:off x="3035" y="2243"/>
              <a:ext cx="166" cy="294"/>
            </a:xfrm>
            <a:custGeom>
              <a:avLst/>
              <a:gdLst>
                <a:gd name="T0" fmla="*/ 0 w 158"/>
                <a:gd name="T1" fmla="*/ 252 h 239"/>
                <a:gd name="T2" fmla="*/ 26 w 158"/>
                <a:gd name="T3" fmla="*/ 276 h 239"/>
                <a:gd name="T4" fmla="*/ 20 w 158"/>
                <a:gd name="T5" fmla="*/ 298 h 239"/>
                <a:gd name="T6" fmla="*/ 32 w 158"/>
                <a:gd name="T7" fmla="*/ 373 h 239"/>
                <a:gd name="T8" fmla="*/ 13 w 158"/>
                <a:gd name="T9" fmla="*/ 386 h 239"/>
                <a:gd name="T10" fmla="*/ 36 w 158"/>
                <a:gd name="T11" fmla="*/ 443 h 239"/>
                <a:gd name="T12" fmla="*/ 90 w 158"/>
                <a:gd name="T13" fmla="*/ 427 h 239"/>
                <a:gd name="T14" fmla="*/ 96 w 158"/>
                <a:gd name="T15" fmla="*/ 403 h 239"/>
                <a:gd name="T16" fmla="*/ 121 w 158"/>
                <a:gd name="T17" fmla="*/ 395 h 239"/>
                <a:gd name="T18" fmla="*/ 159 w 158"/>
                <a:gd name="T19" fmla="*/ 347 h 239"/>
                <a:gd name="T20" fmla="*/ 145 w 158"/>
                <a:gd name="T21" fmla="*/ 292 h 239"/>
                <a:gd name="T22" fmla="*/ 163 w 158"/>
                <a:gd name="T23" fmla="*/ 219 h 239"/>
                <a:gd name="T24" fmla="*/ 181 w 158"/>
                <a:gd name="T25" fmla="*/ 213 h 239"/>
                <a:gd name="T26" fmla="*/ 182 w 158"/>
                <a:gd name="T27" fmla="*/ 112 h 239"/>
                <a:gd name="T28" fmla="*/ 45 w 158"/>
                <a:gd name="T29" fmla="*/ 0 h 239"/>
                <a:gd name="T30" fmla="*/ 27 w 158"/>
                <a:gd name="T31" fmla="*/ 11 h 239"/>
                <a:gd name="T32" fmla="*/ 27 w 158"/>
                <a:gd name="T33" fmla="*/ 57 h 239"/>
                <a:gd name="T34" fmla="*/ 45 w 158"/>
                <a:gd name="T35" fmla="*/ 86 h 239"/>
                <a:gd name="T36" fmla="*/ 36 w 158"/>
                <a:gd name="T37" fmla="*/ 183 h 239"/>
                <a:gd name="T38" fmla="*/ 0 w 158"/>
                <a:gd name="T39" fmla="*/ 252 h 2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8"/>
                <a:gd name="T61" fmla="*/ 0 h 239"/>
                <a:gd name="T62" fmla="*/ 158 w 158"/>
                <a:gd name="T63" fmla="*/ 239 h 2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8" h="239">
                  <a:moveTo>
                    <a:pt x="0" y="136"/>
                  </a:moveTo>
                  <a:lnTo>
                    <a:pt x="23" y="148"/>
                  </a:lnTo>
                  <a:lnTo>
                    <a:pt x="17" y="160"/>
                  </a:lnTo>
                  <a:lnTo>
                    <a:pt x="28" y="200"/>
                  </a:lnTo>
                  <a:lnTo>
                    <a:pt x="10" y="207"/>
                  </a:lnTo>
                  <a:lnTo>
                    <a:pt x="30" y="238"/>
                  </a:lnTo>
                  <a:lnTo>
                    <a:pt x="78" y="229"/>
                  </a:lnTo>
                  <a:lnTo>
                    <a:pt x="83" y="217"/>
                  </a:lnTo>
                  <a:lnTo>
                    <a:pt x="104" y="212"/>
                  </a:lnTo>
                  <a:lnTo>
                    <a:pt x="137" y="186"/>
                  </a:lnTo>
                  <a:lnTo>
                    <a:pt x="125" y="157"/>
                  </a:lnTo>
                  <a:lnTo>
                    <a:pt x="141" y="118"/>
                  </a:lnTo>
                  <a:lnTo>
                    <a:pt x="156" y="115"/>
                  </a:lnTo>
                  <a:lnTo>
                    <a:pt x="157" y="60"/>
                  </a:lnTo>
                  <a:lnTo>
                    <a:pt x="39" y="0"/>
                  </a:lnTo>
                  <a:lnTo>
                    <a:pt x="24" y="6"/>
                  </a:lnTo>
                  <a:lnTo>
                    <a:pt x="24" y="30"/>
                  </a:lnTo>
                  <a:lnTo>
                    <a:pt x="39" y="46"/>
                  </a:lnTo>
                  <a:lnTo>
                    <a:pt x="30" y="98"/>
                  </a:lnTo>
                  <a:lnTo>
                    <a:pt x="0" y="136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4" name="Freeform 190"/>
            <p:cNvSpPr>
              <a:spLocks/>
            </p:cNvSpPr>
            <p:nvPr/>
          </p:nvSpPr>
          <p:spPr bwMode="auto">
            <a:xfrm>
              <a:off x="3000" y="2602"/>
              <a:ext cx="117" cy="156"/>
            </a:xfrm>
            <a:custGeom>
              <a:avLst/>
              <a:gdLst>
                <a:gd name="T0" fmla="*/ 0 w 111"/>
                <a:gd name="T1" fmla="*/ 204 h 127"/>
                <a:gd name="T2" fmla="*/ 14 w 111"/>
                <a:gd name="T3" fmla="*/ 233 h 127"/>
                <a:gd name="T4" fmla="*/ 30 w 111"/>
                <a:gd name="T5" fmla="*/ 225 h 127"/>
                <a:gd name="T6" fmla="*/ 57 w 111"/>
                <a:gd name="T7" fmla="*/ 226 h 127"/>
                <a:gd name="T8" fmla="*/ 81 w 111"/>
                <a:gd name="T9" fmla="*/ 203 h 127"/>
                <a:gd name="T10" fmla="*/ 86 w 111"/>
                <a:gd name="T11" fmla="*/ 156 h 127"/>
                <a:gd name="T12" fmla="*/ 112 w 111"/>
                <a:gd name="T13" fmla="*/ 117 h 127"/>
                <a:gd name="T14" fmla="*/ 129 w 111"/>
                <a:gd name="T15" fmla="*/ 0 h 127"/>
                <a:gd name="T16" fmla="*/ 100 w 111"/>
                <a:gd name="T17" fmla="*/ 0 h 127"/>
                <a:gd name="T18" fmla="*/ 84 w 111"/>
                <a:gd name="T19" fmla="*/ 22 h 127"/>
                <a:gd name="T20" fmla="*/ 82 w 111"/>
                <a:gd name="T21" fmla="*/ 58 h 127"/>
                <a:gd name="T22" fmla="*/ 37 w 111"/>
                <a:gd name="T23" fmla="*/ 41 h 127"/>
                <a:gd name="T24" fmla="*/ 36 w 111"/>
                <a:gd name="T25" fmla="*/ 66 h 127"/>
                <a:gd name="T26" fmla="*/ 53 w 111"/>
                <a:gd name="T27" fmla="*/ 68 h 127"/>
                <a:gd name="T28" fmla="*/ 47 w 111"/>
                <a:gd name="T29" fmla="*/ 160 h 127"/>
                <a:gd name="T30" fmla="*/ 24 w 111"/>
                <a:gd name="T31" fmla="*/ 147 h 127"/>
                <a:gd name="T32" fmla="*/ 0 w 111"/>
                <a:gd name="T33" fmla="*/ 204 h 1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1"/>
                <a:gd name="T52" fmla="*/ 0 h 127"/>
                <a:gd name="T53" fmla="*/ 111 w 111"/>
                <a:gd name="T54" fmla="*/ 127 h 1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1" h="127">
                  <a:moveTo>
                    <a:pt x="0" y="110"/>
                  </a:moveTo>
                  <a:lnTo>
                    <a:pt x="11" y="126"/>
                  </a:lnTo>
                  <a:lnTo>
                    <a:pt x="26" y="121"/>
                  </a:lnTo>
                  <a:lnTo>
                    <a:pt x="48" y="122"/>
                  </a:lnTo>
                  <a:lnTo>
                    <a:pt x="69" y="109"/>
                  </a:lnTo>
                  <a:lnTo>
                    <a:pt x="74" y="84"/>
                  </a:lnTo>
                  <a:lnTo>
                    <a:pt x="96" y="63"/>
                  </a:lnTo>
                  <a:lnTo>
                    <a:pt x="110" y="0"/>
                  </a:lnTo>
                  <a:lnTo>
                    <a:pt x="85" y="0"/>
                  </a:lnTo>
                  <a:lnTo>
                    <a:pt x="72" y="12"/>
                  </a:lnTo>
                  <a:lnTo>
                    <a:pt x="70" y="31"/>
                  </a:lnTo>
                  <a:lnTo>
                    <a:pt x="31" y="22"/>
                  </a:lnTo>
                  <a:lnTo>
                    <a:pt x="30" y="36"/>
                  </a:lnTo>
                  <a:lnTo>
                    <a:pt x="45" y="37"/>
                  </a:lnTo>
                  <a:lnTo>
                    <a:pt x="41" y="86"/>
                  </a:lnTo>
                  <a:lnTo>
                    <a:pt x="21" y="80"/>
                  </a:lnTo>
                  <a:lnTo>
                    <a:pt x="0" y="11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5" name="Freeform 191"/>
            <p:cNvSpPr>
              <a:spLocks/>
            </p:cNvSpPr>
            <p:nvPr/>
          </p:nvSpPr>
          <p:spPr bwMode="auto">
            <a:xfrm>
              <a:off x="3018" y="2577"/>
              <a:ext cx="293" cy="326"/>
            </a:xfrm>
            <a:custGeom>
              <a:avLst/>
              <a:gdLst>
                <a:gd name="T0" fmla="*/ 0 w 278"/>
                <a:gd name="T1" fmla="*/ 288 h 267"/>
                <a:gd name="T2" fmla="*/ 0 w 278"/>
                <a:gd name="T3" fmla="*/ 299 h 267"/>
                <a:gd name="T4" fmla="*/ 65 w 278"/>
                <a:gd name="T5" fmla="*/ 288 h 267"/>
                <a:gd name="T6" fmla="*/ 94 w 278"/>
                <a:gd name="T7" fmla="*/ 347 h 267"/>
                <a:gd name="T8" fmla="*/ 118 w 278"/>
                <a:gd name="T9" fmla="*/ 346 h 267"/>
                <a:gd name="T10" fmla="*/ 123 w 278"/>
                <a:gd name="T11" fmla="*/ 319 h 267"/>
                <a:gd name="T12" fmla="*/ 145 w 278"/>
                <a:gd name="T13" fmla="*/ 315 h 267"/>
                <a:gd name="T14" fmla="*/ 161 w 278"/>
                <a:gd name="T15" fmla="*/ 332 h 267"/>
                <a:gd name="T16" fmla="*/ 165 w 278"/>
                <a:gd name="T17" fmla="*/ 427 h 267"/>
                <a:gd name="T18" fmla="*/ 200 w 278"/>
                <a:gd name="T19" fmla="*/ 422 h 267"/>
                <a:gd name="T20" fmla="*/ 297 w 278"/>
                <a:gd name="T21" fmla="*/ 485 h 267"/>
                <a:gd name="T22" fmla="*/ 297 w 278"/>
                <a:gd name="T23" fmla="*/ 457 h 267"/>
                <a:gd name="T24" fmla="*/ 279 w 278"/>
                <a:gd name="T25" fmla="*/ 444 h 267"/>
                <a:gd name="T26" fmla="*/ 282 w 278"/>
                <a:gd name="T27" fmla="*/ 376 h 267"/>
                <a:gd name="T28" fmla="*/ 312 w 278"/>
                <a:gd name="T29" fmla="*/ 352 h 267"/>
                <a:gd name="T30" fmla="*/ 292 w 278"/>
                <a:gd name="T31" fmla="*/ 304 h 267"/>
                <a:gd name="T32" fmla="*/ 290 w 278"/>
                <a:gd name="T33" fmla="*/ 223 h 267"/>
                <a:gd name="T34" fmla="*/ 287 w 278"/>
                <a:gd name="T35" fmla="*/ 204 h 267"/>
                <a:gd name="T36" fmla="*/ 297 w 278"/>
                <a:gd name="T37" fmla="*/ 170 h 267"/>
                <a:gd name="T38" fmla="*/ 312 w 278"/>
                <a:gd name="T39" fmla="*/ 104 h 267"/>
                <a:gd name="T40" fmla="*/ 325 w 278"/>
                <a:gd name="T41" fmla="*/ 79 h 267"/>
                <a:gd name="T42" fmla="*/ 317 w 278"/>
                <a:gd name="T43" fmla="*/ 40 h 267"/>
                <a:gd name="T44" fmla="*/ 261 w 278"/>
                <a:gd name="T45" fmla="*/ 0 h 267"/>
                <a:gd name="T46" fmla="*/ 157 w 278"/>
                <a:gd name="T47" fmla="*/ 22 h 267"/>
                <a:gd name="T48" fmla="*/ 123 w 278"/>
                <a:gd name="T49" fmla="*/ 0 h 267"/>
                <a:gd name="T50" fmla="*/ 109 w 278"/>
                <a:gd name="T51" fmla="*/ 39 h 267"/>
                <a:gd name="T52" fmla="*/ 92 w 278"/>
                <a:gd name="T53" fmla="*/ 154 h 267"/>
                <a:gd name="T54" fmla="*/ 66 w 278"/>
                <a:gd name="T55" fmla="*/ 190 h 267"/>
                <a:gd name="T56" fmla="*/ 61 w 278"/>
                <a:gd name="T57" fmla="*/ 237 h 267"/>
                <a:gd name="T58" fmla="*/ 37 w 278"/>
                <a:gd name="T59" fmla="*/ 261 h 267"/>
                <a:gd name="T60" fmla="*/ 9 w 278"/>
                <a:gd name="T61" fmla="*/ 258 h 267"/>
                <a:gd name="T62" fmla="*/ 0 w 278"/>
                <a:gd name="T63" fmla="*/ 288 h 2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8"/>
                <a:gd name="T97" fmla="*/ 0 h 267"/>
                <a:gd name="T98" fmla="*/ 278 w 278"/>
                <a:gd name="T99" fmla="*/ 267 h 2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8" h="267">
                  <a:moveTo>
                    <a:pt x="0" y="158"/>
                  </a:moveTo>
                  <a:lnTo>
                    <a:pt x="0" y="165"/>
                  </a:lnTo>
                  <a:lnTo>
                    <a:pt x="56" y="158"/>
                  </a:lnTo>
                  <a:lnTo>
                    <a:pt x="80" y="191"/>
                  </a:lnTo>
                  <a:lnTo>
                    <a:pt x="101" y="190"/>
                  </a:lnTo>
                  <a:lnTo>
                    <a:pt x="105" y="175"/>
                  </a:lnTo>
                  <a:lnTo>
                    <a:pt x="124" y="173"/>
                  </a:lnTo>
                  <a:lnTo>
                    <a:pt x="138" y="183"/>
                  </a:lnTo>
                  <a:lnTo>
                    <a:pt x="141" y="235"/>
                  </a:lnTo>
                  <a:lnTo>
                    <a:pt x="171" y="232"/>
                  </a:lnTo>
                  <a:lnTo>
                    <a:pt x="254" y="266"/>
                  </a:lnTo>
                  <a:lnTo>
                    <a:pt x="254" y="251"/>
                  </a:lnTo>
                  <a:lnTo>
                    <a:pt x="238" y="244"/>
                  </a:lnTo>
                  <a:lnTo>
                    <a:pt x="241" y="206"/>
                  </a:lnTo>
                  <a:lnTo>
                    <a:pt x="267" y="193"/>
                  </a:lnTo>
                  <a:lnTo>
                    <a:pt x="250" y="167"/>
                  </a:lnTo>
                  <a:lnTo>
                    <a:pt x="248" y="123"/>
                  </a:lnTo>
                  <a:lnTo>
                    <a:pt x="245" y="112"/>
                  </a:lnTo>
                  <a:lnTo>
                    <a:pt x="254" y="93"/>
                  </a:lnTo>
                  <a:lnTo>
                    <a:pt x="267" y="57"/>
                  </a:lnTo>
                  <a:lnTo>
                    <a:pt x="277" y="43"/>
                  </a:lnTo>
                  <a:lnTo>
                    <a:pt x="271" y="22"/>
                  </a:lnTo>
                  <a:lnTo>
                    <a:pt x="223" y="0"/>
                  </a:lnTo>
                  <a:lnTo>
                    <a:pt x="134" y="12"/>
                  </a:lnTo>
                  <a:lnTo>
                    <a:pt x="105" y="0"/>
                  </a:lnTo>
                  <a:lnTo>
                    <a:pt x="93" y="21"/>
                  </a:lnTo>
                  <a:lnTo>
                    <a:pt x="79" y="84"/>
                  </a:lnTo>
                  <a:lnTo>
                    <a:pt x="57" y="105"/>
                  </a:lnTo>
                  <a:lnTo>
                    <a:pt x="52" y="130"/>
                  </a:lnTo>
                  <a:lnTo>
                    <a:pt x="31" y="143"/>
                  </a:lnTo>
                  <a:lnTo>
                    <a:pt x="9" y="142"/>
                  </a:lnTo>
                  <a:lnTo>
                    <a:pt x="0" y="158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6" name="Freeform 192"/>
            <p:cNvSpPr>
              <a:spLocks/>
            </p:cNvSpPr>
            <p:nvPr/>
          </p:nvSpPr>
          <p:spPr bwMode="auto">
            <a:xfrm>
              <a:off x="3325" y="2007"/>
              <a:ext cx="37" cy="23"/>
            </a:xfrm>
            <a:custGeom>
              <a:avLst/>
              <a:gdLst>
                <a:gd name="T0" fmla="*/ 0 w 36"/>
                <a:gd name="T1" fmla="*/ 18 h 19"/>
                <a:gd name="T2" fmla="*/ 12 w 36"/>
                <a:gd name="T3" fmla="*/ 33 h 19"/>
                <a:gd name="T4" fmla="*/ 38 w 36"/>
                <a:gd name="T5" fmla="*/ 0 h 19"/>
                <a:gd name="T6" fmla="*/ 0 w 36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9"/>
                <a:gd name="T14" fmla="*/ 36 w 36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9">
                  <a:moveTo>
                    <a:pt x="0" y="10"/>
                  </a:moveTo>
                  <a:lnTo>
                    <a:pt x="12" y="18"/>
                  </a:lnTo>
                  <a:lnTo>
                    <a:pt x="35" y="0"/>
                  </a:lnTo>
                  <a:lnTo>
                    <a:pt x="0" y="1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7" name="Freeform 193"/>
            <p:cNvSpPr>
              <a:spLocks/>
            </p:cNvSpPr>
            <p:nvPr/>
          </p:nvSpPr>
          <p:spPr bwMode="auto">
            <a:xfrm>
              <a:off x="2843" y="2445"/>
              <a:ext cx="43" cy="111"/>
            </a:xfrm>
            <a:custGeom>
              <a:avLst/>
              <a:gdLst>
                <a:gd name="T0" fmla="*/ 0 w 41"/>
                <a:gd name="T1" fmla="*/ 41 h 90"/>
                <a:gd name="T2" fmla="*/ 19 w 41"/>
                <a:gd name="T3" fmla="*/ 168 h 90"/>
                <a:gd name="T4" fmla="*/ 31 w 41"/>
                <a:gd name="T5" fmla="*/ 168 h 90"/>
                <a:gd name="T6" fmla="*/ 46 w 41"/>
                <a:gd name="T7" fmla="*/ 18 h 90"/>
                <a:gd name="T8" fmla="*/ 31 w 41"/>
                <a:gd name="T9" fmla="*/ 0 h 90"/>
                <a:gd name="T10" fmla="*/ 24 w 41"/>
                <a:gd name="T11" fmla="*/ 14 h 90"/>
                <a:gd name="T12" fmla="*/ 0 w 41"/>
                <a:gd name="T13" fmla="*/ 41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90"/>
                <a:gd name="T23" fmla="*/ 41 w 41"/>
                <a:gd name="T24" fmla="*/ 90 h 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90">
                  <a:moveTo>
                    <a:pt x="0" y="22"/>
                  </a:moveTo>
                  <a:lnTo>
                    <a:pt x="16" y="89"/>
                  </a:lnTo>
                  <a:lnTo>
                    <a:pt x="28" y="89"/>
                  </a:lnTo>
                  <a:lnTo>
                    <a:pt x="40" y="10"/>
                  </a:lnTo>
                  <a:lnTo>
                    <a:pt x="28" y="0"/>
                  </a:lnTo>
                  <a:lnTo>
                    <a:pt x="21" y="7"/>
                  </a:lnTo>
                  <a:lnTo>
                    <a:pt x="0" y="22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8" name="Freeform 194"/>
            <p:cNvSpPr>
              <a:spLocks/>
            </p:cNvSpPr>
            <p:nvPr/>
          </p:nvSpPr>
          <p:spPr bwMode="auto">
            <a:xfrm>
              <a:off x="2974" y="2629"/>
              <a:ext cx="30" cy="23"/>
            </a:xfrm>
            <a:custGeom>
              <a:avLst/>
              <a:gdLst>
                <a:gd name="T0" fmla="*/ 0 w 28"/>
                <a:gd name="T1" fmla="*/ 33 h 19"/>
                <a:gd name="T2" fmla="*/ 3 w 28"/>
                <a:gd name="T3" fmla="*/ 0 h 19"/>
                <a:gd name="T4" fmla="*/ 33 w 28"/>
                <a:gd name="T5" fmla="*/ 0 h 19"/>
                <a:gd name="T6" fmla="*/ 33 w 28"/>
                <a:gd name="T7" fmla="*/ 27 h 19"/>
                <a:gd name="T8" fmla="*/ 0 w 28"/>
                <a:gd name="T9" fmla="*/ 33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9"/>
                <a:gd name="T17" fmla="*/ 28 w 28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9">
                  <a:moveTo>
                    <a:pt x="0" y="18"/>
                  </a:moveTo>
                  <a:lnTo>
                    <a:pt x="3" y="0"/>
                  </a:lnTo>
                  <a:lnTo>
                    <a:pt x="27" y="0"/>
                  </a:lnTo>
                  <a:lnTo>
                    <a:pt x="27" y="15"/>
                  </a:lnTo>
                  <a:lnTo>
                    <a:pt x="0" y="18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9" name="Freeform 195"/>
            <p:cNvSpPr>
              <a:spLocks/>
            </p:cNvSpPr>
            <p:nvPr/>
          </p:nvSpPr>
          <p:spPr bwMode="auto">
            <a:xfrm>
              <a:off x="3335" y="2344"/>
              <a:ext cx="233" cy="262"/>
            </a:xfrm>
            <a:custGeom>
              <a:avLst/>
              <a:gdLst>
                <a:gd name="T0" fmla="*/ 0 w 222"/>
                <a:gd name="T1" fmla="*/ 273 h 214"/>
                <a:gd name="T2" fmla="*/ 20 w 222"/>
                <a:gd name="T3" fmla="*/ 253 h 214"/>
                <a:gd name="T4" fmla="*/ 22 w 222"/>
                <a:gd name="T5" fmla="*/ 204 h 214"/>
                <a:gd name="T6" fmla="*/ 55 w 222"/>
                <a:gd name="T7" fmla="*/ 140 h 214"/>
                <a:gd name="T8" fmla="*/ 68 w 222"/>
                <a:gd name="T9" fmla="*/ 26 h 214"/>
                <a:gd name="T10" fmla="*/ 94 w 222"/>
                <a:gd name="T11" fmla="*/ 0 h 214"/>
                <a:gd name="T12" fmla="*/ 113 w 222"/>
                <a:gd name="T13" fmla="*/ 76 h 214"/>
                <a:gd name="T14" fmla="*/ 170 w 222"/>
                <a:gd name="T15" fmla="*/ 146 h 214"/>
                <a:gd name="T16" fmla="*/ 150 w 222"/>
                <a:gd name="T17" fmla="*/ 182 h 214"/>
                <a:gd name="T18" fmla="*/ 168 w 222"/>
                <a:gd name="T19" fmla="*/ 195 h 214"/>
                <a:gd name="T20" fmla="*/ 188 w 222"/>
                <a:gd name="T21" fmla="*/ 242 h 214"/>
                <a:gd name="T22" fmla="*/ 255 w 222"/>
                <a:gd name="T23" fmla="*/ 269 h 214"/>
                <a:gd name="T24" fmla="*/ 204 w 222"/>
                <a:gd name="T25" fmla="*/ 349 h 214"/>
                <a:gd name="T26" fmla="*/ 151 w 222"/>
                <a:gd name="T27" fmla="*/ 380 h 214"/>
                <a:gd name="T28" fmla="*/ 103 w 222"/>
                <a:gd name="T29" fmla="*/ 392 h 214"/>
                <a:gd name="T30" fmla="*/ 48 w 222"/>
                <a:gd name="T31" fmla="*/ 361 h 214"/>
                <a:gd name="T32" fmla="*/ 29 w 222"/>
                <a:gd name="T33" fmla="*/ 305 h 214"/>
                <a:gd name="T34" fmla="*/ 0 w 222"/>
                <a:gd name="T35" fmla="*/ 273 h 2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2"/>
                <a:gd name="T55" fmla="*/ 0 h 214"/>
                <a:gd name="T56" fmla="*/ 222 w 222"/>
                <a:gd name="T57" fmla="*/ 214 h 2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2" h="214">
                  <a:moveTo>
                    <a:pt x="0" y="149"/>
                  </a:moveTo>
                  <a:lnTo>
                    <a:pt x="17" y="138"/>
                  </a:lnTo>
                  <a:lnTo>
                    <a:pt x="19" y="111"/>
                  </a:lnTo>
                  <a:lnTo>
                    <a:pt x="48" y="76"/>
                  </a:lnTo>
                  <a:lnTo>
                    <a:pt x="59" y="14"/>
                  </a:lnTo>
                  <a:lnTo>
                    <a:pt x="82" y="0"/>
                  </a:lnTo>
                  <a:lnTo>
                    <a:pt x="98" y="42"/>
                  </a:lnTo>
                  <a:lnTo>
                    <a:pt x="147" y="79"/>
                  </a:lnTo>
                  <a:lnTo>
                    <a:pt x="130" y="100"/>
                  </a:lnTo>
                  <a:lnTo>
                    <a:pt x="145" y="106"/>
                  </a:lnTo>
                  <a:lnTo>
                    <a:pt x="163" y="132"/>
                  </a:lnTo>
                  <a:lnTo>
                    <a:pt x="221" y="147"/>
                  </a:lnTo>
                  <a:lnTo>
                    <a:pt x="176" y="190"/>
                  </a:lnTo>
                  <a:lnTo>
                    <a:pt x="131" y="207"/>
                  </a:lnTo>
                  <a:lnTo>
                    <a:pt x="89" y="213"/>
                  </a:lnTo>
                  <a:lnTo>
                    <a:pt x="42" y="197"/>
                  </a:lnTo>
                  <a:lnTo>
                    <a:pt x="26" y="166"/>
                  </a:lnTo>
                  <a:lnTo>
                    <a:pt x="0" y="149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0" name="Freeform 196"/>
            <p:cNvSpPr>
              <a:spLocks/>
            </p:cNvSpPr>
            <p:nvPr/>
          </p:nvSpPr>
          <p:spPr bwMode="auto">
            <a:xfrm>
              <a:off x="3471" y="2442"/>
              <a:ext cx="25" cy="33"/>
            </a:xfrm>
            <a:custGeom>
              <a:avLst/>
              <a:gdLst>
                <a:gd name="T0" fmla="*/ 0 w 23"/>
                <a:gd name="T1" fmla="*/ 34 h 28"/>
                <a:gd name="T2" fmla="*/ 18 w 23"/>
                <a:gd name="T3" fmla="*/ 45 h 28"/>
                <a:gd name="T4" fmla="*/ 28 w 23"/>
                <a:gd name="T5" fmla="*/ 29 h 28"/>
                <a:gd name="T6" fmla="*/ 13 w 23"/>
                <a:gd name="T7" fmla="*/ 28 h 28"/>
                <a:gd name="T8" fmla="*/ 28 w 23"/>
                <a:gd name="T9" fmla="*/ 17 h 28"/>
                <a:gd name="T10" fmla="*/ 22 w 23"/>
                <a:gd name="T11" fmla="*/ 0 h 28"/>
                <a:gd name="T12" fmla="*/ 0 w 23"/>
                <a:gd name="T13" fmla="*/ 34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28"/>
                <a:gd name="T23" fmla="*/ 23 w 23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28">
                  <a:moveTo>
                    <a:pt x="0" y="21"/>
                  </a:moveTo>
                  <a:lnTo>
                    <a:pt x="15" y="27"/>
                  </a:lnTo>
                  <a:lnTo>
                    <a:pt x="22" y="18"/>
                  </a:lnTo>
                  <a:lnTo>
                    <a:pt x="10" y="17"/>
                  </a:lnTo>
                  <a:lnTo>
                    <a:pt x="22" y="10"/>
                  </a:lnTo>
                  <a:lnTo>
                    <a:pt x="17" y="0"/>
                  </a:lnTo>
                  <a:lnTo>
                    <a:pt x="0" y="21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1" name="Freeform 197"/>
            <p:cNvSpPr>
              <a:spLocks/>
            </p:cNvSpPr>
            <p:nvPr/>
          </p:nvSpPr>
          <p:spPr bwMode="auto">
            <a:xfrm>
              <a:off x="2963" y="2629"/>
              <a:ext cx="86" cy="110"/>
            </a:xfrm>
            <a:custGeom>
              <a:avLst/>
              <a:gdLst>
                <a:gd name="T0" fmla="*/ 0 w 82"/>
                <a:gd name="T1" fmla="*/ 79 h 89"/>
                <a:gd name="T2" fmla="*/ 9 w 82"/>
                <a:gd name="T3" fmla="*/ 53 h 89"/>
                <a:gd name="T4" fmla="*/ 18 w 82"/>
                <a:gd name="T5" fmla="*/ 54 h 89"/>
                <a:gd name="T6" fmla="*/ 14 w 82"/>
                <a:gd name="T7" fmla="*/ 33 h 89"/>
                <a:gd name="T8" fmla="*/ 44 w 82"/>
                <a:gd name="T9" fmla="*/ 28 h 89"/>
                <a:gd name="T10" fmla="*/ 44 w 82"/>
                <a:gd name="T11" fmla="*/ 0 h 89"/>
                <a:gd name="T12" fmla="*/ 77 w 82"/>
                <a:gd name="T13" fmla="*/ 0 h 89"/>
                <a:gd name="T14" fmla="*/ 76 w 82"/>
                <a:gd name="T15" fmla="*/ 26 h 89"/>
                <a:gd name="T16" fmla="*/ 93 w 82"/>
                <a:gd name="T17" fmla="*/ 28 h 89"/>
                <a:gd name="T18" fmla="*/ 89 w 82"/>
                <a:gd name="T19" fmla="*/ 121 h 89"/>
                <a:gd name="T20" fmla="*/ 66 w 82"/>
                <a:gd name="T21" fmla="*/ 110 h 89"/>
                <a:gd name="T22" fmla="*/ 42 w 82"/>
                <a:gd name="T23" fmla="*/ 167 h 89"/>
                <a:gd name="T24" fmla="*/ 0 w 82"/>
                <a:gd name="T25" fmla="*/ 79 h 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2"/>
                <a:gd name="T40" fmla="*/ 0 h 89"/>
                <a:gd name="T41" fmla="*/ 82 w 82"/>
                <a:gd name="T42" fmla="*/ 89 h 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2" h="89">
                  <a:moveTo>
                    <a:pt x="0" y="42"/>
                  </a:moveTo>
                  <a:lnTo>
                    <a:pt x="9" y="28"/>
                  </a:lnTo>
                  <a:lnTo>
                    <a:pt x="15" y="29"/>
                  </a:lnTo>
                  <a:lnTo>
                    <a:pt x="11" y="18"/>
                  </a:lnTo>
                  <a:lnTo>
                    <a:pt x="38" y="15"/>
                  </a:lnTo>
                  <a:lnTo>
                    <a:pt x="38" y="0"/>
                  </a:lnTo>
                  <a:lnTo>
                    <a:pt x="67" y="0"/>
                  </a:lnTo>
                  <a:lnTo>
                    <a:pt x="66" y="14"/>
                  </a:lnTo>
                  <a:lnTo>
                    <a:pt x="81" y="15"/>
                  </a:lnTo>
                  <a:lnTo>
                    <a:pt x="77" y="64"/>
                  </a:lnTo>
                  <a:lnTo>
                    <a:pt x="57" y="58"/>
                  </a:lnTo>
                  <a:lnTo>
                    <a:pt x="36" y="88"/>
                  </a:lnTo>
                  <a:lnTo>
                    <a:pt x="0" y="42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2" name="Freeform 198"/>
            <p:cNvSpPr>
              <a:spLocks/>
            </p:cNvSpPr>
            <p:nvPr/>
          </p:nvSpPr>
          <p:spPr bwMode="auto">
            <a:xfrm>
              <a:off x="2574" y="2424"/>
              <a:ext cx="46" cy="11"/>
            </a:xfrm>
            <a:custGeom>
              <a:avLst/>
              <a:gdLst>
                <a:gd name="T0" fmla="*/ 0 w 44"/>
                <a:gd name="T1" fmla="*/ 15 h 9"/>
                <a:gd name="T2" fmla="*/ 2 w 44"/>
                <a:gd name="T3" fmla="*/ 0 h 9"/>
                <a:gd name="T4" fmla="*/ 49 w 44"/>
                <a:gd name="T5" fmla="*/ 6 h 9"/>
                <a:gd name="T6" fmla="*/ 0 w 44"/>
                <a:gd name="T7" fmla="*/ 15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"/>
                <a:gd name="T14" fmla="*/ 44 w 44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">
                  <a:moveTo>
                    <a:pt x="0" y="8"/>
                  </a:moveTo>
                  <a:lnTo>
                    <a:pt x="2" y="0"/>
                  </a:lnTo>
                  <a:lnTo>
                    <a:pt x="43" y="3"/>
                  </a:lnTo>
                  <a:lnTo>
                    <a:pt x="0" y="8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3" name="Freeform 199"/>
            <p:cNvSpPr>
              <a:spLocks/>
            </p:cNvSpPr>
            <p:nvPr/>
          </p:nvSpPr>
          <p:spPr bwMode="auto">
            <a:xfrm>
              <a:off x="2783" y="2469"/>
              <a:ext cx="67" cy="115"/>
            </a:xfrm>
            <a:custGeom>
              <a:avLst/>
              <a:gdLst>
                <a:gd name="T0" fmla="*/ 0 w 64"/>
                <a:gd name="T1" fmla="*/ 159 h 95"/>
                <a:gd name="T2" fmla="*/ 6 w 64"/>
                <a:gd name="T3" fmla="*/ 42 h 95"/>
                <a:gd name="T4" fmla="*/ 3 w 64"/>
                <a:gd name="T5" fmla="*/ 7 h 95"/>
                <a:gd name="T6" fmla="*/ 48 w 64"/>
                <a:gd name="T7" fmla="*/ 0 h 95"/>
                <a:gd name="T8" fmla="*/ 72 w 64"/>
                <a:gd name="T9" fmla="*/ 132 h 95"/>
                <a:gd name="T10" fmla="*/ 20 w 64"/>
                <a:gd name="T11" fmla="*/ 167 h 95"/>
                <a:gd name="T12" fmla="*/ 0 w 64"/>
                <a:gd name="T13" fmla="*/ 159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95"/>
                <a:gd name="T23" fmla="*/ 64 w 64"/>
                <a:gd name="T24" fmla="*/ 95 h 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95">
                  <a:moveTo>
                    <a:pt x="0" y="89"/>
                  </a:moveTo>
                  <a:lnTo>
                    <a:pt x="6" y="24"/>
                  </a:lnTo>
                  <a:lnTo>
                    <a:pt x="3" y="4"/>
                  </a:lnTo>
                  <a:lnTo>
                    <a:pt x="42" y="0"/>
                  </a:lnTo>
                  <a:lnTo>
                    <a:pt x="63" y="74"/>
                  </a:lnTo>
                  <a:lnTo>
                    <a:pt x="17" y="94"/>
                  </a:lnTo>
                  <a:lnTo>
                    <a:pt x="0" y="89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4" name="Freeform 200"/>
            <p:cNvSpPr>
              <a:spLocks/>
            </p:cNvSpPr>
            <p:nvPr/>
          </p:nvSpPr>
          <p:spPr bwMode="auto">
            <a:xfrm>
              <a:off x="2600" y="2442"/>
              <a:ext cx="113" cy="96"/>
            </a:xfrm>
            <a:custGeom>
              <a:avLst/>
              <a:gdLst>
                <a:gd name="T0" fmla="*/ 0 w 108"/>
                <a:gd name="T1" fmla="*/ 47 h 79"/>
                <a:gd name="T2" fmla="*/ 21 w 108"/>
                <a:gd name="T3" fmla="*/ 26 h 79"/>
                <a:gd name="T4" fmla="*/ 22 w 108"/>
                <a:gd name="T5" fmla="*/ 0 h 79"/>
                <a:gd name="T6" fmla="*/ 62 w 108"/>
                <a:gd name="T7" fmla="*/ 6 h 79"/>
                <a:gd name="T8" fmla="*/ 72 w 108"/>
                <a:gd name="T9" fmla="*/ 18 h 79"/>
                <a:gd name="T10" fmla="*/ 100 w 108"/>
                <a:gd name="T11" fmla="*/ 2 h 79"/>
                <a:gd name="T12" fmla="*/ 118 w 108"/>
                <a:gd name="T13" fmla="*/ 64 h 79"/>
                <a:gd name="T14" fmla="*/ 122 w 108"/>
                <a:gd name="T15" fmla="*/ 114 h 79"/>
                <a:gd name="T16" fmla="*/ 113 w 108"/>
                <a:gd name="T17" fmla="*/ 109 h 79"/>
                <a:gd name="T18" fmla="*/ 110 w 108"/>
                <a:gd name="T19" fmla="*/ 135 h 79"/>
                <a:gd name="T20" fmla="*/ 92 w 108"/>
                <a:gd name="T21" fmla="*/ 140 h 79"/>
                <a:gd name="T22" fmla="*/ 91 w 108"/>
                <a:gd name="T23" fmla="*/ 114 h 79"/>
                <a:gd name="T24" fmla="*/ 80 w 108"/>
                <a:gd name="T25" fmla="*/ 111 h 79"/>
                <a:gd name="T26" fmla="*/ 65 w 108"/>
                <a:gd name="T27" fmla="*/ 73 h 79"/>
                <a:gd name="T28" fmla="*/ 28 w 108"/>
                <a:gd name="T29" fmla="*/ 95 h 79"/>
                <a:gd name="T30" fmla="*/ 0 w 108"/>
                <a:gd name="T31" fmla="*/ 47 h 7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8"/>
                <a:gd name="T49" fmla="*/ 0 h 79"/>
                <a:gd name="T50" fmla="*/ 108 w 108"/>
                <a:gd name="T51" fmla="*/ 79 h 7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8" h="79">
                  <a:moveTo>
                    <a:pt x="0" y="26"/>
                  </a:moveTo>
                  <a:lnTo>
                    <a:pt x="18" y="14"/>
                  </a:lnTo>
                  <a:lnTo>
                    <a:pt x="19" y="0"/>
                  </a:lnTo>
                  <a:lnTo>
                    <a:pt x="54" y="3"/>
                  </a:lnTo>
                  <a:lnTo>
                    <a:pt x="63" y="10"/>
                  </a:lnTo>
                  <a:lnTo>
                    <a:pt x="88" y="2"/>
                  </a:lnTo>
                  <a:lnTo>
                    <a:pt x="103" y="36"/>
                  </a:lnTo>
                  <a:lnTo>
                    <a:pt x="107" y="63"/>
                  </a:lnTo>
                  <a:lnTo>
                    <a:pt x="98" y="61"/>
                  </a:lnTo>
                  <a:lnTo>
                    <a:pt x="96" y="75"/>
                  </a:lnTo>
                  <a:lnTo>
                    <a:pt x="80" y="78"/>
                  </a:lnTo>
                  <a:lnTo>
                    <a:pt x="79" y="63"/>
                  </a:lnTo>
                  <a:lnTo>
                    <a:pt x="70" y="62"/>
                  </a:lnTo>
                  <a:lnTo>
                    <a:pt x="56" y="40"/>
                  </a:lnTo>
                  <a:lnTo>
                    <a:pt x="25" y="53"/>
                  </a:lnTo>
                  <a:lnTo>
                    <a:pt x="0" y="26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5" name="Freeform 201"/>
            <p:cNvSpPr>
              <a:spLocks/>
            </p:cNvSpPr>
            <p:nvPr/>
          </p:nvSpPr>
          <p:spPr bwMode="auto">
            <a:xfrm>
              <a:off x="3515" y="2134"/>
              <a:ext cx="30" cy="10"/>
            </a:xfrm>
            <a:custGeom>
              <a:avLst/>
              <a:gdLst>
                <a:gd name="T0" fmla="*/ 0 w 28"/>
                <a:gd name="T1" fmla="*/ 0 h 8"/>
                <a:gd name="T2" fmla="*/ 17 w 28"/>
                <a:gd name="T3" fmla="*/ 14 h 8"/>
                <a:gd name="T4" fmla="*/ 33 w 28"/>
                <a:gd name="T5" fmla="*/ 5 h 8"/>
                <a:gd name="T6" fmla="*/ 0 w 2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8"/>
                <a:gd name="T14" fmla="*/ 28 w 2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8">
                  <a:moveTo>
                    <a:pt x="0" y="0"/>
                  </a:moveTo>
                  <a:lnTo>
                    <a:pt x="14" y="7"/>
                  </a:lnTo>
                  <a:lnTo>
                    <a:pt x="27" y="2"/>
                  </a:lnTo>
                  <a:lnTo>
                    <a:pt x="0" y="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6" name="Freeform 202"/>
            <p:cNvSpPr>
              <a:spLocks/>
            </p:cNvSpPr>
            <p:nvPr/>
          </p:nvSpPr>
          <p:spPr bwMode="auto">
            <a:xfrm>
              <a:off x="3350" y="2056"/>
              <a:ext cx="26" cy="77"/>
            </a:xfrm>
            <a:custGeom>
              <a:avLst/>
              <a:gdLst>
                <a:gd name="T0" fmla="*/ 0 w 24"/>
                <a:gd name="T1" fmla="*/ 56 h 63"/>
                <a:gd name="T2" fmla="*/ 15 w 24"/>
                <a:gd name="T3" fmla="*/ 114 h 63"/>
                <a:gd name="T4" fmla="*/ 17 w 24"/>
                <a:gd name="T5" fmla="*/ 112 h 63"/>
                <a:gd name="T6" fmla="*/ 27 w 24"/>
                <a:gd name="T7" fmla="*/ 51 h 63"/>
                <a:gd name="T8" fmla="*/ 15 w 24"/>
                <a:gd name="T9" fmla="*/ 55 h 63"/>
                <a:gd name="T10" fmla="*/ 17 w 24"/>
                <a:gd name="T11" fmla="*/ 29 h 63"/>
                <a:gd name="T12" fmla="*/ 27 w 24"/>
                <a:gd name="T13" fmla="*/ 16 h 63"/>
                <a:gd name="T14" fmla="*/ 29 w 24"/>
                <a:gd name="T15" fmla="*/ 0 h 63"/>
                <a:gd name="T16" fmla="*/ 18 w 24"/>
                <a:gd name="T17" fmla="*/ 2 h 63"/>
                <a:gd name="T18" fmla="*/ 0 w 24"/>
                <a:gd name="T19" fmla="*/ 56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63"/>
                <a:gd name="T32" fmla="*/ 24 w 24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63">
                  <a:moveTo>
                    <a:pt x="0" y="31"/>
                  </a:moveTo>
                  <a:lnTo>
                    <a:pt x="12" y="62"/>
                  </a:lnTo>
                  <a:lnTo>
                    <a:pt x="14" y="61"/>
                  </a:lnTo>
                  <a:lnTo>
                    <a:pt x="21" y="28"/>
                  </a:lnTo>
                  <a:lnTo>
                    <a:pt x="12" y="30"/>
                  </a:lnTo>
                  <a:lnTo>
                    <a:pt x="14" y="16"/>
                  </a:lnTo>
                  <a:lnTo>
                    <a:pt x="21" y="9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0" y="31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7" name="Freeform 203"/>
            <p:cNvSpPr>
              <a:spLocks/>
            </p:cNvSpPr>
            <p:nvPr/>
          </p:nvSpPr>
          <p:spPr bwMode="auto">
            <a:xfrm>
              <a:off x="2698" y="2476"/>
              <a:ext cx="91" cy="113"/>
            </a:xfrm>
            <a:custGeom>
              <a:avLst/>
              <a:gdLst>
                <a:gd name="T0" fmla="*/ 0 w 87"/>
                <a:gd name="T1" fmla="*/ 112 h 92"/>
                <a:gd name="T2" fmla="*/ 2 w 87"/>
                <a:gd name="T3" fmla="*/ 86 h 92"/>
                <a:gd name="T4" fmla="*/ 4 w 87"/>
                <a:gd name="T5" fmla="*/ 59 h 92"/>
                <a:gd name="T6" fmla="*/ 16 w 87"/>
                <a:gd name="T7" fmla="*/ 64 h 92"/>
                <a:gd name="T8" fmla="*/ 9 w 87"/>
                <a:gd name="T9" fmla="*/ 14 h 92"/>
                <a:gd name="T10" fmla="*/ 40 w 87"/>
                <a:gd name="T11" fmla="*/ 0 h 92"/>
                <a:gd name="T12" fmla="*/ 55 w 87"/>
                <a:gd name="T13" fmla="*/ 9 h 92"/>
                <a:gd name="T14" fmla="*/ 66 w 87"/>
                <a:gd name="T15" fmla="*/ 26 h 92"/>
                <a:gd name="T16" fmla="*/ 98 w 87"/>
                <a:gd name="T17" fmla="*/ 32 h 92"/>
                <a:gd name="T18" fmla="*/ 92 w 87"/>
                <a:gd name="T19" fmla="*/ 152 h 92"/>
                <a:gd name="T20" fmla="*/ 17 w 87"/>
                <a:gd name="T21" fmla="*/ 170 h 92"/>
                <a:gd name="T22" fmla="*/ 19 w 87"/>
                <a:gd name="T23" fmla="*/ 130 h 92"/>
                <a:gd name="T24" fmla="*/ 0 w 87"/>
                <a:gd name="T25" fmla="*/ 112 h 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7"/>
                <a:gd name="T40" fmla="*/ 0 h 92"/>
                <a:gd name="T41" fmla="*/ 87 w 87"/>
                <a:gd name="T42" fmla="*/ 92 h 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7" h="92">
                  <a:moveTo>
                    <a:pt x="0" y="60"/>
                  </a:moveTo>
                  <a:lnTo>
                    <a:pt x="2" y="46"/>
                  </a:lnTo>
                  <a:lnTo>
                    <a:pt x="4" y="32"/>
                  </a:lnTo>
                  <a:lnTo>
                    <a:pt x="13" y="34"/>
                  </a:lnTo>
                  <a:lnTo>
                    <a:pt x="9" y="7"/>
                  </a:lnTo>
                  <a:lnTo>
                    <a:pt x="34" y="0"/>
                  </a:lnTo>
                  <a:lnTo>
                    <a:pt x="49" y="5"/>
                  </a:lnTo>
                  <a:lnTo>
                    <a:pt x="57" y="14"/>
                  </a:lnTo>
                  <a:lnTo>
                    <a:pt x="86" y="17"/>
                  </a:lnTo>
                  <a:lnTo>
                    <a:pt x="80" y="82"/>
                  </a:lnTo>
                  <a:lnTo>
                    <a:pt x="14" y="91"/>
                  </a:lnTo>
                  <a:lnTo>
                    <a:pt x="16" y="70"/>
                  </a:lnTo>
                  <a:lnTo>
                    <a:pt x="0" y="6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8" name="Freeform 204"/>
            <p:cNvSpPr>
              <a:spLocks/>
            </p:cNvSpPr>
            <p:nvPr/>
          </p:nvSpPr>
          <p:spPr bwMode="auto">
            <a:xfrm>
              <a:off x="3362" y="2053"/>
              <a:ext cx="69" cy="85"/>
            </a:xfrm>
            <a:custGeom>
              <a:avLst/>
              <a:gdLst>
                <a:gd name="T0" fmla="*/ 0 w 65"/>
                <a:gd name="T1" fmla="*/ 59 h 69"/>
                <a:gd name="T2" fmla="*/ 2 w 65"/>
                <a:gd name="T3" fmla="*/ 33 h 69"/>
                <a:gd name="T4" fmla="*/ 12 w 65"/>
                <a:gd name="T5" fmla="*/ 21 h 69"/>
                <a:gd name="T6" fmla="*/ 31 w 65"/>
                <a:gd name="T7" fmla="*/ 32 h 69"/>
                <a:gd name="T8" fmla="*/ 67 w 65"/>
                <a:gd name="T9" fmla="*/ 0 h 69"/>
                <a:gd name="T10" fmla="*/ 76 w 65"/>
                <a:gd name="T11" fmla="*/ 33 h 69"/>
                <a:gd name="T12" fmla="*/ 36 w 65"/>
                <a:gd name="T13" fmla="*/ 54 h 69"/>
                <a:gd name="T14" fmla="*/ 56 w 65"/>
                <a:gd name="T15" fmla="*/ 83 h 69"/>
                <a:gd name="T16" fmla="*/ 45 w 65"/>
                <a:gd name="T17" fmla="*/ 102 h 69"/>
                <a:gd name="T18" fmla="*/ 21 w 65"/>
                <a:gd name="T19" fmla="*/ 127 h 69"/>
                <a:gd name="T20" fmla="*/ 2 w 65"/>
                <a:gd name="T21" fmla="*/ 118 h 69"/>
                <a:gd name="T22" fmla="*/ 12 w 65"/>
                <a:gd name="T23" fmla="*/ 57 h 69"/>
                <a:gd name="T24" fmla="*/ 0 w 65"/>
                <a:gd name="T25" fmla="*/ 59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69"/>
                <a:gd name="T41" fmla="*/ 65 w 65"/>
                <a:gd name="T42" fmla="*/ 69 h 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69">
                  <a:moveTo>
                    <a:pt x="0" y="32"/>
                  </a:moveTo>
                  <a:lnTo>
                    <a:pt x="2" y="18"/>
                  </a:lnTo>
                  <a:lnTo>
                    <a:pt x="9" y="11"/>
                  </a:lnTo>
                  <a:lnTo>
                    <a:pt x="25" y="17"/>
                  </a:lnTo>
                  <a:lnTo>
                    <a:pt x="56" y="0"/>
                  </a:lnTo>
                  <a:lnTo>
                    <a:pt x="64" y="18"/>
                  </a:lnTo>
                  <a:lnTo>
                    <a:pt x="30" y="29"/>
                  </a:lnTo>
                  <a:lnTo>
                    <a:pt x="47" y="44"/>
                  </a:lnTo>
                  <a:lnTo>
                    <a:pt x="38" y="54"/>
                  </a:lnTo>
                  <a:lnTo>
                    <a:pt x="18" y="68"/>
                  </a:lnTo>
                  <a:lnTo>
                    <a:pt x="2" y="63"/>
                  </a:lnTo>
                  <a:lnTo>
                    <a:pt x="9" y="30"/>
                  </a:lnTo>
                  <a:lnTo>
                    <a:pt x="0" y="32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9" name="Freeform 205"/>
            <p:cNvSpPr>
              <a:spLocks/>
            </p:cNvSpPr>
            <p:nvPr/>
          </p:nvSpPr>
          <p:spPr bwMode="auto">
            <a:xfrm>
              <a:off x="3350" y="2586"/>
              <a:ext cx="124" cy="165"/>
            </a:xfrm>
            <a:custGeom>
              <a:avLst/>
              <a:gdLst>
                <a:gd name="T0" fmla="*/ 0 w 117"/>
                <a:gd name="T1" fmla="*/ 15 h 135"/>
                <a:gd name="T2" fmla="*/ 19 w 117"/>
                <a:gd name="T3" fmla="*/ 67 h 135"/>
                <a:gd name="T4" fmla="*/ 0 w 117"/>
                <a:gd name="T5" fmla="*/ 115 h 135"/>
                <a:gd name="T6" fmla="*/ 15 w 117"/>
                <a:gd name="T7" fmla="*/ 128 h 135"/>
                <a:gd name="T8" fmla="*/ 4 w 117"/>
                <a:gd name="T9" fmla="*/ 147 h 135"/>
                <a:gd name="T10" fmla="*/ 94 w 117"/>
                <a:gd name="T11" fmla="*/ 244 h 135"/>
                <a:gd name="T12" fmla="*/ 132 w 117"/>
                <a:gd name="T13" fmla="*/ 164 h 135"/>
                <a:gd name="T14" fmla="*/ 124 w 117"/>
                <a:gd name="T15" fmla="*/ 145 h 135"/>
                <a:gd name="T16" fmla="*/ 124 w 117"/>
                <a:gd name="T17" fmla="*/ 46 h 135"/>
                <a:gd name="T18" fmla="*/ 138 w 117"/>
                <a:gd name="T19" fmla="*/ 18 h 135"/>
                <a:gd name="T20" fmla="*/ 88 w 117"/>
                <a:gd name="T21" fmla="*/ 29 h 135"/>
                <a:gd name="T22" fmla="*/ 33 w 117"/>
                <a:gd name="T23" fmla="*/ 0 h 135"/>
                <a:gd name="T24" fmla="*/ 0 w 117"/>
                <a:gd name="T25" fmla="*/ 15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7"/>
                <a:gd name="T40" fmla="*/ 0 h 135"/>
                <a:gd name="T41" fmla="*/ 117 w 117"/>
                <a:gd name="T42" fmla="*/ 135 h 1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7" h="135">
                  <a:moveTo>
                    <a:pt x="0" y="8"/>
                  </a:moveTo>
                  <a:lnTo>
                    <a:pt x="16" y="37"/>
                  </a:lnTo>
                  <a:lnTo>
                    <a:pt x="0" y="63"/>
                  </a:lnTo>
                  <a:lnTo>
                    <a:pt x="12" y="70"/>
                  </a:lnTo>
                  <a:lnTo>
                    <a:pt x="4" y="80"/>
                  </a:lnTo>
                  <a:lnTo>
                    <a:pt x="79" y="134"/>
                  </a:lnTo>
                  <a:lnTo>
                    <a:pt x="111" y="90"/>
                  </a:lnTo>
                  <a:lnTo>
                    <a:pt x="104" y="79"/>
                  </a:lnTo>
                  <a:lnTo>
                    <a:pt x="104" y="25"/>
                  </a:lnTo>
                  <a:lnTo>
                    <a:pt x="116" y="10"/>
                  </a:lnTo>
                  <a:lnTo>
                    <a:pt x="74" y="16"/>
                  </a:lnTo>
                  <a:lnTo>
                    <a:pt x="27" y="0"/>
                  </a:lnTo>
                  <a:lnTo>
                    <a:pt x="0" y="8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0" name="Freeform 206"/>
            <p:cNvSpPr>
              <a:spLocks/>
            </p:cNvSpPr>
            <p:nvPr/>
          </p:nvSpPr>
          <p:spPr bwMode="auto">
            <a:xfrm>
              <a:off x="3544" y="2120"/>
              <a:ext cx="28" cy="27"/>
            </a:xfrm>
            <a:custGeom>
              <a:avLst/>
              <a:gdLst>
                <a:gd name="T0" fmla="*/ 0 w 27"/>
                <a:gd name="T1" fmla="*/ 22 h 23"/>
                <a:gd name="T2" fmla="*/ 24 w 27"/>
                <a:gd name="T3" fmla="*/ 0 h 23"/>
                <a:gd name="T4" fmla="*/ 29 w 27"/>
                <a:gd name="T5" fmla="*/ 36 h 23"/>
                <a:gd name="T6" fmla="*/ 0 w 27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23"/>
                <a:gd name="T14" fmla="*/ 27 w 27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23">
                  <a:moveTo>
                    <a:pt x="0" y="14"/>
                  </a:moveTo>
                  <a:lnTo>
                    <a:pt x="21" y="0"/>
                  </a:lnTo>
                  <a:lnTo>
                    <a:pt x="26" y="22"/>
                  </a:lnTo>
                  <a:lnTo>
                    <a:pt x="0" y="14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1" name="Freeform 207"/>
            <p:cNvSpPr>
              <a:spLocks/>
            </p:cNvSpPr>
            <p:nvPr/>
          </p:nvSpPr>
          <p:spPr bwMode="auto">
            <a:xfrm>
              <a:off x="3366" y="2026"/>
              <a:ext cx="25" cy="34"/>
            </a:xfrm>
            <a:custGeom>
              <a:avLst/>
              <a:gdLst>
                <a:gd name="T0" fmla="*/ 0 w 24"/>
                <a:gd name="T1" fmla="*/ 53 h 27"/>
                <a:gd name="T2" fmla="*/ 8 w 24"/>
                <a:gd name="T3" fmla="*/ 48 h 27"/>
                <a:gd name="T4" fmla="*/ 26 w 24"/>
                <a:gd name="T5" fmla="*/ 16 h 27"/>
                <a:gd name="T6" fmla="*/ 18 w 24"/>
                <a:gd name="T7" fmla="*/ 0 h 27"/>
                <a:gd name="T8" fmla="*/ 0 w 24"/>
                <a:gd name="T9" fmla="*/ 53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7"/>
                <a:gd name="T17" fmla="*/ 24 w 2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7">
                  <a:moveTo>
                    <a:pt x="0" y="26"/>
                  </a:moveTo>
                  <a:lnTo>
                    <a:pt x="8" y="24"/>
                  </a:lnTo>
                  <a:lnTo>
                    <a:pt x="23" y="8"/>
                  </a:lnTo>
                  <a:lnTo>
                    <a:pt x="15" y="0"/>
                  </a:lnTo>
                  <a:lnTo>
                    <a:pt x="0" y="26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2" name="Freeform 208"/>
            <p:cNvSpPr>
              <a:spLocks/>
            </p:cNvSpPr>
            <p:nvPr/>
          </p:nvSpPr>
          <p:spPr bwMode="auto">
            <a:xfrm>
              <a:off x="2654" y="2517"/>
              <a:ext cx="63" cy="72"/>
            </a:xfrm>
            <a:custGeom>
              <a:avLst/>
              <a:gdLst>
                <a:gd name="T0" fmla="*/ 0 w 59"/>
                <a:gd name="T1" fmla="*/ 40 h 59"/>
                <a:gd name="T2" fmla="*/ 21 w 59"/>
                <a:gd name="T3" fmla="*/ 0 h 59"/>
                <a:gd name="T4" fmla="*/ 33 w 59"/>
                <a:gd name="T5" fmla="*/ 1 h 59"/>
                <a:gd name="T6" fmla="*/ 34 w 59"/>
                <a:gd name="T7" fmla="*/ 29 h 59"/>
                <a:gd name="T8" fmla="*/ 53 w 59"/>
                <a:gd name="T9" fmla="*/ 24 h 59"/>
                <a:gd name="T10" fmla="*/ 51 w 59"/>
                <a:gd name="T11" fmla="*/ 49 h 59"/>
                <a:gd name="T12" fmla="*/ 70 w 59"/>
                <a:gd name="T13" fmla="*/ 67 h 59"/>
                <a:gd name="T14" fmla="*/ 68 w 59"/>
                <a:gd name="T15" fmla="*/ 106 h 59"/>
                <a:gd name="T16" fmla="*/ 0 w 59"/>
                <a:gd name="T17" fmla="*/ 40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59"/>
                <a:gd name="T29" fmla="*/ 59 w 59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59">
                  <a:moveTo>
                    <a:pt x="0" y="22"/>
                  </a:moveTo>
                  <a:lnTo>
                    <a:pt x="18" y="0"/>
                  </a:lnTo>
                  <a:lnTo>
                    <a:pt x="27" y="1"/>
                  </a:lnTo>
                  <a:lnTo>
                    <a:pt x="28" y="16"/>
                  </a:lnTo>
                  <a:lnTo>
                    <a:pt x="44" y="13"/>
                  </a:lnTo>
                  <a:lnTo>
                    <a:pt x="42" y="27"/>
                  </a:lnTo>
                  <a:lnTo>
                    <a:pt x="58" y="37"/>
                  </a:lnTo>
                  <a:lnTo>
                    <a:pt x="56" y="58"/>
                  </a:lnTo>
                  <a:lnTo>
                    <a:pt x="0" y="22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3" name="Freeform 209"/>
            <p:cNvSpPr>
              <a:spLocks/>
            </p:cNvSpPr>
            <p:nvPr/>
          </p:nvSpPr>
          <p:spPr bwMode="auto">
            <a:xfrm>
              <a:off x="2972" y="2058"/>
              <a:ext cx="242" cy="260"/>
            </a:xfrm>
            <a:custGeom>
              <a:avLst/>
              <a:gdLst>
                <a:gd name="T0" fmla="*/ 0 w 230"/>
                <a:gd name="T1" fmla="*/ 204 h 212"/>
                <a:gd name="T2" fmla="*/ 1 w 230"/>
                <a:gd name="T3" fmla="*/ 82 h 212"/>
                <a:gd name="T4" fmla="*/ 36 w 230"/>
                <a:gd name="T5" fmla="*/ 0 h 212"/>
                <a:gd name="T6" fmla="*/ 98 w 230"/>
                <a:gd name="T7" fmla="*/ 25 h 212"/>
                <a:gd name="T8" fmla="*/ 109 w 230"/>
                <a:gd name="T9" fmla="*/ 52 h 212"/>
                <a:gd name="T10" fmla="*/ 162 w 230"/>
                <a:gd name="T11" fmla="*/ 82 h 212"/>
                <a:gd name="T12" fmla="*/ 178 w 230"/>
                <a:gd name="T13" fmla="*/ 72 h 212"/>
                <a:gd name="T14" fmla="*/ 179 w 230"/>
                <a:gd name="T15" fmla="*/ 31 h 212"/>
                <a:gd name="T16" fmla="*/ 197 w 230"/>
                <a:gd name="T17" fmla="*/ 11 h 212"/>
                <a:gd name="T18" fmla="*/ 267 w 230"/>
                <a:gd name="T19" fmla="*/ 42 h 212"/>
                <a:gd name="T20" fmla="*/ 259 w 230"/>
                <a:gd name="T21" fmla="*/ 91 h 212"/>
                <a:gd name="T22" fmla="*/ 267 w 230"/>
                <a:gd name="T23" fmla="*/ 319 h 212"/>
                <a:gd name="T24" fmla="*/ 267 w 230"/>
                <a:gd name="T25" fmla="*/ 373 h 212"/>
                <a:gd name="T26" fmla="*/ 251 w 230"/>
                <a:gd name="T27" fmla="*/ 374 h 212"/>
                <a:gd name="T28" fmla="*/ 251 w 230"/>
                <a:gd name="T29" fmla="*/ 390 h 212"/>
                <a:gd name="T30" fmla="*/ 114 w 230"/>
                <a:gd name="T31" fmla="*/ 278 h 212"/>
                <a:gd name="T32" fmla="*/ 97 w 230"/>
                <a:gd name="T33" fmla="*/ 291 h 212"/>
                <a:gd name="T34" fmla="*/ 41 w 230"/>
                <a:gd name="T35" fmla="*/ 277 h 212"/>
                <a:gd name="T36" fmla="*/ 0 w 230"/>
                <a:gd name="T37" fmla="*/ 204 h 2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0"/>
                <a:gd name="T58" fmla="*/ 0 h 212"/>
                <a:gd name="T59" fmla="*/ 230 w 230"/>
                <a:gd name="T60" fmla="*/ 212 h 2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0" h="212">
                  <a:moveTo>
                    <a:pt x="0" y="110"/>
                  </a:moveTo>
                  <a:lnTo>
                    <a:pt x="1" y="45"/>
                  </a:lnTo>
                  <a:lnTo>
                    <a:pt x="30" y="0"/>
                  </a:lnTo>
                  <a:lnTo>
                    <a:pt x="84" y="13"/>
                  </a:lnTo>
                  <a:lnTo>
                    <a:pt x="94" y="28"/>
                  </a:lnTo>
                  <a:lnTo>
                    <a:pt x="139" y="45"/>
                  </a:lnTo>
                  <a:lnTo>
                    <a:pt x="153" y="39"/>
                  </a:lnTo>
                  <a:lnTo>
                    <a:pt x="154" y="16"/>
                  </a:lnTo>
                  <a:lnTo>
                    <a:pt x="169" y="6"/>
                  </a:lnTo>
                  <a:lnTo>
                    <a:pt x="229" y="23"/>
                  </a:lnTo>
                  <a:lnTo>
                    <a:pt x="222" y="49"/>
                  </a:lnTo>
                  <a:lnTo>
                    <a:pt x="229" y="173"/>
                  </a:lnTo>
                  <a:lnTo>
                    <a:pt x="229" y="202"/>
                  </a:lnTo>
                  <a:lnTo>
                    <a:pt x="216" y="203"/>
                  </a:lnTo>
                  <a:lnTo>
                    <a:pt x="216" y="211"/>
                  </a:lnTo>
                  <a:lnTo>
                    <a:pt x="98" y="151"/>
                  </a:lnTo>
                  <a:lnTo>
                    <a:pt x="83" y="157"/>
                  </a:lnTo>
                  <a:lnTo>
                    <a:pt x="35" y="150"/>
                  </a:lnTo>
                  <a:lnTo>
                    <a:pt x="0" y="11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4" name="Freeform 210"/>
            <p:cNvSpPr>
              <a:spLocks/>
            </p:cNvSpPr>
            <p:nvPr/>
          </p:nvSpPr>
          <p:spPr bwMode="auto">
            <a:xfrm>
              <a:off x="3490" y="2884"/>
              <a:ext cx="109" cy="249"/>
            </a:xfrm>
            <a:custGeom>
              <a:avLst/>
              <a:gdLst>
                <a:gd name="T0" fmla="*/ 0 w 104"/>
                <a:gd name="T1" fmla="*/ 266 h 203"/>
                <a:gd name="T2" fmla="*/ 9 w 104"/>
                <a:gd name="T3" fmla="*/ 343 h 203"/>
                <a:gd name="T4" fmla="*/ 31 w 104"/>
                <a:gd name="T5" fmla="*/ 373 h 203"/>
                <a:gd name="T6" fmla="*/ 69 w 104"/>
                <a:gd name="T7" fmla="*/ 343 h 203"/>
                <a:gd name="T8" fmla="*/ 111 w 104"/>
                <a:gd name="T9" fmla="*/ 87 h 203"/>
                <a:gd name="T10" fmla="*/ 118 w 104"/>
                <a:gd name="T11" fmla="*/ 97 h 203"/>
                <a:gd name="T12" fmla="*/ 100 w 104"/>
                <a:gd name="T13" fmla="*/ 0 h 203"/>
                <a:gd name="T14" fmla="*/ 79 w 104"/>
                <a:gd name="T15" fmla="*/ 39 h 203"/>
                <a:gd name="T16" fmla="*/ 79 w 104"/>
                <a:gd name="T17" fmla="*/ 67 h 203"/>
                <a:gd name="T18" fmla="*/ 53 w 104"/>
                <a:gd name="T19" fmla="*/ 98 h 203"/>
                <a:gd name="T20" fmla="*/ 21 w 104"/>
                <a:gd name="T21" fmla="*/ 112 h 203"/>
                <a:gd name="T22" fmla="*/ 10 w 104"/>
                <a:gd name="T23" fmla="*/ 145 h 203"/>
                <a:gd name="T24" fmla="*/ 21 w 104"/>
                <a:gd name="T25" fmla="*/ 211 h 203"/>
                <a:gd name="T26" fmla="*/ 0 w 104"/>
                <a:gd name="T27" fmla="*/ 266 h 2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"/>
                <a:gd name="T43" fmla="*/ 0 h 203"/>
                <a:gd name="T44" fmla="*/ 104 w 104"/>
                <a:gd name="T45" fmla="*/ 203 h 2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" h="203">
                  <a:moveTo>
                    <a:pt x="0" y="144"/>
                  </a:moveTo>
                  <a:lnTo>
                    <a:pt x="9" y="186"/>
                  </a:lnTo>
                  <a:lnTo>
                    <a:pt x="28" y="202"/>
                  </a:lnTo>
                  <a:lnTo>
                    <a:pt x="60" y="186"/>
                  </a:lnTo>
                  <a:lnTo>
                    <a:pt x="96" y="47"/>
                  </a:lnTo>
                  <a:lnTo>
                    <a:pt x="103" y="52"/>
                  </a:lnTo>
                  <a:lnTo>
                    <a:pt x="87" y="0"/>
                  </a:lnTo>
                  <a:lnTo>
                    <a:pt x="69" y="21"/>
                  </a:lnTo>
                  <a:lnTo>
                    <a:pt x="69" y="37"/>
                  </a:lnTo>
                  <a:lnTo>
                    <a:pt x="47" y="53"/>
                  </a:lnTo>
                  <a:lnTo>
                    <a:pt x="18" y="60"/>
                  </a:lnTo>
                  <a:lnTo>
                    <a:pt x="10" y="78"/>
                  </a:lnTo>
                  <a:lnTo>
                    <a:pt x="18" y="114"/>
                  </a:lnTo>
                  <a:lnTo>
                    <a:pt x="0" y="144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5" name="Freeform 211"/>
            <p:cNvSpPr>
              <a:spLocks/>
            </p:cNvSpPr>
            <p:nvPr/>
          </p:nvSpPr>
          <p:spPr bwMode="auto">
            <a:xfrm>
              <a:off x="3332" y="2835"/>
              <a:ext cx="50" cy="142"/>
            </a:xfrm>
            <a:custGeom>
              <a:avLst/>
              <a:gdLst>
                <a:gd name="T0" fmla="*/ 0 w 48"/>
                <a:gd name="T1" fmla="*/ 115 h 115"/>
                <a:gd name="T2" fmla="*/ 6 w 48"/>
                <a:gd name="T3" fmla="*/ 130 h 115"/>
                <a:gd name="T4" fmla="*/ 28 w 48"/>
                <a:gd name="T5" fmla="*/ 142 h 115"/>
                <a:gd name="T6" fmla="*/ 26 w 48"/>
                <a:gd name="T7" fmla="*/ 182 h 115"/>
                <a:gd name="T8" fmla="*/ 44 w 48"/>
                <a:gd name="T9" fmla="*/ 215 h 115"/>
                <a:gd name="T10" fmla="*/ 53 w 48"/>
                <a:gd name="T11" fmla="*/ 152 h 115"/>
                <a:gd name="T12" fmla="*/ 35 w 48"/>
                <a:gd name="T13" fmla="*/ 112 h 115"/>
                <a:gd name="T14" fmla="*/ 43 w 48"/>
                <a:gd name="T15" fmla="*/ 136 h 115"/>
                <a:gd name="T16" fmla="*/ 31 w 48"/>
                <a:gd name="T17" fmla="*/ 135 h 115"/>
                <a:gd name="T18" fmla="*/ 21 w 48"/>
                <a:gd name="T19" fmla="*/ 79 h 115"/>
                <a:gd name="T20" fmla="*/ 21 w 48"/>
                <a:gd name="T21" fmla="*/ 6 h 115"/>
                <a:gd name="T22" fmla="*/ 3 w 48"/>
                <a:gd name="T23" fmla="*/ 0 h 115"/>
                <a:gd name="T24" fmla="*/ 18 w 48"/>
                <a:gd name="T25" fmla="*/ 33 h 115"/>
                <a:gd name="T26" fmla="*/ 0 w 48"/>
                <a:gd name="T27" fmla="*/ 115 h 1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"/>
                <a:gd name="T43" fmla="*/ 0 h 115"/>
                <a:gd name="T44" fmla="*/ 48 w 48"/>
                <a:gd name="T45" fmla="*/ 115 h 1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" h="115">
                  <a:moveTo>
                    <a:pt x="0" y="61"/>
                  </a:moveTo>
                  <a:lnTo>
                    <a:pt x="6" y="69"/>
                  </a:lnTo>
                  <a:lnTo>
                    <a:pt x="25" y="75"/>
                  </a:lnTo>
                  <a:lnTo>
                    <a:pt x="23" y="96"/>
                  </a:lnTo>
                  <a:lnTo>
                    <a:pt x="38" y="114"/>
                  </a:lnTo>
                  <a:lnTo>
                    <a:pt x="47" y="81"/>
                  </a:lnTo>
                  <a:lnTo>
                    <a:pt x="32" y="60"/>
                  </a:lnTo>
                  <a:lnTo>
                    <a:pt x="37" y="72"/>
                  </a:lnTo>
                  <a:lnTo>
                    <a:pt x="28" y="71"/>
                  </a:lnTo>
                  <a:lnTo>
                    <a:pt x="18" y="42"/>
                  </a:lnTo>
                  <a:lnTo>
                    <a:pt x="18" y="3"/>
                  </a:lnTo>
                  <a:lnTo>
                    <a:pt x="3" y="0"/>
                  </a:lnTo>
                  <a:lnTo>
                    <a:pt x="15" y="18"/>
                  </a:lnTo>
                  <a:lnTo>
                    <a:pt x="0" y="61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6" name="Freeform 212"/>
            <p:cNvSpPr>
              <a:spLocks/>
            </p:cNvSpPr>
            <p:nvPr/>
          </p:nvSpPr>
          <p:spPr bwMode="auto">
            <a:xfrm>
              <a:off x="2645" y="2215"/>
              <a:ext cx="249" cy="272"/>
            </a:xfrm>
            <a:custGeom>
              <a:avLst/>
              <a:gdLst>
                <a:gd name="T0" fmla="*/ 0 w 237"/>
                <a:gd name="T1" fmla="*/ 284 h 221"/>
                <a:gd name="T2" fmla="*/ 13 w 237"/>
                <a:gd name="T3" fmla="*/ 256 h 221"/>
                <a:gd name="T4" fmla="*/ 24 w 237"/>
                <a:gd name="T5" fmla="*/ 274 h 221"/>
                <a:gd name="T6" fmla="*/ 110 w 237"/>
                <a:gd name="T7" fmla="*/ 265 h 221"/>
                <a:gd name="T8" fmla="*/ 92 w 237"/>
                <a:gd name="T9" fmla="*/ 0 h 221"/>
                <a:gd name="T10" fmla="*/ 123 w 237"/>
                <a:gd name="T11" fmla="*/ 0 h 221"/>
                <a:gd name="T12" fmla="*/ 258 w 237"/>
                <a:gd name="T13" fmla="*/ 144 h 221"/>
                <a:gd name="T14" fmla="*/ 260 w 237"/>
                <a:gd name="T15" fmla="*/ 169 h 221"/>
                <a:gd name="T16" fmla="*/ 273 w 237"/>
                <a:gd name="T17" fmla="*/ 166 h 221"/>
                <a:gd name="T18" fmla="*/ 274 w 237"/>
                <a:gd name="T19" fmla="*/ 250 h 221"/>
                <a:gd name="T20" fmla="*/ 262 w 237"/>
                <a:gd name="T21" fmla="*/ 268 h 221"/>
                <a:gd name="T22" fmla="*/ 208 w 237"/>
                <a:gd name="T23" fmla="*/ 281 h 221"/>
                <a:gd name="T24" fmla="*/ 138 w 237"/>
                <a:gd name="T25" fmla="*/ 329 h 221"/>
                <a:gd name="T26" fmla="*/ 116 w 237"/>
                <a:gd name="T27" fmla="*/ 406 h 221"/>
                <a:gd name="T28" fmla="*/ 99 w 237"/>
                <a:gd name="T29" fmla="*/ 396 h 221"/>
                <a:gd name="T30" fmla="*/ 69 w 237"/>
                <a:gd name="T31" fmla="*/ 411 h 221"/>
                <a:gd name="T32" fmla="*/ 51 w 237"/>
                <a:gd name="T33" fmla="*/ 347 h 221"/>
                <a:gd name="T34" fmla="*/ 23 w 237"/>
                <a:gd name="T35" fmla="*/ 362 h 221"/>
                <a:gd name="T36" fmla="*/ 14 w 237"/>
                <a:gd name="T37" fmla="*/ 348 h 221"/>
                <a:gd name="T38" fmla="*/ 0 w 237"/>
                <a:gd name="T39" fmla="*/ 284 h 22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7"/>
                <a:gd name="T61" fmla="*/ 0 h 221"/>
                <a:gd name="T62" fmla="*/ 237 w 237"/>
                <a:gd name="T63" fmla="*/ 221 h 22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7" h="221">
                  <a:moveTo>
                    <a:pt x="0" y="153"/>
                  </a:moveTo>
                  <a:lnTo>
                    <a:pt x="10" y="137"/>
                  </a:lnTo>
                  <a:lnTo>
                    <a:pt x="21" y="147"/>
                  </a:lnTo>
                  <a:lnTo>
                    <a:pt x="95" y="142"/>
                  </a:lnTo>
                  <a:lnTo>
                    <a:pt x="80" y="0"/>
                  </a:lnTo>
                  <a:lnTo>
                    <a:pt x="106" y="0"/>
                  </a:lnTo>
                  <a:lnTo>
                    <a:pt x="223" y="77"/>
                  </a:lnTo>
                  <a:lnTo>
                    <a:pt x="224" y="90"/>
                  </a:lnTo>
                  <a:lnTo>
                    <a:pt x="235" y="89"/>
                  </a:lnTo>
                  <a:lnTo>
                    <a:pt x="236" y="134"/>
                  </a:lnTo>
                  <a:lnTo>
                    <a:pt x="226" y="144"/>
                  </a:lnTo>
                  <a:lnTo>
                    <a:pt x="179" y="150"/>
                  </a:lnTo>
                  <a:lnTo>
                    <a:pt x="119" y="176"/>
                  </a:lnTo>
                  <a:lnTo>
                    <a:pt x="100" y="218"/>
                  </a:lnTo>
                  <a:lnTo>
                    <a:pt x="85" y="213"/>
                  </a:lnTo>
                  <a:lnTo>
                    <a:pt x="60" y="220"/>
                  </a:lnTo>
                  <a:lnTo>
                    <a:pt x="45" y="186"/>
                  </a:lnTo>
                  <a:lnTo>
                    <a:pt x="20" y="194"/>
                  </a:lnTo>
                  <a:lnTo>
                    <a:pt x="11" y="187"/>
                  </a:lnTo>
                  <a:lnTo>
                    <a:pt x="0" y="153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7" name="Freeform 213"/>
            <p:cNvSpPr>
              <a:spLocks/>
            </p:cNvSpPr>
            <p:nvPr/>
          </p:nvSpPr>
          <p:spPr bwMode="auto">
            <a:xfrm>
              <a:off x="2570" y="2171"/>
              <a:ext cx="187" cy="233"/>
            </a:xfrm>
            <a:custGeom>
              <a:avLst/>
              <a:gdLst>
                <a:gd name="T0" fmla="*/ 0 w 178"/>
                <a:gd name="T1" fmla="*/ 175 h 190"/>
                <a:gd name="T2" fmla="*/ 14 w 178"/>
                <a:gd name="T3" fmla="*/ 195 h 190"/>
                <a:gd name="T4" fmla="*/ 16 w 178"/>
                <a:gd name="T5" fmla="*/ 246 h 190"/>
                <a:gd name="T6" fmla="*/ 5 w 178"/>
                <a:gd name="T7" fmla="*/ 313 h 190"/>
                <a:gd name="T8" fmla="*/ 44 w 178"/>
                <a:gd name="T9" fmla="*/ 299 h 190"/>
                <a:gd name="T10" fmla="*/ 83 w 178"/>
                <a:gd name="T11" fmla="*/ 350 h 190"/>
                <a:gd name="T12" fmla="*/ 94 w 178"/>
                <a:gd name="T13" fmla="*/ 319 h 190"/>
                <a:gd name="T14" fmla="*/ 107 w 178"/>
                <a:gd name="T15" fmla="*/ 337 h 190"/>
                <a:gd name="T16" fmla="*/ 192 w 178"/>
                <a:gd name="T17" fmla="*/ 327 h 190"/>
                <a:gd name="T18" fmla="*/ 175 w 178"/>
                <a:gd name="T19" fmla="*/ 66 h 190"/>
                <a:gd name="T20" fmla="*/ 205 w 178"/>
                <a:gd name="T21" fmla="*/ 66 h 190"/>
                <a:gd name="T22" fmla="*/ 141 w 178"/>
                <a:gd name="T23" fmla="*/ 0 h 190"/>
                <a:gd name="T24" fmla="*/ 140 w 178"/>
                <a:gd name="T25" fmla="*/ 38 h 190"/>
                <a:gd name="T26" fmla="*/ 86 w 178"/>
                <a:gd name="T27" fmla="*/ 33 h 190"/>
                <a:gd name="T28" fmla="*/ 86 w 178"/>
                <a:gd name="T29" fmla="*/ 107 h 190"/>
                <a:gd name="T30" fmla="*/ 66 w 178"/>
                <a:gd name="T31" fmla="*/ 120 h 190"/>
                <a:gd name="T32" fmla="*/ 67 w 178"/>
                <a:gd name="T33" fmla="*/ 164 h 190"/>
                <a:gd name="T34" fmla="*/ 0 w 178"/>
                <a:gd name="T35" fmla="*/ 175 h 1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8"/>
                <a:gd name="T55" fmla="*/ 0 h 190"/>
                <a:gd name="T56" fmla="*/ 178 w 178"/>
                <a:gd name="T57" fmla="*/ 190 h 19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8" h="190">
                  <a:moveTo>
                    <a:pt x="0" y="95"/>
                  </a:moveTo>
                  <a:lnTo>
                    <a:pt x="11" y="106"/>
                  </a:lnTo>
                  <a:lnTo>
                    <a:pt x="13" y="134"/>
                  </a:lnTo>
                  <a:lnTo>
                    <a:pt x="5" y="170"/>
                  </a:lnTo>
                  <a:lnTo>
                    <a:pt x="38" y="162"/>
                  </a:lnTo>
                  <a:lnTo>
                    <a:pt x="71" y="189"/>
                  </a:lnTo>
                  <a:lnTo>
                    <a:pt x="81" y="173"/>
                  </a:lnTo>
                  <a:lnTo>
                    <a:pt x="92" y="183"/>
                  </a:lnTo>
                  <a:lnTo>
                    <a:pt x="166" y="178"/>
                  </a:lnTo>
                  <a:lnTo>
                    <a:pt x="151" y="36"/>
                  </a:lnTo>
                  <a:lnTo>
                    <a:pt x="177" y="36"/>
                  </a:lnTo>
                  <a:lnTo>
                    <a:pt x="122" y="0"/>
                  </a:lnTo>
                  <a:lnTo>
                    <a:pt x="121" y="20"/>
                  </a:lnTo>
                  <a:lnTo>
                    <a:pt x="74" y="18"/>
                  </a:lnTo>
                  <a:lnTo>
                    <a:pt x="74" y="58"/>
                  </a:lnTo>
                  <a:lnTo>
                    <a:pt x="57" y="65"/>
                  </a:lnTo>
                  <a:lnTo>
                    <a:pt x="58" y="89"/>
                  </a:lnTo>
                  <a:lnTo>
                    <a:pt x="0" y="95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8" name="Freeform 214"/>
            <p:cNvSpPr>
              <a:spLocks/>
            </p:cNvSpPr>
            <p:nvPr/>
          </p:nvSpPr>
          <p:spPr bwMode="auto">
            <a:xfrm>
              <a:off x="2631" y="2007"/>
              <a:ext cx="180" cy="159"/>
            </a:xfrm>
            <a:custGeom>
              <a:avLst/>
              <a:gdLst>
                <a:gd name="T0" fmla="*/ 0 w 172"/>
                <a:gd name="T1" fmla="*/ 232 h 130"/>
                <a:gd name="T2" fmla="*/ 48 w 172"/>
                <a:gd name="T3" fmla="*/ 188 h 130"/>
                <a:gd name="T4" fmla="*/ 66 w 172"/>
                <a:gd name="T5" fmla="*/ 95 h 130"/>
                <a:gd name="T6" fmla="*/ 107 w 172"/>
                <a:gd name="T7" fmla="*/ 48 h 130"/>
                <a:gd name="T8" fmla="*/ 120 w 172"/>
                <a:gd name="T9" fmla="*/ 0 h 130"/>
                <a:gd name="T10" fmla="*/ 180 w 172"/>
                <a:gd name="T11" fmla="*/ 16 h 130"/>
                <a:gd name="T12" fmla="*/ 196 w 172"/>
                <a:gd name="T13" fmla="*/ 102 h 130"/>
                <a:gd name="T14" fmla="*/ 168 w 172"/>
                <a:gd name="T15" fmla="*/ 106 h 130"/>
                <a:gd name="T16" fmla="*/ 155 w 172"/>
                <a:gd name="T17" fmla="*/ 115 h 130"/>
                <a:gd name="T18" fmla="*/ 157 w 172"/>
                <a:gd name="T19" fmla="*/ 139 h 130"/>
                <a:gd name="T20" fmla="*/ 81 w 172"/>
                <a:gd name="T21" fmla="*/ 190 h 130"/>
                <a:gd name="T22" fmla="*/ 72 w 172"/>
                <a:gd name="T23" fmla="*/ 236 h 130"/>
                <a:gd name="T24" fmla="*/ 0 w 172"/>
                <a:gd name="T25" fmla="*/ 232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130"/>
                <a:gd name="T41" fmla="*/ 172 w 172"/>
                <a:gd name="T42" fmla="*/ 130 h 1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130">
                  <a:moveTo>
                    <a:pt x="0" y="127"/>
                  </a:moveTo>
                  <a:lnTo>
                    <a:pt x="42" y="103"/>
                  </a:lnTo>
                  <a:lnTo>
                    <a:pt x="57" y="52"/>
                  </a:lnTo>
                  <a:lnTo>
                    <a:pt x="93" y="26"/>
                  </a:lnTo>
                  <a:lnTo>
                    <a:pt x="105" y="0"/>
                  </a:lnTo>
                  <a:lnTo>
                    <a:pt x="157" y="9"/>
                  </a:lnTo>
                  <a:lnTo>
                    <a:pt x="171" y="56"/>
                  </a:lnTo>
                  <a:lnTo>
                    <a:pt x="147" y="58"/>
                  </a:lnTo>
                  <a:lnTo>
                    <a:pt x="135" y="63"/>
                  </a:lnTo>
                  <a:lnTo>
                    <a:pt x="137" y="76"/>
                  </a:lnTo>
                  <a:lnTo>
                    <a:pt x="71" y="104"/>
                  </a:lnTo>
                  <a:lnTo>
                    <a:pt x="63" y="129"/>
                  </a:lnTo>
                  <a:lnTo>
                    <a:pt x="0" y="127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9" name="Freeform 215"/>
            <p:cNvSpPr>
              <a:spLocks/>
            </p:cNvSpPr>
            <p:nvPr/>
          </p:nvSpPr>
          <p:spPr bwMode="auto">
            <a:xfrm>
              <a:off x="3289" y="2853"/>
              <a:ext cx="163" cy="300"/>
            </a:xfrm>
            <a:custGeom>
              <a:avLst/>
              <a:gdLst>
                <a:gd name="T0" fmla="*/ 0 w 155"/>
                <a:gd name="T1" fmla="*/ 127 h 244"/>
                <a:gd name="T2" fmla="*/ 5 w 155"/>
                <a:gd name="T3" fmla="*/ 140 h 244"/>
                <a:gd name="T4" fmla="*/ 47 w 155"/>
                <a:gd name="T5" fmla="*/ 162 h 244"/>
                <a:gd name="T6" fmla="*/ 50 w 155"/>
                <a:gd name="T7" fmla="*/ 189 h 244"/>
                <a:gd name="T8" fmla="*/ 49 w 155"/>
                <a:gd name="T9" fmla="*/ 259 h 244"/>
                <a:gd name="T10" fmla="*/ 26 w 155"/>
                <a:gd name="T11" fmla="*/ 337 h 244"/>
                <a:gd name="T12" fmla="*/ 34 w 155"/>
                <a:gd name="T13" fmla="*/ 423 h 244"/>
                <a:gd name="T14" fmla="*/ 37 w 155"/>
                <a:gd name="T15" fmla="*/ 452 h 244"/>
                <a:gd name="T16" fmla="*/ 48 w 155"/>
                <a:gd name="T17" fmla="*/ 452 h 244"/>
                <a:gd name="T18" fmla="*/ 48 w 155"/>
                <a:gd name="T19" fmla="*/ 422 h 244"/>
                <a:gd name="T20" fmla="*/ 93 w 155"/>
                <a:gd name="T21" fmla="*/ 381 h 244"/>
                <a:gd name="T22" fmla="*/ 81 w 155"/>
                <a:gd name="T23" fmla="*/ 259 h 244"/>
                <a:gd name="T24" fmla="*/ 178 w 155"/>
                <a:gd name="T25" fmla="*/ 139 h 244"/>
                <a:gd name="T26" fmla="*/ 179 w 155"/>
                <a:gd name="T27" fmla="*/ 0 h 244"/>
                <a:gd name="T28" fmla="*/ 155 w 155"/>
                <a:gd name="T29" fmla="*/ 25 h 244"/>
                <a:gd name="T30" fmla="*/ 86 w 155"/>
                <a:gd name="T31" fmla="*/ 32 h 244"/>
                <a:gd name="T32" fmla="*/ 85 w 155"/>
                <a:gd name="T33" fmla="*/ 84 h 244"/>
                <a:gd name="T34" fmla="*/ 103 w 155"/>
                <a:gd name="T35" fmla="*/ 123 h 244"/>
                <a:gd name="T36" fmla="*/ 91 w 155"/>
                <a:gd name="T37" fmla="*/ 184 h 244"/>
                <a:gd name="T38" fmla="*/ 74 w 155"/>
                <a:gd name="T39" fmla="*/ 151 h 244"/>
                <a:gd name="T40" fmla="*/ 77 w 155"/>
                <a:gd name="T41" fmla="*/ 112 h 244"/>
                <a:gd name="T42" fmla="*/ 55 w 155"/>
                <a:gd name="T43" fmla="*/ 100 h 244"/>
                <a:gd name="T44" fmla="*/ 0 w 155"/>
                <a:gd name="T45" fmla="*/ 127 h 2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5"/>
                <a:gd name="T70" fmla="*/ 0 h 244"/>
                <a:gd name="T71" fmla="*/ 155 w 155"/>
                <a:gd name="T72" fmla="*/ 244 h 2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5" h="244">
                  <a:moveTo>
                    <a:pt x="0" y="68"/>
                  </a:moveTo>
                  <a:lnTo>
                    <a:pt x="5" y="76"/>
                  </a:lnTo>
                  <a:lnTo>
                    <a:pt x="41" y="87"/>
                  </a:lnTo>
                  <a:lnTo>
                    <a:pt x="44" y="102"/>
                  </a:lnTo>
                  <a:lnTo>
                    <a:pt x="43" y="140"/>
                  </a:lnTo>
                  <a:lnTo>
                    <a:pt x="23" y="181"/>
                  </a:lnTo>
                  <a:lnTo>
                    <a:pt x="29" y="228"/>
                  </a:lnTo>
                  <a:lnTo>
                    <a:pt x="31" y="243"/>
                  </a:lnTo>
                  <a:lnTo>
                    <a:pt x="42" y="243"/>
                  </a:lnTo>
                  <a:lnTo>
                    <a:pt x="42" y="227"/>
                  </a:lnTo>
                  <a:lnTo>
                    <a:pt x="80" y="205"/>
                  </a:lnTo>
                  <a:lnTo>
                    <a:pt x="69" y="140"/>
                  </a:lnTo>
                  <a:lnTo>
                    <a:pt x="153" y="75"/>
                  </a:lnTo>
                  <a:lnTo>
                    <a:pt x="154" y="0"/>
                  </a:lnTo>
                  <a:lnTo>
                    <a:pt x="133" y="13"/>
                  </a:lnTo>
                  <a:lnTo>
                    <a:pt x="74" y="17"/>
                  </a:lnTo>
                  <a:lnTo>
                    <a:pt x="73" y="45"/>
                  </a:lnTo>
                  <a:lnTo>
                    <a:pt x="88" y="66"/>
                  </a:lnTo>
                  <a:lnTo>
                    <a:pt x="79" y="99"/>
                  </a:lnTo>
                  <a:lnTo>
                    <a:pt x="64" y="81"/>
                  </a:lnTo>
                  <a:lnTo>
                    <a:pt x="66" y="60"/>
                  </a:lnTo>
                  <a:lnTo>
                    <a:pt x="47" y="54"/>
                  </a:lnTo>
                  <a:lnTo>
                    <a:pt x="0" y="68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0" name="Freeform 216"/>
            <p:cNvSpPr>
              <a:spLocks/>
            </p:cNvSpPr>
            <p:nvPr/>
          </p:nvSpPr>
          <p:spPr bwMode="auto">
            <a:xfrm>
              <a:off x="2833" y="2242"/>
              <a:ext cx="243" cy="218"/>
            </a:xfrm>
            <a:custGeom>
              <a:avLst/>
              <a:gdLst>
                <a:gd name="T0" fmla="*/ 0 w 232"/>
                <a:gd name="T1" fmla="*/ 240 h 177"/>
                <a:gd name="T2" fmla="*/ 3 w 232"/>
                <a:gd name="T3" fmla="*/ 266 h 177"/>
                <a:gd name="T4" fmla="*/ 36 w 232"/>
                <a:gd name="T5" fmla="*/ 323 h 177"/>
                <a:gd name="T6" fmla="*/ 44 w 232"/>
                <a:gd name="T7" fmla="*/ 309 h 177"/>
                <a:gd name="T8" fmla="*/ 57 w 232"/>
                <a:gd name="T9" fmla="*/ 329 h 177"/>
                <a:gd name="T10" fmla="*/ 76 w 232"/>
                <a:gd name="T11" fmla="*/ 273 h 177"/>
                <a:gd name="T12" fmla="*/ 153 w 232"/>
                <a:gd name="T13" fmla="*/ 301 h 177"/>
                <a:gd name="T14" fmla="*/ 218 w 232"/>
                <a:gd name="T15" fmla="*/ 271 h 177"/>
                <a:gd name="T16" fmla="*/ 221 w 232"/>
                <a:gd name="T17" fmla="*/ 256 h 177"/>
                <a:gd name="T18" fmla="*/ 256 w 232"/>
                <a:gd name="T19" fmla="*/ 185 h 177"/>
                <a:gd name="T20" fmla="*/ 265 w 232"/>
                <a:gd name="T21" fmla="*/ 87 h 177"/>
                <a:gd name="T22" fmla="*/ 248 w 232"/>
                <a:gd name="T23" fmla="*/ 58 h 177"/>
                <a:gd name="T24" fmla="*/ 248 w 232"/>
                <a:gd name="T25" fmla="*/ 14 h 177"/>
                <a:gd name="T26" fmla="*/ 193 w 232"/>
                <a:gd name="T27" fmla="*/ 0 h 177"/>
                <a:gd name="T28" fmla="*/ 91 w 232"/>
                <a:gd name="T29" fmla="*/ 113 h 177"/>
                <a:gd name="T30" fmla="*/ 65 w 232"/>
                <a:gd name="T31" fmla="*/ 126 h 177"/>
                <a:gd name="T32" fmla="*/ 66 w 232"/>
                <a:gd name="T33" fmla="*/ 209 h 177"/>
                <a:gd name="T34" fmla="*/ 53 w 232"/>
                <a:gd name="T35" fmla="*/ 228 h 177"/>
                <a:gd name="T36" fmla="*/ 0 w 232"/>
                <a:gd name="T37" fmla="*/ 240 h 1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2"/>
                <a:gd name="T58" fmla="*/ 0 h 177"/>
                <a:gd name="T59" fmla="*/ 232 w 232"/>
                <a:gd name="T60" fmla="*/ 177 h 1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2" h="177">
                  <a:moveTo>
                    <a:pt x="0" y="128"/>
                  </a:moveTo>
                  <a:lnTo>
                    <a:pt x="3" y="142"/>
                  </a:lnTo>
                  <a:lnTo>
                    <a:pt x="31" y="173"/>
                  </a:lnTo>
                  <a:lnTo>
                    <a:pt x="38" y="166"/>
                  </a:lnTo>
                  <a:lnTo>
                    <a:pt x="50" y="176"/>
                  </a:lnTo>
                  <a:lnTo>
                    <a:pt x="67" y="146"/>
                  </a:lnTo>
                  <a:lnTo>
                    <a:pt x="133" y="161"/>
                  </a:lnTo>
                  <a:lnTo>
                    <a:pt x="190" y="145"/>
                  </a:lnTo>
                  <a:lnTo>
                    <a:pt x="192" y="137"/>
                  </a:lnTo>
                  <a:lnTo>
                    <a:pt x="222" y="99"/>
                  </a:lnTo>
                  <a:lnTo>
                    <a:pt x="231" y="47"/>
                  </a:lnTo>
                  <a:lnTo>
                    <a:pt x="216" y="31"/>
                  </a:lnTo>
                  <a:lnTo>
                    <a:pt x="216" y="7"/>
                  </a:lnTo>
                  <a:lnTo>
                    <a:pt x="168" y="0"/>
                  </a:lnTo>
                  <a:lnTo>
                    <a:pt x="79" y="61"/>
                  </a:lnTo>
                  <a:lnTo>
                    <a:pt x="56" y="67"/>
                  </a:lnTo>
                  <a:lnTo>
                    <a:pt x="57" y="112"/>
                  </a:lnTo>
                  <a:lnTo>
                    <a:pt x="47" y="122"/>
                  </a:lnTo>
                  <a:lnTo>
                    <a:pt x="0" y="128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1" name="Freeform 217"/>
            <p:cNvSpPr>
              <a:spLocks/>
            </p:cNvSpPr>
            <p:nvPr/>
          </p:nvSpPr>
          <p:spPr bwMode="auto">
            <a:xfrm>
              <a:off x="2873" y="2420"/>
              <a:ext cx="179" cy="175"/>
            </a:xfrm>
            <a:custGeom>
              <a:avLst/>
              <a:gdLst>
                <a:gd name="T0" fmla="*/ 0 w 171"/>
                <a:gd name="T1" fmla="*/ 207 h 142"/>
                <a:gd name="T2" fmla="*/ 15 w 171"/>
                <a:gd name="T3" fmla="*/ 58 h 142"/>
                <a:gd name="T4" fmla="*/ 32 w 171"/>
                <a:gd name="T5" fmla="*/ 1 h 142"/>
                <a:gd name="T6" fmla="*/ 109 w 171"/>
                <a:gd name="T7" fmla="*/ 31 h 142"/>
                <a:gd name="T8" fmla="*/ 174 w 171"/>
                <a:gd name="T9" fmla="*/ 0 h 142"/>
                <a:gd name="T10" fmla="*/ 188 w 171"/>
                <a:gd name="T11" fmla="*/ 35 h 142"/>
                <a:gd name="T12" fmla="*/ 195 w 171"/>
                <a:gd name="T13" fmla="*/ 58 h 142"/>
                <a:gd name="T14" fmla="*/ 178 w 171"/>
                <a:gd name="T15" fmla="*/ 80 h 142"/>
                <a:gd name="T16" fmla="*/ 143 w 171"/>
                <a:gd name="T17" fmla="*/ 198 h 142"/>
                <a:gd name="T18" fmla="*/ 112 w 171"/>
                <a:gd name="T19" fmla="*/ 191 h 142"/>
                <a:gd name="T20" fmla="*/ 94 w 171"/>
                <a:gd name="T21" fmla="*/ 249 h 142"/>
                <a:gd name="T22" fmla="*/ 55 w 171"/>
                <a:gd name="T23" fmla="*/ 264 h 142"/>
                <a:gd name="T24" fmla="*/ 32 w 171"/>
                <a:gd name="T25" fmla="*/ 211 h 142"/>
                <a:gd name="T26" fmla="*/ 0 w 171"/>
                <a:gd name="T27" fmla="*/ 207 h 1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1"/>
                <a:gd name="T43" fmla="*/ 0 h 142"/>
                <a:gd name="T44" fmla="*/ 171 w 171"/>
                <a:gd name="T45" fmla="*/ 142 h 1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1" h="142">
                  <a:moveTo>
                    <a:pt x="0" y="110"/>
                  </a:moveTo>
                  <a:lnTo>
                    <a:pt x="12" y="31"/>
                  </a:lnTo>
                  <a:lnTo>
                    <a:pt x="29" y="1"/>
                  </a:lnTo>
                  <a:lnTo>
                    <a:pt x="95" y="16"/>
                  </a:lnTo>
                  <a:lnTo>
                    <a:pt x="152" y="0"/>
                  </a:lnTo>
                  <a:lnTo>
                    <a:pt x="164" y="19"/>
                  </a:lnTo>
                  <a:lnTo>
                    <a:pt x="170" y="31"/>
                  </a:lnTo>
                  <a:lnTo>
                    <a:pt x="155" y="43"/>
                  </a:lnTo>
                  <a:lnTo>
                    <a:pt x="125" y="106"/>
                  </a:lnTo>
                  <a:lnTo>
                    <a:pt x="97" y="102"/>
                  </a:lnTo>
                  <a:lnTo>
                    <a:pt x="82" y="133"/>
                  </a:lnTo>
                  <a:lnTo>
                    <a:pt x="49" y="141"/>
                  </a:lnTo>
                  <a:lnTo>
                    <a:pt x="29" y="113"/>
                  </a:lnTo>
                  <a:lnTo>
                    <a:pt x="0" y="11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2" name="Freeform 218"/>
            <p:cNvSpPr>
              <a:spLocks/>
            </p:cNvSpPr>
            <p:nvPr/>
          </p:nvSpPr>
          <p:spPr bwMode="auto">
            <a:xfrm>
              <a:off x="2574" y="2442"/>
              <a:ext cx="47" cy="32"/>
            </a:xfrm>
            <a:custGeom>
              <a:avLst/>
              <a:gdLst>
                <a:gd name="T0" fmla="*/ 0 w 45"/>
                <a:gd name="T1" fmla="*/ 6 h 27"/>
                <a:gd name="T2" fmla="*/ 15 w 45"/>
                <a:gd name="T3" fmla="*/ 24 h 27"/>
                <a:gd name="T4" fmla="*/ 30 w 45"/>
                <a:gd name="T5" fmla="*/ 18 h 27"/>
                <a:gd name="T6" fmla="*/ 21 w 45"/>
                <a:gd name="T7" fmla="*/ 24 h 27"/>
                <a:gd name="T8" fmla="*/ 28 w 45"/>
                <a:gd name="T9" fmla="*/ 44 h 27"/>
                <a:gd name="T10" fmla="*/ 49 w 45"/>
                <a:gd name="T11" fmla="*/ 24 h 27"/>
                <a:gd name="T12" fmla="*/ 50 w 45"/>
                <a:gd name="T13" fmla="*/ 0 h 27"/>
                <a:gd name="T14" fmla="*/ 0 w 45"/>
                <a:gd name="T15" fmla="*/ 6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27"/>
                <a:gd name="T26" fmla="*/ 45 w 45"/>
                <a:gd name="T27" fmla="*/ 27 h 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27">
                  <a:moveTo>
                    <a:pt x="0" y="3"/>
                  </a:moveTo>
                  <a:lnTo>
                    <a:pt x="12" y="14"/>
                  </a:lnTo>
                  <a:lnTo>
                    <a:pt x="27" y="11"/>
                  </a:lnTo>
                  <a:lnTo>
                    <a:pt x="18" y="14"/>
                  </a:lnTo>
                  <a:lnTo>
                    <a:pt x="25" y="26"/>
                  </a:lnTo>
                  <a:lnTo>
                    <a:pt x="43" y="14"/>
                  </a:lnTo>
                  <a:lnTo>
                    <a:pt x="44" y="0"/>
                  </a:lnTo>
                  <a:lnTo>
                    <a:pt x="0" y="3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3" name="Freeform 219"/>
            <p:cNvSpPr>
              <a:spLocks/>
            </p:cNvSpPr>
            <p:nvPr/>
          </p:nvSpPr>
          <p:spPr bwMode="auto">
            <a:xfrm>
              <a:off x="3609" y="2193"/>
              <a:ext cx="9" cy="31"/>
            </a:xfrm>
            <a:custGeom>
              <a:avLst/>
              <a:gdLst>
                <a:gd name="T0" fmla="*/ 0 w 9"/>
                <a:gd name="T1" fmla="*/ 38 h 25"/>
                <a:gd name="T2" fmla="*/ 4 w 9"/>
                <a:gd name="T3" fmla="*/ 46 h 25"/>
                <a:gd name="T4" fmla="*/ 8 w 9"/>
                <a:gd name="T5" fmla="*/ 45 h 25"/>
                <a:gd name="T6" fmla="*/ 4 w 9"/>
                <a:gd name="T7" fmla="*/ 0 h 25"/>
                <a:gd name="T8" fmla="*/ 0 w 9"/>
                <a:gd name="T9" fmla="*/ 38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25"/>
                <a:gd name="T17" fmla="*/ 9 w 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25">
                  <a:moveTo>
                    <a:pt x="0" y="20"/>
                  </a:moveTo>
                  <a:lnTo>
                    <a:pt x="4" y="24"/>
                  </a:lnTo>
                  <a:lnTo>
                    <a:pt x="8" y="23"/>
                  </a:lnTo>
                  <a:lnTo>
                    <a:pt x="4" y="0"/>
                  </a:lnTo>
                  <a:lnTo>
                    <a:pt x="0" y="2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4" name="Freeform 220"/>
            <p:cNvSpPr>
              <a:spLocks/>
            </p:cNvSpPr>
            <p:nvPr/>
          </p:nvSpPr>
          <p:spPr bwMode="auto">
            <a:xfrm>
              <a:off x="3276" y="2685"/>
              <a:ext cx="26" cy="29"/>
            </a:xfrm>
            <a:custGeom>
              <a:avLst/>
              <a:gdLst>
                <a:gd name="T0" fmla="*/ 0 w 25"/>
                <a:gd name="T1" fmla="*/ 41 h 24"/>
                <a:gd name="T2" fmla="*/ 9 w 25"/>
                <a:gd name="T3" fmla="*/ 7 h 24"/>
                <a:gd name="T4" fmla="*/ 24 w 25"/>
                <a:gd name="T5" fmla="*/ 0 h 24"/>
                <a:gd name="T6" fmla="*/ 27 w 25"/>
                <a:gd name="T7" fmla="*/ 34 h 24"/>
                <a:gd name="T8" fmla="*/ 0 w 25"/>
                <a:gd name="T9" fmla="*/ 4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4"/>
                <a:gd name="T17" fmla="*/ 25 w 2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4">
                  <a:moveTo>
                    <a:pt x="0" y="23"/>
                  </a:moveTo>
                  <a:lnTo>
                    <a:pt x="9" y="4"/>
                  </a:lnTo>
                  <a:lnTo>
                    <a:pt x="21" y="0"/>
                  </a:lnTo>
                  <a:lnTo>
                    <a:pt x="24" y="19"/>
                  </a:lnTo>
                  <a:lnTo>
                    <a:pt x="0" y="23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5" name="Freeform 221"/>
            <p:cNvSpPr>
              <a:spLocks/>
            </p:cNvSpPr>
            <p:nvPr/>
          </p:nvSpPr>
          <p:spPr bwMode="auto">
            <a:xfrm>
              <a:off x="2560" y="2369"/>
              <a:ext cx="97" cy="76"/>
            </a:xfrm>
            <a:custGeom>
              <a:avLst/>
              <a:gdLst>
                <a:gd name="T0" fmla="*/ 0 w 92"/>
                <a:gd name="T1" fmla="*/ 49 h 62"/>
                <a:gd name="T2" fmla="*/ 17 w 92"/>
                <a:gd name="T3" fmla="*/ 81 h 62"/>
                <a:gd name="T4" fmla="*/ 64 w 92"/>
                <a:gd name="T5" fmla="*/ 87 h 62"/>
                <a:gd name="T6" fmla="*/ 15 w 92"/>
                <a:gd name="T7" fmla="*/ 96 h 62"/>
                <a:gd name="T8" fmla="*/ 15 w 92"/>
                <a:gd name="T9" fmla="*/ 113 h 62"/>
                <a:gd name="T10" fmla="*/ 65 w 92"/>
                <a:gd name="T11" fmla="*/ 107 h 62"/>
                <a:gd name="T12" fmla="*/ 106 w 92"/>
                <a:gd name="T13" fmla="*/ 113 h 62"/>
                <a:gd name="T14" fmla="*/ 94 w 92"/>
                <a:gd name="T15" fmla="*/ 49 h 62"/>
                <a:gd name="T16" fmla="*/ 56 w 92"/>
                <a:gd name="T17" fmla="*/ 0 h 62"/>
                <a:gd name="T18" fmla="*/ 17 w 92"/>
                <a:gd name="T19" fmla="*/ 15 h 62"/>
                <a:gd name="T20" fmla="*/ 0 w 92"/>
                <a:gd name="T21" fmla="*/ 49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2"/>
                <a:gd name="T34" fmla="*/ 0 h 62"/>
                <a:gd name="T35" fmla="*/ 92 w 92"/>
                <a:gd name="T36" fmla="*/ 62 h 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2" h="62">
                  <a:moveTo>
                    <a:pt x="0" y="27"/>
                  </a:moveTo>
                  <a:lnTo>
                    <a:pt x="14" y="44"/>
                  </a:lnTo>
                  <a:lnTo>
                    <a:pt x="55" y="47"/>
                  </a:lnTo>
                  <a:lnTo>
                    <a:pt x="12" y="52"/>
                  </a:lnTo>
                  <a:lnTo>
                    <a:pt x="12" y="61"/>
                  </a:lnTo>
                  <a:lnTo>
                    <a:pt x="56" y="58"/>
                  </a:lnTo>
                  <a:lnTo>
                    <a:pt x="91" y="61"/>
                  </a:lnTo>
                  <a:lnTo>
                    <a:pt x="80" y="27"/>
                  </a:lnTo>
                  <a:lnTo>
                    <a:pt x="47" y="0"/>
                  </a:lnTo>
                  <a:lnTo>
                    <a:pt x="14" y="8"/>
                  </a:lnTo>
                  <a:lnTo>
                    <a:pt x="0" y="27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6" name="Freeform 222"/>
            <p:cNvSpPr>
              <a:spLocks/>
            </p:cNvSpPr>
            <p:nvPr/>
          </p:nvSpPr>
          <p:spPr bwMode="auto">
            <a:xfrm>
              <a:off x="2626" y="2490"/>
              <a:ext cx="48" cy="56"/>
            </a:xfrm>
            <a:custGeom>
              <a:avLst/>
              <a:gdLst>
                <a:gd name="T0" fmla="*/ 0 w 46"/>
                <a:gd name="T1" fmla="*/ 25 h 45"/>
                <a:gd name="T2" fmla="*/ 5 w 46"/>
                <a:gd name="T3" fmla="*/ 57 h 45"/>
                <a:gd name="T4" fmla="*/ 30 w 46"/>
                <a:gd name="T5" fmla="*/ 85 h 45"/>
                <a:gd name="T6" fmla="*/ 51 w 46"/>
                <a:gd name="T7" fmla="*/ 42 h 45"/>
                <a:gd name="T8" fmla="*/ 34 w 46"/>
                <a:gd name="T9" fmla="*/ 0 h 45"/>
                <a:gd name="T10" fmla="*/ 0 w 46"/>
                <a:gd name="T11" fmla="*/ 25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45"/>
                <a:gd name="T20" fmla="*/ 46 w 46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45">
                  <a:moveTo>
                    <a:pt x="0" y="13"/>
                  </a:moveTo>
                  <a:lnTo>
                    <a:pt x="5" y="30"/>
                  </a:lnTo>
                  <a:lnTo>
                    <a:pt x="27" y="44"/>
                  </a:lnTo>
                  <a:lnTo>
                    <a:pt x="45" y="22"/>
                  </a:lnTo>
                  <a:lnTo>
                    <a:pt x="31" y="0"/>
                  </a:lnTo>
                  <a:lnTo>
                    <a:pt x="0" y="13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7" name="Freeform 223"/>
            <p:cNvSpPr>
              <a:spLocks/>
            </p:cNvSpPr>
            <p:nvPr/>
          </p:nvSpPr>
          <p:spPr bwMode="auto">
            <a:xfrm>
              <a:off x="3459" y="2454"/>
              <a:ext cx="158" cy="243"/>
            </a:xfrm>
            <a:custGeom>
              <a:avLst/>
              <a:gdLst>
                <a:gd name="T0" fmla="*/ 0 w 150"/>
                <a:gd name="T1" fmla="*/ 344 h 198"/>
                <a:gd name="T2" fmla="*/ 0 w 150"/>
                <a:gd name="T3" fmla="*/ 244 h 198"/>
                <a:gd name="T4" fmla="*/ 15 w 150"/>
                <a:gd name="T5" fmla="*/ 217 h 198"/>
                <a:gd name="T6" fmla="*/ 66 w 150"/>
                <a:gd name="T7" fmla="*/ 185 h 198"/>
                <a:gd name="T8" fmla="*/ 119 w 150"/>
                <a:gd name="T9" fmla="*/ 106 h 198"/>
                <a:gd name="T10" fmla="*/ 51 w 150"/>
                <a:gd name="T11" fmla="*/ 79 h 198"/>
                <a:gd name="T12" fmla="*/ 29 w 150"/>
                <a:gd name="T13" fmla="*/ 31 h 198"/>
                <a:gd name="T14" fmla="*/ 39 w 150"/>
                <a:gd name="T15" fmla="*/ 14 h 198"/>
                <a:gd name="T16" fmla="*/ 65 w 150"/>
                <a:gd name="T17" fmla="*/ 42 h 198"/>
                <a:gd name="T18" fmla="*/ 166 w 150"/>
                <a:gd name="T19" fmla="*/ 0 h 198"/>
                <a:gd name="T20" fmla="*/ 174 w 150"/>
                <a:gd name="T21" fmla="*/ 42 h 198"/>
                <a:gd name="T22" fmla="*/ 113 w 150"/>
                <a:gd name="T23" fmla="*/ 212 h 198"/>
                <a:gd name="T24" fmla="*/ 7 w 150"/>
                <a:gd name="T25" fmla="*/ 365 h 198"/>
                <a:gd name="T26" fmla="*/ 0 w 150"/>
                <a:gd name="T27" fmla="*/ 344 h 1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0"/>
                <a:gd name="T43" fmla="*/ 0 h 198"/>
                <a:gd name="T44" fmla="*/ 150 w 150"/>
                <a:gd name="T45" fmla="*/ 198 h 1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0" h="198">
                  <a:moveTo>
                    <a:pt x="0" y="186"/>
                  </a:moveTo>
                  <a:lnTo>
                    <a:pt x="0" y="132"/>
                  </a:lnTo>
                  <a:lnTo>
                    <a:pt x="12" y="117"/>
                  </a:lnTo>
                  <a:lnTo>
                    <a:pt x="57" y="100"/>
                  </a:lnTo>
                  <a:lnTo>
                    <a:pt x="102" y="57"/>
                  </a:lnTo>
                  <a:lnTo>
                    <a:pt x="44" y="42"/>
                  </a:lnTo>
                  <a:lnTo>
                    <a:pt x="26" y="16"/>
                  </a:lnTo>
                  <a:lnTo>
                    <a:pt x="33" y="7"/>
                  </a:lnTo>
                  <a:lnTo>
                    <a:pt x="56" y="23"/>
                  </a:lnTo>
                  <a:lnTo>
                    <a:pt x="142" y="0"/>
                  </a:lnTo>
                  <a:lnTo>
                    <a:pt x="149" y="23"/>
                  </a:lnTo>
                  <a:lnTo>
                    <a:pt x="97" y="115"/>
                  </a:lnTo>
                  <a:lnTo>
                    <a:pt x="7" y="197"/>
                  </a:lnTo>
                  <a:lnTo>
                    <a:pt x="0" y="186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8" name="Freeform 224"/>
            <p:cNvSpPr>
              <a:spLocks/>
            </p:cNvSpPr>
            <p:nvPr/>
          </p:nvSpPr>
          <p:spPr bwMode="auto">
            <a:xfrm>
              <a:off x="3215" y="2947"/>
              <a:ext cx="121" cy="130"/>
            </a:xfrm>
            <a:custGeom>
              <a:avLst/>
              <a:gdLst>
                <a:gd name="T0" fmla="*/ 0 w 115"/>
                <a:gd name="T1" fmla="*/ 59 h 106"/>
                <a:gd name="T2" fmla="*/ 28 w 115"/>
                <a:gd name="T3" fmla="*/ 60 h 106"/>
                <a:gd name="T4" fmla="*/ 60 w 115"/>
                <a:gd name="T5" fmla="*/ 26 h 106"/>
                <a:gd name="T6" fmla="*/ 61 w 115"/>
                <a:gd name="T7" fmla="*/ 9 h 106"/>
                <a:gd name="T8" fmla="*/ 87 w 115"/>
                <a:gd name="T9" fmla="*/ 0 h 106"/>
                <a:gd name="T10" fmla="*/ 129 w 115"/>
                <a:gd name="T11" fmla="*/ 20 h 106"/>
                <a:gd name="T12" fmla="*/ 133 w 115"/>
                <a:gd name="T13" fmla="*/ 48 h 106"/>
                <a:gd name="T14" fmla="*/ 132 w 115"/>
                <a:gd name="T15" fmla="*/ 118 h 106"/>
                <a:gd name="T16" fmla="*/ 108 w 115"/>
                <a:gd name="T17" fmla="*/ 194 h 106"/>
                <a:gd name="T18" fmla="*/ 69 w 115"/>
                <a:gd name="T19" fmla="*/ 179 h 106"/>
                <a:gd name="T20" fmla="*/ 46 w 115"/>
                <a:gd name="T21" fmla="*/ 162 h 106"/>
                <a:gd name="T22" fmla="*/ 0 w 115"/>
                <a:gd name="T23" fmla="*/ 59 h 1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5"/>
                <a:gd name="T37" fmla="*/ 0 h 106"/>
                <a:gd name="T38" fmla="*/ 115 w 115"/>
                <a:gd name="T39" fmla="*/ 106 h 1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5" h="106">
                  <a:moveTo>
                    <a:pt x="0" y="32"/>
                  </a:moveTo>
                  <a:lnTo>
                    <a:pt x="25" y="33"/>
                  </a:lnTo>
                  <a:lnTo>
                    <a:pt x="51" y="14"/>
                  </a:lnTo>
                  <a:lnTo>
                    <a:pt x="52" y="5"/>
                  </a:lnTo>
                  <a:lnTo>
                    <a:pt x="75" y="0"/>
                  </a:lnTo>
                  <a:lnTo>
                    <a:pt x="111" y="11"/>
                  </a:lnTo>
                  <a:lnTo>
                    <a:pt x="114" y="26"/>
                  </a:lnTo>
                  <a:lnTo>
                    <a:pt x="113" y="64"/>
                  </a:lnTo>
                  <a:lnTo>
                    <a:pt x="93" y="105"/>
                  </a:lnTo>
                  <a:lnTo>
                    <a:pt x="60" y="97"/>
                  </a:lnTo>
                  <a:lnTo>
                    <a:pt x="40" y="88"/>
                  </a:lnTo>
                  <a:lnTo>
                    <a:pt x="0" y="32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9" name="Freeform 225"/>
            <p:cNvSpPr>
              <a:spLocks/>
            </p:cNvSpPr>
            <p:nvPr/>
          </p:nvSpPr>
          <p:spPr bwMode="auto">
            <a:xfrm>
              <a:off x="3007" y="2970"/>
              <a:ext cx="209" cy="228"/>
            </a:xfrm>
            <a:custGeom>
              <a:avLst/>
              <a:gdLst>
                <a:gd name="T0" fmla="*/ 0 w 199"/>
                <a:gd name="T1" fmla="*/ 11 h 186"/>
                <a:gd name="T2" fmla="*/ 27 w 199"/>
                <a:gd name="T3" fmla="*/ 0 h 186"/>
                <a:gd name="T4" fmla="*/ 166 w 199"/>
                <a:gd name="T5" fmla="*/ 32 h 186"/>
                <a:gd name="T6" fmla="*/ 197 w 199"/>
                <a:gd name="T7" fmla="*/ 18 h 186"/>
                <a:gd name="T8" fmla="*/ 229 w 199"/>
                <a:gd name="T9" fmla="*/ 25 h 186"/>
                <a:gd name="T10" fmla="*/ 202 w 199"/>
                <a:gd name="T11" fmla="*/ 48 h 186"/>
                <a:gd name="T12" fmla="*/ 190 w 199"/>
                <a:gd name="T13" fmla="*/ 32 h 186"/>
                <a:gd name="T14" fmla="*/ 158 w 199"/>
                <a:gd name="T15" fmla="*/ 42 h 186"/>
                <a:gd name="T16" fmla="*/ 158 w 199"/>
                <a:gd name="T17" fmla="*/ 139 h 186"/>
                <a:gd name="T18" fmla="*/ 140 w 199"/>
                <a:gd name="T19" fmla="*/ 140 h 186"/>
                <a:gd name="T20" fmla="*/ 140 w 199"/>
                <a:gd name="T21" fmla="*/ 215 h 186"/>
                <a:gd name="T22" fmla="*/ 140 w 199"/>
                <a:gd name="T23" fmla="*/ 325 h 186"/>
                <a:gd name="T24" fmla="*/ 126 w 199"/>
                <a:gd name="T25" fmla="*/ 341 h 186"/>
                <a:gd name="T26" fmla="*/ 105 w 199"/>
                <a:gd name="T27" fmla="*/ 341 h 186"/>
                <a:gd name="T28" fmla="*/ 92 w 199"/>
                <a:gd name="T29" fmla="*/ 319 h 186"/>
                <a:gd name="T30" fmla="*/ 83 w 199"/>
                <a:gd name="T31" fmla="*/ 329 h 186"/>
                <a:gd name="T32" fmla="*/ 61 w 199"/>
                <a:gd name="T33" fmla="*/ 293 h 186"/>
                <a:gd name="T34" fmla="*/ 48 w 199"/>
                <a:gd name="T35" fmla="*/ 173 h 186"/>
                <a:gd name="T36" fmla="*/ 48 w 199"/>
                <a:gd name="T37" fmla="*/ 158 h 186"/>
                <a:gd name="T38" fmla="*/ 0 w 199"/>
                <a:gd name="T39" fmla="*/ 11 h 18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9"/>
                <a:gd name="T61" fmla="*/ 0 h 186"/>
                <a:gd name="T62" fmla="*/ 199 w 199"/>
                <a:gd name="T63" fmla="*/ 186 h 18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9" h="186">
                  <a:moveTo>
                    <a:pt x="0" y="6"/>
                  </a:moveTo>
                  <a:lnTo>
                    <a:pt x="24" y="0"/>
                  </a:lnTo>
                  <a:lnTo>
                    <a:pt x="143" y="17"/>
                  </a:lnTo>
                  <a:lnTo>
                    <a:pt x="170" y="10"/>
                  </a:lnTo>
                  <a:lnTo>
                    <a:pt x="198" y="13"/>
                  </a:lnTo>
                  <a:lnTo>
                    <a:pt x="174" y="26"/>
                  </a:lnTo>
                  <a:lnTo>
                    <a:pt x="164" y="17"/>
                  </a:lnTo>
                  <a:lnTo>
                    <a:pt x="136" y="23"/>
                  </a:lnTo>
                  <a:lnTo>
                    <a:pt x="136" y="75"/>
                  </a:lnTo>
                  <a:lnTo>
                    <a:pt x="121" y="76"/>
                  </a:lnTo>
                  <a:lnTo>
                    <a:pt x="121" y="117"/>
                  </a:lnTo>
                  <a:lnTo>
                    <a:pt x="121" y="176"/>
                  </a:lnTo>
                  <a:lnTo>
                    <a:pt x="109" y="185"/>
                  </a:lnTo>
                  <a:lnTo>
                    <a:pt x="90" y="185"/>
                  </a:lnTo>
                  <a:lnTo>
                    <a:pt x="80" y="173"/>
                  </a:lnTo>
                  <a:lnTo>
                    <a:pt x="71" y="179"/>
                  </a:lnTo>
                  <a:lnTo>
                    <a:pt x="52" y="159"/>
                  </a:lnTo>
                  <a:lnTo>
                    <a:pt x="42" y="94"/>
                  </a:lnTo>
                  <a:lnTo>
                    <a:pt x="42" y="86"/>
                  </a:lnTo>
                  <a:lnTo>
                    <a:pt x="0" y="6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0" name="Freeform 226"/>
            <p:cNvSpPr>
              <a:spLocks/>
            </p:cNvSpPr>
            <p:nvPr/>
          </p:nvSpPr>
          <p:spPr bwMode="auto">
            <a:xfrm>
              <a:off x="2570" y="2162"/>
              <a:ext cx="129" cy="126"/>
            </a:xfrm>
            <a:custGeom>
              <a:avLst/>
              <a:gdLst>
                <a:gd name="T0" fmla="*/ 0 w 123"/>
                <a:gd name="T1" fmla="*/ 187 h 103"/>
                <a:gd name="T2" fmla="*/ 67 w 123"/>
                <a:gd name="T3" fmla="*/ 0 h 103"/>
                <a:gd name="T4" fmla="*/ 139 w 123"/>
                <a:gd name="T5" fmla="*/ 2 h 103"/>
                <a:gd name="T6" fmla="*/ 141 w 123"/>
                <a:gd name="T7" fmla="*/ 13 h 103"/>
                <a:gd name="T8" fmla="*/ 139 w 123"/>
                <a:gd name="T9" fmla="*/ 49 h 103"/>
                <a:gd name="T10" fmla="*/ 86 w 123"/>
                <a:gd name="T11" fmla="*/ 46 h 103"/>
                <a:gd name="T12" fmla="*/ 86 w 123"/>
                <a:gd name="T13" fmla="*/ 120 h 103"/>
                <a:gd name="T14" fmla="*/ 66 w 123"/>
                <a:gd name="T15" fmla="*/ 132 h 103"/>
                <a:gd name="T16" fmla="*/ 67 w 123"/>
                <a:gd name="T17" fmla="*/ 175 h 103"/>
                <a:gd name="T18" fmla="*/ 0 w 123"/>
                <a:gd name="T19" fmla="*/ 187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3"/>
                <a:gd name="T31" fmla="*/ 0 h 103"/>
                <a:gd name="T32" fmla="*/ 123 w 123"/>
                <a:gd name="T33" fmla="*/ 103 h 1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3" h="103">
                  <a:moveTo>
                    <a:pt x="0" y="102"/>
                  </a:moveTo>
                  <a:lnTo>
                    <a:pt x="58" y="0"/>
                  </a:lnTo>
                  <a:lnTo>
                    <a:pt x="121" y="2"/>
                  </a:lnTo>
                  <a:lnTo>
                    <a:pt x="122" y="7"/>
                  </a:lnTo>
                  <a:lnTo>
                    <a:pt x="121" y="27"/>
                  </a:lnTo>
                  <a:lnTo>
                    <a:pt x="74" y="25"/>
                  </a:lnTo>
                  <a:lnTo>
                    <a:pt x="74" y="65"/>
                  </a:lnTo>
                  <a:lnTo>
                    <a:pt x="57" y="72"/>
                  </a:lnTo>
                  <a:lnTo>
                    <a:pt x="58" y="96"/>
                  </a:lnTo>
                  <a:lnTo>
                    <a:pt x="0" y="102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1" name="Freeform 227"/>
            <p:cNvSpPr>
              <a:spLocks/>
            </p:cNvSpPr>
            <p:nvPr/>
          </p:nvSpPr>
          <p:spPr bwMode="auto">
            <a:xfrm>
              <a:off x="3165" y="2251"/>
              <a:ext cx="257" cy="354"/>
            </a:xfrm>
            <a:custGeom>
              <a:avLst/>
              <a:gdLst>
                <a:gd name="T0" fmla="*/ 0 w 244"/>
                <a:gd name="T1" fmla="*/ 281 h 288"/>
                <a:gd name="T2" fmla="*/ 15 w 244"/>
                <a:gd name="T3" fmla="*/ 334 h 288"/>
                <a:gd name="T4" fmla="*/ 26 w 244"/>
                <a:gd name="T5" fmla="*/ 391 h 288"/>
                <a:gd name="T6" fmla="*/ 56 w 244"/>
                <a:gd name="T7" fmla="*/ 414 h 288"/>
                <a:gd name="T8" fmla="*/ 97 w 244"/>
                <a:gd name="T9" fmla="*/ 493 h 288"/>
                <a:gd name="T10" fmla="*/ 153 w 244"/>
                <a:gd name="T11" fmla="*/ 533 h 288"/>
                <a:gd name="T12" fmla="*/ 205 w 244"/>
                <a:gd name="T13" fmla="*/ 521 h 288"/>
                <a:gd name="T14" fmla="*/ 237 w 244"/>
                <a:gd name="T15" fmla="*/ 508 h 288"/>
                <a:gd name="T16" fmla="*/ 218 w 244"/>
                <a:gd name="T17" fmla="*/ 449 h 288"/>
                <a:gd name="T18" fmla="*/ 189 w 244"/>
                <a:gd name="T19" fmla="*/ 418 h 288"/>
                <a:gd name="T20" fmla="*/ 207 w 244"/>
                <a:gd name="T21" fmla="*/ 397 h 288"/>
                <a:gd name="T22" fmla="*/ 211 w 244"/>
                <a:gd name="T23" fmla="*/ 348 h 288"/>
                <a:gd name="T24" fmla="*/ 244 w 244"/>
                <a:gd name="T25" fmla="*/ 283 h 288"/>
                <a:gd name="T26" fmla="*/ 257 w 244"/>
                <a:gd name="T27" fmla="*/ 167 h 288"/>
                <a:gd name="T28" fmla="*/ 284 w 244"/>
                <a:gd name="T29" fmla="*/ 140 h 288"/>
                <a:gd name="T30" fmla="*/ 263 w 244"/>
                <a:gd name="T31" fmla="*/ 117 h 288"/>
                <a:gd name="T32" fmla="*/ 255 w 244"/>
                <a:gd name="T33" fmla="*/ 31 h 288"/>
                <a:gd name="T34" fmla="*/ 233 w 244"/>
                <a:gd name="T35" fmla="*/ 0 h 288"/>
                <a:gd name="T36" fmla="*/ 205 w 244"/>
                <a:gd name="T37" fmla="*/ 34 h 288"/>
                <a:gd name="T38" fmla="*/ 53 w 244"/>
                <a:gd name="T39" fmla="*/ 31 h 288"/>
                <a:gd name="T40" fmla="*/ 53 w 244"/>
                <a:gd name="T41" fmla="*/ 84 h 288"/>
                <a:gd name="T42" fmla="*/ 38 w 244"/>
                <a:gd name="T43" fmla="*/ 86 h 288"/>
                <a:gd name="T44" fmla="*/ 38 w 244"/>
                <a:gd name="T45" fmla="*/ 100 h 288"/>
                <a:gd name="T46" fmla="*/ 37 w 244"/>
                <a:gd name="T47" fmla="*/ 203 h 288"/>
                <a:gd name="T48" fmla="*/ 19 w 244"/>
                <a:gd name="T49" fmla="*/ 209 h 288"/>
                <a:gd name="T50" fmla="*/ 0 w 244"/>
                <a:gd name="T51" fmla="*/ 281 h 28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4"/>
                <a:gd name="T79" fmla="*/ 0 h 288"/>
                <a:gd name="T80" fmla="*/ 244 w 244"/>
                <a:gd name="T81" fmla="*/ 288 h 28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4" h="288">
                  <a:moveTo>
                    <a:pt x="0" y="151"/>
                  </a:moveTo>
                  <a:lnTo>
                    <a:pt x="12" y="180"/>
                  </a:lnTo>
                  <a:lnTo>
                    <a:pt x="23" y="211"/>
                  </a:lnTo>
                  <a:lnTo>
                    <a:pt x="47" y="223"/>
                  </a:lnTo>
                  <a:lnTo>
                    <a:pt x="83" y="265"/>
                  </a:lnTo>
                  <a:lnTo>
                    <a:pt x="131" y="287"/>
                  </a:lnTo>
                  <a:lnTo>
                    <a:pt x="176" y="281"/>
                  </a:lnTo>
                  <a:lnTo>
                    <a:pt x="203" y="273"/>
                  </a:lnTo>
                  <a:lnTo>
                    <a:pt x="187" y="242"/>
                  </a:lnTo>
                  <a:lnTo>
                    <a:pt x="161" y="225"/>
                  </a:lnTo>
                  <a:lnTo>
                    <a:pt x="178" y="214"/>
                  </a:lnTo>
                  <a:lnTo>
                    <a:pt x="180" y="187"/>
                  </a:lnTo>
                  <a:lnTo>
                    <a:pt x="209" y="152"/>
                  </a:lnTo>
                  <a:lnTo>
                    <a:pt x="220" y="90"/>
                  </a:lnTo>
                  <a:lnTo>
                    <a:pt x="243" y="76"/>
                  </a:lnTo>
                  <a:lnTo>
                    <a:pt x="225" y="63"/>
                  </a:lnTo>
                  <a:lnTo>
                    <a:pt x="218" y="16"/>
                  </a:lnTo>
                  <a:lnTo>
                    <a:pt x="199" y="0"/>
                  </a:lnTo>
                  <a:lnTo>
                    <a:pt x="176" y="19"/>
                  </a:lnTo>
                  <a:lnTo>
                    <a:pt x="45" y="16"/>
                  </a:lnTo>
                  <a:lnTo>
                    <a:pt x="45" y="45"/>
                  </a:lnTo>
                  <a:lnTo>
                    <a:pt x="32" y="46"/>
                  </a:lnTo>
                  <a:lnTo>
                    <a:pt x="32" y="54"/>
                  </a:lnTo>
                  <a:lnTo>
                    <a:pt x="31" y="109"/>
                  </a:lnTo>
                  <a:lnTo>
                    <a:pt x="16" y="112"/>
                  </a:lnTo>
                  <a:lnTo>
                    <a:pt x="0" y="151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2" name="Freeform 228"/>
            <p:cNvSpPr>
              <a:spLocks/>
            </p:cNvSpPr>
            <p:nvPr/>
          </p:nvSpPr>
          <p:spPr bwMode="auto">
            <a:xfrm>
              <a:off x="3302" y="3133"/>
              <a:ext cx="20" cy="30"/>
            </a:xfrm>
            <a:custGeom>
              <a:avLst/>
              <a:gdLst>
                <a:gd name="T0" fmla="*/ 0 w 19"/>
                <a:gd name="T1" fmla="*/ 25 h 24"/>
                <a:gd name="T2" fmla="*/ 13 w 19"/>
                <a:gd name="T3" fmla="*/ 45 h 24"/>
                <a:gd name="T4" fmla="*/ 21 w 19"/>
                <a:gd name="T5" fmla="*/ 30 h 24"/>
                <a:gd name="T6" fmla="*/ 19 w 19"/>
                <a:gd name="T7" fmla="*/ 0 h 24"/>
                <a:gd name="T8" fmla="*/ 0 w 19"/>
                <a:gd name="T9" fmla="*/ 25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4"/>
                <a:gd name="T17" fmla="*/ 19 w 1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4">
                  <a:moveTo>
                    <a:pt x="0" y="13"/>
                  </a:moveTo>
                  <a:lnTo>
                    <a:pt x="10" y="23"/>
                  </a:lnTo>
                  <a:lnTo>
                    <a:pt x="18" y="15"/>
                  </a:lnTo>
                  <a:lnTo>
                    <a:pt x="16" y="0"/>
                  </a:lnTo>
                  <a:lnTo>
                    <a:pt x="0" y="13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3" name="Freeform 229"/>
            <p:cNvSpPr>
              <a:spLocks/>
            </p:cNvSpPr>
            <p:nvPr/>
          </p:nvSpPr>
          <p:spPr bwMode="auto">
            <a:xfrm>
              <a:off x="3285" y="2685"/>
              <a:ext cx="167" cy="190"/>
            </a:xfrm>
            <a:custGeom>
              <a:avLst/>
              <a:gdLst>
                <a:gd name="T0" fmla="*/ 0 w 158"/>
                <a:gd name="T1" fmla="*/ 89 h 156"/>
                <a:gd name="T2" fmla="*/ 1 w 158"/>
                <a:gd name="T3" fmla="*/ 142 h 156"/>
                <a:gd name="T4" fmla="*/ 23 w 158"/>
                <a:gd name="T5" fmla="*/ 197 h 156"/>
                <a:gd name="T6" fmla="*/ 56 w 158"/>
                <a:gd name="T7" fmla="*/ 223 h 156"/>
                <a:gd name="T8" fmla="*/ 74 w 158"/>
                <a:gd name="T9" fmla="*/ 227 h 156"/>
                <a:gd name="T10" fmla="*/ 91 w 158"/>
                <a:gd name="T11" fmla="*/ 280 h 156"/>
                <a:gd name="T12" fmla="*/ 161 w 158"/>
                <a:gd name="T13" fmla="*/ 273 h 156"/>
                <a:gd name="T14" fmla="*/ 185 w 158"/>
                <a:gd name="T15" fmla="*/ 250 h 156"/>
                <a:gd name="T16" fmla="*/ 160 w 158"/>
                <a:gd name="T17" fmla="*/ 139 h 156"/>
                <a:gd name="T18" fmla="*/ 166 w 158"/>
                <a:gd name="T19" fmla="*/ 97 h 156"/>
                <a:gd name="T20" fmla="*/ 78 w 158"/>
                <a:gd name="T21" fmla="*/ 0 h 156"/>
                <a:gd name="T22" fmla="*/ 55 w 158"/>
                <a:gd name="T23" fmla="*/ 49 h 156"/>
                <a:gd name="T24" fmla="*/ 44 w 158"/>
                <a:gd name="T25" fmla="*/ 34 h 156"/>
                <a:gd name="T26" fmla="*/ 38 w 158"/>
                <a:gd name="T27" fmla="*/ 45 h 156"/>
                <a:gd name="T28" fmla="*/ 37 w 158"/>
                <a:gd name="T29" fmla="*/ 0 h 156"/>
                <a:gd name="T30" fmla="*/ 15 w 158"/>
                <a:gd name="T31" fmla="*/ 1 h 156"/>
                <a:gd name="T32" fmla="*/ 18 w 158"/>
                <a:gd name="T33" fmla="*/ 35 h 156"/>
                <a:gd name="T34" fmla="*/ 19 w 158"/>
                <a:gd name="T35" fmla="*/ 57 h 156"/>
                <a:gd name="T36" fmla="*/ 0 w 158"/>
                <a:gd name="T37" fmla="*/ 89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156"/>
                <a:gd name="T59" fmla="*/ 158 w 158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156">
                  <a:moveTo>
                    <a:pt x="0" y="49"/>
                  </a:moveTo>
                  <a:lnTo>
                    <a:pt x="1" y="79"/>
                  </a:lnTo>
                  <a:lnTo>
                    <a:pt x="20" y="109"/>
                  </a:lnTo>
                  <a:lnTo>
                    <a:pt x="47" y="123"/>
                  </a:lnTo>
                  <a:lnTo>
                    <a:pt x="62" y="126"/>
                  </a:lnTo>
                  <a:lnTo>
                    <a:pt x="77" y="155"/>
                  </a:lnTo>
                  <a:lnTo>
                    <a:pt x="136" y="151"/>
                  </a:lnTo>
                  <a:lnTo>
                    <a:pt x="157" y="138"/>
                  </a:lnTo>
                  <a:lnTo>
                    <a:pt x="135" y="77"/>
                  </a:lnTo>
                  <a:lnTo>
                    <a:pt x="141" y="54"/>
                  </a:lnTo>
                  <a:lnTo>
                    <a:pt x="66" y="0"/>
                  </a:lnTo>
                  <a:lnTo>
                    <a:pt x="46" y="27"/>
                  </a:lnTo>
                  <a:lnTo>
                    <a:pt x="38" y="19"/>
                  </a:lnTo>
                  <a:lnTo>
                    <a:pt x="32" y="25"/>
                  </a:lnTo>
                  <a:lnTo>
                    <a:pt x="31" y="0"/>
                  </a:lnTo>
                  <a:lnTo>
                    <a:pt x="12" y="1"/>
                  </a:lnTo>
                  <a:lnTo>
                    <a:pt x="15" y="20"/>
                  </a:lnTo>
                  <a:lnTo>
                    <a:pt x="16" y="32"/>
                  </a:lnTo>
                  <a:lnTo>
                    <a:pt x="0" y="49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4" name="Freeform 230"/>
            <p:cNvSpPr>
              <a:spLocks/>
            </p:cNvSpPr>
            <p:nvPr/>
          </p:nvSpPr>
          <p:spPr bwMode="auto">
            <a:xfrm>
              <a:off x="2827" y="2469"/>
              <a:ext cx="34" cy="91"/>
            </a:xfrm>
            <a:custGeom>
              <a:avLst/>
              <a:gdLst>
                <a:gd name="T0" fmla="*/ 0 w 33"/>
                <a:gd name="T1" fmla="*/ 0 h 75"/>
                <a:gd name="T2" fmla="*/ 16 w 33"/>
                <a:gd name="T3" fmla="*/ 7 h 75"/>
                <a:gd name="T4" fmla="*/ 35 w 33"/>
                <a:gd name="T5" fmla="*/ 126 h 75"/>
                <a:gd name="T6" fmla="*/ 24 w 33"/>
                <a:gd name="T7" fmla="*/ 132 h 75"/>
                <a:gd name="T8" fmla="*/ 0 w 33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75"/>
                <a:gd name="T17" fmla="*/ 33 w 33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75">
                  <a:moveTo>
                    <a:pt x="0" y="0"/>
                  </a:moveTo>
                  <a:lnTo>
                    <a:pt x="16" y="4"/>
                  </a:lnTo>
                  <a:lnTo>
                    <a:pt x="32" y="71"/>
                  </a:lnTo>
                  <a:lnTo>
                    <a:pt x="21" y="74"/>
                  </a:lnTo>
                  <a:lnTo>
                    <a:pt x="0" y="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5" name="Freeform 231"/>
            <p:cNvSpPr>
              <a:spLocks/>
            </p:cNvSpPr>
            <p:nvPr/>
          </p:nvSpPr>
          <p:spPr bwMode="auto">
            <a:xfrm>
              <a:off x="3285" y="2596"/>
              <a:ext cx="83" cy="95"/>
            </a:xfrm>
            <a:custGeom>
              <a:avLst/>
              <a:gdLst>
                <a:gd name="T0" fmla="*/ 0 w 79"/>
                <a:gd name="T1" fmla="*/ 139 h 78"/>
                <a:gd name="T2" fmla="*/ 15 w 79"/>
                <a:gd name="T3" fmla="*/ 132 h 78"/>
                <a:gd name="T4" fmla="*/ 37 w 79"/>
                <a:gd name="T5" fmla="*/ 130 h 78"/>
                <a:gd name="T6" fmla="*/ 38 w 79"/>
                <a:gd name="T7" fmla="*/ 110 h 78"/>
                <a:gd name="T8" fmla="*/ 71 w 79"/>
                <a:gd name="T9" fmla="*/ 100 h 78"/>
                <a:gd name="T10" fmla="*/ 90 w 79"/>
                <a:gd name="T11" fmla="*/ 52 h 78"/>
                <a:gd name="T12" fmla="*/ 71 w 79"/>
                <a:gd name="T13" fmla="*/ 0 h 78"/>
                <a:gd name="T14" fmla="*/ 20 w 79"/>
                <a:gd name="T15" fmla="*/ 11 h 78"/>
                <a:gd name="T16" fmla="*/ 26 w 79"/>
                <a:gd name="T17" fmla="*/ 49 h 78"/>
                <a:gd name="T18" fmla="*/ 16 w 79"/>
                <a:gd name="T19" fmla="*/ 74 h 78"/>
                <a:gd name="T20" fmla="*/ 0 w 79"/>
                <a:gd name="T21" fmla="*/ 139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9"/>
                <a:gd name="T34" fmla="*/ 0 h 78"/>
                <a:gd name="T35" fmla="*/ 79 w 79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9" h="78">
                  <a:moveTo>
                    <a:pt x="0" y="77"/>
                  </a:moveTo>
                  <a:lnTo>
                    <a:pt x="12" y="73"/>
                  </a:lnTo>
                  <a:lnTo>
                    <a:pt x="31" y="72"/>
                  </a:lnTo>
                  <a:lnTo>
                    <a:pt x="32" y="61"/>
                  </a:lnTo>
                  <a:lnTo>
                    <a:pt x="62" y="55"/>
                  </a:lnTo>
                  <a:lnTo>
                    <a:pt x="78" y="29"/>
                  </a:lnTo>
                  <a:lnTo>
                    <a:pt x="62" y="0"/>
                  </a:lnTo>
                  <a:lnTo>
                    <a:pt x="17" y="6"/>
                  </a:lnTo>
                  <a:lnTo>
                    <a:pt x="23" y="27"/>
                  </a:lnTo>
                  <a:lnTo>
                    <a:pt x="13" y="41"/>
                  </a:lnTo>
                  <a:lnTo>
                    <a:pt x="0" y="77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6" name="Freeform 232"/>
            <p:cNvSpPr>
              <a:spLocks/>
            </p:cNvSpPr>
            <p:nvPr/>
          </p:nvSpPr>
          <p:spPr bwMode="auto">
            <a:xfrm>
              <a:off x="3205" y="2087"/>
              <a:ext cx="174" cy="189"/>
            </a:xfrm>
            <a:custGeom>
              <a:avLst/>
              <a:gdLst>
                <a:gd name="T0" fmla="*/ 0 w 165"/>
                <a:gd name="T1" fmla="*/ 48 h 154"/>
                <a:gd name="T2" fmla="*/ 7 w 165"/>
                <a:gd name="T3" fmla="*/ 277 h 154"/>
                <a:gd name="T4" fmla="*/ 162 w 165"/>
                <a:gd name="T5" fmla="*/ 283 h 154"/>
                <a:gd name="T6" fmla="*/ 189 w 165"/>
                <a:gd name="T7" fmla="*/ 247 h 154"/>
                <a:gd name="T8" fmla="*/ 192 w 165"/>
                <a:gd name="T9" fmla="*/ 221 h 154"/>
                <a:gd name="T10" fmla="*/ 134 w 165"/>
                <a:gd name="T11" fmla="*/ 61 h 154"/>
                <a:gd name="T12" fmla="*/ 162 w 165"/>
                <a:gd name="T13" fmla="*/ 113 h 154"/>
                <a:gd name="T14" fmla="*/ 176 w 165"/>
                <a:gd name="T15" fmla="*/ 67 h 154"/>
                <a:gd name="T16" fmla="*/ 162 w 165"/>
                <a:gd name="T17" fmla="*/ 11 h 154"/>
                <a:gd name="T18" fmla="*/ 127 w 165"/>
                <a:gd name="T19" fmla="*/ 20 h 154"/>
                <a:gd name="T20" fmla="*/ 125 w 165"/>
                <a:gd name="T21" fmla="*/ 2 h 154"/>
                <a:gd name="T22" fmla="*/ 107 w 165"/>
                <a:gd name="T23" fmla="*/ 2 h 154"/>
                <a:gd name="T24" fmla="*/ 75 w 165"/>
                <a:gd name="T25" fmla="*/ 26 h 154"/>
                <a:gd name="T26" fmla="*/ 7 w 165"/>
                <a:gd name="T27" fmla="*/ 0 h 154"/>
                <a:gd name="T28" fmla="*/ 0 w 165"/>
                <a:gd name="T29" fmla="*/ 48 h 1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5"/>
                <a:gd name="T46" fmla="*/ 0 h 154"/>
                <a:gd name="T47" fmla="*/ 165 w 165"/>
                <a:gd name="T48" fmla="*/ 154 h 15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5" h="154">
                  <a:moveTo>
                    <a:pt x="0" y="26"/>
                  </a:moveTo>
                  <a:lnTo>
                    <a:pt x="7" y="150"/>
                  </a:lnTo>
                  <a:lnTo>
                    <a:pt x="138" y="153"/>
                  </a:lnTo>
                  <a:lnTo>
                    <a:pt x="161" y="134"/>
                  </a:lnTo>
                  <a:lnTo>
                    <a:pt x="164" y="120"/>
                  </a:lnTo>
                  <a:lnTo>
                    <a:pt x="114" y="33"/>
                  </a:lnTo>
                  <a:lnTo>
                    <a:pt x="138" y="61"/>
                  </a:lnTo>
                  <a:lnTo>
                    <a:pt x="150" y="37"/>
                  </a:lnTo>
                  <a:lnTo>
                    <a:pt x="138" y="6"/>
                  </a:lnTo>
                  <a:lnTo>
                    <a:pt x="108" y="11"/>
                  </a:lnTo>
                  <a:lnTo>
                    <a:pt x="107" y="2"/>
                  </a:lnTo>
                  <a:lnTo>
                    <a:pt x="91" y="2"/>
                  </a:lnTo>
                  <a:lnTo>
                    <a:pt x="64" y="14"/>
                  </a:lnTo>
                  <a:lnTo>
                    <a:pt x="7" y="0"/>
                  </a:lnTo>
                  <a:lnTo>
                    <a:pt x="0" y="26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7" name="Freeform 233"/>
            <p:cNvSpPr>
              <a:spLocks/>
            </p:cNvSpPr>
            <p:nvPr/>
          </p:nvSpPr>
          <p:spPr bwMode="auto">
            <a:xfrm>
              <a:off x="2750" y="2399"/>
              <a:ext cx="116" cy="99"/>
            </a:xfrm>
            <a:custGeom>
              <a:avLst/>
              <a:gdLst>
                <a:gd name="T0" fmla="*/ 0 w 111"/>
                <a:gd name="T1" fmla="*/ 123 h 81"/>
                <a:gd name="T2" fmla="*/ 8 w 111"/>
                <a:gd name="T3" fmla="*/ 141 h 81"/>
                <a:gd name="T4" fmla="*/ 43 w 111"/>
                <a:gd name="T5" fmla="*/ 147 h 81"/>
                <a:gd name="T6" fmla="*/ 40 w 111"/>
                <a:gd name="T7" fmla="*/ 109 h 81"/>
                <a:gd name="T8" fmla="*/ 83 w 111"/>
                <a:gd name="T9" fmla="*/ 101 h 81"/>
                <a:gd name="T10" fmla="*/ 101 w 111"/>
                <a:gd name="T11" fmla="*/ 109 h 81"/>
                <a:gd name="T12" fmla="*/ 125 w 111"/>
                <a:gd name="T13" fmla="*/ 82 h 81"/>
                <a:gd name="T14" fmla="*/ 94 w 111"/>
                <a:gd name="T15" fmla="*/ 26 h 81"/>
                <a:gd name="T16" fmla="*/ 91 w 111"/>
                <a:gd name="T17" fmla="*/ 0 h 81"/>
                <a:gd name="T18" fmla="*/ 22 w 111"/>
                <a:gd name="T19" fmla="*/ 48 h 81"/>
                <a:gd name="T20" fmla="*/ 0 w 111"/>
                <a:gd name="T21" fmla="*/ 123 h 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1"/>
                <a:gd name="T34" fmla="*/ 0 h 81"/>
                <a:gd name="T35" fmla="*/ 111 w 111"/>
                <a:gd name="T36" fmla="*/ 81 h 8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1" h="81">
                  <a:moveTo>
                    <a:pt x="0" y="68"/>
                  </a:moveTo>
                  <a:lnTo>
                    <a:pt x="8" y="77"/>
                  </a:lnTo>
                  <a:lnTo>
                    <a:pt x="37" y="80"/>
                  </a:lnTo>
                  <a:lnTo>
                    <a:pt x="34" y="60"/>
                  </a:lnTo>
                  <a:lnTo>
                    <a:pt x="73" y="56"/>
                  </a:lnTo>
                  <a:lnTo>
                    <a:pt x="89" y="60"/>
                  </a:lnTo>
                  <a:lnTo>
                    <a:pt x="110" y="45"/>
                  </a:lnTo>
                  <a:lnTo>
                    <a:pt x="82" y="14"/>
                  </a:lnTo>
                  <a:lnTo>
                    <a:pt x="79" y="0"/>
                  </a:lnTo>
                  <a:lnTo>
                    <a:pt x="19" y="26"/>
                  </a:lnTo>
                  <a:lnTo>
                    <a:pt x="0" y="68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8" name="Freeform 234"/>
            <p:cNvSpPr>
              <a:spLocks/>
            </p:cNvSpPr>
            <p:nvPr/>
          </p:nvSpPr>
          <p:spPr bwMode="auto">
            <a:xfrm>
              <a:off x="3167" y="2813"/>
              <a:ext cx="181" cy="175"/>
            </a:xfrm>
            <a:custGeom>
              <a:avLst/>
              <a:gdLst>
                <a:gd name="T0" fmla="*/ 0 w 173"/>
                <a:gd name="T1" fmla="*/ 126 h 143"/>
                <a:gd name="T2" fmla="*/ 0 w 173"/>
                <a:gd name="T3" fmla="*/ 228 h 143"/>
                <a:gd name="T4" fmla="*/ 21 w 173"/>
                <a:gd name="T5" fmla="*/ 253 h 143"/>
                <a:gd name="T6" fmla="*/ 52 w 173"/>
                <a:gd name="T7" fmla="*/ 259 h 143"/>
                <a:gd name="T8" fmla="*/ 81 w 173"/>
                <a:gd name="T9" fmla="*/ 261 h 143"/>
                <a:gd name="T10" fmla="*/ 111 w 173"/>
                <a:gd name="T11" fmla="*/ 226 h 143"/>
                <a:gd name="T12" fmla="*/ 113 w 173"/>
                <a:gd name="T13" fmla="*/ 209 h 143"/>
                <a:gd name="T14" fmla="*/ 139 w 173"/>
                <a:gd name="T15" fmla="*/ 199 h 143"/>
                <a:gd name="T16" fmla="*/ 133 w 173"/>
                <a:gd name="T17" fmla="*/ 186 h 143"/>
                <a:gd name="T18" fmla="*/ 187 w 173"/>
                <a:gd name="T19" fmla="*/ 159 h 143"/>
                <a:gd name="T20" fmla="*/ 180 w 173"/>
                <a:gd name="T21" fmla="*/ 146 h 143"/>
                <a:gd name="T22" fmla="*/ 197 w 173"/>
                <a:gd name="T23" fmla="*/ 66 h 143"/>
                <a:gd name="T24" fmla="*/ 183 w 173"/>
                <a:gd name="T25" fmla="*/ 33 h 143"/>
                <a:gd name="T26" fmla="*/ 152 w 173"/>
                <a:gd name="T27" fmla="*/ 7 h 143"/>
                <a:gd name="T28" fmla="*/ 144 w 173"/>
                <a:gd name="T29" fmla="*/ 0 h 143"/>
                <a:gd name="T30" fmla="*/ 115 w 173"/>
                <a:gd name="T31" fmla="*/ 24 h 143"/>
                <a:gd name="T32" fmla="*/ 111 w 173"/>
                <a:gd name="T33" fmla="*/ 93 h 143"/>
                <a:gd name="T34" fmla="*/ 129 w 173"/>
                <a:gd name="T35" fmla="*/ 106 h 143"/>
                <a:gd name="T36" fmla="*/ 129 w 173"/>
                <a:gd name="T37" fmla="*/ 133 h 143"/>
                <a:gd name="T38" fmla="*/ 33 w 173"/>
                <a:gd name="T39" fmla="*/ 72 h 143"/>
                <a:gd name="T40" fmla="*/ 37 w 173"/>
                <a:gd name="T41" fmla="*/ 126 h 143"/>
                <a:gd name="T42" fmla="*/ 0 w 173"/>
                <a:gd name="T43" fmla="*/ 126 h 1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3"/>
                <a:gd name="T67" fmla="*/ 0 h 143"/>
                <a:gd name="T68" fmla="*/ 173 w 173"/>
                <a:gd name="T69" fmla="*/ 143 h 1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3" h="143">
                  <a:moveTo>
                    <a:pt x="0" y="69"/>
                  </a:moveTo>
                  <a:lnTo>
                    <a:pt x="0" y="124"/>
                  </a:lnTo>
                  <a:lnTo>
                    <a:pt x="18" y="138"/>
                  </a:lnTo>
                  <a:lnTo>
                    <a:pt x="46" y="141"/>
                  </a:lnTo>
                  <a:lnTo>
                    <a:pt x="71" y="142"/>
                  </a:lnTo>
                  <a:lnTo>
                    <a:pt x="97" y="123"/>
                  </a:lnTo>
                  <a:lnTo>
                    <a:pt x="98" y="114"/>
                  </a:lnTo>
                  <a:lnTo>
                    <a:pt x="121" y="109"/>
                  </a:lnTo>
                  <a:lnTo>
                    <a:pt x="116" y="101"/>
                  </a:lnTo>
                  <a:lnTo>
                    <a:pt x="163" y="87"/>
                  </a:lnTo>
                  <a:lnTo>
                    <a:pt x="157" y="79"/>
                  </a:lnTo>
                  <a:lnTo>
                    <a:pt x="172" y="36"/>
                  </a:lnTo>
                  <a:lnTo>
                    <a:pt x="160" y="18"/>
                  </a:lnTo>
                  <a:lnTo>
                    <a:pt x="133" y="4"/>
                  </a:lnTo>
                  <a:lnTo>
                    <a:pt x="126" y="0"/>
                  </a:lnTo>
                  <a:lnTo>
                    <a:pt x="100" y="13"/>
                  </a:lnTo>
                  <a:lnTo>
                    <a:pt x="97" y="51"/>
                  </a:lnTo>
                  <a:lnTo>
                    <a:pt x="113" y="58"/>
                  </a:lnTo>
                  <a:lnTo>
                    <a:pt x="113" y="73"/>
                  </a:lnTo>
                  <a:lnTo>
                    <a:pt x="30" y="39"/>
                  </a:lnTo>
                  <a:lnTo>
                    <a:pt x="32" y="69"/>
                  </a:lnTo>
                  <a:lnTo>
                    <a:pt x="0" y="69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9" name="Freeform 235"/>
            <p:cNvSpPr>
              <a:spLocks/>
            </p:cNvSpPr>
            <p:nvPr/>
          </p:nvSpPr>
          <p:spPr bwMode="auto">
            <a:xfrm>
              <a:off x="3244" y="3193"/>
              <a:ext cx="36" cy="43"/>
            </a:xfrm>
            <a:custGeom>
              <a:avLst/>
              <a:gdLst>
                <a:gd name="T0" fmla="*/ 0 w 35"/>
                <a:gd name="T1" fmla="*/ 29 h 36"/>
                <a:gd name="T2" fmla="*/ 13 w 35"/>
                <a:gd name="T3" fmla="*/ 60 h 36"/>
                <a:gd name="T4" fmla="*/ 37 w 35"/>
                <a:gd name="T5" fmla="*/ 29 h 36"/>
                <a:gd name="T6" fmla="*/ 27 w 35"/>
                <a:gd name="T7" fmla="*/ 0 h 36"/>
                <a:gd name="T8" fmla="*/ 0 w 35"/>
                <a:gd name="T9" fmla="*/ 29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6"/>
                <a:gd name="T17" fmla="*/ 35 w 3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6">
                  <a:moveTo>
                    <a:pt x="0" y="17"/>
                  </a:moveTo>
                  <a:lnTo>
                    <a:pt x="13" y="35"/>
                  </a:lnTo>
                  <a:lnTo>
                    <a:pt x="34" y="17"/>
                  </a:lnTo>
                  <a:lnTo>
                    <a:pt x="24" y="0"/>
                  </a:lnTo>
                  <a:lnTo>
                    <a:pt x="0" y="17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0" name="Freeform 236"/>
            <p:cNvSpPr>
              <a:spLocks/>
            </p:cNvSpPr>
            <p:nvPr/>
          </p:nvSpPr>
          <p:spPr bwMode="auto">
            <a:xfrm>
              <a:off x="3185" y="1563"/>
              <a:ext cx="125" cy="112"/>
            </a:xfrm>
            <a:custGeom>
              <a:avLst/>
              <a:gdLst>
                <a:gd name="T0" fmla="*/ 44 w 118"/>
                <a:gd name="T1" fmla="*/ 0 h 91"/>
                <a:gd name="T2" fmla="*/ 57 w 118"/>
                <a:gd name="T3" fmla="*/ 2 h 91"/>
                <a:gd name="T4" fmla="*/ 69 w 118"/>
                <a:gd name="T5" fmla="*/ 17 h 91"/>
                <a:gd name="T6" fmla="*/ 87 w 118"/>
                <a:gd name="T7" fmla="*/ 17 h 91"/>
                <a:gd name="T8" fmla="*/ 106 w 118"/>
                <a:gd name="T9" fmla="*/ 21 h 91"/>
                <a:gd name="T10" fmla="*/ 115 w 118"/>
                <a:gd name="T11" fmla="*/ 41 h 91"/>
                <a:gd name="T12" fmla="*/ 124 w 118"/>
                <a:gd name="T13" fmla="*/ 70 h 91"/>
                <a:gd name="T14" fmla="*/ 126 w 118"/>
                <a:gd name="T15" fmla="*/ 79 h 91"/>
                <a:gd name="T16" fmla="*/ 133 w 118"/>
                <a:gd name="T17" fmla="*/ 87 h 91"/>
                <a:gd name="T18" fmla="*/ 139 w 118"/>
                <a:gd name="T19" fmla="*/ 96 h 91"/>
                <a:gd name="T20" fmla="*/ 139 w 118"/>
                <a:gd name="T21" fmla="*/ 106 h 91"/>
                <a:gd name="T22" fmla="*/ 129 w 118"/>
                <a:gd name="T23" fmla="*/ 106 h 91"/>
                <a:gd name="T24" fmla="*/ 118 w 118"/>
                <a:gd name="T25" fmla="*/ 106 h 91"/>
                <a:gd name="T26" fmla="*/ 124 w 118"/>
                <a:gd name="T27" fmla="*/ 118 h 91"/>
                <a:gd name="T28" fmla="*/ 127 w 118"/>
                <a:gd name="T29" fmla="*/ 123 h 91"/>
                <a:gd name="T30" fmla="*/ 129 w 118"/>
                <a:gd name="T31" fmla="*/ 138 h 91"/>
                <a:gd name="T32" fmla="*/ 124 w 118"/>
                <a:gd name="T33" fmla="*/ 145 h 91"/>
                <a:gd name="T34" fmla="*/ 113 w 118"/>
                <a:gd name="T35" fmla="*/ 145 h 91"/>
                <a:gd name="T36" fmla="*/ 112 w 118"/>
                <a:gd name="T37" fmla="*/ 145 h 91"/>
                <a:gd name="T38" fmla="*/ 106 w 118"/>
                <a:gd name="T39" fmla="*/ 151 h 91"/>
                <a:gd name="T40" fmla="*/ 106 w 118"/>
                <a:gd name="T41" fmla="*/ 164 h 91"/>
                <a:gd name="T42" fmla="*/ 99 w 118"/>
                <a:gd name="T43" fmla="*/ 169 h 91"/>
                <a:gd name="T44" fmla="*/ 92 w 118"/>
                <a:gd name="T45" fmla="*/ 162 h 91"/>
                <a:gd name="T46" fmla="*/ 81 w 118"/>
                <a:gd name="T47" fmla="*/ 159 h 91"/>
                <a:gd name="T48" fmla="*/ 72 w 118"/>
                <a:gd name="T49" fmla="*/ 151 h 91"/>
                <a:gd name="T50" fmla="*/ 61 w 118"/>
                <a:gd name="T51" fmla="*/ 155 h 91"/>
                <a:gd name="T52" fmla="*/ 34 w 118"/>
                <a:gd name="T53" fmla="*/ 138 h 91"/>
                <a:gd name="T54" fmla="*/ 22 w 118"/>
                <a:gd name="T55" fmla="*/ 143 h 91"/>
                <a:gd name="T56" fmla="*/ 13 w 118"/>
                <a:gd name="T57" fmla="*/ 138 h 91"/>
                <a:gd name="T58" fmla="*/ 6 w 118"/>
                <a:gd name="T59" fmla="*/ 151 h 91"/>
                <a:gd name="T60" fmla="*/ 0 w 118"/>
                <a:gd name="T61" fmla="*/ 123 h 91"/>
                <a:gd name="T62" fmla="*/ 14 w 118"/>
                <a:gd name="T63" fmla="*/ 105 h 91"/>
                <a:gd name="T64" fmla="*/ 4 w 118"/>
                <a:gd name="T65" fmla="*/ 70 h 91"/>
                <a:gd name="T66" fmla="*/ 13 w 118"/>
                <a:gd name="T67" fmla="*/ 73 h 91"/>
                <a:gd name="T68" fmla="*/ 14 w 118"/>
                <a:gd name="T69" fmla="*/ 65 h 91"/>
                <a:gd name="T70" fmla="*/ 16 w 118"/>
                <a:gd name="T71" fmla="*/ 52 h 91"/>
                <a:gd name="T72" fmla="*/ 20 w 118"/>
                <a:gd name="T73" fmla="*/ 46 h 91"/>
                <a:gd name="T74" fmla="*/ 22 w 118"/>
                <a:gd name="T75" fmla="*/ 31 h 91"/>
                <a:gd name="T76" fmla="*/ 32 w 118"/>
                <a:gd name="T77" fmla="*/ 14 h 91"/>
                <a:gd name="T78" fmla="*/ 38 w 118"/>
                <a:gd name="T79" fmla="*/ 0 h 91"/>
                <a:gd name="T80" fmla="*/ 44 w 118"/>
                <a:gd name="T81" fmla="*/ 0 h 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8"/>
                <a:gd name="T124" fmla="*/ 0 h 91"/>
                <a:gd name="T125" fmla="*/ 118 w 118"/>
                <a:gd name="T126" fmla="*/ 91 h 9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8" h="91">
                  <a:moveTo>
                    <a:pt x="38" y="0"/>
                  </a:moveTo>
                  <a:lnTo>
                    <a:pt x="48" y="2"/>
                  </a:lnTo>
                  <a:lnTo>
                    <a:pt x="58" y="9"/>
                  </a:lnTo>
                  <a:lnTo>
                    <a:pt x="73" y="9"/>
                  </a:lnTo>
                  <a:lnTo>
                    <a:pt x="89" y="11"/>
                  </a:lnTo>
                  <a:lnTo>
                    <a:pt x="97" y="22"/>
                  </a:lnTo>
                  <a:lnTo>
                    <a:pt x="104" y="37"/>
                  </a:lnTo>
                  <a:lnTo>
                    <a:pt x="106" y="42"/>
                  </a:lnTo>
                  <a:lnTo>
                    <a:pt x="112" y="47"/>
                  </a:lnTo>
                  <a:lnTo>
                    <a:pt x="117" y="51"/>
                  </a:lnTo>
                  <a:lnTo>
                    <a:pt x="117" y="57"/>
                  </a:lnTo>
                  <a:lnTo>
                    <a:pt x="109" y="57"/>
                  </a:lnTo>
                  <a:lnTo>
                    <a:pt x="99" y="57"/>
                  </a:lnTo>
                  <a:lnTo>
                    <a:pt x="104" y="63"/>
                  </a:lnTo>
                  <a:lnTo>
                    <a:pt x="107" y="66"/>
                  </a:lnTo>
                  <a:lnTo>
                    <a:pt x="109" y="74"/>
                  </a:lnTo>
                  <a:lnTo>
                    <a:pt x="104" y="78"/>
                  </a:lnTo>
                  <a:lnTo>
                    <a:pt x="95" y="78"/>
                  </a:lnTo>
                  <a:lnTo>
                    <a:pt x="94" y="78"/>
                  </a:lnTo>
                  <a:lnTo>
                    <a:pt x="89" y="81"/>
                  </a:lnTo>
                  <a:lnTo>
                    <a:pt x="89" y="88"/>
                  </a:lnTo>
                  <a:lnTo>
                    <a:pt x="83" y="90"/>
                  </a:lnTo>
                  <a:lnTo>
                    <a:pt x="77" y="87"/>
                  </a:lnTo>
                  <a:lnTo>
                    <a:pt x="68" y="85"/>
                  </a:lnTo>
                  <a:lnTo>
                    <a:pt x="60" y="81"/>
                  </a:lnTo>
                  <a:lnTo>
                    <a:pt x="52" y="83"/>
                  </a:lnTo>
                  <a:lnTo>
                    <a:pt x="28" y="74"/>
                  </a:lnTo>
                  <a:lnTo>
                    <a:pt x="19" y="76"/>
                  </a:lnTo>
                  <a:lnTo>
                    <a:pt x="10" y="74"/>
                  </a:lnTo>
                  <a:lnTo>
                    <a:pt x="6" y="81"/>
                  </a:lnTo>
                  <a:lnTo>
                    <a:pt x="0" y="66"/>
                  </a:lnTo>
                  <a:lnTo>
                    <a:pt x="11" y="56"/>
                  </a:lnTo>
                  <a:lnTo>
                    <a:pt x="4" y="37"/>
                  </a:lnTo>
                  <a:lnTo>
                    <a:pt x="10" y="39"/>
                  </a:lnTo>
                  <a:lnTo>
                    <a:pt x="11" y="35"/>
                  </a:lnTo>
                  <a:lnTo>
                    <a:pt x="13" y="28"/>
                  </a:lnTo>
                  <a:lnTo>
                    <a:pt x="17" y="24"/>
                  </a:lnTo>
                  <a:lnTo>
                    <a:pt x="19" y="16"/>
                  </a:lnTo>
                  <a:lnTo>
                    <a:pt x="26" y="7"/>
                  </a:lnTo>
                  <a:lnTo>
                    <a:pt x="32" y="0"/>
                  </a:lnTo>
                  <a:lnTo>
                    <a:pt x="38" y="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1" name="Freeform 237"/>
            <p:cNvSpPr>
              <a:spLocks/>
            </p:cNvSpPr>
            <p:nvPr/>
          </p:nvSpPr>
          <p:spPr bwMode="auto">
            <a:xfrm>
              <a:off x="3238" y="1735"/>
              <a:ext cx="52" cy="66"/>
            </a:xfrm>
            <a:custGeom>
              <a:avLst/>
              <a:gdLst>
                <a:gd name="T0" fmla="*/ 14 w 49"/>
                <a:gd name="T1" fmla="*/ 26 h 54"/>
                <a:gd name="T2" fmla="*/ 20 w 49"/>
                <a:gd name="T3" fmla="*/ 40 h 54"/>
                <a:gd name="T4" fmla="*/ 23 w 49"/>
                <a:gd name="T5" fmla="*/ 51 h 54"/>
                <a:gd name="T6" fmla="*/ 27 w 49"/>
                <a:gd name="T7" fmla="*/ 97 h 54"/>
                <a:gd name="T8" fmla="*/ 33 w 49"/>
                <a:gd name="T9" fmla="*/ 97 h 54"/>
                <a:gd name="T10" fmla="*/ 38 w 49"/>
                <a:gd name="T11" fmla="*/ 75 h 54"/>
                <a:gd name="T12" fmla="*/ 38 w 49"/>
                <a:gd name="T13" fmla="*/ 62 h 54"/>
                <a:gd name="T14" fmla="*/ 54 w 49"/>
                <a:gd name="T15" fmla="*/ 55 h 54"/>
                <a:gd name="T16" fmla="*/ 57 w 49"/>
                <a:gd name="T17" fmla="*/ 43 h 54"/>
                <a:gd name="T18" fmla="*/ 51 w 49"/>
                <a:gd name="T19" fmla="*/ 42 h 54"/>
                <a:gd name="T20" fmla="*/ 41 w 49"/>
                <a:gd name="T21" fmla="*/ 16 h 54"/>
                <a:gd name="T22" fmla="*/ 31 w 49"/>
                <a:gd name="T23" fmla="*/ 1 h 54"/>
                <a:gd name="T24" fmla="*/ 15 w 49"/>
                <a:gd name="T25" fmla="*/ 0 h 54"/>
                <a:gd name="T26" fmla="*/ 0 w 49"/>
                <a:gd name="T27" fmla="*/ 2 h 54"/>
                <a:gd name="T28" fmla="*/ 14 w 49"/>
                <a:gd name="T29" fmla="*/ 26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"/>
                <a:gd name="T46" fmla="*/ 0 h 54"/>
                <a:gd name="T47" fmla="*/ 49 w 49"/>
                <a:gd name="T48" fmla="*/ 54 h 5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" h="54">
                  <a:moveTo>
                    <a:pt x="11" y="14"/>
                  </a:moveTo>
                  <a:lnTo>
                    <a:pt x="17" y="22"/>
                  </a:lnTo>
                  <a:lnTo>
                    <a:pt x="20" y="28"/>
                  </a:lnTo>
                  <a:lnTo>
                    <a:pt x="23" y="53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2" y="34"/>
                  </a:lnTo>
                  <a:lnTo>
                    <a:pt x="45" y="30"/>
                  </a:lnTo>
                  <a:lnTo>
                    <a:pt x="48" y="24"/>
                  </a:lnTo>
                  <a:lnTo>
                    <a:pt x="42" y="23"/>
                  </a:lnTo>
                  <a:lnTo>
                    <a:pt x="35" y="9"/>
                  </a:lnTo>
                  <a:lnTo>
                    <a:pt x="25" y="1"/>
                  </a:lnTo>
                  <a:lnTo>
                    <a:pt x="12" y="0"/>
                  </a:lnTo>
                  <a:lnTo>
                    <a:pt x="0" y="2"/>
                  </a:lnTo>
                  <a:lnTo>
                    <a:pt x="11" y="14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2" name="Freeform 238"/>
            <p:cNvSpPr>
              <a:spLocks/>
            </p:cNvSpPr>
            <p:nvPr/>
          </p:nvSpPr>
          <p:spPr bwMode="auto">
            <a:xfrm>
              <a:off x="3422" y="1824"/>
              <a:ext cx="115" cy="59"/>
            </a:xfrm>
            <a:custGeom>
              <a:avLst/>
              <a:gdLst>
                <a:gd name="T0" fmla="*/ 0 w 110"/>
                <a:gd name="T1" fmla="*/ 6 h 49"/>
                <a:gd name="T2" fmla="*/ 29 w 110"/>
                <a:gd name="T3" fmla="*/ 0 h 49"/>
                <a:gd name="T4" fmla="*/ 58 w 110"/>
                <a:gd name="T5" fmla="*/ 17 h 49"/>
                <a:gd name="T6" fmla="*/ 70 w 110"/>
                <a:gd name="T7" fmla="*/ 36 h 49"/>
                <a:gd name="T8" fmla="*/ 85 w 110"/>
                <a:gd name="T9" fmla="*/ 36 h 49"/>
                <a:gd name="T10" fmla="*/ 95 w 110"/>
                <a:gd name="T11" fmla="*/ 28 h 49"/>
                <a:gd name="T12" fmla="*/ 101 w 110"/>
                <a:gd name="T13" fmla="*/ 24 h 49"/>
                <a:gd name="T14" fmla="*/ 110 w 110"/>
                <a:gd name="T15" fmla="*/ 45 h 49"/>
                <a:gd name="T16" fmla="*/ 122 w 110"/>
                <a:gd name="T17" fmla="*/ 49 h 49"/>
                <a:gd name="T18" fmla="*/ 120 w 110"/>
                <a:gd name="T19" fmla="*/ 58 h 49"/>
                <a:gd name="T20" fmla="*/ 124 w 110"/>
                <a:gd name="T21" fmla="*/ 71 h 49"/>
                <a:gd name="T22" fmla="*/ 122 w 110"/>
                <a:gd name="T23" fmla="*/ 84 h 49"/>
                <a:gd name="T24" fmla="*/ 110 w 110"/>
                <a:gd name="T25" fmla="*/ 66 h 49"/>
                <a:gd name="T26" fmla="*/ 101 w 110"/>
                <a:gd name="T27" fmla="*/ 61 h 49"/>
                <a:gd name="T28" fmla="*/ 95 w 110"/>
                <a:gd name="T29" fmla="*/ 61 h 49"/>
                <a:gd name="T30" fmla="*/ 92 w 110"/>
                <a:gd name="T31" fmla="*/ 78 h 49"/>
                <a:gd name="T32" fmla="*/ 82 w 110"/>
                <a:gd name="T33" fmla="*/ 73 h 49"/>
                <a:gd name="T34" fmla="*/ 67 w 110"/>
                <a:gd name="T35" fmla="*/ 84 h 49"/>
                <a:gd name="T36" fmla="*/ 48 w 110"/>
                <a:gd name="T37" fmla="*/ 83 h 49"/>
                <a:gd name="T38" fmla="*/ 47 w 110"/>
                <a:gd name="T39" fmla="*/ 49 h 49"/>
                <a:gd name="T40" fmla="*/ 18 w 110"/>
                <a:gd name="T41" fmla="*/ 20 h 49"/>
                <a:gd name="T42" fmla="*/ 0 w 110"/>
                <a:gd name="T43" fmla="*/ 6 h 4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0"/>
                <a:gd name="T67" fmla="*/ 0 h 49"/>
                <a:gd name="T68" fmla="*/ 110 w 110"/>
                <a:gd name="T69" fmla="*/ 49 h 4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0" h="49">
                  <a:moveTo>
                    <a:pt x="0" y="3"/>
                  </a:moveTo>
                  <a:lnTo>
                    <a:pt x="26" y="0"/>
                  </a:lnTo>
                  <a:lnTo>
                    <a:pt x="51" y="10"/>
                  </a:lnTo>
                  <a:lnTo>
                    <a:pt x="61" y="21"/>
                  </a:lnTo>
                  <a:lnTo>
                    <a:pt x="74" y="21"/>
                  </a:lnTo>
                  <a:lnTo>
                    <a:pt x="83" y="16"/>
                  </a:lnTo>
                  <a:lnTo>
                    <a:pt x="89" y="14"/>
                  </a:lnTo>
                  <a:lnTo>
                    <a:pt x="96" y="26"/>
                  </a:lnTo>
                  <a:lnTo>
                    <a:pt x="107" y="28"/>
                  </a:lnTo>
                  <a:lnTo>
                    <a:pt x="105" y="33"/>
                  </a:lnTo>
                  <a:lnTo>
                    <a:pt x="109" y="41"/>
                  </a:lnTo>
                  <a:lnTo>
                    <a:pt x="107" y="48"/>
                  </a:lnTo>
                  <a:lnTo>
                    <a:pt x="96" y="38"/>
                  </a:lnTo>
                  <a:lnTo>
                    <a:pt x="89" y="35"/>
                  </a:lnTo>
                  <a:lnTo>
                    <a:pt x="83" y="35"/>
                  </a:lnTo>
                  <a:lnTo>
                    <a:pt x="80" y="45"/>
                  </a:lnTo>
                  <a:lnTo>
                    <a:pt x="72" y="42"/>
                  </a:lnTo>
                  <a:lnTo>
                    <a:pt x="58" y="48"/>
                  </a:lnTo>
                  <a:lnTo>
                    <a:pt x="42" y="47"/>
                  </a:lnTo>
                  <a:lnTo>
                    <a:pt x="41" y="28"/>
                  </a:lnTo>
                  <a:lnTo>
                    <a:pt x="15" y="12"/>
                  </a:lnTo>
                  <a:lnTo>
                    <a:pt x="0" y="3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3" name="Freeform 239"/>
            <p:cNvSpPr>
              <a:spLocks/>
            </p:cNvSpPr>
            <p:nvPr/>
          </p:nvSpPr>
          <p:spPr bwMode="auto">
            <a:xfrm>
              <a:off x="3505" y="1858"/>
              <a:ext cx="96" cy="91"/>
            </a:xfrm>
            <a:custGeom>
              <a:avLst/>
              <a:gdLst>
                <a:gd name="T0" fmla="*/ 40 w 91"/>
                <a:gd name="T1" fmla="*/ 6 h 74"/>
                <a:gd name="T2" fmla="*/ 45 w 91"/>
                <a:gd name="T3" fmla="*/ 6 h 74"/>
                <a:gd name="T4" fmla="*/ 61 w 91"/>
                <a:gd name="T5" fmla="*/ 14 h 74"/>
                <a:gd name="T6" fmla="*/ 77 w 91"/>
                <a:gd name="T7" fmla="*/ 31 h 74"/>
                <a:gd name="T8" fmla="*/ 85 w 91"/>
                <a:gd name="T9" fmla="*/ 52 h 74"/>
                <a:gd name="T10" fmla="*/ 105 w 91"/>
                <a:gd name="T11" fmla="*/ 75 h 74"/>
                <a:gd name="T12" fmla="*/ 95 w 91"/>
                <a:gd name="T13" fmla="*/ 81 h 74"/>
                <a:gd name="T14" fmla="*/ 88 w 91"/>
                <a:gd name="T15" fmla="*/ 98 h 74"/>
                <a:gd name="T16" fmla="*/ 87 w 91"/>
                <a:gd name="T17" fmla="*/ 106 h 74"/>
                <a:gd name="T18" fmla="*/ 82 w 91"/>
                <a:gd name="T19" fmla="*/ 136 h 74"/>
                <a:gd name="T20" fmla="*/ 68 w 91"/>
                <a:gd name="T21" fmla="*/ 127 h 74"/>
                <a:gd name="T22" fmla="*/ 64 w 91"/>
                <a:gd name="T23" fmla="*/ 103 h 74"/>
                <a:gd name="T24" fmla="*/ 50 w 91"/>
                <a:gd name="T25" fmla="*/ 112 h 74"/>
                <a:gd name="T26" fmla="*/ 36 w 91"/>
                <a:gd name="T27" fmla="*/ 127 h 74"/>
                <a:gd name="T28" fmla="*/ 26 w 91"/>
                <a:gd name="T29" fmla="*/ 123 h 74"/>
                <a:gd name="T30" fmla="*/ 19 w 91"/>
                <a:gd name="T31" fmla="*/ 111 h 74"/>
                <a:gd name="T32" fmla="*/ 15 w 91"/>
                <a:gd name="T33" fmla="*/ 98 h 74"/>
                <a:gd name="T34" fmla="*/ 21 w 91"/>
                <a:gd name="T35" fmla="*/ 86 h 74"/>
                <a:gd name="T36" fmla="*/ 24 w 91"/>
                <a:gd name="T37" fmla="*/ 97 h 74"/>
                <a:gd name="T38" fmla="*/ 43 w 91"/>
                <a:gd name="T39" fmla="*/ 111 h 74"/>
                <a:gd name="T40" fmla="*/ 46 w 91"/>
                <a:gd name="T41" fmla="*/ 97 h 74"/>
                <a:gd name="T42" fmla="*/ 30 w 91"/>
                <a:gd name="T43" fmla="*/ 75 h 74"/>
                <a:gd name="T44" fmla="*/ 24 w 91"/>
                <a:gd name="T45" fmla="*/ 58 h 74"/>
                <a:gd name="T46" fmla="*/ 19 w 91"/>
                <a:gd name="T47" fmla="*/ 52 h 74"/>
                <a:gd name="T48" fmla="*/ 19 w 91"/>
                <a:gd name="T49" fmla="*/ 41 h 74"/>
                <a:gd name="T50" fmla="*/ 9 w 91"/>
                <a:gd name="T51" fmla="*/ 38 h 74"/>
                <a:gd name="T52" fmla="*/ 0 w 91"/>
                <a:gd name="T53" fmla="*/ 33 h 74"/>
                <a:gd name="T54" fmla="*/ 3 w 91"/>
                <a:gd name="T55" fmla="*/ 21 h 74"/>
                <a:gd name="T56" fmla="*/ 4 w 91"/>
                <a:gd name="T57" fmla="*/ 14 h 74"/>
                <a:gd name="T58" fmla="*/ 14 w 91"/>
                <a:gd name="T59" fmla="*/ 14 h 74"/>
                <a:gd name="T60" fmla="*/ 19 w 91"/>
                <a:gd name="T61" fmla="*/ 18 h 74"/>
                <a:gd name="T62" fmla="*/ 32 w 91"/>
                <a:gd name="T63" fmla="*/ 38 h 74"/>
                <a:gd name="T64" fmla="*/ 35 w 91"/>
                <a:gd name="T65" fmla="*/ 25 h 74"/>
                <a:gd name="T66" fmla="*/ 28 w 91"/>
                <a:gd name="T67" fmla="*/ 9 h 74"/>
                <a:gd name="T68" fmla="*/ 32 w 91"/>
                <a:gd name="T69" fmla="*/ 0 h 74"/>
                <a:gd name="T70" fmla="*/ 40 w 91"/>
                <a:gd name="T71" fmla="*/ 6 h 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1"/>
                <a:gd name="T109" fmla="*/ 0 h 74"/>
                <a:gd name="T110" fmla="*/ 91 w 91"/>
                <a:gd name="T111" fmla="*/ 74 h 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1" h="74">
                  <a:moveTo>
                    <a:pt x="34" y="3"/>
                  </a:moveTo>
                  <a:lnTo>
                    <a:pt x="39" y="3"/>
                  </a:lnTo>
                  <a:lnTo>
                    <a:pt x="52" y="7"/>
                  </a:lnTo>
                  <a:lnTo>
                    <a:pt x="65" y="16"/>
                  </a:lnTo>
                  <a:lnTo>
                    <a:pt x="73" y="28"/>
                  </a:lnTo>
                  <a:lnTo>
                    <a:pt x="90" y="41"/>
                  </a:lnTo>
                  <a:lnTo>
                    <a:pt x="81" y="44"/>
                  </a:lnTo>
                  <a:lnTo>
                    <a:pt x="75" y="53"/>
                  </a:lnTo>
                  <a:lnTo>
                    <a:pt x="74" y="57"/>
                  </a:lnTo>
                  <a:lnTo>
                    <a:pt x="70" y="73"/>
                  </a:lnTo>
                  <a:lnTo>
                    <a:pt x="58" y="68"/>
                  </a:lnTo>
                  <a:lnTo>
                    <a:pt x="55" y="55"/>
                  </a:lnTo>
                  <a:lnTo>
                    <a:pt x="43" y="60"/>
                  </a:lnTo>
                  <a:lnTo>
                    <a:pt x="30" y="68"/>
                  </a:lnTo>
                  <a:lnTo>
                    <a:pt x="23" y="66"/>
                  </a:lnTo>
                  <a:lnTo>
                    <a:pt x="16" y="59"/>
                  </a:lnTo>
                  <a:lnTo>
                    <a:pt x="12" y="53"/>
                  </a:lnTo>
                  <a:lnTo>
                    <a:pt x="18" y="46"/>
                  </a:lnTo>
                  <a:lnTo>
                    <a:pt x="21" y="52"/>
                  </a:lnTo>
                  <a:lnTo>
                    <a:pt x="37" y="59"/>
                  </a:lnTo>
                  <a:lnTo>
                    <a:pt x="40" y="52"/>
                  </a:lnTo>
                  <a:lnTo>
                    <a:pt x="26" y="41"/>
                  </a:lnTo>
                  <a:lnTo>
                    <a:pt x="21" y="31"/>
                  </a:lnTo>
                  <a:lnTo>
                    <a:pt x="16" y="28"/>
                  </a:lnTo>
                  <a:lnTo>
                    <a:pt x="16" y="22"/>
                  </a:lnTo>
                  <a:lnTo>
                    <a:pt x="9" y="20"/>
                  </a:lnTo>
                  <a:lnTo>
                    <a:pt x="0" y="18"/>
                  </a:lnTo>
                  <a:lnTo>
                    <a:pt x="3" y="11"/>
                  </a:lnTo>
                  <a:lnTo>
                    <a:pt x="4" y="7"/>
                  </a:lnTo>
                  <a:lnTo>
                    <a:pt x="11" y="7"/>
                  </a:lnTo>
                  <a:lnTo>
                    <a:pt x="16" y="10"/>
                  </a:lnTo>
                  <a:lnTo>
                    <a:pt x="27" y="20"/>
                  </a:lnTo>
                  <a:lnTo>
                    <a:pt x="29" y="13"/>
                  </a:lnTo>
                  <a:lnTo>
                    <a:pt x="25" y="5"/>
                  </a:lnTo>
                  <a:lnTo>
                    <a:pt x="27" y="0"/>
                  </a:lnTo>
                  <a:lnTo>
                    <a:pt x="34" y="3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4" name="Freeform 240"/>
            <p:cNvSpPr>
              <a:spLocks/>
            </p:cNvSpPr>
            <p:nvPr/>
          </p:nvSpPr>
          <p:spPr bwMode="auto">
            <a:xfrm>
              <a:off x="3486" y="1876"/>
              <a:ext cx="62" cy="56"/>
            </a:xfrm>
            <a:custGeom>
              <a:avLst/>
              <a:gdLst>
                <a:gd name="T0" fmla="*/ 0 w 60"/>
                <a:gd name="T1" fmla="*/ 13 h 46"/>
                <a:gd name="T2" fmla="*/ 7 w 60"/>
                <a:gd name="T3" fmla="*/ 26 h 46"/>
                <a:gd name="T4" fmla="*/ 19 w 60"/>
                <a:gd name="T5" fmla="*/ 45 h 46"/>
                <a:gd name="T6" fmla="*/ 32 w 60"/>
                <a:gd name="T7" fmla="*/ 69 h 46"/>
                <a:gd name="T8" fmla="*/ 41 w 60"/>
                <a:gd name="T9" fmla="*/ 56 h 46"/>
                <a:gd name="T10" fmla="*/ 42 w 60"/>
                <a:gd name="T11" fmla="*/ 68 h 46"/>
                <a:gd name="T12" fmla="*/ 52 w 60"/>
                <a:gd name="T13" fmla="*/ 69 h 46"/>
                <a:gd name="T14" fmla="*/ 61 w 60"/>
                <a:gd name="T15" fmla="*/ 82 h 46"/>
                <a:gd name="T16" fmla="*/ 65 w 60"/>
                <a:gd name="T17" fmla="*/ 68 h 46"/>
                <a:gd name="T18" fmla="*/ 51 w 60"/>
                <a:gd name="T19" fmla="*/ 49 h 46"/>
                <a:gd name="T20" fmla="*/ 44 w 60"/>
                <a:gd name="T21" fmla="*/ 33 h 46"/>
                <a:gd name="T22" fmla="*/ 38 w 60"/>
                <a:gd name="T23" fmla="*/ 26 h 46"/>
                <a:gd name="T24" fmla="*/ 38 w 60"/>
                <a:gd name="T25" fmla="*/ 15 h 46"/>
                <a:gd name="T26" fmla="*/ 31 w 60"/>
                <a:gd name="T27" fmla="*/ 11 h 46"/>
                <a:gd name="T28" fmla="*/ 22 w 60"/>
                <a:gd name="T29" fmla="*/ 6 h 46"/>
                <a:gd name="T30" fmla="*/ 10 w 60"/>
                <a:gd name="T31" fmla="*/ 0 h 46"/>
                <a:gd name="T32" fmla="*/ 3 w 60"/>
                <a:gd name="T33" fmla="*/ 2 h 46"/>
                <a:gd name="T34" fmla="*/ 0 w 60"/>
                <a:gd name="T35" fmla="*/ 13 h 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"/>
                <a:gd name="T55" fmla="*/ 0 h 46"/>
                <a:gd name="T56" fmla="*/ 60 w 60"/>
                <a:gd name="T57" fmla="*/ 46 h 4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" h="46">
                  <a:moveTo>
                    <a:pt x="0" y="7"/>
                  </a:moveTo>
                  <a:lnTo>
                    <a:pt x="7" y="14"/>
                  </a:lnTo>
                  <a:lnTo>
                    <a:pt x="16" y="25"/>
                  </a:lnTo>
                  <a:lnTo>
                    <a:pt x="29" y="39"/>
                  </a:lnTo>
                  <a:lnTo>
                    <a:pt x="38" y="31"/>
                  </a:lnTo>
                  <a:lnTo>
                    <a:pt x="39" y="38"/>
                  </a:lnTo>
                  <a:lnTo>
                    <a:pt x="46" y="39"/>
                  </a:lnTo>
                  <a:lnTo>
                    <a:pt x="55" y="45"/>
                  </a:lnTo>
                  <a:lnTo>
                    <a:pt x="59" y="38"/>
                  </a:lnTo>
                  <a:lnTo>
                    <a:pt x="45" y="27"/>
                  </a:lnTo>
                  <a:lnTo>
                    <a:pt x="41" y="18"/>
                  </a:lnTo>
                  <a:lnTo>
                    <a:pt x="35" y="14"/>
                  </a:lnTo>
                  <a:lnTo>
                    <a:pt x="35" y="8"/>
                  </a:lnTo>
                  <a:lnTo>
                    <a:pt x="28" y="6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7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5" name="Freeform 241"/>
            <p:cNvSpPr>
              <a:spLocks/>
            </p:cNvSpPr>
            <p:nvPr/>
          </p:nvSpPr>
          <p:spPr bwMode="auto">
            <a:xfrm>
              <a:off x="3522" y="1571"/>
              <a:ext cx="643" cy="321"/>
            </a:xfrm>
            <a:custGeom>
              <a:avLst/>
              <a:gdLst>
                <a:gd name="T0" fmla="*/ 672 w 612"/>
                <a:gd name="T1" fmla="*/ 198 h 262"/>
                <a:gd name="T2" fmla="*/ 603 w 612"/>
                <a:gd name="T3" fmla="*/ 187 h 262"/>
                <a:gd name="T4" fmla="*/ 576 w 612"/>
                <a:gd name="T5" fmla="*/ 148 h 262"/>
                <a:gd name="T6" fmla="*/ 543 w 612"/>
                <a:gd name="T7" fmla="*/ 154 h 262"/>
                <a:gd name="T8" fmla="*/ 510 w 612"/>
                <a:gd name="T9" fmla="*/ 138 h 262"/>
                <a:gd name="T10" fmla="*/ 452 w 612"/>
                <a:gd name="T11" fmla="*/ 80 h 262"/>
                <a:gd name="T12" fmla="*/ 378 w 612"/>
                <a:gd name="T13" fmla="*/ 58 h 262"/>
                <a:gd name="T14" fmla="*/ 327 w 612"/>
                <a:gd name="T15" fmla="*/ 34 h 262"/>
                <a:gd name="T16" fmla="*/ 276 w 612"/>
                <a:gd name="T17" fmla="*/ 18 h 262"/>
                <a:gd name="T18" fmla="*/ 228 w 612"/>
                <a:gd name="T19" fmla="*/ 40 h 262"/>
                <a:gd name="T20" fmla="*/ 174 w 612"/>
                <a:gd name="T21" fmla="*/ 40 h 262"/>
                <a:gd name="T22" fmla="*/ 174 w 612"/>
                <a:gd name="T23" fmla="*/ 96 h 262"/>
                <a:gd name="T24" fmla="*/ 195 w 612"/>
                <a:gd name="T25" fmla="*/ 121 h 262"/>
                <a:gd name="T26" fmla="*/ 195 w 612"/>
                <a:gd name="T27" fmla="*/ 158 h 262"/>
                <a:gd name="T28" fmla="*/ 174 w 612"/>
                <a:gd name="T29" fmla="*/ 162 h 262"/>
                <a:gd name="T30" fmla="*/ 143 w 612"/>
                <a:gd name="T31" fmla="*/ 141 h 262"/>
                <a:gd name="T32" fmla="*/ 122 w 612"/>
                <a:gd name="T33" fmla="*/ 148 h 262"/>
                <a:gd name="T34" fmla="*/ 97 w 612"/>
                <a:gd name="T35" fmla="*/ 134 h 262"/>
                <a:gd name="T36" fmla="*/ 38 w 612"/>
                <a:gd name="T37" fmla="*/ 132 h 262"/>
                <a:gd name="T38" fmla="*/ 24 w 612"/>
                <a:gd name="T39" fmla="*/ 153 h 262"/>
                <a:gd name="T40" fmla="*/ 23 w 612"/>
                <a:gd name="T41" fmla="*/ 179 h 262"/>
                <a:gd name="T42" fmla="*/ 3 w 612"/>
                <a:gd name="T43" fmla="*/ 165 h 262"/>
                <a:gd name="T44" fmla="*/ 0 w 612"/>
                <a:gd name="T45" fmla="*/ 221 h 262"/>
                <a:gd name="T46" fmla="*/ 8 w 612"/>
                <a:gd name="T47" fmla="*/ 255 h 262"/>
                <a:gd name="T48" fmla="*/ 30 w 612"/>
                <a:gd name="T49" fmla="*/ 254 h 262"/>
                <a:gd name="T50" fmla="*/ 53 w 612"/>
                <a:gd name="T51" fmla="*/ 308 h 262"/>
                <a:gd name="T52" fmla="*/ 129 w 612"/>
                <a:gd name="T53" fmla="*/ 287 h 262"/>
                <a:gd name="T54" fmla="*/ 122 w 612"/>
                <a:gd name="T55" fmla="*/ 344 h 262"/>
                <a:gd name="T56" fmla="*/ 85 w 612"/>
                <a:gd name="T57" fmla="*/ 374 h 262"/>
                <a:gd name="T58" fmla="*/ 127 w 612"/>
                <a:gd name="T59" fmla="*/ 428 h 262"/>
                <a:gd name="T60" fmla="*/ 157 w 612"/>
                <a:gd name="T61" fmla="*/ 435 h 262"/>
                <a:gd name="T62" fmla="*/ 180 w 612"/>
                <a:gd name="T63" fmla="*/ 442 h 262"/>
                <a:gd name="T64" fmla="*/ 179 w 612"/>
                <a:gd name="T65" fmla="*/ 334 h 262"/>
                <a:gd name="T66" fmla="*/ 208 w 612"/>
                <a:gd name="T67" fmla="*/ 301 h 262"/>
                <a:gd name="T68" fmla="*/ 219 w 612"/>
                <a:gd name="T69" fmla="*/ 287 h 262"/>
                <a:gd name="T70" fmla="*/ 233 w 612"/>
                <a:gd name="T71" fmla="*/ 295 h 262"/>
                <a:gd name="T72" fmla="*/ 242 w 612"/>
                <a:gd name="T73" fmla="*/ 305 h 262"/>
                <a:gd name="T74" fmla="*/ 260 w 612"/>
                <a:gd name="T75" fmla="*/ 352 h 262"/>
                <a:gd name="T76" fmla="*/ 275 w 612"/>
                <a:gd name="T77" fmla="*/ 379 h 262"/>
                <a:gd name="T78" fmla="*/ 317 w 612"/>
                <a:gd name="T79" fmla="*/ 379 h 262"/>
                <a:gd name="T80" fmla="*/ 333 w 612"/>
                <a:gd name="T81" fmla="*/ 455 h 262"/>
                <a:gd name="T82" fmla="*/ 349 w 612"/>
                <a:gd name="T83" fmla="*/ 480 h 262"/>
                <a:gd name="T84" fmla="*/ 391 w 612"/>
                <a:gd name="T85" fmla="*/ 467 h 262"/>
                <a:gd name="T86" fmla="*/ 439 w 612"/>
                <a:gd name="T87" fmla="*/ 468 h 262"/>
                <a:gd name="T88" fmla="*/ 437 w 612"/>
                <a:gd name="T89" fmla="*/ 439 h 262"/>
                <a:gd name="T90" fmla="*/ 444 w 612"/>
                <a:gd name="T91" fmla="*/ 421 h 262"/>
                <a:gd name="T92" fmla="*/ 476 w 612"/>
                <a:gd name="T93" fmla="*/ 426 h 262"/>
                <a:gd name="T94" fmla="*/ 518 w 612"/>
                <a:gd name="T95" fmla="*/ 412 h 262"/>
                <a:gd name="T96" fmla="*/ 589 w 612"/>
                <a:gd name="T97" fmla="*/ 434 h 262"/>
                <a:gd name="T98" fmla="*/ 589 w 612"/>
                <a:gd name="T99" fmla="*/ 366 h 262"/>
                <a:gd name="T100" fmla="*/ 641 w 612"/>
                <a:gd name="T101" fmla="*/ 287 h 2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12"/>
                <a:gd name="T154" fmla="*/ 0 h 262"/>
                <a:gd name="T155" fmla="*/ 612 w 612"/>
                <a:gd name="T156" fmla="*/ 262 h 2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12" h="262">
                  <a:moveTo>
                    <a:pt x="596" y="134"/>
                  </a:moveTo>
                  <a:lnTo>
                    <a:pt x="611" y="129"/>
                  </a:lnTo>
                  <a:lnTo>
                    <a:pt x="580" y="108"/>
                  </a:lnTo>
                  <a:lnTo>
                    <a:pt x="561" y="116"/>
                  </a:lnTo>
                  <a:lnTo>
                    <a:pt x="532" y="108"/>
                  </a:lnTo>
                  <a:lnTo>
                    <a:pt x="520" y="102"/>
                  </a:lnTo>
                  <a:lnTo>
                    <a:pt x="508" y="102"/>
                  </a:lnTo>
                  <a:lnTo>
                    <a:pt x="500" y="89"/>
                  </a:lnTo>
                  <a:lnTo>
                    <a:pt x="497" y="81"/>
                  </a:lnTo>
                  <a:lnTo>
                    <a:pt x="486" y="81"/>
                  </a:lnTo>
                  <a:lnTo>
                    <a:pt x="477" y="81"/>
                  </a:lnTo>
                  <a:lnTo>
                    <a:pt x="468" y="84"/>
                  </a:lnTo>
                  <a:lnTo>
                    <a:pt x="454" y="70"/>
                  </a:lnTo>
                  <a:lnTo>
                    <a:pt x="447" y="72"/>
                  </a:lnTo>
                  <a:lnTo>
                    <a:pt x="440" y="75"/>
                  </a:lnTo>
                  <a:lnTo>
                    <a:pt x="432" y="78"/>
                  </a:lnTo>
                  <a:lnTo>
                    <a:pt x="419" y="67"/>
                  </a:lnTo>
                  <a:lnTo>
                    <a:pt x="389" y="43"/>
                  </a:lnTo>
                  <a:lnTo>
                    <a:pt x="366" y="29"/>
                  </a:lnTo>
                  <a:lnTo>
                    <a:pt x="351" y="16"/>
                  </a:lnTo>
                  <a:lnTo>
                    <a:pt x="326" y="31"/>
                  </a:lnTo>
                  <a:lnTo>
                    <a:pt x="322" y="20"/>
                  </a:lnTo>
                  <a:lnTo>
                    <a:pt x="286" y="19"/>
                  </a:lnTo>
                  <a:lnTo>
                    <a:pt x="282" y="19"/>
                  </a:lnTo>
                  <a:lnTo>
                    <a:pt x="267" y="0"/>
                  </a:lnTo>
                  <a:lnTo>
                    <a:pt x="249" y="2"/>
                  </a:lnTo>
                  <a:lnTo>
                    <a:pt x="238" y="10"/>
                  </a:lnTo>
                  <a:lnTo>
                    <a:pt x="216" y="15"/>
                  </a:lnTo>
                  <a:lnTo>
                    <a:pt x="209" y="10"/>
                  </a:lnTo>
                  <a:lnTo>
                    <a:pt x="197" y="22"/>
                  </a:lnTo>
                  <a:lnTo>
                    <a:pt x="188" y="20"/>
                  </a:lnTo>
                  <a:lnTo>
                    <a:pt x="157" y="23"/>
                  </a:lnTo>
                  <a:lnTo>
                    <a:pt x="150" y="22"/>
                  </a:lnTo>
                  <a:lnTo>
                    <a:pt x="146" y="24"/>
                  </a:lnTo>
                  <a:lnTo>
                    <a:pt x="159" y="39"/>
                  </a:lnTo>
                  <a:lnTo>
                    <a:pt x="150" y="52"/>
                  </a:lnTo>
                  <a:lnTo>
                    <a:pt x="151" y="61"/>
                  </a:lnTo>
                  <a:lnTo>
                    <a:pt x="151" y="66"/>
                  </a:lnTo>
                  <a:lnTo>
                    <a:pt x="168" y="66"/>
                  </a:lnTo>
                  <a:lnTo>
                    <a:pt x="173" y="75"/>
                  </a:lnTo>
                  <a:lnTo>
                    <a:pt x="173" y="84"/>
                  </a:lnTo>
                  <a:lnTo>
                    <a:pt x="168" y="86"/>
                  </a:lnTo>
                  <a:lnTo>
                    <a:pt x="161" y="81"/>
                  </a:lnTo>
                  <a:lnTo>
                    <a:pt x="154" y="84"/>
                  </a:lnTo>
                  <a:lnTo>
                    <a:pt x="150" y="88"/>
                  </a:lnTo>
                  <a:lnTo>
                    <a:pt x="138" y="81"/>
                  </a:lnTo>
                  <a:lnTo>
                    <a:pt x="134" y="73"/>
                  </a:lnTo>
                  <a:lnTo>
                    <a:pt x="123" y="77"/>
                  </a:lnTo>
                  <a:lnTo>
                    <a:pt x="123" y="79"/>
                  </a:lnTo>
                  <a:lnTo>
                    <a:pt x="115" y="73"/>
                  </a:lnTo>
                  <a:lnTo>
                    <a:pt x="105" y="81"/>
                  </a:lnTo>
                  <a:lnTo>
                    <a:pt x="92" y="84"/>
                  </a:lnTo>
                  <a:lnTo>
                    <a:pt x="87" y="81"/>
                  </a:lnTo>
                  <a:lnTo>
                    <a:pt x="84" y="73"/>
                  </a:lnTo>
                  <a:lnTo>
                    <a:pt x="67" y="72"/>
                  </a:lnTo>
                  <a:lnTo>
                    <a:pt x="39" y="70"/>
                  </a:lnTo>
                  <a:lnTo>
                    <a:pt x="32" y="72"/>
                  </a:lnTo>
                  <a:lnTo>
                    <a:pt x="30" y="77"/>
                  </a:lnTo>
                  <a:lnTo>
                    <a:pt x="25" y="75"/>
                  </a:lnTo>
                  <a:lnTo>
                    <a:pt x="21" y="83"/>
                  </a:lnTo>
                  <a:lnTo>
                    <a:pt x="17" y="89"/>
                  </a:lnTo>
                  <a:lnTo>
                    <a:pt x="17" y="92"/>
                  </a:lnTo>
                  <a:lnTo>
                    <a:pt x="20" y="97"/>
                  </a:lnTo>
                  <a:lnTo>
                    <a:pt x="15" y="99"/>
                  </a:lnTo>
                  <a:lnTo>
                    <a:pt x="10" y="89"/>
                  </a:lnTo>
                  <a:lnTo>
                    <a:pt x="3" y="90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4" y="126"/>
                  </a:lnTo>
                  <a:lnTo>
                    <a:pt x="8" y="131"/>
                  </a:lnTo>
                  <a:lnTo>
                    <a:pt x="8" y="139"/>
                  </a:lnTo>
                  <a:lnTo>
                    <a:pt x="15" y="138"/>
                  </a:lnTo>
                  <a:lnTo>
                    <a:pt x="23" y="132"/>
                  </a:lnTo>
                  <a:lnTo>
                    <a:pt x="27" y="138"/>
                  </a:lnTo>
                  <a:lnTo>
                    <a:pt x="34" y="146"/>
                  </a:lnTo>
                  <a:lnTo>
                    <a:pt x="39" y="153"/>
                  </a:lnTo>
                  <a:lnTo>
                    <a:pt x="46" y="167"/>
                  </a:lnTo>
                  <a:lnTo>
                    <a:pt x="59" y="164"/>
                  </a:lnTo>
                  <a:lnTo>
                    <a:pt x="79" y="160"/>
                  </a:lnTo>
                  <a:lnTo>
                    <a:pt x="111" y="156"/>
                  </a:lnTo>
                  <a:lnTo>
                    <a:pt x="119" y="166"/>
                  </a:lnTo>
                  <a:lnTo>
                    <a:pt x="120" y="184"/>
                  </a:lnTo>
                  <a:lnTo>
                    <a:pt x="105" y="187"/>
                  </a:lnTo>
                  <a:lnTo>
                    <a:pt x="92" y="191"/>
                  </a:lnTo>
                  <a:lnTo>
                    <a:pt x="93" y="203"/>
                  </a:lnTo>
                  <a:lnTo>
                    <a:pt x="73" y="203"/>
                  </a:lnTo>
                  <a:lnTo>
                    <a:pt x="92" y="229"/>
                  </a:lnTo>
                  <a:lnTo>
                    <a:pt x="100" y="231"/>
                  </a:lnTo>
                  <a:lnTo>
                    <a:pt x="109" y="233"/>
                  </a:lnTo>
                  <a:lnTo>
                    <a:pt x="113" y="244"/>
                  </a:lnTo>
                  <a:lnTo>
                    <a:pt x="118" y="239"/>
                  </a:lnTo>
                  <a:lnTo>
                    <a:pt x="135" y="237"/>
                  </a:lnTo>
                  <a:lnTo>
                    <a:pt x="144" y="241"/>
                  </a:lnTo>
                  <a:lnTo>
                    <a:pt x="150" y="247"/>
                  </a:lnTo>
                  <a:lnTo>
                    <a:pt x="155" y="241"/>
                  </a:lnTo>
                  <a:lnTo>
                    <a:pt x="166" y="242"/>
                  </a:lnTo>
                  <a:lnTo>
                    <a:pt x="147" y="185"/>
                  </a:lnTo>
                  <a:lnTo>
                    <a:pt x="154" y="182"/>
                  </a:lnTo>
                  <a:lnTo>
                    <a:pt x="179" y="169"/>
                  </a:lnTo>
                  <a:lnTo>
                    <a:pt x="183" y="169"/>
                  </a:lnTo>
                  <a:lnTo>
                    <a:pt x="179" y="164"/>
                  </a:lnTo>
                  <a:lnTo>
                    <a:pt x="185" y="166"/>
                  </a:lnTo>
                  <a:lnTo>
                    <a:pt x="185" y="160"/>
                  </a:lnTo>
                  <a:lnTo>
                    <a:pt x="188" y="156"/>
                  </a:lnTo>
                  <a:lnTo>
                    <a:pt x="190" y="158"/>
                  </a:lnTo>
                  <a:lnTo>
                    <a:pt x="196" y="158"/>
                  </a:lnTo>
                  <a:lnTo>
                    <a:pt x="201" y="161"/>
                  </a:lnTo>
                  <a:lnTo>
                    <a:pt x="208" y="154"/>
                  </a:lnTo>
                  <a:lnTo>
                    <a:pt x="212" y="156"/>
                  </a:lnTo>
                  <a:lnTo>
                    <a:pt x="208" y="166"/>
                  </a:lnTo>
                  <a:lnTo>
                    <a:pt x="211" y="180"/>
                  </a:lnTo>
                  <a:lnTo>
                    <a:pt x="224" y="188"/>
                  </a:lnTo>
                  <a:lnTo>
                    <a:pt x="224" y="191"/>
                  </a:lnTo>
                  <a:lnTo>
                    <a:pt x="220" y="197"/>
                  </a:lnTo>
                  <a:lnTo>
                    <a:pt x="221" y="200"/>
                  </a:lnTo>
                  <a:lnTo>
                    <a:pt x="237" y="206"/>
                  </a:lnTo>
                  <a:lnTo>
                    <a:pt x="242" y="215"/>
                  </a:lnTo>
                  <a:lnTo>
                    <a:pt x="257" y="210"/>
                  </a:lnTo>
                  <a:lnTo>
                    <a:pt x="273" y="206"/>
                  </a:lnTo>
                  <a:lnTo>
                    <a:pt x="286" y="232"/>
                  </a:lnTo>
                  <a:lnTo>
                    <a:pt x="291" y="244"/>
                  </a:lnTo>
                  <a:lnTo>
                    <a:pt x="287" y="247"/>
                  </a:lnTo>
                  <a:lnTo>
                    <a:pt x="285" y="251"/>
                  </a:lnTo>
                  <a:lnTo>
                    <a:pt x="297" y="256"/>
                  </a:lnTo>
                  <a:lnTo>
                    <a:pt x="301" y="261"/>
                  </a:lnTo>
                  <a:lnTo>
                    <a:pt x="319" y="256"/>
                  </a:lnTo>
                  <a:lnTo>
                    <a:pt x="325" y="261"/>
                  </a:lnTo>
                  <a:lnTo>
                    <a:pt x="337" y="254"/>
                  </a:lnTo>
                  <a:lnTo>
                    <a:pt x="345" y="253"/>
                  </a:lnTo>
                  <a:lnTo>
                    <a:pt x="356" y="255"/>
                  </a:lnTo>
                  <a:lnTo>
                    <a:pt x="379" y="255"/>
                  </a:lnTo>
                  <a:lnTo>
                    <a:pt x="373" y="250"/>
                  </a:lnTo>
                  <a:lnTo>
                    <a:pt x="373" y="242"/>
                  </a:lnTo>
                  <a:lnTo>
                    <a:pt x="377" y="238"/>
                  </a:lnTo>
                  <a:lnTo>
                    <a:pt x="377" y="233"/>
                  </a:lnTo>
                  <a:lnTo>
                    <a:pt x="369" y="230"/>
                  </a:lnTo>
                  <a:lnTo>
                    <a:pt x="384" y="229"/>
                  </a:lnTo>
                  <a:lnTo>
                    <a:pt x="396" y="230"/>
                  </a:lnTo>
                  <a:lnTo>
                    <a:pt x="399" y="233"/>
                  </a:lnTo>
                  <a:lnTo>
                    <a:pt x="410" y="232"/>
                  </a:lnTo>
                  <a:lnTo>
                    <a:pt x="402" y="221"/>
                  </a:lnTo>
                  <a:lnTo>
                    <a:pt x="410" y="219"/>
                  </a:lnTo>
                  <a:lnTo>
                    <a:pt x="446" y="224"/>
                  </a:lnTo>
                  <a:lnTo>
                    <a:pt x="475" y="226"/>
                  </a:lnTo>
                  <a:lnTo>
                    <a:pt x="497" y="236"/>
                  </a:lnTo>
                  <a:lnTo>
                    <a:pt x="508" y="236"/>
                  </a:lnTo>
                  <a:lnTo>
                    <a:pt x="511" y="247"/>
                  </a:lnTo>
                  <a:lnTo>
                    <a:pt x="520" y="224"/>
                  </a:lnTo>
                  <a:lnTo>
                    <a:pt x="508" y="199"/>
                  </a:lnTo>
                  <a:lnTo>
                    <a:pt x="544" y="190"/>
                  </a:lnTo>
                  <a:lnTo>
                    <a:pt x="548" y="176"/>
                  </a:lnTo>
                  <a:lnTo>
                    <a:pt x="553" y="156"/>
                  </a:lnTo>
                  <a:lnTo>
                    <a:pt x="591" y="158"/>
                  </a:lnTo>
                  <a:lnTo>
                    <a:pt x="596" y="134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6" name="Freeform 242"/>
            <p:cNvSpPr>
              <a:spLocks/>
            </p:cNvSpPr>
            <p:nvPr/>
          </p:nvSpPr>
          <p:spPr bwMode="auto">
            <a:xfrm>
              <a:off x="3676" y="1778"/>
              <a:ext cx="281" cy="200"/>
            </a:xfrm>
            <a:custGeom>
              <a:avLst/>
              <a:gdLst>
                <a:gd name="T0" fmla="*/ 28 w 267"/>
                <a:gd name="T1" fmla="*/ 133 h 163"/>
                <a:gd name="T2" fmla="*/ 36 w 267"/>
                <a:gd name="T3" fmla="*/ 112 h 163"/>
                <a:gd name="T4" fmla="*/ 42 w 267"/>
                <a:gd name="T5" fmla="*/ 101 h 163"/>
                <a:gd name="T6" fmla="*/ 55 w 267"/>
                <a:gd name="T7" fmla="*/ 106 h 163"/>
                <a:gd name="T8" fmla="*/ 71 w 267"/>
                <a:gd name="T9" fmla="*/ 113 h 163"/>
                <a:gd name="T10" fmla="*/ 75 w 267"/>
                <a:gd name="T11" fmla="*/ 119 h 163"/>
                <a:gd name="T12" fmla="*/ 85 w 267"/>
                <a:gd name="T13" fmla="*/ 133 h 163"/>
                <a:gd name="T14" fmla="*/ 92 w 267"/>
                <a:gd name="T15" fmla="*/ 168 h 163"/>
                <a:gd name="T16" fmla="*/ 104 w 267"/>
                <a:gd name="T17" fmla="*/ 164 h 163"/>
                <a:gd name="T18" fmla="*/ 120 w 267"/>
                <a:gd name="T19" fmla="*/ 168 h 163"/>
                <a:gd name="T20" fmla="*/ 145 w 267"/>
                <a:gd name="T21" fmla="*/ 206 h 163"/>
                <a:gd name="T22" fmla="*/ 172 w 267"/>
                <a:gd name="T23" fmla="*/ 233 h 163"/>
                <a:gd name="T24" fmla="*/ 196 w 267"/>
                <a:gd name="T25" fmla="*/ 258 h 163"/>
                <a:gd name="T26" fmla="*/ 206 w 267"/>
                <a:gd name="T27" fmla="*/ 299 h 163"/>
                <a:gd name="T28" fmla="*/ 221 w 267"/>
                <a:gd name="T29" fmla="*/ 266 h 163"/>
                <a:gd name="T30" fmla="*/ 224 w 267"/>
                <a:gd name="T31" fmla="*/ 234 h 163"/>
                <a:gd name="T32" fmla="*/ 215 w 267"/>
                <a:gd name="T33" fmla="*/ 190 h 163"/>
                <a:gd name="T34" fmla="*/ 235 w 267"/>
                <a:gd name="T35" fmla="*/ 179 h 163"/>
                <a:gd name="T36" fmla="*/ 261 w 267"/>
                <a:gd name="T37" fmla="*/ 188 h 163"/>
                <a:gd name="T38" fmla="*/ 303 w 267"/>
                <a:gd name="T39" fmla="*/ 185 h 163"/>
                <a:gd name="T40" fmla="*/ 303 w 267"/>
                <a:gd name="T41" fmla="*/ 157 h 163"/>
                <a:gd name="T42" fmla="*/ 253 w 267"/>
                <a:gd name="T43" fmla="*/ 157 h 163"/>
                <a:gd name="T44" fmla="*/ 227 w 267"/>
                <a:gd name="T45" fmla="*/ 155 h 163"/>
                <a:gd name="T46" fmla="*/ 205 w 267"/>
                <a:gd name="T47" fmla="*/ 168 h 163"/>
                <a:gd name="T48" fmla="*/ 190 w 267"/>
                <a:gd name="T49" fmla="*/ 164 h 163"/>
                <a:gd name="T50" fmla="*/ 178 w 267"/>
                <a:gd name="T51" fmla="*/ 166 h 163"/>
                <a:gd name="T52" fmla="*/ 163 w 267"/>
                <a:gd name="T53" fmla="*/ 155 h 163"/>
                <a:gd name="T54" fmla="*/ 162 w 267"/>
                <a:gd name="T55" fmla="*/ 145 h 163"/>
                <a:gd name="T56" fmla="*/ 161 w 267"/>
                <a:gd name="T57" fmla="*/ 112 h 163"/>
                <a:gd name="T58" fmla="*/ 112 w 267"/>
                <a:gd name="T59" fmla="*/ 82 h 163"/>
                <a:gd name="T60" fmla="*/ 86 w 267"/>
                <a:gd name="T61" fmla="*/ 58 h 163"/>
                <a:gd name="T62" fmla="*/ 57 w 267"/>
                <a:gd name="T63" fmla="*/ 71 h 163"/>
                <a:gd name="T64" fmla="*/ 37 w 267"/>
                <a:gd name="T65" fmla="*/ 31 h 163"/>
                <a:gd name="T66" fmla="*/ 38 w 267"/>
                <a:gd name="T67" fmla="*/ 0 h 163"/>
                <a:gd name="T68" fmla="*/ 22 w 267"/>
                <a:gd name="T69" fmla="*/ 135 h 16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7"/>
                <a:gd name="T106" fmla="*/ 0 h 163"/>
                <a:gd name="T107" fmla="*/ 267 w 267"/>
                <a:gd name="T108" fmla="*/ 163 h 16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7" h="163">
                  <a:moveTo>
                    <a:pt x="19" y="73"/>
                  </a:moveTo>
                  <a:lnTo>
                    <a:pt x="25" y="72"/>
                  </a:lnTo>
                  <a:lnTo>
                    <a:pt x="28" y="66"/>
                  </a:lnTo>
                  <a:lnTo>
                    <a:pt x="30" y="60"/>
                  </a:lnTo>
                  <a:lnTo>
                    <a:pt x="38" y="63"/>
                  </a:lnTo>
                  <a:lnTo>
                    <a:pt x="36" y="55"/>
                  </a:lnTo>
                  <a:lnTo>
                    <a:pt x="43" y="52"/>
                  </a:lnTo>
                  <a:lnTo>
                    <a:pt x="47" y="57"/>
                  </a:lnTo>
                  <a:lnTo>
                    <a:pt x="54" y="57"/>
                  </a:lnTo>
                  <a:lnTo>
                    <a:pt x="61" y="61"/>
                  </a:lnTo>
                  <a:lnTo>
                    <a:pt x="64" y="63"/>
                  </a:lnTo>
                  <a:lnTo>
                    <a:pt x="64" y="64"/>
                  </a:lnTo>
                  <a:lnTo>
                    <a:pt x="65" y="70"/>
                  </a:lnTo>
                  <a:lnTo>
                    <a:pt x="73" y="72"/>
                  </a:lnTo>
                  <a:lnTo>
                    <a:pt x="73" y="79"/>
                  </a:lnTo>
                  <a:lnTo>
                    <a:pt x="79" y="91"/>
                  </a:lnTo>
                  <a:lnTo>
                    <a:pt x="86" y="92"/>
                  </a:lnTo>
                  <a:lnTo>
                    <a:pt x="89" y="89"/>
                  </a:lnTo>
                  <a:lnTo>
                    <a:pt x="97" y="85"/>
                  </a:lnTo>
                  <a:lnTo>
                    <a:pt x="103" y="91"/>
                  </a:lnTo>
                  <a:lnTo>
                    <a:pt x="112" y="100"/>
                  </a:lnTo>
                  <a:lnTo>
                    <a:pt x="124" y="112"/>
                  </a:lnTo>
                  <a:lnTo>
                    <a:pt x="147" y="118"/>
                  </a:lnTo>
                  <a:lnTo>
                    <a:pt x="147" y="126"/>
                  </a:lnTo>
                  <a:lnTo>
                    <a:pt x="162" y="131"/>
                  </a:lnTo>
                  <a:lnTo>
                    <a:pt x="168" y="139"/>
                  </a:lnTo>
                  <a:lnTo>
                    <a:pt x="163" y="161"/>
                  </a:lnTo>
                  <a:lnTo>
                    <a:pt x="177" y="162"/>
                  </a:lnTo>
                  <a:lnTo>
                    <a:pt x="185" y="150"/>
                  </a:lnTo>
                  <a:lnTo>
                    <a:pt x="190" y="144"/>
                  </a:lnTo>
                  <a:lnTo>
                    <a:pt x="194" y="138"/>
                  </a:lnTo>
                  <a:lnTo>
                    <a:pt x="192" y="127"/>
                  </a:lnTo>
                  <a:lnTo>
                    <a:pt x="181" y="123"/>
                  </a:lnTo>
                  <a:lnTo>
                    <a:pt x="184" y="103"/>
                  </a:lnTo>
                  <a:lnTo>
                    <a:pt x="194" y="95"/>
                  </a:lnTo>
                  <a:lnTo>
                    <a:pt x="201" y="97"/>
                  </a:lnTo>
                  <a:lnTo>
                    <a:pt x="221" y="94"/>
                  </a:lnTo>
                  <a:lnTo>
                    <a:pt x="224" y="102"/>
                  </a:lnTo>
                  <a:lnTo>
                    <a:pt x="236" y="102"/>
                  </a:lnTo>
                  <a:lnTo>
                    <a:pt x="260" y="100"/>
                  </a:lnTo>
                  <a:lnTo>
                    <a:pt x="266" y="91"/>
                  </a:lnTo>
                  <a:lnTo>
                    <a:pt x="260" y="85"/>
                  </a:lnTo>
                  <a:lnTo>
                    <a:pt x="245" y="85"/>
                  </a:lnTo>
                  <a:lnTo>
                    <a:pt x="217" y="85"/>
                  </a:lnTo>
                  <a:lnTo>
                    <a:pt x="206" y="85"/>
                  </a:lnTo>
                  <a:lnTo>
                    <a:pt x="195" y="84"/>
                  </a:lnTo>
                  <a:lnTo>
                    <a:pt x="178" y="92"/>
                  </a:lnTo>
                  <a:lnTo>
                    <a:pt x="176" y="91"/>
                  </a:lnTo>
                  <a:lnTo>
                    <a:pt x="172" y="87"/>
                  </a:lnTo>
                  <a:lnTo>
                    <a:pt x="163" y="89"/>
                  </a:lnTo>
                  <a:lnTo>
                    <a:pt x="154" y="92"/>
                  </a:lnTo>
                  <a:lnTo>
                    <a:pt x="153" y="90"/>
                  </a:lnTo>
                  <a:lnTo>
                    <a:pt x="151" y="87"/>
                  </a:lnTo>
                  <a:lnTo>
                    <a:pt x="140" y="84"/>
                  </a:lnTo>
                  <a:lnTo>
                    <a:pt x="138" y="82"/>
                  </a:lnTo>
                  <a:lnTo>
                    <a:pt x="139" y="78"/>
                  </a:lnTo>
                  <a:lnTo>
                    <a:pt x="145" y="75"/>
                  </a:lnTo>
                  <a:lnTo>
                    <a:pt x="138" y="60"/>
                  </a:lnTo>
                  <a:lnTo>
                    <a:pt x="126" y="37"/>
                  </a:lnTo>
                  <a:lnTo>
                    <a:pt x="96" y="45"/>
                  </a:lnTo>
                  <a:lnTo>
                    <a:pt x="89" y="37"/>
                  </a:lnTo>
                  <a:lnTo>
                    <a:pt x="74" y="31"/>
                  </a:lnTo>
                  <a:lnTo>
                    <a:pt x="61" y="40"/>
                  </a:lnTo>
                  <a:lnTo>
                    <a:pt x="48" y="38"/>
                  </a:lnTo>
                  <a:lnTo>
                    <a:pt x="34" y="28"/>
                  </a:lnTo>
                  <a:lnTo>
                    <a:pt x="31" y="16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0" y="16"/>
                  </a:lnTo>
                  <a:lnTo>
                    <a:pt x="19" y="73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7" name="Freeform 243"/>
            <p:cNvSpPr>
              <a:spLocks/>
            </p:cNvSpPr>
            <p:nvPr/>
          </p:nvSpPr>
          <p:spPr bwMode="auto">
            <a:xfrm>
              <a:off x="3639" y="1842"/>
              <a:ext cx="215" cy="174"/>
            </a:xfrm>
            <a:custGeom>
              <a:avLst/>
              <a:gdLst>
                <a:gd name="T0" fmla="*/ 0 w 205"/>
                <a:gd name="T1" fmla="*/ 38 h 142"/>
                <a:gd name="T2" fmla="*/ 1 w 205"/>
                <a:gd name="T3" fmla="*/ 72 h 142"/>
                <a:gd name="T4" fmla="*/ 16 w 205"/>
                <a:gd name="T5" fmla="*/ 49 h 142"/>
                <a:gd name="T6" fmla="*/ 31 w 205"/>
                <a:gd name="T7" fmla="*/ 76 h 142"/>
                <a:gd name="T8" fmla="*/ 24 w 205"/>
                <a:gd name="T9" fmla="*/ 93 h 142"/>
                <a:gd name="T10" fmla="*/ 2 w 205"/>
                <a:gd name="T11" fmla="*/ 76 h 142"/>
                <a:gd name="T12" fmla="*/ 1 w 205"/>
                <a:gd name="T13" fmla="*/ 100 h 142"/>
                <a:gd name="T14" fmla="*/ 2 w 205"/>
                <a:gd name="T15" fmla="*/ 114 h 142"/>
                <a:gd name="T16" fmla="*/ 16 w 205"/>
                <a:gd name="T17" fmla="*/ 118 h 142"/>
                <a:gd name="T18" fmla="*/ 8 w 205"/>
                <a:gd name="T19" fmla="*/ 132 h 142"/>
                <a:gd name="T20" fmla="*/ 20 w 205"/>
                <a:gd name="T21" fmla="*/ 145 h 142"/>
                <a:gd name="T22" fmla="*/ 20 w 205"/>
                <a:gd name="T23" fmla="*/ 189 h 142"/>
                <a:gd name="T24" fmla="*/ 51 w 205"/>
                <a:gd name="T25" fmla="*/ 178 h 142"/>
                <a:gd name="T26" fmla="*/ 69 w 205"/>
                <a:gd name="T27" fmla="*/ 162 h 142"/>
                <a:gd name="T28" fmla="*/ 111 w 205"/>
                <a:gd name="T29" fmla="*/ 194 h 142"/>
                <a:gd name="T30" fmla="*/ 137 w 205"/>
                <a:gd name="T31" fmla="*/ 212 h 142"/>
                <a:gd name="T32" fmla="*/ 142 w 205"/>
                <a:gd name="T33" fmla="*/ 221 h 142"/>
                <a:gd name="T34" fmla="*/ 145 w 205"/>
                <a:gd name="T35" fmla="*/ 244 h 142"/>
                <a:gd name="T36" fmla="*/ 170 w 205"/>
                <a:gd name="T37" fmla="*/ 260 h 142"/>
                <a:gd name="T38" fmla="*/ 206 w 205"/>
                <a:gd name="T39" fmla="*/ 199 h 142"/>
                <a:gd name="T40" fmla="*/ 229 w 205"/>
                <a:gd name="T41" fmla="*/ 199 h 142"/>
                <a:gd name="T42" fmla="*/ 232 w 205"/>
                <a:gd name="T43" fmla="*/ 172 h 142"/>
                <a:gd name="T44" fmla="*/ 235 w 205"/>
                <a:gd name="T45" fmla="*/ 161 h 142"/>
                <a:gd name="T46" fmla="*/ 228 w 205"/>
                <a:gd name="T47" fmla="*/ 145 h 142"/>
                <a:gd name="T48" fmla="*/ 210 w 205"/>
                <a:gd name="T49" fmla="*/ 134 h 142"/>
                <a:gd name="T50" fmla="*/ 209 w 205"/>
                <a:gd name="T51" fmla="*/ 121 h 142"/>
                <a:gd name="T52" fmla="*/ 184 w 205"/>
                <a:gd name="T53" fmla="*/ 112 h 142"/>
                <a:gd name="T54" fmla="*/ 170 w 205"/>
                <a:gd name="T55" fmla="*/ 88 h 142"/>
                <a:gd name="T56" fmla="*/ 164 w 205"/>
                <a:gd name="T57" fmla="*/ 74 h 142"/>
                <a:gd name="T58" fmla="*/ 152 w 205"/>
                <a:gd name="T59" fmla="*/ 59 h 142"/>
                <a:gd name="T60" fmla="*/ 144 w 205"/>
                <a:gd name="T61" fmla="*/ 66 h 142"/>
                <a:gd name="T62" fmla="*/ 139 w 205"/>
                <a:gd name="T63" fmla="*/ 74 h 142"/>
                <a:gd name="T64" fmla="*/ 132 w 205"/>
                <a:gd name="T65" fmla="*/ 72 h 142"/>
                <a:gd name="T66" fmla="*/ 125 w 205"/>
                <a:gd name="T67" fmla="*/ 49 h 142"/>
                <a:gd name="T68" fmla="*/ 123 w 205"/>
                <a:gd name="T69" fmla="*/ 38 h 142"/>
                <a:gd name="T70" fmla="*/ 115 w 205"/>
                <a:gd name="T71" fmla="*/ 33 h 142"/>
                <a:gd name="T72" fmla="*/ 113 w 205"/>
                <a:gd name="T73" fmla="*/ 20 h 142"/>
                <a:gd name="T74" fmla="*/ 103 w 205"/>
                <a:gd name="T75" fmla="*/ 9 h 142"/>
                <a:gd name="T76" fmla="*/ 94 w 205"/>
                <a:gd name="T77" fmla="*/ 9 h 142"/>
                <a:gd name="T78" fmla="*/ 90 w 205"/>
                <a:gd name="T79" fmla="*/ 0 h 142"/>
                <a:gd name="T80" fmla="*/ 82 w 205"/>
                <a:gd name="T81" fmla="*/ 6 h 142"/>
                <a:gd name="T82" fmla="*/ 85 w 205"/>
                <a:gd name="T83" fmla="*/ 20 h 142"/>
                <a:gd name="T84" fmla="*/ 81 w 205"/>
                <a:gd name="T85" fmla="*/ 16 h 142"/>
                <a:gd name="T86" fmla="*/ 74 w 205"/>
                <a:gd name="T87" fmla="*/ 15 h 142"/>
                <a:gd name="T88" fmla="*/ 69 w 205"/>
                <a:gd name="T89" fmla="*/ 38 h 142"/>
                <a:gd name="T90" fmla="*/ 61 w 205"/>
                <a:gd name="T91" fmla="*/ 39 h 142"/>
                <a:gd name="T92" fmla="*/ 51 w 205"/>
                <a:gd name="T93" fmla="*/ 38 h 142"/>
                <a:gd name="T94" fmla="*/ 44 w 205"/>
                <a:gd name="T95" fmla="*/ 48 h 142"/>
                <a:gd name="T96" fmla="*/ 38 w 205"/>
                <a:gd name="T97" fmla="*/ 38 h 142"/>
                <a:gd name="T98" fmla="*/ 25 w 205"/>
                <a:gd name="T99" fmla="*/ 27 h 142"/>
                <a:gd name="T100" fmla="*/ 0 w 205"/>
                <a:gd name="T101" fmla="*/ 38 h 1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5"/>
                <a:gd name="T154" fmla="*/ 0 h 142"/>
                <a:gd name="T155" fmla="*/ 205 w 205"/>
                <a:gd name="T156" fmla="*/ 142 h 1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5" h="142">
                  <a:moveTo>
                    <a:pt x="0" y="20"/>
                  </a:moveTo>
                  <a:lnTo>
                    <a:pt x="1" y="39"/>
                  </a:lnTo>
                  <a:lnTo>
                    <a:pt x="13" y="27"/>
                  </a:lnTo>
                  <a:lnTo>
                    <a:pt x="28" y="42"/>
                  </a:lnTo>
                  <a:lnTo>
                    <a:pt x="21" y="51"/>
                  </a:lnTo>
                  <a:lnTo>
                    <a:pt x="2" y="42"/>
                  </a:lnTo>
                  <a:lnTo>
                    <a:pt x="1" y="55"/>
                  </a:lnTo>
                  <a:lnTo>
                    <a:pt x="2" y="62"/>
                  </a:lnTo>
                  <a:lnTo>
                    <a:pt x="13" y="64"/>
                  </a:lnTo>
                  <a:lnTo>
                    <a:pt x="8" y="72"/>
                  </a:lnTo>
                  <a:lnTo>
                    <a:pt x="17" y="78"/>
                  </a:lnTo>
                  <a:lnTo>
                    <a:pt x="17" y="103"/>
                  </a:lnTo>
                  <a:lnTo>
                    <a:pt x="45" y="96"/>
                  </a:lnTo>
                  <a:lnTo>
                    <a:pt x="60" y="88"/>
                  </a:lnTo>
                  <a:lnTo>
                    <a:pt x="96" y="105"/>
                  </a:lnTo>
                  <a:lnTo>
                    <a:pt x="119" y="115"/>
                  </a:lnTo>
                  <a:lnTo>
                    <a:pt x="123" y="120"/>
                  </a:lnTo>
                  <a:lnTo>
                    <a:pt x="126" y="132"/>
                  </a:lnTo>
                  <a:lnTo>
                    <a:pt x="147" y="141"/>
                  </a:lnTo>
                  <a:lnTo>
                    <a:pt x="178" y="108"/>
                  </a:lnTo>
                  <a:lnTo>
                    <a:pt x="198" y="108"/>
                  </a:lnTo>
                  <a:lnTo>
                    <a:pt x="201" y="93"/>
                  </a:lnTo>
                  <a:lnTo>
                    <a:pt x="204" y="87"/>
                  </a:lnTo>
                  <a:lnTo>
                    <a:pt x="197" y="78"/>
                  </a:lnTo>
                  <a:lnTo>
                    <a:pt x="182" y="73"/>
                  </a:lnTo>
                  <a:lnTo>
                    <a:pt x="181" y="66"/>
                  </a:lnTo>
                  <a:lnTo>
                    <a:pt x="159" y="60"/>
                  </a:lnTo>
                  <a:lnTo>
                    <a:pt x="147" y="48"/>
                  </a:lnTo>
                  <a:lnTo>
                    <a:pt x="142" y="40"/>
                  </a:lnTo>
                  <a:lnTo>
                    <a:pt x="132" y="32"/>
                  </a:lnTo>
                  <a:lnTo>
                    <a:pt x="125" y="36"/>
                  </a:lnTo>
                  <a:lnTo>
                    <a:pt x="121" y="40"/>
                  </a:lnTo>
                  <a:lnTo>
                    <a:pt x="114" y="39"/>
                  </a:lnTo>
                  <a:lnTo>
                    <a:pt x="108" y="27"/>
                  </a:lnTo>
                  <a:lnTo>
                    <a:pt x="107" y="20"/>
                  </a:lnTo>
                  <a:lnTo>
                    <a:pt x="100" y="18"/>
                  </a:lnTo>
                  <a:lnTo>
                    <a:pt x="98" y="11"/>
                  </a:lnTo>
                  <a:lnTo>
                    <a:pt x="89" y="5"/>
                  </a:lnTo>
                  <a:lnTo>
                    <a:pt x="82" y="5"/>
                  </a:lnTo>
                  <a:lnTo>
                    <a:pt x="78" y="0"/>
                  </a:lnTo>
                  <a:lnTo>
                    <a:pt x="71" y="3"/>
                  </a:lnTo>
                  <a:lnTo>
                    <a:pt x="73" y="11"/>
                  </a:lnTo>
                  <a:lnTo>
                    <a:pt x="70" y="9"/>
                  </a:lnTo>
                  <a:lnTo>
                    <a:pt x="65" y="8"/>
                  </a:lnTo>
                  <a:lnTo>
                    <a:pt x="60" y="20"/>
                  </a:lnTo>
                  <a:lnTo>
                    <a:pt x="52" y="21"/>
                  </a:lnTo>
                  <a:lnTo>
                    <a:pt x="45" y="20"/>
                  </a:lnTo>
                  <a:lnTo>
                    <a:pt x="38" y="26"/>
                  </a:lnTo>
                  <a:lnTo>
                    <a:pt x="32" y="20"/>
                  </a:lnTo>
                  <a:lnTo>
                    <a:pt x="22" y="15"/>
                  </a:lnTo>
                  <a:lnTo>
                    <a:pt x="0" y="2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8" name="Freeform 244"/>
            <p:cNvSpPr>
              <a:spLocks/>
            </p:cNvSpPr>
            <p:nvPr/>
          </p:nvSpPr>
          <p:spPr bwMode="auto">
            <a:xfrm>
              <a:off x="3880" y="1840"/>
              <a:ext cx="179" cy="91"/>
            </a:xfrm>
            <a:custGeom>
              <a:avLst/>
              <a:gdLst>
                <a:gd name="T0" fmla="*/ 49 w 171"/>
                <a:gd name="T1" fmla="*/ 97 h 74"/>
                <a:gd name="T2" fmla="*/ 33 w 171"/>
                <a:gd name="T3" fmla="*/ 97 h 74"/>
                <a:gd name="T4" fmla="*/ 6 w 171"/>
                <a:gd name="T5" fmla="*/ 103 h 74"/>
                <a:gd name="T6" fmla="*/ 0 w 171"/>
                <a:gd name="T7" fmla="*/ 114 h 74"/>
                <a:gd name="T8" fmla="*/ 6 w 171"/>
                <a:gd name="T9" fmla="*/ 123 h 74"/>
                <a:gd name="T10" fmla="*/ 14 w 171"/>
                <a:gd name="T11" fmla="*/ 127 h 74"/>
                <a:gd name="T12" fmla="*/ 51 w 171"/>
                <a:gd name="T13" fmla="*/ 127 h 74"/>
                <a:gd name="T14" fmla="*/ 77 w 171"/>
                <a:gd name="T15" fmla="*/ 127 h 74"/>
                <a:gd name="T16" fmla="*/ 90 w 171"/>
                <a:gd name="T17" fmla="*/ 136 h 74"/>
                <a:gd name="T18" fmla="*/ 94 w 171"/>
                <a:gd name="T19" fmla="*/ 119 h 74"/>
                <a:gd name="T20" fmla="*/ 104 w 171"/>
                <a:gd name="T21" fmla="*/ 114 h 74"/>
                <a:gd name="T22" fmla="*/ 120 w 171"/>
                <a:gd name="T23" fmla="*/ 111 h 74"/>
                <a:gd name="T24" fmla="*/ 134 w 171"/>
                <a:gd name="T25" fmla="*/ 106 h 74"/>
                <a:gd name="T26" fmla="*/ 160 w 171"/>
                <a:gd name="T27" fmla="*/ 84 h 74"/>
                <a:gd name="T28" fmla="*/ 186 w 171"/>
                <a:gd name="T29" fmla="*/ 64 h 74"/>
                <a:gd name="T30" fmla="*/ 195 w 171"/>
                <a:gd name="T31" fmla="*/ 52 h 74"/>
                <a:gd name="T32" fmla="*/ 192 w 171"/>
                <a:gd name="T33" fmla="*/ 32 h 74"/>
                <a:gd name="T34" fmla="*/ 179 w 171"/>
                <a:gd name="T35" fmla="*/ 32 h 74"/>
                <a:gd name="T36" fmla="*/ 166 w 171"/>
                <a:gd name="T37" fmla="*/ 21 h 74"/>
                <a:gd name="T38" fmla="*/ 154 w 171"/>
                <a:gd name="T39" fmla="*/ 14 h 74"/>
                <a:gd name="T40" fmla="*/ 120 w 171"/>
                <a:gd name="T41" fmla="*/ 9 h 74"/>
                <a:gd name="T42" fmla="*/ 79 w 171"/>
                <a:gd name="T43" fmla="*/ 0 h 74"/>
                <a:gd name="T44" fmla="*/ 71 w 171"/>
                <a:gd name="T45" fmla="*/ 2 h 74"/>
                <a:gd name="T46" fmla="*/ 73 w 171"/>
                <a:gd name="T47" fmla="*/ 14 h 74"/>
                <a:gd name="T48" fmla="*/ 79 w 171"/>
                <a:gd name="T49" fmla="*/ 25 h 74"/>
                <a:gd name="T50" fmla="*/ 67 w 171"/>
                <a:gd name="T51" fmla="*/ 26 h 74"/>
                <a:gd name="T52" fmla="*/ 64 w 171"/>
                <a:gd name="T53" fmla="*/ 21 h 74"/>
                <a:gd name="T54" fmla="*/ 50 w 171"/>
                <a:gd name="T55" fmla="*/ 18 h 74"/>
                <a:gd name="T56" fmla="*/ 31 w 171"/>
                <a:gd name="T57" fmla="*/ 21 h 74"/>
                <a:gd name="T58" fmla="*/ 42 w 171"/>
                <a:gd name="T59" fmla="*/ 26 h 74"/>
                <a:gd name="T60" fmla="*/ 43 w 171"/>
                <a:gd name="T61" fmla="*/ 34 h 74"/>
                <a:gd name="T62" fmla="*/ 37 w 171"/>
                <a:gd name="T63" fmla="*/ 42 h 74"/>
                <a:gd name="T64" fmla="*/ 37 w 171"/>
                <a:gd name="T65" fmla="*/ 58 h 74"/>
                <a:gd name="T66" fmla="*/ 44 w 171"/>
                <a:gd name="T67" fmla="*/ 66 h 74"/>
                <a:gd name="T68" fmla="*/ 67 w 171"/>
                <a:gd name="T69" fmla="*/ 66 h 74"/>
                <a:gd name="T70" fmla="*/ 75 w 171"/>
                <a:gd name="T71" fmla="*/ 65 h 74"/>
                <a:gd name="T72" fmla="*/ 83 w 171"/>
                <a:gd name="T73" fmla="*/ 79 h 74"/>
                <a:gd name="T74" fmla="*/ 74 w 171"/>
                <a:gd name="T75" fmla="*/ 92 h 74"/>
                <a:gd name="T76" fmla="*/ 67 w 171"/>
                <a:gd name="T77" fmla="*/ 92 h 74"/>
                <a:gd name="T78" fmla="*/ 58 w 171"/>
                <a:gd name="T79" fmla="*/ 92 h 74"/>
                <a:gd name="T80" fmla="*/ 53 w 171"/>
                <a:gd name="T81" fmla="*/ 92 h 74"/>
                <a:gd name="T82" fmla="*/ 49 w 171"/>
                <a:gd name="T83" fmla="*/ 97 h 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1"/>
                <a:gd name="T127" fmla="*/ 0 h 74"/>
                <a:gd name="T128" fmla="*/ 171 w 171"/>
                <a:gd name="T129" fmla="*/ 74 h 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1" h="74">
                  <a:moveTo>
                    <a:pt x="43" y="52"/>
                  </a:moveTo>
                  <a:lnTo>
                    <a:pt x="30" y="52"/>
                  </a:lnTo>
                  <a:lnTo>
                    <a:pt x="6" y="55"/>
                  </a:lnTo>
                  <a:lnTo>
                    <a:pt x="0" y="62"/>
                  </a:lnTo>
                  <a:lnTo>
                    <a:pt x="6" y="66"/>
                  </a:lnTo>
                  <a:lnTo>
                    <a:pt x="11" y="68"/>
                  </a:lnTo>
                  <a:lnTo>
                    <a:pt x="45" y="68"/>
                  </a:lnTo>
                  <a:lnTo>
                    <a:pt x="68" y="68"/>
                  </a:lnTo>
                  <a:lnTo>
                    <a:pt x="78" y="73"/>
                  </a:lnTo>
                  <a:lnTo>
                    <a:pt x="82" y="64"/>
                  </a:lnTo>
                  <a:lnTo>
                    <a:pt x="91" y="62"/>
                  </a:lnTo>
                  <a:lnTo>
                    <a:pt x="105" y="59"/>
                  </a:lnTo>
                  <a:lnTo>
                    <a:pt x="117" y="57"/>
                  </a:lnTo>
                  <a:lnTo>
                    <a:pt x="139" y="45"/>
                  </a:lnTo>
                  <a:lnTo>
                    <a:pt x="162" y="34"/>
                  </a:lnTo>
                  <a:lnTo>
                    <a:pt x="170" y="28"/>
                  </a:lnTo>
                  <a:lnTo>
                    <a:pt x="167" y="17"/>
                  </a:lnTo>
                  <a:lnTo>
                    <a:pt x="156" y="17"/>
                  </a:lnTo>
                  <a:lnTo>
                    <a:pt x="145" y="11"/>
                  </a:lnTo>
                  <a:lnTo>
                    <a:pt x="134" y="7"/>
                  </a:lnTo>
                  <a:lnTo>
                    <a:pt x="105" y="5"/>
                  </a:lnTo>
                  <a:lnTo>
                    <a:pt x="69" y="0"/>
                  </a:lnTo>
                  <a:lnTo>
                    <a:pt x="62" y="2"/>
                  </a:lnTo>
                  <a:lnTo>
                    <a:pt x="64" y="7"/>
                  </a:lnTo>
                  <a:lnTo>
                    <a:pt x="69" y="13"/>
                  </a:lnTo>
                  <a:lnTo>
                    <a:pt x="58" y="14"/>
                  </a:lnTo>
                  <a:lnTo>
                    <a:pt x="55" y="11"/>
                  </a:lnTo>
                  <a:lnTo>
                    <a:pt x="44" y="10"/>
                  </a:lnTo>
                  <a:lnTo>
                    <a:pt x="28" y="11"/>
                  </a:lnTo>
                  <a:lnTo>
                    <a:pt x="36" y="14"/>
                  </a:lnTo>
                  <a:lnTo>
                    <a:pt x="37" y="19"/>
                  </a:lnTo>
                  <a:lnTo>
                    <a:pt x="32" y="23"/>
                  </a:lnTo>
                  <a:lnTo>
                    <a:pt x="32" y="31"/>
                  </a:lnTo>
                  <a:lnTo>
                    <a:pt x="38" y="36"/>
                  </a:lnTo>
                  <a:lnTo>
                    <a:pt x="58" y="36"/>
                  </a:lnTo>
                  <a:lnTo>
                    <a:pt x="66" y="35"/>
                  </a:lnTo>
                  <a:lnTo>
                    <a:pt x="72" y="42"/>
                  </a:lnTo>
                  <a:lnTo>
                    <a:pt x="65" y="50"/>
                  </a:lnTo>
                  <a:lnTo>
                    <a:pt x="58" y="50"/>
                  </a:lnTo>
                  <a:lnTo>
                    <a:pt x="51" y="50"/>
                  </a:lnTo>
                  <a:lnTo>
                    <a:pt x="47" y="50"/>
                  </a:lnTo>
                  <a:lnTo>
                    <a:pt x="43" y="52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9" name="Freeform 245"/>
            <p:cNvSpPr>
              <a:spLocks/>
            </p:cNvSpPr>
            <p:nvPr/>
          </p:nvSpPr>
          <p:spPr bwMode="auto">
            <a:xfrm>
              <a:off x="3863" y="1894"/>
              <a:ext cx="115" cy="92"/>
            </a:xfrm>
            <a:custGeom>
              <a:avLst/>
              <a:gdLst>
                <a:gd name="T0" fmla="*/ 0 w 109"/>
                <a:gd name="T1" fmla="*/ 111 h 76"/>
                <a:gd name="T2" fmla="*/ 1 w 109"/>
                <a:gd name="T3" fmla="*/ 117 h 76"/>
                <a:gd name="T4" fmla="*/ 9 w 109"/>
                <a:gd name="T5" fmla="*/ 120 h 76"/>
                <a:gd name="T6" fmla="*/ 34 w 109"/>
                <a:gd name="T7" fmla="*/ 120 h 76"/>
                <a:gd name="T8" fmla="*/ 60 w 109"/>
                <a:gd name="T9" fmla="*/ 79 h 76"/>
                <a:gd name="T10" fmla="*/ 65 w 109"/>
                <a:gd name="T11" fmla="*/ 107 h 76"/>
                <a:gd name="T12" fmla="*/ 74 w 109"/>
                <a:gd name="T13" fmla="*/ 133 h 76"/>
                <a:gd name="T14" fmla="*/ 90 w 109"/>
                <a:gd name="T15" fmla="*/ 123 h 76"/>
                <a:gd name="T16" fmla="*/ 108 w 109"/>
                <a:gd name="T17" fmla="*/ 111 h 76"/>
                <a:gd name="T18" fmla="*/ 126 w 109"/>
                <a:gd name="T19" fmla="*/ 120 h 76"/>
                <a:gd name="T20" fmla="*/ 127 w 109"/>
                <a:gd name="T21" fmla="*/ 79 h 76"/>
                <a:gd name="T22" fmla="*/ 114 w 109"/>
                <a:gd name="T23" fmla="*/ 74 h 76"/>
                <a:gd name="T24" fmla="*/ 107 w 109"/>
                <a:gd name="T25" fmla="*/ 75 h 76"/>
                <a:gd name="T26" fmla="*/ 112 w 109"/>
                <a:gd name="T27" fmla="*/ 50 h 76"/>
                <a:gd name="T28" fmla="*/ 98 w 109"/>
                <a:gd name="T29" fmla="*/ 44 h 76"/>
                <a:gd name="T30" fmla="*/ 84 w 109"/>
                <a:gd name="T31" fmla="*/ 42 h 76"/>
                <a:gd name="T32" fmla="*/ 66 w 109"/>
                <a:gd name="T33" fmla="*/ 42 h 76"/>
                <a:gd name="T34" fmla="*/ 53 w 109"/>
                <a:gd name="T35" fmla="*/ 42 h 76"/>
                <a:gd name="T36" fmla="*/ 37 w 109"/>
                <a:gd name="T37" fmla="*/ 42 h 76"/>
                <a:gd name="T38" fmla="*/ 21 w 109"/>
                <a:gd name="T39" fmla="*/ 36 h 76"/>
                <a:gd name="T40" fmla="*/ 19 w 109"/>
                <a:gd name="T41" fmla="*/ 35 h 76"/>
                <a:gd name="T42" fmla="*/ 22 w 109"/>
                <a:gd name="T43" fmla="*/ 25 h 76"/>
                <a:gd name="T44" fmla="*/ 27 w 109"/>
                <a:gd name="T45" fmla="*/ 19 h 76"/>
                <a:gd name="T46" fmla="*/ 52 w 109"/>
                <a:gd name="T47" fmla="*/ 12 h 76"/>
                <a:gd name="T48" fmla="*/ 50 w 109"/>
                <a:gd name="T49" fmla="*/ 0 h 76"/>
                <a:gd name="T50" fmla="*/ 34 w 109"/>
                <a:gd name="T51" fmla="*/ 2 h 76"/>
                <a:gd name="T52" fmla="*/ 17 w 109"/>
                <a:gd name="T53" fmla="*/ 2 h 76"/>
                <a:gd name="T54" fmla="*/ 6 w 109"/>
                <a:gd name="T55" fmla="*/ 16 h 76"/>
                <a:gd name="T56" fmla="*/ 3 w 109"/>
                <a:gd name="T57" fmla="*/ 42 h 76"/>
                <a:gd name="T58" fmla="*/ 3 w 109"/>
                <a:gd name="T59" fmla="*/ 48 h 76"/>
                <a:gd name="T60" fmla="*/ 2 w 109"/>
                <a:gd name="T61" fmla="*/ 51 h 76"/>
                <a:gd name="T62" fmla="*/ 15 w 109"/>
                <a:gd name="T63" fmla="*/ 57 h 76"/>
                <a:gd name="T64" fmla="*/ 20 w 109"/>
                <a:gd name="T65" fmla="*/ 70 h 76"/>
                <a:gd name="T66" fmla="*/ 17 w 109"/>
                <a:gd name="T67" fmla="*/ 90 h 76"/>
                <a:gd name="T68" fmla="*/ 14 w 109"/>
                <a:gd name="T69" fmla="*/ 91 h 76"/>
                <a:gd name="T70" fmla="*/ 8 w 109"/>
                <a:gd name="T71" fmla="*/ 98 h 76"/>
                <a:gd name="T72" fmla="*/ 0 w 109"/>
                <a:gd name="T73" fmla="*/ 111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76"/>
                <a:gd name="T113" fmla="*/ 109 w 109"/>
                <a:gd name="T114" fmla="*/ 76 h 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76">
                  <a:moveTo>
                    <a:pt x="0" y="63"/>
                  </a:moveTo>
                  <a:lnTo>
                    <a:pt x="1" y="66"/>
                  </a:lnTo>
                  <a:lnTo>
                    <a:pt x="9" y="68"/>
                  </a:lnTo>
                  <a:lnTo>
                    <a:pt x="28" y="68"/>
                  </a:lnTo>
                  <a:lnTo>
                    <a:pt x="51" y="45"/>
                  </a:lnTo>
                  <a:lnTo>
                    <a:pt x="56" y="60"/>
                  </a:lnTo>
                  <a:lnTo>
                    <a:pt x="63" y="75"/>
                  </a:lnTo>
                  <a:lnTo>
                    <a:pt x="77" y="69"/>
                  </a:lnTo>
                  <a:lnTo>
                    <a:pt x="92" y="63"/>
                  </a:lnTo>
                  <a:lnTo>
                    <a:pt x="107" y="68"/>
                  </a:lnTo>
                  <a:lnTo>
                    <a:pt x="108" y="45"/>
                  </a:lnTo>
                  <a:lnTo>
                    <a:pt x="97" y="41"/>
                  </a:lnTo>
                  <a:lnTo>
                    <a:pt x="91" y="42"/>
                  </a:lnTo>
                  <a:lnTo>
                    <a:pt x="95" y="28"/>
                  </a:lnTo>
                  <a:lnTo>
                    <a:pt x="83" y="25"/>
                  </a:lnTo>
                  <a:lnTo>
                    <a:pt x="72" y="24"/>
                  </a:lnTo>
                  <a:lnTo>
                    <a:pt x="57" y="24"/>
                  </a:lnTo>
                  <a:lnTo>
                    <a:pt x="45" y="24"/>
                  </a:lnTo>
                  <a:lnTo>
                    <a:pt x="31" y="24"/>
                  </a:lnTo>
                  <a:lnTo>
                    <a:pt x="18" y="21"/>
                  </a:lnTo>
                  <a:lnTo>
                    <a:pt x="16" y="20"/>
                  </a:lnTo>
                  <a:lnTo>
                    <a:pt x="19" y="14"/>
                  </a:lnTo>
                  <a:lnTo>
                    <a:pt x="24" y="11"/>
                  </a:lnTo>
                  <a:lnTo>
                    <a:pt x="44" y="7"/>
                  </a:lnTo>
                  <a:lnTo>
                    <a:pt x="43" y="0"/>
                  </a:lnTo>
                  <a:lnTo>
                    <a:pt x="28" y="2"/>
                  </a:lnTo>
                  <a:lnTo>
                    <a:pt x="14" y="2"/>
                  </a:lnTo>
                  <a:lnTo>
                    <a:pt x="6" y="9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2" y="29"/>
                  </a:lnTo>
                  <a:lnTo>
                    <a:pt x="12" y="32"/>
                  </a:lnTo>
                  <a:lnTo>
                    <a:pt x="17" y="40"/>
                  </a:lnTo>
                  <a:lnTo>
                    <a:pt x="14" y="50"/>
                  </a:lnTo>
                  <a:lnTo>
                    <a:pt x="11" y="51"/>
                  </a:lnTo>
                  <a:lnTo>
                    <a:pt x="8" y="55"/>
                  </a:lnTo>
                  <a:lnTo>
                    <a:pt x="0" y="63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0" name="Oval 246"/>
            <p:cNvSpPr>
              <a:spLocks noChangeArrowheads="1"/>
            </p:cNvSpPr>
            <p:nvPr/>
          </p:nvSpPr>
          <p:spPr bwMode="auto">
            <a:xfrm>
              <a:off x="4030" y="2174"/>
              <a:ext cx="43" cy="49"/>
            </a:xfrm>
            <a:prstGeom prst="ellipse">
              <a:avLst/>
            </a:prstGeom>
            <a:solidFill>
              <a:srgbClr val="B4CDD2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11" name="Oval 247"/>
            <p:cNvSpPr>
              <a:spLocks noChangeArrowheads="1"/>
            </p:cNvSpPr>
            <p:nvPr/>
          </p:nvSpPr>
          <p:spPr bwMode="auto">
            <a:xfrm>
              <a:off x="3247" y="1908"/>
              <a:ext cx="43" cy="50"/>
            </a:xfrm>
            <a:prstGeom prst="ellipse">
              <a:avLst/>
            </a:prstGeom>
            <a:solidFill>
              <a:srgbClr val="B4CDD2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12" name="Oval 248"/>
            <p:cNvSpPr>
              <a:spLocks noChangeArrowheads="1"/>
            </p:cNvSpPr>
            <p:nvPr/>
          </p:nvSpPr>
          <p:spPr bwMode="auto">
            <a:xfrm>
              <a:off x="4384" y="2578"/>
              <a:ext cx="41" cy="50"/>
            </a:xfrm>
            <a:prstGeom prst="ellipse">
              <a:avLst/>
            </a:prstGeom>
            <a:solidFill>
              <a:srgbClr val="B4CDD2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13" name="Oval 249"/>
            <p:cNvSpPr>
              <a:spLocks noChangeArrowheads="1"/>
            </p:cNvSpPr>
            <p:nvPr/>
          </p:nvSpPr>
          <p:spPr bwMode="auto">
            <a:xfrm>
              <a:off x="4927" y="1980"/>
              <a:ext cx="42" cy="49"/>
            </a:xfrm>
            <a:prstGeom prst="ellipse">
              <a:avLst/>
            </a:prstGeom>
            <a:solidFill>
              <a:srgbClr val="B4CDD2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14" name="Oval 250"/>
            <p:cNvSpPr>
              <a:spLocks noChangeArrowheads="1"/>
            </p:cNvSpPr>
            <p:nvPr/>
          </p:nvSpPr>
          <p:spPr bwMode="auto">
            <a:xfrm>
              <a:off x="3157" y="1766"/>
              <a:ext cx="43" cy="49"/>
            </a:xfrm>
            <a:prstGeom prst="ellipse">
              <a:avLst/>
            </a:prstGeom>
            <a:solidFill>
              <a:srgbClr val="B4CDD2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15" name="Oval 251"/>
            <p:cNvSpPr>
              <a:spLocks noChangeArrowheads="1"/>
            </p:cNvSpPr>
            <p:nvPr/>
          </p:nvSpPr>
          <p:spPr bwMode="auto">
            <a:xfrm>
              <a:off x="1471" y="2382"/>
              <a:ext cx="42" cy="49"/>
            </a:xfrm>
            <a:prstGeom prst="ellipse">
              <a:avLst/>
            </a:prstGeom>
            <a:solidFill>
              <a:srgbClr val="B4CDD2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16" name="Oval 252"/>
            <p:cNvSpPr>
              <a:spLocks noChangeArrowheads="1"/>
            </p:cNvSpPr>
            <p:nvPr/>
          </p:nvSpPr>
          <p:spPr bwMode="auto">
            <a:xfrm>
              <a:off x="2035" y="3112"/>
              <a:ext cx="42" cy="48"/>
            </a:xfrm>
            <a:prstGeom prst="ellipse">
              <a:avLst/>
            </a:prstGeom>
            <a:solidFill>
              <a:srgbClr val="B4CDD2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17" name="Oval 253"/>
            <p:cNvSpPr>
              <a:spLocks noChangeArrowheads="1"/>
            </p:cNvSpPr>
            <p:nvPr/>
          </p:nvSpPr>
          <p:spPr bwMode="auto">
            <a:xfrm>
              <a:off x="5108" y="3229"/>
              <a:ext cx="42" cy="49"/>
            </a:xfrm>
            <a:prstGeom prst="ellipse">
              <a:avLst/>
            </a:prstGeom>
            <a:solidFill>
              <a:srgbClr val="B4CDD2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18" name="Oval 254"/>
            <p:cNvSpPr>
              <a:spLocks noChangeArrowheads="1"/>
            </p:cNvSpPr>
            <p:nvPr/>
          </p:nvSpPr>
          <p:spPr bwMode="auto">
            <a:xfrm>
              <a:off x="3018" y="1523"/>
              <a:ext cx="43" cy="49"/>
            </a:xfrm>
            <a:prstGeom prst="ellipse">
              <a:avLst/>
            </a:prstGeom>
            <a:solidFill>
              <a:srgbClr val="B4CDD2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19" name="Freeform 255"/>
            <p:cNvSpPr>
              <a:spLocks/>
            </p:cNvSpPr>
            <p:nvPr/>
          </p:nvSpPr>
          <p:spPr bwMode="auto">
            <a:xfrm>
              <a:off x="967" y="1198"/>
              <a:ext cx="79" cy="53"/>
            </a:xfrm>
            <a:custGeom>
              <a:avLst/>
              <a:gdLst>
                <a:gd name="T0" fmla="*/ 0 w 75"/>
                <a:gd name="T1" fmla="*/ 0 h 43"/>
                <a:gd name="T2" fmla="*/ 46 w 75"/>
                <a:gd name="T3" fmla="*/ 15 h 43"/>
                <a:gd name="T4" fmla="*/ 86 w 75"/>
                <a:gd name="T5" fmla="*/ 79 h 43"/>
                <a:gd name="T6" fmla="*/ 63 w 75"/>
                <a:gd name="T7" fmla="*/ 65 h 43"/>
                <a:gd name="T8" fmla="*/ 0 w 75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43"/>
                <a:gd name="T17" fmla="*/ 75 w 75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43">
                  <a:moveTo>
                    <a:pt x="0" y="0"/>
                  </a:moveTo>
                  <a:lnTo>
                    <a:pt x="40" y="8"/>
                  </a:lnTo>
                  <a:lnTo>
                    <a:pt x="74" y="42"/>
                  </a:lnTo>
                  <a:lnTo>
                    <a:pt x="54" y="35"/>
                  </a:lnTo>
                  <a:lnTo>
                    <a:pt x="0" y="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0" name="Freeform 256"/>
            <p:cNvSpPr>
              <a:spLocks/>
            </p:cNvSpPr>
            <p:nvPr/>
          </p:nvSpPr>
          <p:spPr bwMode="auto">
            <a:xfrm>
              <a:off x="852" y="1681"/>
              <a:ext cx="79" cy="53"/>
            </a:xfrm>
            <a:custGeom>
              <a:avLst/>
              <a:gdLst>
                <a:gd name="T0" fmla="*/ 0 w 75"/>
                <a:gd name="T1" fmla="*/ 0 h 43"/>
                <a:gd name="T2" fmla="*/ 46 w 75"/>
                <a:gd name="T3" fmla="*/ 15 h 43"/>
                <a:gd name="T4" fmla="*/ 86 w 75"/>
                <a:gd name="T5" fmla="*/ 79 h 43"/>
                <a:gd name="T6" fmla="*/ 63 w 75"/>
                <a:gd name="T7" fmla="*/ 65 h 43"/>
                <a:gd name="T8" fmla="*/ 0 w 75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43"/>
                <a:gd name="T17" fmla="*/ 75 w 75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43">
                  <a:moveTo>
                    <a:pt x="0" y="0"/>
                  </a:moveTo>
                  <a:lnTo>
                    <a:pt x="40" y="8"/>
                  </a:lnTo>
                  <a:lnTo>
                    <a:pt x="74" y="42"/>
                  </a:lnTo>
                  <a:lnTo>
                    <a:pt x="54" y="35"/>
                  </a:lnTo>
                  <a:lnTo>
                    <a:pt x="0" y="0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1" name="Freeform 257"/>
            <p:cNvSpPr>
              <a:spLocks/>
            </p:cNvSpPr>
            <p:nvPr/>
          </p:nvSpPr>
          <p:spPr bwMode="auto">
            <a:xfrm>
              <a:off x="535" y="1824"/>
              <a:ext cx="18" cy="26"/>
            </a:xfrm>
            <a:custGeom>
              <a:avLst/>
              <a:gdLst>
                <a:gd name="T0" fmla="*/ 0 w 18"/>
                <a:gd name="T1" fmla="*/ 14 h 21"/>
                <a:gd name="T2" fmla="*/ 2 w 18"/>
                <a:gd name="T3" fmla="*/ 0 h 21"/>
                <a:gd name="T4" fmla="*/ 17 w 18"/>
                <a:gd name="T5" fmla="*/ 24 h 21"/>
                <a:gd name="T6" fmla="*/ 5 w 18"/>
                <a:gd name="T7" fmla="*/ 38 h 21"/>
                <a:gd name="T8" fmla="*/ 0 w 18"/>
                <a:gd name="T9" fmla="*/ 1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1"/>
                <a:gd name="T17" fmla="*/ 18 w 18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1">
                  <a:moveTo>
                    <a:pt x="0" y="7"/>
                  </a:moveTo>
                  <a:lnTo>
                    <a:pt x="2" y="0"/>
                  </a:lnTo>
                  <a:lnTo>
                    <a:pt x="17" y="12"/>
                  </a:lnTo>
                  <a:lnTo>
                    <a:pt x="5" y="20"/>
                  </a:lnTo>
                  <a:lnTo>
                    <a:pt x="0" y="7"/>
                  </a:lnTo>
                </a:path>
              </a:pathLst>
            </a:custGeom>
            <a:solidFill>
              <a:srgbClr val="B4CDD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7" name="Oval 258"/>
          <p:cNvSpPr>
            <a:spLocks noChangeArrowheads="1"/>
          </p:cNvSpPr>
          <p:nvPr/>
        </p:nvSpPr>
        <p:spPr bwMode="auto">
          <a:xfrm flipV="1">
            <a:off x="3289300" y="4835525"/>
            <a:ext cx="109538" cy="12700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Oval 259"/>
          <p:cNvSpPr>
            <a:spLocks noChangeArrowheads="1"/>
          </p:cNvSpPr>
          <p:nvPr/>
        </p:nvSpPr>
        <p:spPr bwMode="auto">
          <a:xfrm flipV="1">
            <a:off x="8054975" y="5183188"/>
            <a:ext cx="109538" cy="12700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</p:spPr>
        <p:txBody>
          <a:bodyPr rot="10800000" wrap="none" anchor="ctr"/>
          <a:lstStyle/>
          <a:p>
            <a:pPr eaLnBrk="0" hangingPunct="0">
              <a:lnSpc>
                <a:spcPct val="90000"/>
              </a:lnSpc>
            </a:pPr>
            <a:r>
              <a:rPr lang="en-US" sz="900" b="1">
                <a:cs typeface="Arial" charset="0"/>
              </a:rPr>
              <a:t>b</a:t>
            </a:r>
            <a:endParaRPr lang="en-GB" sz="900" b="1">
              <a:cs typeface="Arial" charset="0"/>
            </a:endParaRPr>
          </a:p>
        </p:txBody>
      </p:sp>
      <p:sp>
        <p:nvSpPr>
          <p:cNvPr id="30729" name="Oval 260"/>
          <p:cNvSpPr>
            <a:spLocks noChangeArrowheads="1"/>
          </p:cNvSpPr>
          <p:nvPr/>
        </p:nvSpPr>
        <p:spPr bwMode="auto">
          <a:xfrm flipV="1">
            <a:off x="7851775" y="3103563"/>
            <a:ext cx="109538" cy="12858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</p:spPr>
        <p:txBody>
          <a:bodyPr rot="10800000" wrap="none" anchor="ctr"/>
          <a:lstStyle/>
          <a:p>
            <a:pPr eaLnBrk="0" hangingPunct="0">
              <a:lnSpc>
                <a:spcPct val="90000"/>
              </a:lnSpc>
            </a:pPr>
            <a:endParaRPr lang="en-GB" sz="900" b="1">
              <a:cs typeface="Arial" charset="0"/>
            </a:endParaRPr>
          </a:p>
        </p:txBody>
      </p:sp>
      <p:sp>
        <p:nvSpPr>
          <p:cNvPr id="30730" name="Oval 261"/>
          <p:cNvSpPr>
            <a:spLocks noChangeArrowheads="1"/>
          </p:cNvSpPr>
          <p:nvPr/>
        </p:nvSpPr>
        <p:spPr bwMode="auto">
          <a:xfrm>
            <a:off x="6927850" y="4084638"/>
            <a:ext cx="109538" cy="12700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Oval 262"/>
          <p:cNvSpPr>
            <a:spLocks noChangeArrowheads="1"/>
          </p:cNvSpPr>
          <p:nvPr/>
        </p:nvSpPr>
        <p:spPr bwMode="auto">
          <a:xfrm>
            <a:off x="4330700" y="2973388"/>
            <a:ext cx="109538" cy="12858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2" name="Oval 263"/>
          <p:cNvSpPr>
            <a:spLocks noChangeArrowheads="1"/>
          </p:cNvSpPr>
          <p:nvPr/>
        </p:nvSpPr>
        <p:spPr bwMode="auto">
          <a:xfrm flipV="1">
            <a:off x="2392363" y="3182938"/>
            <a:ext cx="109537" cy="12700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Oval 264"/>
          <p:cNvSpPr>
            <a:spLocks noChangeArrowheads="1"/>
          </p:cNvSpPr>
          <p:nvPr/>
        </p:nvSpPr>
        <p:spPr bwMode="auto">
          <a:xfrm flipV="1">
            <a:off x="1474788" y="2851150"/>
            <a:ext cx="109537" cy="12700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Oval 265"/>
          <p:cNvSpPr>
            <a:spLocks noChangeArrowheads="1"/>
          </p:cNvSpPr>
          <p:nvPr/>
        </p:nvSpPr>
        <p:spPr bwMode="auto">
          <a:xfrm flipV="1">
            <a:off x="8632825" y="5457825"/>
            <a:ext cx="109538" cy="12700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</p:spPr>
        <p:txBody>
          <a:bodyPr rot="10800000" wrap="none" anchor="ctr"/>
          <a:lstStyle/>
          <a:p>
            <a:pPr eaLnBrk="0" hangingPunct="0">
              <a:lnSpc>
                <a:spcPct val="90000"/>
              </a:lnSpc>
            </a:pPr>
            <a:r>
              <a:rPr lang="en-US" sz="900" b="1">
                <a:cs typeface="Arial" charset="0"/>
              </a:rPr>
              <a:t>b</a:t>
            </a:r>
            <a:endParaRPr lang="en-GB" sz="900" b="1">
              <a:cs typeface="Arial" charset="0"/>
            </a:endParaRPr>
          </a:p>
        </p:txBody>
      </p:sp>
      <p:sp>
        <p:nvSpPr>
          <p:cNvPr id="30735" name="Oval 266"/>
          <p:cNvSpPr>
            <a:spLocks noChangeArrowheads="1"/>
          </p:cNvSpPr>
          <p:nvPr/>
        </p:nvSpPr>
        <p:spPr bwMode="auto">
          <a:xfrm flipV="1">
            <a:off x="4695825" y="2781300"/>
            <a:ext cx="109538" cy="12700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Oval 267"/>
          <p:cNvSpPr>
            <a:spLocks noChangeArrowheads="1"/>
          </p:cNvSpPr>
          <p:nvPr/>
        </p:nvSpPr>
        <p:spPr bwMode="auto">
          <a:xfrm>
            <a:off x="4391025" y="2525713"/>
            <a:ext cx="109538" cy="12700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7" name="Oval 268"/>
          <p:cNvSpPr>
            <a:spLocks noChangeArrowheads="1"/>
          </p:cNvSpPr>
          <p:nvPr/>
        </p:nvSpPr>
        <p:spPr bwMode="auto">
          <a:xfrm flipV="1">
            <a:off x="7292975" y="3103563"/>
            <a:ext cx="109538" cy="12700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8" name="Oval 269"/>
          <p:cNvSpPr>
            <a:spLocks noChangeArrowheads="1"/>
          </p:cNvSpPr>
          <p:nvPr/>
        </p:nvSpPr>
        <p:spPr bwMode="auto">
          <a:xfrm>
            <a:off x="6283325" y="3638550"/>
            <a:ext cx="109538" cy="12700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9" name="Oval 270"/>
          <p:cNvSpPr>
            <a:spLocks noChangeArrowheads="1"/>
          </p:cNvSpPr>
          <p:nvPr/>
        </p:nvSpPr>
        <p:spPr bwMode="auto">
          <a:xfrm>
            <a:off x="7400925" y="3789363"/>
            <a:ext cx="109538" cy="12700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0" name="Oval 271"/>
          <p:cNvSpPr>
            <a:spLocks noChangeArrowheads="1"/>
          </p:cNvSpPr>
          <p:nvPr/>
        </p:nvSpPr>
        <p:spPr bwMode="auto">
          <a:xfrm>
            <a:off x="7153275" y="3506788"/>
            <a:ext cx="109538" cy="12858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1" name="Oval 272"/>
          <p:cNvSpPr>
            <a:spLocks noChangeArrowheads="1"/>
          </p:cNvSpPr>
          <p:nvPr/>
        </p:nvSpPr>
        <p:spPr bwMode="auto">
          <a:xfrm flipV="1">
            <a:off x="6886575" y="3816350"/>
            <a:ext cx="109538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</p:spPr>
        <p:txBody>
          <a:bodyPr rot="10800000" wrap="none" anchor="ctr"/>
          <a:lstStyle/>
          <a:p>
            <a:pPr eaLnBrk="0" hangingPunct="0">
              <a:lnSpc>
                <a:spcPct val="90000"/>
              </a:lnSpc>
            </a:pPr>
            <a:endParaRPr lang="en-GB" sz="900" b="1">
              <a:cs typeface="Arial" charset="0"/>
            </a:endParaRPr>
          </a:p>
        </p:txBody>
      </p:sp>
      <p:sp>
        <p:nvSpPr>
          <p:cNvPr id="30742" name="Oval 273"/>
          <p:cNvSpPr>
            <a:spLocks noChangeArrowheads="1"/>
          </p:cNvSpPr>
          <p:nvPr/>
        </p:nvSpPr>
        <p:spPr bwMode="auto">
          <a:xfrm flipV="1">
            <a:off x="5246688" y="2293938"/>
            <a:ext cx="109537" cy="127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Oval 274"/>
          <p:cNvSpPr>
            <a:spLocks noChangeArrowheads="1"/>
          </p:cNvSpPr>
          <p:nvPr/>
        </p:nvSpPr>
        <p:spPr bwMode="auto">
          <a:xfrm>
            <a:off x="7372350" y="3271838"/>
            <a:ext cx="109538" cy="12700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4" name="Oval 275"/>
          <p:cNvSpPr>
            <a:spLocks noChangeArrowheads="1"/>
          </p:cNvSpPr>
          <p:nvPr/>
        </p:nvSpPr>
        <p:spPr bwMode="auto">
          <a:xfrm flipV="1">
            <a:off x="196850" y="5116513"/>
            <a:ext cx="109538" cy="109537"/>
          </a:xfrm>
          <a:prstGeom prst="ellipse">
            <a:avLst/>
          </a:prstGeom>
          <a:solidFill>
            <a:srgbClr val="0000FF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5" name="Oval 276"/>
          <p:cNvSpPr>
            <a:spLocks noChangeArrowheads="1"/>
          </p:cNvSpPr>
          <p:nvPr/>
        </p:nvSpPr>
        <p:spPr bwMode="auto">
          <a:xfrm flipV="1">
            <a:off x="203200" y="5362575"/>
            <a:ext cx="109538" cy="109538"/>
          </a:xfrm>
          <a:prstGeom prst="ellipse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rot="10800000" wrap="none" anchor="ctr"/>
          <a:lstStyle/>
          <a:p>
            <a:pPr eaLnBrk="0" hangingPunct="0">
              <a:lnSpc>
                <a:spcPct val="90000"/>
              </a:lnSpc>
            </a:pPr>
            <a:endParaRPr lang="en-GB" sz="9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79157" name="AutoShape 277"/>
          <p:cNvSpPr>
            <a:spLocks noChangeArrowheads="1"/>
          </p:cNvSpPr>
          <p:nvPr/>
        </p:nvSpPr>
        <p:spPr bwMode="auto">
          <a:xfrm>
            <a:off x="165100" y="4619625"/>
            <a:ext cx="185738" cy="165100"/>
          </a:xfrm>
          <a:prstGeom prst="star5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47" name="Text Box 278"/>
          <p:cNvSpPr txBox="1">
            <a:spLocks noChangeArrowheads="1"/>
          </p:cNvSpPr>
          <p:nvPr/>
        </p:nvSpPr>
        <p:spPr bwMode="auto">
          <a:xfrm>
            <a:off x="241300" y="4560888"/>
            <a:ext cx="303530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</a:pPr>
            <a:r>
              <a:rPr lang="bg-BG" sz="1200" b="1" dirty="0" smtClean="0">
                <a:cs typeface="Arial" charset="0"/>
              </a:rPr>
              <a:t>Централен офис</a:t>
            </a:r>
            <a:endParaRPr lang="en-US" sz="1200" b="1" dirty="0">
              <a:cs typeface="Arial" charset="0"/>
            </a:endParaRPr>
          </a:p>
          <a:p>
            <a:pPr algn="l">
              <a:spcBef>
                <a:spcPct val="30000"/>
              </a:spcBef>
            </a:pPr>
            <a:r>
              <a:rPr lang="bg-BG" sz="1200" b="1" dirty="0" smtClean="0">
                <a:cs typeface="Arial" charset="0"/>
              </a:rPr>
              <a:t>Производство</a:t>
            </a:r>
            <a:endParaRPr lang="en-US" sz="1200" b="1" dirty="0">
              <a:cs typeface="Arial" charset="0"/>
            </a:endParaRPr>
          </a:p>
          <a:p>
            <a:pPr algn="l">
              <a:spcBef>
                <a:spcPct val="30000"/>
              </a:spcBef>
            </a:pPr>
            <a:r>
              <a:rPr lang="bg-BG" sz="1200" b="1" dirty="0" smtClean="0">
                <a:cs typeface="Arial" charset="0"/>
              </a:rPr>
              <a:t>Технически Център</a:t>
            </a:r>
            <a:endParaRPr lang="en-US" sz="1200" b="1" dirty="0">
              <a:cs typeface="Arial" charset="0"/>
            </a:endParaRPr>
          </a:p>
          <a:p>
            <a:pPr algn="l">
              <a:spcBef>
                <a:spcPct val="30000"/>
              </a:spcBef>
            </a:pPr>
            <a:r>
              <a:rPr lang="bg-BG" sz="1200" b="1" dirty="0" smtClean="0">
                <a:cs typeface="Arial" charset="0"/>
              </a:rPr>
              <a:t>Продажби и сервиз</a:t>
            </a:r>
            <a:endParaRPr lang="en-US" sz="1200" b="1" dirty="0">
              <a:cs typeface="Arial" charset="0"/>
            </a:endParaRPr>
          </a:p>
        </p:txBody>
      </p:sp>
      <p:sp>
        <p:nvSpPr>
          <p:cNvPr id="30748" name="AutoShape 279"/>
          <p:cNvSpPr>
            <a:spLocks noChangeArrowheads="1"/>
          </p:cNvSpPr>
          <p:nvPr/>
        </p:nvSpPr>
        <p:spPr bwMode="auto">
          <a:xfrm>
            <a:off x="198438" y="4879975"/>
            <a:ext cx="119062" cy="119063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9" name="Text Box 280"/>
          <p:cNvSpPr txBox="1">
            <a:spLocks noChangeArrowheads="1"/>
          </p:cNvSpPr>
          <p:nvPr/>
        </p:nvSpPr>
        <p:spPr bwMode="auto">
          <a:xfrm>
            <a:off x="3517900" y="2463800"/>
            <a:ext cx="19304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bg-BG" dirty="0" smtClean="0">
                <a:latin typeface="Tahoma" charset="0"/>
                <a:cs typeface="Arial" charset="0"/>
              </a:rPr>
              <a:t>Европа</a:t>
            </a:r>
            <a:r>
              <a:rPr lang="en-US" dirty="0" smtClean="0">
                <a:latin typeface="Tahoma" charset="0"/>
                <a:cs typeface="Arial" charset="0"/>
              </a:rPr>
              <a:t>               </a:t>
            </a:r>
            <a:r>
              <a:rPr lang="en-US" sz="1600" dirty="0">
                <a:latin typeface="Tahoma" charset="0"/>
                <a:cs typeface="Arial" charset="0"/>
              </a:rPr>
              <a:t>- 268 </a:t>
            </a:r>
            <a:r>
              <a:rPr lang="bg-BG" sz="1600" dirty="0" smtClean="0">
                <a:latin typeface="Tahoma" charset="0"/>
                <a:cs typeface="Arial" charset="0"/>
              </a:rPr>
              <a:t>служители</a:t>
            </a:r>
            <a:endParaRPr lang="en-US" sz="1600" dirty="0">
              <a:latin typeface="Tahoma" charset="0"/>
              <a:cs typeface="Arial" charset="0"/>
            </a:endParaRPr>
          </a:p>
        </p:txBody>
      </p:sp>
      <p:sp>
        <p:nvSpPr>
          <p:cNvPr id="30750" name="Text Box 281"/>
          <p:cNvSpPr txBox="1">
            <a:spLocks noChangeArrowheads="1"/>
          </p:cNvSpPr>
          <p:nvPr/>
        </p:nvSpPr>
        <p:spPr bwMode="auto">
          <a:xfrm>
            <a:off x="1092200" y="2070100"/>
            <a:ext cx="19304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bg-BG" dirty="0" smtClean="0">
                <a:latin typeface="Tahoma" charset="0"/>
                <a:cs typeface="Arial" charset="0"/>
              </a:rPr>
              <a:t>Северна Америка</a:t>
            </a:r>
            <a:r>
              <a:rPr lang="en-US" dirty="0" smtClean="0">
                <a:latin typeface="Tahoma" charset="0"/>
                <a:cs typeface="Arial" charset="0"/>
              </a:rPr>
              <a:t>                    </a:t>
            </a:r>
            <a:r>
              <a:rPr lang="en-US" sz="1600" dirty="0">
                <a:latin typeface="Tahoma" charset="0"/>
                <a:cs typeface="Arial" charset="0"/>
              </a:rPr>
              <a:t>- 355 </a:t>
            </a:r>
            <a:r>
              <a:rPr lang="bg-BG" sz="1600" dirty="0" smtClean="0">
                <a:latin typeface="Tahoma" charset="0"/>
                <a:cs typeface="Arial" charset="0"/>
              </a:rPr>
              <a:t>служители</a:t>
            </a:r>
            <a:endParaRPr lang="en-US" sz="1600" dirty="0">
              <a:latin typeface="Tahoma" charset="0"/>
              <a:cs typeface="Arial" charset="0"/>
            </a:endParaRPr>
          </a:p>
        </p:txBody>
      </p:sp>
      <p:sp>
        <p:nvSpPr>
          <p:cNvPr id="30751" name="Text Box 282"/>
          <p:cNvSpPr txBox="1">
            <a:spLocks noChangeArrowheads="1"/>
          </p:cNvSpPr>
          <p:nvPr/>
        </p:nvSpPr>
        <p:spPr bwMode="auto">
          <a:xfrm>
            <a:off x="2171700" y="3962400"/>
            <a:ext cx="19304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bg-BG" dirty="0" smtClean="0">
                <a:latin typeface="Tahoma" charset="0"/>
                <a:cs typeface="Arial" charset="0"/>
              </a:rPr>
              <a:t>Латинска Америка</a:t>
            </a:r>
            <a:r>
              <a:rPr lang="en-US" dirty="0" smtClean="0">
                <a:latin typeface="Tahoma" charset="0"/>
                <a:cs typeface="Arial" charset="0"/>
              </a:rPr>
              <a:t>               </a:t>
            </a:r>
            <a:r>
              <a:rPr lang="en-US" sz="1600" dirty="0">
                <a:latin typeface="Tahoma" charset="0"/>
                <a:cs typeface="Arial" charset="0"/>
              </a:rPr>
              <a:t>- 26 </a:t>
            </a:r>
            <a:r>
              <a:rPr lang="bg-BG" sz="1600" dirty="0" smtClean="0">
                <a:latin typeface="Tahoma" charset="0"/>
                <a:cs typeface="Arial" charset="0"/>
              </a:rPr>
              <a:t>служители</a:t>
            </a:r>
            <a:endParaRPr lang="en-US" sz="1600" dirty="0">
              <a:latin typeface="Tahoma" charset="0"/>
              <a:cs typeface="Arial" charset="0"/>
            </a:endParaRPr>
          </a:p>
        </p:txBody>
      </p:sp>
      <p:sp>
        <p:nvSpPr>
          <p:cNvPr id="30752" name="Text Box 283"/>
          <p:cNvSpPr txBox="1">
            <a:spLocks noChangeArrowheads="1"/>
          </p:cNvSpPr>
          <p:nvPr/>
        </p:nvSpPr>
        <p:spPr bwMode="auto">
          <a:xfrm>
            <a:off x="6197600" y="2298700"/>
            <a:ext cx="19304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bg-BG" dirty="0" smtClean="0">
                <a:latin typeface="Tahoma" charset="0"/>
                <a:cs typeface="Arial" charset="0"/>
              </a:rPr>
              <a:t>Азия</a:t>
            </a:r>
            <a:r>
              <a:rPr lang="en-US" dirty="0" smtClean="0">
                <a:latin typeface="Tahoma" charset="0"/>
                <a:cs typeface="Arial" charset="0"/>
              </a:rPr>
              <a:t>               </a:t>
            </a:r>
            <a:r>
              <a:rPr lang="en-US" sz="1600" dirty="0">
                <a:latin typeface="Tahoma" charset="0"/>
                <a:cs typeface="Arial" charset="0"/>
              </a:rPr>
              <a:t>- 77 </a:t>
            </a:r>
            <a:r>
              <a:rPr lang="bg-BG" sz="1600" dirty="0" smtClean="0">
                <a:latin typeface="Tahoma" charset="0"/>
                <a:cs typeface="Arial" charset="0"/>
              </a:rPr>
              <a:t>служители</a:t>
            </a:r>
            <a:endParaRPr lang="en-US" sz="1600" dirty="0">
              <a:latin typeface="Tahoma" charset="0"/>
              <a:cs typeface="Arial" charset="0"/>
            </a:endParaRPr>
          </a:p>
        </p:txBody>
      </p:sp>
      <p:sp>
        <p:nvSpPr>
          <p:cNvPr id="30753" name="Oval 284"/>
          <p:cNvSpPr>
            <a:spLocks noChangeArrowheads="1"/>
          </p:cNvSpPr>
          <p:nvPr/>
        </p:nvSpPr>
        <p:spPr bwMode="auto">
          <a:xfrm flipV="1">
            <a:off x="4529138" y="2706688"/>
            <a:ext cx="109537" cy="127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4" name="Oval 285"/>
          <p:cNvSpPr>
            <a:spLocks noChangeArrowheads="1"/>
          </p:cNvSpPr>
          <p:nvPr/>
        </p:nvSpPr>
        <p:spPr bwMode="auto">
          <a:xfrm flipV="1">
            <a:off x="4656138" y="2579688"/>
            <a:ext cx="109537" cy="127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5" name="AutoShape 286"/>
          <p:cNvSpPr>
            <a:spLocks noChangeArrowheads="1"/>
          </p:cNvSpPr>
          <p:nvPr/>
        </p:nvSpPr>
        <p:spPr bwMode="auto">
          <a:xfrm>
            <a:off x="7351713" y="3409950"/>
            <a:ext cx="119062" cy="119063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6" name="Oval 287"/>
          <p:cNvSpPr>
            <a:spLocks noChangeArrowheads="1"/>
          </p:cNvSpPr>
          <p:nvPr/>
        </p:nvSpPr>
        <p:spPr bwMode="auto">
          <a:xfrm flipV="1">
            <a:off x="5405438" y="3494088"/>
            <a:ext cx="109537" cy="127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57" name="Group 288"/>
          <p:cNvGrpSpPr>
            <a:grpSpLocks/>
          </p:cNvGrpSpPr>
          <p:nvPr/>
        </p:nvGrpSpPr>
        <p:grpSpPr bwMode="auto">
          <a:xfrm>
            <a:off x="4454525" y="1855788"/>
            <a:ext cx="666750" cy="614362"/>
            <a:chOff x="2806" y="1169"/>
            <a:chExt cx="420" cy="387"/>
          </a:xfrm>
        </p:grpSpPr>
        <p:sp>
          <p:nvSpPr>
            <p:cNvPr id="30763" name="Oval 289"/>
            <p:cNvSpPr>
              <a:spLocks noChangeArrowheads="1"/>
            </p:cNvSpPr>
            <p:nvPr/>
          </p:nvSpPr>
          <p:spPr bwMode="auto">
            <a:xfrm>
              <a:off x="2977" y="1297"/>
              <a:ext cx="69" cy="8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4" name="Oval 290"/>
            <p:cNvSpPr>
              <a:spLocks noChangeArrowheads="1"/>
            </p:cNvSpPr>
            <p:nvPr/>
          </p:nvSpPr>
          <p:spPr bwMode="auto">
            <a:xfrm>
              <a:off x="2861" y="1297"/>
              <a:ext cx="69" cy="81"/>
            </a:xfrm>
            <a:prstGeom prst="ellipse">
              <a:avLst/>
            </a:prstGeom>
            <a:solidFill>
              <a:srgbClr val="0000FF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AutoShape 291"/>
            <p:cNvSpPr>
              <a:spLocks noChangeArrowheads="1"/>
            </p:cNvSpPr>
            <p:nvPr/>
          </p:nvSpPr>
          <p:spPr bwMode="auto">
            <a:xfrm>
              <a:off x="3102" y="1297"/>
              <a:ext cx="69" cy="80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72" name="AutoShape 292"/>
            <p:cNvSpPr>
              <a:spLocks noChangeArrowheads="1"/>
            </p:cNvSpPr>
            <p:nvPr/>
          </p:nvSpPr>
          <p:spPr bwMode="auto">
            <a:xfrm>
              <a:off x="2968" y="1175"/>
              <a:ext cx="86" cy="101"/>
            </a:xfrm>
            <a:prstGeom prst="star5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67" name="AutoShape 293"/>
            <p:cNvSpPr>
              <a:spLocks noChangeArrowheads="1"/>
            </p:cNvSpPr>
            <p:nvPr/>
          </p:nvSpPr>
          <p:spPr bwMode="auto">
            <a:xfrm>
              <a:off x="2806" y="1169"/>
              <a:ext cx="420" cy="387"/>
            </a:xfrm>
            <a:prstGeom prst="downArrowCallout">
              <a:avLst>
                <a:gd name="adj1" fmla="val 27132"/>
                <a:gd name="adj2" fmla="val 27132"/>
                <a:gd name="adj3" fmla="val 16667"/>
                <a:gd name="adj4" fmla="val 66667"/>
              </a:avLst>
            </a:prstGeom>
            <a:noFill/>
            <a:ln w="9525">
              <a:solidFill>
                <a:srgbClr val="447E8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58" name="Freeform 294"/>
          <p:cNvSpPr>
            <a:spLocks noChangeAspect="1"/>
          </p:cNvSpPr>
          <p:nvPr/>
        </p:nvSpPr>
        <p:spPr bwMode="auto">
          <a:xfrm>
            <a:off x="4884738" y="4857750"/>
            <a:ext cx="401637" cy="327025"/>
          </a:xfrm>
          <a:custGeom>
            <a:avLst/>
            <a:gdLst>
              <a:gd name="T0" fmla="*/ 0 w 236"/>
              <a:gd name="T1" fmla="*/ 2147483647 h 187"/>
              <a:gd name="T2" fmla="*/ 2147483647 w 236"/>
              <a:gd name="T3" fmla="*/ 2147483647 h 187"/>
              <a:gd name="T4" fmla="*/ 2147483647 w 236"/>
              <a:gd name="T5" fmla="*/ 2147483647 h 187"/>
              <a:gd name="T6" fmla="*/ 2147483647 w 236"/>
              <a:gd name="T7" fmla="*/ 2147483647 h 187"/>
              <a:gd name="T8" fmla="*/ 2147483647 w 236"/>
              <a:gd name="T9" fmla="*/ 2147483647 h 187"/>
              <a:gd name="T10" fmla="*/ 2147483647 w 236"/>
              <a:gd name="T11" fmla="*/ 2147483647 h 187"/>
              <a:gd name="T12" fmla="*/ 2147483647 w 236"/>
              <a:gd name="T13" fmla="*/ 2147483647 h 187"/>
              <a:gd name="T14" fmla="*/ 2147483647 w 236"/>
              <a:gd name="T15" fmla="*/ 2147483647 h 187"/>
              <a:gd name="T16" fmla="*/ 2147483647 w 236"/>
              <a:gd name="T17" fmla="*/ 2147483647 h 187"/>
              <a:gd name="T18" fmla="*/ 2147483647 w 236"/>
              <a:gd name="T19" fmla="*/ 2147483647 h 187"/>
              <a:gd name="T20" fmla="*/ 2147483647 w 236"/>
              <a:gd name="T21" fmla="*/ 2147483647 h 187"/>
              <a:gd name="T22" fmla="*/ 2147483647 w 236"/>
              <a:gd name="T23" fmla="*/ 0 h 187"/>
              <a:gd name="T24" fmla="*/ 2147483647 w 236"/>
              <a:gd name="T25" fmla="*/ 2147483647 h 187"/>
              <a:gd name="T26" fmla="*/ 2147483647 w 236"/>
              <a:gd name="T27" fmla="*/ 2147483647 h 187"/>
              <a:gd name="T28" fmla="*/ 2147483647 w 236"/>
              <a:gd name="T29" fmla="*/ 2147483647 h 187"/>
              <a:gd name="T30" fmla="*/ 2147483647 w 236"/>
              <a:gd name="T31" fmla="*/ 2147483647 h 187"/>
              <a:gd name="T32" fmla="*/ 2147483647 w 236"/>
              <a:gd name="T33" fmla="*/ 2147483647 h 187"/>
              <a:gd name="T34" fmla="*/ 2147483647 w 236"/>
              <a:gd name="T35" fmla="*/ 2147483647 h 187"/>
              <a:gd name="T36" fmla="*/ 2147483647 w 236"/>
              <a:gd name="T37" fmla="*/ 2147483647 h 187"/>
              <a:gd name="T38" fmla="*/ 2147483647 w 236"/>
              <a:gd name="T39" fmla="*/ 2147483647 h 187"/>
              <a:gd name="T40" fmla="*/ 2147483647 w 236"/>
              <a:gd name="T41" fmla="*/ 2147483647 h 187"/>
              <a:gd name="T42" fmla="*/ 2147483647 w 236"/>
              <a:gd name="T43" fmla="*/ 2147483647 h 187"/>
              <a:gd name="T44" fmla="*/ 2147483647 w 236"/>
              <a:gd name="T45" fmla="*/ 2147483647 h 187"/>
              <a:gd name="T46" fmla="*/ 2147483647 w 236"/>
              <a:gd name="T47" fmla="*/ 2147483647 h 187"/>
              <a:gd name="T48" fmla="*/ 2147483647 w 236"/>
              <a:gd name="T49" fmla="*/ 2147483647 h 187"/>
              <a:gd name="T50" fmla="*/ 0 w 236"/>
              <a:gd name="T51" fmla="*/ 2147483647 h 18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36"/>
              <a:gd name="T79" fmla="*/ 0 h 187"/>
              <a:gd name="T80" fmla="*/ 236 w 236"/>
              <a:gd name="T81" fmla="*/ 187 h 18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36" h="187">
                <a:moveTo>
                  <a:pt x="0" y="98"/>
                </a:moveTo>
                <a:lnTo>
                  <a:pt x="8" y="91"/>
                </a:lnTo>
                <a:lnTo>
                  <a:pt x="18" y="103"/>
                </a:lnTo>
                <a:lnTo>
                  <a:pt x="36" y="103"/>
                </a:lnTo>
                <a:lnTo>
                  <a:pt x="49" y="95"/>
                </a:lnTo>
                <a:lnTo>
                  <a:pt x="49" y="37"/>
                </a:lnTo>
                <a:lnTo>
                  <a:pt x="61" y="52"/>
                </a:lnTo>
                <a:lnTo>
                  <a:pt x="61" y="67"/>
                </a:lnTo>
                <a:lnTo>
                  <a:pt x="81" y="67"/>
                </a:lnTo>
                <a:lnTo>
                  <a:pt x="98" y="49"/>
                </a:lnTo>
                <a:lnTo>
                  <a:pt x="129" y="49"/>
                </a:lnTo>
                <a:lnTo>
                  <a:pt x="184" y="0"/>
                </a:lnTo>
                <a:lnTo>
                  <a:pt x="216" y="7"/>
                </a:lnTo>
                <a:lnTo>
                  <a:pt x="222" y="53"/>
                </a:lnTo>
                <a:lnTo>
                  <a:pt x="206" y="66"/>
                </a:lnTo>
                <a:lnTo>
                  <a:pt x="216" y="75"/>
                </a:lnTo>
                <a:lnTo>
                  <a:pt x="223" y="67"/>
                </a:lnTo>
                <a:lnTo>
                  <a:pt x="235" y="67"/>
                </a:lnTo>
                <a:lnTo>
                  <a:pt x="229" y="95"/>
                </a:lnTo>
                <a:lnTo>
                  <a:pt x="194" y="137"/>
                </a:lnTo>
                <a:lnTo>
                  <a:pt x="152" y="173"/>
                </a:lnTo>
                <a:lnTo>
                  <a:pt x="120" y="185"/>
                </a:lnTo>
                <a:lnTo>
                  <a:pt x="28" y="186"/>
                </a:lnTo>
                <a:lnTo>
                  <a:pt x="20" y="165"/>
                </a:lnTo>
                <a:lnTo>
                  <a:pt x="23" y="148"/>
                </a:lnTo>
                <a:lnTo>
                  <a:pt x="0" y="98"/>
                </a:lnTo>
              </a:path>
            </a:pathLst>
          </a:custGeom>
          <a:solidFill>
            <a:srgbClr val="B4CDD2"/>
          </a:solidFill>
          <a:ln w="12700" cap="rnd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9" name="Oval 295"/>
          <p:cNvSpPr>
            <a:spLocks noChangeArrowheads="1"/>
          </p:cNvSpPr>
          <p:nvPr/>
        </p:nvSpPr>
        <p:spPr bwMode="auto">
          <a:xfrm>
            <a:off x="2500298" y="2285992"/>
            <a:ext cx="109537" cy="127000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0" name="Oval 296"/>
          <p:cNvSpPr>
            <a:spLocks noChangeArrowheads="1"/>
          </p:cNvSpPr>
          <p:nvPr/>
        </p:nvSpPr>
        <p:spPr bwMode="auto">
          <a:xfrm>
            <a:off x="2255838" y="2655888"/>
            <a:ext cx="109537" cy="128587"/>
          </a:xfrm>
          <a:prstGeom prst="ellipse">
            <a:avLst/>
          </a:prstGeom>
          <a:solidFill>
            <a:srgbClr val="0000FF"/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1" name="AutoShape 297"/>
          <p:cNvSpPr>
            <a:spLocks noChangeArrowheads="1"/>
          </p:cNvSpPr>
          <p:nvPr/>
        </p:nvSpPr>
        <p:spPr bwMode="auto">
          <a:xfrm>
            <a:off x="2638425" y="2655888"/>
            <a:ext cx="109538" cy="1270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2" name="AutoShape 298"/>
          <p:cNvSpPr>
            <a:spLocks noChangeArrowheads="1"/>
          </p:cNvSpPr>
          <p:nvPr/>
        </p:nvSpPr>
        <p:spPr bwMode="auto">
          <a:xfrm>
            <a:off x="2206625" y="2600325"/>
            <a:ext cx="555625" cy="377825"/>
          </a:xfrm>
          <a:prstGeom prst="downArrowCallout">
            <a:avLst>
              <a:gd name="adj1" fmla="val 36765"/>
              <a:gd name="adj2" fmla="val 36765"/>
              <a:gd name="adj3" fmla="val 16667"/>
              <a:gd name="adj4" fmla="val 66667"/>
            </a:avLst>
          </a:prstGeom>
          <a:noFill/>
          <a:ln w="9525">
            <a:solidFill>
              <a:srgbClr val="447E8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Slide Number Placeholder 30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30D700-68C0-40E6-866F-0C88D45FD802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bg-BG" dirty="0" smtClean="0"/>
              <a:t>Локации в Северна Америка</a:t>
            </a:r>
            <a:endParaRPr lang="en-US" dirty="0" smtClean="0"/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785813" y="1214438"/>
            <a:ext cx="6500812" cy="5110162"/>
            <a:chOff x="765" y="945"/>
            <a:chExt cx="4095" cy="3219"/>
          </a:xfrm>
        </p:grpSpPr>
        <p:sp>
          <p:nvSpPr>
            <p:cNvPr id="28686" name="AutoShape 4"/>
            <p:cNvSpPr>
              <a:spLocks noChangeAspect="1" noChangeArrowheads="1" noTextEdit="1"/>
            </p:cNvSpPr>
            <p:nvPr/>
          </p:nvSpPr>
          <p:spPr bwMode="auto">
            <a:xfrm>
              <a:off x="765" y="945"/>
              <a:ext cx="4095" cy="3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8687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5" y="945"/>
              <a:ext cx="4095" cy="3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8" name="Straight Arrow Connector 7"/>
          <p:cNvCxnSpPr/>
          <p:nvPr/>
        </p:nvCxnSpPr>
        <p:spPr>
          <a:xfrm rot="10800000" flipV="1">
            <a:off x="5572125" y="3857625"/>
            <a:ext cx="2357438" cy="21431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7" name="TextBox 8"/>
          <p:cNvSpPr txBox="1">
            <a:spLocks noChangeArrowheads="1"/>
          </p:cNvSpPr>
          <p:nvPr/>
        </p:nvSpPr>
        <p:spPr bwMode="auto">
          <a:xfrm>
            <a:off x="7429500" y="3500438"/>
            <a:ext cx="171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>
                <a:solidFill>
                  <a:srgbClr val="FF0000"/>
                </a:solidFill>
              </a:rPr>
              <a:t>Kennesaw, GA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00063" y="1357313"/>
            <a:ext cx="857250" cy="357187"/>
          </a:xfrm>
          <a:prstGeom prst="straightConnector1">
            <a:avLst/>
          </a:prstGeom>
          <a:ln w="19050"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9" name="TextBox 11"/>
          <p:cNvSpPr txBox="1">
            <a:spLocks noChangeArrowheads="1"/>
          </p:cNvSpPr>
          <p:nvPr/>
        </p:nvSpPr>
        <p:spPr bwMode="auto">
          <a:xfrm>
            <a:off x="142875" y="1130300"/>
            <a:ext cx="1184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>
                <a:solidFill>
                  <a:srgbClr val="FF0000"/>
                </a:solidFill>
              </a:rPr>
              <a:t>Redmond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5500688" y="2786063"/>
            <a:ext cx="2357437" cy="21431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1" name="TextBox 13"/>
          <p:cNvSpPr txBox="1">
            <a:spLocks noChangeArrowheads="1"/>
          </p:cNvSpPr>
          <p:nvPr/>
        </p:nvSpPr>
        <p:spPr bwMode="auto">
          <a:xfrm>
            <a:off x="7358063" y="2487613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>
                <a:solidFill>
                  <a:srgbClr val="FF0000"/>
                </a:solidFill>
              </a:rPr>
              <a:t>Sandusky, OH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5072063" y="928688"/>
            <a:ext cx="2071687" cy="20716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3" name="TextBox 16"/>
          <p:cNvSpPr txBox="1">
            <a:spLocks noChangeArrowheads="1"/>
          </p:cNvSpPr>
          <p:nvPr/>
        </p:nvSpPr>
        <p:spPr bwMode="auto">
          <a:xfrm>
            <a:off x="7072313" y="773113"/>
            <a:ext cx="1539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>
                <a:solidFill>
                  <a:srgbClr val="FF0000"/>
                </a:solidFill>
              </a:rPr>
              <a:t>JBT Corp., IL</a:t>
            </a:r>
          </a:p>
        </p:txBody>
      </p:sp>
      <p:sp>
        <p:nvSpPr>
          <p:cNvPr id="28684" name="Date Placeholder 14"/>
          <p:cNvSpPr>
            <a:spLocks noGrp="1"/>
          </p:cNvSpPr>
          <p:nvPr>
            <p:ph type="dt" sz="quarter" idx="4294967295"/>
          </p:nvPr>
        </p:nvSpPr>
        <p:spPr>
          <a:xfrm>
            <a:off x="442913" y="6183313"/>
            <a:ext cx="1041400" cy="4762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2010-03-05</a:t>
            </a:r>
            <a:endParaRPr lang="en-GB" smtClean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3E917A-4ECE-4321-91F8-0FA566E1625F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bg-BG" dirty="0" smtClean="0"/>
              <a:t>Присъствие в Латинска Америка</a:t>
            </a:r>
            <a:endParaRPr lang="en-US" dirty="0" smtClean="0"/>
          </a:p>
        </p:txBody>
      </p:sp>
      <p:grpSp>
        <p:nvGrpSpPr>
          <p:cNvPr id="2" name="Content Placeholder 4"/>
          <p:cNvGrpSpPr>
            <a:grpSpLocks noGrp="1"/>
          </p:cNvGrpSpPr>
          <p:nvPr/>
        </p:nvGrpSpPr>
        <p:grpSpPr bwMode="auto">
          <a:xfrm>
            <a:off x="2171700" y="1600200"/>
            <a:ext cx="3829050" cy="4525963"/>
            <a:chOff x="3546475" y="1508125"/>
            <a:chExt cx="4095750" cy="4997450"/>
          </a:xfrm>
        </p:grpSpPr>
        <p:pic>
          <p:nvPicPr>
            <p:cNvPr id="34826" name="Imagem 5" descr="latinamerica_outlin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46475" y="1508125"/>
              <a:ext cx="4095750" cy="4997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7" name="Bildobjekt 5" descr="JBT_FoodTech1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75288" y="5387975"/>
              <a:ext cx="768350" cy="26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8" name="Bildobjekt 5" descr="JBT_FoodTech1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9063" y="1817688"/>
              <a:ext cx="768350" cy="26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9" name="Bildobjekt 5" descr="JBT_FoodTech1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24663" y="4244975"/>
              <a:ext cx="768350" cy="26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0" name="Bildobjekt 5" descr="JBT_FoodTech1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10263" y="4670425"/>
              <a:ext cx="768350" cy="26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20" name="TextBox 1010"/>
          <p:cNvSpPr txBox="1">
            <a:spLocks noChangeArrowheads="1"/>
          </p:cNvSpPr>
          <p:nvPr/>
        </p:nvSpPr>
        <p:spPr bwMode="auto">
          <a:xfrm>
            <a:off x="1500188" y="2071688"/>
            <a:ext cx="1441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/>
              <a:t>Guadalajara</a:t>
            </a:r>
          </a:p>
        </p:txBody>
      </p:sp>
      <p:sp>
        <p:nvSpPr>
          <p:cNvPr id="34821" name="TextBox 1011"/>
          <p:cNvSpPr txBox="1">
            <a:spLocks noChangeArrowheads="1"/>
          </p:cNvSpPr>
          <p:nvPr/>
        </p:nvSpPr>
        <p:spPr bwMode="auto">
          <a:xfrm>
            <a:off x="5286375" y="4214813"/>
            <a:ext cx="1249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/>
              <a:t>Sao Paulo</a:t>
            </a:r>
          </a:p>
        </p:txBody>
      </p:sp>
      <p:sp>
        <p:nvSpPr>
          <p:cNvPr id="34822" name="TextBox 1012"/>
          <p:cNvSpPr txBox="1">
            <a:spLocks noChangeArrowheads="1"/>
          </p:cNvSpPr>
          <p:nvPr/>
        </p:nvSpPr>
        <p:spPr bwMode="auto">
          <a:xfrm>
            <a:off x="5072063" y="3844925"/>
            <a:ext cx="1338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/>
              <a:t>Araraquara</a:t>
            </a:r>
          </a:p>
        </p:txBody>
      </p:sp>
      <p:sp>
        <p:nvSpPr>
          <p:cNvPr id="34823" name="TextBox 1013"/>
          <p:cNvSpPr txBox="1">
            <a:spLocks noChangeArrowheads="1"/>
          </p:cNvSpPr>
          <p:nvPr/>
        </p:nvSpPr>
        <p:spPr bwMode="auto">
          <a:xfrm>
            <a:off x="3000375" y="5214938"/>
            <a:ext cx="1504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/>
              <a:t>Puerto Montt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JBT </a:t>
            </a:r>
            <a:r>
              <a:rPr lang="en-US" dirty="0" err="1"/>
              <a:t>FoodTech</a:t>
            </a:r>
            <a:r>
              <a:rPr lang="en-US" dirty="0"/>
              <a:t> </a:t>
            </a:r>
            <a:r>
              <a:rPr lang="bg-BG" dirty="0" smtClean="0"/>
              <a:t>Азия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2857500" y="2550424"/>
            <a:ext cx="2903538" cy="887412"/>
          </a:xfrm>
          <a:custGeom>
            <a:avLst/>
            <a:gdLst/>
            <a:ahLst/>
            <a:cxnLst>
              <a:cxn ang="0">
                <a:pos x="655" y="21"/>
              </a:cxn>
              <a:cxn ang="0">
                <a:pos x="613" y="1"/>
              </a:cxn>
              <a:cxn ang="0">
                <a:pos x="598" y="27"/>
              </a:cxn>
              <a:cxn ang="0">
                <a:pos x="570" y="49"/>
              </a:cxn>
              <a:cxn ang="0">
                <a:pos x="576" y="129"/>
              </a:cxn>
              <a:cxn ang="0">
                <a:pos x="479" y="138"/>
              </a:cxn>
              <a:cxn ang="0">
                <a:pos x="378" y="125"/>
              </a:cxn>
              <a:cxn ang="0">
                <a:pos x="313" y="92"/>
              </a:cxn>
              <a:cxn ang="0">
                <a:pos x="241" y="89"/>
              </a:cxn>
              <a:cxn ang="0">
                <a:pos x="206" y="98"/>
              </a:cxn>
              <a:cxn ang="0">
                <a:pos x="138" y="121"/>
              </a:cxn>
              <a:cxn ang="0">
                <a:pos x="88" y="148"/>
              </a:cxn>
              <a:cxn ang="0">
                <a:pos x="41" y="169"/>
              </a:cxn>
              <a:cxn ang="0">
                <a:pos x="0" y="197"/>
              </a:cxn>
              <a:cxn ang="0">
                <a:pos x="25" y="229"/>
              </a:cxn>
              <a:cxn ang="0">
                <a:pos x="134" y="265"/>
              </a:cxn>
              <a:cxn ang="0">
                <a:pos x="181" y="333"/>
              </a:cxn>
              <a:cxn ang="0">
                <a:pos x="153" y="387"/>
              </a:cxn>
              <a:cxn ang="0">
                <a:pos x="197" y="422"/>
              </a:cxn>
              <a:cxn ang="0">
                <a:pos x="299" y="428"/>
              </a:cxn>
              <a:cxn ang="0">
                <a:pos x="377" y="459"/>
              </a:cxn>
              <a:cxn ang="0">
                <a:pos x="433" y="490"/>
              </a:cxn>
              <a:cxn ang="0">
                <a:pos x="604" y="565"/>
              </a:cxn>
              <a:cxn ang="0">
                <a:pos x="766" y="567"/>
              </a:cxn>
              <a:cxn ang="0">
                <a:pos x="876" y="597"/>
              </a:cxn>
              <a:cxn ang="0">
                <a:pos x="944" y="607"/>
              </a:cxn>
              <a:cxn ang="0">
                <a:pos x="1024" y="585"/>
              </a:cxn>
              <a:cxn ang="0">
                <a:pos x="1171" y="573"/>
              </a:cxn>
              <a:cxn ang="0">
                <a:pos x="1283" y="529"/>
              </a:cxn>
              <a:cxn ang="0">
                <a:pos x="1348" y="491"/>
              </a:cxn>
              <a:cxn ang="0">
                <a:pos x="1341" y="428"/>
              </a:cxn>
              <a:cxn ang="0">
                <a:pos x="1441" y="440"/>
              </a:cxn>
              <a:cxn ang="0">
                <a:pos x="1502" y="405"/>
              </a:cxn>
              <a:cxn ang="0">
                <a:pos x="1588" y="379"/>
              </a:cxn>
              <a:cxn ang="0">
                <a:pos x="1640" y="349"/>
              </a:cxn>
              <a:cxn ang="0">
                <a:pos x="1691" y="329"/>
              </a:cxn>
              <a:cxn ang="0">
                <a:pos x="1777" y="330"/>
              </a:cxn>
              <a:cxn ang="0">
                <a:pos x="1782" y="298"/>
              </a:cxn>
              <a:cxn ang="0">
                <a:pos x="1729" y="264"/>
              </a:cxn>
              <a:cxn ang="0">
                <a:pos x="1648" y="271"/>
              </a:cxn>
              <a:cxn ang="0">
                <a:pos x="1590" y="261"/>
              </a:cxn>
              <a:cxn ang="0">
                <a:pos x="1547" y="260"/>
              </a:cxn>
              <a:cxn ang="0">
                <a:pos x="1568" y="232"/>
              </a:cxn>
              <a:cxn ang="0">
                <a:pos x="1584" y="194"/>
              </a:cxn>
              <a:cxn ang="0">
                <a:pos x="1610" y="142"/>
              </a:cxn>
              <a:cxn ang="0">
                <a:pos x="1520" y="131"/>
              </a:cxn>
              <a:cxn ang="0">
                <a:pos x="1479" y="120"/>
              </a:cxn>
              <a:cxn ang="0">
                <a:pos x="1385" y="162"/>
              </a:cxn>
              <a:cxn ang="0">
                <a:pos x="1332" y="170"/>
              </a:cxn>
              <a:cxn ang="0">
                <a:pos x="1279" y="181"/>
              </a:cxn>
              <a:cxn ang="0">
                <a:pos x="1208" y="177"/>
              </a:cxn>
              <a:cxn ang="0">
                <a:pos x="1131" y="147"/>
              </a:cxn>
              <a:cxn ang="0">
                <a:pos x="1114" y="131"/>
              </a:cxn>
              <a:cxn ang="0">
                <a:pos x="1051" y="115"/>
              </a:cxn>
              <a:cxn ang="0">
                <a:pos x="996" y="109"/>
              </a:cxn>
              <a:cxn ang="0">
                <a:pos x="893" y="119"/>
              </a:cxn>
              <a:cxn ang="0">
                <a:pos x="806" y="75"/>
              </a:cxn>
              <a:cxn ang="0">
                <a:pos x="735" y="35"/>
              </a:cxn>
            </a:cxnLst>
            <a:rect l="0" t="0" r="r" b="b"/>
            <a:pathLst>
              <a:path w="1794" h="613">
                <a:moveTo>
                  <a:pt x="673" y="25"/>
                </a:moveTo>
                <a:lnTo>
                  <a:pt x="671" y="25"/>
                </a:lnTo>
                <a:lnTo>
                  <a:pt x="669" y="25"/>
                </a:lnTo>
                <a:lnTo>
                  <a:pt x="666" y="25"/>
                </a:lnTo>
                <a:lnTo>
                  <a:pt x="664" y="25"/>
                </a:lnTo>
                <a:lnTo>
                  <a:pt x="662" y="25"/>
                </a:lnTo>
                <a:lnTo>
                  <a:pt x="659" y="25"/>
                </a:lnTo>
                <a:lnTo>
                  <a:pt x="657" y="25"/>
                </a:lnTo>
                <a:lnTo>
                  <a:pt x="655" y="24"/>
                </a:lnTo>
                <a:lnTo>
                  <a:pt x="655" y="23"/>
                </a:lnTo>
                <a:lnTo>
                  <a:pt x="655" y="22"/>
                </a:lnTo>
                <a:lnTo>
                  <a:pt x="655" y="21"/>
                </a:lnTo>
                <a:lnTo>
                  <a:pt x="654" y="20"/>
                </a:lnTo>
                <a:lnTo>
                  <a:pt x="651" y="17"/>
                </a:lnTo>
                <a:lnTo>
                  <a:pt x="647" y="15"/>
                </a:lnTo>
                <a:lnTo>
                  <a:pt x="643" y="13"/>
                </a:lnTo>
                <a:lnTo>
                  <a:pt x="639" y="12"/>
                </a:lnTo>
                <a:lnTo>
                  <a:pt x="634" y="10"/>
                </a:lnTo>
                <a:lnTo>
                  <a:pt x="630" y="8"/>
                </a:lnTo>
                <a:lnTo>
                  <a:pt x="626" y="5"/>
                </a:lnTo>
                <a:lnTo>
                  <a:pt x="623" y="2"/>
                </a:lnTo>
                <a:lnTo>
                  <a:pt x="621" y="1"/>
                </a:lnTo>
                <a:lnTo>
                  <a:pt x="617" y="0"/>
                </a:lnTo>
                <a:lnTo>
                  <a:pt x="613" y="1"/>
                </a:lnTo>
                <a:lnTo>
                  <a:pt x="611" y="4"/>
                </a:lnTo>
                <a:lnTo>
                  <a:pt x="611" y="6"/>
                </a:lnTo>
                <a:lnTo>
                  <a:pt x="610" y="9"/>
                </a:lnTo>
                <a:lnTo>
                  <a:pt x="609" y="11"/>
                </a:lnTo>
                <a:lnTo>
                  <a:pt x="608" y="14"/>
                </a:lnTo>
                <a:lnTo>
                  <a:pt x="607" y="16"/>
                </a:lnTo>
                <a:lnTo>
                  <a:pt x="607" y="18"/>
                </a:lnTo>
                <a:lnTo>
                  <a:pt x="606" y="20"/>
                </a:lnTo>
                <a:lnTo>
                  <a:pt x="605" y="22"/>
                </a:lnTo>
                <a:lnTo>
                  <a:pt x="603" y="23"/>
                </a:lnTo>
                <a:lnTo>
                  <a:pt x="601" y="25"/>
                </a:lnTo>
                <a:lnTo>
                  <a:pt x="598" y="27"/>
                </a:lnTo>
                <a:lnTo>
                  <a:pt x="595" y="29"/>
                </a:lnTo>
                <a:lnTo>
                  <a:pt x="593" y="31"/>
                </a:lnTo>
                <a:lnTo>
                  <a:pt x="590" y="32"/>
                </a:lnTo>
                <a:lnTo>
                  <a:pt x="587" y="35"/>
                </a:lnTo>
                <a:lnTo>
                  <a:pt x="585" y="37"/>
                </a:lnTo>
                <a:lnTo>
                  <a:pt x="585" y="40"/>
                </a:lnTo>
                <a:lnTo>
                  <a:pt x="585" y="43"/>
                </a:lnTo>
                <a:lnTo>
                  <a:pt x="584" y="47"/>
                </a:lnTo>
                <a:lnTo>
                  <a:pt x="581" y="49"/>
                </a:lnTo>
                <a:lnTo>
                  <a:pt x="577" y="49"/>
                </a:lnTo>
                <a:lnTo>
                  <a:pt x="573" y="49"/>
                </a:lnTo>
                <a:lnTo>
                  <a:pt x="570" y="49"/>
                </a:lnTo>
                <a:lnTo>
                  <a:pt x="568" y="50"/>
                </a:lnTo>
                <a:lnTo>
                  <a:pt x="563" y="57"/>
                </a:lnTo>
                <a:lnTo>
                  <a:pt x="561" y="65"/>
                </a:lnTo>
                <a:lnTo>
                  <a:pt x="562" y="72"/>
                </a:lnTo>
                <a:lnTo>
                  <a:pt x="564" y="80"/>
                </a:lnTo>
                <a:lnTo>
                  <a:pt x="568" y="89"/>
                </a:lnTo>
                <a:lnTo>
                  <a:pt x="572" y="96"/>
                </a:lnTo>
                <a:lnTo>
                  <a:pt x="576" y="104"/>
                </a:lnTo>
                <a:lnTo>
                  <a:pt x="580" y="110"/>
                </a:lnTo>
                <a:lnTo>
                  <a:pt x="582" y="117"/>
                </a:lnTo>
                <a:lnTo>
                  <a:pt x="580" y="123"/>
                </a:lnTo>
                <a:lnTo>
                  <a:pt x="576" y="129"/>
                </a:lnTo>
                <a:lnTo>
                  <a:pt x="570" y="135"/>
                </a:lnTo>
                <a:lnTo>
                  <a:pt x="562" y="140"/>
                </a:lnTo>
                <a:lnTo>
                  <a:pt x="553" y="143"/>
                </a:lnTo>
                <a:lnTo>
                  <a:pt x="544" y="146"/>
                </a:lnTo>
                <a:lnTo>
                  <a:pt x="536" y="148"/>
                </a:lnTo>
                <a:lnTo>
                  <a:pt x="528" y="148"/>
                </a:lnTo>
                <a:lnTo>
                  <a:pt x="521" y="148"/>
                </a:lnTo>
                <a:lnTo>
                  <a:pt x="512" y="147"/>
                </a:lnTo>
                <a:lnTo>
                  <a:pt x="504" y="144"/>
                </a:lnTo>
                <a:lnTo>
                  <a:pt x="496" y="142"/>
                </a:lnTo>
                <a:lnTo>
                  <a:pt x="488" y="140"/>
                </a:lnTo>
                <a:lnTo>
                  <a:pt x="479" y="138"/>
                </a:lnTo>
                <a:lnTo>
                  <a:pt x="470" y="137"/>
                </a:lnTo>
                <a:lnTo>
                  <a:pt x="467" y="137"/>
                </a:lnTo>
                <a:lnTo>
                  <a:pt x="463" y="135"/>
                </a:lnTo>
                <a:lnTo>
                  <a:pt x="458" y="132"/>
                </a:lnTo>
                <a:lnTo>
                  <a:pt x="455" y="131"/>
                </a:lnTo>
                <a:lnTo>
                  <a:pt x="444" y="131"/>
                </a:lnTo>
                <a:lnTo>
                  <a:pt x="433" y="131"/>
                </a:lnTo>
                <a:lnTo>
                  <a:pt x="422" y="131"/>
                </a:lnTo>
                <a:lnTo>
                  <a:pt x="410" y="131"/>
                </a:lnTo>
                <a:lnTo>
                  <a:pt x="399" y="130"/>
                </a:lnTo>
                <a:lnTo>
                  <a:pt x="388" y="128"/>
                </a:lnTo>
                <a:lnTo>
                  <a:pt x="378" y="125"/>
                </a:lnTo>
                <a:lnTo>
                  <a:pt x="368" y="120"/>
                </a:lnTo>
                <a:lnTo>
                  <a:pt x="367" y="117"/>
                </a:lnTo>
                <a:lnTo>
                  <a:pt x="367" y="113"/>
                </a:lnTo>
                <a:lnTo>
                  <a:pt x="367" y="109"/>
                </a:lnTo>
                <a:lnTo>
                  <a:pt x="366" y="108"/>
                </a:lnTo>
                <a:lnTo>
                  <a:pt x="359" y="105"/>
                </a:lnTo>
                <a:lnTo>
                  <a:pt x="352" y="101"/>
                </a:lnTo>
                <a:lnTo>
                  <a:pt x="344" y="99"/>
                </a:lnTo>
                <a:lnTo>
                  <a:pt x="337" y="97"/>
                </a:lnTo>
                <a:lnTo>
                  <a:pt x="328" y="95"/>
                </a:lnTo>
                <a:lnTo>
                  <a:pt x="320" y="93"/>
                </a:lnTo>
                <a:lnTo>
                  <a:pt x="313" y="92"/>
                </a:lnTo>
                <a:lnTo>
                  <a:pt x="305" y="90"/>
                </a:lnTo>
                <a:lnTo>
                  <a:pt x="297" y="89"/>
                </a:lnTo>
                <a:lnTo>
                  <a:pt x="290" y="89"/>
                </a:lnTo>
                <a:lnTo>
                  <a:pt x="281" y="88"/>
                </a:lnTo>
                <a:lnTo>
                  <a:pt x="274" y="87"/>
                </a:lnTo>
                <a:lnTo>
                  <a:pt x="266" y="85"/>
                </a:lnTo>
                <a:lnTo>
                  <a:pt x="257" y="84"/>
                </a:lnTo>
                <a:lnTo>
                  <a:pt x="249" y="83"/>
                </a:lnTo>
                <a:lnTo>
                  <a:pt x="241" y="82"/>
                </a:lnTo>
                <a:lnTo>
                  <a:pt x="241" y="84"/>
                </a:lnTo>
                <a:lnTo>
                  <a:pt x="241" y="87"/>
                </a:lnTo>
                <a:lnTo>
                  <a:pt x="241" y="89"/>
                </a:lnTo>
                <a:lnTo>
                  <a:pt x="238" y="91"/>
                </a:lnTo>
                <a:lnTo>
                  <a:pt x="235" y="91"/>
                </a:lnTo>
                <a:lnTo>
                  <a:pt x="233" y="91"/>
                </a:lnTo>
                <a:lnTo>
                  <a:pt x="230" y="90"/>
                </a:lnTo>
                <a:lnTo>
                  <a:pt x="228" y="89"/>
                </a:lnTo>
                <a:lnTo>
                  <a:pt x="226" y="89"/>
                </a:lnTo>
                <a:lnTo>
                  <a:pt x="224" y="88"/>
                </a:lnTo>
                <a:lnTo>
                  <a:pt x="222" y="88"/>
                </a:lnTo>
                <a:lnTo>
                  <a:pt x="221" y="89"/>
                </a:lnTo>
                <a:lnTo>
                  <a:pt x="216" y="93"/>
                </a:lnTo>
                <a:lnTo>
                  <a:pt x="211" y="96"/>
                </a:lnTo>
                <a:lnTo>
                  <a:pt x="206" y="98"/>
                </a:lnTo>
                <a:lnTo>
                  <a:pt x="200" y="100"/>
                </a:lnTo>
                <a:lnTo>
                  <a:pt x="194" y="101"/>
                </a:lnTo>
                <a:lnTo>
                  <a:pt x="188" y="102"/>
                </a:lnTo>
                <a:lnTo>
                  <a:pt x="182" y="104"/>
                </a:lnTo>
                <a:lnTo>
                  <a:pt x="177" y="105"/>
                </a:lnTo>
                <a:lnTo>
                  <a:pt x="171" y="108"/>
                </a:lnTo>
                <a:lnTo>
                  <a:pt x="166" y="110"/>
                </a:lnTo>
                <a:lnTo>
                  <a:pt x="160" y="113"/>
                </a:lnTo>
                <a:lnTo>
                  <a:pt x="155" y="115"/>
                </a:lnTo>
                <a:lnTo>
                  <a:pt x="150" y="117"/>
                </a:lnTo>
                <a:lnTo>
                  <a:pt x="144" y="119"/>
                </a:lnTo>
                <a:lnTo>
                  <a:pt x="138" y="121"/>
                </a:lnTo>
                <a:lnTo>
                  <a:pt x="132" y="121"/>
                </a:lnTo>
                <a:lnTo>
                  <a:pt x="128" y="122"/>
                </a:lnTo>
                <a:lnTo>
                  <a:pt x="125" y="125"/>
                </a:lnTo>
                <a:lnTo>
                  <a:pt x="122" y="127"/>
                </a:lnTo>
                <a:lnTo>
                  <a:pt x="120" y="128"/>
                </a:lnTo>
                <a:lnTo>
                  <a:pt x="114" y="131"/>
                </a:lnTo>
                <a:lnTo>
                  <a:pt x="107" y="132"/>
                </a:lnTo>
                <a:lnTo>
                  <a:pt x="102" y="135"/>
                </a:lnTo>
                <a:lnTo>
                  <a:pt x="99" y="138"/>
                </a:lnTo>
                <a:lnTo>
                  <a:pt x="95" y="141"/>
                </a:lnTo>
                <a:lnTo>
                  <a:pt x="91" y="144"/>
                </a:lnTo>
                <a:lnTo>
                  <a:pt x="88" y="148"/>
                </a:lnTo>
                <a:lnTo>
                  <a:pt x="84" y="153"/>
                </a:lnTo>
                <a:lnTo>
                  <a:pt x="81" y="155"/>
                </a:lnTo>
                <a:lnTo>
                  <a:pt x="78" y="157"/>
                </a:lnTo>
                <a:lnTo>
                  <a:pt x="74" y="158"/>
                </a:lnTo>
                <a:lnTo>
                  <a:pt x="70" y="159"/>
                </a:lnTo>
                <a:lnTo>
                  <a:pt x="66" y="161"/>
                </a:lnTo>
                <a:lnTo>
                  <a:pt x="61" y="162"/>
                </a:lnTo>
                <a:lnTo>
                  <a:pt x="56" y="164"/>
                </a:lnTo>
                <a:lnTo>
                  <a:pt x="52" y="167"/>
                </a:lnTo>
                <a:lnTo>
                  <a:pt x="49" y="168"/>
                </a:lnTo>
                <a:lnTo>
                  <a:pt x="45" y="169"/>
                </a:lnTo>
                <a:lnTo>
                  <a:pt x="41" y="169"/>
                </a:lnTo>
                <a:lnTo>
                  <a:pt x="35" y="169"/>
                </a:lnTo>
                <a:lnTo>
                  <a:pt x="30" y="168"/>
                </a:lnTo>
                <a:lnTo>
                  <a:pt x="26" y="168"/>
                </a:lnTo>
                <a:lnTo>
                  <a:pt x="21" y="169"/>
                </a:lnTo>
                <a:lnTo>
                  <a:pt x="17" y="170"/>
                </a:lnTo>
                <a:lnTo>
                  <a:pt x="13" y="173"/>
                </a:lnTo>
                <a:lnTo>
                  <a:pt x="9" y="176"/>
                </a:lnTo>
                <a:lnTo>
                  <a:pt x="6" y="180"/>
                </a:lnTo>
                <a:lnTo>
                  <a:pt x="4" y="184"/>
                </a:lnTo>
                <a:lnTo>
                  <a:pt x="2" y="189"/>
                </a:lnTo>
                <a:lnTo>
                  <a:pt x="1" y="193"/>
                </a:lnTo>
                <a:lnTo>
                  <a:pt x="0" y="197"/>
                </a:lnTo>
                <a:lnTo>
                  <a:pt x="0" y="201"/>
                </a:lnTo>
                <a:lnTo>
                  <a:pt x="1" y="203"/>
                </a:lnTo>
                <a:lnTo>
                  <a:pt x="3" y="205"/>
                </a:lnTo>
                <a:lnTo>
                  <a:pt x="6" y="206"/>
                </a:lnTo>
                <a:lnTo>
                  <a:pt x="9" y="208"/>
                </a:lnTo>
                <a:lnTo>
                  <a:pt x="10" y="210"/>
                </a:lnTo>
                <a:lnTo>
                  <a:pt x="8" y="212"/>
                </a:lnTo>
                <a:lnTo>
                  <a:pt x="5" y="213"/>
                </a:lnTo>
                <a:lnTo>
                  <a:pt x="2" y="214"/>
                </a:lnTo>
                <a:lnTo>
                  <a:pt x="10" y="219"/>
                </a:lnTo>
                <a:lnTo>
                  <a:pt x="17" y="224"/>
                </a:lnTo>
                <a:lnTo>
                  <a:pt x="25" y="229"/>
                </a:lnTo>
                <a:lnTo>
                  <a:pt x="32" y="234"/>
                </a:lnTo>
                <a:lnTo>
                  <a:pt x="41" y="239"/>
                </a:lnTo>
                <a:lnTo>
                  <a:pt x="49" y="243"/>
                </a:lnTo>
                <a:lnTo>
                  <a:pt x="57" y="248"/>
                </a:lnTo>
                <a:lnTo>
                  <a:pt x="66" y="252"/>
                </a:lnTo>
                <a:lnTo>
                  <a:pt x="75" y="254"/>
                </a:lnTo>
                <a:lnTo>
                  <a:pt x="85" y="256"/>
                </a:lnTo>
                <a:lnTo>
                  <a:pt x="95" y="256"/>
                </a:lnTo>
                <a:lnTo>
                  <a:pt x="105" y="257"/>
                </a:lnTo>
                <a:lnTo>
                  <a:pt x="116" y="258"/>
                </a:lnTo>
                <a:lnTo>
                  <a:pt x="125" y="260"/>
                </a:lnTo>
                <a:lnTo>
                  <a:pt x="134" y="265"/>
                </a:lnTo>
                <a:lnTo>
                  <a:pt x="141" y="272"/>
                </a:lnTo>
                <a:lnTo>
                  <a:pt x="146" y="278"/>
                </a:lnTo>
                <a:lnTo>
                  <a:pt x="151" y="284"/>
                </a:lnTo>
                <a:lnTo>
                  <a:pt x="155" y="291"/>
                </a:lnTo>
                <a:lnTo>
                  <a:pt x="159" y="298"/>
                </a:lnTo>
                <a:lnTo>
                  <a:pt x="163" y="305"/>
                </a:lnTo>
                <a:lnTo>
                  <a:pt x="168" y="312"/>
                </a:lnTo>
                <a:lnTo>
                  <a:pt x="173" y="318"/>
                </a:lnTo>
                <a:lnTo>
                  <a:pt x="179" y="324"/>
                </a:lnTo>
                <a:lnTo>
                  <a:pt x="181" y="327"/>
                </a:lnTo>
                <a:lnTo>
                  <a:pt x="182" y="329"/>
                </a:lnTo>
                <a:lnTo>
                  <a:pt x="181" y="333"/>
                </a:lnTo>
                <a:lnTo>
                  <a:pt x="181" y="338"/>
                </a:lnTo>
                <a:lnTo>
                  <a:pt x="179" y="343"/>
                </a:lnTo>
                <a:lnTo>
                  <a:pt x="178" y="348"/>
                </a:lnTo>
                <a:lnTo>
                  <a:pt x="178" y="353"/>
                </a:lnTo>
                <a:lnTo>
                  <a:pt x="179" y="358"/>
                </a:lnTo>
                <a:lnTo>
                  <a:pt x="178" y="363"/>
                </a:lnTo>
                <a:lnTo>
                  <a:pt x="175" y="367"/>
                </a:lnTo>
                <a:lnTo>
                  <a:pt x="170" y="371"/>
                </a:lnTo>
                <a:lnTo>
                  <a:pt x="165" y="374"/>
                </a:lnTo>
                <a:lnTo>
                  <a:pt x="160" y="378"/>
                </a:lnTo>
                <a:lnTo>
                  <a:pt x="156" y="382"/>
                </a:lnTo>
                <a:lnTo>
                  <a:pt x="153" y="387"/>
                </a:lnTo>
                <a:lnTo>
                  <a:pt x="154" y="393"/>
                </a:lnTo>
                <a:lnTo>
                  <a:pt x="155" y="397"/>
                </a:lnTo>
                <a:lnTo>
                  <a:pt x="157" y="400"/>
                </a:lnTo>
                <a:lnTo>
                  <a:pt x="158" y="404"/>
                </a:lnTo>
                <a:lnTo>
                  <a:pt x="160" y="407"/>
                </a:lnTo>
                <a:lnTo>
                  <a:pt x="162" y="411"/>
                </a:lnTo>
                <a:lnTo>
                  <a:pt x="164" y="413"/>
                </a:lnTo>
                <a:lnTo>
                  <a:pt x="168" y="415"/>
                </a:lnTo>
                <a:lnTo>
                  <a:pt x="172" y="416"/>
                </a:lnTo>
                <a:lnTo>
                  <a:pt x="180" y="419"/>
                </a:lnTo>
                <a:lnTo>
                  <a:pt x="189" y="420"/>
                </a:lnTo>
                <a:lnTo>
                  <a:pt x="197" y="422"/>
                </a:lnTo>
                <a:lnTo>
                  <a:pt x="206" y="423"/>
                </a:lnTo>
                <a:lnTo>
                  <a:pt x="214" y="424"/>
                </a:lnTo>
                <a:lnTo>
                  <a:pt x="222" y="424"/>
                </a:lnTo>
                <a:lnTo>
                  <a:pt x="231" y="424"/>
                </a:lnTo>
                <a:lnTo>
                  <a:pt x="239" y="425"/>
                </a:lnTo>
                <a:lnTo>
                  <a:pt x="247" y="425"/>
                </a:lnTo>
                <a:lnTo>
                  <a:pt x="256" y="425"/>
                </a:lnTo>
                <a:lnTo>
                  <a:pt x="266" y="425"/>
                </a:lnTo>
                <a:lnTo>
                  <a:pt x="274" y="426"/>
                </a:lnTo>
                <a:lnTo>
                  <a:pt x="282" y="426"/>
                </a:lnTo>
                <a:lnTo>
                  <a:pt x="291" y="427"/>
                </a:lnTo>
                <a:lnTo>
                  <a:pt x="299" y="428"/>
                </a:lnTo>
                <a:lnTo>
                  <a:pt x="308" y="430"/>
                </a:lnTo>
                <a:lnTo>
                  <a:pt x="315" y="432"/>
                </a:lnTo>
                <a:lnTo>
                  <a:pt x="321" y="435"/>
                </a:lnTo>
                <a:lnTo>
                  <a:pt x="327" y="438"/>
                </a:lnTo>
                <a:lnTo>
                  <a:pt x="332" y="442"/>
                </a:lnTo>
                <a:lnTo>
                  <a:pt x="339" y="447"/>
                </a:lnTo>
                <a:lnTo>
                  <a:pt x="344" y="450"/>
                </a:lnTo>
                <a:lnTo>
                  <a:pt x="350" y="453"/>
                </a:lnTo>
                <a:lnTo>
                  <a:pt x="357" y="455"/>
                </a:lnTo>
                <a:lnTo>
                  <a:pt x="364" y="457"/>
                </a:lnTo>
                <a:lnTo>
                  <a:pt x="370" y="458"/>
                </a:lnTo>
                <a:lnTo>
                  <a:pt x="377" y="459"/>
                </a:lnTo>
                <a:lnTo>
                  <a:pt x="384" y="461"/>
                </a:lnTo>
                <a:lnTo>
                  <a:pt x="390" y="463"/>
                </a:lnTo>
                <a:lnTo>
                  <a:pt x="397" y="465"/>
                </a:lnTo>
                <a:lnTo>
                  <a:pt x="403" y="467"/>
                </a:lnTo>
                <a:lnTo>
                  <a:pt x="410" y="469"/>
                </a:lnTo>
                <a:lnTo>
                  <a:pt x="415" y="471"/>
                </a:lnTo>
                <a:lnTo>
                  <a:pt x="419" y="473"/>
                </a:lnTo>
                <a:lnTo>
                  <a:pt x="422" y="477"/>
                </a:lnTo>
                <a:lnTo>
                  <a:pt x="426" y="480"/>
                </a:lnTo>
                <a:lnTo>
                  <a:pt x="428" y="483"/>
                </a:lnTo>
                <a:lnTo>
                  <a:pt x="431" y="487"/>
                </a:lnTo>
                <a:lnTo>
                  <a:pt x="433" y="490"/>
                </a:lnTo>
                <a:lnTo>
                  <a:pt x="435" y="494"/>
                </a:lnTo>
                <a:lnTo>
                  <a:pt x="443" y="509"/>
                </a:lnTo>
                <a:lnTo>
                  <a:pt x="453" y="522"/>
                </a:lnTo>
                <a:lnTo>
                  <a:pt x="465" y="534"/>
                </a:lnTo>
                <a:lnTo>
                  <a:pt x="479" y="543"/>
                </a:lnTo>
                <a:lnTo>
                  <a:pt x="495" y="550"/>
                </a:lnTo>
                <a:lnTo>
                  <a:pt x="511" y="556"/>
                </a:lnTo>
                <a:lnTo>
                  <a:pt x="528" y="560"/>
                </a:lnTo>
                <a:lnTo>
                  <a:pt x="546" y="563"/>
                </a:lnTo>
                <a:lnTo>
                  <a:pt x="566" y="564"/>
                </a:lnTo>
                <a:lnTo>
                  <a:pt x="585" y="565"/>
                </a:lnTo>
                <a:lnTo>
                  <a:pt x="604" y="565"/>
                </a:lnTo>
                <a:lnTo>
                  <a:pt x="624" y="564"/>
                </a:lnTo>
                <a:lnTo>
                  <a:pt x="644" y="563"/>
                </a:lnTo>
                <a:lnTo>
                  <a:pt x="663" y="561"/>
                </a:lnTo>
                <a:lnTo>
                  <a:pt x="681" y="559"/>
                </a:lnTo>
                <a:lnTo>
                  <a:pt x="698" y="557"/>
                </a:lnTo>
                <a:lnTo>
                  <a:pt x="708" y="557"/>
                </a:lnTo>
                <a:lnTo>
                  <a:pt x="719" y="557"/>
                </a:lnTo>
                <a:lnTo>
                  <a:pt x="728" y="557"/>
                </a:lnTo>
                <a:lnTo>
                  <a:pt x="738" y="559"/>
                </a:lnTo>
                <a:lnTo>
                  <a:pt x="748" y="561"/>
                </a:lnTo>
                <a:lnTo>
                  <a:pt x="757" y="564"/>
                </a:lnTo>
                <a:lnTo>
                  <a:pt x="766" y="567"/>
                </a:lnTo>
                <a:lnTo>
                  <a:pt x="775" y="571"/>
                </a:lnTo>
                <a:lnTo>
                  <a:pt x="785" y="574"/>
                </a:lnTo>
                <a:lnTo>
                  <a:pt x="794" y="578"/>
                </a:lnTo>
                <a:lnTo>
                  <a:pt x="803" y="581"/>
                </a:lnTo>
                <a:lnTo>
                  <a:pt x="811" y="584"/>
                </a:lnTo>
                <a:lnTo>
                  <a:pt x="820" y="587"/>
                </a:lnTo>
                <a:lnTo>
                  <a:pt x="829" y="589"/>
                </a:lnTo>
                <a:lnTo>
                  <a:pt x="838" y="590"/>
                </a:lnTo>
                <a:lnTo>
                  <a:pt x="848" y="593"/>
                </a:lnTo>
                <a:lnTo>
                  <a:pt x="857" y="594"/>
                </a:lnTo>
                <a:lnTo>
                  <a:pt x="867" y="596"/>
                </a:lnTo>
                <a:lnTo>
                  <a:pt x="876" y="597"/>
                </a:lnTo>
                <a:lnTo>
                  <a:pt x="886" y="599"/>
                </a:lnTo>
                <a:lnTo>
                  <a:pt x="895" y="599"/>
                </a:lnTo>
                <a:lnTo>
                  <a:pt x="905" y="600"/>
                </a:lnTo>
                <a:lnTo>
                  <a:pt x="914" y="600"/>
                </a:lnTo>
                <a:lnTo>
                  <a:pt x="924" y="600"/>
                </a:lnTo>
                <a:lnTo>
                  <a:pt x="926" y="602"/>
                </a:lnTo>
                <a:lnTo>
                  <a:pt x="927" y="605"/>
                </a:lnTo>
                <a:lnTo>
                  <a:pt x="928" y="608"/>
                </a:lnTo>
                <a:lnTo>
                  <a:pt x="930" y="608"/>
                </a:lnTo>
                <a:lnTo>
                  <a:pt x="935" y="607"/>
                </a:lnTo>
                <a:lnTo>
                  <a:pt x="940" y="606"/>
                </a:lnTo>
                <a:lnTo>
                  <a:pt x="944" y="607"/>
                </a:lnTo>
                <a:lnTo>
                  <a:pt x="948" y="608"/>
                </a:lnTo>
                <a:lnTo>
                  <a:pt x="952" y="609"/>
                </a:lnTo>
                <a:lnTo>
                  <a:pt x="957" y="610"/>
                </a:lnTo>
                <a:lnTo>
                  <a:pt x="960" y="611"/>
                </a:lnTo>
                <a:lnTo>
                  <a:pt x="964" y="612"/>
                </a:lnTo>
                <a:lnTo>
                  <a:pt x="974" y="611"/>
                </a:lnTo>
                <a:lnTo>
                  <a:pt x="984" y="609"/>
                </a:lnTo>
                <a:lnTo>
                  <a:pt x="992" y="605"/>
                </a:lnTo>
                <a:lnTo>
                  <a:pt x="1000" y="600"/>
                </a:lnTo>
                <a:lnTo>
                  <a:pt x="1008" y="594"/>
                </a:lnTo>
                <a:lnTo>
                  <a:pt x="1016" y="590"/>
                </a:lnTo>
                <a:lnTo>
                  <a:pt x="1024" y="585"/>
                </a:lnTo>
                <a:lnTo>
                  <a:pt x="1032" y="582"/>
                </a:lnTo>
                <a:lnTo>
                  <a:pt x="1044" y="579"/>
                </a:lnTo>
                <a:lnTo>
                  <a:pt x="1056" y="577"/>
                </a:lnTo>
                <a:lnTo>
                  <a:pt x="1068" y="575"/>
                </a:lnTo>
                <a:lnTo>
                  <a:pt x="1081" y="574"/>
                </a:lnTo>
                <a:lnTo>
                  <a:pt x="1094" y="574"/>
                </a:lnTo>
                <a:lnTo>
                  <a:pt x="1107" y="573"/>
                </a:lnTo>
                <a:lnTo>
                  <a:pt x="1119" y="574"/>
                </a:lnTo>
                <a:lnTo>
                  <a:pt x="1132" y="574"/>
                </a:lnTo>
                <a:lnTo>
                  <a:pt x="1145" y="574"/>
                </a:lnTo>
                <a:lnTo>
                  <a:pt x="1157" y="574"/>
                </a:lnTo>
                <a:lnTo>
                  <a:pt x="1171" y="573"/>
                </a:lnTo>
                <a:lnTo>
                  <a:pt x="1183" y="573"/>
                </a:lnTo>
                <a:lnTo>
                  <a:pt x="1195" y="571"/>
                </a:lnTo>
                <a:lnTo>
                  <a:pt x="1207" y="570"/>
                </a:lnTo>
                <a:lnTo>
                  <a:pt x="1219" y="567"/>
                </a:lnTo>
                <a:lnTo>
                  <a:pt x="1231" y="564"/>
                </a:lnTo>
                <a:lnTo>
                  <a:pt x="1240" y="561"/>
                </a:lnTo>
                <a:lnTo>
                  <a:pt x="1247" y="557"/>
                </a:lnTo>
                <a:lnTo>
                  <a:pt x="1254" y="551"/>
                </a:lnTo>
                <a:lnTo>
                  <a:pt x="1261" y="546"/>
                </a:lnTo>
                <a:lnTo>
                  <a:pt x="1268" y="541"/>
                </a:lnTo>
                <a:lnTo>
                  <a:pt x="1275" y="535"/>
                </a:lnTo>
                <a:lnTo>
                  <a:pt x="1283" y="529"/>
                </a:lnTo>
                <a:lnTo>
                  <a:pt x="1290" y="524"/>
                </a:lnTo>
                <a:lnTo>
                  <a:pt x="1297" y="521"/>
                </a:lnTo>
                <a:lnTo>
                  <a:pt x="1305" y="518"/>
                </a:lnTo>
                <a:lnTo>
                  <a:pt x="1313" y="516"/>
                </a:lnTo>
                <a:lnTo>
                  <a:pt x="1322" y="514"/>
                </a:lnTo>
                <a:lnTo>
                  <a:pt x="1330" y="512"/>
                </a:lnTo>
                <a:lnTo>
                  <a:pt x="1337" y="509"/>
                </a:lnTo>
                <a:lnTo>
                  <a:pt x="1343" y="506"/>
                </a:lnTo>
                <a:lnTo>
                  <a:pt x="1348" y="503"/>
                </a:lnTo>
                <a:lnTo>
                  <a:pt x="1350" y="499"/>
                </a:lnTo>
                <a:lnTo>
                  <a:pt x="1350" y="495"/>
                </a:lnTo>
                <a:lnTo>
                  <a:pt x="1348" y="491"/>
                </a:lnTo>
                <a:lnTo>
                  <a:pt x="1344" y="487"/>
                </a:lnTo>
                <a:lnTo>
                  <a:pt x="1339" y="483"/>
                </a:lnTo>
                <a:lnTo>
                  <a:pt x="1334" y="479"/>
                </a:lnTo>
                <a:lnTo>
                  <a:pt x="1329" y="474"/>
                </a:lnTo>
                <a:lnTo>
                  <a:pt x="1324" y="470"/>
                </a:lnTo>
                <a:lnTo>
                  <a:pt x="1320" y="463"/>
                </a:lnTo>
                <a:lnTo>
                  <a:pt x="1319" y="458"/>
                </a:lnTo>
                <a:lnTo>
                  <a:pt x="1320" y="451"/>
                </a:lnTo>
                <a:lnTo>
                  <a:pt x="1323" y="444"/>
                </a:lnTo>
                <a:lnTo>
                  <a:pt x="1328" y="438"/>
                </a:lnTo>
                <a:lnTo>
                  <a:pt x="1334" y="432"/>
                </a:lnTo>
                <a:lnTo>
                  <a:pt x="1341" y="428"/>
                </a:lnTo>
                <a:lnTo>
                  <a:pt x="1348" y="425"/>
                </a:lnTo>
                <a:lnTo>
                  <a:pt x="1356" y="424"/>
                </a:lnTo>
                <a:lnTo>
                  <a:pt x="1364" y="424"/>
                </a:lnTo>
                <a:lnTo>
                  <a:pt x="1372" y="425"/>
                </a:lnTo>
                <a:lnTo>
                  <a:pt x="1380" y="427"/>
                </a:lnTo>
                <a:lnTo>
                  <a:pt x="1389" y="430"/>
                </a:lnTo>
                <a:lnTo>
                  <a:pt x="1397" y="433"/>
                </a:lnTo>
                <a:lnTo>
                  <a:pt x="1406" y="436"/>
                </a:lnTo>
                <a:lnTo>
                  <a:pt x="1414" y="438"/>
                </a:lnTo>
                <a:lnTo>
                  <a:pt x="1423" y="439"/>
                </a:lnTo>
                <a:lnTo>
                  <a:pt x="1432" y="440"/>
                </a:lnTo>
                <a:lnTo>
                  <a:pt x="1441" y="440"/>
                </a:lnTo>
                <a:lnTo>
                  <a:pt x="1449" y="439"/>
                </a:lnTo>
                <a:lnTo>
                  <a:pt x="1458" y="437"/>
                </a:lnTo>
                <a:lnTo>
                  <a:pt x="1466" y="434"/>
                </a:lnTo>
                <a:lnTo>
                  <a:pt x="1472" y="430"/>
                </a:lnTo>
                <a:lnTo>
                  <a:pt x="1478" y="425"/>
                </a:lnTo>
                <a:lnTo>
                  <a:pt x="1481" y="421"/>
                </a:lnTo>
                <a:lnTo>
                  <a:pt x="1484" y="418"/>
                </a:lnTo>
                <a:lnTo>
                  <a:pt x="1487" y="415"/>
                </a:lnTo>
                <a:lnTo>
                  <a:pt x="1491" y="412"/>
                </a:lnTo>
                <a:lnTo>
                  <a:pt x="1494" y="410"/>
                </a:lnTo>
                <a:lnTo>
                  <a:pt x="1498" y="407"/>
                </a:lnTo>
                <a:lnTo>
                  <a:pt x="1502" y="405"/>
                </a:lnTo>
                <a:lnTo>
                  <a:pt x="1507" y="404"/>
                </a:lnTo>
                <a:lnTo>
                  <a:pt x="1515" y="403"/>
                </a:lnTo>
                <a:lnTo>
                  <a:pt x="1523" y="402"/>
                </a:lnTo>
                <a:lnTo>
                  <a:pt x="1531" y="403"/>
                </a:lnTo>
                <a:lnTo>
                  <a:pt x="1540" y="404"/>
                </a:lnTo>
                <a:lnTo>
                  <a:pt x="1548" y="404"/>
                </a:lnTo>
                <a:lnTo>
                  <a:pt x="1556" y="403"/>
                </a:lnTo>
                <a:lnTo>
                  <a:pt x="1564" y="401"/>
                </a:lnTo>
                <a:lnTo>
                  <a:pt x="1571" y="398"/>
                </a:lnTo>
                <a:lnTo>
                  <a:pt x="1578" y="393"/>
                </a:lnTo>
                <a:lnTo>
                  <a:pt x="1584" y="386"/>
                </a:lnTo>
                <a:lnTo>
                  <a:pt x="1588" y="379"/>
                </a:lnTo>
                <a:lnTo>
                  <a:pt x="1593" y="372"/>
                </a:lnTo>
                <a:lnTo>
                  <a:pt x="1598" y="366"/>
                </a:lnTo>
                <a:lnTo>
                  <a:pt x="1604" y="359"/>
                </a:lnTo>
                <a:lnTo>
                  <a:pt x="1612" y="353"/>
                </a:lnTo>
                <a:lnTo>
                  <a:pt x="1621" y="349"/>
                </a:lnTo>
                <a:lnTo>
                  <a:pt x="1624" y="348"/>
                </a:lnTo>
                <a:lnTo>
                  <a:pt x="1626" y="348"/>
                </a:lnTo>
                <a:lnTo>
                  <a:pt x="1629" y="348"/>
                </a:lnTo>
                <a:lnTo>
                  <a:pt x="1632" y="348"/>
                </a:lnTo>
                <a:lnTo>
                  <a:pt x="1634" y="349"/>
                </a:lnTo>
                <a:lnTo>
                  <a:pt x="1637" y="349"/>
                </a:lnTo>
                <a:lnTo>
                  <a:pt x="1640" y="349"/>
                </a:lnTo>
                <a:lnTo>
                  <a:pt x="1642" y="348"/>
                </a:lnTo>
                <a:lnTo>
                  <a:pt x="1645" y="347"/>
                </a:lnTo>
                <a:lnTo>
                  <a:pt x="1647" y="345"/>
                </a:lnTo>
                <a:lnTo>
                  <a:pt x="1649" y="342"/>
                </a:lnTo>
                <a:lnTo>
                  <a:pt x="1651" y="340"/>
                </a:lnTo>
                <a:lnTo>
                  <a:pt x="1653" y="338"/>
                </a:lnTo>
                <a:lnTo>
                  <a:pt x="1656" y="336"/>
                </a:lnTo>
                <a:lnTo>
                  <a:pt x="1658" y="335"/>
                </a:lnTo>
                <a:lnTo>
                  <a:pt x="1661" y="335"/>
                </a:lnTo>
                <a:lnTo>
                  <a:pt x="1670" y="333"/>
                </a:lnTo>
                <a:lnTo>
                  <a:pt x="1680" y="331"/>
                </a:lnTo>
                <a:lnTo>
                  <a:pt x="1691" y="329"/>
                </a:lnTo>
                <a:lnTo>
                  <a:pt x="1700" y="327"/>
                </a:lnTo>
                <a:lnTo>
                  <a:pt x="1709" y="325"/>
                </a:lnTo>
                <a:lnTo>
                  <a:pt x="1719" y="324"/>
                </a:lnTo>
                <a:lnTo>
                  <a:pt x="1728" y="324"/>
                </a:lnTo>
                <a:lnTo>
                  <a:pt x="1737" y="327"/>
                </a:lnTo>
                <a:lnTo>
                  <a:pt x="1742" y="328"/>
                </a:lnTo>
                <a:lnTo>
                  <a:pt x="1748" y="329"/>
                </a:lnTo>
                <a:lnTo>
                  <a:pt x="1753" y="329"/>
                </a:lnTo>
                <a:lnTo>
                  <a:pt x="1760" y="330"/>
                </a:lnTo>
                <a:lnTo>
                  <a:pt x="1766" y="330"/>
                </a:lnTo>
                <a:lnTo>
                  <a:pt x="1771" y="330"/>
                </a:lnTo>
                <a:lnTo>
                  <a:pt x="1777" y="330"/>
                </a:lnTo>
                <a:lnTo>
                  <a:pt x="1783" y="330"/>
                </a:lnTo>
                <a:lnTo>
                  <a:pt x="1786" y="329"/>
                </a:lnTo>
                <a:lnTo>
                  <a:pt x="1789" y="327"/>
                </a:lnTo>
                <a:lnTo>
                  <a:pt x="1790" y="324"/>
                </a:lnTo>
                <a:lnTo>
                  <a:pt x="1792" y="321"/>
                </a:lnTo>
                <a:lnTo>
                  <a:pt x="1793" y="318"/>
                </a:lnTo>
                <a:lnTo>
                  <a:pt x="1793" y="314"/>
                </a:lnTo>
                <a:lnTo>
                  <a:pt x="1792" y="310"/>
                </a:lnTo>
                <a:lnTo>
                  <a:pt x="1791" y="307"/>
                </a:lnTo>
                <a:lnTo>
                  <a:pt x="1789" y="304"/>
                </a:lnTo>
                <a:lnTo>
                  <a:pt x="1785" y="300"/>
                </a:lnTo>
                <a:lnTo>
                  <a:pt x="1782" y="298"/>
                </a:lnTo>
                <a:lnTo>
                  <a:pt x="1778" y="296"/>
                </a:lnTo>
                <a:lnTo>
                  <a:pt x="1775" y="294"/>
                </a:lnTo>
                <a:lnTo>
                  <a:pt x="1772" y="293"/>
                </a:lnTo>
                <a:lnTo>
                  <a:pt x="1769" y="292"/>
                </a:lnTo>
                <a:lnTo>
                  <a:pt x="1766" y="290"/>
                </a:lnTo>
                <a:lnTo>
                  <a:pt x="1762" y="289"/>
                </a:lnTo>
                <a:lnTo>
                  <a:pt x="1760" y="287"/>
                </a:lnTo>
                <a:lnTo>
                  <a:pt x="1758" y="286"/>
                </a:lnTo>
                <a:lnTo>
                  <a:pt x="1754" y="284"/>
                </a:lnTo>
                <a:lnTo>
                  <a:pt x="1747" y="277"/>
                </a:lnTo>
                <a:lnTo>
                  <a:pt x="1738" y="270"/>
                </a:lnTo>
                <a:lnTo>
                  <a:pt x="1729" y="264"/>
                </a:lnTo>
                <a:lnTo>
                  <a:pt x="1720" y="260"/>
                </a:lnTo>
                <a:lnTo>
                  <a:pt x="1709" y="257"/>
                </a:lnTo>
                <a:lnTo>
                  <a:pt x="1698" y="256"/>
                </a:lnTo>
                <a:lnTo>
                  <a:pt x="1688" y="257"/>
                </a:lnTo>
                <a:lnTo>
                  <a:pt x="1676" y="259"/>
                </a:lnTo>
                <a:lnTo>
                  <a:pt x="1672" y="261"/>
                </a:lnTo>
                <a:lnTo>
                  <a:pt x="1668" y="263"/>
                </a:lnTo>
                <a:lnTo>
                  <a:pt x="1664" y="265"/>
                </a:lnTo>
                <a:lnTo>
                  <a:pt x="1660" y="267"/>
                </a:lnTo>
                <a:lnTo>
                  <a:pt x="1656" y="269"/>
                </a:lnTo>
                <a:lnTo>
                  <a:pt x="1652" y="270"/>
                </a:lnTo>
                <a:lnTo>
                  <a:pt x="1648" y="271"/>
                </a:lnTo>
                <a:lnTo>
                  <a:pt x="1643" y="271"/>
                </a:lnTo>
                <a:lnTo>
                  <a:pt x="1640" y="270"/>
                </a:lnTo>
                <a:lnTo>
                  <a:pt x="1638" y="268"/>
                </a:lnTo>
                <a:lnTo>
                  <a:pt x="1636" y="267"/>
                </a:lnTo>
                <a:lnTo>
                  <a:pt x="1634" y="266"/>
                </a:lnTo>
                <a:lnTo>
                  <a:pt x="1628" y="264"/>
                </a:lnTo>
                <a:lnTo>
                  <a:pt x="1622" y="262"/>
                </a:lnTo>
                <a:lnTo>
                  <a:pt x="1616" y="261"/>
                </a:lnTo>
                <a:lnTo>
                  <a:pt x="1610" y="261"/>
                </a:lnTo>
                <a:lnTo>
                  <a:pt x="1603" y="261"/>
                </a:lnTo>
                <a:lnTo>
                  <a:pt x="1596" y="261"/>
                </a:lnTo>
                <a:lnTo>
                  <a:pt x="1590" y="261"/>
                </a:lnTo>
                <a:lnTo>
                  <a:pt x="1583" y="260"/>
                </a:lnTo>
                <a:lnTo>
                  <a:pt x="1581" y="260"/>
                </a:lnTo>
                <a:lnTo>
                  <a:pt x="1578" y="261"/>
                </a:lnTo>
                <a:lnTo>
                  <a:pt x="1575" y="262"/>
                </a:lnTo>
                <a:lnTo>
                  <a:pt x="1572" y="263"/>
                </a:lnTo>
                <a:lnTo>
                  <a:pt x="1569" y="264"/>
                </a:lnTo>
                <a:lnTo>
                  <a:pt x="1566" y="265"/>
                </a:lnTo>
                <a:lnTo>
                  <a:pt x="1563" y="265"/>
                </a:lnTo>
                <a:lnTo>
                  <a:pt x="1561" y="266"/>
                </a:lnTo>
                <a:lnTo>
                  <a:pt x="1556" y="265"/>
                </a:lnTo>
                <a:lnTo>
                  <a:pt x="1551" y="263"/>
                </a:lnTo>
                <a:lnTo>
                  <a:pt x="1547" y="260"/>
                </a:lnTo>
                <a:lnTo>
                  <a:pt x="1544" y="256"/>
                </a:lnTo>
                <a:lnTo>
                  <a:pt x="1543" y="251"/>
                </a:lnTo>
                <a:lnTo>
                  <a:pt x="1542" y="247"/>
                </a:lnTo>
                <a:lnTo>
                  <a:pt x="1543" y="242"/>
                </a:lnTo>
                <a:lnTo>
                  <a:pt x="1546" y="240"/>
                </a:lnTo>
                <a:lnTo>
                  <a:pt x="1548" y="238"/>
                </a:lnTo>
                <a:lnTo>
                  <a:pt x="1550" y="237"/>
                </a:lnTo>
                <a:lnTo>
                  <a:pt x="1553" y="236"/>
                </a:lnTo>
                <a:lnTo>
                  <a:pt x="1557" y="235"/>
                </a:lnTo>
                <a:lnTo>
                  <a:pt x="1561" y="234"/>
                </a:lnTo>
                <a:lnTo>
                  <a:pt x="1565" y="233"/>
                </a:lnTo>
                <a:lnTo>
                  <a:pt x="1568" y="232"/>
                </a:lnTo>
                <a:lnTo>
                  <a:pt x="1572" y="232"/>
                </a:lnTo>
                <a:lnTo>
                  <a:pt x="1572" y="230"/>
                </a:lnTo>
                <a:lnTo>
                  <a:pt x="1571" y="227"/>
                </a:lnTo>
                <a:lnTo>
                  <a:pt x="1571" y="225"/>
                </a:lnTo>
                <a:lnTo>
                  <a:pt x="1569" y="223"/>
                </a:lnTo>
                <a:lnTo>
                  <a:pt x="1568" y="221"/>
                </a:lnTo>
                <a:lnTo>
                  <a:pt x="1568" y="218"/>
                </a:lnTo>
                <a:lnTo>
                  <a:pt x="1568" y="216"/>
                </a:lnTo>
                <a:lnTo>
                  <a:pt x="1569" y="214"/>
                </a:lnTo>
                <a:lnTo>
                  <a:pt x="1573" y="206"/>
                </a:lnTo>
                <a:lnTo>
                  <a:pt x="1578" y="199"/>
                </a:lnTo>
                <a:lnTo>
                  <a:pt x="1584" y="194"/>
                </a:lnTo>
                <a:lnTo>
                  <a:pt x="1588" y="187"/>
                </a:lnTo>
                <a:lnTo>
                  <a:pt x="1594" y="180"/>
                </a:lnTo>
                <a:lnTo>
                  <a:pt x="1599" y="173"/>
                </a:lnTo>
                <a:lnTo>
                  <a:pt x="1604" y="167"/>
                </a:lnTo>
                <a:lnTo>
                  <a:pt x="1608" y="159"/>
                </a:lnTo>
                <a:lnTo>
                  <a:pt x="1610" y="157"/>
                </a:lnTo>
                <a:lnTo>
                  <a:pt x="1611" y="154"/>
                </a:lnTo>
                <a:lnTo>
                  <a:pt x="1611" y="152"/>
                </a:lnTo>
                <a:lnTo>
                  <a:pt x="1611" y="149"/>
                </a:lnTo>
                <a:lnTo>
                  <a:pt x="1611" y="147"/>
                </a:lnTo>
                <a:lnTo>
                  <a:pt x="1611" y="144"/>
                </a:lnTo>
                <a:lnTo>
                  <a:pt x="1610" y="142"/>
                </a:lnTo>
                <a:lnTo>
                  <a:pt x="1608" y="140"/>
                </a:lnTo>
                <a:lnTo>
                  <a:pt x="1599" y="135"/>
                </a:lnTo>
                <a:lnTo>
                  <a:pt x="1591" y="133"/>
                </a:lnTo>
                <a:lnTo>
                  <a:pt x="1581" y="134"/>
                </a:lnTo>
                <a:lnTo>
                  <a:pt x="1572" y="136"/>
                </a:lnTo>
                <a:lnTo>
                  <a:pt x="1562" y="137"/>
                </a:lnTo>
                <a:lnTo>
                  <a:pt x="1552" y="139"/>
                </a:lnTo>
                <a:lnTo>
                  <a:pt x="1542" y="140"/>
                </a:lnTo>
                <a:lnTo>
                  <a:pt x="1533" y="138"/>
                </a:lnTo>
                <a:lnTo>
                  <a:pt x="1528" y="136"/>
                </a:lnTo>
                <a:lnTo>
                  <a:pt x="1524" y="134"/>
                </a:lnTo>
                <a:lnTo>
                  <a:pt x="1520" y="131"/>
                </a:lnTo>
                <a:lnTo>
                  <a:pt x="1517" y="128"/>
                </a:lnTo>
                <a:lnTo>
                  <a:pt x="1514" y="125"/>
                </a:lnTo>
                <a:lnTo>
                  <a:pt x="1510" y="122"/>
                </a:lnTo>
                <a:lnTo>
                  <a:pt x="1506" y="121"/>
                </a:lnTo>
                <a:lnTo>
                  <a:pt x="1502" y="119"/>
                </a:lnTo>
                <a:lnTo>
                  <a:pt x="1499" y="119"/>
                </a:lnTo>
                <a:lnTo>
                  <a:pt x="1496" y="120"/>
                </a:lnTo>
                <a:lnTo>
                  <a:pt x="1492" y="121"/>
                </a:lnTo>
                <a:lnTo>
                  <a:pt x="1489" y="121"/>
                </a:lnTo>
                <a:lnTo>
                  <a:pt x="1485" y="122"/>
                </a:lnTo>
                <a:lnTo>
                  <a:pt x="1482" y="121"/>
                </a:lnTo>
                <a:lnTo>
                  <a:pt x="1479" y="120"/>
                </a:lnTo>
                <a:lnTo>
                  <a:pt x="1477" y="118"/>
                </a:lnTo>
                <a:lnTo>
                  <a:pt x="1466" y="122"/>
                </a:lnTo>
                <a:lnTo>
                  <a:pt x="1454" y="127"/>
                </a:lnTo>
                <a:lnTo>
                  <a:pt x="1445" y="131"/>
                </a:lnTo>
                <a:lnTo>
                  <a:pt x="1434" y="137"/>
                </a:lnTo>
                <a:lnTo>
                  <a:pt x="1425" y="142"/>
                </a:lnTo>
                <a:lnTo>
                  <a:pt x="1415" y="147"/>
                </a:lnTo>
                <a:lnTo>
                  <a:pt x="1405" y="153"/>
                </a:lnTo>
                <a:lnTo>
                  <a:pt x="1395" y="158"/>
                </a:lnTo>
                <a:lnTo>
                  <a:pt x="1392" y="160"/>
                </a:lnTo>
                <a:lnTo>
                  <a:pt x="1389" y="161"/>
                </a:lnTo>
                <a:lnTo>
                  <a:pt x="1385" y="162"/>
                </a:lnTo>
                <a:lnTo>
                  <a:pt x="1380" y="162"/>
                </a:lnTo>
                <a:lnTo>
                  <a:pt x="1377" y="162"/>
                </a:lnTo>
                <a:lnTo>
                  <a:pt x="1373" y="163"/>
                </a:lnTo>
                <a:lnTo>
                  <a:pt x="1370" y="163"/>
                </a:lnTo>
                <a:lnTo>
                  <a:pt x="1367" y="164"/>
                </a:lnTo>
                <a:lnTo>
                  <a:pt x="1363" y="166"/>
                </a:lnTo>
                <a:lnTo>
                  <a:pt x="1358" y="168"/>
                </a:lnTo>
                <a:lnTo>
                  <a:pt x="1355" y="170"/>
                </a:lnTo>
                <a:lnTo>
                  <a:pt x="1351" y="170"/>
                </a:lnTo>
                <a:lnTo>
                  <a:pt x="1345" y="170"/>
                </a:lnTo>
                <a:lnTo>
                  <a:pt x="1338" y="170"/>
                </a:lnTo>
                <a:lnTo>
                  <a:pt x="1332" y="170"/>
                </a:lnTo>
                <a:lnTo>
                  <a:pt x="1325" y="171"/>
                </a:lnTo>
                <a:lnTo>
                  <a:pt x="1319" y="173"/>
                </a:lnTo>
                <a:lnTo>
                  <a:pt x="1313" y="175"/>
                </a:lnTo>
                <a:lnTo>
                  <a:pt x="1308" y="179"/>
                </a:lnTo>
                <a:lnTo>
                  <a:pt x="1302" y="183"/>
                </a:lnTo>
                <a:lnTo>
                  <a:pt x="1298" y="185"/>
                </a:lnTo>
                <a:lnTo>
                  <a:pt x="1294" y="187"/>
                </a:lnTo>
                <a:lnTo>
                  <a:pt x="1290" y="188"/>
                </a:lnTo>
                <a:lnTo>
                  <a:pt x="1286" y="186"/>
                </a:lnTo>
                <a:lnTo>
                  <a:pt x="1284" y="184"/>
                </a:lnTo>
                <a:lnTo>
                  <a:pt x="1281" y="182"/>
                </a:lnTo>
                <a:lnTo>
                  <a:pt x="1279" y="181"/>
                </a:lnTo>
                <a:lnTo>
                  <a:pt x="1276" y="179"/>
                </a:lnTo>
                <a:lnTo>
                  <a:pt x="1273" y="178"/>
                </a:lnTo>
                <a:lnTo>
                  <a:pt x="1271" y="177"/>
                </a:lnTo>
                <a:lnTo>
                  <a:pt x="1268" y="177"/>
                </a:lnTo>
                <a:lnTo>
                  <a:pt x="1266" y="176"/>
                </a:lnTo>
                <a:lnTo>
                  <a:pt x="1258" y="176"/>
                </a:lnTo>
                <a:lnTo>
                  <a:pt x="1250" y="177"/>
                </a:lnTo>
                <a:lnTo>
                  <a:pt x="1241" y="178"/>
                </a:lnTo>
                <a:lnTo>
                  <a:pt x="1232" y="179"/>
                </a:lnTo>
                <a:lnTo>
                  <a:pt x="1224" y="180"/>
                </a:lnTo>
                <a:lnTo>
                  <a:pt x="1216" y="179"/>
                </a:lnTo>
                <a:lnTo>
                  <a:pt x="1208" y="177"/>
                </a:lnTo>
                <a:lnTo>
                  <a:pt x="1199" y="173"/>
                </a:lnTo>
                <a:lnTo>
                  <a:pt x="1190" y="170"/>
                </a:lnTo>
                <a:lnTo>
                  <a:pt x="1179" y="169"/>
                </a:lnTo>
                <a:lnTo>
                  <a:pt x="1168" y="169"/>
                </a:lnTo>
                <a:lnTo>
                  <a:pt x="1156" y="169"/>
                </a:lnTo>
                <a:lnTo>
                  <a:pt x="1146" y="169"/>
                </a:lnTo>
                <a:lnTo>
                  <a:pt x="1137" y="167"/>
                </a:lnTo>
                <a:lnTo>
                  <a:pt x="1131" y="162"/>
                </a:lnTo>
                <a:lnTo>
                  <a:pt x="1129" y="153"/>
                </a:lnTo>
                <a:lnTo>
                  <a:pt x="1129" y="151"/>
                </a:lnTo>
                <a:lnTo>
                  <a:pt x="1130" y="149"/>
                </a:lnTo>
                <a:lnTo>
                  <a:pt x="1131" y="147"/>
                </a:lnTo>
                <a:lnTo>
                  <a:pt x="1132" y="146"/>
                </a:lnTo>
                <a:lnTo>
                  <a:pt x="1133" y="144"/>
                </a:lnTo>
                <a:lnTo>
                  <a:pt x="1133" y="142"/>
                </a:lnTo>
                <a:lnTo>
                  <a:pt x="1133" y="139"/>
                </a:lnTo>
                <a:lnTo>
                  <a:pt x="1130" y="141"/>
                </a:lnTo>
                <a:lnTo>
                  <a:pt x="1127" y="142"/>
                </a:lnTo>
                <a:lnTo>
                  <a:pt x="1123" y="142"/>
                </a:lnTo>
                <a:lnTo>
                  <a:pt x="1119" y="142"/>
                </a:lnTo>
                <a:lnTo>
                  <a:pt x="1120" y="138"/>
                </a:lnTo>
                <a:lnTo>
                  <a:pt x="1119" y="135"/>
                </a:lnTo>
                <a:lnTo>
                  <a:pt x="1117" y="132"/>
                </a:lnTo>
                <a:lnTo>
                  <a:pt x="1114" y="131"/>
                </a:lnTo>
                <a:lnTo>
                  <a:pt x="1109" y="129"/>
                </a:lnTo>
                <a:lnTo>
                  <a:pt x="1104" y="128"/>
                </a:lnTo>
                <a:lnTo>
                  <a:pt x="1098" y="127"/>
                </a:lnTo>
                <a:lnTo>
                  <a:pt x="1092" y="128"/>
                </a:lnTo>
                <a:lnTo>
                  <a:pt x="1086" y="128"/>
                </a:lnTo>
                <a:lnTo>
                  <a:pt x="1079" y="128"/>
                </a:lnTo>
                <a:lnTo>
                  <a:pt x="1073" y="128"/>
                </a:lnTo>
                <a:lnTo>
                  <a:pt x="1068" y="127"/>
                </a:lnTo>
                <a:lnTo>
                  <a:pt x="1064" y="126"/>
                </a:lnTo>
                <a:lnTo>
                  <a:pt x="1060" y="122"/>
                </a:lnTo>
                <a:lnTo>
                  <a:pt x="1056" y="119"/>
                </a:lnTo>
                <a:lnTo>
                  <a:pt x="1051" y="115"/>
                </a:lnTo>
                <a:lnTo>
                  <a:pt x="1047" y="112"/>
                </a:lnTo>
                <a:lnTo>
                  <a:pt x="1043" y="110"/>
                </a:lnTo>
                <a:lnTo>
                  <a:pt x="1037" y="109"/>
                </a:lnTo>
                <a:lnTo>
                  <a:pt x="1031" y="110"/>
                </a:lnTo>
                <a:lnTo>
                  <a:pt x="1029" y="110"/>
                </a:lnTo>
                <a:lnTo>
                  <a:pt x="1025" y="112"/>
                </a:lnTo>
                <a:lnTo>
                  <a:pt x="1022" y="113"/>
                </a:lnTo>
                <a:lnTo>
                  <a:pt x="1019" y="113"/>
                </a:lnTo>
                <a:lnTo>
                  <a:pt x="1014" y="113"/>
                </a:lnTo>
                <a:lnTo>
                  <a:pt x="1007" y="112"/>
                </a:lnTo>
                <a:lnTo>
                  <a:pt x="1002" y="110"/>
                </a:lnTo>
                <a:lnTo>
                  <a:pt x="996" y="109"/>
                </a:lnTo>
                <a:lnTo>
                  <a:pt x="990" y="107"/>
                </a:lnTo>
                <a:lnTo>
                  <a:pt x="984" y="106"/>
                </a:lnTo>
                <a:lnTo>
                  <a:pt x="978" y="105"/>
                </a:lnTo>
                <a:lnTo>
                  <a:pt x="972" y="107"/>
                </a:lnTo>
                <a:lnTo>
                  <a:pt x="962" y="109"/>
                </a:lnTo>
                <a:lnTo>
                  <a:pt x="953" y="112"/>
                </a:lnTo>
                <a:lnTo>
                  <a:pt x="943" y="114"/>
                </a:lnTo>
                <a:lnTo>
                  <a:pt x="932" y="116"/>
                </a:lnTo>
                <a:lnTo>
                  <a:pt x="922" y="117"/>
                </a:lnTo>
                <a:lnTo>
                  <a:pt x="912" y="118"/>
                </a:lnTo>
                <a:lnTo>
                  <a:pt x="902" y="119"/>
                </a:lnTo>
                <a:lnTo>
                  <a:pt x="893" y="119"/>
                </a:lnTo>
                <a:lnTo>
                  <a:pt x="883" y="118"/>
                </a:lnTo>
                <a:lnTo>
                  <a:pt x="874" y="117"/>
                </a:lnTo>
                <a:lnTo>
                  <a:pt x="864" y="115"/>
                </a:lnTo>
                <a:lnTo>
                  <a:pt x="854" y="114"/>
                </a:lnTo>
                <a:lnTo>
                  <a:pt x="845" y="111"/>
                </a:lnTo>
                <a:lnTo>
                  <a:pt x="836" y="109"/>
                </a:lnTo>
                <a:lnTo>
                  <a:pt x="828" y="105"/>
                </a:lnTo>
                <a:lnTo>
                  <a:pt x="819" y="100"/>
                </a:lnTo>
                <a:lnTo>
                  <a:pt x="814" y="95"/>
                </a:lnTo>
                <a:lnTo>
                  <a:pt x="811" y="89"/>
                </a:lnTo>
                <a:lnTo>
                  <a:pt x="809" y="83"/>
                </a:lnTo>
                <a:lnTo>
                  <a:pt x="806" y="75"/>
                </a:lnTo>
                <a:lnTo>
                  <a:pt x="804" y="68"/>
                </a:lnTo>
                <a:lnTo>
                  <a:pt x="801" y="63"/>
                </a:lnTo>
                <a:lnTo>
                  <a:pt x="798" y="57"/>
                </a:lnTo>
                <a:lnTo>
                  <a:pt x="792" y="53"/>
                </a:lnTo>
                <a:lnTo>
                  <a:pt x="786" y="49"/>
                </a:lnTo>
                <a:lnTo>
                  <a:pt x="778" y="47"/>
                </a:lnTo>
                <a:lnTo>
                  <a:pt x="771" y="44"/>
                </a:lnTo>
                <a:lnTo>
                  <a:pt x="765" y="42"/>
                </a:lnTo>
                <a:lnTo>
                  <a:pt x="757" y="40"/>
                </a:lnTo>
                <a:lnTo>
                  <a:pt x="750" y="38"/>
                </a:lnTo>
                <a:lnTo>
                  <a:pt x="743" y="36"/>
                </a:lnTo>
                <a:lnTo>
                  <a:pt x="735" y="35"/>
                </a:lnTo>
                <a:lnTo>
                  <a:pt x="728" y="33"/>
                </a:lnTo>
                <a:lnTo>
                  <a:pt x="721" y="32"/>
                </a:lnTo>
                <a:lnTo>
                  <a:pt x="713" y="31"/>
                </a:lnTo>
                <a:lnTo>
                  <a:pt x="704" y="30"/>
                </a:lnTo>
                <a:lnTo>
                  <a:pt x="696" y="29"/>
                </a:lnTo>
                <a:lnTo>
                  <a:pt x="689" y="27"/>
                </a:lnTo>
                <a:lnTo>
                  <a:pt x="681" y="26"/>
                </a:lnTo>
                <a:lnTo>
                  <a:pt x="673" y="25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2411413" y="3988699"/>
            <a:ext cx="157162" cy="236537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30" y="3"/>
              </a:cxn>
              <a:cxn ang="0">
                <a:pos x="36" y="9"/>
              </a:cxn>
              <a:cxn ang="0">
                <a:pos x="43" y="14"/>
              </a:cxn>
              <a:cxn ang="0">
                <a:pos x="49" y="19"/>
              </a:cxn>
              <a:cxn ang="0">
                <a:pos x="54" y="27"/>
              </a:cxn>
              <a:cxn ang="0">
                <a:pos x="58" y="37"/>
              </a:cxn>
              <a:cxn ang="0">
                <a:pos x="63" y="47"/>
              </a:cxn>
              <a:cxn ang="0">
                <a:pos x="68" y="56"/>
              </a:cxn>
              <a:cxn ang="0">
                <a:pos x="75" y="64"/>
              </a:cxn>
              <a:cxn ang="0">
                <a:pos x="82" y="73"/>
              </a:cxn>
              <a:cxn ang="0">
                <a:pos x="87" y="81"/>
              </a:cxn>
              <a:cxn ang="0">
                <a:pos x="92" y="91"/>
              </a:cxn>
              <a:cxn ang="0">
                <a:pos x="95" y="100"/>
              </a:cxn>
              <a:cxn ang="0">
                <a:pos x="96" y="110"/>
              </a:cxn>
              <a:cxn ang="0">
                <a:pos x="95" y="119"/>
              </a:cxn>
              <a:cxn ang="0">
                <a:pos x="90" y="132"/>
              </a:cxn>
              <a:cxn ang="0">
                <a:pos x="82" y="142"/>
              </a:cxn>
              <a:cxn ang="0">
                <a:pos x="71" y="149"/>
              </a:cxn>
              <a:cxn ang="0">
                <a:pos x="57" y="153"/>
              </a:cxn>
              <a:cxn ang="0">
                <a:pos x="49" y="157"/>
              </a:cxn>
              <a:cxn ang="0">
                <a:pos x="45" y="160"/>
              </a:cxn>
              <a:cxn ang="0">
                <a:pos x="41" y="162"/>
              </a:cxn>
              <a:cxn ang="0">
                <a:pos x="35" y="161"/>
              </a:cxn>
              <a:cxn ang="0">
                <a:pos x="29" y="160"/>
              </a:cxn>
              <a:cxn ang="0">
                <a:pos x="25" y="157"/>
              </a:cxn>
              <a:cxn ang="0">
                <a:pos x="19" y="152"/>
              </a:cxn>
              <a:cxn ang="0">
                <a:pos x="12" y="141"/>
              </a:cxn>
              <a:cxn ang="0">
                <a:pos x="8" y="131"/>
              </a:cxn>
              <a:cxn ang="0">
                <a:pos x="7" y="120"/>
              </a:cxn>
              <a:cxn ang="0">
                <a:pos x="9" y="109"/>
              </a:cxn>
              <a:cxn ang="0">
                <a:pos x="7" y="97"/>
              </a:cxn>
              <a:cxn ang="0">
                <a:pos x="2" y="85"/>
              </a:cxn>
              <a:cxn ang="0">
                <a:pos x="0" y="76"/>
              </a:cxn>
              <a:cxn ang="0">
                <a:pos x="5" y="67"/>
              </a:cxn>
              <a:cxn ang="0">
                <a:pos x="9" y="58"/>
              </a:cxn>
              <a:cxn ang="0">
                <a:pos x="10" y="47"/>
              </a:cxn>
              <a:cxn ang="0">
                <a:pos x="9" y="37"/>
              </a:cxn>
              <a:cxn ang="0">
                <a:pos x="8" y="27"/>
              </a:cxn>
              <a:cxn ang="0">
                <a:pos x="9" y="17"/>
              </a:cxn>
              <a:cxn ang="0">
                <a:pos x="11" y="9"/>
              </a:cxn>
              <a:cxn ang="0">
                <a:pos x="18" y="2"/>
              </a:cxn>
            </a:cxnLst>
            <a:rect l="0" t="0" r="r" b="b"/>
            <a:pathLst>
              <a:path w="97" h="163">
                <a:moveTo>
                  <a:pt x="23" y="0"/>
                </a:moveTo>
                <a:lnTo>
                  <a:pt x="25" y="0"/>
                </a:lnTo>
                <a:lnTo>
                  <a:pt x="28" y="1"/>
                </a:lnTo>
                <a:lnTo>
                  <a:pt x="30" y="3"/>
                </a:lnTo>
                <a:lnTo>
                  <a:pt x="33" y="6"/>
                </a:lnTo>
                <a:lnTo>
                  <a:pt x="36" y="9"/>
                </a:lnTo>
                <a:lnTo>
                  <a:pt x="39" y="12"/>
                </a:lnTo>
                <a:lnTo>
                  <a:pt x="43" y="14"/>
                </a:lnTo>
                <a:lnTo>
                  <a:pt x="46" y="16"/>
                </a:lnTo>
                <a:lnTo>
                  <a:pt x="49" y="19"/>
                </a:lnTo>
                <a:lnTo>
                  <a:pt x="52" y="23"/>
                </a:lnTo>
                <a:lnTo>
                  <a:pt x="54" y="27"/>
                </a:lnTo>
                <a:lnTo>
                  <a:pt x="56" y="32"/>
                </a:lnTo>
                <a:lnTo>
                  <a:pt x="58" y="37"/>
                </a:lnTo>
                <a:lnTo>
                  <a:pt x="60" y="43"/>
                </a:lnTo>
                <a:lnTo>
                  <a:pt x="63" y="47"/>
                </a:lnTo>
                <a:lnTo>
                  <a:pt x="66" y="51"/>
                </a:lnTo>
                <a:lnTo>
                  <a:pt x="68" y="56"/>
                </a:lnTo>
                <a:lnTo>
                  <a:pt x="72" y="61"/>
                </a:lnTo>
                <a:lnTo>
                  <a:pt x="75" y="64"/>
                </a:lnTo>
                <a:lnTo>
                  <a:pt x="79" y="69"/>
                </a:lnTo>
                <a:lnTo>
                  <a:pt x="82" y="73"/>
                </a:lnTo>
                <a:lnTo>
                  <a:pt x="85" y="78"/>
                </a:lnTo>
                <a:lnTo>
                  <a:pt x="87" y="81"/>
                </a:lnTo>
                <a:lnTo>
                  <a:pt x="90" y="86"/>
                </a:lnTo>
                <a:lnTo>
                  <a:pt x="92" y="91"/>
                </a:lnTo>
                <a:lnTo>
                  <a:pt x="94" y="96"/>
                </a:lnTo>
                <a:lnTo>
                  <a:pt x="95" y="100"/>
                </a:lnTo>
                <a:lnTo>
                  <a:pt x="96" y="105"/>
                </a:lnTo>
                <a:lnTo>
                  <a:pt x="96" y="110"/>
                </a:lnTo>
                <a:lnTo>
                  <a:pt x="96" y="115"/>
                </a:lnTo>
                <a:lnTo>
                  <a:pt x="95" y="119"/>
                </a:lnTo>
                <a:lnTo>
                  <a:pt x="93" y="125"/>
                </a:lnTo>
                <a:lnTo>
                  <a:pt x="90" y="132"/>
                </a:lnTo>
                <a:lnTo>
                  <a:pt x="86" y="137"/>
                </a:lnTo>
                <a:lnTo>
                  <a:pt x="82" y="142"/>
                </a:lnTo>
                <a:lnTo>
                  <a:pt x="77" y="146"/>
                </a:lnTo>
                <a:lnTo>
                  <a:pt x="71" y="149"/>
                </a:lnTo>
                <a:lnTo>
                  <a:pt x="64" y="152"/>
                </a:lnTo>
                <a:lnTo>
                  <a:pt x="57" y="153"/>
                </a:lnTo>
                <a:lnTo>
                  <a:pt x="49" y="153"/>
                </a:lnTo>
                <a:lnTo>
                  <a:pt x="49" y="157"/>
                </a:lnTo>
                <a:lnTo>
                  <a:pt x="48" y="158"/>
                </a:lnTo>
                <a:lnTo>
                  <a:pt x="45" y="160"/>
                </a:lnTo>
                <a:lnTo>
                  <a:pt x="44" y="162"/>
                </a:lnTo>
                <a:lnTo>
                  <a:pt x="41" y="162"/>
                </a:lnTo>
                <a:lnTo>
                  <a:pt x="38" y="162"/>
                </a:lnTo>
                <a:lnTo>
                  <a:pt x="35" y="161"/>
                </a:lnTo>
                <a:lnTo>
                  <a:pt x="32" y="161"/>
                </a:lnTo>
                <a:lnTo>
                  <a:pt x="29" y="160"/>
                </a:lnTo>
                <a:lnTo>
                  <a:pt x="27" y="158"/>
                </a:lnTo>
                <a:lnTo>
                  <a:pt x="25" y="157"/>
                </a:lnTo>
                <a:lnTo>
                  <a:pt x="23" y="155"/>
                </a:lnTo>
                <a:lnTo>
                  <a:pt x="19" y="152"/>
                </a:lnTo>
                <a:lnTo>
                  <a:pt x="15" y="147"/>
                </a:lnTo>
                <a:lnTo>
                  <a:pt x="12" y="141"/>
                </a:lnTo>
                <a:lnTo>
                  <a:pt x="10" y="136"/>
                </a:lnTo>
                <a:lnTo>
                  <a:pt x="8" y="131"/>
                </a:lnTo>
                <a:lnTo>
                  <a:pt x="7" y="125"/>
                </a:lnTo>
                <a:lnTo>
                  <a:pt x="7" y="120"/>
                </a:lnTo>
                <a:lnTo>
                  <a:pt x="8" y="116"/>
                </a:lnTo>
                <a:lnTo>
                  <a:pt x="9" y="109"/>
                </a:lnTo>
                <a:lnTo>
                  <a:pt x="9" y="102"/>
                </a:lnTo>
                <a:lnTo>
                  <a:pt x="7" y="97"/>
                </a:lnTo>
                <a:lnTo>
                  <a:pt x="4" y="90"/>
                </a:lnTo>
                <a:lnTo>
                  <a:pt x="2" y="85"/>
                </a:lnTo>
                <a:lnTo>
                  <a:pt x="0" y="81"/>
                </a:lnTo>
                <a:lnTo>
                  <a:pt x="0" y="76"/>
                </a:lnTo>
                <a:lnTo>
                  <a:pt x="2" y="72"/>
                </a:lnTo>
                <a:lnTo>
                  <a:pt x="5" y="67"/>
                </a:lnTo>
                <a:lnTo>
                  <a:pt x="7" y="63"/>
                </a:lnTo>
                <a:lnTo>
                  <a:pt x="9" y="58"/>
                </a:lnTo>
                <a:lnTo>
                  <a:pt x="10" y="52"/>
                </a:lnTo>
                <a:lnTo>
                  <a:pt x="10" y="47"/>
                </a:lnTo>
                <a:lnTo>
                  <a:pt x="10" y="42"/>
                </a:lnTo>
                <a:lnTo>
                  <a:pt x="9" y="37"/>
                </a:lnTo>
                <a:lnTo>
                  <a:pt x="9" y="31"/>
                </a:lnTo>
                <a:lnTo>
                  <a:pt x="8" y="27"/>
                </a:lnTo>
                <a:lnTo>
                  <a:pt x="8" y="22"/>
                </a:lnTo>
                <a:lnTo>
                  <a:pt x="9" y="17"/>
                </a:lnTo>
                <a:lnTo>
                  <a:pt x="10" y="13"/>
                </a:lnTo>
                <a:lnTo>
                  <a:pt x="11" y="9"/>
                </a:lnTo>
                <a:lnTo>
                  <a:pt x="14" y="6"/>
                </a:lnTo>
                <a:lnTo>
                  <a:pt x="18" y="2"/>
                </a:lnTo>
                <a:lnTo>
                  <a:pt x="23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297363" y="4706249"/>
            <a:ext cx="114300" cy="96837"/>
          </a:xfrm>
          <a:custGeom>
            <a:avLst/>
            <a:gdLst/>
            <a:ahLst/>
            <a:cxnLst>
              <a:cxn ang="0">
                <a:pos x="1" y="14"/>
              </a:cxn>
              <a:cxn ang="0">
                <a:pos x="3" y="10"/>
              </a:cxn>
              <a:cxn ang="0">
                <a:pos x="6" y="6"/>
              </a:cxn>
              <a:cxn ang="0">
                <a:pos x="9" y="5"/>
              </a:cxn>
              <a:cxn ang="0">
                <a:pos x="12" y="3"/>
              </a:cxn>
              <a:cxn ang="0">
                <a:pos x="17" y="6"/>
              </a:cxn>
              <a:cxn ang="0">
                <a:pos x="17" y="8"/>
              </a:cxn>
              <a:cxn ang="0">
                <a:pos x="17" y="5"/>
              </a:cxn>
              <a:cxn ang="0">
                <a:pos x="19" y="2"/>
              </a:cxn>
              <a:cxn ang="0">
                <a:pos x="23" y="3"/>
              </a:cxn>
              <a:cxn ang="0">
                <a:pos x="24" y="3"/>
              </a:cxn>
              <a:cxn ang="0">
                <a:pos x="27" y="8"/>
              </a:cxn>
              <a:cxn ang="0">
                <a:pos x="31" y="12"/>
              </a:cxn>
              <a:cxn ang="0">
                <a:pos x="37" y="14"/>
              </a:cxn>
              <a:cxn ang="0">
                <a:pos x="44" y="14"/>
              </a:cxn>
              <a:cxn ang="0">
                <a:pos x="51" y="14"/>
              </a:cxn>
              <a:cxn ang="0">
                <a:pos x="58" y="14"/>
              </a:cxn>
              <a:cxn ang="0">
                <a:pos x="64" y="18"/>
              </a:cxn>
              <a:cxn ang="0">
                <a:pos x="68" y="22"/>
              </a:cxn>
              <a:cxn ang="0">
                <a:pos x="68" y="24"/>
              </a:cxn>
              <a:cxn ang="0">
                <a:pos x="64" y="29"/>
              </a:cxn>
              <a:cxn ang="0">
                <a:pos x="59" y="33"/>
              </a:cxn>
              <a:cxn ang="0">
                <a:pos x="54" y="33"/>
              </a:cxn>
              <a:cxn ang="0">
                <a:pos x="48" y="29"/>
              </a:cxn>
              <a:cxn ang="0">
                <a:pos x="56" y="37"/>
              </a:cxn>
              <a:cxn ang="0">
                <a:pos x="64" y="45"/>
              </a:cxn>
              <a:cxn ang="0">
                <a:pos x="68" y="55"/>
              </a:cxn>
              <a:cxn ang="0">
                <a:pos x="65" y="66"/>
              </a:cxn>
              <a:cxn ang="0">
                <a:pos x="54" y="51"/>
              </a:cxn>
              <a:cxn ang="0">
                <a:pos x="38" y="38"/>
              </a:cxn>
              <a:cxn ang="0">
                <a:pos x="20" y="30"/>
              </a:cxn>
              <a:cxn ang="0">
                <a:pos x="1" y="23"/>
              </a:cxn>
              <a:cxn ang="0">
                <a:pos x="0" y="20"/>
              </a:cxn>
              <a:cxn ang="0">
                <a:pos x="1" y="15"/>
              </a:cxn>
            </a:cxnLst>
            <a:rect l="0" t="0" r="r" b="b"/>
            <a:pathLst>
              <a:path w="70" h="67">
                <a:moveTo>
                  <a:pt x="1" y="15"/>
                </a:moveTo>
                <a:lnTo>
                  <a:pt x="1" y="14"/>
                </a:lnTo>
                <a:lnTo>
                  <a:pt x="2" y="12"/>
                </a:lnTo>
                <a:lnTo>
                  <a:pt x="3" y="10"/>
                </a:lnTo>
                <a:lnTo>
                  <a:pt x="4" y="8"/>
                </a:lnTo>
                <a:lnTo>
                  <a:pt x="6" y="6"/>
                </a:lnTo>
                <a:lnTo>
                  <a:pt x="7" y="5"/>
                </a:lnTo>
                <a:lnTo>
                  <a:pt x="9" y="5"/>
                </a:lnTo>
                <a:lnTo>
                  <a:pt x="9" y="4"/>
                </a:lnTo>
                <a:lnTo>
                  <a:pt x="12" y="3"/>
                </a:lnTo>
                <a:lnTo>
                  <a:pt x="15" y="4"/>
                </a:lnTo>
                <a:lnTo>
                  <a:pt x="17" y="6"/>
                </a:lnTo>
                <a:lnTo>
                  <a:pt x="17" y="11"/>
                </a:lnTo>
                <a:lnTo>
                  <a:pt x="17" y="8"/>
                </a:lnTo>
                <a:lnTo>
                  <a:pt x="17" y="6"/>
                </a:lnTo>
                <a:lnTo>
                  <a:pt x="17" y="5"/>
                </a:lnTo>
                <a:lnTo>
                  <a:pt x="18" y="3"/>
                </a:lnTo>
                <a:lnTo>
                  <a:pt x="19" y="2"/>
                </a:lnTo>
                <a:lnTo>
                  <a:pt x="21" y="3"/>
                </a:lnTo>
                <a:lnTo>
                  <a:pt x="23" y="3"/>
                </a:lnTo>
                <a:lnTo>
                  <a:pt x="23" y="0"/>
                </a:lnTo>
                <a:lnTo>
                  <a:pt x="24" y="3"/>
                </a:lnTo>
                <a:lnTo>
                  <a:pt x="26" y="5"/>
                </a:lnTo>
                <a:lnTo>
                  <a:pt x="27" y="8"/>
                </a:lnTo>
                <a:lnTo>
                  <a:pt x="29" y="10"/>
                </a:lnTo>
                <a:lnTo>
                  <a:pt x="31" y="12"/>
                </a:lnTo>
                <a:lnTo>
                  <a:pt x="34" y="14"/>
                </a:lnTo>
                <a:lnTo>
                  <a:pt x="37" y="14"/>
                </a:lnTo>
                <a:lnTo>
                  <a:pt x="40" y="14"/>
                </a:lnTo>
                <a:lnTo>
                  <a:pt x="44" y="14"/>
                </a:lnTo>
                <a:lnTo>
                  <a:pt x="48" y="14"/>
                </a:lnTo>
                <a:lnTo>
                  <a:pt x="51" y="14"/>
                </a:lnTo>
                <a:lnTo>
                  <a:pt x="55" y="14"/>
                </a:lnTo>
                <a:lnTo>
                  <a:pt x="58" y="14"/>
                </a:lnTo>
                <a:lnTo>
                  <a:pt x="60" y="15"/>
                </a:lnTo>
                <a:lnTo>
                  <a:pt x="64" y="18"/>
                </a:lnTo>
                <a:lnTo>
                  <a:pt x="69" y="23"/>
                </a:lnTo>
                <a:lnTo>
                  <a:pt x="68" y="22"/>
                </a:lnTo>
                <a:lnTo>
                  <a:pt x="68" y="23"/>
                </a:lnTo>
                <a:lnTo>
                  <a:pt x="68" y="24"/>
                </a:lnTo>
                <a:lnTo>
                  <a:pt x="66" y="27"/>
                </a:lnTo>
                <a:lnTo>
                  <a:pt x="64" y="29"/>
                </a:lnTo>
                <a:lnTo>
                  <a:pt x="61" y="32"/>
                </a:lnTo>
                <a:lnTo>
                  <a:pt x="59" y="33"/>
                </a:lnTo>
                <a:lnTo>
                  <a:pt x="57" y="33"/>
                </a:lnTo>
                <a:lnTo>
                  <a:pt x="54" y="33"/>
                </a:lnTo>
                <a:lnTo>
                  <a:pt x="51" y="32"/>
                </a:lnTo>
                <a:lnTo>
                  <a:pt x="48" y="29"/>
                </a:lnTo>
                <a:lnTo>
                  <a:pt x="52" y="33"/>
                </a:lnTo>
                <a:lnTo>
                  <a:pt x="56" y="37"/>
                </a:lnTo>
                <a:lnTo>
                  <a:pt x="60" y="42"/>
                </a:lnTo>
                <a:lnTo>
                  <a:pt x="64" y="45"/>
                </a:lnTo>
                <a:lnTo>
                  <a:pt x="66" y="51"/>
                </a:lnTo>
                <a:lnTo>
                  <a:pt x="68" y="55"/>
                </a:lnTo>
                <a:lnTo>
                  <a:pt x="67" y="61"/>
                </a:lnTo>
                <a:lnTo>
                  <a:pt x="65" y="66"/>
                </a:lnTo>
                <a:lnTo>
                  <a:pt x="60" y="58"/>
                </a:lnTo>
                <a:lnTo>
                  <a:pt x="54" y="51"/>
                </a:lnTo>
                <a:lnTo>
                  <a:pt x="46" y="44"/>
                </a:lnTo>
                <a:lnTo>
                  <a:pt x="38" y="38"/>
                </a:lnTo>
                <a:lnTo>
                  <a:pt x="29" y="33"/>
                </a:lnTo>
                <a:lnTo>
                  <a:pt x="20" y="30"/>
                </a:lnTo>
                <a:lnTo>
                  <a:pt x="10" y="26"/>
                </a:lnTo>
                <a:lnTo>
                  <a:pt x="1" y="23"/>
                </a:lnTo>
                <a:lnTo>
                  <a:pt x="1" y="22"/>
                </a:lnTo>
                <a:lnTo>
                  <a:pt x="0" y="20"/>
                </a:lnTo>
                <a:lnTo>
                  <a:pt x="0" y="18"/>
                </a:lnTo>
                <a:lnTo>
                  <a:pt x="1" y="15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297363" y="4706249"/>
            <a:ext cx="122237" cy="106362"/>
          </a:xfrm>
          <a:custGeom>
            <a:avLst/>
            <a:gdLst/>
            <a:ahLst/>
            <a:cxnLst>
              <a:cxn ang="0">
                <a:pos x="1" y="15"/>
              </a:cxn>
              <a:cxn ang="0">
                <a:pos x="3" y="11"/>
              </a:cxn>
              <a:cxn ang="0">
                <a:pos x="6" y="7"/>
              </a:cxn>
              <a:cxn ang="0">
                <a:pos x="9" y="5"/>
              </a:cxn>
              <a:cxn ang="0">
                <a:pos x="13" y="3"/>
              </a:cxn>
              <a:cxn ang="0">
                <a:pos x="18" y="7"/>
              </a:cxn>
              <a:cxn ang="0">
                <a:pos x="18" y="9"/>
              </a:cxn>
              <a:cxn ang="0">
                <a:pos x="18" y="5"/>
              </a:cxn>
              <a:cxn ang="0">
                <a:pos x="20" y="2"/>
              </a:cxn>
              <a:cxn ang="0">
                <a:pos x="24" y="3"/>
              </a:cxn>
              <a:cxn ang="0">
                <a:pos x="25" y="3"/>
              </a:cxn>
              <a:cxn ang="0">
                <a:pos x="29" y="9"/>
              </a:cxn>
              <a:cxn ang="0">
                <a:pos x="33" y="13"/>
              </a:cxn>
              <a:cxn ang="0">
                <a:pos x="40" y="16"/>
              </a:cxn>
              <a:cxn ang="0">
                <a:pos x="48" y="16"/>
              </a:cxn>
              <a:cxn ang="0">
                <a:pos x="55" y="15"/>
              </a:cxn>
              <a:cxn ang="0">
                <a:pos x="62" y="16"/>
              </a:cxn>
              <a:cxn ang="0">
                <a:pos x="69" y="20"/>
              </a:cxn>
              <a:cxn ang="0">
                <a:pos x="73" y="24"/>
              </a:cxn>
              <a:cxn ang="0">
                <a:pos x="73" y="27"/>
              </a:cxn>
              <a:cxn ang="0">
                <a:pos x="69" y="32"/>
              </a:cxn>
              <a:cxn ang="0">
                <a:pos x="63" y="36"/>
              </a:cxn>
              <a:cxn ang="0">
                <a:pos x="58" y="36"/>
              </a:cxn>
              <a:cxn ang="0">
                <a:pos x="52" y="32"/>
              </a:cxn>
              <a:cxn ang="0">
                <a:pos x="60" y="40"/>
              </a:cxn>
              <a:cxn ang="0">
                <a:pos x="69" y="49"/>
              </a:cxn>
              <a:cxn ang="0">
                <a:pos x="73" y="60"/>
              </a:cxn>
              <a:cxn ang="0">
                <a:pos x="70" y="72"/>
              </a:cxn>
              <a:cxn ang="0">
                <a:pos x="58" y="55"/>
              </a:cxn>
              <a:cxn ang="0">
                <a:pos x="41" y="41"/>
              </a:cxn>
              <a:cxn ang="0">
                <a:pos x="21" y="33"/>
              </a:cxn>
              <a:cxn ang="0">
                <a:pos x="1" y="25"/>
              </a:cxn>
              <a:cxn ang="0">
                <a:pos x="0" y="22"/>
              </a:cxn>
              <a:cxn ang="0">
                <a:pos x="1" y="17"/>
              </a:cxn>
            </a:cxnLst>
            <a:rect l="0" t="0" r="r" b="b"/>
            <a:pathLst>
              <a:path w="75" h="73">
                <a:moveTo>
                  <a:pt x="1" y="17"/>
                </a:moveTo>
                <a:lnTo>
                  <a:pt x="1" y="15"/>
                </a:lnTo>
                <a:lnTo>
                  <a:pt x="2" y="13"/>
                </a:lnTo>
                <a:lnTo>
                  <a:pt x="3" y="11"/>
                </a:lnTo>
                <a:lnTo>
                  <a:pt x="4" y="9"/>
                </a:lnTo>
                <a:lnTo>
                  <a:pt x="6" y="7"/>
                </a:lnTo>
                <a:lnTo>
                  <a:pt x="7" y="6"/>
                </a:lnTo>
                <a:lnTo>
                  <a:pt x="9" y="5"/>
                </a:lnTo>
                <a:lnTo>
                  <a:pt x="10" y="4"/>
                </a:lnTo>
                <a:lnTo>
                  <a:pt x="13" y="3"/>
                </a:lnTo>
                <a:lnTo>
                  <a:pt x="16" y="4"/>
                </a:lnTo>
                <a:lnTo>
                  <a:pt x="18" y="7"/>
                </a:lnTo>
                <a:lnTo>
                  <a:pt x="18" y="12"/>
                </a:lnTo>
                <a:lnTo>
                  <a:pt x="18" y="9"/>
                </a:lnTo>
                <a:lnTo>
                  <a:pt x="18" y="7"/>
                </a:lnTo>
                <a:lnTo>
                  <a:pt x="18" y="5"/>
                </a:lnTo>
                <a:lnTo>
                  <a:pt x="19" y="3"/>
                </a:lnTo>
                <a:lnTo>
                  <a:pt x="20" y="2"/>
                </a:lnTo>
                <a:lnTo>
                  <a:pt x="22" y="3"/>
                </a:lnTo>
                <a:lnTo>
                  <a:pt x="24" y="3"/>
                </a:lnTo>
                <a:lnTo>
                  <a:pt x="24" y="0"/>
                </a:lnTo>
                <a:lnTo>
                  <a:pt x="25" y="3"/>
                </a:lnTo>
                <a:lnTo>
                  <a:pt x="27" y="6"/>
                </a:lnTo>
                <a:lnTo>
                  <a:pt x="29" y="9"/>
                </a:lnTo>
                <a:lnTo>
                  <a:pt x="31" y="11"/>
                </a:lnTo>
                <a:lnTo>
                  <a:pt x="33" y="13"/>
                </a:lnTo>
                <a:lnTo>
                  <a:pt x="36" y="15"/>
                </a:lnTo>
                <a:lnTo>
                  <a:pt x="40" y="16"/>
                </a:lnTo>
                <a:lnTo>
                  <a:pt x="43" y="16"/>
                </a:lnTo>
                <a:lnTo>
                  <a:pt x="48" y="16"/>
                </a:lnTo>
                <a:lnTo>
                  <a:pt x="52" y="16"/>
                </a:lnTo>
                <a:lnTo>
                  <a:pt x="55" y="15"/>
                </a:lnTo>
                <a:lnTo>
                  <a:pt x="59" y="15"/>
                </a:lnTo>
                <a:lnTo>
                  <a:pt x="62" y="16"/>
                </a:lnTo>
                <a:lnTo>
                  <a:pt x="65" y="17"/>
                </a:lnTo>
                <a:lnTo>
                  <a:pt x="69" y="20"/>
                </a:lnTo>
                <a:lnTo>
                  <a:pt x="74" y="25"/>
                </a:lnTo>
                <a:lnTo>
                  <a:pt x="73" y="24"/>
                </a:lnTo>
                <a:lnTo>
                  <a:pt x="73" y="25"/>
                </a:lnTo>
                <a:lnTo>
                  <a:pt x="73" y="27"/>
                </a:lnTo>
                <a:lnTo>
                  <a:pt x="71" y="30"/>
                </a:lnTo>
                <a:lnTo>
                  <a:pt x="69" y="32"/>
                </a:lnTo>
                <a:lnTo>
                  <a:pt x="66" y="35"/>
                </a:lnTo>
                <a:lnTo>
                  <a:pt x="63" y="36"/>
                </a:lnTo>
                <a:lnTo>
                  <a:pt x="61" y="36"/>
                </a:lnTo>
                <a:lnTo>
                  <a:pt x="58" y="36"/>
                </a:lnTo>
                <a:lnTo>
                  <a:pt x="55" y="35"/>
                </a:lnTo>
                <a:lnTo>
                  <a:pt x="52" y="32"/>
                </a:lnTo>
                <a:lnTo>
                  <a:pt x="56" y="36"/>
                </a:lnTo>
                <a:lnTo>
                  <a:pt x="60" y="40"/>
                </a:lnTo>
                <a:lnTo>
                  <a:pt x="65" y="45"/>
                </a:lnTo>
                <a:lnTo>
                  <a:pt x="69" y="49"/>
                </a:lnTo>
                <a:lnTo>
                  <a:pt x="71" y="55"/>
                </a:lnTo>
                <a:lnTo>
                  <a:pt x="73" y="60"/>
                </a:lnTo>
                <a:lnTo>
                  <a:pt x="72" y="66"/>
                </a:lnTo>
                <a:lnTo>
                  <a:pt x="70" y="72"/>
                </a:lnTo>
                <a:lnTo>
                  <a:pt x="64" y="63"/>
                </a:lnTo>
                <a:lnTo>
                  <a:pt x="58" y="55"/>
                </a:lnTo>
                <a:lnTo>
                  <a:pt x="50" y="48"/>
                </a:lnTo>
                <a:lnTo>
                  <a:pt x="41" y="41"/>
                </a:lnTo>
                <a:lnTo>
                  <a:pt x="31" y="36"/>
                </a:lnTo>
                <a:lnTo>
                  <a:pt x="21" y="33"/>
                </a:lnTo>
                <a:lnTo>
                  <a:pt x="11" y="29"/>
                </a:lnTo>
                <a:lnTo>
                  <a:pt x="1" y="25"/>
                </a:lnTo>
                <a:lnTo>
                  <a:pt x="1" y="24"/>
                </a:lnTo>
                <a:lnTo>
                  <a:pt x="0" y="22"/>
                </a:lnTo>
                <a:lnTo>
                  <a:pt x="0" y="20"/>
                </a:lnTo>
                <a:lnTo>
                  <a:pt x="1" y="17"/>
                </a:lnTo>
              </a:path>
            </a:pathLst>
          </a:custGeom>
          <a:solidFill>
            <a:srgbClr val="FF99CC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473575" y="4785624"/>
            <a:ext cx="47625" cy="26987"/>
          </a:xfrm>
          <a:custGeom>
            <a:avLst/>
            <a:gdLst/>
            <a:ahLst/>
            <a:cxnLst>
              <a:cxn ang="0">
                <a:pos x="3" y="8"/>
              </a:cxn>
              <a:cxn ang="0">
                <a:pos x="3" y="7"/>
              </a:cxn>
              <a:cxn ang="0">
                <a:pos x="3" y="5"/>
              </a:cxn>
              <a:cxn ang="0">
                <a:pos x="3" y="4"/>
              </a:cxn>
              <a:cxn ang="0">
                <a:pos x="3" y="2"/>
              </a:cxn>
              <a:cxn ang="0">
                <a:pos x="6" y="1"/>
              </a:cxn>
              <a:cxn ang="0">
                <a:pos x="8" y="0"/>
              </a:cxn>
              <a:cxn ang="0">
                <a:pos x="11" y="0"/>
              </a:cxn>
              <a:cxn ang="0">
                <a:pos x="14" y="0"/>
              </a:cxn>
              <a:cxn ang="0">
                <a:pos x="17" y="0"/>
              </a:cxn>
              <a:cxn ang="0">
                <a:pos x="20" y="1"/>
              </a:cxn>
              <a:cxn ang="0">
                <a:pos x="22" y="2"/>
              </a:cxn>
              <a:cxn ang="0">
                <a:pos x="25" y="3"/>
              </a:cxn>
              <a:cxn ang="0">
                <a:pos x="26" y="5"/>
              </a:cxn>
              <a:cxn ang="0">
                <a:pos x="28" y="6"/>
              </a:cxn>
              <a:cxn ang="0">
                <a:pos x="27" y="8"/>
              </a:cxn>
              <a:cxn ang="0">
                <a:pos x="27" y="11"/>
              </a:cxn>
              <a:cxn ang="0">
                <a:pos x="25" y="13"/>
              </a:cxn>
              <a:cxn ang="0">
                <a:pos x="24" y="15"/>
              </a:cxn>
              <a:cxn ang="0">
                <a:pos x="22" y="16"/>
              </a:cxn>
              <a:cxn ang="0">
                <a:pos x="20" y="17"/>
              </a:cxn>
              <a:cxn ang="0">
                <a:pos x="18" y="17"/>
              </a:cxn>
              <a:cxn ang="0">
                <a:pos x="16" y="17"/>
              </a:cxn>
              <a:cxn ang="0">
                <a:pos x="14" y="17"/>
              </a:cxn>
              <a:cxn ang="0">
                <a:pos x="13" y="18"/>
              </a:cxn>
              <a:cxn ang="0">
                <a:pos x="10" y="18"/>
              </a:cxn>
              <a:cxn ang="0">
                <a:pos x="8" y="18"/>
              </a:cxn>
              <a:cxn ang="0">
                <a:pos x="7" y="18"/>
              </a:cxn>
              <a:cxn ang="0">
                <a:pos x="5" y="17"/>
              </a:cxn>
              <a:cxn ang="0">
                <a:pos x="3" y="16"/>
              </a:cxn>
              <a:cxn ang="0">
                <a:pos x="1" y="14"/>
              </a:cxn>
              <a:cxn ang="0">
                <a:pos x="0" y="12"/>
              </a:cxn>
              <a:cxn ang="0">
                <a:pos x="3" y="8"/>
              </a:cxn>
            </a:cxnLst>
            <a:rect l="0" t="0" r="r" b="b"/>
            <a:pathLst>
              <a:path w="29" h="19">
                <a:moveTo>
                  <a:pt x="3" y="8"/>
                </a:moveTo>
                <a:lnTo>
                  <a:pt x="3" y="7"/>
                </a:lnTo>
                <a:lnTo>
                  <a:pt x="3" y="5"/>
                </a:lnTo>
                <a:lnTo>
                  <a:pt x="3" y="4"/>
                </a:lnTo>
                <a:lnTo>
                  <a:pt x="3" y="2"/>
                </a:lnTo>
                <a:lnTo>
                  <a:pt x="6" y="1"/>
                </a:lnTo>
                <a:lnTo>
                  <a:pt x="8" y="0"/>
                </a:lnTo>
                <a:lnTo>
                  <a:pt x="11" y="0"/>
                </a:lnTo>
                <a:lnTo>
                  <a:pt x="14" y="0"/>
                </a:lnTo>
                <a:lnTo>
                  <a:pt x="17" y="0"/>
                </a:lnTo>
                <a:lnTo>
                  <a:pt x="20" y="1"/>
                </a:lnTo>
                <a:lnTo>
                  <a:pt x="22" y="2"/>
                </a:lnTo>
                <a:lnTo>
                  <a:pt x="25" y="3"/>
                </a:lnTo>
                <a:lnTo>
                  <a:pt x="26" y="5"/>
                </a:lnTo>
                <a:lnTo>
                  <a:pt x="28" y="6"/>
                </a:lnTo>
                <a:lnTo>
                  <a:pt x="27" y="8"/>
                </a:lnTo>
                <a:lnTo>
                  <a:pt x="27" y="11"/>
                </a:lnTo>
                <a:lnTo>
                  <a:pt x="25" y="13"/>
                </a:lnTo>
                <a:lnTo>
                  <a:pt x="24" y="15"/>
                </a:lnTo>
                <a:lnTo>
                  <a:pt x="22" y="16"/>
                </a:lnTo>
                <a:lnTo>
                  <a:pt x="20" y="17"/>
                </a:lnTo>
                <a:lnTo>
                  <a:pt x="18" y="17"/>
                </a:lnTo>
                <a:lnTo>
                  <a:pt x="16" y="17"/>
                </a:lnTo>
                <a:lnTo>
                  <a:pt x="14" y="17"/>
                </a:lnTo>
                <a:lnTo>
                  <a:pt x="13" y="18"/>
                </a:lnTo>
                <a:lnTo>
                  <a:pt x="10" y="18"/>
                </a:lnTo>
                <a:lnTo>
                  <a:pt x="8" y="18"/>
                </a:lnTo>
                <a:lnTo>
                  <a:pt x="7" y="18"/>
                </a:lnTo>
                <a:lnTo>
                  <a:pt x="5" y="17"/>
                </a:lnTo>
                <a:lnTo>
                  <a:pt x="3" y="16"/>
                </a:lnTo>
                <a:lnTo>
                  <a:pt x="1" y="14"/>
                </a:lnTo>
                <a:lnTo>
                  <a:pt x="0" y="12"/>
                </a:lnTo>
                <a:lnTo>
                  <a:pt x="3" y="8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473575" y="4785624"/>
            <a:ext cx="55563" cy="36512"/>
          </a:xfrm>
          <a:custGeom>
            <a:avLst/>
            <a:gdLst/>
            <a:ahLst/>
            <a:cxnLst>
              <a:cxn ang="0">
                <a:pos x="3" y="11"/>
              </a:cxn>
              <a:cxn ang="0">
                <a:pos x="3" y="9"/>
              </a:cxn>
              <a:cxn ang="0">
                <a:pos x="3" y="7"/>
              </a:cxn>
              <a:cxn ang="0">
                <a:pos x="3" y="5"/>
              </a:cxn>
              <a:cxn ang="0">
                <a:pos x="4" y="3"/>
              </a:cxn>
              <a:cxn ang="0">
                <a:pos x="7" y="1"/>
              </a:cxn>
              <a:cxn ang="0">
                <a:pos x="10" y="0"/>
              </a:cxn>
              <a:cxn ang="0">
                <a:pos x="13" y="0"/>
              </a:cxn>
              <a:cxn ang="0">
                <a:pos x="16" y="0"/>
              </a:cxn>
              <a:cxn ang="0">
                <a:pos x="20" y="0"/>
              </a:cxn>
              <a:cxn ang="0">
                <a:pos x="23" y="1"/>
              </a:cxn>
              <a:cxn ang="0">
                <a:pos x="26" y="2"/>
              </a:cxn>
              <a:cxn ang="0">
                <a:pos x="29" y="4"/>
              </a:cxn>
              <a:cxn ang="0">
                <a:pos x="31" y="6"/>
              </a:cxn>
              <a:cxn ang="0">
                <a:pos x="33" y="8"/>
              </a:cxn>
              <a:cxn ang="0">
                <a:pos x="32" y="11"/>
              </a:cxn>
              <a:cxn ang="0">
                <a:pos x="32" y="14"/>
              </a:cxn>
              <a:cxn ang="0">
                <a:pos x="30" y="17"/>
              </a:cxn>
              <a:cxn ang="0">
                <a:pos x="28" y="20"/>
              </a:cxn>
              <a:cxn ang="0">
                <a:pos x="26" y="21"/>
              </a:cxn>
              <a:cxn ang="0">
                <a:pos x="23" y="22"/>
              </a:cxn>
              <a:cxn ang="0">
                <a:pos x="21" y="22"/>
              </a:cxn>
              <a:cxn ang="0">
                <a:pos x="19" y="23"/>
              </a:cxn>
              <a:cxn ang="0">
                <a:pos x="17" y="23"/>
              </a:cxn>
              <a:cxn ang="0">
                <a:pos x="15" y="24"/>
              </a:cxn>
              <a:cxn ang="0">
                <a:pos x="12" y="24"/>
              </a:cxn>
              <a:cxn ang="0">
                <a:pos x="10" y="24"/>
              </a:cxn>
              <a:cxn ang="0">
                <a:pos x="8" y="24"/>
              </a:cxn>
              <a:cxn ang="0">
                <a:pos x="6" y="23"/>
              </a:cxn>
              <a:cxn ang="0">
                <a:pos x="4" y="21"/>
              </a:cxn>
              <a:cxn ang="0">
                <a:pos x="1" y="19"/>
              </a:cxn>
              <a:cxn ang="0">
                <a:pos x="0" y="16"/>
              </a:cxn>
              <a:cxn ang="0">
                <a:pos x="3" y="11"/>
              </a:cxn>
            </a:cxnLst>
            <a:rect l="0" t="0" r="r" b="b"/>
            <a:pathLst>
              <a:path w="34" h="25">
                <a:moveTo>
                  <a:pt x="3" y="11"/>
                </a:moveTo>
                <a:lnTo>
                  <a:pt x="3" y="9"/>
                </a:lnTo>
                <a:lnTo>
                  <a:pt x="3" y="7"/>
                </a:lnTo>
                <a:lnTo>
                  <a:pt x="3" y="5"/>
                </a:lnTo>
                <a:lnTo>
                  <a:pt x="4" y="3"/>
                </a:lnTo>
                <a:lnTo>
                  <a:pt x="7" y="1"/>
                </a:lnTo>
                <a:lnTo>
                  <a:pt x="10" y="0"/>
                </a:lnTo>
                <a:lnTo>
                  <a:pt x="13" y="0"/>
                </a:lnTo>
                <a:lnTo>
                  <a:pt x="16" y="0"/>
                </a:lnTo>
                <a:lnTo>
                  <a:pt x="20" y="0"/>
                </a:lnTo>
                <a:lnTo>
                  <a:pt x="23" y="1"/>
                </a:lnTo>
                <a:lnTo>
                  <a:pt x="26" y="2"/>
                </a:lnTo>
                <a:lnTo>
                  <a:pt x="29" y="4"/>
                </a:lnTo>
                <a:lnTo>
                  <a:pt x="31" y="6"/>
                </a:lnTo>
                <a:lnTo>
                  <a:pt x="33" y="8"/>
                </a:lnTo>
                <a:lnTo>
                  <a:pt x="32" y="11"/>
                </a:lnTo>
                <a:lnTo>
                  <a:pt x="32" y="14"/>
                </a:lnTo>
                <a:lnTo>
                  <a:pt x="30" y="17"/>
                </a:lnTo>
                <a:lnTo>
                  <a:pt x="28" y="20"/>
                </a:lnTo>
                <a:lnTo>
                  <a:pt x="26" y="21"/>
                </a:lnTo>
                <a:lnTo>
                  <a:pt x="23" y="22"/>
                </a:lnTo>
                <a:lnTo>
                  <a:pt x="21" y="22"/>
                </a:lnTo>
                <a:lnTo>
                  <a:pt x="19" y="23"/>
                </a:lnTo>
                <a:lnTo>
                  <a:pt x="17" y="23"/>
                </a:lnTo>
                <a:lnTo>
                  <a:pt x="15" y="24"/>
                </a:lnTo>
                <a:lnTo>
                  <a:pt x="12" y="24"/>
                </a:lnTo>
                <a:lnTo>
                  <a:pt x="10" y="24"/>
                </a:lnTo>
                <a:lnTo>
                  <a:pt x="8" y="24"/>
                </a:lnTo>
                <a:lnTo>
                  <a:pt x="6" y="23"/>
                </a:lnTo>
                <a:lnTo>
                  <a:pt x="4" y="21"/>
                </a:lnTo>
                <a:lnTo>
                  <a:pt x="1" y="19"/>
                </a:lnTo>
                <a:lnTo>
                  <a:pt x="0" y="16"/>
                </a:lnTo>
                <a:lnTo>
                  <a:pt x="3" y="11"/>
                </a:lnTo>
              </a:path>
            </a:pathLst>
          </a:custGeom>
          <a:solidFill>
            <a:srgbClr val="FF99CC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225925" y="4598299"/>
            <a:ext cx="39688" cy="44450"/>
          </a:xfrm>
          <a:custGeom>
            <a:avLst/>
            <a:gdLst/>
            <a:ahLst/>
            <a:cxnLst>
              <a:cxn ang="0">
                <a:pos x="17" y="9"/>
              </a:cxn>
              <a:cxn ang="0">
                <a:pos x="17" y="6"/>
              </a:cxn>
              <a:cxn ang="0">
                <a:pos x="16" y="2"/>
              </a:cxn>
              <a:cxn ang="0">
                <a:pos x="14" y="0"/>
              </a:cxn>
              <a:cxn ang="0">
                <a:pos x="12" y="0"/>
              </a:cxn>
              <a:cxn ang="0">
                <a:pos x="10" y="1"/>
              </a:cxn>
              <a:cxn ang="0">
                <a:pos x="10" y="2"/>
              </a:cxn>
              <a:cxn ang="0">
                <a:pos x="10" y="3"/>
              </a:cxn>
              <a:cxn ang="0">
                <a:pos x="10" y="5"/>
              </a:cxn>
              <a:cxn ang="0">
                <a:pos x="10" y="6"/>
              </a:cxn>
              <a:cxn ang="0">
                <a:pos x="11" y="8"/>
              </a:cxn>
              <a:cxn ang="0">
                <a:pos x="12" y="10"/>
              </a:cxn>
              <a:cxn ang="0">
                <a:pos x="12" y="11"/>
              </a:cxn>
              <a:cxn ang="0">
                <a:pos x="10" y="12"/>
              </a:cxn>
              <a:cxn ang="0">
                <a:pos x="9" y="13"/>
              </a:cxn>
              <a:cxn ang="0">
                <a:pos x="7" y="14"/>
              </a:cxn>
              <a:cxn ang="0">
                <a:pos x="5" y="14"/>
              </a:cxn>
              <a:cxn ang="0">
                <a:pos x="5" y="15"/>
              </a:cxn>
              <a:cxn ang="0">
                <a:pos x="5" y="18"/>
              </a:cxn>
              <a:cxn ang="0">
                <a:pos x="5" y="20"/>
              </a:cxn>
              <a:cxn ang="0">
                <a:pos x="5" y="23"/>
              </a:cxn>
              <a:cxn ang="0">
                <a:pos x="4" y="25"/>
              </a:cxn>
              <a:cxn ang="0">
                <a:pos x="4" y="27"/>
              </a:cxn>
              <a:cxn ang="0">
                <a:pos x="2" y="29"/>
              </a:cxn>
              <a:cxn ang="0">
                <a:pos x="0" y="30"/>
              </a:cxn>
              <a:cxn ang="0">
                <a:pos x="2" y="29"/>
              </a:cxn>
              <a:cxn ang="0">
                <a:pos x="4" y="28"/>
              </a:cxn>
              <a:cxn ang="0">
                <a:pos x="6" y="27"/>
              </a:cxn>
              <a:cxn ang="0">
                <a:pos x="8" y="27"/>
              </a:cxn>
              <a:cxn ang="0">
                <a:pos x="10" y="27"/>
              </a:cxn>
              <a:cxn ang="0">
                <a:pos x="13" y="26"/>
              </a:cxn>
              <a:cxn ang="0">
                <a:pos x="14" y="26"/>
              </a:cxn>
              <a:cxn ang="0">
                <a:pos x="17" y="25"/>
              </a:cxn>
              <a:cxn ang="0">
                <a:pos x="14" y="25"/>
              </a:cxn>
              <a:cxn ang="0">
                <a:pos x="13" y="24"/>
              </a:cxn>
              <a:cxn ang="0">
                <a:pos x="14" y="22"/>
              </a:cxn>
              <a:cxn ang="0">
                <a:pos x="15" y="21"/>
              </a:cxn>
              <a:cxn ang="0">
                <a:pos x="17" y="19"/>
              </a:cxn>
              <a:cxn ang="0">
                <a:pos x="20" y="19"/>
              </a:cxn>
              <a:cxn ang="0">
                <a:pos x="22" y="18"/>
              </a:cxn>
              <a:cxn ang="0">
                <a:pos x="23" y="16"/>
              </a:cxn>
              <a:cxn ang="0">
                <a:pos x="22" y="14"/>
              </a:cxn>
              <a:cxn ang="0">
                <a:pos x="21" y="11"/>
              </a:cxn>
              <a:cxn ang="0">
                <a:pos x="19" y="8"/>
              </a:cxn>
              <a:cxn ang="0">
                <a:pos x="17" y="6"/>
              </a:cxn>
              <a:cxn ang="0">
                <a:pos x="17" y="7"/>
              </a:cxn>
              <a:cxn ang="0">
                <a:pos x="17" y="8"/>
              </a:cxn>
              <a:cxn ang="0">
                <a:pos x="17" y="9"/>
              </a:cxn>
            </a:cxnLst>
            <a:rect l="0" t="0" r="r" b="b"/>
            <a:pathLst>
              <a:path w="24" h="31">
                <a:moveTo>
                  <a:pt x="17" y="9"/>
                </a:moveTo>
                <a:lnTo>
                  <a:pt x="17" y="6"/>
                </a:lnTo>
                <a:lnTo>
                  <a:pt x="16" y="2"/>
                </a:lnTo>
                <a:lnTo>
                  <a:pt x="14" y="0"/>
                </a:lnTo>
                <a:lnTo>
                  <a:pt x="12" y="0"/>
                </a:lnTo>
                <a:lnTo>
                  <a:pt x="10" y="1"/>
                </a:lnTo>
                <a:lnTo>
                  <a:pt x="10" y="2"/>
                </a:lnTo>
                <a:lnTo>
                  <a:pt x="10" y="3"/>
                </a:lnTo>
                <a:lnTo>
                  <a:pt x="10" y="5"/>
                </a:lnTo>
                <a:lnTo>
                  <a:pt x="10" y="6"/>
                </a:lnTo>
                <a:lnTo>
                  <a:pt x="11" y="8"/>
                </a:lnTo>
                <a:lnTo>
                  <a:pt x="12" y="10"/>
                </a:lnTo>
                <a:lnTo>
                  <a:pt x="12" y="11"/>
                </a:lnTo>
                <a:lnTo>
                  <a:pt x="10" y="12"/>
                </a:lnTo>
                <a:lnTo>
                  <a:pt x="9" y="13"/>
                </a:lnTo>
                <a:lnTo>
                  <a:pt x="7" y="14"/>
                </a:lnTo>
                <a:lnTo>
                  <a:pt x="5" y="14"/>
                </a:lnTo>
                <a:lnTo>
                  <a:pt x="5" y="15"/>
                </a:lnTo>
                <a:lnTo>
                  <a:pt x="5" y="18"/>
                </a:lnTo>
                <a:lnTo>
                  <a:pt x="5" y="20"/>
                </a:lnTo>
                <a:lnTo>
                  <a:pt x="5" y="23"/>
                </a:lnTo>
                <a:lnTo>
                  <a:pt x="4" y="25"/>
                </a:lnTo>
                <a:lnTo>
                  <a:pt x="4" y="27"/>
                </a:lnTo>
                <a:lnTo>
                  <a:pt x="2" y="29"/>
                </a:lnTo>
                <a:lnTo>
                  <a:pt x="0" y="30"/>
                </a:lnTo>
                <a:lnTo>
                  <a:pt x="2" y="29"/>
                </a:lnTo>
                <a:lnTo>
                  <a:pt x="4" y="28"/>
                </a:lnTo>
                <a:lnTo>
                  <a:pt x="6" y="27"/>
                </a:lnTo>
                <a:lnTo>
                  <a:pt x="8" y="27"/>
                </a:lnTo>
                <a:lnTo>
                  <a:pt x="10" y="27"/>
                </a:lnTo>
                <a:lnTo>
                  <a:pt x="13" y="26"/>
                </a:lnTo>
                <a:lnTo>
                  <a:pt x="14" y="26"/>
                </a:lnTo>
                <a:lnTo>
                  <a:pt x="17" y="25"/>
                </a:lnTo>
                <a:lnTo>
                  <a:pt x="14" y="25"/>
                </a:lnTo>
                <a:lnTo>
                  <a:pt x="13" y="24"/>
                </a:lnTo>
                <a:lnTo>
                  <a:pt x="14" y="22"/>
                </a:lnTo>
                <a:lnTo>
                  <a:pt x="15" y="21"/>
                </a:lnTo>
                <a:lnTo>
                  <a:pt x="17" y="19"/>
                </a:lnTo>
                <a:lnTo>
                  <a:pt x="20" y="19"/>
                </a:lnTo>
                <a:lnTo>
                  <a:pt x="22" y="18"/>
                </a:lnTo>
                <a:lnTo>
                  <a:pt x="23" y="16"/>
                </a:lnTo>
                <a:lnTo>
                  <a:pt x="22" y="14"/>
                </a:lnTo>
                <a:lnTo>
                  <a:pt x="21" y="11"/>
                </a:lnTo>
                <a:lnTo>
                  <a:pt x="19" y="8"/>
                </a:lnTo>
                <a:lnTo>
                  <a:pt x="17" y="6"/>
                </a:lnTo>
                <a:lnTo>
                  <a:pt x="17" y="7"/>
                </a:lnTo>
                <a:lnTo>
                  <a:pt x="17" y="8"/>
                </a:lnTo>
                <a:lnTo>
                  <a:pt x="17" y="9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4225925" y="4598299"/>
            <a:ext cx="49213" cy="52387"/>
          </a:xfrm>
          <a:custGeom>
            <a:avLst/>
            <a:gdLst/>
            <a:ahLst/>
            <a:cxnLst>
              <a:cxn ang="0">
                <a:pos x="21" y="11"/>
              </a:cxn>
              <a:cxn ang="0">
                <a:pos x="21" y="7"/>
              </a:cxn>
              <a:cxn ang="0">
                <a:pos x="20" y="3"/>
              </a:cxn>
              <a:cxn ang="0">
                <a:pos x="18" y="0"/>
              </a:cxn>
              <a:cxn ang="0">
                <a:pos x="15" y="0"/>
              </a:cxn>
              <a:cxn ang="0">
                <a:pos x="13" y="1"/>
              </a:cxn>
              <a:cxn ang="0">
                <a:pos x="12" y="2"/>
              </a:cxn>
              <a:cxn ang="0">
                <a:pos x="12" y="4"/>
              </a:cxn>
              <a:cxn ang="0">
                <a:pos x="12" y="6"/>
              </a:cxn>
              <a:cxn ang="0">
                <a:pos x="13" y="7"/>
              </a:cxn>
              <a:cxn ang="0">
                <a:pos x="14" y="10"/>
              </a:cxn>
              <a:cxn ang="0">
                <a:pos x="15" y="12"/>
              </a:cxn>
              <a:cxn ang="0">
                <a:pos x="15" y="14"/>
              </a:cxn>
              <a:cxn ang="0">
                <a:pos x="13" y="15"/>
              </a:cxn>
              <a:cxn ang="0">
                <a:pos x="11" y="16"/>
              </a:cxn>
              <a:cxn ang="0">
                <a:pos x="9" y="17"/>
              </a:cxn>
              <a:cxn ang="0">
                <a:pos x="6" y="17"/>
              </a:cxn>
              <a:cxn ang="0">
                <a:pos x="6" y="18"/>
              </a:cxn>
              <a:cxn ang="0">
                <a:pos x="6" y="21"/>
              </a:cxn>
              <a:cxn ang="0">
                <a:pos x="6" y="24"/>
              </a:cxn>
              <a:cxn ang="0">
                <a:pos x="6" y="27"/>
              </a:cxn>
              <a:cxn ang="0">
                <a:pos x="5" y="30"/>
              </a:cxn>
              <a:cxn ang="0">
                <a:pos x="5" y="32"/>
              </a:cxn>
              <a:cxn ang="0">
                <a:pos x="3" y="35"/>
              </a:cxn>
              <a:cxn ang="0">
                <a:pos x="0" y="36"/>
              </a:cxn>
              <a:cxn ang="0">
                <a:pos x="2" y="35"/>
              </a:cxn>
              <a:cxn ang="0">
                <a:pos x="5" y="33"/>
              </a:cxn>
              <a:cxn ang="0">
                <a:pos x="8" y="32"/>
              </a:cxn>
              <a:cxn ang="0">
                <a:pos x="10" y="32"/>
              </a:cxn>
              <a:cxn ang="0">
                <a:pos x="13" y="32"/>
              </a:cxn>
              <a:cxn ang="0">
                <a:pos x="16" y="31"/>
              </a:cxn>
              <a:cxn ang="0">
                <a:pos x="18" y="31"/>
              </a:cxn>
              <a:cxn ang="0">
                <a:pos x="21" y="30"/>
              </a:cxn>
              <a:cxn ang="0">
                <a:pos x="18" y="30"/>
              </a:cxn>
              <a:cxn ang="0">
                <a:pos x="17" y="28"/>
              </a:cxn>
              <a:cxn ang="0">
                <a:pos x="18" y="26"/>
              </a:cxn>
              <a:cxn ang="0">
                <a:pos x="19" y="25"/>
              </a:cxn>
              <a:cxn ang="0">
                <a:pos x="21" y="23"/>
              </a:cxn>
              <a:cxn ang="0">
                <a:pos x="25" y="22"/>
              </a:cxn>
              <a:cxn ang="0">
                <a:pos x="28" y="21"/>
              </a:cxn>
              <a:cxn ang="0">
                <a:pos x="29" y="19"/>
              </a:cxn>
              <a:cxn ang="0">
                <a:pos x="28" y="17"/>
              </a:cxn>
              <a:cxn ang="0">
                <a:pos x="27" y="13"/>
              </a:cxn>
              <a:cxn ang="0">
                <a:pos x="24" y="10"/>
              </a:cxn>
              <a:cxn ang="0">
                <a:pos x="21" y="8"/>
              </a:cxn>
              <a:cxn ang="0">
                <a:pos x="21" y="9"/>
              </a:cxn>
              <a:cxn ang="0">
                <a:pos x="21" y="10"/>
              </a:cxn>
              <a:cxn ang="0">
                <a:pos x="21" y="11"/>
              </a:cxn>
            </a:cxnLst>
            <a:rect l="0" t="0" r="r" b="b"/>
            <a:pathLst>
              <a:path w="30" h="37">
                <a:moveTo>
                  <a:pt x="21" y="11"/>
                </a:moveTo>
                <a:lnTo>
                  <a:pt x="21" y="7"/>
                </a:lnTo>
                <a:lnTo>
                  <a:pt x="20" y="3"/>
                </a:lnTo>
                <a:lnTo>
                  <a:pt x="18" y="0"/>
                </a:lnTo>
                <a:lnTo>
                  <a:pt x="15" y="0"/>
                </a:lnTo>
                <a:lnTo>
                  <a:pt x="13" y="1"/>
                </a:lnTo>
                <a:lnTo>
                  <a:pt x="12" y="2"/>
                </a:lnTo>
                <a:lnTo>
                  <a:pt x="12" y="4"/>
                </a:lnTo>
                <a:lnTo>
                  <a:pt x="12" y="6"/>
                </a:lnTo>
                <a:lnTo>
                  <a:pt x="13" y="7"/>
                </a:lnTo>
                <a:lnTo>
                  <a:pt x="14" y="10"/>
                </a:lnTo>
                <a:lnTo>
                  <a:pt x="15" y="12"/>
                </a:lnTo>
                <a:lnTo>
                  <a:pt x="15" y="14"/>
                </a:lnTo>
                <a:lnTo>
                  <a:pt x="13" y="15"/>
                </a:lnTo>
                <a:lnTo>
                  <a:pt x="11" y="16"/>
                </a:lnTo>
                <a:lnTo>
                  <a:pt x="9" y="17"/>
                </a:lnTo>
                <a:lnTo>
                  <a:pt x="6" y="17"/>
                </a:lnTo>
                <a:lnTo>
                  <a:pt x="6" y="18"/>
                </a:lnTo>
                <a:lnTo>
                  <a:pt x="6" y="21"/>
                </a:lnTo>
                <a:lnTo>
                  <a:pt x="6" y="24"/>
                </a:lnTo>
                <a:lnTo>
                  <a:pt x="6" y="27"/>
                </a:lnTo>
                <a:lnTo>
                  <a:pt x="5" y="30"/>
                </a:lnTo>
                <a:lnTo>
                  <a:pt x="5" y="32"/>
                </a:lnTo>
                <a:lnTo>
                  <a:pt x="3" y="35"/>
                </a:lnTo>
                <a:lnTo>
                  <a:pt x="0" y="36"/>
                </a:lnTo>
                <a:lnTo>
                  <a:pt x="2" y="35"/>
                </a:lnTo>
                <a:lnTo>
                  <a:pt x="5" y="33"/>
                </a:lnTo>
                <a:lnTo>
                  <a:pt x="8" y="32"/>
                </a:lnTo>
                <a:lnTo>
                  <a:pt x="10" y="32"/>
                </a:lnTo>
                <a:lnTo>
                  <a:pt x="13" y="32"/>
                </a:lnTo>
                <a:lnTo>
                  <a:pt x="16" y="31"/>
                </a:lnTo>
                <a:lnTo>
                  <a:pt x="18" y="31"/>
                </a:lnTo>
                <a:lnTo>
                  <a:pt x="21" y="30"/>
                </a:lnTo>
                <a:lnTo>
                  <a:pt x="18" y="30"/>
                </a:lnTo>
                <a:lnTo>
                  <a:pt x="17" y="28"/>
                </a:lnTo>
                <a:lnTo>
                  <a:pt x="18" y="26"/>
                </a:lnTo>
                <a:lnTo>
                  <a:pt x="19" y="25"/>
                </a:lnTo>
                <a:lnTo>
                  <a:pt x="21" y="23"/>
                </a:lnTo>
                <a:lnTo>
                  <a:pt x="25" y="22"/>
                </a:lnTo>
                <a:lnTo>
                  <a:pt x="28" y="21"/>
                </a:lnTo>
                <a:lnTo>
                  <a:pt x="29" y="19"/>
                </a:lnTo>
                <a:lnTo>
                  <a:pt x="28" y="17"/>
                </a:lnTo>
                <a:lnTo>
                  <a:pt x="27" y="13"/>
                </a:lnTo>
                <a:lnTo>
                  <a:pt x="24" y="10"/>
                </a:lnTo>
                <a:lnTo>
                  <a:pt x="21" y="8"/>
                </a:lnTo>
                <a:lnTo>
                  <a:pt x="21" y="9"/>
                </a:lnTo>
                <a:lnTo>
                  <a:pt x="21" y="10"/>
                </a:lnTo>
                <a:lnTo>
                  <a:pt x="21" y="1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022725" y="4472886"/>
            <a:ext cx="17463" cy="1905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" y="4"/>
              </a:cxn>
              <a:cxn ang="0">
                <a:pos x="1" y="3"/>
              </a:cxn>
              <a:cxn ang="0">
                <a:pos x="3" y="1"/>
              </a:cxn>
              <a:cxn ang="0">
                <a:pos x="4" y="1"/>
              </a:cxn>
              <a:cxn ang="0">
                <a:pos x="6" y="0"/>
              </a:cxn>
              <a:cxn ang="0">
                <a:pos x="7" y="0"/>
              </a:cxn>
              <a:cxn ang="0">
                <a:pos x="8" y="1"/>
              </a:cxn>
              <a:cxn ang="0">
                <a:pos x="9" y="3"/>
              </a:cxn>
              <a:cxn ang="0">
                <a:pos x="9" y="5"/>
              </a:cxn>
              <a:cxn ang="0">
                <a:pos x="10" y="6"/>
              </a:cxn>
              <a:cxn ang="0">
                <a:pos x="10" y="7"/>
              </a:cxn>
              <a:cxn ang="0">
                <a:pos x="10" y="9"/>
              </a:cxn>
              <a:cxn ang="0">
                <a:pos x="10" y="10"/>
              </a:cxn>
              <a:cxn ang="0">
                <a:pos x="9" y="11"/>
              </a:cxn>
              <a:cxn ang="0">
                <a:pos x="8" y="12"/>
              </a:cxn>
              <a:cxn ang="0">
                <a:pos x="7" y="11"/>
              </a:cxn>
              <a:cxn ang="0">
                <a:pos x="6" y="11"/>
              </a:cxn>
              <a:cxn ang="0">
                <a:pos x="5" y="10"/>
              </a:cxn>
              <a:cxn ang="0">
                <a:pos x="4" y="9"/>
              </a:cxn>
              <a:cxn ang="0">
                <a:pos x="3" y="7"/>
              </a:cxn>
              <a:cxn ang="0">
                <a:pos x="1" y="6"/>
              </a:cxn>
              <a:cxn ang="0">
                <a:pos x="0" y="6"/>
              </a:cxn>
            </a:cxnLst>
            <a:rect l="0" t="0" r="r" b="b"/>
            <a:pathLst>
              <a:path w="11" h="13">
                <a:moveTo>
                  <a:pt x="0" y="6"/>
                </a:moveTo>
                <a:lnTo>
                  <a:pt x="1" y="4"/>
                </a:lnTo>
                <a:lnTo>
                  <a:pt x="1" y="3"/>
                </a:lnTo>
                <a:lnTo>
                  <a:pt x="3" y="1"/>
                </a:lnTo>
                <a:lnTo>
                  <a:pt x="4" y="1"/>
                </a:lnTo>
                <a:lnTo>
                  <a:pt x="6" y="0"/>
                </a:lnTo>
                <a:lnTo>
                  <a:pt x="7" y="0"/>
                </a:lnTo>
                <a:lnTo>
                  <a:pt x="8" y="1"/>
                </a:lnTo>
                <a:lnTo>
                  <a:pt x="9" y="3"/>
                </a:lnTo>
                <a:lnTo>
                  <a:pt x="9" y="5"/>
                </a:lnTo>
                <a:lnTo>
                  <a:pt x="10" y="6"/>
                </a:lnTo>
                <a:lnTo>
                  <a:pt x="10" y="7"/>
                </a:lnTo>
                <a:lnTo>
                  <a:pt x="10" y="9"/>
                </a:lnTo>
                <a:lnTo>
                  <a:pt x="10" y="10"/>
                </a:lnTo>
                <a:lnTo>
                  <a:pt x="9" y="11"/>
                </a:lnTo>
                <a:lnTo>
                  <a:pt x="8" y="12"/>
                </a:lnTo>
                <a:lnTo>
                  <a:pt x="7" y="11"/>
                </a:lnTo>
                <a:lnTo>
                  <a:pt x="6" y="11"/>
                </a:lnTo>
                <a:lnTo>
                  <a:pt x="5" y="10"/>
                </a:lnTo>
                <a:lnTo>
                  <a:pt x="4" y="9"/>
                </a:lnTo>
                <a:lnTo>
                  <a:pt x="3" y="7"/>
                </a:lnTo>
                <a:lnTo>
                  <a:pt x="1" y="6"/>
                </a:lnTo>
                <a:lnTo>
                  <a:pt x="0" y="6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022725" y="4472886"/>
            <a:ext cx="26988" cy="2698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1" y="6"/>
              </a:cxn>
              <a:cxn ang="0">
                <a:pos x="2" y="4"/>
              </a:cxn>
              <a:cxn ang="0">
                <a:pos x="4" y="2"/>
              </a:cxn>
              <a:cxn ang="0">
                <a:pos x="6" y="1"/>
              </a:cxn>
              <a:cxn ang="0">
                <a:pos x="9" y="0"/>
              </a:cxn>
              <a:cxn ang="0">
                <a:pos x="11" y="0"/>
              </a:cxn>
              <a:cxn ang="0">
                <a:pos x="13" y="1"/>
              </a:cxn>
              <a:cxn ang="0">
                <a:pos x="14" y="4"/>
              </a:cxn>
              <a:cxn ang="0">
                <a:pos x="15" y="5"/>
              </a:cxn>
              <a:cxn ang="0">
                <a:pos x="15" y="7"/>
              </a:cxn>
              <a:cxn ang="0">
                <a:pos x="16" y="9"/>
              </a:cxn>
              <a:cxn ang="0">
                <a:pos x="16" y="11"/>
              </a:cxn>
              <a:cxn ang="0">
                <a:pos x="16" y="13"/>
              </a:cxn>
              <a:cxn ang="0">
                <a:pos x="16" y="15"/>
              </a:cxn>
              <a:cxn ang="0">
                <a:pos x="15" y="16"/>
              </a:cxn>
              <a:cxn ang="0">
                <a:pos x="14" y="17"/>
              </a:cxn>
              <a:cxn ang="0">
                <a:pos x="13" y="18"/>
              </a:cxn>
              <a:cxn ang="0">
                <a:pos x="11" y="17"/>
              </a:cxn>
              <a:cxn ang="0">
                <a:pos x="9" y="16"/>
              </a:cxn>
              <a:cxn ang="0">
                <a:pos x="8" y="15"/>
              </a:cxn>
              <a:cxn ang="0">
                <a:pos x="6" y="13"/>
              </a:cxn>
              <a:cxn ang="0">
                <a:pos x="5" y="11"/>
              </a:cxn>
              <a:cxn ang="0">
                <a:pos x="2" y="9"/>
              </a:cxn>
              <a:cxn ang="0">
                <a:pos x="0" y="9"/>
              </a:cxn>
            </a:cxnLst>
            <a:rect l="0" t="0" r="r" b="b"/>
            <a:pathLst>
              <a:path w="17" h="19">
                <a:moveTo>
                  <a:pt x="0" y="9"/>
                </a:moveTo>
                <a:lnTo>
                  <a:pt x="1" y="6"/>
                </a:lnTo>
                <a:lnTo>
                  <a:pt x="2" y="4"/>
                </a:lnTo>
                <a:lnTo>
                  <a:pt x="4" y="2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3" y="1"/>
                </a:lnTo>
                <a:lnTo>
                  <a:pt x="14" y="4"/>
                </a:lnTo>
                <a:lnTo>
                  <a:pt x="15" y="5"/>
                </a:lnTo>
                <a:lnTo>
                  <a:pt x="15" y="7"/>
                </a:lnTo>
                <a:lnTo>
                  <a:pt x="16" y="9"/>
                </a:lnTo>
                <a:lnTo>
                  <a:pt x="16" y="11"/>
                </a:lnTo>
                <a:lnTo>
                  <a:pt x="16" y="13"/>
                </a:lnTo>
                <a:lnTo>
                  <a:pt x="16" y="15"/>
                </a:lnTo>
                <a:lnTo>
                  <a:pt x="15" y="16"/>
                </a:lnTo>
                <a:lnTo>
                  <a:pt x="14" y="17"/>
                </a:lnTo>
                <a:lnTo>
                  <a:pt x="13" y="18"/>
                </a:lnTo>
                <a:lnTo>
                  <a:pt x="11" y="17"/>
                </a:lnTo>
                <a:lnTo>
                  <a:pt x="9" y="16"/>
                </a:lnTo>
                <a:lnTo>
                  <a:pt x="8" y="15"/>
                </a:lnTo>
                <a:lnTo>
                  <a:pt x="6" y="13"/>
                </a:lnTo>
                <a:lnTo>
                  <a:pt x="5" y="11"/>
                </a:lnTo>
                <a:lnTo>
                  <a:pt x="2" y="9"/>
                </a:lnTo>
                <a:lnTo>
                  <a:pt x="0" y="9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4076700" y="4520511"/>
            <a:ext cx="20638" cy="11113"/>
          </a:xfrm>
          <a:custGeom>
            <a:avLst/>
            <a:gdLst/>
            <a:ahLst/>
            <a:cxnLst>
              <a:cxn ang="0">
                <a:pos x="12" y="5"/>
              </a:cxn>
              <a:cxn ang="0">
                <a:pos x="10" y="4"/>
              </a:cxn>
              <a:cxn ang="0">
                <a:pos x="8" y="3"/>
              </a:cxn>
              <a:cxn ang="0">
                <a:pos x="6" y="2"/>
              </a:cxn>
              <a:cxn ang="0">
                <a:pos x="4" y="0"/>
              </a:cxn>
              <a:cxn ang="0">
                <a:pos x="3" y="0"/>
              </a:cxn>
              <a:cxn ang="0">
                <a:pos x="1" y="0"/>
              </a:cxn>
              <a:cxn ang="0">
                <a:pos x="1" y="1"/>
              </a:cxn>
              <a:cxn ang="0">
                <a:pos x="0" y="2"/>
              </a:cxn>
              <a:cxn ang="0">
                <a:pos x="1" y="3"/>
              </a:cxn>
              <a:cxn ang="0">
                <a:pos x="1" y="4"/>
              </a:cxn>
              <a:cxn ang="0">
                <a:pos x="3" y="5"/>
              </a:cxn>
              <a:cxn ang="0">
                <a:pos x="4" y="5"/>
              </a:cxn>
              <a:cxn ang="0">
                <a:pos x="6" y="6"/>
              </a:cxn>
              <a:cxn ang="0">
                <a:pos x="7" y="6"/>
              </a:cxn>
              <a:cxn ang="0">
                <a:pos x="9" y="7"/>
              </a:cxn>
              <a:cxn ang="0">
                <a:pos x="11" y="7"/>
              </a:cxn>
              <a:cxn ang="0">
                <a:pos x="12" y="6"/>
              </a:cxn>
              <a:cxn ang="0">
                <a:pos x="12" y="5"/>
              </a:cxn>
            </a:cxnLst>
            <a:rect l="0" t="0" r="r" b="b"/>
            <a:pathLst>
              <a:path w="13" h="8">
                <a:moveTo>
                  <a:pt x="12" y="5"/>
                </a:moveTo>
                <a:lnTo>
                  <a:pt x="10" y="4"/>
                </a:lnTo>
                <a:lnTo>
                  <a:pt x="8" y="3"/>
                </a:lnTo>
                <a:lnTo>
                  <a:pt x="6" y="2"/>
                </a:lnTo>
                <a:lnTo>
                  <a:pt x="4" y="0"/>
                </a:lnTo>
                <a:lnTo>
                  <a:pt x="3" y="0"/>
                </a:lnTo>
                <a:lnTo>
                  <a:pt x="1" y="0"/>
                </a:lnTo>
                <a:lnTo>
                  <a:pt x="1" y="1"/>
                </a:lnTo>
                <a:lnTo>
                  <a:pt x="0" y="2"/>
                </a:lnTo>
                <a:lnTo>
                  <a:pt x="1" y="3"/>
                </a:lnTo>
                <a:lnTo>
                  <a:pt x="1" y="4"/>
                </a:lnTo>
                <a:lnTo>
                  <a:pt x="3" y="5"/>
                </a:lnTo>
                <a:lnTo>
                  <a:pt x="4" y="5"/>
                </a:lnTo>
                <a:lnTo>
                  <a:pt x="6" y="6"/>
                </a:lnTo>
                <a:lnTo>
                  <a:pt x="7" y="6"/>
                </a:lnTo>
                <a:lnTo>
                  <a:pt x="9" y="7"/>
                </a:lnTo>
                <a:lnTo>
                  <a:pt x="11" y="7"/>
                </a:lnTo>
                <a:lnTo>
                  <a:pt x="12" y="6"/>
                </a:lnTo>
                <a:lnTo>
                  <a:pt x="12" y="5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076700" y="4520511"/>
            <a:ext cx="30163" cy="20638"/>
          </a:xfrm>
          <a:custGeom>
            <a:avLst/>
            <a:gdLst/>
            <a:ahLst/>
            <a:cxnLst>
              <a:cxn ang="0">
                <a:pos x="18" y="8"/>
              </a:cxn>
              <a:cxn ang="0">
                <a:pos x="15" y="7"/>
              </a:cxn>
              <a:cxn ang="0">
                <a:pos x="12" y="5"/>
              </a:cxn>
              <a:cxn ang="0">
                <a:pos x="8" y="3"/>
              </a:cxn>
              <a:cxn ang="0">
                <a:pos x="5" y="0"/>
              </a:cxn>
              <a:cxn ang="0">
                <a:pos x="4" y="0"/>
              </a:cxn>
              <a:cxn ang="0">
                <a:pos x="2" y="0"/>
              </a:cxn>
              <a:cxn ang="0">
                <a:pos x="1" y="1"/>
              </a:cxn>
              <a:cxn ang="0">
                <a:pos x="0" y="3"/>
              </a:cxn>
              <a:cxn ang="0">
                <a:pos x="1" y="5"/>
              </a:cxn>
              <a:cxn ang="0">
                <a:pos x="2" y="7"/>
              </a:cxn>
              <a:cxn ang="0">
                <a:pos x="4" y="8"/>
              </a:cxn>
              <a:cxn ang="0">
                <a:pos x="6" y="9"/>
              </a:cxn>
              <a:cxn ang="0">
                <a:pos x="8" y="10"/>
              </a:cxn>
              <a:cxn ang="0">
                <a:pos x="11" y="11"/>
              </a:cxn>
              <a:cxn ang="0">
                <a:pos x="14" y="12"/>
              </a:cxn>
              <a:cxn ang="0">
                <a:pos x="16" y="13"/>
              </a:cxn>
              <a:cxn ang="0">
                <a:pos x="17" y="12"/>
              </a:cxn>
              <a:cxn ang="0">
                <a:pos x="18" y="11"/>
              </a:cxn>
              <a:cxn ang="0">
                <a:pos x="18" y="9"/>
              </a:cxn>
              <a:cxn ang="0">
                <a:pos x="18" y="8"/>
              </a:cxn>
            </a:cxnLst>
            <a:rect l="0" t="0" r="r" b="b"/>
            <a:pathLst>
              <a:path w="19" h="14">
                <a:moveTo>
                  <a:pt x="18" y="8"/>
                </a:moveTo>
                <a:lnTo>
                  <a:pt x="15" y="7"/>
                </a:lnTo>
                <a:lnTo>
                  <a:pt x="12" y="5"/>
                </a:lnTo>
                <a:lnTo>
                  <a:pt x="8" y="3"/>
                </a:lnTo>
                <a:lnTo>
                  <a:pt x="5" y="0"/>
                </a:lnTo>
                <a:lnTo>
                  <a:pt x="4" y="0"/>
                </a:lnTo>
                <a:lnTo>
                  <a:pt x="2" y="0"/>
                </a:lnTo>
                <a:lnTo>
                  <a:pt x="1" y="1"/>
                </a:lnTo>
                <a:lnTo>
                  <a:pt x="0" y="3"/>
                </a:lnTo>
                <a:lnTo>
                  <a:pt x="1" y="5"/>
                </a:lnTo>
                <a:lnTo>
                  <a:pt x="2" y="7"/>
                </a:lnTo>
                <a:lnTo>
                  <a:pt x="4" y="8"/>
                </a:lnTo>
                <a:lnTo>
                  <a:pt x="6" y="9"/>
                </a:lnTo>
                <a:lnTo>
                  <a:pt x="8" y="10"/>
                </a:lnTo>
                <a:lnTo>
                  <a:pt x="11" y="11"/>
                </a:lnTo>
                <a:lnTo>
                  <a:pt x="14" y="12"/>
                </a:lnTo>
                <a:lnTo>
                  <a:pt x="16" y="13"/>
                </a:lnTo>
                <a:lnTo>
                  <a:pt x="17" y="12"/>
                </a:lnTo>
                <a:lnTo>
                  <a:pt x="18" y="11"/>
                </a:lnTo>
                <a:lnTo>
                  <a:pt x="18" y="9"/>
                </a:lnTo>
                <a:lnTo>
                  <a:pt x="18" y="8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4143375" y="4552261"/>
            <a:ext cx="36513" cy="11113"/>
          </a:xfrm>
          <a:custGeom>
            <a:avLst/>
            <a:gdLst/>
            <a:ahLst/>
            <a:cxnLst>
              <a:cxn ang="0">
                <a:pos x="11" y="1"/>
              </a:cxn>
              <a:cxn ang="0">
                <a:pos x="10" y="1"/>
              </a:cxn>
              <a:cxn ang="0">
                <a:pos x="9" y="0"/>
              </a:cxn>
              <a:cxn ang="0">
                <a:pos x="8" y="0"/>
              </a:cxn>
              <a:cxn ang="0">
                <a:pos x="6" y="0"/>
              </a:cxn>
              <a:cxn ang="0">
                <a:pos x="5" y="0"/>
              </a:cxn>
              <a:cxn ang="0">
                <a:pos x="3" y="0"/>
              </a:cxn>
              <a:cxn ang="0">
                <a:pos x="2" y="1"/>
              </a:cxn>
              <a:cxn ang="0">
                <a:pos x="0" y="1"/>
              </a:cxn>
              <a:cxn ang="0">
                <a:pos x="2" y="3"/>
              </a:cxn>
              <a:cxn ang="0">
                <a:pos x="4" y="4"/>
              </a:cxn>
              <a:cxn ang="0">
                <a:pos x="6" y="4"/>
              </a:cxn>
              <a:cxn ang="0">
                <a:pos x="9" y="5"/>
              </a:cxn>
              <a:cxn ang="0">
                <a:pos x="12" y="5"/>
              </a:cxn>
              <a:cxn ang="0">
                <a:pos x="16" y="5"/>
              </a:cxn>
              <a:cxn ang="0">
                <a:pos x="18" y="6"/>
              </a:cxn>
              <a:cxn ang="0">
                <a:pos x="21" y="6"/>
              </a:cxn>
              <a:cxn ang="0">
                <a:pos x="18" y="5"/>
              </a:cxn>
              <a:cxn ang="0">
                <a:pos x="16" y="4"/>
              </a:cxn>
              <a:cxn ang="0">
                <a:pos x="13" y="2"/>
              </a:cxn>
              <a:cxn ang="0">
                <a:pos x="11" y="1"/>
              </a:cxn>
            </a:cxnLst>
            <a:rect l="0" t="0" r="r" b="b"/>
            <a:pathLst>
              <a:path w="22" h="7">
                <a:moveTo>
                  <a:pt x="11" y="1"/>
                </a:moveTo>
                <a:lnTo>
                  <a:pt x="10" y="1"/>
                </a:lnTo>
                <a:lnTo>
                  <a:pt x="9" y="0"/>
                </a:lnTo>
                <a:lnTo>
                  <a:pt x="8" y="0"/>
                </a:lnTo>
                <a:lnTo>
                  <a:pt x="6" y="0"/>
                </a:lnTo>
                <a:lnTo>
                  <a:pt x="5" y="0"/>
                </a:lnTo>
                <a:lnTo>
                  <a:pt x="3" y="0"/>
                </a:lnTo>
                <a:lnTo>
                  <a:pt x="2" y="1"/>
                </a:lnTo>
                <a:lnTo>
                  <a:pt x="0" y="1"/>
                </a:lnTo>
                <a:lnTo>
                  <a:pt x="2" y="3"/>
                </a:lnTo>
                <a:lnTo>
                  <a:pt x="4" y="4"/>
                </a:lnTo>
                <a:lnTo>
                  <a:pt x="6" y="4"/>
                </a:lnTo>
                <a:lnTo>
                  <a:pt x="9" y="5"/>
                </a:lnTo>
                <a:lnTo>
                  <a:pt x="12" y="5"/>
                </a:lnTo>
                <a:lnTo>
                  <a:pt x="16" y="5"/>
                </a:lnTo>
                <a:lnTo>
                  <a:pt x="18" y="6"/>
                </a:lnTo>
                <a:lnTo>
                  <a:pt x="21" y="6"/>
                </a:lnTo>
                <a:lnTo>
                  <a:pt x="18" y="5"/>
                </a:lnTo>
                <a:lnTo>
                  <a:pt x="16" y="4"/>
                </a:lnTo>
                <a:lnTo>
                  <a:pt x="13" y="2"/>
                </a:lnTo>
                <a:lnTo>
                  <a:pt x="11" y="1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4143375" y="4552261"/>
            <a:ext cx="46038" cy="19050"/>
          </a:xfrm>
          <a:custGeom>
            <a:avLst/>
            <a:gdLst/>
            <a:ahLst/>
            <a:cxnLst>
              <a:cxn ang="0">
                <a:pos x="14" y="1"/>
              </a:cxn>
              <a:cxn ang="0">
                <a:pos x="13" y="1"/>
              </a:cxn>
              <a:cxn ang="0">
                <a:pos x="12" y="0"/>
              </a:cxn>
              <a:cxn ang="0">
                <a:pos x="10" y="0"/>
              </a:cxn>
              <a:cxn ang="0">
                <a:pos x="8" y="0"/>
              </a:cxn>
              <a:cxn ang="0">
                <a:pos x="6" y="0"/>
              </a:cxn>
              <a:cxn ang="0">
                <a:pos x="4" y="0"/>
              </a:cxn>
              <a:cxn ang="0">
                <a:pos x="2" y="1"/>
              </a:cxn>
              <a:cxn ang="0">
                <a:pos x="0" y="1"/>
              </a:cxn>
              <a:cxn ang="0">
                <a:pos x="3" y="5"/>
              </a:cxn>
              <a:cxn ang="0">
                <a:pos x="5" y="7"/>
              </a:cxn>
              <a:cxn ang="0">
                <a:pos x="8" y="8"/>
              </a:cxn>
              <a:cxn ang="0">
                <a:pos x="12" y="9"/>
              </a:cxn>
              <a:cxn ang="0">
                <a:pos x="16" y="9"/>
              </a:cxn>
              <a:cxn ang="0">
                <a:pos x="20" y="10"/>
              </a:cxn>
              <a:cxn ang="0">
                <a:pos x="23" y="11"/>
              </a:cxn>
              <a:cxn ang="0">
                <a:pos x="27" y="12"/>
              </a:cxn>
              <a:cxn ang="0">
                <a:pos x="23" y="10"/>
              </a:cxn>
              <a:cxn ang="0">
                <a:pos x="20" y="7"/>
              </a:cxn>
              <a:cxn ang="0">
                <a:pos x="17" y="4"/>
              </a:cxn>
              <a:cxn ang="0">
                <a:pos x="14" y="1"/>
              </a:cxn>
            </a:cxnLst>
            <a:rect l="0" t="0" r="r" b="b"/>
            <a:pathLst>
              <a:path w="28" h="13">
                <a:moveTo>
                  <a:pt x="14" y="1"/>
                </a:moveTo>
                <a:lnTo>
                  <a:pt x="13" y="1"/>
                </a:lnTo>
                <a:lnTo>
                  <a:pt x="12" y="0"/>
                </a:lnTo>
                <a:lnTo>
                  <a:pt x="10" y="0"/>
                </a:lnTo>
                <a:lnTo>
                  <a:pt x="8" y="0"/>
                </a:lnTo>
                <a:lnTo>
                  <a:pt x="6" y="0"/>
                </a:lnTo>
                <a:lnTo>
                  <a:pt x="4" y="0"/>
                </a:lnTo>
                <a:lnTo>
                  <a:pt x="2" y="1"/>
                </a:lnTo>
                <a:lnTo>
                  <a:pt x="0" y="1"/>
                </a:lnTo>
                <a:lnTo>
                  <a:pt x="3" y="5"/>
                </a:lnTo>
                <a:lnTo>
                  <a:pt x="5" y="7"/>
                </a:lnTo>
                <a:lnTo>
                  <a:pt x="8" y="8"/>
                </a:lnTo>
                <a:lnTo>
                  <a:pt x="12" y="9"/>
                </a:lnTo>
                <a:lnTo>
                  <a:pt x="16" y="9"/>
                </a:lnTo>
                <a:lnTo>
                  <a:pt x="20" y="10"/>
                </a:lnTo>
                <a:lnTo>
                  <a:pt x="23" y="11"/>
                </a:lnTo>
                <a:lnTo>
                  <a:pt x="27" y="12"/>
                </a:lnTo>
                <a:lnTo>
                  <a:pt x="23" y="10"/>
                </a:lnTo>
                <a:lnTo>
                  <a:pt x="20" y="7"/>
                </a:lnTo>
                <a:lnTo>
                  <a:pt x="17" y="4"/>
                </a:lnTo>
                <a:lnTo>
                  <a:pt x="14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105275" y="4542736"/>
            <a:ext cx="25400" cy="12700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6" y="0"/>
              </a:cxn>
              <a:cxn ang="0">
                <a:pos x="4" y="0"/>
              </a:cxn>
              <a:cxn ang="0">
                <a:pos x="2" y="1"/>
              </a:cxn>
              <a:cxn ang="0">
                <a:pos x="0" y="1"/>
              </a:cxn>
              <a:cxn ang="0">
                <a:pos x="0" y="2"/>
              </a:cxn>
              <a:cxn ang="0">
                <a:pos x="1" y="3"/>
              </a:cxn>
              <a:cxn ang="0">
                <a:pos x="2" y="5"/>
              </a:cxn>
              <a:cxn ang="0">
                <a:pos x="3" y="6"/>
              </a:cxn>
              <a:cxn ang="0">
                <a:pos x="4" y="6"/>
              </a:cxn>
              <a:cxn ang="0">
                <a:pos x="6" y="6"/>
              </a:cxn>
              <a:cxn ang="0">
                <a:pos x="8" y="7"/>
              </a:cxn>
              <a:cxn ang="0">
                <a:pos x="9" y="7"/>
              </a:cxn>
              <a:cxn ang="0">
                <a:pos x="11" y="8"/>
              </a:cxn>
              <a:cxn ang="0">
                <a:pos x="12" y="8"/>
              </a:cxn>
              <a:cxn ang="0">
                <a:pos x="14" y="7"/>
              </a:cxn>
              <a:cxn ang="0">
                <a:pos x="15" y="6"/>
              </a:cxn>
              <a:cxn ang="0">
                <a:pos x="6" y="2"/>
              </a:cxn>
            </a:cxnLst>
            <a:rect l="0" t="0" r="r" b="b"/>
            <a:pathLst>
              <a:path w="16" h="9">
                <a:moveTo>
                  <a:pt x="6" y="2"/>
                </a:moveTo>
                <a:lnTo>
                  <a:pt x="6" y="0"/>
                </a:lnTo>
                <a:lnTo>
                  <a:pt x="4" y="0"/>
                </a:lnTo>
                <a:lnTo>
                  <a:pt x="2" y="1"/>
                </a:lnTo>
                <a:lnTo>
                  <a:pt x="0" y="1"/>
                </a:lnTo>
                <a:lnTo>
                  <a:pt x="0" y="2"/>
                </a:lnTo>
                <a:lnTo>
                  <a:pt x="1" y="3"/>
                </a:lnTo>
                <a:lnTo>
                  <a:pt x="2" y="5"/>
                </a:lnTo>
                <a:lnTo>
                  <a:pt x="3" y="6"/>
                </a:lnTo>
                <a:lnTo>
                  <a:pt x="4" y="6"/>
                </a:lnTo>
                <a:lnTo>
                  <a:pt x="6" y="6"/>
                </a:lnTo>
                <a:lnTo>
                  <a:pt x="8" y="7"/>
                </a:lnTo>
                <a:lnTo>
                  <a:pt x="9" y="7"/>
                </a:lnTo>
                <a:lnTo>
                  <a:pt x="11" y="8"/>
                </a:lnTo>
                <a:lnTo>
                  <a:pt x="12" y="8"/>
                </a:lnTo>
                <a:lnTo>
                  <a:pt x="14" y="7"/>
                </a:lnTo>
                <a:lnTo>
                  <a:pt x="15" y="6"/>
                </a:lnTo>
                <a:lnTo>
                  <a:pt x="6" y="2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4105275" y="4542736"/>
            <a:ext cx="34925" cy="22225"/>
          </a:xfrm>
          <a:custGeom>
            <a:avLst/>
            <a:gdLst/>
            <a:ahLst/>
            <a:cxnLst>
              <a:cxn ang="0">
                <a:pos x="9" y="4"/>
              </a:cxn>
              <a:cxn ang="0">
                <a:pos x="8" y="0"/>
              </a:cxn>
              <a:cxn ang="0">
                <a:pos x="6" y="0"/>
              </a:cxn>
              <a:cxn ang="0">
                <a:pos x="3" y="1"/>
              </a:cxn>
              <a:cxn ang="0">
                <a:pos x="0" y="1"/>
              </a:cxn>
              <a:cxn ang="0">
                <a:pos x="0" y="4"/>
              </a:cxn>
              <a:cxn ang="0">
                <a:pos x="1" y="6"/>
              </a:cxn>
              <a:cxn ang="0">
                <a:pos x="3" y="8"/>
              </a:cxn>
              <a:cxn ang="0">
                <a:pos x="4" y="10"/>
              </a:cxn>
              <a:cxn ang="0">
                <a:pos x="6" y="10"/>
              </a:cxn>
              <a:cxn ang="0">
                <a:pos x="8" y="10"/>
              </a:cxn>
              <a:cxn ang="0">
                <a:pos x="11" y="12"/>
              </a:cxn>
              <a:cxn ang="0">
                <a:pos x="13" y="13"/>
              </a:cxn>
              <a:cxn ang="0">
                <a:pos x="15" y="14"/>
              </a:cxn>
              <a:cxn ang="0">
                <a:pos x="17" y="14"/>
              </a:cxn>
              <a:cxn ang="0">
                <a:pos x="19" y="13"/>
              </a:cxn>
              <a:cxn ang="0">
                <a:pos x="21" y="10"/>
              </a:cxn>
            </a:cxnLst>
            <a:rect l="0" t="0" r="r" b="b"/>
            <a:pathLst>
              <a:path w="22" h="15">
                <a:moveTo>
                  <a:pt x="9" y="4"/>
                </a:moveTo>
                <a:lnTo>
                  <a:pt x="8" y="0"/>
                </a:lnTo>
                <a:lnTo>
                  <a:pt x="6" y="0"/>
                </a:lnTo>
                <a:lnTo>
                  <a:pt x="3" y="1"/>
                </a:lnTo>
                <a:lnTo>
                  <a:pt x="0" y="1"/>
                </a:lnTo>
                <a:lnTo>
                  <a:pt x="0" y="4"/>
                </a:lnTo>
                <a:lnTo>
                  <a:pt x="1" y="6"/>
                </a:lnTo>
                <a:lnTo>
                  <a:pt x="3" y="8"/>
                </a:lnTo>
                <a:lnTo>
                  <a:pt x="4" y="10"/>
                </a:lnTo>
                <a:lnTo>
                  <a:pt x="6" y="10"/>
                </a:lnTo>
                <a:lnTo>
                  <a:pt x="8" y="10"/>
                </a:lnTo>
                <a:lnTo>
                  <a:pt x="11" y="12"/>
                </a:lnTo>
                <a:lnTo>
                  <a:pt x="13" y="13"/>
                </a:lnTo>
                <a:lnTo>
                  <a:pt x="15" y="14"/>
                </a:lnTo>
                <a:lnTo>
                  <a:pt x="17" y="14"/>
                </a:lnTo>
                <a:lnTo>
                  <a:pt x="19" y="13"/>
                </a:lnTo>
                <a:lnTo>
                  <a:pt x="21" y="1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3814763" y="4680849"/>
            <a:ext cx="34925" cy="33337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4" y="0"/>
              </a:cxn>
              <a:cxn ang="0">
                <a:pos x="2" y="0"/>
              </a:cxn>
              <a:cxn ang="0">
                <a:pos x="1" y="0"/>
              </a:cxn>
              <a:cxn ang="0">
                <a:pos x="0" y="4"/>
              </a:cxn>
              <a:cxn ang="0">
                <a:pos x="1" y="8"/>
              </a:cxn>
              <a:cxn ang="0">
                <a:pos x="3" y="11"/>
              </a:cxn>
              <a:cxn ang="0">
                <a:pos x="5" y="13"/>
              </a:cxn>
              <a:cxn ang="0">
                <a:pos x="9" y="16"/>
              </a:cxn>
              <a:cxn ang="0">
                <a:pos x="12" y="18"/>
              </a:cxn>
              <a:cxn ang="0">
                <a:pos x="16" y="21"/>
              </a:cxn>
              <a:cxn ang="0">
                <a:pos x="19" y="23"/>
              </a:cxn>
              <a:cxn ang="0">
                <a:pos x="19" y="22"/>
              </a:cxn>
              <a:cxn ang="0">
                <a:pos x="21" y="21"/>
              </a:cxn>
              <a:cxn ang="0">
                <a:pos x="21" y="19"/>
              </a:cxn>
              <a:cxn ang="0">
                <a:pos x="19" y="17"/>
              </a:cxn>
              <a:cxn ang="0">
                <a:pos x="16" y="14"/>
              </a:cxn>
              <a:cxn ang="0">
                <a:pos x="15" y="12"/>
              </a:cxn>
              <a:cxn ang="0">
                <a:pos x="12" y="10"/>
              </a:cxn>
              <a:cxn ang="0">
                <a:pos x="11" y="7"/>
              </a:cxn>
              <a:cxn ang="0">
                <a:pos x="9" y="5"/>
              </a:cxn>
              <a:cxn ang="0">
                <a:pos x="7" y="2"/>
              </a:cxn>
              <a:cxn ang="0">
                <a:pos x="5" y="0"/>
              </a:cxn>
            </a:cxnLst>
            <a:rect l="0" t="0" r="r" b="b"/>
            <a:pathLst>
              <a:path w="22" h="24">
                <a:moveTo>
                  <a:pt x="5" y="0"/>
                </a:moveTo>
                <a:lnTo>
                  <a:pt x="4" y="0"/>
                </a:lnTo>
                <a:lnTo>
                  <a:pt x="2" y="0"/>
                </a:lnTo>
                <a:lnTo>
                  <a:pt x="1" y="0"/>
                </a:lnTo>
                <a:lnTo>
                  <a:pt x="0" y="4"/>
                </a:lnTo>
                <a:lnTo>
                  <a:pt x="1" y="8"/>
                </a:lnTo>
                <a:lnTo>
                  <a:pt x="3" y="11"/>
                </a:lnTo>
                <a:lnTo>
                  <a:pt x="5" y="13"/>
                </a:lnTo>
                <a:lnTo>
                  <a:pt x="9" y="16"/>
                </a:lnTo>
                <a:lnTo>
                  <a:pt x="12" y="18"/>
                </a:lnTo>
                <a:lnTo>
                  <a:pt x="16" y="21"/>
                </a:lnTo>
                <a:lnTo>
                  <a:pt x="19" y="23"/>
                </a:lnTo>
                <a:lnTo>
                  <a:pt x="19" y="22"/>
                </a:lnTo>
                <a:lnTo>
                  <a:pt x="21" y="21"/>
                </a:lnTo>
                <a:lnTo>
                  <a:pt x="21" y="19"/>
                </a:lnTo>
                <a:lnTo>
                  <a:pt x="19" y="17"/>
                </a:lnTo>
                <a:lnTo>
                  <a:pt x="16" y="14"/>
                </a:lnTo>
                <a:lnTo>
                  <a:pt x="15" y="12"/>
                </a:lnTo>
                <a:lnTo>
                  <a:pt x="12" y="10"/>
                </a:lnTo>
                <a:lnTo>
                  <a:pt x="11" y="7"/>
                </a:lnTo>
                <a:lnTo>
                  <a:pt x="9" y="5"/>
                </a:lnTo>
                <a:lnTo>
                  <a:pt x="7" y="2"/>
                </a:lnTo>
                <a:lnTo>
                  <a:pt x="5" y="0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3814763" y="4680849"/>
            <a:ext cx="44450" cy="42862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5" y="0"/>
              </a:cxn>
              <a:cxn ang="0">
                <a:pos x="3" y="0"/>
              </a:cxn>
              <a:cxn ang="0">
                <a:pos x="1" y="0"/>
              </a:cxn>
              <a:cxn ang="0">
                <a:pos x="0" y="5"/>
              </a:cxn>
              <a:cxn ang="0">
                <a:pos x="1" y="10"/>
              </a:cxn>
              <a:cxn ang="0">
                <a:pos x="4" y="14"/>
              </a:cxn>
              <a:cxn ang="0">
                <a:pos x="7" y="17"/>
              </a:cxn>
              <a:cxn ang="0">
                <a:pos x="11" y="20"/>
              </a:cxn>
              <a:cxn ang="0">
                <a:pos x="16" y="23"/>
              </a:cxn>
              <a:cxn ang="0">
                <a:pos x="20" y="26"/>
              </a:cxn>
              <a:cxn ang="0">
                <a:pos x="24" y="29"/>
              </a:cxn>
              <a:cxn ang="0">
                <a:pos x="25" y="28"/>
              </a:cxn>
              <a:cxn ang="0">
                <a:pos x="27" y="27"/>
              </a:cxn>
              <a:cxn ang="0">
                <a:pos x="27" y="26"/>
              </a:cxn>
              <a:cxn ang="0">
                <a:pos x="27" y="24"/>
              </a:cxn>
              <a:cxn ang="0">
                <a:pos x="24" y="21"/>
              </a:cxn>
              <a:cxn ang="0">
                <a:pos x="21" y="18"/>
              </a:cxn>
              <a:cxn ang="0">
                <a:pos x="19" y="15"/>
              </a:cxn>
              <a:cxn ang="0">
                <a:pos x="16" y="12"/>
              </a:cxn>
              <a:cxn ang="0">
                <a:pos x="14" y="9"/>
              </a:cxn>
              <a:cxn ang="0">
                <a:pos x="11" y="6"/>
              </a:cxn>
              <a:cxn ang="0">
                <a:pos x="9" y="3"/>
              </a:cxn>
              <a:cxn ang="0">
                <a:pos x="6" y="0"/>
              </a:cxn>
            </a:cxnLst>
            <a:rect l="0" t="0" r="r" b="b"/>
            <a:pathLst>
              <a:path w="28" h="30">
                <a:moveTo>
                  <a:pt x="6" y="0"/>
                </a:moveTo>
                <a:lnTo>
                  <a:pt x="5" y="0"/>
                </a:lnTo>
                <a:lnTo>
                  <a:pt x="3" y="0"/>
                </a:lnTo>
                <a:lnTo>
                  <a:pt x="1" y="0"/>
                </a:lnTo>
                <a:lnTo>
                  <a:pt x="0" y="5"/>
                </a:lnTo>
                <a:lnTo>
                  <a:pt x="1" y="10"/>
                </a:lnTo>
                <a:lnTo>
                  <a:pt x="4" y="14"/>
                </a:lnTo>
                <a:lnTo>
                  <a:pt x="7" y="17"/>
                </a:lnTo>
                <a:lnTo>
                  <a:pt x="11" y="20"/>
                </a:lnTo>
                <a:lnTo>
                  <a:pt x="16" y="23"/>
                </a:lnTo>
                <a:lnTo>
                  <a:pt x="20" y="26"/>
                </a:lnTo>
                <a:lnTo>
                  <a:pt x="24" y="29"/>
                </a:lnTo>
                <a:lnTo>
                  <a:pt x="25" y="28"/>
                </a:lnTo>
                <a:lnTo>
                  <a:pt x="27" y="27"/>
                </a:lnTo>
                <a:lnTo>
                  <a:pt x="27" y="26"/>
                </a:lnTo>
                <a:lnTo>
                  <a:pt x="27" y="24"/>
                </a:lnTo>
                <a:lnTo>
                  <a:pt x="24" y="21"/>
                </a:lnTo>
                <a:lnTo>
                  <a:pt x="21" y="18"/>
                </a:lnTo>
                <a:lnTo>
                  <a:pt x="19" y="15"/>
                </a:lnTo>
                <a:lnTo>
                  <a:pt x="16" y="12"/>
                </a:lnTo>
                <a:lnTo>
                  <a:pt x="14" y="9"/>
                </a:lnTo>
                <a:lnTo>
                  <a:pt x="11" y="6"/>
                </a:lnTo>
                <a:lnTo>
                  <a:pt x="9" y="3"/>
                </a:lnTo>
                <a:lnTo>
                  <a:pt x="6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3878263" y="4747524"/>
            <a:ext cx="17462" cy="14287"/>
          </a:xfrm>
          <a:custGeom>
            <a:avLst/>
            <a:gdLst/>
            <a:ahLst/>
            <a:cxnLst>
              <a:cxn ang="0">
                <a:pos x="5" y="5"/>
              </a:cxn>
              <a:cxn ang="0">
                <a:pos x="5" y="4"/>
              </a:cxn>
              <a:cxn ang="0">
                <a:pos x="5" y="2"/>
              </a:cxn>
              <a:cxn ang="0">
                <a:pos x="5" y="1"/>
              </a:cxn>
              <a:cxn ang="0">
                <a:pos x="4" y="0"/>
              </a:cxn>
              <a:cxn ang="0">
                <a:pos x="2" y="0"/>
              </a:cxn>
              <a:cxn ang="0">
                <a:pos x="1" y="0"/>
              </a:cxn>
              <a:cxn ang="0">
                <a:pos x="0" y="0"/>
              </a:cxn>
              <a:cxn ang="0">
                <a:pos x="1" y="1"/>
              </a:cxn>
              <a:cxn ang="0">
                <a:pos x="2" y="3"/>
              </a:cxn>
              <a:cxn ang="0">
                <a:pos x="4" y="4"/>
              </a:cxn>
              <a:cxn ang="0">
                <a:pos x="5" y="5"/>
              </a:cxn>
              <a:cxn ang="0">
                <a:pos x="6" y="6"/>
              </a:cxn>
              <a:cxn ang="0">
                <a:pos x="7" y="7"/>
              </a:cxn>
              <a:cxn ang="0">
                <a:pos x="9" y="8"/>
              </a:cxn>
              <a:cxn ang="0">
                <a:pos x="10" y="9"/>
              </a:cxn>
              <a:cxn ang="0">
                <a:pos x="8" y="9"/>
              </a:cxn>
              <a:cxn ang="0">
                <a:pos x="7" y="8"/>
              </a:cxn>
              <a:cxn ang="0">
                <a:pos x="6" y="7"/>
              </a:cxn>
              <a:cxn ang="0">
                <a:pos x="5" y="5"/>
              </a:cxn>
            </a:cxnLst>
            <a:rect l="0" t="0" r="r" b="b"/>
            <a:pathLst>
              <a:path w="11" h="10">
                <a:moveTo>
                  <a:pt x="5" y="5"/>
                </a:moveTo>
                <a:lnTo>
                  <a:pt x="5" y="4"/>
                </a:lnTo>
                <a:lnTo>
                  <a:pt x="5" y="2"/>
                </a:lnTo>
                <a:lnTo>
                  <a:pt x="5" y="1"/>
                </a:lnTo>
                <a:lnTo>
                  <a:pt x="4" y="0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lnTo>
                  <a:pt x="2" y="3"/>
                </a:lnTo>
                <a:lnTo>
                  <a:pt x="4" y="4"/>
                </a:lnTo>
                <a:lnTo>
                  <a:pt x="5" y="5"/>
                </a:lnTo>
                <a:lnTo>
                  <a:pt x="6" y="6"/>
                </a:lnTo>
                <a:lnTo>
                  <a:pt x="7" y="7"/>
                </a:lnTo>
                <a:lnTo>
                  <a:pt x="9" y="8"/>
                </a:lnTo>
                <a:lnTo>
                  <a:pt x="10" y="9"/>
                </a:lnTo>
                <a:lnTo>
                  <a:pt x="8" y="9"/>
                </a:lnTo>
                <a:lnTo>
                  <a:pt x="7" y="8"/>
                </a:lnTo>
                <a:lnTo>
                  <a:pt x="6" y="7"/>
                </a:lnTo>
                <a:lnTo>
                  <a:pt x="5" y="5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3878263" y="4747524"/>
            <a:ext cx="28575" cy="22225"/>
          </a:xfrm>
          <a:custGeom>
            <a:avLst/>
            <a:gdLst/>
            <a:ahLst/>
            <a:cxnLst>
              <a:cxn ang="0">
                <a:pos x="8" y="9"/>
              </a:cxn>
              <a:cxn ang="0">
                <a:pos x="8" y="6"/>
              </a:cxn>
              <a:cxn ang="0">
                <a:pos x="8" y="4"/>
              </a:cxn>
              <a:cxn ang="0">
                <a:pos x="8" y="2"/>
              </a:cxn>
              <a:cxn ang="0">
                <a:pos x="8" y="1"/>
              </a:cxn>
              <a:cxn ang="0">
                <a:pos x="7" y="0"/>
              </a:cxn>
              <a:cxn ang="0">
                <a:pos x="4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  <a:cxn ang="0">
                <a:pos x="4" y="5"/>
              </a:cxn>
              <a:cxn ang="0">
                <a:pos x="6" y="6"/>
              </a:cxn>
              <a:cxn ang="0">
                <a:pos x="8" y="8"/>
              </a:cxn>
              <a:cxn ang="0">
                <a:pos x="9" y="10"/>
              </a:cxn>
              <a:cxn ang="0">
                <a:pos x="11" y="12"/>
              </a:cxn>
              <a:cxn ang="0">
                <a:pos x="14" y="13"/>
              </a:cxn>
              <a:cxn ang="0">
                <a:pos x="16" y="15"/>
              </a:cxn>
              <a:cxn ang="0">
                <a:pos x="13" y="15"/>
              </a:cxn>
              <a:cxn ang="0">
                <a:pos x="11" y="13"/>
              </a:cxn>
              <a:cxn ang="0">
                <a:pos x="9" y="11"/>
              </a:cxn>
              <a:cxn ang="0">
                <a:pos x="8" y="9"/>
              </a:cxn>
            </a:cxnLst>
            <a:rect l="0" t="0" r="r" b="b"/>
            <a:pathLst>
              <a:path w="17" h="16">
                <a:moveTo>
                  <a:pt x="8" y="9"/>
                </a:moveTo>
                <a:lnTo>
                  <a:pt x="8" y="6"/>
                </a:lnTo>
                <a:lnTo>
                  <a:pt x="8" y="4"/>
                </a:lnTo>
                <a:lnTo>
                  <a:pt x="8" y="2"/>
                </a:lnTo>
                <a:lnTo>
                  <a:pt x="8" y="1"/>
                </a:lnTo>
                <a:lnTo>
                  <a:pt x="7" y="0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  <a:lnTo>
                  <a:pt x="4" y="5"/>
                </a:lnTo>
                <a:lnTo>
                  <a:pt x="6" y="6"/>
                </a:lnTo>
                <a:lnTo>
                  <a:pt x="8" y="8"/>
                </a:lnTo>
                <a:lnTo>
                  <a:pt x="9" y="10"/>
                </a:lnTo>
                <a:lnTo>
                  <a:pt x="11" y="12"/>
                </a:lnTo>
                <a:lnTo>
                  <a:pt x="14" y="13"/>
                </a:lnTo>
                <a:lnTo>
                  <a:pt x="16" y="15"/>
                </a:lnTo>
                <a:lnTo>
                  <a:pt x="13" y="15"/>
                </a:lnTo>
                <a:lnTo>
                  <a:pt x="11" y="13"/>
                </a:lnTo>
                <a:lnTo>
                  <a:pt x="9" y="11"/>
                </a:lnTo>
                <a:lnTo>
                  <a:pt x="8" y="9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3921125" y="4793561"/>
            <a:ext cx="34925" cy="26988"/>
          </a:xfrm>
          <a:custGeom>
            <a:avLst/>
            <a:gdLst/>
            <a:ahLst/>
            <a:cxnLst>
              <a:cxn ang="0">
                <a:pos x="12" y="9"/>
              </a:cxn>
              <a:cxn ang="0">
                <a:pos x="11" y="8"/>
              </a:cxn>
              <a:cxn ang="0">
                <a:pos x="10" y="5"/>
              </a:cxn>
              <a:cxn ang="0">
                <a:pos x="9" y="3"/>
              </a:cxn>
              <a:cxn ang="0">
                <a:pos x="8" y="2"/>
              </a:cxn>
              <a:cxn ang="0">
                <a:pos x="6" y="1"/>
              </a:cxn>
              <a:cxn ang="0">
                <a:pos x="5" y="0"/>
              </a:cxn>
              <a:cxn ang="0">
                <a:pos x="2" y="0"/>
              </a:cxn>
              <a:cxn ang="0">
                <a:pos x="0" y="0"/>
              </a:cxn>
              <a:cxn ang="0">
                <a:pos x="3" y="2"/>
              </a:cxn>
              <a:cxn ang="0">
                <a:pos x="6" y="5"/>
              </a:cxn>
              <a:cxn ang="0">
                <a:pos x="8" y="8"/>
              </a:cxn>
              <a:cxn ang="0">
                <a:pos x="10" y="10"/>
              </a:cxn>
              <a:cxn ang="0">
                <a:pos x="12" y="13"/>
              </a:cxn>
              <a:cxn ang="0">
                <a:pos x="15" y="15"/>
              </a:cxn>
              <a:cxn ang="0">
                <a:pos x="18" y="17"/>
              </a:cxn>
              <a:cxn ang="0">
                <a:pos x="21" y="18"/>
              </a:cxn>
              <a:cxn ang="0">
                <a:pos x="20" y="17"/>
              </a:cxn>
              <a:cxn ang="0">
                <a:pos x="19" y="15"/>
              </a:cxn>
              <a:cxn ang="0">
                <a:pos x="19" y="14"/>
              </a:cxn>
              <a:cxn ang="0">
                <a:pos x="18" y="12"/>
              </a:cxn>
              <a:cxn ang="0">
                <a:pos x="17" y="11"/>
              </a:cxn>
              <a:cxn ang="0">
                <a:pos x="16" y="10"/>
              </a:cxn>
              <a:cxn ang="0">
                <a:pos x="15" y="8"/>
              </a:cxn>
              <a:cxn ang="0">
                <a:pos x="14" y="7"/>
              </a:cxn>
              <a:cxn ang="0">
                <a:pos x="13" y="8"/>
              </a:cxn>
              <a:cxn ang="0">
                <a:pos x="12" y="8"/>
              </a:cxn>
              <a:cxn ang="0">
                <a:pos x="12" y="9"/>
              </a:cxn>
            </a:cxnLst>
            <a:rect l="0" t="0" r="r" b="b"/>
            <a:pathLst>
              <a:path w="22" h="19">
                <a:moveTo>
                  <a:pt x="12" y="9"/>
                </a:moveTo>
                <a:lnTo>
                  <a:pt x="11" y="8"/>
                </a:lnTo>
                <a:lnTo>
                  <a:pt x="10" y="5"/>
                </a:lnTo>
                <a:lnTo>
                  <a:pt x="9" y="3"/>
                </a:lnTo>
                <a:lnTo>
                  <a:pt x="8" y="2"/>
                </a:lnTo>
                <a:lnTo>
                  <a:pt x="6" y="1"/>
                </a:lnTo>
                <a:lnTo>
                  <a:pt x="5" y="0"/>
                </a:lnTo>
                <a:lnTo>
                  <a:pt x="2" y="0"/>
                </a:lnTo>
                <a:lnTo>
                  <a:pt x="0" y="0"/>
                </a:lnTo>
                <a:lnTo>
                  <a:pt x="3" y="2"/>
                </a:lnTo>
                <a:lnTo>
                  <a:pt x="6" y="5"/>
                </a:lnTo>
                <a:lnTo>
                  <a:pt x="8" y="8"/>
                </a:lnTo>
                <a:lnTo>
                  <a:pt x="10" y="10"/>
                </a:lnTo>
                <a:lnTo>
                  <a:pt x="12" y="13"/>
                </a:lnTo>
                <a:lnTo>
                  <a:pt x="15" y="15"/>
                </a:lnTo>
                <a:lnTo>
                  <a:pt x="18" y="17"/>
                </a:lnTo>
                <a:lnTo>
                  <a:pt x="21" y="18"/>
                </a:lnTo>
                <a:lnTo>
                  <a:pt x="20" y="17"/>
                </a:lnTo>
                <a:lnTo>
                  <a:pt x="19" y="15"/>
                </a:lnTo>
                <a:lnTo>
                  <a:pt x="19" y="14"/>
                </a:lnTo>
                <a:lnTo>
                  <a:pt x="18" y="12"/>
                </a:lnTo>
                <a:lnTo>
                  <a:pt x="17" y="11"/>
                </a:lnTo>
                <a:lnTo>
                  <a:pt x="16" y="10"/>
                </a:lnTo>
                <a:lnTo>
                  <a:pt x="15" y="8"/>
                </a:lnTo>
                <a:lnTo>
                  <a:pt x="14" y="7"/>
                </a:lnTo>
                <a:lnTo>
                  <a:pt x="13" y="8"/>
                </a:lnTo>
                <a:lnTo>
                  <a:pt x="12" y="8"/>
                </a:lnTo>
                <a:lnTo>
                  <a:pt x="12" y="9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921125" y="4793561"/>
            <a:ext cx="44450" cy="36513"/>
          </a:xfrm>
          <a:custGeom>
            <a:avLst/>
            <a:gdLst/>
            <a:ahLst/>
            <a:cxnLst>
              <a:cxn ang="0">
                <a:pos x="15" y="12"/>
              </a:cxn>
              <a:cxn ang="0">
                <a:pos x="14" y="10"/>
              </a:cxn>
              <a:cxn ang="0">
                <a:pos x="13" y="7"/>
              </a:cxn>
              <a:cxn ang="0">
                <a:pos x="12" y="4"/>
              </a:cxn>
              <a:cxn ang="0">
                <a:pos x="10" y="2"/>
              </a:cxn>
              <a:cxn ang="0">
                <a:pos x="8" y="1"/>
              </a:cxn>
              <a:cxn ang="0">
                <a:pos x="6" y="0"/>
              </a:cxn>
              <a:cxn ang="0">
                <a:pos x="3" y="0"/>
              </a:cxn>
              <a:cxn ang="0">
                <a:pos x="0" y="0"/>
              </a:cxn>
              <a:cxn ang="0">
                <a:pos x="4" y="3"/>
              </a:cxn>
              <a:cxn ang="0">
                <a:pos x="8" y="6"/>
              </a:cxn>
              <a:cxn ang="0">
                <a:pos x="10" y="10"/>
              </a:cxn>
              <a:cxn ang="0">
                <a:pos x="13" y="13"/>
              </a:cxn>
              <a:cxn ang="0">
                <a:pos x="16" y="17"/>
              </a:cxn>
              <a:cxn ang="0">
                <a:pos x="19" y="20"/>
              </a:cxn>
              <a:cxn ang="0">
                <a:pos x="23" y="22"/>
              </a:cxn>
              <a:cxn ang="0">
                <a:pos x="27" y="24"/>
              </a:cxn>
              <a:cxn ang="0">
                <a:pos x="26" y="22"/>
              </a:cxn>
              <a:cxn ang="0">
                <a:pos x="25" y="20"/>
              </a:cxn>
              <a:cxn ang="0">
                <a:pos x="24" y="18"/>
              </a:cxn>
              <a:cxn ang="0">
                <a:pos x="23" y="16"/>
              </a:cxn>
              <a:cxn ang="0">
                <a:pos x="22" y="15"/>
              </a:cxn>
              <a:cxn ang="0">
                <a:pos x="20" y="13"/>
              </a:cxn>
              <a:cxn ang="0">
                <a:pos x="19" y="11"/>
              </a:cxn>
              <a:cxn ang="0">
                <a:pos x="18" y="9"/>
              </a:cxn>
              <a:cxn ang="0">
                <a:pos x="17" y="10"/>
              </a:cxn>
              <a:cxn ang="0">
                <a:pos x="16" y="11"/>
              </a:cxn>
              <a:cxn ang="0">
                <a:pos x="15" y="12"/>
              </a:cxn>
            </a:cxnLst>
            <a:rect l="0" t="0" r="r" b="b"/>
            <a:pathLst>
              <a:path w="28" h="25">
                <a:moveTo>
                  <a:pt x="15" y="12"/>
                </a:moveTo>
                <a:lnTo>
                  <a:pt x="14" y="10"/>
                </a:lnTo>
                <a:lnTo>
                  <a:pt x="13" y="7"/>
                </a:lnTo>
                <a:lnTo>
                  <a:pt x="12" y="4"/>
                </a:lnTo>
                <a:lnTo>
                  <a:pt x="10" y="2"/>
                </a:lnTo>
                <a:lnTo>
                  <a:pt x="8" y="1"/>
                </a:lnTo>
                <a:lnTo>
                  <a:pt x="6" y="0"/>
                </a:lnTo>
                <a:lnTo>
                  <a:pt x="3" y="0"/>
                </a:lnTo>
                <a:lnTo>
                  <a:pt x="0" y="0"/>
                </a:lnTo>
                <a:lnTo>
                  <a:pt x="4" y="3"/>
                </a:lnTo>
                <a:lnTo>
                  <a:pt x="8" y="6"/>
                </a:lnTo>
                <a:lnTo>
                  <a:pt x="10" y="10"/>
                </a:lnTo>
                <a:lnTo>
                  <a:pt x="13" y="13"/>
                </a:lnTo>
                <a:lnTo>
                  <a:pt x="16" y="17"/>
                </a:lnTo>
                <a:lnTo>
                  <a:pt x="19" y="20"/>
                </a:lnTo>
                <a:lnTo>
                  <a:pt x="23" y="22"/>
                </a:lnTo>
                <a:lnTo>
                  <a:pt x="27" y="24"/>
                </a:lnTo>
                <a:lnTo>
                  <a:pt x="26" y="22"/>
                </a:lnTo>
                <a:lnTo>
                  <a:pt x="25" y="20"/>
                </a:lnTo>
                <a:lnTo>
                  <a:pt x="24" y="18"/>
                </a:lnTo>
                <a:lnTo>
                  <a:pt x="23" y="16"/>
                </a:lnTo>
                <a:lnTo>
                  <a:pt x="22" y="15"/>
                </a:lnTo>
                <a:lnTo>
                  <a:pt x="20" y="13"/>
                </a:lnTo>
                <a:lnTo>
                  <a:pt x="19" y="11"/>
                </a:lnTo>
                <a:lnTo>
                  <a:pt x="18" y="9"/>
                </a:lnTo>
                <a:lnTo>
                  <a:pt x="17" y="10"/>
                </a:lnTo>
                <a:lnTo>
                  <a:pt x="16" y="11"/>
                </a:lnTo>
                <a:lnTo>
                  <a:pt x="15" y="12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92525" y="4515749"/>
            <a:ext cx="65088" cy="55562"/>
          </a:xfrm>
          <a:custGeom>
            <a:avLst/>
            <a:gdLst/>
            <a:ahLst/>
            <a:cxnLst>
              <a:cxn ang="0">
                <a:pos x="36" y="32"/>
              </a:cxn>
              <a:cxn ang="0">
                <a:pos x="36" y="28"/>
              </a:cxn>
              <a:cxn ang="0">
                <a:pos x="34" y="24"/>
              </a:cxn>
              <a:cxn ang="0">
                <a:pos x="32" y="20"/>
              </a:cxn>
              <a:cxn ang="0">
                <a:pos x="29" y="17"/>
              </a:cxn>
              <a:cxn ang="0">
                <a:pos x="27" y="13"/>
              </a:cxn>
              <a:cxn ang="0">
                <a:pos x="24" y="10"/>
              </a:cxn>
              <a:cxn ang="0">
                <a:pos x="23" y="7"/>
              </a:cxn>
              <a:cxn ang="0">
                <a:pos x="20" y="3"/>
              </a:cxn>
              <a:cxn ang="0">
                <a:pos x="19" y="0"/>
              </a:cxn>
              <a:cxn ang="0">
                <a:pos x="16" y="0"/>
              </a:cxn>
              <a:cxn ang="0">
                <a:pos x="13" y="0"/>
              </a:cxn>
              <a:cxn ang="0">
                <a:pos x="10" y="0"/>
              </a:cxn>
              <a:cxn ang="0">
                <a:pos x="11" y="2"/>
              </a:cxn>
              <a:cxn ang="0">
                <a:pos x="10" y="3"/>
              </a:cxn>
              <a:cxn ang="0">
                <a:pos x="7" y="3"/>
              </a:cxn>
              <a:cxn ang="0">
                <a:pos x="8" y="5"/>
              </a:cxn>
              <a:cxn ang="0">
                <a:pos x="6" y="4"/>
              </a:cxn>
              <a:cxn ang="0">
                <a:pos x="4" y="3"/>
              </a:cxn>
              <a:cxn ang="0">
                <a:pos x="3" y="3"/>
              </a:cxn>
              <a:cxn ang="0">
                <a:pos x="0" y="3"/>
              </a:cxn>
              <a:cxn ang="0">
                <a:pos x="4" y="7"/>
              </a:cxn>
              <a:cxn ang="0">
                <a:pos x="8" y="11"/>
              </a:cxn>
              <a:cxn ang="0">
                <a:pos x="12" y="15"/>
              </a:cxn>
              <a:cxn ang="0">
                <a:pos x="16" y="19"/>
              </a:cxn>
              <a:cxn ang="0">
                <a:pos x="20" y="23"/>
              </a:cxn>
              <a:cxn ang="0">
                <a:pos x="24" y="27"/>
              </a:cxn>
              <a:cxn ang="0">
                <a:pos x="28" y="32"/>
              </a:cxn>
              <a:cxn ang="0">
                <a:pos x="32" y="36"/>
              </a:cxn>
              <a:cxn ang="0">
                <a:pos x="33" y="37"/>
              </a:cxn>
              <a:cxn ang="0">
                <a:pos x="36" y="36"/>
              </a:cxn>
              <a:cxn ang="0">
                <a:pos x="37" y="34"/>
              </a:cxn>
              <a:cxn ang="0">
                <a:pos x="39" y="32"/>
              </a:cxn>
              <a:cxn ang="0">
                <a:pos x="38" y="32"/>
              </a:cxn>
              <a:cxn ang="0">
                <a:pos x="37" y="32"/>
              </a:cxn>
              <a:cxn ang="0">
                <a:pos x="36" y="32"/>
              </a:cxn>
            </a:cxnLst>
            <a:rect l="0" t="0" r="r" b="b"/>
            <a:pathLst>
              <a:path w="40" h="38">
                <a:moveTo>
                  <a:pt x="36" y="32"/>
                </a:moveTo>
                <a:lnTo>
                  <a:pt x="36" y="28"/>
                </a:lnTo>
                <a:lnTo>
                  <a:pt x="34" y="24"/>
                </a:lnTo>
                <a:lnTo>
                  <a:pt x="32" y="20"/>
                </a:lnTo>
                <a:lnTo>
                  <a:pt x="29" y="17"/>
                </a:lnTo>
                <a:lnTo>
                  <a:pt x="27" y="13"/>
                </a:lnTo>
                <a:lnTo>
                  <a:pt x="24" y="10"/>
                </a:lnTo>
                <a:lnTo>
                  <a:pt x="23" y="7"/>
                </a:lnTo>
                <a:lnTo>
                  <a:pt x="20" y="3"/>
                </a:lnTo>
                <a:lnTo>
                  <a:pt x="19" y="0"/>
                </a:lnTo>
                <a:lnTo>
                  <a:pt x="16" y="0"/>
                </a:lnTo>
                <a:lnTo>
                  <a:pt x="13" y="0"/>
                </a:lnTo>
                <a:lnTo>
                  <a:pt x="10" y="0"/>
                </a:lnTo>
                <a:lnTo>
                  <a:pt x="11" y="2"/>
                </a:lnTo>
                <a:lnTo>
                  <a:pt x="10" y="3"/>
                </a:lnTo>
                <a:lnTo>
                  <a:pt x="7" y="3"/>
                </a:lnTo>
                <a:lnTo>
                  <a:pt x="8" y="5"/>
                </a:lnTo>
                <a:lnTo>
                  <a:pt x="6" y="4"/>
                </a:lnTo>
                <a:lnTo>
                  <a:pt x="4" y="3"/>
                </a:lnTo>
                <a:lnTo>
                  <a:pt x="3" y="3"/>
                </a:lnTo>
                <a:lnTo>
                  <a:pt x="0" y="3"/>
                </a:lnTo>
                <a:lnTo>
                  <a:pt x="4" y="7"/>
                </a:lnTo>
                <a:lnTo>
                  <a:pt x="8" y="11"/>
                </a:lnTo>
                <a:lnTo>
                  <a:pt x="12" y="15"/>
                </a:lnTo>
                <a:lnTo>
                  <a:pt x="16" y="19"/>
                </a:lnTo>
                <a:lnTo>
                  <a:pt x="20" y="23"/>
                </a:lnTo>
                <a:lnTo>
                  <a:pt x="24" y="27"/>
                </a:lnTo>
                <a:lnTo>
                  <a:pt x="28" y="32"/>
                </a:lnTo>
                <a:lnTo>
                  <a:pt x="32" y="36"/>
                </a:lnTo>
                <a:lnTo>
                  <a:pt x="33" y="37"/>
                </a:lnTo>
                <a:lnTo>
                  <a:pt x="36" y="36"/>
                </a:lnTo>
                <a:lnTo>
                  <a:pt x="37" y="34"/>
                </a:lnTo>
                <a:lnTo>
                  <a:pt x="39" y="32"/>
                </a:lnTo>
                <a:lnTo>
                  <a:pt x="38" y="32"/>
                </a:lnTo>
                <a:lnTo>
                  <a:pt x="37" y="32"/>
                </a:lnTo>
                <a:lnTo>
                  <a:pt x="36" y="32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3692525" y="4515749"/>
            <a:ext cx="74613" cy="65087"/>
          </a:xfrm>
          <a:custGeom>
            <a:avLst/>
            <a:gdLst/>
            <a:ahLst/>
            <a:cxnLst>
              <a:cxn ang="0">
                <a:pos x="42" y="37"/>
              </a:cxn>
              <a:cxn ang="0">
                <a:pos x="41" y="32"/>
              </a:cxn>
              <a:cxn ang="0">
                <a:pos x="39" y="27"/>
              </a:cxn>
              <a:cxn ang="0">
                <a:pos x="37" y="23"/>
              </a:cxn>
              <a:cxn ang="0">
                <a:pos x="34" y="20"/>
              </a:cxn>
              <a:cxn ang="0">
                <a:pos x="31" y="16"/>
              </a:cxn>
              <a:cxn ang="0">
                <a:pos x="28" y="12"/>
              </a:cxn>
              <a:cxn ang="0">
                <a:pos x="26" y="8"/>
              </a:cxn>
              <a:cxn ang="0">
                <a:pos x="23" y="3"/>
              </a:cxn>
              <a:cxn ang="0">
                <a:pos x="22" y="0"/>
              </a:cxn>
              <a:cxn ang="0">
                <a:pos x="19" y="0"/>
              </a:cxn>
              <a:cxn ang="0">
                <a:pos x="15" y="0"/>
              </a:cxn>
              <a:cxn ang="0">
                <a:pos x="12" y="0"/>
              </a:cxn>
              <a:cxn ang="0">
                <a:pos x="13" y="2"/>
              </a:cxn>
              <a:cxn ang="0">
                <a:pos x="11" y="3"/>
              </a:cxn>
              <a:cxn ang="0">
                <a:pos x="8" y="4"/>
              </a:cxn>
              <a:cxn ang="0">
                <a:pos x="9" y="6"/>
              </a:cxn>
              <a:cxn ang="0">
                <a:pos x="7" y="5"/>
              </a:cxn>
              <a:cxn ang="0">
                <a:pos x="5" y="4"/>
              </a:cxn>
              <a:cxn ang="0">
                <a:pos x="3" y="3"/>
              </a:cxn>
              <a:cxn ang="0">
                <a:pos x="0" y="3"/>
              </a:cxn>
              <a:cxn ang="0">
                <a:pos x="5" y="8"/>
              </a:cxn>
              <a:cxn ang="0">
                <a:pos x="9" y="13"/>
              </a:cxn>
              <a:cxn ang="0">
                <a:pos x="14" y="18"/>
              </a:cxn>
              <a:cxn ang="0">
                <a:pos x="19" y="22"/>
              </a:cxn>
              <a:cxn ang="0">
                <a:pos x="23" y="26"/>
              </a:cxn>
              <a:cxn ang="0">
                <a:pos x="28" y="31"/>
              </a:cxn>
              <a:cxn ang="0">
                <a:pos x="32" y="37"/>
              </a:cxn>
              <a:cxn ang="0">
                <a:pos x="37" y="42"/>
              </a:cxn>
              <a:cxn ang="0">
                <a:pos x="38" y="43"/>
              </a:cxn>
              <a:cxn ang="0">
                <a:pos x="41" y="42"/>
              </a:cxn>
              <a:cxn ang="0">
                <a:pos x="43" y="40"/>
              </a:cxn>
              <a:cxn ang="0">
                <a:pos x="45" y="37"/>
              </a:cxn>
              <a:cxn ang="0">
                <a:pos x="44" y="37"/>
              </a:cxn>
              <a:cxn ang="0">
                <a:pos x="43" y="37"/>
              </a:cxn>
              <a:cxn ang="0">
                <a:pos x="42" y="37"/>
              </a:cxn>
            </a:cxnLst>
            <a:rect l="0" t="0" r="r" b="b"/>
            <a:pathLst>
              <a:path w="46" h="44">
                <a:moveTo>
                  <a:pt x="42" y="37"/>
                </a:moveTo>
                <a:lnTo>
                  <a:pt x="41" y="32"/>
                </a:lnTo>
                <a:lnTo>
                  <a:pt x="39" y="27"/>
                </a:lnTo>
                <a:lnTo>
                  <a:pt x="37" y="23"/>
                </a:lnTo>
                <a:lnTo>
                  <a:pt x="34" y="20"/>
                </a:lnTo>
                <a:lnTo>
                  <a:pt x="31" y="16"/>
                </a:lnTo>
                <a:lnTo>
                  <a:pt x="28" y="12"/>
                </a:lnTo>
                <a:lnTo>
                  <a:pt x="26" y="8"/>
                </a:lnTo>
                <a:lnTo>
                  <a:pt x="23" y="3"/>
                </a:lnTo>
                <a:lnTo>
                  <a:pt x="22" y="0"/>
                </a:lnTo>
                <a:lnTo>
                  <a:pt x="19" y="0"/>
                </a:lnTo>
                <a:lnTo>
                  <a:pt x="15" y="0"/>
                </a:lnTo>
                <a:lnTo>
                  <a:pt x="12" y="0"/>
                </a:lnTo>
                <a:lnTo>
                  <a:pt x="13" y="2"/>
                </a:lnTo>
                <a:lnTo>
                  <a:pt x="11" y="3"/>
                </a:lnTo>
                <a:lnTo>
                  <a:pt x="8" y="4"/>
                </a:lnTo>
                <a:lnTo>
                  <a:pt x="9" y="6"/>
                </a:lnTo>
                <a:lnTo>
                  <a:pt x="7" y="5"/>
                </a:lnTo>
                <a:lnTo>
                  <a:pt x="5" y="4"/>
                </a:lnTo>
                <a:lnTo>
                  <a:pt x="3" y="3"/>
                </a:lnTo>
                <a:lnTo>
                  <a:pt x="0" y="3"/>
                </a:lnTo>
                <a:lnTo>
                  <a:pt x="5" y="8"/>
                </a:lnTo>
                <a:lnTo>
                  <a:pt x="9" y="13"/>
                </a:lnTo>
                <a:lnTo>
                  <a:pt x="14" y="18"/>
                </a:lnTo>
                <a:lnTo>
                  <a:pt x="19" y="22"/>
                </a:lnTo>
                <a:lnTo>
                  <a:pt x="23" y="26"/>
                </a:lnTo>
                <a:lnTo>
                  <a:pt x="28" y="31"/>
                </a:lnTo>
                <a:lnTo>
                  <a:pt x="32" y="37"/>
                </a:lnTo>
                <a:lnTo>
                  <a:pt x="37" y="42"/>
                </a:lnTo>
                <a:lnTo>
                  <a:pt x="38" y="43"/>
                </a:lnTo>
                <a:lnTo>
                  <a:pt x="41" y="42"/>
                </a:lnTo>
                <a:lnTo>
                  <a:pt x="43" y="40"/>
                </a:lnTo>
                <a:lnTo>
                  <a:pt x="45" y="37"/>
                </a:lnTo>
                <a:lnTo>
                  <a:pt x="44" y="37"/>
                </a:lnTo>
                <a:lnTo>
                  <a:pt x="43" y="37"/>
                </a:lnTo>
                <a:lnTo>
                  <a:pt x="42" y="37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3786188" y="4609411"/>
            <a:ext cx="15875" cy="33338"/>
          </a:xfrm>
          <a:custGeom>
            <a:avLst/>
            <a:gdLst/>
            <a:ahLst/>
            <a:cxnLst>
              <a:cxn ang="0">
                <a:pos x="6" y="6"/>
              </a:cxn>
              <a:cxn ang="0">
                <a:pos x="4" y="6"/>
              </a:cxn>
              <a:cxn ang="0">
                <a:pos x="3" y="4"/>
              </a:cxn>
              <a:cxn ang="0">
                <a:pos x="3" y="2"/>
              </a:cxn>
              <a:cxn ang="0">
                <a:pos x="1" y="0"/>
              </a:cxn>
              <a:cxn ang="0">
                <a:pos x="1" y="2"/>
              </a:cxn>
              <a:cxn ang="0">
                <a:pos x="0" y="5"/>
              </a:cxn>
              <a:cxn ang="0">
                <a:pos x="0" y="8"/>
              </a:cxn>
              <a:cxn ang="0">
                <a:pos x="1" y="10"/>
              </a:cxn>
              <a:cxn ang="0">
                <a:pos x="1" y="12"/>
              </a:cxn>
              <a:cxn ang="0">
                <a:pos x="1" y="15"/>
              </a:cxn>
              <a:cxn ang="0">
                <a:pos x="1" y="17"/>
              </a:cxn>
              <a:cxn ang="0">
                <a:pos x="1" y="20"/>
              </a:cxn>
              <a:cxn ang="0">
                <a:pos x="2" y="20"/>
              </a:cxn>
              <a:cxn ang="0">
                <a:pos x="3" y="21"/>
              </a:cxn>
              <a:cxn ang="0">
                <a:pos x="4" y="22"/>
              </a:cxn>
              <a:cxn ang="0">
                <a:pos x="5" y="22"/>
              </a:cxn>
              <a:cxn ang="0">
                <a:pos x="6" y="20"/>
              </a:cxn>
              <a:cxn ang="0">
                <a:pos x="6" y="18"/>
              </a:cxn>
              <a:cxn ang="0">
                <a:pos x="8" y="16"/>
              </a:cxn>
              <a:cxn ang="0">
                <a:pos x="8" y="14"/>
              </a:cxn>
              <a:cxn ang="0">
                <a:pos x="9" y="11"/>
              </a:cxn>
              <a:cxn ang="0">
                <a:pos x="9" y="9"/>
              </a:cxn>
              <a:cxn ang="0">
                <a:pos x="9" y="7"/>
              </a:cxn>
              <a:cxn ang="0">
                <a:pos x="8" y="5"/>
              </a:cxn>
              <a:cxn ang="0">
                <a:pos x="7" y="6"/>
              </a:cxn>
              <a:cxn ang="0">
                <a:pos x="6" y="6"/>
              </a:cxn>
            </a:cxnLst>
            <a:rect l="0" t="0" r="r" b="b"/>
            <a:pathLst>
              <a:path w="10" h="23">
                <a:moveTo>
                  <a:pt x="6" y="6"/>
                </a:moveTo>
                <a:lnTo>
                  <a:pt x="4" y="6"/>
                </a:lnTo>
                <a:lnTo>
                  <a:pt x="3" y="4"/>
                </a:lnTo>
                <a:lnTo>
                  <a:pt x="3" y="2"/>
                </a:lnTo>
                <a:lnTo>
                  <a:pt x="1" y="0"/>
                </a:lnTo>
                <a:lnTo>
                  <a:pt x="1" y="2"/>
                </a:lnTo>
                <a:lnTo>
                  <a:pt x="0" y="5"/>
                </a:lnTo>
                <a:lnTo>
                  <a:pt x="0" y="8"/>
                </a:lnTo>
                <a:lnTo>
                  <a:pt x="1" y="10"/>
                </a:lnTo>
                <a:lnTo>
                  <a:pt x="1" y="12"/>
                </a:lnTo>
                <a:lnTo>
                  <a:pt x="1" y="15"/>
                </a:lnTo>
                <a:lnTo>
                  <a:pt x="1" y="17"/>
                </a:lnTo>
                <a:lnTo>
                  <a:pt x="1" y="20"/>
                </a:lnTo>
                <a:lnTo>
                  <a:pt x="2" y="20"/>
                </a:lnTo>
                <a:lnTo>
                  <a:pt x="3" y="21"/>
                </a:lnTo>
                <a:lnTo>
                  <a:pt x="4" y="22"/>
                </a:lnTo>
                <a:lnTo>
                  <a:pt x="5" y="22"/>
                </a:lnTo>
                <a:lnTo>
                  <a:pt x="6" y="20"/>
                </a:lnTo>
                <a:lnTo>
                  <a:pt x="6" y="18"/>
                </a:lnTo>
                <a:lnTo>
                  <a:pt x="8" y="16"/>
                </a:lnTo>
                <a:lnTo>
                  <a:pt x="8" y="14"/>
                </a:lnTo>
                <a:lnTo>
                  <a:pt x="9" y="11"/>
                </a:lnTo>
                <a:lnTo>
                  <a:pt x="9" y="9"/>
                </a:lnTo>
                <a:lnTo>
                  <a:pt x="9" y="7"/>
                </a:lnTo>
                <a:lnTo>
                  <a:pt x="8" y="5"/>
                </a:lnTo>
                <a:lnTo>
                  <a:pt x="7" y="6"/>
                </a:lnTo>
                <a:lnTo>
                  <a:pt x="6" y="6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3786188" y="4609411"/>
            <a:ext cx="26987" cy="41275"/>
          </a:xfrm>
          <a:custGeom>
            <a:avLst/>
            <a:gdLst/>
            <a:ahLst/>
            <a:cxnLst>
              <a:cxn ang="0">
                <a:pos x="11" y="8"/>
              </a:cxn>
              <a:cxn ang="0">
                <a:pos x="6" y="8"/>
              </a:cxn>
              <a:cxn ang="0">
                <a:pos x="5" y="5"/>
              </a:cxn>
              <a:cxn ang="0">
                <a:pos x="4" y="2"/>
              </a:cxn>
              <a:cxn ang="0">
                <a:pos x="2" y="0"/>
              </a:cxn>
              <a:cxn ang="0">
                <a:pos x="1" y="3"/>
              </a:cxn>
              <a:cxn ang="0">
                <a:pos x="0" y="7"/>
              </a:cxn>
              <a:cxn ang="0">
                <a:pos x="0" y="10"/>
              </a:cxn>
              <a:cxn ang="0">
                <a:pos x="1" y="13"/>
              </a:cxn>
              <a:cxn ang="0">
                <a:pos x="1" y="15"/>
              </a:cxn>
              <a:cxn ang="0">
                <a:pos x="2" y="19"/>
              </a:cxn>
              <a:cxn ang="0">
                <a:pos x="2" y="22"/>
              </a:cxn>
              <a:cxn ang="0">
                <a:pos x="2" y="25"/>
              </a:cxn>
              <a:cxn ang="0">
                <a:pos x="3" y="26"/>
              </a:cxn>
              <a:cxn ang="0">
                <a:pos x="4" y="27"/>
              </a:cxn>
              <a:cxn ang="0">
                <a:pos x="6" y="28"/>
              </a:cxn>
              <a:cxn ang="0">
                <a:pos x="8" y="28"/>
              </a:cxn>
              <a:cxn ang="0">
                <a:pos x="10" y="25"/>
              </a:cxn>
              <a:cxn ang="0">
                <a:pos x="11" y="23"/>
              </a:cxn>
              <a:cxn ang="0">
                <a:pos x="13" y="20"/>
              </a:cxn>
              <a:cxn ang="0">
                <a:pos x="14" y="17"/>
              </a:cxn>
              <a:cxn ang="0">
                <a:pos x="15" y="14"/>
              </a:cxn>
              <a:cxn ang="0">
                <a:pos x="15" y="12"/>
              </a:cxn>
              <a:cxn ang="0">
                <a:pos x="15" y="9"/>
              </a:cxn>
              <a:cxn ang="0">
                <a:pos x="14" y="6"/>
              </a:cxn>
              <a:cxn ang="0">
                <a:pos x="14" y="7"/>
              </a:cxn>
              <a:cxn ang="0">
                <a:pos x="13" y="7"/>
              </a:cxn>
              <a:cxn ang="0">
                <a:pos x="12" y="8"/>
              </a:cxn>
              <a:cxn ang="0">
                <a:pos x="11" y="8"/>
              </a:cxn>
            </a:cxnLst>
            <a:rect l="0" t="0" r="r" b="b"/>
            <a:pathLst>
              <a:path w="16" h="29">
                <a:moveTo>
                  <a:pt x="11" y="8"/>
                </a:moveTo>
                <a:lnTo>
                  <a:pt x="6" y="8"/>
                </a:lnTo>
                <a:lnTo>
                  <a:pt x="5" y="5"/>
                </a:lnTo>
                <a:lnTo>
                  <a:pt x="4" y="2"/>
                </a:lnTo>
                <a:lnTo>
                  <a:pt x="2" y="0"/>
                </a:lnTo>
                <a:lnTo>
                  <a:pt x="1" y="3"/>
                </a:lnTo>
                <a:lnTo>
                  <a:pt x="0" y="7"/>
                </a:lnTo>
                <a:lnTo>
                  <a:pt x="0" y="10"/>
                </a:lnTo>
                <a:lnTo>
                  <a:pt x="1" y="13"/>
                </a:lnTo>
                <a:lnTo>
                  <a:pt x="1" y="15"/>
                </a:lnTo>
                <a:lnTo>
                  <a:pt x="2" y="19"/>
                </a:lnTo>
                <a:lnTo>
                  <a:pt x="2" y="22"/>
                </a:lnTo>
                <a:lnTo>
                  <a:pt x="2" y="25"/>
                </a:lnTo>
                <a:lnTo>
                  <a:pt x="3" y="26"/>
                </a:lnTo>
                <a:lnTo>
                  <a:pt x="4" y="27"/>
                </a:lnTo>
                <a:lnTo>
                  <a:pt x="6" y="28"/>
                </a:lnTo>
                <a:lnTo>
                  <a:pt x="8" y="28"/>
                </a:lnTo>
                <a:lnTo>
                  <a:pt x="10" y="25"/>
                </a:lnTo>
                <a:lnTo>
                  <a:pt x="11" y="23"/>
                </a:lnTo>
                <a:lnTo>
                  <a:pt x="13" y="20"/>
                </a:lnTo>
                <a:lnTo>
                  <a:pt x="14" y="17"/>
                </a:lnTo>
                <a:lnTo>
                  <a:pt x="15" y="14"/>
                </a:lnTo>
                <a:lnTo>
                  <a:pt x="15" y="12"/>
                </a:lnTo>
                <a:lnTo>
                  <a:pt x="15" y="9"/>
                </a:lnTo>
                <a:lnTo>
                  <a:pt x="14" y="6"/>
                </a:lnTo>
                <a:lnTo>
                  <a:pt x="14" y="7"/>
                </a:lnTo>
                <a:lnTo>
                  <a:pt x="13" y="7"/>
                </a:lnTo>
                <a:lnTo>
                  <a:pt x="12" y="8"/>
                </a:lnTo>
                <a:lnTo>
                  <a:pt x="11" y="8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3589338" y="4425261"/>
            <a:ext cx="57150" cy="31750"/>
          </a:xfrm>
          <a:custGeom>
            <a:avLst/>
            <a:gdLst/>
            <a:ahLst/>
            <a:cxnLst>
              <a:cxn ang="0">
                <a:pos x="34" y="17"/>
              </a:cxn>
              <a:cxn ang="0">
                <a:pos x="31" y="12"/>
              </a:cxn>
              <a:cxn ang="0">
                <a:pos x="28" y="9"/>
              </a:cxn>
              <a:cxn ang="0">
                <a:pos x="24" y="5"/>
              </a:cxn>
              <a:cxn ang="0">
                <a:pos x="20" y="2"/>
              </a:cxn>
              <a:cxn ang="0">
                <a:pos x="16" y="1"/>
              </a:cxn>
              <a:cxn ang="0">
                <a:pos x="10" y="0"/>
              </a:cxn>
              <a:cxn ang="0">
                <a:pos x="5" y="1"/>
              </a:cxn>
              <a:cxn ang="0">
                <a:pos x="0" y="3"/>
              </a:cxn>
              <a:cxn ang="0">
                <a:pos x="5" y="5"/>
              </a:cxn>
              <a:cxn ang="0">
                <a:pos x="9" y="6"/>
              </a:cxn>
              <a:cxn ang="0">
                <a:pos x="12" y="9"/>
              </a:cxn>
              <a:cxn ang="0">
                <a:pos x="17" y="11"/>
              </a:cxn>
              <a:cxn ang="0">
                <a:pos x="20" y="13"/>
              </a:cxn>
              <a:cxn ang="0">
                <a:pos x="24" y="16"/>
              </a:cxn>
              <a:cxn ang="0">
                <a:pos x="27" y="18"/>
              </a:cxn>
              <a:cxn ang="0">
                <a:pos x="31" y="21"/>
              </a:cxn>
              <a:cxn ang="0">
                <a:pos x="31" y="20"/>
              </a:cxn>
              <a:cxn ang="0">
                <a:pos x="31" y="19"/>
              </a:cxn>
              <a:cxn ang="0">
                <a:pos x="31" y="17"/>
              </a:cxn>
              <a:cxn ang="0">
                <a:pos x="34" y="17"/>
              </a:cxn>
            </a:cxnLst>
            <a:rect l="0" t="0" r="r" b="b"/>
            <a:pathLst>
              <a:path w="35" h="22">
                <a:moveTo>
                  <a:pt x="34" y="17"/>
                </a:moveTo>
                <a:lnTo>
                  <a:pt x="31" y="12"/>
                </a:lnTo>
                <a:lnTo>
                  <a:pt x="28" y="9"/>
                </a:lnTo>
                <a:lnTo>
                  <a:pt x="24" y="5"/>
                </a:lnTo>
                <a:lnTo>
                  <a:pt x="20" y="2"/>
                </a:lnTo>
                <a:lnTo>
                  <a:pt x="16" y="1"/>
                </a:lnTo>
                <a:lnTo>
                  <a:pt x="10" y="0"/>
                </a:lnTo>
                <a:lnTo>
                  <a:pt x="5" y="1"/>
                </a:lnTo>
                <a:lnTo>
                  <a:pt x="0" y="3"/>
                </a:lnTo>
                <a:lnTo>
                  <a:pt x="5" y="5"/>
                </a:lnTo>
                <a:lnTo>
                  <a:pt x="9" y="6"/>
                </a:lnTo>
                <a:lnTo>
                  <a:pt x="12" y="9"/>
                </a:lnTo>
                <a:lnTo>
                  <a:pt x="17" y="11"/>
                </a:lnTo>
                <a:lnTo>
                  <a:pt x="20" y="13"/>
                </a:lnTo>
                <a:lnTo>
                  <a:pt x="24" y="16"/>
                </a:lnTo>
                <a:lnTo>
                  <a:pt x="27" y="18"/>
                </a:lnTo>
                <a:lnTo>
                  <a:pt x="31" y="21"/>
                </a:lnTo>
                <a:lnTo>
                  <a:pt x="31" y="20"/>
                </a:lnTo>
                <a:lnTo>
                  <a:pt x="31" y="19"/>
                </a:lnTo>
                <a:lnTo>
                  <a:pt x="31" y="17"/>
                </a:lnTo>
                <a:lnTo>
                  <a:pt x="34" y="17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3589338" y="4425261"/>
            <a:ext cx="66675" cy="39688"/>
          </a:xfrm>
          <a:custGeom>
            <a:avLst/>
            <a:gdLst/>
            <a:ahLst/>
            <a:cxnLst>
              <a:cxn ang="0">
                <a:pos x="40" y="22"/>
              </a:cxn>
              <a:cxn ang="0">
                <a:pos x="37" y="16"/>
              </a:cxn>
              <a:cxn ang="0">
                <a:pos x="33" y="12"/>
              </a:cxn>
              <a:cxn ang="0">
                <a:pos x="29" y="7"/>
              </a:cxn>
              <a:cxn ang="0">
                <a:pos x="24" y="3"/>
              </a:cxn>
              <a:cxn ang="0">
                <a:pos x="18" y="1"/>
              </a:cxn>
              <a:cxn ang="0">
                <a:pos x="12" y="0"/>
              </a:cxn>
              <a:cxn ang="0">
                <a:pos x="6" y="1"/>
              </a:cxn>
              <a:cxn ang="0">
                <a:pos x="0" y="4"/>
              </a:cxn>
              <a:cxn ang="0">
                <a:pos x="6" y="6"/>
              </a:cxn>
              <a:cxn ang="0">
                <a:pos x="10" y="8"/>
              </a:cxn>
              <a:cxn ang="0">
                <a:pos x="14" y="11"/>
              </a:cxn>
              <a:cxn ang="0">
                <a:pos x="19" y="14"/>
              </a:cxn>
              <a:cxn ang="0">
                <a:pos x="24" y="17"/>
              </a:cxn>
              <a:cxn ang="0">
                <a:pos x="28" y="20"/>
              </a:cxn>
              <a:cxn ang="0">
                <a:pos x="32" y="23"/>
              </a:cxn>
              <a:cxn ang="0">
                <a:pos x="37" y="27"/>
              </a:cxn>
              <a:cxn ang="0">
                <a:pos x="37" y="26"/>
              </a:cxn>
              <a:cxn ang="0">
                <a:pos x="36" y="24"/>
              </a:cxn>
              <a:cxn ang="0">
                <a:pos x="37" y="22"/>
              </a:cxn>
              <a:cxn ang="0">
                <a:pos x="40" y="22"/>
              </a:cxn>
            </a:cxnLst>
            <a:rect l="0" t="0" r="r" b="b"/>
            <a:pathLst>
              <a:path w="41" h="28">
                <a:moveTo>
                  <a:pt x="40" y="22"/>
                </a:moveTo>
                <a:lnTo>
                  <a:pt x="37" y="16"/>
                </a:lnTo>
                <a:lnTo>
                  <a:pt x="33" y="12"/>
                </a:lnTo>
                <a:lnTo>
                  <a:pt x="29" y="7"/>
                </a:lnTo>
                <a:lnTo>
                  <a:pt x="24" y="3"/>
                </a:lnTo>
                <a:lnTo>
                  <a:pt x="18" y="1"/>
                </a:lnTo>
                <a:lnTo>
                  <a:pt x="12" y="0"/>
                </a:lnTo>
                <a:lnTo>
                  <a:pt x="6" y="1"/>
                </a:lnTo>
                <a:lnTo>
                  <a:pt x="0" y="4"/>
                </a:lnTo>
                <a:lnTo>
                  <a:pt x="6" y="6"/>
                </a:lnTo>
                <a:lnTo>
                  <a:pt x="10" y="8"/>
                </a:lnTo>
                <a:lnTo>
                  <a:pt x="14" y="11"/>
                </a:lnTo>
                <a:lnTo>
                  <a:pt x="19" y="14"/>
                </a:lnTo>
                <a:lnTo>
                  <a:pt x="24" y="17"/>
                </a:lnTo>
                <a:lnTo>
                  <a:pt x="28" y="20"/>
                </a:lnTo>
                <a:lnTo>
                  <a:pt x="32" y="23"/>
                </a:lnTo>
                <a:lnTo>
                  <a:pt x="37" y="27"/>
                </a:lnTo>
                <a:lnTo>
                  <a:pt x="37" y="26"/>
                </a:lnTo>
                <a:lnTo>
                  <a:pt x="36" y="24"/>
                </a:lnTo>
                <a:lnTo>
                  <a:pt x="37" y="22"/>
                </a:lnTo>
                <a:lnTo>
                  <a:pt x="40" y="22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5573713" y="4911036"/>
            <a:ext cx="34925" cy="58738"/>
          </a:xfrm>
          <a:custGeom>
            <a:avLst/>
            <a:gdLst/>
            <a:ahLst/>
            <a:cxnLst>
              <a:cxn ang="0">
                <a:pos x="2" y="14"/>
              </a:cxn>
              <a:cxn ang="0">
                <a:pos x="1" y="17"/>
              </a:cxn>
              <a:cxn ang="0">
                <a:pos x="0" y="22"/>
              </a:cxn>
              <a:cxn ang="0">
                <a:pos x="0" y="26"/>
              </a:cxn>
              <a:cxn ang="0">
                <a:pos x="1" y="31"/>
              </a:cxn>
              <a:cxn ang="0">
                <a:pos x="2" y="35"/>
              </a:cxn>
              <a:cxn ang="0">
                <a:pos x="4" y="37"/>
              </a:cxn>
              <a:cxn ang="0">
                <a:pos x="8" y="40"/>
              </a:cxn>
              <a:cxn ang="0">
                <a:pos x="12" y="40"/>
              </a:cxn>
              <a:cxn ang="0">
                <a:pos x="13" y="39"/>
              </a:cxn>
              <a:cxn ang="0">
                <a:pos x="15" y="37"/>
              </a:cxn>
              <a:cxn ang="0">
                <a:pos x="15" y="36"/>
              </a:cxn>
              <a:cxn ang="0">
                <a:pos x="16" y="33"/>
              </a:cxn>
              <a:cxn ang="0">
                <a:pos x="17" y="31"/>
              </a:cxn>
              <a:cxn ang="0">
                <a:pos x="17" y="28"/>
              </a:cxn>
              <a:cxn ang="0">
                <a:pos x="17" y="26"/>
              </a:cxn>
              <a:cxn ang="0">
                <a:pos x="17" y="24"/>
              </a:cxn>
              <a:cxn ang="0">
                <a:pos x="15" y="23"/>
              </a:cxn>
              <a:cxn ang="0">
                <a:pos x="14" y="24"/>
              </a:cxn>
              <a:cxn ang="0">
                <a:pos x="12" y="26"/>
              </a:cxn>
              <a:cxn ang="0">
                <a:pos x="10" y="26"/>
              </a:cxn>
              <a:cxn ang="0">
                <a:pos x="10" y="23"/>
              </a:cxn>
              <a:cxn ang="0">
                <a:pos x="10" y="20"/>
              </a:cxn>
              <a:cxn ang="0">
                <a:pos x="12" y="17"/>
              </a:cxn>
              <a:cxn ang="0">
                <a:pos x="12" y="14"/>
              </a:cxn>
              <a:cxn ang="0">
                <a:pos x="14" y="11"/>
              </a:cxn>
              <a:cxn ang="0">
                <a:pos x="16" y="9"/>
              </a:cxn>
              <a:cxn ang="0">
                <a:pos x="18" y="6"/>
              </a:cxn>
              <a:cxn ang="0">
                <a:pos x="20" y="3"/>
              </a:cxn>
              <a:cxn ang="0">
                <a:pos x="17" y="1"/>
              </a:cxn>
              <a:cxn ang="0">
                <a:pos x="15" y="0"/>
              </a:cxn>
              <a:cxn ang="0">
                <a:pos x="12" y="1"/>
              </a:cxn>
              <a:cxn ang="0">
                <a:pos x="9" y="3"/>
              </a:cxn>
              <a:cxn ang="0">
                <a:pos x="7" y="5"/>
              </a:cxn>
              <a:cxn ang="0">
                <a:pos x="5" y="8"/>
              </a:cxn>
              <a:cxn ang="0">
                <a:pos x="4" y="10"/>
              </a:cxn>
              <a:cxn ang="0">
                <a:pos x="2" y="14"/>
              </a:cxn>
            </a:cxnLst>
            <a:rect l="0" t="0" r="r" b="b"/>
            <a:pathLst>
              <a:path w="21" h="41">
                <a:moveTo>
                  <a:pt x="2" y="14"/>
                </a:moveTo>
                <a:lnTo>
                  <a:pt x="1" y="17"/>
                </a:lnTo>
                <a:lnTo>
                  <a:pt x="0" y="22"/>
                </a:lnTo>
                <a:lnTo>
                  <a:pt x="0" y="26"/>
                </a:lnTo>
                <a:lnTo>
                  <a:pt x="1" y="31"/>
                </a:lnTo>
                <a:lnTo>
                  <a:pt x="2" y="35"/>
                </a:lnTo>
                <a:lnTo>
                  <a:pt x="4" y="37"/>
                </a:lnTo>
                <a:lnTo>
                  <a:pt x="8" y="40"/>
                </a:lnTo>
                <a:lnTo>
                  <a:pt x="12" y="40"/>
                </a:lnTo>
                <a:lnTo>
                  <a:pt x="13" y="39"/>
                </a:lnTo>
                <a:lnTo>
                  <a:pt x="15" y="37"/>
                </a:lnTo>
                <a:lnTo>
                  <a:pt x="15" y="36"/>
                </a:lnTo>
                <a:lnTo>
                  <a:pt x="16" y="33"/>
                </a:lnTo>
                <a:lnTo>
                  <a:pt x="17" y="31"/>
                </a:lnTo>
                <a:lnTo>
                  <a:pt x="17" y="28"/>
                </a:lnTo>
                <a:lnTo>
                  <a:pt x="17" y="26"/>
                </a:lnTo>
                <a:lnTo>
                  <a:pt x="17" y="24"/>
                </a:lnTo>
                <a:lnTo>
                  <a:pt x="15" y="23"/>
                </a:lnTo>
                <a:lnTo>
                  <a:pt x="14" y="24"/>
                </a:lnTo>
                <a:lnTo>
                  <a:pt x="12" y="26"/>
                </a:lnTo>
                <a:lnTo>
                  <a:pt x="10" y="26"/>
                </a:lnTo>
                <a:lnTo>
                  <a:pt x="10" y="23"/>
                </a:lnTo>
                <a:lnTo>
                  <a:pt x="10" y="20"/>
                </a:lnTo>
                <a:lnTo>
                  <a:pt x="12" y="17"/>
                </a:lnTo>
                <a:lnTo>
                  <a:pt x="12" y="14"/>
                </a:lnTo>
                <a:lnTo>
                  <a:pt x="14" y="11"/>
                </a:lnTo>
                <a:lnTo>
                  <a:pt x="16" y="9"/>
                </a:lnTo>
                <a:lnTo>
                  <a:pt x="18" y="6"/>
                </a:lnTo>
                <a:lnTo>
                  <a:pt x="20" y="3"/>
                </a:lnTo>
                <a:lnTo>
                  <a:pt x="17" y="1"/>
                </a:lnTo>
                <a:lnTo>
                  <a:pt x="15" y="0"/>
                </a:lnTo>
                <a:lnTo>
                  <a:pt x="12" y="1"/>
                </a:lnTo>
                <a:lnTo>
                  <a:pt x="9" y="3"/>
                </a:lnTo>
                <a:lnTo>
                  <a:pt x="7" y="5"/>
                </a:lnTo>
                <a:lnTo>
                  <a:pt x="5" y="8"/>
                </a:lnTo>
                <a:lnTo>
                  <a:pt x="4" y="10"/>
                </a:lnTo>
                <a:lnTo>
                  <a:pt x="2" y="14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5573713" y="4911036"/>
            <a:ext cx="44450" cy="68263"/>
          </a:xfrm>
          <a:custGeom>
            <a:avLst/>
            <a:gdLst/>
            <a:ahLst/>
            <a:cxnLst>
              <a:cxn ang="0">
                <a:pos x="3" y="16"/>
              </a:cxn>
              <a:cxn ang="0">
                <a:pos x="1" y="20"/>
              </a:cxn>
              <a:cxn ang="0">
                <a:pos x="0" y="25"/>
              </a:cxn>
              <a:cxn ang="0">
                <a:pos x="0" y="30"/>
              </a:cxn>
              <a:cxn ang="0">
                <a:pos x="1" y="36"/>
              </a:cxn>
              <a:cxn ang="0">
                <a:pos x="3" y="40"/>
              </a:cxn>
              <a:cxn ang="0">
                <a:pos x="5" y="43"/>
              </a:cxn>
              <a:cxn ang="0">
                <a:pos x="10" y="46"/>
              </a:cxn>
              <a:cxn ang="0">
                <a:pos x="15" y="46"/>
              </a:cxn>
              <a:cxn ang="0">
                <a:pos x="17" y="45"/>
              </a:cxn>
              <a:cxn ang="0">
                <a:pos x="19" y="43"/>
              </a:cxn>
              <a:cxn ang="0">
                <a:pos x="20" y="41"/>
              </a:cxn>
              <a:cxn ang="0">
                <a:pos x="21" y="38"/>
              </a:cxn>
              <a:cxn ang="0">
                <a:pos x="22" y="36"/>
              </a:cxn>
              <a:cxn ang="0">
                <a:pos x="22" y="32"/>
              </a:cxn>
              <a:cxn ang="0">
                <a:pos x="22" y="30"/>
              </a:cxn>
              <a:cxn ang="0">
                <a:pos x="22" y="27"/>
              </a:cxn>
              <a:cxn ang="0">
                <a:pos x="20" y="26"/>
              </a:cxn>
              <a:cxn ang="0">
                <a:pos x="18" y="27"/>
              </a:cxn>
              <a:cxn ang="0">
                <a:pos x="15" y="29"/>
              </a:cxn>
              <a:cxn ang="0">
                <a:pos x="13" y="29"/>
              </a:cxn>
              <a:cxn ang="0">
                <a:pos x="13" y="26"/>
              </a:cxn>
              <a:cxn ang="0">
                <a:pos x="13" y="23"/>
              </a:cxn>
              <a:cxn ang="0">
                <a:pos x="15" y="20"/>
              </a:cxn>
              <a:cxn ang="0">
                <a:pos x="16" y="16"/>
              </a:cxn>
              <a:cxn ang="0">
                <a:pos x="18" y="13"/>
              </a:cxn>
              <a:cxn ang="0">
                <a:pos x="21" y="10"/>
              </a:cxn>
              <a:cxn ang="0">
                <a:pos x="23" y="7"/>
              </a:cxn>
              <a:cxn ang="0">
                <a:pos x="26" y="4"/>
              </a:cxn>
              <a:cxn ang="0">
                <a:pos x="22" y="1"/>
              </a:cxn>
              <a:cxn ang="0">
                <a:pos x="19" y="0"/>
              </a:cxn>
              <a:cxn ang="0">
                <a:pos x="15" y="1"/>
              </a:cxn>
              <a:cxn ang="0">
                <a:pos x="12" y="3"/>
              </a:cxn>
              <a:cxn ang="0">
                <a:pos x="9" y="6"/>
              </a:cxn>
              <a:cxn ang="0">
                <a:pos x="7" y="9"/>
              </a:cxn>
              <a:cxn ang="0">
                <a:pos x="5" y="12"/>
              </a:cxn>
              <a:cxn ang="0">
                <a:pos x="3" y="16"/>
              </a:cxn>
            </a:cxnLst>
            <a:rect l="0" t="0" r="r" b="b"/>
            <a:pathLst>
              <a:path w="27" h="47">
                <a:moveTo>
                  <a:pt x="3" y="16"/>
                </a:moveTo>
                <a:lnTo>
                  <a:pt x="1" y="20"/>
                </a:lnTo>
                <a:lnTo>
                  <a:pt x="0" y="25"/>
                </a:lnTo>
                <a:lnTo>
                  <a:pt x="0" y="30"/>
                </a:lnTo>
                <a:lnTo>
                  <a:pt x="1" y="36"/>
                </a:lnTo>
                <a:lnTo>
                  <a:pt x="3" y="40"/>
                </a:lnTo>
                <a:lnTo>
                  <a:pt x="5" y="43"/>
                </a:lnTo>
                <a:lnTo>
                  <a:pt x="10" y="46"/>
                </a:lnTo>
                <a:lnTo>
                  <a:pt x="15" y="46"/>
                </a:lnTo>
                <a:lnTo>
                  <a:pt x="17" y="45"/>
                </a:lnTo>
                <a:lnTo>
                  <a:pt x="19" y="43"/>
                </a:lnTo>
                <a:lnTo>
                  <a:pt x="20" y="41"/>
                </a:lnTo>
                <a:lnTo>
                  <a:pt x="21" y="38"/>
                </a:lnTo>
                <a:lnTo>
                  <a:pt x="22" y="36"/>
                </a:lnTo>
                <a:lnTo>
                  <a:pt x="22" y="32"/>
                </a:lnTo>
                <a:lnTo>
                  <a:pt x="22" y="30"/>
                </a:lnTo>
                <a:lnTo>
                  <a:pt x="22" y="27"/>
                </a:lnTo>
                <a:lnTo>
                  <a:pt x="20" y="26"/>
                </a:lnTo>
                <a:lnTo>
                  <a:pt x="18" y="27"/>
                </a:lnTo>
                <a:lnTo>
                  <a:pt x="15" y="29"/>
                </a:lnTo>
                <a:lnTo>
                  <a:pt x="13" y="29"/>
                </a:lnTo>
                <a:lnTo>
                  <a:pt x="13" y="26"/>
                </a:lnTo>
                <a:lnTo>
                  <a:pt x="13" y="23"/>
                </a:lnTo>
                <a:lnTo>
                  <a:pt x="15" y="20"/>
                </a:lnTo>
                <a:lnTo>
                  <a:pt x="16" y="16"/>
                </a:lnTo>
                <a:lnTo>
                  <a:pt x="18" y="13"/>
                </a:lnTo>
                <a:lnTo>
                  <a:pt x="21" y="10"/>
                </a:lnTo>
                <a:lnTo>
                  <a:pt x="23" y="7"/>
                </a:lnTo>
                <a:lnTo>
                  <a:pt x="26" y="4"/>
                </a:lnTo>
                <a:lnTo>
                  <a:pt x="22" y="1"/>
                </a:lnTo>
                <a:lnTo>
                  <a:pt x="19" y="0"/>
                </a:lnTo>
                <a:lnTo>
                  <a:pt x="15" y="1"/>
                </a:lnTo>
                <a:lnTo>
                  <a:pt x="12" y="3"/>
                </a:lnTo>
                <a:lnTo>
                  <a:pt x="9" y="6"/>
                </a:lnTo>
                <a:lnTo>
                  <a:pt x="7" y="9"/>
                </a:lnTo>
                <a:lnTo>
                  <a:pt x="5" y="12"/>
                </a:lnTo>
                <a:lnTo>
                  <a:pt x="3" y="16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5538788" y="4930086"/>
            <a:ext cx="25400" cy="412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5"/>
              </a:cxn>
              <a:cxn ang="0">
                <a:pos x="0" y="9"/>
              </a:cxn>
              <a:cxn ang="0">
                <a:pos x="1" y="13"/>
              </a:cxn>
              <a:cxn ang="0">
                <a:pos x="2" y="16"/>
              </a:cxn>
              <a:cxn ang="0">
                <a:pos x="5" y="19"/>
              </a:cxn>
              <a:cxn ang="0">
                <a:pos x="7" y="22"/>
              </a:cxn>
              <a:cxn ang="0">
                <a:pos x="10" y="25"/>
              </a:cxn>
              <a:cxn ang="0">
                <a:pos x="13" y="28"/>
              </a:cxn>
              <a:cxn ang="0">
                <a:pos x="14" y="26"/>
              </a:cxn>
              <a:cxn ang="0">
                <a:pos x="14" y="23"/>
              </a:cxn>
              <a:cxn ang="0">
                <a:pos x="15" y="21"/>
              </a:cxn>
              <a:cxn ang="0">
                <a:pos x="15" y="18"/>
              </a:cxn>
              <a:cxn ang="0">
                <a:pos x="15" y="15"/>
              </a:cxn>
              <a:cxn ang="0">
                <a:pos x="15" y="13"/>
              </a:cxn>
              <a:cxn ang="0">
                <a:pos x="15" y="10"/>
              </a:cxn>
              <a:cxn ang="0">
                <a:pos x="15" y="7"/>
              </a:cxn>
              <a:cxn ang="0">
                <a:pos x="14" y="5"/>
              </a:cxn>
              <a:cxn ang="0">
                <a:pos x="12" y="4"/>
              </a:cxn>
              <a:cxn ang="0">
                <a:pos x="11" y="3"/>
              </a:cxn>
              <a:cxn ang="0">
                <a:pos x="9" y="3"/>
              </a:cxn>
              <a:cxn ang="0">
                <a:pos x="7" y="3"/>
              </a:cxn>
              <a:cxn ang="0">
                <a:pos x="5" y="2"/>
              </a:cxn>
              <a:cxn ang="0">
                <a:pos x="4" y="2"/>
              </a:cxn>
              <a:cxn ang="0">
                <a:pos x="2" y="0"/>
              </a:cxn>
            </a:cxnLst>
            <a:rect l="0" t="0" r="r" b="b"/>
            <a:pathLst>
              <a:path w="16" h="29">
                <a:moveTo>
                  <a:pt x="2" y="0"/>
                </a:moveTo>
                <a:lnTo>
                  <a:pt x="1" y="5"/>
                </a:lnTo>
                <a:lnTo>
                  <a:pt x="0" y="9"/>
                </a:lnTo>
                <a:lnTo>
                  <a:pt x="1" y="13"/>
                </a:lnTo>
                <a:lnTo>
                  <a:pt x="2" y="16"/>
                </a:lnTo>
                <a:lnTo>
                  <a:pt x="5" y="19"/>
                </a:lnTo>
                <a:lnTo>
                  <a:pt x="7" y="22"/>
                </a:lnTo>
                <a:lnTo>
                  <a:pt x="10" y="25"/>
                </a:lnTo>
                <a:lnTo>
                  <a:pt x="13" y="28"/>
                </a:lnTo>
                <a:lnTo>
                  <a:pt x="14" y="26"/>
                </a:lnTo>
                <a:lnTo>
                  <a:pt x="14" y="23"/>
                </a:lnTo>
                <a:lnTo>
                  <a:pt x="15" y="21"/>
                </a:lnTo>
                <a:lnTo>
                  <a:pt x="15" y="18"/>
                </a:lnTo>
                <a:lnTo>
                  <a:pt x="15" y="15"/>
                </a:lnTo>
                <a:lnTo>
                  <a:pt x="15" y="13"/>
                </a:lnTo>
                <a:lnTo>
                  <a:pt x="15" y="10"/>
                </a:lnTo>
                <a:lnTo>
                  <a:pt x="15" y="7"/>
                </a:lnTo>
                <a:lnTo>
                  <a:pt x="14" y="5"/>
                </a:lnTo>
                <a:lnTo>
                  <a:pt x="12" y="4"/>
                </a:lnTo>
                <a:lnTo>
                  <a:pt x="11" y="3"/>
                </a:lnTo>
                <a:lnTo>
                  <a:pt x="9" y="3"/>
                </a:lnTo>
                <a:lnTo>
                  <a:pt x="7" y="3"/>
                </a:lnTo>
                <a:lnTo>
                  <a:pt x="5" y="2"/>
                </a:lnTo>
                <a:lnTo>
                  <a:pt x="4" y="2"/>
                </a:lnTo>
                <a:lnTo>
                  <a:pt x="2" y="0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5538788" y="4930086"/>
            <a:ext cx="36512" cy="4921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6"/>
              </a:cxn>
              <a:cxn ang="0">
                <a:pos x="0" y="11"/>
              </a:cxn>
              <a:cxn ang="0">
                <a:pos x="1" y="16"/>
              </a:cxn>
              <a:cxn ang="0">
                <a:pos x="3" y="19"/>
              </a:cxn>
              <a:cxn ang="0">
                <a:pos x="7" y="23"/>
              </a:cxn>
              <a:cxn ang="0">
                <a:pos x="10" y="27"/>
              </a:cxn>
              <a:cxn ang="0">
                <a:pos x="15" y="30"/>
              </a:cxn>
              <a:cxn ang="0">
                <a:pos x="19" y="34"/>
              </a:cxn>
              <a:cxn ang="0">
                <a:pos x="20" y="31"/>
              </a:cxn>
              <a:cxn ang="0">
                <a:pos x="21" y="28"/>
              </a:cxn>
              <a:cxn ang="0">
                <a:pos x="22" y="25"/>
              </a:cxn>
              <a:cxn ang="0">
                <a:pos x="22" y="21"/>
              </a:cxn>
              <a:cxn ang="0">
                <a:pos x="22" y="18"/>
              </a:cxn>
              <a:cxn ang="0">
                <a:pos x="22" y="16"/>
              </a:cxn>
              <a:cxn ang="0">
                <a:pos x="22" y="13"/>
              </a:cxn>
              <a:cxn ang="0">
                <a:pos x="22" y="9"/>
              </a:cxn>
              <a:cxn ang="0">
                <a:pos x="21" y="6"/>
              </a:cxn>
              <a:cxn ang="0">
                <a:pos x="18" y="5"/>
              </a:cxn>
              <a:cxn ang="0">
                <a:pos x="16" y="4"/>
              </a:cxn>
              <a:cxn ang="0">
                <a:pos x="14" y="4"/>
              </a:cxn>
              <a:cxn ang="0">
                <a:pos x="10" y="4"/>
              </a:cxn>
              <a:cxn ang="0">
                <a:pos x="7" y="3"/>
              </a:cxn>
              <a:cxn ang="0">
                <a:pos x="5" y="2"/>
              </a:cxn>
              <a:cxn ang="0">
                <a:pos x="3" y="0"/>
              </a:cxn>
            </a:cxnLst>
            <a:rect l="0" t="0" r="r" b="b"/>
            <a:pathLst>
              <a:path w="23" h="35">
                <a:moveTo>
                  <a:pt x="3" y="0"/>
                </a:moveTo>
                <a:lnTo>
                  <a:pt x="1" y="6"/>
                </a:lnTo>
                <a:lnTo>
                  <a:pt x="0" y="11"/>
                </a:lnTo>
                <a:lnTo>
                  <a:pt x="1" y="16"/>
                </a:lnTo>
                <a:lnTo>
                  <a:pt x="3" y="19"/>
                </a:lnTo>
                <a:lnTo>
                  <a:pt x="7" y="23"/>
                </a:lnTo>
                <a:lnTo>
                  <a:pt x="10" y="27"/>
                </a:lnTo>
                <a:lnTo>
                  <a:pt x="15" y="30"/>
                </a:lnTo>
                <a:lnTo>
                  <a:pt x="19" y="34"/>
                </a:lnTo>
                <a:lnTo>
                  <a:pt x="20" y="31"/>
                </a:lnTo>
                <a:lnTo>
                  <a:pt x="21" y="28"/>
                </a:lnTo>
                <a:lnTo>
                  <a:pt x="22" y="25"/>
                </a:lnTo>
                <a:lnTo>
                  <a:pt x="22" y="21"/>
                </a:lnTo>
                <a:lnTo>
                  <a:pt x="22" y="18"/>
                </a:lnTo>
                <a:lnTo>
                  <a:pt x="22" y="16"/>
                </a:lnTo>
                <a:lnTo>
                  <a:pt x="22" y="13"/>
                </a:lnTo>
                <a:lnTo>
                  <a:pt x="22" y="9"/>
                </a:lnTo>
                <a:lnTo>
                  <a:pt x="21" y="6"/>
                </a:lnTo>
                <a:lnTo>
                  <a:pt x="18" y="5"/>
                </a:lnTo>
                <a:lnTo>
                  <a:pt x="16" y="4"/>
                </a:lnTo>
                <a:lnTo>
                  <a:pt x="14" y="4"/>
                </a:lnTo>
                <a:lnTo>
                  <a:pt x="10" y="4"/>
                </a:lnTo>
                <a:lnTo>
                  <a:pt x="7" y="3"/>
                </a:lnTo>
                <a:lnTo>
                  <a:pt x="5" y="2"/>
                </a:lnTo>
                <a:lnTo>
                  <a:pt x="3" y="0"/>
                </a:lnTo>
              </a:path>
            </a:pathLst>
          </a:custGeom>
          <a:solidFill>
            <a:srgbClr val="FF99CC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5514975" y="4945961"/>
            <a:ext cx="11113" cy="19050"/>
          </a:xfrm>
          <a:custGeom>
            <a:avLst/>
            <a:gdLst/>
            <a:ahLst/>
            <a:cxnLst>
              <a:cxn ang="0">
                <a:pos x="1" y="6"/>
              </a:cxn>
              <a:cxn ang="0">
                <a:pos x="0" y="10"/>
              </a:cxn>
              <a:cxn ang="0">
                <a:pos x="1" y="12"/>
              </a:cxn>
              <a:cxn ang="0">
                <a:pos x="3" y="13"/>
              </a:cxn>
              <a:cxn ang="0">
                <a:pos x="5" y="13"/>
              </a:cxn>
              <a:cxn ang="0">
                <a:pos x="6" y="12"/>
              </a:cxn>
              <a:cxn ang="0">
                <a:pos x="6" y="11"/>
              </a:cxn>
              <a:cxn ang="0">
                <a:pos x="6" y="9"/>
              </a:cxn>
              <a:cxn ang="0">
                <a:pos x="6" y="7"/>
              </a:cxn>
              <a:cxn ang="0">
                <a:pos x="5" y="5"/>
              </a:cxn>
              <a:cxn ang="0">
                <a:pos x="4" y="3"/>
              </a:cxn>
              <a:cxn ang="0">
                <a:pos x="3" y="1"/>
              </a:cxn>
              <a:cxn ang="0">
                <a:pos x="2" y="0"/>
              </a:cxn>
              <a:cxn ang="0">
                <a:pos x="1" y="1"/>
              </a:cxn>
              <a:cxn ang="0">
                <a:pos x="1" y="3"/>
              </a:cxn>
              <a:cxn ang="0">
                <a:pos x="1" y="5"/>
              </a:cxn>
              <a:cxn ang="0">
                <a:pos x="1" y="6"/>
              </a:cxn>
            </a:cxnLst>
            <a:rect l="0" t="0" r="r" b="b"/>
            <a:pathLst>
              <a:path w="7" h="14">
                <a:moveTo>
                  <a:pt x="1" y="6"/>
                </a:moveTo>
                <a:lnTo>
                  <a:pt x="0" y="10"/>
                </a:lnTo>
                <a:lnTo>
                  <a:pt x="1" y="12"/>
                </a:lnTo>
                <a:lnTo>
                  <a:pt x="3" y="13"/>
                </a:lnTo>
                <a:lnTo>
                  <a:pt x="5" y="13"/>
                </a:lnTo>
                <a:lnTo>
                  <a:pt x="6" y="12"/>
                </a:lnTo>
                <a:lnTo>
                  <a:pt x="6" y="11"/>
                </a:lnTo>
                <a:lnTo>
                  <a:pt x="6" y="9"/>
                </a:lnTo>
                <a:lnTo>
                  <a:pt x="6" y="7"/>
                </a:lnTo>
                <a:lnTo>
                  <a:pt x="5" y="5"/>
                </a:lnTo>
                <a:lnTo>
                  <a:pt x="4" y="3"/>
                </a:lnTo>
                <a:lnTo>
                  <a:pt x="3" y="1"/>
                </a:lnTo>
                <a:lnTo>
                  <a:pt x="2" y="0"/>
                </a:lnTo>
                <a:lnTo>
                  <a:pt x="1" y="1"/>
                </a:lnTo>
                <a:lnTo>
                  <a:pt x="1" y="3"/>
                </a:lnTo>
                <a:lnTo>
                  <a:pt x="1" y="5"/>
                </a:lnTo>
                <a:lnTo>
                  <a:pt x="1" y="6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5514975" y="4945961"/>
            <a:ext cx="20638" cy="28575"/>
          </a:xfrm>
          <a:custGeom>
            <a:avLst/>
            <a:gdLst/>
            <a:ahLst/>
            <a:cxnLst>
              <a:cxn ang="0">
                <a:pos x="1" y="9"/>
              </a:cxn>
              <a:cxn ang="0">
                <a:pos x="0" y="14"/>
              </a:cxn>
              <a:cxn ang="0">
                <a:pos x="2" y="17"/>
              </a:cxn>
              <a:cxn ang="0">
                <a:pos x="6" y="19"/>
              </a:cxn>
              <a:cxn ang="0">
                <a:pos x="9" y="19"/>
              </a:cxn>
              <a:cxn ang="0">
                <a:pos x="11" y="18"/>
              </a:cxn>
              <a:cxn ang="0">
                <a:pos x="12" y="16"/>
              </a:cxn>
              <a:cxn ang="0">
                <a:pos x="12" y="13"/>
              </a:cxn>
              <a:cxn ang="0">
                <a:pos x="11" y="10"/>
              </a:cxn>
              <a:cxn ang="0">
                <a:pos x="10" y="7"/>
              </a:cxn>
              <a:cxn ang="0">
                <a:pos x="8" y="4"/>
              </a:cxn>
              <a:cxn ang="0">
                <a:pos x="6" y="1"/>
              </a:cxn>
              <a:cxn ang="0">
                <a:pos x="3" y="0"/>
              </a:cxn>
              <a:cxn ang="0">
                <a:pos x="2" y="2"/>
              </a:cxn>
              <a:cxn ang="0">
                <a:pos x="2" y="4"/>
              </a:cxn>
              <a:cxn ang="0">
                <a:pos x="1" y="7"/>
              </a:cxn>
              <a:cxn ang="0">
                <a:pos x="1" y="9"/>
              </a:cxn>
            </a:cxnLst>
            <a:rect l="0" t="0" r="r" b="b"/>
            <a:pathLst>
              <a:path w="13" h="20">
                <a:moveTo>
                  <a:pt x="1" y="9"/>
                </a:moveTo>
                <a:lnTo>
                  <a:pt x="0" y="14"/>
                </a:lnTo>
                <a:lnTo>
                  <a:pt x="2" y="17"/>
                </a:lnTo>
                <a:lnTo>
                  <a:pt x="6" y="19"/>
                </a:lnTo>
                <a:lnTo>
                  <a:pt x="9" y="19"/>
                </a:lnTo>
                <a:lnTo>
                  <a:pt x="11" y="18"/>
                </a:lnTo>
                <a:lnTo>
                  <a:pt x="12" y="16"/>
                </a:lnTo>
                <a:lnTo>
                  <a:pt x="12" y="13"/>
                </a:lnTo>
                <a:lnTo>
                  <a:pt x="11" y="10"/>
                </a:lnTo>
                <a:lnTo>
                  <a:pt x="10" y="7"/>
                </a:lnTo>
                <a:lnTo>
                  <a:pt x="8" y="4"/>
                </a:lnTo>
                <a:lnTo>
                  <a:pt x="6" y="1"/>
                </a:lnTo>
                <a:lnTo>
                  <a:pt x="3" y="0"/>
                </a:lnTo>
                <a:lnTo>
                  <a:pt x="2" y="2"/>
                </a:lnTo>
                <a:lnTo>
                  <a:pt x="2" y="4"/>
                </a:lnTo>
                <a:lnTo>
                  <a:pt x="1" y="7"/>
                </a:lnTo>
                <a:lnTo>
                  <a:pt x="1" y="9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5632450" y="4672911"/>
            <a:ext cx="33338" cy="14288"/>
          </a:xfrm>
          <a:custGeom>
            <a:avLst/>
            <a:gdLst/>
            <a:ahLst/>
            <a:cxnLst>
              <a:cxn ang="0">
                <a:pos x="1" y="7"/>
              </a:cxn>
              <a:cxn ang="0">
                <a:pos x="2" y="8"/>
              </a:cxn>
              <a:cxn ang="0">
                <a:pos x="5" y="9"/>
              </a:cxn>
              <a:cxn ang="0">
                <a:pos x="7" y="9"/>
              </a:cxn>
              <a:cxn ang="0">
                <a:pos x="9" y="9"/>
              </a:cxn>
              <a:cxn ang="0">
                <a:pos x="12" y="9"/>
              </a:cxn>
              <a:cxn ang="0">
                <a:pos x="15" y="8"/>
              </a:cxn>
              <a:cxn ang="0">
                <a:pos x="18" y="7"/>
              </a:cxn>
              <a:cxn ang="0">
                <a:pos x="19" y="6"/>
              </a:cxn>
              <a:cxn ang="0">
                <a:pos x="20" y="5"/>
              </a:cxn>
              <a:cxn ang="0">
                <a:pos x="20" y="4"/>
              </a:cxn>
              <a:cxn ang="0">
                <a:pos x="18" y="2"/>
              </a:cxn>
              <a:cxn ang="0">
                <a:pos x="15" y="1"/>
              </a:cxn>
              <a:cxn ang="0">
                <a:pos x="14" y="1"/>
              </a:cxn>
              <a:cxn ang="0">
                <a:pos x="12" y="1"/>
              </a:cxn>
              <a:cxn ang="0">
                <a:pos x="11" y="0"/>
              </a:cxn>
              <a:cxn ang="0">
                <a:pos x="8" y="0"/>
              </a:cxn>
              <a:cxn ang="0">
                <a:pos x="6" y="1"/>
              </a:cxn>
              <a:cxn ang="0">
                <a:pos x="4" y="1"/>
              </a:cxn>
              <a:cxn ang="0">
                <a:pos x="2" y="2"/>
              </a:cxn>
              <a:cxn ang="0">
                <a:pos x="1" y="4"/>
              </a:cxn>
              <a:cxn ang="0">
                <a:pos x="0" y="5"/>
              </a:cxn>
              <a:cxn ang="0">
                <a:pos x="0" y="6"/>
              </a:cxn>
              <a:cxn ang="0">
                <a:pos x="1" y="7"/>
              </a:cxn>
            </a:cxnLst>
            <a:rect l="0" t="0" r="r" b="b"/>
            <a:pathLst>
              <a:path w="21" h="10">
                <a:moveTo>
                  <a:pt x="1" y="7"/>
                </a:moveTo>
                <a:lnTo>
                  <a:pt x="2" y="8"/>
                </a:lnTo>
                <a:lnTo>
                  <a:pt x="5" y="9"/>
                </a:lnTo>
                <a:lnTo>
                  <a:pt x="7" y="9"/>
                </a:lnTo>
                <a:lnTo>
                  <a:pt x="9" y="9"/>
                </a:lnTo>
                <a:lnTo>
                  <a:pt x="12" y="9"/>
                </a:lnTo>
                <a:lnTo>
                  <a:pt x="15" y="8"/>
                </a:lnTo>
                <a:lnTo>
                  <a:pt x="18" y="7"/>
                </a:lnTo>
                <a:lnTo>
                  <a:pt x="19" y="6"/>
                </a:lnTo>
                <a:lnTo>
                  <a:pt x="20" y="5"/>
                </a:lnTo>
                <a:lnTo>
                  <a:pt x="20" y="4"/>
                </a:lnTo>
                <a:lnTo>
                  <a:pt x="18" y="2"/>
                </a:lnTo>
                <a:lnTo>
                  <a:pt x="15" y="1"/>
                </a:lnTo>
                <a:lnTo>
                  <a:pt x="14" y="1"/>
                </a:lnTo>
                <a:lnTo>
                  <a:pt x="12" y="1"/>
                </a:lnTo>
                <a:lnTo>
                  <a:pt x="11" y="0"/>
                </a:lnTo>
                <a:lnTo>
                  <a:pt x="8" y="0"/>
                </a:lnTo>
                <a:lnTo>
                  <a:pt x="6" y="1"/>
                </a:lnTo>
                <a:lnTo>
                  <a:pt x="4" y="1"/>
                </a:lnTo>
                <a:lnTo>
                  <a:pt x="2" y="2"/>
                </a:lnTo>
                <a:lnTo>
                  <a:pt x="1" y="4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5632450" y="4672911"/>
            <a:ext cx="44450" cy="23813"/>
          </a:xfrm>
          <a:custGeom>
            <a:avLst/>
            <a:gdLst/>
            <a:ahLst/>
            <a:cxnLst>
              <a:cxn ang="0">
                <a:pos x="1" y="12"/>
              </a:cxn>
              <a:cxn ang="0">
                <a:pos x="3" y="14"/>
              </a:cxn>
              <a:cxn ang="0">
                <a:pos x="6" y="15"/>
              </a:cxn>
              <a:cxn ang="0">
                <a:pos x="9" y="15"/>
              </a:cxn>
              <a:cxn ang="0">
                <a:pos x="12" y="15"/>
              </a:cxn>
              <a:cxn ang="0">
                <a:pos x="16" y="15"/>
              </a:cxn>
              <a:cxn ang="0">
                <a:pos x="20" y="14"/>
              </a:cxn>
              <a:cxn ang="0">
                <a:pos x="23" y="12"/>
              </a:cxn>
              <a:cxn ang="0">
                <a:pos x="25" y="10"/>
              </a:cxn>
              <a:cxn ang="0">
                <a:pos x="26" y="8"/>
              </a:cxn>
              <a:cxn ang="0">
                <a:pos x="26" y="6"/>
              </a:cxn>
              <a:cxn ang="0">
                <a:pos x="24" y="4"/>
              </a:cxn>
              <a:cxn ang="0">
                <a:pos x="23" y="3"/>
              </a:cxn>
              <a:cxn ang="0">
                <a:pos x="20" y="2"/>
              </a:cxn>
              <a:cxn ang="0">
                <a:pos x="18" y="1"/>
              </a:cxn>
              <a:cxn ang="0">
                <a:pos x="16" y="1"/>
              </a:cxn>
              <a:cxn ang="0">
                <a:pos x="14" y="0"/>
              </a:cxn>
              <a:cxn ang="0">
                <a:pos x="11" y="0"/>
              </a:cxn>
              <a:cxn ang="0">
                <a:pos x="8" y="1"/>
              </a:cxn>
              <a:cxn ang="0">
                <a:pos x="5" y="2"/>
              </a:cxn>
              <a:cxn ang="0">
                <a:pos x="3" y="4"/>
              </a:cxn>
              <a:cxn ang="0">
                <a:pos x="1" y="6"/>
              </a:cxn>
              <a:cxn ang="0">
                <a:pos x="0" y="8"/>
              </a:cxn>
              <a:cxn ang="0">
                <a:pos x="0" y="10"/>
              </a:cxn>
              <a:cxn ang="0">
                <a:pos x="1" y="12"/>
              </a:cxn>
            </a:cxnLst>
            <a:rect l="0" t="0" r="r" b="b"/>
            <a:pathLst>
              <a:path w="27" h="16">
                <a:moveTo>
                  <a:pt x="1" y="12"/>
                </a:moveTo>
                <a:lnTo>
                  <a:pt x="3" y="14"/>
                </a:lnTo>
                <a:lnTo>
                  <a:pt x="6" y="15"/>
                </a:lnTo>
                <a:lnTo>
                  <a:pt x="9" y="15"/>
                </a:lnTo>
                <a:lnTo>
                  <a:pt x="12" y="15"/>
                </a:lnTo>
                <a:lnTo>
                  <a:pt x="16" y="15"/>
                </a:lnTo>
                <a:lnTo>
                  <a:pt x="20" y="14"/>
                </a:lnTo>
                <a:lnTo>
                  <a:pt x="23" y="12"/>
                </a:lnTo>
                <a:lnTo>
                  <a:pt x="25" y="10"/>
                </a:lnTo>
                <a:lnTo>
                  <a:pt x="26" y="8"/>
                </a:lnTo>
                <a:lnTo>
                  <a:pt x="26" y="6"/>
                </a:lnTo>
                <a:lnTo>
                  <a:pt x="24" y="4"/>
                </a:lnTo>
                <a:lnTo>
                  <a:pt x="23" y="3"/>
                </a:lnTo>
                <a:lnTo>
                  <a:pt x="20" y="2"/>
                </a:lnTo>
                <a:lnTo>
                  <a:pt x="18" y="1"/>
                </a:lnTo>
                <a:lnTo>
                  <a:pt x="16" y="1"/>
                </a:lnTo>
                <a:lnTo>
                  <a:pt x="14" y="0"/>
                </a:lnTo>
                <a:lnTo>
                  <a:pt x="11" y="0"/>
                </a:lnTo>
                <a:lnTo>
                  <a:pt x="8" y="1"/>
                </a:lnTo>
                <a:lnTo>
                  <a:pt x="5" y="2"/>
                </a:lnTo>
                <a:lnTo>
                  <a:pt x="3" y="4"/>
                </a:ln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1" y="12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5602288" y="4704661"/>
            <a:ext cx="17462" cy="19050"/>
          </a:xfrm>
          <a:custGeom>
            <a:avLst/>
            <a:gdLst/>
            <a:ahLst/>
            <a:cxnLst>
              <a:cxn ang="0">
                <a:pos x="5" y="2"/>
              </a:cxn>
              <a:cxn ang="0">
                <a:pos x="3" y="3"/>
              </a:cxn>
              <a:cxn ang="0">
                <a:pos x="3" y="4"/>
              </a:cxn>
              <a:cxn ang="0">
                <a:pos x="1" y="6"/>
              </a:cxn>
              <a:cxn ang="0">
                <a:pos x="1" y="7"/>
              </a:cxn>
              <a:cxn ang="0">
                <a:pos x="0" y="9"/>
              </a:cxn>
              <a:cxn ang="0">
                <a:pos x="1" y="11"/>
              </a:cxn>
              <a:cxn ang="0">
                <a:pos x="2" y="11"/>
              </a:cxn>
              <a:cxn ang="0">
                <a:pos x="5" y="12"/>
              </a:cxn>
              <a:cxn ang="0">
                <a:pos x="7" y="12"/>
              </a:cxn>
              <a:cxn ang="0">
                <a:pos x="8" y="11"/>
              </a:cxn>
              <a:cxn ang="0">
                <a:pos x="9" y="9"/>
              </a:cxn>
              <a:cxn ang="0">
                <a:pos x="9" y="7"/>
              </a:cxn>
              <a:cxn ang="0">
                <a:pos x="10" y="5"/>
              </a:cxn>
              <a:cxn ang="0">
                <a:pos x="10" y="3"/>
              </a:cxn>
              <a:cxn ang="0">
                <a:pos x="9" y="1"/>
              </a:cxn>
              <a:cxn ang="0">
                <a:pos x="8" y="0"/>
              </a:cxn>
              <a:cxn ang="0">
                <a:pos x="7" y="0"/>
              </a:cxn>
              <a:cxn ang="0">
                <a:pos x="6" y="1"/>
              </a:cxn>
              <a:cxn ang="0">
                <a:pos x="5" y="2"/>
              </a:cxn>
            </a:cxnLst>
            <a:rect l="0" t="0" r="r" b="b"/>
            <a:pathLst>
              <a:path w="11" h="13">
                <a:moveTo>
                  <a:pt x="5" y="2"/>
                </a:moveTo>
                <a:lnTo>
                  <a:pt x="3" y="3"/>
                </a:lnTo>
                <a:lnTo>
                  <a:pt x="3" y="4"/>
                </a:lnTo>
                <a:lnTo>
                  <a:pt x="1" y="6"/>
                </a:lnTo>
                <a:lnTo>
                  <a:pt x="1" y="7"/>
                </a:lnTo>
                <a:lnTo>
                  <a:pt x="0" y="9"/>
                </a:lnTo>
                <a:lnTo>
                  <a:pt x="1" y="11"/>
                </a:lnTo>
                <a:lnTo>
                  <a:pt x="2" y="11"/>
                </a:lnTo>
                <a:lnTo>
                  <a:pt x="5" y="12"/>
                </a:lnTo>
                <a:lnTo>
                  <a:pt x="7" y="12"/>
                </a:lnTo>
                <a:lnTo>
                  <a:pt x="8" y="11"/>
                </a:lnTo>
                <a:lnTo>
                  <a:pt x="9" y="9"/>
                </a:lnTo>
                <a:lnTo>
                  <a:pt x="9" y="7"/>
                </a:lnTo>
                <a:lnTo>
                  <a:pt x="10" y="5"/>
                </a:lnTo>
                <a:lnTo>
                  <a:pt x="10" y="3"/>
                </a:lnTo>
                <a:lnTo>
                  <a:pt x="9" y="1"/>
                </a:lnTo>
                <a:lnTo>
                  <a:pt x="8" y="0"/>
                </a:lnTo>
                <a:lnTo>
                  <a:pt x="7" y="0"/>
                </a:lnTo>
                <a:lnTo>
                  <a:pt x="6" y="1"/>
                </a:lnTo>
                <a:lnTo>
                  <a:pt x="5" y="2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5602288" y="4704661"/>
            <a:ext cx="26987" cy="26988"/>
          </a:xfrm>
          <a:custGeom>
            <a:avLst/>
            <a:gdLst/>
            <a:ahLst/>
            <a:cxnLst>
              <a:cxn ang="0">
                <a:pos x="7" y="3"/>
              </a:cxn>
              <a:cxn ang="0">
                <a:pos x="5" y="5"/>
              </a:cxn>
              <a:cxn ang="0">
                <a:pos x="4" y="6"/>
              </a:cxn>
              <a:cxn ang="0">
                <a:pos x="2" y="9"/>
              </a:cxn>
              <a:cxn ang="0">
                <a:pos x="1" y="11"/>
              </a:cxn>
              <a:cxn ang="0">
                <a:pos x="0" y="13"/>
              </a:cxn>
              <a:cxn ang="0">
                <a:pos x="0" y="14"/>
              </a:cxn>
              <a:cxn ang="0">
                <a:pos x="1" y="16"/>
              </a:cxn>
              <a:cxn ang="0">
                <a:pos x="3" y="17"/>
              </a:cxn>
              <a:cxn ang="0">
                <a:pos x="7" y="18"/>
              </a:cxn>
              <a:cxn ang="0">
                <a:pos x="11" y="18"/>
              </a:cxn>
              <a:cxn ang="0">
                <a:pos x="13" y="17"/>
              </a:cxn>
              <a:cxn ang="0">
                <a:pos x="14" y="14"/>
              </a:cxn>
              <a:cxn ang="0">
                <a:pos x="15" y="11"/>
              </a:cxn>
              <a:cxn ang="0">
                <a:pos x="16" y="8"/>
              </a:cxn>
              <a:cxn ang="0">
                <a:pos x="16" y="4"/>
              </a:cxn>
              <a:cxn ang="0">
                <a:pos x="15" y="1"/>
              </a:cxn>
              <a:cxn ang="0">
                <a:pos x="13" y="0"/>
              </a:cxn>
              <a:cxn ang="0">
                <a:pos x="12" y="0"/>
              </a:cxn>
              <a:cxn ang="0">
                <a:pos x="10" y="1"/>
              </a:cxn>
              <a:cxn ang="0">
                <a:pos x="7" y="3"/>
              </a:cxn>
            </a:cxnLst>
            <a:rect l="0" t="0" r="r" b="b"/>
            <a:pathLst>
              <a:path w="17" h="19">
                <a:moveTo>
                  <a:pt x="7" y="3"/>
                </a:moveTo>
                <a:lnTo>
                  <a:pt x="5" y="5"/>
                </a:lnTo>
                <a:lnTo>
                  <a:pt x="4" y="6"/>
                </a:lnTo>
                <a:lnTo>
                  <a:pt x="2" y="9"/>
                </a:lnTo>
                <a:lnTo>
                  <a:pt x="1" y="11"/>
                </a:lnTo>
                <a:lnTo>
                  <a:pt x="0" y="13"/>
                </a:lnTo>
                <a:lnTo>
                  <a:pt x="0" y="14"/>
                </a:lnTo>
                <a:lnTo>
                  <a:pt x="1" y="16"/>
                </a:lnTo>
                <a:lnTo>
                  <a:pt x="3" y="17"/>
                </a:lnTo>
                <a:lnTo>
                  <a:pt x="7" y="18"/>
                </a:lnTo>
                <a:lnTo>
                  <a:pt x="11" y="18"/>
                </a:lnTo>
                <a:lnTo>
                  <a:pt x="13" y="17"/>
                </a:lnTo>
                <a:lnTo>
                  <a:pt x="14" y="14"/>
                </a:lnTo>
                <a:lnTo>
                  <a:pt x="15" y="11"/>
                </a:lnTo>
                <a:lnTo>
                  <a:pt x="16" y="8"/>
                </a:lnTo>
                <a:lnTo>
                  <a:pt x="16" y="4"/>
                </a:lnTo>
                <a:lnTo>
                  <a:pt x="15" y="1"/>
                </a:lnTo>
                <a:lnTo>
                  <a:pt x="13" y="0"/>
                </a:lnTo>
                <a:lnTo>
                  <a:pt x="12" y="0"/>
                </a:lnTo>
                <a:lnTo>
                  <a:pt x="10" y="1"/>
                </a:lnTo>
                <a:lnTo>
                  <a:pt x="7" y="3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>
            <a:off x="5641975" y="4709424"/>
            <a:ext cx="23813" cy="11112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0" y="0"/>
              </a:cxn>
              <a:cxn ang="0">
                <a:pos x="9" y="1"/>
              </a:cxn>
              <a:cxn ang="0">
                <a:pos x="7" y="1"/>
              </a:cxn>
              <a:cxn ang="0">
                <a:pos x="6" y="1"/>
              </a:cxn>
              <a:cxn ang="0">
                <a:pos x="5" y="2"/>
              </a:cxn>
              <a:cxn ang="0">
                <a:pos x="3" y="2"/>
              </a:cxn>
              <a:cxn ang="0">
                <a:pos x="2" y="3"/>
              </a:cxn>
              <a:cxn ang="0">
                <a:pos x="0" y="4"/>
              </a:cxn>
              <a:cxn ang="0">
                <a:pos x="0" y="5"/>
              </a:cxn>
              <a:cxn ang="0">
                <a:pos x="0" y="6"/>
              </a:cxn>
              <a:cxn ang="0">
                <a:pos x="2" y="7"/>
              </a:cxn>
              <a:cxn ang="0">
                <a:pos x="3" y="7"/>
              </a:cxn>
              <a:cxn ang="0">
                <a:pos x="5" y="7"/>
              </a:cxn>
              <a:cxn ang="0">
                <a:pos x="6" y="7"/>
              </a:cxn>
              <a:cxn ang="0">
                <a:pos x="7" y="6"/>
              </a:cxn>
              <a:cxn ang="0">
                <a:pos x="9" y="6"/>
              </a:cxn>
              <a:cxn ang="0">
                <a:pos x="11" y="6"/>
              </a:cxn>
              <a:cxn ang="0">
                <a:pos x="12" y="5"/>
              </a:cxn>
              <a:cxn ang="0">
                <a:pos x="12" y="4"/>
              </a:cxn>
              <a:cxn ang="0">
                <a:pos x="13" y="3"/>
              </a:cxn>
              <a:cxn ang="0">
                <a:pos x="14" y="2"/>
              </a:cxn>
              <a:cxn ang="0">
                <a:pos x="12" y="1"/>
              </a:cxn>
            </a:cxnLst>
            <a:rect l="0" t="0" r="r" b="b"/>
            <a:pathLst>
              <a:path w="15" h="8">
                <a:moveTo>
                  <a:pt x="12" y="1"/>
                </a:moveTo>
                <a:lnTo>
                  <a:pt x="10" y="0"/>
                </a:lnTo>
                <a:lnTo>
                  <a:pt x="9" y="1"/>
                </a:lnTo>
                <a:lnTo>
                  <a:pt x="7" y="1"/>
                </a:lnTo>
                <a:lnTo>
                  <a:pt x="6" y="1"/>
                </a:lnTo>
                <a:lnTo>
                  <a:pt x="5" y="2"/>
                </a:lnTo>
                <a:lnTo>
                  <a:pt x="3" y="2"/>
                </a:lnTo>
                <a:lnTo>
                  <a:pt x="2" y="3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2" y="7"/>
                </a:lnTo>
                <a:lnTo>
                  <a:pt x="3" y="7"/>
                </a:lnTo>
                <a:lnTo>
                  <a:pt x="5" y="7"/>
                </a:lnTo>
                <a:lnTo>
                  <a:pt x="6" y="7"/>
                </a:lnTo>
                <a:lnTo>
                  <a:pt x="7" y="6"/>
                </a:lnTo>
                <a:lnTo>
                  <a:pt x="9" y="6"/>
                </a:lnTo>
                <a:lnTo>
                  <a:pt x="11" y="6"/>
                </a:lnTo>
                <a:lnTo>
                  <a:pt x="12" y="5"/>
                </a:lnTo>
                <a:lnTo>
                  <a:pt x="12" y="4"/>
                </a:lnTo>
                <a:lnTo>
                  <a:pt x="13" y="3"/>
                </a:lnTo>
                <a:lnTo>
                  <a:pt x="14" y="2"/>
                </a:lnTo>
                <a:lnTo>
                  <a:pt x="12" y="1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>
            <a:off x="5641975" y="4709424"/>
            <a:ext cx="34925" cy="20637"/>
          </a:xfrm>
          <a:custGeom>
            <a:avLst/>
            <a:gdLst/>
            <a:ahLst/>
            <a:cxnLst>
              <a:cxn ang="0">
                <a:pos x="17" y="1"/>
              </a:cxn>
              <a:cxn ang="0">
                <a:pos x="14" y="0"/>
              </a:cxn>
              <a:cxn ang="0">
                <a:pos x="12" y="1"/>
              </a:cxn>
              <a:cxn ang="0">
                <a:pos x="10" y="1"/>
              </a:cxn>
              <a:cxn ang="0">
                <a:pos x="9" y="2"/>
              </a:cxn>
              <a:cxn ang="0">
                <a:pos x="7" y="3"/>
              </a:cxn>
              <a:cxn ang="0">
                <a:pos x="4" y="4"/>
              </a:cxn>
              <a:cxn ang="0">
                <a:pos x="3" y="6"/>
              </a:cxn>
              <a:cxn ang="0">
                <a:pos x="0" y="7"/>
              </a:cxn>
              <a:cxn ang="0">
                <a:pos x="0" y="8"/>
              </a:cxn>
              <a:cxn ang="0">
                <a:pos x="0" y="9"/>
              </a:cxn>
              <a:cxn ang="0">
                <a:pos x="0" y="11"/>
              </a:cxn>
              <a:cxn ang="0">
                <a:pos x="0" y="12"/>
              </a:cxn>
              <a:cxn ang="0">
                <a:pos x="3" y="13"/>
              </a:cxn>
              <a:cxn ang="0">
                <a:pos x="5" y="13"/>
              </a:cxn>
              <a:cxn ang="0">
                <a:pos x="7" y="13"/>
              </a:cxn>
              <a:cxn ang="0">
                <a:pos x="9" y="13"/>
              </a:cxn>
              <a:cxn ang="0">
                <a:pos x="10" y="12"/>
              </a:cxn>
              <a:cxn ang="0">
                <a:pos x="13" y="11"/>
              </a:cxn>
              <a:cxn ang="0">
                <a:pos x="15" y="11"/>
              </a:cxn>
              <a:cxn ang="0">
                <a:pos x="17" y="10"/>
              </a:cxn>
              <a:cxn ang="0">
                <a:pos x="17" y="7"/>
              </a:cxn>
              <a:cxn ang="0">
                <a:pos x="19" y="5"/>
              </a:cxn>
              <a:cxn ang="0">
                <a:pos x="20" y="3"/>
              </a:cxn>
              <a:cxn ang="0">
                <a:pos x="17" y="1"/>
              </a:cxn>
            </a:cxnLst>
            <a:rect l="0" t="0" r="r" b="b"/>
            <a:pathLst>
              <a:path w="21" h="14">
                <a:moveTo>
                  <a:pt x="17" y="1"/>
                </a:moveTo>
                <a:lnTo>
                  <a:pt x="14" y="0"/>
                </a:lnTo>
                <a:lnTo>
                  <a:pt x="12" y="1"/>
                </a:lnTo>
                <a:lnTo>
                  <a:pt x="10" y="1"/>
                </a:lnTo>
                <a:lnTo>
                  <a:pt x="9" y="2"/>
                </a:lnTo>
                <a:lnTo>
                  <a:pt x="7" y="3"/>
                </a:lnTo>
                <a:lnTo>
                  <a:pt x="4" y="4"/>
                </a:lnTo>
                <a:lnTo>
                  <a:pt x="3" y="6"/>
                </a:lnTo>
                <a:lnTo>
                  <a:pt x="0" y="7"/>
                </a:lnTo>
                <a:lnTo>
                  <a:pt x="0" y="8"/>
                </a:lnTo>
                <a:lnTo>
                  <a:pt x="0" y="9"/>
                </a:lnTo>
                <a:lnTo>
                  <a:pt x="0" y="11"/>
                </a:lnTo>
                <a:lnTo>
                  <a:pt x="0" y="12"/>
                </a:lnTo>
                <a:lnTo>
                  <a:pt x="3" y="13"/>
                </a:lnTo>
                <a:lnTo>
                  <a:pt x="5" y="13"/>
                </a:lnTo>
                <a:lnTo>
                  <a:pt x="7" y="13"/>
                </a:lnTo>
                <a:lnTo>
                  <a:pt x="9" y="13"/>
                </a:lnTo>
                <a:lnTo>
                  <a:pt x="10" y="12"/>
                </a:lnTo>
                <a:lnTo>
                  <a:pt x="13" y="11"/>
                </a:lnTo>
                <a:lnTo>
                  <a:pt x="15" y="11"/>
                </a:lnTo>
                <a:lnTo>
                  <a:pt x="17" y="10"/>
                </a:lnTo>
                <a:lnTo>
                  <a:pt x="17" y="7"/>
                </a:lnTo>
                <a:lnTo>
                  <a:pt x="19" y="5"/>
                </a:lnTo>
                <a:lnTo>
                  <a:pt x="20" y="3"/>
                </a:lnTo>
                <a:lnTo>
                  <a:pt x="17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5548313" y="4649099"/>
            <a:ext cx="31750" cy="11112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" y="5"/>
              </a:cxn>
              <a:cxn ang="0">
                <a:pos x="5" y="4"/>
              </a:cxn>
              <a:cxn ang="0">
                <a:pos x="6" y="3"/>
              </a:cxn>
              <a:cxn ang="0">
                <a:pos x="9" y="2"/>
              </a:cxn>
              <a:cxn ang="0">
                <a:pos x="11" y="1"/>
              </a:cxn>
              <a:cxn ang="0">
                <a:pos x="13" y="0"/>
              </a:cxn>
              <a:cxn ang="0">
                <a:pos x="16" y="0"/>
              </a:cxn>
              <a:cxn ang="0">
                <a:pos x="18" y="1"/>
              </a:cxn>
              <a:cxn ang="0">
                <a:pos x="19" y="1"/>
              </a:cxn>
              <a:cxn ang="0">
                <a:pos x="18" y="2"/>
              </a:cxn>
              <a:cxn ang="0">
                <a:pos x="17" y="3"/>
              </a:cxn>
              <a:cxn ang="0">
                <a:pos x="14" y="3"/>
              </a:cxn>
              <a:cxn ang="0">
                <a:pos x="12" y="3"/>
              </a:cxn>
              <a:cxn ang="0">
                <a:pos x="10" y="3"/>
              </a:cxn>
              <a:cxn ang="0">
                <a:pos x="8" y="4"/>
              </a:cxn>
              <a:cxn ang="0">
                <a:pos x="6" y="4"/>
              </a:cxn>
              <a:cxn ang="0">
                <a:pos x="4" y="4"/>
              </a:cxn>
              <a:cxn ang="0">
                <a:pos x="2" y="5"/>
              </a:cxn>
              <a:cxn ang="0">
                <a:pos x="0" y="6"/>
              </a:cxn>
            </a:cxnLst>
            <a:rect l="0" t="0" r="r" b="b"/>
            <a:pathLst>
              <a:path w="20" h="7">
                <a:moveTo>
                  <a:pt x="0" y="6"/>
                </a:moveTo>
                <a:lnTo>
                  <a:pt x="2" y="5"/>
                </a:lnTo>
                <a:lnTo>
                  <a:pt x="5" y="4"/>
                </a:lnTo>
                <a:lnTo>
                  <a:pt x="6" y="3"/>
                </a:lnTo>
                <a:lnTo>
                  <a:pt x="9" y="2"/>
                </a:lnTo>
                <a:lnTo>
                  <a:pt x="11" y="1"/>
                </a:lnTo>
                <a:lnTo>
                  <a:pt x="13" y="0"/>
                </a:lnTo>
                <a:lnTo>
                  <a:pt x="16" y="0"/>
                </a:lnTo>
                <a:lnTo>
                  <a:pt x="18" y="1"/>
                </a:lnTo>
                <a:lnTo>
                  <a:pt x="19" y="1"/>
                </a:lnTo>
                <a:lnTo>
                  <a:pt x="18" y="2"/>
                </a:lnTo>
                <a:lnTo>
                  <a:pt x="17" y="3"/>
                </a:lnTo>
                <a:lnTo>
                  <a:pt x="14" y="3"/>
                </a:lnTo>
                <a:lnTo>
                  <a:pt x="12" y="3"/>
                </a:lnTo>
                <a:lnTo>
                  <a:pt x="10" y="3"/>
                </a:lnTo>
                <a:lnTo>
                  <a:pt x="8" y="4"/>
                </a:lnTo>
                <a:lnTo>
                  <a:pt x="6" y="4"/>
                </a:lnTo>
                <a:lnTo>
                  <a:pt x="4" y="4"/>
                </a:lnTo>
                <a:lnTo>
                  <a:pt x="2" y="5"/>
                </a:lnTo>
                <a:lnTo>
                  <a:pt x="0" y="6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5548313" y="4649099"/>
            <a:ext cx="41275" cy="1905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3" y="10"/>
              </a:cxn>
              <a:cxn ang="0">
                <a:pos x="6" y="7"/>
              </a:cxn>
              <a:cxn ang="0">
                <a:pos x="8" y="5"/>
              </a:cxn>
              <a:cxn ang="0">
                <a:pos x="11" y="3"/>
              </a:cxn>
              <a:cxn ang="0">
                <a:pos x="14" y="1"/>
              </a:cxn>
              <a:cxn ang="0">
                <a:pos x="17" y="0"/>
              </a:cxn>
              <a:cxn ang="0">
                <a:pos x="20" y="0"/>
              </a:cxn>
              <a:cxn ang="0">
                <a:pos x="23" y="1"/>
              </a:cxn>
              <a:cxn ang="0">
                <a:pos x="24" y="2"/>
              </a:cxn>
              <a:cxn ang="0">
                <a:pos x="23" y="4"/>
              </a:cxn>
              <a:cxn ang="0">
                <a:pos x="22" y="5"/>
              </a:cxn>
              <a:cxn ang="0">
                <a:pos x="21" y="6"/>
              </a:cxn>
              <a:cxn ang="0">
                <a:pos x="18" y="6"/>
              </a:cxn>
              <a:cxn ang="0">
                <a:pos x="15" y="6"/>
              </a:cxn>
              <a:cxn ang="0">
                <a:pos x="12" y="6"/>
              </a:cxn>
              <a:cxn ang="0">
                <a:pos x="10" y="7"/>
              </a:cxn>
              <a:cxn ang="0">
                <a:pos x="7" y="7"/>
              </a:cxn>
              <a:cxn ang="0">
                <a:pos x="5" y="8"/>
              </a:cxn>
              <a:cxn ang="0">
                <a:pos x="2" y="10"/>
              </a:cxn>
              <a:cxn ang="0">
                <a:pos x="0" y="12"/>
              </a:cxn>
            </a:cxnLst>
            <a:rect l="0" t="0" r="r" b="b"/>
            <a:pathLst>
              <a:path w="25" h="13">
                <a:moveTo>
                  <a:pt x="0" y="12"/>
                </a:moveTo>
                <a:lnTo>
                  <a:pt x="3" y="10"/>
                </a:lnTo>
                <a:lnTo>
                  <a:pt x="6" y="7"/>
                </a:lnTo>
                <a:lnTo>
                  <a:pt x="8" y="5"/>
                </a:lnTo>
                <a:lnTo>
                  <a:pt x="11" y="3"/>
                </a:lnTo>
                <a:lnTo>
                  <a:pt x="14" y="1"/>
                </a:lnTo>
                <a:lnTo>
                  <a:pt x="17" y="0"/>
                </a:lnTo>
                <a:lnTo>
                  <a:pt x="20" y="0"/>
                </a:lnTo>
                <a:lnTo>
                  <a:pt x="23" y="1"/>
                </a:lnTo>
                <a:lnTo>
                  <a:pt x="24" y="2"/>
                </a:lnTo>
                <a:lnTo>
                  <a:pt x="23" y="4"/>
                </a:lnTo>
                <a:lnTo>
                  <a:pt x="22" y="5"/>
                </a:lnTo>
                <a:lnTo>
                  <a:pt x="21" y="6"/>
                </a:lnTo>
                <a:lnTo>
                  <a:pt x="18" y="6"/>
                </a:lnTo>
                <a:lnTo>
                  <a:pt x="15" y="6"/>
                </a:lnTo>
                <a:lnTo>
                  <a:pt x="12" y="6"/>
                </a:lnTo>
                <a:lnTo>
                  <a:pt x="10" y="7"/>
                </a:lnTo>
                <a:lnTo>
                  <a:pt x="7" y="7"/>
                </a:lnTo>
                <a:lnTo>
                  <a:pt x="5" y="8"/>
                </a:lnTo>
                <a:lnTo>
                  <a:pt x="2" y="10"/>
                </a:lnTo>
                <a:lnTo>
                  <a:pt x="0" y="12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6113463" y="4734824"/>
            <a:ext cx="34925" cy="12700"/>
          </a:xfrm>
          <a:custGeom>
            <a:avLst/>
            <a:gdLst/>
            <a:ahLst/>
            <a:cxnLst>
              <a:cxn ang="0">
                <a:pos x="2" y="3"/>
              </a:cxn>
              <a:cxn ang="0">
                <a:pos x="4" y="2"/>
              </a:cxn>
              <a:cxn ang="0">
                <a:pos x="6" y="1"/>
              </a:cxn>
              <a:cxn ang="0">
                <a:pos x="9" y="0"/>
              </a:cxn>
              <a:cxn ang="0">
                <a:pos x="11" y="0"/>
              </a:cxn>
              <a:cxn ang="0">
                <a:pos x="13" y="1"/>
              </a:cxn>
              <a:cxn ang="0">
                <a:pos x="16" y="1"/>
              </a:cxn>
              <a:cxn ang="0">
                <a:pos x="19" y="2"/>
              </a:cxn>
              <a:cxn ang="0">
                <a:pos x="20" y="3"/>
              </a:cxn>
              <a:cxn ang="0">
                <a:pos x="21" y="5"/>
              </a:cxn>
              <a:cxn ang="0">
                <a:pos x="20" y="6"/>
              </a:cxn>
              <a:cxn ang="0">
                <a:pos x="19" y="7"/>
              </a:cxn>
              <a:cxn ang="0">
                <a:pos x="19" y="8"/>
              </a:cxn>
              <a:cxn ang="0">
                <a:pos x="16" y="8"/>
              </a:cxn>
              <a:cxn ang="0">
                <a:pos x="13" y="8"/>
              </a:cxn>
              <a:cxn ang="0">
                <a:pos x="10" y="8"/>
              </a:cxn>
              <a:cxn ang="0">
                <a:pos x="7" y="8"/>
              </a:cxn>
              <a:cxn ang="0">
                <a:pos x="5" y="7"/>
              </a:cxn>
              <a:cxn ang="0">
                <a:pos x="2" y="7"/>
              </a:cxn>
              <a:cxn ang="0">
                <a:pos x="1" y="5"/>
              </a:cxn>
              <a:cxn ang="0">
                <a:pos x="0" y="3"/>
              </a:cxn>
              <a:cxn ang="0">
                <a:pos x="1" y="3"/>
              </a:cxn>
              <a:cxn ang="0">
                <a:pos x="2" y="3"/>
              </a:cxn>
            </a:cxnLst>
            <a:rect l="0" t="0" r="r" b="b"/>
            <a:pathLst>
              <a:path w="22" h="9">
                <a:moveTo>
                  <a:pt x="2" y="3"/>
                </a:moveTo>
                <a:lnTo>
                  <a:pt x="4" y="2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3" y="1"/>
                </a:lnTo>
                <a:lnTo>
                  <a:pt x="16" y="1"/>
                </a:lnTo>
                <a:lnTo>
                  <a:pt x="19" y="2"/>
                </a:lnTo>
                <a:lnTo>
                  <a:pt x="20" y="3"/>
                </a:lnTo>
                <a:lnTo>
                  <a:pt x="21" y="5"/>
                </a:lnTo>
                <a:lnTo>
                  <a:pt x="20" y="6"/>
                </a:lnTo>
                <a:lnTo>
                  <a:pt x="19" y="7"/>
                </a:lnTo>
                <a:lnTo>
                  <a:pt x="19" y="8"/>
                </a:lnTo>
                <a:lnTo>
                  <a:pt x="16" y="8"/>
                </a:lnTo>
                <a:lnTo>
                  <a:pt x="13" y="8"/>
                </a:lnTo>
                <a:lnTo>
                  <a:pt x="10" y="8"/>
                </a:lnTo>
                <a:lnTo>
                  <a:pt x="7" y="8"/>
                </a:lnTo>
                <a:lnTo>
                  <a:pt x="5" y="7"/>
                </a:lnTo>
                <a:lnTo>
                  <a:pt x="2" y="7"/>
                </a:lnTo>
                <a:lnTo>
                  <a:pt x="1" y="5"/>
                </a:lnTo>
                <a:lnTo>
                  <a:pt x="0" y="3"/>
                </a:lnTo>
                <a:lnTo>
                  <a:pt x="1" y="3"/>
                </a:lnTo>
                <a:lnTo>
                  <a:pt x="2" y="3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>
            <a:off x="6113463" y="4734824"/>
            <a:ext cx="46037" cy="22225"/>
          </a:xfrm>
          <a:custGeom>
            <a:avLst/>
            <a:gdLst/>
            <a:ahLst/>
            <a:cxnLst>
              <a:cxn ang="0">
                <a:pos x="2" y="5"/>
              </a:cxn>
              <a:cxn ang="0">
                <a:pos x="5" y="3"/>
              </a:cxn>
              <a:cxn ang="0">
                <a:pos x="8" y="1"/>
              </a:cxn>
              <a:cxn ang="0">
                <a:pos x="11" y="0"/>
              </a:cxn>
              <a:cxn ang="0">
                <a:pos x="15" y="0"/>
              </a:cxn>
              <a:cxn ang="0">
                <a:pos x="18" y="1"/>
              </a:cxn>
              <a:cxn ang="0">
                <a:pos x="21" y="2"/>
              </a:cxn>
              <a:cxn ang="0">
                <a:pos x="25" y="4"/>
              </a:cxn>
              <a:cxn ang="0">
                <a:pos x="27" y="6"/>
              </a:cxn>
              <a:cxn ang="0">
                <a:pos x="28" y="8"/>
              </a:cxn>
              <a:cxn ang="0">
                <a:pos x="27" y="10"/>
              </a:cxn>
              <a:cxn ang="0">
                <a:pos x="25" y="12"/>
              </a:cxn>
              <a:cxn ang="0">
                <a:pos x="25" y="14"/>
              </a:cxn>
              <a:cxn ang="0">
                <a:pos x="21" y="14"/>
              </a:cxn>
              <a:cxn ang="0">
                <a:pos x="18" y="14"/>
              </a:cxn>
              <a:cxn ang="0">
                <a:pos x="13" y="14"/>
              </a:cxn>
              <a:cxn ang="0">
                <a:pos x="9" y="14"/>
              </a:cxn>
              <a:cxn ang="0">
                <a:pos x="6" y="13"/>
              </a:cxn>
              <a:cxn ang="0">
                <a:pos x="3" y="12"/>
              </a:cxn>
              <a:cxn ang="0">
                <a:pos x="1" y="9"/>
              </a:cxn>
              <a:cxn ang="0">
                <a:pos x="0" y="5"/>
              </a:cxn>
              <a:cxn ang="0">
                <a:pos x="1" y="5"/>
              </a:cxn>
              <a:cxn ang="0">
                <a:pos x="2" y="5"/>
              </a:cxn>
            </a:cxnLst>
            <a:rect l="0" t="0" r="r" b="b"/>
            <a:pathLst>
              <a:path w="29" h="15">
                <a:moveTo>
                  <a:pt x="2" y="5"/>
                </a:moveTo>
                <a:lnTo>
                  <a:pt x="5" y="3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8" y="1"/>
                </a:lnTo>
                <a:lnTo>
                  <a:pt x="21" y="2"/>
                </a:lnTo>
                <a:lnTo>
                  <a:pt x="25" y="4"/>
                </a:lnTo>
                <a:lnTo>
                  <a:pt x="27" y="6"/>
                </a:lnTo>
                <a:lnTo>
                  <a:pt x="28" y="8"/>
                </a:lnTo>
                <a:lnTo>
                  <a:pt x="27" y="10"/>
                </a:lnTo>
                <a:lnTo>
                  <a:pt x="25" y="12"/>
                </a:lnTo>
                <a:lnTo>
                  <a:pt x="25" y="14"/>
                </a:lnTo>
                <a:lnTo>
                  <a:pt x="21" y="14"/>
                </a:lnTo>
                <a:lnTo>
                  <a:pt x="18" y="14"/>
                </a:lnTo>
                <a:lnTo>
                  <a:pt x="13" y="14"/>
                </a:lnTo>
                <a:lnTo>
                  <a:pt x="9" y="14"/>
                </a:lnTo>
                <a:lnTo>
                  <a:pt x="6" y="13"/>
                </a:lnTo>
                <a:lnTo>
                  <a:pt x="3" y="12"/>
                </a:lnTo>
                <a:lnTo>
                  <a:pt x="1" y="9"/>
                </a:lnTo>
                <a:lnTo>
                  <a:pt x="0" y="5"/>
                </a:lnTo>
                <a:lnTo>
                  <a:pt x="1" y="5"/>
                </a:lnTo>
                <a:lnTo>
                  <a:pt x="2" y="5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5948363" y="4714186"/>
            <a:ext cx="44450" cy="1428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3" y="3"/>
              </a:cxn>
              <a:cxn ang="0">
                <a:pos x="7" y="2"/>
              </a:cxn>
              <a:cxn ang="0">
                <a:pos x="11" y="1"/>
              </a:cxn>
              <a:cxn ang="0">
                <a:pos x="15" y="0"/>
              </a:cxn>
              <a:cxn ang="0">
                <a:pos x="19" y="0"/>
              </a:cxn>
              <a:cxn ang="0">
                <a:pos x="23" y="1"/>
              </a:cxn>
              <a:cxn ang="0">
                <a:pos x="25" y="3"/>
              </a:cxn>
              <a:cxn ang="0">
                <a:pos x="27" y="6"/>
              </a:cxn>
              <a:cxn ang="0">
                <a:pos x="24" y="6"/>
              </a:cxn>
              <a:cxn ang="0">
                <a:pos x="23" y="6"/>
              </a:cxn>
              <a:cxn ang="0">
                <a:pos x="20" y="6"/>
              </a:cxn>
              <a:cxn ang="0">
                <a:pos x="18" y="6"/>
              </a:cxn>
              <a:cxn ang="0">
                <a:pos x="16" y="7"/>
              </a:cxn>
              <a:cxn ang="0">
                <a:pos x="14" y="7"/>
              </a:cxn>
              <a:cxn ang="0">
                <a:pos x="12" y="8"/>
              </a:cxn>
              <a:cxn ang="0">
                <a:pos x="9" y="8"/>
              </a:cxn>
              <a:cxn ang="0">
                <a:pos x="10" y="7"/>
              </a:cxn>
              <a:cxn ang="0">
                <a:pos x="9" y="6"/>
              </a:cxn>
              <a:cxn ang="0">
                <a:pos x="8" y="5"/>
              </a:cxn>
              <a:cxn ang="0">
                <a:pos x="7" y="5"/>
              </a:cxn>
              <a:cxn ang="0">
                <a:pos x="5" y="5"/>
              </a:cxn>
              <a:cxn ang="0">
                <a:pos x="3" y="5"/>
              </a:cxn>
              <a:cxn ang="0">
                <a:pos x="2" y="5"/>
              </a:cxn>
              <a:cxn ang="0">
                <a:pos x="0" y="5"/>
              </a:cxn>
            </a:cxnLst>
            <a:rect l="0" t="0" r="r" b="b"/>
            <a:pathLst>
              <a:path w="28" h="9">
                <a:moveTo>
                  <a:pt x="0" y="5"/>
                </a:moveTo>
                <a:lnTo>
                  <a:pt x="3" y="3"/>
                </a:lnTo>
                <a:lnTo>
                  <a:pt x="7" y="2"/>
                </a:lnTo>
                <a:lnTo>
                  <a:pt x="11" y="1"/>
                </a:lnTo>
                <a:lnTo>
                  <a:pt x="15" y="0"/>
                </a:lnTo>
                <a:lnTo>
                  <a:pt x="19" y="0"/>
                </a:lnTo>
                <a:lnTo>
                  <a:pt x="23" y="1"/>
                </a:lnTo>
                <a:lnTo>
                  <a:pt x="25" y="3"/>
                </a:lnTo>
                <a:lnTo>
                  <a:pt x="27" y="6"/>
                </a:lnTo>
                <a:lnTo>
                  <a:pt x="24" y="6"/>
                </a:lnTo>
                <a:lnTo>
                  <a:pt x="23" y="6"/>
                </a:lnTo>
                <a:lnTo>
                  <a:pt x="20" y="6"/>
                </a:lnTo>
                <a:lnTo>
                  <a:pt x="18" y="6"/>
                </a:lnTo>
                <a:lnTo>
                  <a:pt x="16" y="7"/>
                </a:lnTo>
                <a:lnTo>
                  <a:pt x="14" y="7"/>
                </a:lnTo>
                <a:lnTo>
                  <a:pt x="12" y="8"/>
                </a:lnTo>
                <a:lnTo>
                  <a:pt x="9" y="8"/>
                </a:lnTo>
                <a:lnTo>
                  <a:pt x="10" y="7"/>
                </a:lnTo>
                <a:lnTo>
                  <a:pt x="9" y="6"/>
                </a:lnTo>
                <a:lnTo>
                  <a:pt x="8" y="5"/>
                </a:lnTo>
                <a:lnTo>
                  <a:pt x="7" y="5"/>
                </a:lnTo>
                <a:lnTo>
                  <a:pt x="5" y="5"/>
                </a:lnTo>
                <a:lnTo>
                  <a:pt x="3" y="5"/>
                </a:lnTo>
                <a:lnTo>
                  <a:pt x="2" y="5"/>
                </a:lnTo>
                <a:lnTo>
                  <a:pt x="0" y="5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Freeform 48"/>
          <p:cNvSpPr>
            <a:spLocks/>
          </p:cNvSpPr>
          <p:nvPr/>
        </p:nvSpPr>
        <p:spPr bwMode="auto">
          <a:xfrm>
            <a:off x="5948363" y="4714186"/>
            <a:ext cx="52387" cy="20638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3" y="5"/>
              </a:cxn>
              <a:cxn ang="0">
                <a:pos x="8" y="3"/>
              </a:cxn>
              <a:cxn ang="0">
                <a:pos x="13" y="1"/>
              </a:cxn>
              <a:cxn ang="0">
                <a:pos x="18" y="0"/>
              </a:cxn>
              <a:cxn ang="0">
                <a:pos x="23" y="0"/>
              </a:cxn>
              <a:cxn ang="0">
                <a:pos x="27" y="2"/>
              </a:cxn>
              <a:cxn ang="0">
                <a:pos x="30" y="6"/>
              </a:cxn>
              <a:cxn ang="0">
                <a:pos x="32" y="10"/>
              </a:cxn>
              <a:cxn ang="0">
                <a:pos x="29" y="10"/>
              </a:cxn>
              <a:cxn ang="0">
                <a:pos x="27" y="10"/>
              </a:cxn>
              <a:cxn ang="0">
                <a:pos x="24" y="10"/>
              </a:cxn>
              <a:cxn ang="0">
                <a:pos x="21" y="10"/>
              </a:cxn>
              <a:cxn ang="0">
                <a:pos x="19" y="11"/>
              </a:cxn>
              <a:cxn ang="0">
                <a:pos x="16" y="12"/>
              </a:cxn>
              <a:cxn ang="0">
                <a:pos x="14" y="13"/>
              </a:cxn>
              <a:cxn ang="0">
                <a:pos x="11" y="13"/>
              </a:cxn>
              <a:cxn ang="0">
                <a:pos x="12" y="11"/>
              </a:cxn>
              <a:cxn ang="0">
                <a:pos x="11" y="9"/>
              </a:cxn>
              <a:cxn ang="0">
                <a:pos x="10" y="8"/>
              </a:cxn>
              <a:cxn ang="0">
                <a:pos x="8" y="8"/>
              </a:cxn>
              <a:cxn ang="0">
                <a:pos x="6" y="7"/>
              </a:cxn>
              <a:cxn ang="0">
                <a:pos x="4" y="7"/>
              </a:cxn>
              <a:cxn ang="0">
                <a:pos x="2" y="7"/>
              </a:cxn>
              <a:cxn ang="0">
                <a:pos x="0" y="7"/>
              </a:cxn>
            </a:cxnLst>
            <a:rect l="0" t="0" r="r" b="b"/>
            <a:pathLst>
              <a:path w="33" h="14">
                <a:moveTo>
                  <a:pt x="0" y="7"/>
                </a:moveTo>
                <a:lnTo>
                  <a:pt x="3" y="5"/>
                </a:lnTo>
                <a:lnTo>
                  <a:pt x="8" y="3"/>
                </a:lnTo>
                <a:lnTo>
                  <a:pt x="13" y="1"/>
                </a:lnTo>
                <a:lnTo>
                  <a:pt x="18" y="0"/>
                </a:lnTo>
                <a:lnTo>
                  <a:pt x="23" y="0"/>
                </a:lnTo>
                <a:lnTo>
                  <a:pt x="27" y="2"/>
                </a:lnTo>
                <a:lnTo>
                  <a:pt x="30" y="6"/>
                </a:lnTo>
                <a:lnTo>
                  <a:pt x="32" y="10"/>
                </a:lnTo>
                <a:lnTo>
                  <a:pt x="29" y="10"/>
                </a:lnTo>
                <a:lnTo>
                  <a:pt x="27" y="10"/>
                </a:lnTo>
                <a:lnTo>
                  <a:pt x="24" y="10"/>
                </a:lnTo>
                <a:lnTo>
                  <a:pt x="21" y="10"/>
                </a:lnTo>
                <a:lnTo>
                  <a:pt x="19" y="11"/>
                </a:lnTo>
                <a:lnTo>
                  <a:pt x="16" y="12"/>
                </a:lnTo>
                <a:lnTo>
                  <a:pt x="14" y="13"/>
                </a:lnTo>
                <a:lnTo>
                  <a:pt x="11" y="13"/>
                </a:lnTo>
                <a:lnTo>
                  <a:pt x="12" y="11"/>
                </a:lnTo>
                <a:lnTo>
                  <a:pt x="11" y="9"/>
                </a:lnTo>
                <a:lnTo>
                  <a:pt x="10" y="8"/>
                </a:lnTo>
                <a:lnTo>
                  <a:pt x="8" y="8"/>
                </a:lnTo>
                <a:lnTo>
                  <a:pt x="6" y="7"/>
                </a:lnTo>
                <a:lnTo>
                  <a:pt x="4" y="7"/>
                </a:lnTo>
                <a:lnTo>
                  <a:pt x="2" y="7"/>
                </a:lnTo>
                <a:lnTo>
                  <a:pt x="0" y="7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5905500" y="4450661"/>
            <a:ext cx="115888" cy="222250"/>
          </a:xfrm>
          <a:custGeom>
            <a:avLst/>
            <a:gdLst/>
            <a:ahLst/>
            <a:cxnLst>
              <a:cxn ang="0">
                <a:pos x="25" y="125"/>
              </a:cxn>
              <a:cxn ang="0">
                <a:pos x="25" y="117"/>
              </a:cxn>
              <a:cxn ang="0">
                <a:pos x="26" y="95"/>
              </a:cxn>
              <a:cxn ang="0">
                <a:pos x="21" y="75"/>
              </a:cxn>
              <a:cxn ang="0">
                <a:pos x="25" y="66"/>
              </a:cxn>
              <a:cxn ang="0">
                <a:pos x="35" y="60"/>
              </a:cxn>
              <a:cxn ang="0">
                <a:pos x="45" y="53"/>
              </a:cxn>
              <a:cxn ang="0">
                <a:pos x="49" y="46"/>
              </a:cxn>
              <a:cxn ang="0">
                <a:pos x="45" y="45"/>
              </a:cxn>
              <a:cxn ang="0">
                <a:pos x="36" y="40"/>
              </a:cxn>
              <a:cxn ang="0">
                <a:pos x="33" y="25"/>
              </a:cxn>
              <a:cxn ang="0">
                <a:pos x="36" y="9"/>
              </a:cxn>
              <a:cxn ang="0">
                <a:pos x="44" y="0"/>
              </a:cxn>
              <a:cxn ang="0">
                <a:pos x="51" y="6"/>
              </a:cxn>
              <a:cxn ang="0">
                <a:pos x="51" y="13"/>
              </a:cxn>
              <a:cxn ang="0">
                <a:pos x="49" y="21"/>
              </a:cxn>
              <a:cxn ang="0">
                <a:pos x="46" y="28"/>
              </a:cxn>
              <a:cxn ang="0">
                <a:pos x="49" y="35"/>
              </a:cxn>
              <a:cxn ang="0">
                <a:pos x="51" y="43"/>
              </a:cxn>
              <a:cxn ang="0">
                <a:pos x="51" y="38"/>
              </a:cxn>
              <a:cxn ang="0">
                <a:pos x="56" y="35"/>
              </a:cxn>
              <a:cxn ang="0">
                <a:pos x="63" y="33"/>
              </a:cxn>
              <a:cxn ang="0">
                <a:pos x="70" y="31"/>
              </a:cxn>
              <a:cxn ang="0">
                <a:pos x="66" y="42"/>
              </a:cxn>
              <a:cxn ang="0">
                <a:pos x="67" y="52"/>
              </a:cxn>
              <a:cxn ang="0">
                <a:pos x="65" y="62"/>
              </a:cxn>
              <a:cxn ang="0">
                <a:pos x="60" y="66"/>
              </a:cxn>
              <a:cxn ang="0">
                <a:pos x="55" y="70"/>
              </a:cxn>
              <a:cxn ang="0">
                <a:pos x="59" y="80"/>
              </a:cxn>
              <a:cxn ang="0">
                <a:pos x="65" y="90"/>
              </a:cxn>
              <a:cxn ang="0">
                <a:pos x="70" y="102"/>
              </a:cxn>
              <a:cxn ang="0">
                <a:pos x="62" y="94"/>
              </a:cxn>
              <a:cxn ang="0">
                <a:pos x="53" y="86"/>
              </a:cxn>
              <a:cxn ang="0">
                <a:pos x="45" y="83"/>
              </a:cxn>
              <a:cxn ang="0">
                <a:pos x="38" y="96"/>
              </a:cxn>
              <a:cxn ang="0">
                <a:pos x="37" y="110"/>
              </a:cxn>
              <a:cxn ang="0">
                <a:pos x="42" y="124"/>
              </a:cxn>
              <a:cxn ang="0">
                <a:pos x="49" y="139"/>
              </a:cxn>
              <a:cxn ang="0">
                <a:pos x="60" y="149"/>
              </a:cxn>
              <a:cxn ang="0">
                <a:pos x="51" y="152"/>
              </a:cxn>
              <a:cxn ang="0">
                <a:pos x="44" y="147"/>
              </a:cxn>
              <a:cxn ang="0">
                <a:pos x="36" y="142"/>
              </a:cxn>
              <a:cxn ang="0">
                <a:pos x="35" y="132"/>
              </a:cxn>
              <a:cxn ang="0">
                <a:pos x="30" y="137"/>
              </a:cxn>
              <a:cxn ang="0">
                <a:pos x="31" y="143"/>
              </a:cxn>
              <a:cxn ang="0">
                <a:pos x="29" y="146"/>
              </a:cxn>
              <a:cxn ang="0">
                <a:pos x="24" y="143"/>
              </a:cxn>
              <a:cxn ang="0">
                <a:pos x="21" y="136"/>
              </a:cxn>
              <a:cxn ang="0">
                <a:pos x="14" y="135"/>
              </a:cxn>
              <a:cxn ang="0">
                <a:pos x="9" y="138"/>
              </a:cxn>
              <a:cxn ang="0">
                <a:pos x="4" y="136"/>
              </a:cxn>
              <a:cxn ang="0">
                <a:pos x="1" y="131"/>
              </a:cxn>
              <a:cxn ang="0">
                <a:pos x="0" y="125"/>
              </a:cxn>
              <a:cxn ang="0">
                <a:pos x="1" y="122"/>
              </a:cxn>
              <a:cxn ang="0">
                <a:pos x="6" y="124"/>
              </a:cxn>
              <a:cxn ang="0">
                <a:pos x="13" y="129"/>
              </a:cxn>
              <a:cxn ang="0">
                <a:pos x="32" y="128"/>
              </a:cxn>
            </a:cxnLst>
            <a:rect l="0" t="0" r="r" b="b"/>
            <a:pathLst>
              <a:path w="71" h="153">
                <a:moveTo>
                  <a:pt x="32" y="126"/>
                </a:moveTo>
                <a:lnTo>
                  <a:pt x="26" y="127"/>
                </a:lnTo>
                <a:lnTo>
                  <a:pt x="25" y="125"/>
                </a:lnTo>
                <a:lnTo>
                  <a:pt x="25" y="124"/>
                </a:lnTo>
                <a:lnTo>
                  <a:pt x="24" y="124"/>
                </a:lnTo>
                <a:lnTo>
                  <a:pt x="25" y="117"/>
                </a:lnTo>
                <a:lnTo>
                  <a:pt x="26" y="109"/>
                </a:lnTo>
                <a:lnTo>
                  <a:pt x="26" y="103"/>
                </a:lnTo>
                <a:lnTo>
                  <a:pt x="26" y="95"/>
                </a:lnTo>
                <a:lnTo>
                  <a:pt x="25" y="88"/>
                </a:lnTo>
                <a:lnTo>
                  <a:pt x="24" y="82"/>
                </a:lnTo>
                <a:lnTo>
                  <a:pt x="21" y="75"/>
                </a:lnTo>
                <a:lnTo>
                  <a:pt x="18" y="68"/>
                </a:lnTo>
                <a:lnTo>
                  <a:pt x="21" y="67"/>
                </a:lnTo>
                <a:lnTo>
                  <a:pt x="25" y="66"/>
                </a:lnTo>
                <a:lnTo>
                  <a:pt x="29" y="64"/>
                </a:lnTo>
                <a:lnTo>
                  <a:pt x="32" y="62"/>
                </a:lnTo>
                <a:lnTo>
                  <a:pt x="35" y="60"/>
                </a:lnTo>
                <a:lnTo>
                  <a:pt x="38" y="58"/>
                </a:lnTo>
                <a:lnTo>
                  <a:pt x="42" y="55"/>
                </a:lnTo>
                <a:lnTo>
                  <a:pt x="45" y="53"/>
                </a:lnTo>
                <a:lnTo>
                  <a:pt x="47" y="51"/>
                </a:lnTo>
                <a:lnTo>
                  <a:pt x="49" y="48"/>
                </a:lnTo>
                <a:lnTo>
                  <a:pt x="49" y="46"/>
                </a:lnTo>
                <a:lnTo>
                  <a:pt x="49" y="43"/>
                </a:lnTo>
                <a:lnTo>
                  <a:pt x="48" y="46"/>
                </a:lnTo>
                <a:lnTo>
                  <a:pt x="45" y="45"/>
                </a:lnTo>
                <a:lnTo>
                  <a:pt x="42" y="44"/>
                </a:lnTo>
                <a:lnTo>
                  <a:pt x="40" y="46"/>
                </a:lnTo>
                <a:lnTo>
                  <a:pt x="36" y="40"/>
                </a:lnTo>
                <a:lnTo>
                  <a:pt x="35" y="35"/>
                </a:lnTo>
                <a:lnTo>
                  <a:pt x="33" y="29"/>
                </a:lnTo>
                <a:lnTo>
                  <a:pt x="33" y="25"/>
                </a:lnTo>
                <a:lnTo>
                  <a:pt x="34" y="19"/>
                </a:lnTo>
                <a:lnTo>
                  <a:pt x="35" y="14"/>
                </a:lnTo>
                <a:lnTo>
                  <a:pt x="36" y="9"/>
                </a:lnTo>
                <a:lnTo>
                  <a:pt x="38" y="4"/>
                </a:lnTo>
                <a:lnTo>
                  <a:pt x="41" y="2"/>
                </a:lnTo>
                <a:lnTo>
                  <a:pt x="44" y="0"/>
                </a:lnTo>
                <a:lnTo>
                  <a:pt x="48" y="0"/>
                </a:lnTo>
                <a:lnTo>
                  <a:pt x="50" y="4"/>
                </a:lnTo>
                <a:lnTo>
                  <a:pt x="51" y="6"/>
                </a:lnTo>
                <a:lnTo>
                  <a:pt x="51" y="9"/>
                </a:lnTo>
                <a:lnTo>
                  <a:pt x="51" y="10"/>
                </a:lnTo>
                <a:lnTo>
                  <a:pt x="51" y="13"/>
                </a:lnTo>
                <a:lnTo>
                  <a:pt x="50" y="15"/>
                </a:lnTo>
                <a:lnTo>
                  <a:pt x="49" y="18"/>
                </a:lnTo>
                <a:lnTo>
                  <a:pt x="49" y="21"/>
                </a:lnTo>
                <a:lnTo>
                  <a:pt x="47" y="23"/>
                </a:lnTo>
                <a:lnTo>
                  <a:pt x="46" y="26"/>
                </a:lnTo>
                <a:lnTo>
                  <a:pt x="46" y="28"/>
                </a:lnTo>
                <a:lnTo>
                  <a:pt x="47" y="30"/>
                </a:lnTo>
                <a:lnTo>
                  <a:pt x="49" y="32"/>
                </a:lnTo>
                <a:lnTo>
                  <a:pt x="49" y="35"/>
                </a:lnTo>
                <a:lnTo>
                  <a:pt x="51" y="37"/>
                </a:lnTo>
                <a:lnTo>
                  <a:pt x="52" y="40"/>
                </a:lnTo>
                <a:lnTo>
                  <a:pt x="51" y="43"/>
                </a:lnTo>
                <a:lnTo>
                  <a:pt x="51" y="41"/>
                </a:lnTo>
                <a:lnTo>
                  <a:pt x="51" y="40"/>
                </a:lnTo>
                <a:lnTo>
                  <a:pt x="51" y="38"/>
                </a:lnTo>
                <a:lnTo>
                  <a:pt x="51" y="37"/>
                </a:lnTo>
                <a:lnTo>
                  <a:pt x="54" y="37"/>
                </a:lnTo>
                <a:lnTo>
                  <a:pt x="56" y="35"/>
                </a:lnTo>
                <a:lnTo>
                  <a:pt x="59" y="34"/>
                </a:lnTo>
                <a:lnTo>
                  <a:pt x="61" y="33"/>
                </a:lnTo>
                <a:lnTo>
                  <a:pt x="63" y="33"/>
                </a:lnTo>
                <a:lnTo>
                  <a:pt x="65" y="32"/>
                </a:lnTo>
                <a:lnTo>
                  <a:pt x="68" y="31"/>
                </a:lnTo>
                <a:lnTo>
                  <a:pt x="70" y="31"/>
                </a:lnTo>
                <a:lnTo>
                  <a:pt x="68" y="35"/>
                </a:lnTo>
                <a:lnTo>
                  <a:pt x="67" y="38"/>
                </a:lnTo>
                <a:lnTo>
                  <a:pt x="66" y="42"/>
                </a:lnTo>
                <a:lnTo>
                  <a:pt x="66" y="45"/>
                </a:lnTo>
                <a:lnTo>
                  <a:pt x="66" y="48"/>
                </a:lnTo>
                <a:lnTo>
                  <a:pt x="67" y="52"/>
                </a:lnTo>
                <a:lnTo>
                  <a:pt x="66" y="55"/>
                </a:lnTo>
                <a:lnTo>
                  <a:pt x="66" y="59"/>
                </a:lnTo>
                <a:lnTo>
                  <a:pt x="65" y="62"/>
                </a:lnTo>
                <a:lnTo>
                  <a:pt x="63" y="63"/>
                </a:lnTo>
                <a:lnTo>
                  <a:pt x="62" y="65"/>
                </a:lnTo>
                <a:lnTo>
                  <a:pt x="60" y="66"/>
                </a:lnTo>
                <a:lnTo>
                  <a:pt x="57" y="67"/>
                </a:lnTo>
                <a:lnTo>
                  <a:pt x="56" y="68"/>
                </a:lnTo>
                <a:lnTo>
                  <a:pt x="55" y="70"/>
                </a:lnTo>
                <a:lnTo>
                  <a:pt x="55" y="73"/>
                </a:lnTo>
                <a:lnTo>
                  <a:pt x="56" y="77"/>
                </a:lnTo>
                <a:lnTo>
                  <a:pt x="59" y="80"/>
                </a:lnTo>
                <a:lnTo>
                  <a:pt x="61" y="84"/>
                </a:lnTo>
                <a:lnTo>
                  <a:pt x="63" y="86"/>
                </a:lnTo>
                <a:lnTo>
                  <a:pt x="65" y="90"/>
                </a:lnTo>
                <a:lnTo>
                  <a:pt x="67" y="93"/>
                </a:lnTo>
                <a:lnTo>
                  <a:pt x="69" y="97"/>
                </a:lnTo>
                <a:lnTo>
                  <a:pt x="70" y="102"/>
                </a:lnTo>
                <a:lnTo>
                  <a:pt x="67" y="100"/>
                </a:lnTo>
                <a:lnTo>
                  <a:pt x="64" y="97"/>
                </a:lnTo>
                <a:lnTo>
                  <a:pt x="62" y="94"/>
                </a:lnTo>
                <a:lnTo>
                  <a:pt x="59" y="91"/>
                </a:lnTo>
                <a:lnTo>
                  <a:pt x="56" y="88"/>
                </a:lnTo>
                <a:lnTo>
                  <a:pt x="53" y="86"/>
                </a:lnTo>
                <a:lnTo>
                  <a:pt x="51" y="83"/>
                </a:lnTo>
                <a:lnTo>
                  <a:pt x="49" y="79"/>
                </a:lnTo>
                <a:lnTo>
                  <a:pt x="45" y="83"/>
                </a:lnTo>
                <a:lnTo>
                  <a:pt x="42" y="86"/>
                </a:lnTo>
                <a:lnTo>
                  <a:pt x="40" y="91"/>
                </a:lnTo>
                <a:lnTo>
                  <a:pt x="38" y="96"/>
                </a:lnTo>
                <a:lnTo>
                  <a:pt x="37" y="101"/>
                </a:lnTo>
                <a:lnTo>
                  <a:pt x="37" y="105"/>
                </a:lnTo>
                <a:lnTo>
                  <a:pt x="37" y="110"/>
                </a:lnTo>
                <a:lnTo>
                  <a:pt x="38" y="115"/>
                </a:lnTo>
                <a:lnTo>
                  <a:pt x="40" y="121"/>
                </a:lnTo>
                <a:lnTo>
                  <a:pt x="42" y="124"/>
                </a:lnTo>
                <a:lnTo>
                  <a:pt x="44" y="129"/>
                </a:lnTo>
                <a:lnTo>
                  <a:pt x="47" y="134"/>
                </a:lnTo>
                <a:lnTo>
                  <a:pt x="49" y="139"/>
                </a:lnTo>
                <a:lnTo>
                  <a:pt x="52" y="143"/>
                </a:lnTo>
                <a:lnTo>
                  <a:pt x="56" y="146"/>
                </a:lnTo>
                <a:lnTo>
                  <a:pt x="60" y="149"/>
                </a:lnTo>
                <a:lnTo>
                  <a:pt x="56" y="148"/>
                </a:lnTo>
                <a:lnTo>
                  <a:pt x="53" y="150"/>
                </a:lnTo>
                <a:lnTo>
                  <a:pt x="51" y="152"/>
                </a:lnTo>
                <a:lnTo>
                  <a:pt x="49" y="151"/>
                </a:lnTo>
                <a:lnTo>
                  <a:pt x="47" y="149"/>
                </a:lnTo>
                <a:lnTo>
                  <a:pt x="44" y="147"/>
                </a:lnTo>
                <a:lnTo>
                  <a:pt x="41" y="145"/>
                </a:lnTo>
                <a:lnTo>
                  <a:pt x="38" y="143"/>
                </a:lnTo>
                <a:lnTo>
                  <a:pt x="36" y="142"/>
                </a:lnTo>
                <a:lnTo>
                  <a:pt x="35" y="139"/>
                </a:lnTo>
                <a:lnTo>
                  <a:pt x="35" y="136"/>
                </a:lnTo>
                <a:lnTo>
                  <a:pt x="35" y="132"/>
                </a:lnTo>
                <a:lnTo>
                  <a:pt x="32" y="134"/>
                </a:lnTo>
                <a:lnTo>
                  <a:pt x="31" y="135"/>
                </a:lnTo>
                <a:lnTo>
                  <a:pt x="30" y="137"/>
                </a:lnTo>
                <a:lnTo>
                  <a:pt x="30" y="139"/>
                </a:lnTo>
                <a:lnTo>
                  <a:pt x="30" y="141"/>
                </a:lnTo>
                <a:lnTo>
                  <a:pt x="31" y="143"/>
                </a:lnTo>
                <a:lnTo>
                  <a:pt x="32" y="144"/>
                </a:lnTo>
                <a:lnTo>
                  <a:pt x="32" y="146"/>
                </a:lnTo>
                <a:lnTo>
                  <a:pt x="29" y="146"/>
                </a:lnTo>
                <a:lnTo>
                  <a:pt x="27" y="145"/>
                </a:lnTo>
                <a:lnTo>
                  <a:pt x="25" y="144"/>
                </a:lnTo>
                <a:lnTo>
                  <a:pt x="24" y="143"/>
                </a:lnTo>
                <a:lnTo>
                  <a:pt x="22" y="140"/>
                </a:lnTo>
                <a:lnTo>
                  <a:pt x="21" y="138"/>
                </a:lnTo>
                <a:lnTo>
                  <a:pt x="21" y="136"/>
                </a:lnTo>
                <a:lnTo>
                  <a:pt x="18" y="135"/>
                </a:lnTo>
                <a:lnTo>
                  <a:pt x="16" y="135"/>
                </a:lnTo>
                <a:lnTo>
                  <a:pt x="14" y="135"/>
                </a:lnTo>
                <a:lnTo>
                  <a:pt x="13" y="136"/>
                </a:lnTo>
                <a:lnTo>
                  <a:pt x="11" y="137"/>
                </a:lnTo>
                <a:lnTo>
                  <a:pt x="9" y="138"/>
                </a:lnTo>
                <a:lnTo>
                  <a:pt x="7" y="139"/>
                </a:lnTo>
                <a:lnTo>
                  <a:pt x="5" y="138"/>
                </a:lnTo>
                <a:lnTo>
                  <a:pt x="4" y="136"/>
                </a:lnTo>
                <a:lnTo>
                  <a:pt x="3" y="135"/>
                </a:lnTo>
                <a:lnTo>
                  <a:pt x="2" y="133"/>
                </a:lnTo>
                <a:lnTo>
                  <a:pt x="1" y="131"/>
                </a:lnTo>
                <a:lnTo>
                  <a:pt x="0" y="129"/>
                </a:lnTo>
                <a:lnTo>
                  <a:pt x="0" y="127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3" y="121"/>
                </a:lnTo>
                <a:lnTo>
                  <a:pt x="4" y="122"/>
                </a:lnTo>
                <a:lnTo>
                  <a:pt x="6" y="124"/>
                </a:lnTo>
                <a:lnTo>
                  <a:pt x="7" y="126"/>
                </a:lnTo>
                <a:lnTo>
                  <a:pt x="10" y="127"/>
                </a:lnTo>
                <a:lnTo>
                  <a:pt x="13" y="129"/>
                </a:lnTo>
                <a:lnTo>
                  <a:pt x="28" y="132"/>
                </a:lnTo>
                <a:lnTo>
                  <a:pt x="29" y="131"/>
                </a:lnTo>
                <a:lnTo>
                  <a:pt x="32" y="128"/>
                </a:lnTo>
                <a:lnTo>
                  <a:pt x="34" y="127"/>
                </a:lnTo>
                <a:lnTo>
                  <a:pt x="32" y="126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5905500" y="4450661"/>
            <a:ext cx="125413" cy="230188"/>
          </a:xfrm>
          <a:custGeom>
            <a:avLst/>
            <a:gdLst/>
            <a:ahLst/>
            <a:cxnLst>
              <a:cxn ang="0">
                <a:pos x="27" y="130"/>
              </a:cxn>
              <a:cxn ang="0">
                <a:pos x="27" y="121"/>
              </a:cxn>
              <a:cxn ang="0">
                <a:pos x="28" y="99"/>
              </a:cxn>
              <a:cxn ang="0">
                <a:pos x="23" y="78"/>
              </a:cxn>
              <a:cxn ang="0">
                <a:pos x="27" y="68"/>
              </a:cxn>
              <a:cxn ang="0">
                <a:pos x="39" y="62"/>
              </a:cxn>
              <a:cxn ang="0">
                <a:pos x="49" y="55"/>
              </a:cxn>
              <a:cxn ang="0">
                <a:pos x="54" y="47"/>
              </a:cxn>
              <a:cxn ang="0">
                <a:pos x="49" y="46"/>
              </a:cxn>
              <a:cxn ang="0">
                <a:pos x="40" y="41"/>
              </a:cxn>
              <a:cxn ang="0">
                <a:pos x="35" y="26"/>
              </a:cxn>
              <a:cxn ang="0">
                <a:pos x="40" y="9"/>
              </a:cxn>
              <a:cxn ang="0">
                <a:pos x="48" y="0"/>
              </a:cxn>
              <a:cxn ang="0">
                <a:pos x="56" y="6"/>
              </a:cxn>
              <a:cxn ang="0">
                <a:pos x="56" y="14"/>
              </a:cxn>
              <a:cxn ang="0">
                <a:pos x="53" y="22"/>
              </a:cxn>
              <a:cxn ang="0">
                <a:pos x="50" y="29"/>
              </a:cxn>
              <a:cxn ang="0">
                <a:pos x="54" y="37"/>
              </a:cxn>
              <a:cxn ang="0">
                <a:pos x="56" y="44"/>
              </a:cxn>
              <a:cxn ang="0">
                <a:pos x="56" y="40"/>
              </a:cxn>
              <a:cxn ang="0">
                <a:pos x="61" y="37"/>
              </a:cxn>
              <a:cxn ang="0">
                <a:pos x="69" y="35"/>
              </a:cxn>
              <a:cxn ang="0">
                <a:pos x="76" y="33"/>
              </a:cxn>
              <a:cxn ang="0">
                <a:pos x="72" y="43"/>
              </a:cxn>
              <a:cxn ang="0">
                <a:pos x="73" y="54"/>
              </a:cxn>
              <a:cxn ang="0">
                <a:pos x="71" y="64"/>
              </a:cxn>
              <a:cxn ang="0">
                <a:pos x="65" y="68"/>
              </a:cxn>
              <a:cxn ang="0">
                <a:pos x="60" y="73"/>
              </a:cxn>
              <a:cxn ang="0">
                <a:pos x="64" y="83"/>
              </a:cxn>
              <a:cxn ang="0">
                <a:pos x="71" y="94"/>
              </a:cxn>
              <a:cxn ang="0">
                <a:pos x="76" y="106"/>
              </a:cxn>
              <a:cxn ang="0">
                <a:pos x="67" y="98"/>
              </a:cxn>
              <a:cxn ang="0">
                <a:pos x="58" y="89"/>
              </a:cxn>
              <a:cxn ang="0">
                <a:pos x="49" y="86"/>
              </a:cxn>
              <a:cxn ang="0">
                <a:pos x="42" y="100"/>
              </a:cxn>
              <a:cxn ang="0">
                <a:pos x="41" y="115"/>
              </a:cxn>
              <a:cxn ang="0">
                <a:pos x="46" y="129"/>
              </a:cxn>
              <a:cxn ang="0">
                <a:pos x="54" y="144"/>
              </a:cxn>
              <a:cxn ang="0">
                <a:pos x="65" y="155"/>
              </a:cxn>
              <a:cxn ang="0">
                <a:pos x="56" y="158"/>
              </a:cxn>
              <a:cxn ang="0">
                <a:pos x="48" y="153"/>
              </a:cxn>
              <a:cxn ang="0">
                <a:pos x="40" y="147"/>
              </a:cxn>
              <a:cxn ang="0">
                <a:pos x="37" y="137"/>
              </a:cxn>
              <a:cxn ang="0">
                <a:pos x="32" y="142"/>
              </a:cxn>
              <a:cxn ang="0">
                <a:pos x="33" y="148"/>
              </a:cxn>
              <a:cxn ang="0">
                <a:pos x="31" y="152"/>
              </a:cxn>
              <a:cxn ang="0">
                <a:pos x="26" y="148"/>
              </a:cxn>
              <a:cxn ang="0">
                <a:pos x="22" y="141"/>
              </a:cxn>
              <a:cxn ang="0">
                <a:pos x="15" y="140"/>
              </a:cxn>
              <a:cxn ang="0">
                <a:pos x="10" y="143"/>
              </a:cxn>
              <a:cxn ang="0">
                <a:pos x="5" y="143"/>
              </a:cxn>
              <a:cxn ang="0">
                <a:pos x="2" y="138"/>
              </a:cxn>
              <a:cxn ang="0">
                <a:pos x="0" y="132"/>
              </a:cxn>
              <a:cxn ang="0">
                <a:pos x="0" y="127"/>
              </a:cxn>
              <a:cxn ang="0">
                <a:pos x="4" y="126"/>
              </a:cxn>
              <a:cxn ang="0">
                <a:pos x="11" y="132"/>
              </a:cxn>
              <a:cxn ang="0">
                <a:pos x="31" y="136"/>
              </a:cxn>
              <a:cxn ang="0">
                <a:pos x="34" y="131"/>
              </a:cxn>
            </a:cxnLst>
            <a:rect l="0" t="0" r="r" b="b"/>
            <a:pathLst>
              <a:path w="77" h="159">
                <a:moveTo>
                  <a:pt x="34" y="131"/>
                </a:moveTo>
                <a:lnTo>
                  <a:pt x="28" y="132"/>
                </a:lnTo>
                <a:lnTo>
                  <a:pt x="27" y="130"/>
                </a:lnTo>
                <a:lnTo>
                  <a:pt x="27" y="129"/>
                </a:lnTo>
                <a:lnTo>
                  <a:pt x="26" y="129"/>
                </a:lnTo>
                <a:lnTo>
                  <a:pt x="27" y="121"/>
                </a:lnTo>
                <a:lnTo>
                  <a:pt x="28" y="114"/>
                </a:lnTo>
                <a:lnTo>
                  <a:pt x="28" y="107"/>
                </a:lnTo>
                <a:lnTo>
                  <a:pt x="28" y="99"/>
                </a:lnTo>
                <a:lnTo>
                  <a:pt x="27" y="92"/>
                </a:lnTo>
                <a:lnTo>
                  <a:pt x="26" y="85"/>
                </a:lnTo>
                <a:lnTo>
                  <a:pt x="23" y="78"/>
                </a:lnTo>
                <a:lnTo>
                  <a:pt x="19" y="71"/>
                </a:lnTo>
                <a:lnTo>
                  <a:pt x="23" y="69"/>
                </a:lnTo>
                <a:lnTo>
                  <a:pt x="27" y="68"/>
                </a:lnTo>
                <a:lnTo>
                  <a:pt x="31" y="66"/>
                </a:lnTo>
                <a:lnTo>
                  <a:pt x="34" y="64"/>
                </a:lnTo>
                <a:lnTo>
                  <a:pt x="39" y="62"/>
                </a:lnTo>
                <a:lnTo>
                  <a:pt x="42" y="60"/>
                </a:lnTo>
                <a:lnTo>
                  <a:pt x="46" y="57"/>
                </a:lnTo>
                <a:lnTo>
                  <a:pt x="49" y="55"/>
                </a:lnTo>
                <a:lnTo>
                  <a:pt x="51" y="53"/>
                </a:lnTo>
                <a:lnTo>
                  <a:pt x="53" y="50"/>
                </a:lnTo>
                <a:lnTo>
                  <a:pt x="54" y="47"/>
                </a:lnTo>
                <a:lnTo>
                  <a:pt x="53" y="44"/>
                </a:lnTo>
                <a:lnTo>
                  <a:pt x="52" y="47"/>
                </a:lnTo>
                <a:lnTo>
                  <a:pt x="49" y="46"/>
                </a:lnTo>
                <a:lnTo>
                  <a:pt x="46" y="45"/>
                </a:lnTo>
                <a:lnTo>
                  <a:pt x="44" y="47"/>
                </a:lnTo>
                <a:lnTo>
                  <a:pt x="40" y="41"/>
                </a:lnTo>
                <a:lnTo>
                  <a:pt x="37" y="37"/>
                </a:lnTo>
                <a:lnTo>
                  <a:pt x="35" y="31"/>
                </a:lnTo>
                <a:lnTo>
                  <a:pt x="35" y="26"/>
                </a:lnTo>
                <a:lnTo>
                  <a:pt x="36" y="20"/>
                </a:lnTo>
                <a:lnTo>
                  <a:pt x="37" y="15"/>
                </a:lnTo>
                <a:lnTo>
                  <a:pt x="40" y="9"/>
                </a:lnTo>
                <a:lnTo>
                  <a:pt x="42" y="4"/>
                </a:lnTo>
                <a:lnTo>
                  <a:pt x="45" y="2"/>
                </a:lnTo>
                <a:lnTo>
                  <a:pt x="48" y="0"/>
                </a:lnTo>
                <a:lnTo>
                  <a:pt x="52" y="0"/>
                </a:lnTo>
                <a:lnTo>
                  <a:pt x="55" y="4"/>
                </a:lnTo>
                <a:lnTo>
                  <a:pt x="56" y="6"/>
                </a:lnTo>
                <a:lnTo>
                  <a:pt x="56" y="9"/>
                </a:lnTo>
                <a:lnTo>
                  <a:pt x="56" y="11"/>
                </a:lnTo>
                <a:lnTo>
                  <a:pt x="56" y="14"/>
                </a:lnTo>
                <a:lnTo>
                  <a:pt x="55" y="16"/>
                </a:lnTo>
                <a:lnTo>
                  <a:pt x="54" y="19"/>
                </a:lnTo>
                <a:lnTo>
                  <a:pt x="53" y="22"/>
                </a:lnTo>
                <a:lnTo>
                  <a:pt x="51" y="24"/>
                </a:lnTo>
                <a:lnTo>
                  <a:pt x="50" y="27"/>
                </a:lnTo>
                <a:lnTo>
                  <a:pt x="50" y="29"/>
                </a:lnTo>
                <a:lnTo>
                  <a:pt x="51" y="32"/>
                </a:lnTo>
                <a:lnTo>
                  <a:pt x="53" y="34"/>
                </a:lnTo>
                <a:lnTo>
                  <a:pt x="54" y="37"/>
                </a:lnTo>
                <a:lnTo>
                  <a:pt x="56" y="39"/>
                </a:lnTo>
                <a:lnTo>
                  <a:pt x="57" y="41"/>
                </a:lnTo>
                <a:lnTo>
                  <a:pt x="56" y="44"/>
                </a:lnTo>
                <a:lnTo>
                  <a:pt x="56" y="42"/>
                </a:lnTo>
                <a:lnTo>
                  <a:pt x="56" y="41"/>
                </a:lnTo>
                <a:lnTo>
                  <a:pt x="56" y="40"/>
                </a:lnTo>
                <a:lnTo>
                  <a:pt x="56" y="39"/>
                </a:lnTo>
                <a:lnTo>
                  <a:pt x="59" y="39"/>
                </a:lnTo>
                <a:lnTo>
                  <a:pt x="61" y="37"/>
                </a:lnTo>
                <a:lnTo>
                  <a:pt x="64" y="36"/>
                </a:lnTo>
                <a:lnTo>
                  <a:pt x="66" y="35"/>
                </a:lnTo>
                <a:lnTo>
                  <a:pt x="69" y="35"/>
                </a:lnTo>
                <a:lnTo>
                  <a:pt x="71" y="34"/>
                </a:lnTo>
                <a:lnTo>
                  <a:pt x="74" y="33"/>
                </a:lnTo>
                <a:lnTo>
                  <a:pt x="76" y="33"/>
                </a:lnTo>
                <a:lnTo>
                  <a:pt x="74" y="37"/>
                </a:lnTo>
                <a:lnTo>
                  <a:pt x="73" y="40"/>
                </a:lnTo>
                <a:lnTo>
                  <a:pt x="72" y="43"/>
                </a:lnTo>
                <a:lnTo>
                  <a:pt x="72" y="46"/>
                </a:lnTo>
                <a:lnTo>
                  <a:pt x="72" y="50"/>
                </a:lnTo>
                <a:lnTo>
                  <a:pt x="73" y="54"/>
                </a:lnTo>
                <a:lnTo>
                  <a:pt x="72" y="57"/>
                </a:lnTo>
                <a:lnTo>
                  <a:pt x="72" y="61"/>
                </a:lnTo>
                <a:lnTo>
                  <a:pt x="71" y="64"/>
                </a:lnTo>
                <a:lnTo>
                  <a:pt x="69" y="65"/>
                </a:lnTo>
                <a:lnTo>
                  <a:pt x="67" y="67"/>
                </a:lnTo>
                <a:lnTo>
                  <a:pt x="65" y="68"/>
                </a:lnTo>
                <a:lnTo>
                  <a:pt x="62" y="69"/>
                </a:lnTo>
                <a:lnTo>
                  <a:pt x="61" y="71"/>
                </a:lnTo>
                <a:lnTo>
                  <a:pt x="60" y="73"/>
                </a:lnTo>
                <a:lnTo>
                  <a:pt x="60" y="76"/>
                </a:lnTo>
                <a:lnTo>
                  <a:pt x="61" y="80"/>
                </a:lnTo>
                <a:lnTo>
                  <a:pt x="64" y="83"/>
                </a:lnTo>
                <a:lnTo>
                  <a:pt x="66" y="87"/>
                </a:lnTo>
                <a:lnTo>
                  <a:pt x="69" y="90"/>
                </a:lnTo>
                <a:lnTo>
                  <a:pt x="71" y="94"/>
                </a:lnTo>
                <a:lnTo>
                  <a:pt x="73" y="97"/>
                </a:lnTo>
                <a:lnTo>
                  <a:pt x="75" y="101"/>
                </a:lnTo>
                <a:lnTo>
                  <a:pt x="76" y="106"/>
                </a:lnTo>
                <a:lnTo>
                  <a:pt x="73" y="104"/>
                </a:lnTo>
                <a:lnTo>
                  <a:pt x="70" y="101"/>
                </a:lnTo>
                <a:lnTo>
                  <a:pt x="67" y="98"/>
                </a:lnTo>
                <a:lnTo>
                  <a:pt x="64" y="95"/>
                </a:lnTo>
                <a:lnTo>
                  <a:pt x="61" y="92"/>
                </a:lnTo>
                <a:lnTo>
                  <a:pt x="58" y="89"/>
                </a:lnTo>
                <a:lnTo>
                  <a:pt x="56" y="86"/>
                </a:lnTo>
                <a:lnTo>
                  <a:pt x="53" y="82"/>
                </a:lnTo>
                <a:lnTo>
                  <a:pt x="49" y="86"/>
                </a:lnTo>
                <a:lnTo>
                  <a:pt x="46" y="90"/>
                </a:lnTo>
                <a:lnTo>
                  <a:pt x="44" y="95"/>
                </a:lnTo>
                <a:lnTo>
                  <a:pt x="42" y="100"/>
                </a:lnTo>
                <a:lnTo>
                  <a:pt x="41" y="105"/>
                </a:lnTo>
                <a:lnTo>
                  <a:pt x="41" y="110"/>
                </a:lnTo>
                <a:lnTo>
                  <a:pt x="41" y="115"/>
                </a:lnTo>
                <a:lnTo>
                  <a:pt x="42" y="119"/>
                </a:lnTo>
                <a:lnTo>
                  <a:pt x="44" y="125"/>
                </a:lnTo>
                <a:lnTo>
                  <a:pt x="46" y="129"/>
                </a:lnTo>
                <a:lnTo>
                  <a:pt x="48" y="134"/>
                </a:lnTo>
                <a:lnTo>
                  <a:pt x="51" y="139"/>
                </a:lnTo>
                <a:lnTo>
                  <a:pt x="54" y="144"/>
                </a:lnTo>
                <a:lnTo>
                  <a:pt x="57" y="148"/>
                </a:lnTo>
                <a:lnTo>
                  <a:pt x="61" y="152"/>
                </a:lnTo>
                <a:lnTo>
                  <a:pt x="65" y="155"/>
                </a:lnTo>
                <a:lnTo>
                  <a:pt x="61" y="154"/>
                </a:lnTo>
                <a:lnTo>
                  <a:pt x="58" y="156"/>
                </a:lnTo>
                <a:lnTo>
                  <a:pt x="56" y="158"/>
                </a:lnTo>
                <a:lnTo>
                  <a:pt x="54" y="157"/>
                </a:lnTo>
                <a:lnTo>
                  <a:pt x="51" y="155"/>
                </a:lnTo>
                <a:lnTo>
                  <a:pt x="48" y="153"/>
                </a:lnTo>
                <a:lnTo>
                  <a:pt x="45" y="151"/>
                </a:lnTo>
                <a:lnTo>
                  <a:pt x="42" y="149"/>
                </a:lnTo>
                <a:lnTo>
                  <a:pt x="40" y="147"/>
                </a:lnTo>
                <a:lnTo>
                  <a:pt x="39" y="144"/>
                </a:lnTo>
                <a:lnTo>
                  <a:pt x="37" y="141"/>
                </a:lnTo>
                <a:lnTo>
                  <a:pt x="37" y="137"/>
                </a:lnTo>
                <a:lnTo>
                  <a:pt x="34" y="139"/>
                </a:lnTo>
                <a:lnTo>
                  <a:pt x="33" y="140"/>
                </a:lnTo>
                <a:lnTo>
                  <a:pt x="32" y="142"/>
                </a:lnTo>
                <a:lnTo>
                  <a:pt x="32" y="144"/>
                </a:lnTo>
                <a:lnTo>
                  <a:pt x="32" y="146"/>
                </a:lnTo>
                <a:lnTo>
                  <a:pt x="33" y="148"/>
                </a:lnTo>
                <a:lnTo>
                  <a:pt x="34" y="150"/>
                </a:lnTo>
                <a:lnTo>
                  <a:pt x="34" y="152"/>
                </a:lnTo>
                <a:lnTo>
                  <a:pt x="31" y="152"/>
                </a:lnTo>
                <a:lnTo>
                  <a:pt x="29" y="151"/>
                </a:lnTo>
                <a:lnTo>
                  <a:pt x="27" y="150"/>
                </a:lnTo>
                <a:lnTo>
                  <a:pt x="26" y="148"/>
                </a:lnTo>
                <a:lnTo>
                  <a:pt x="24" y="145"/>
                </a:lnTo>
                <a:lnTo>
                  <a:pt x="23" y="143"/>
                </a:lnTo>
                <a:lnTo>
                  <a:pt x="22" y="141"/>
                </a:lnTo>
                <a:lnTo>
                  <a:pt x="19" y="140"/>
                </a:lnTo>
                <a:lnTo>
                  <a:pt x="17" y="140"/>
                </a:lnTo>
                <a:lnTo>
                  <a:pt x="15" y="140"/>
                </a:lnTo>
                <a:lnTo>
                  <a:pt x="14" y="141"/>
                </a:lnTo>
                <a:lnTo>
                  <a:pt x="12" y="142"/>
                </a:lnTo>
                <a:lnTo>
                  <a:pt x="10" y="143"/>
                </a:lnTo>
                <a:lnTo>
                  <a:pt x="8" y="144"/>
                </a:lnTo>
                <a:lnTo>
                  <a:pt x="7" y="144"/>
                </a:lnTo>
                <a:lnTo>
                  <a:pt x="5" y="143"/>
                </a:lnTo>
                <a:lnTo>
                  <a:pt x="4" y="141"/>
                </a:lnTo>
                <a:lnTo>
                  <a:pt x="3" y="140"/>
                </a:lnTo>
                <a:lnTo>
                  <a:pt x="2" y="138"/>
                </a:lnTo>
                <a:lnTo>
                  <a:pt x="1" y="136"/>
                </a:lnTo>
                <a:lnTo>
                  <a:pt x="0" y="134"/>
                </a:lnTo>
                <a:lnTo>
                  <a:pt x="0" y="132"/>
                </a:lnTo>
                <a:lnTo>
                  <a:pt x="0" y="130"/>
                </a:lnTo>
                <a:lnTo>
                  <a:pt x="0" y="128"/>
                </a:lnTo>
                <a:lnTo>
                  <a:pt x="0" y="127"/>
                </a:lnTo>
                <a:lnTo>
                  <a:pt x="1" y="126"/>
                </a:lnTo>
                <a:lnTo>
                  <a:pt x="3" y="125"/>
                </a:lnTo>
                <a:lnTo>
                  <a:pt x="4" y="126"/>
                </a:lnTo>
                <a:lnTo>
                  <a:pt x="6" y="129"/>
                </a:lnTo>
                <a:lnTo>
                  <a:pt x="8" y="131"/>
                </a:lnTo>
                <a:lnTo>
                  <a:pt x="11" y="132"/>
                </a:lnTo>
                <a:lnTo>
                  <a:pt x="14" y="134"/>
                </a:lnTo>
                <a:lnTo>
                  <a:pt x="30" y="137"/>
                </a:lnTo>
                <a:lnTo>
                  <a:pt x="31" y="136"/>
                </a:lnTo>
                <a:lnTo>
                  <a:pt x="34" y="133"/>
                </a:lnTo>
                <a:lnTo>
                  <a:pt x="36" y="132"/>
                </a:lnTo>
                <a:lnTo>
                  <a:pt x="34" y="131"/>
                </a:lnTo>
              </a:path>
            </a:pathLst>
          </a:custGeom>
          <a:solidFill>
            <a:srgbClr val="FFCCCC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6005513" y="4449074"/>
            <a:ext cx="31750" cy="28575"/>
          </a:xfrm>
          <a:custGeom>
            <a:avLst/>
            <a:gdLst/>
            <a:ahLst/>
            <a:cxnLst>
              <a:cxn ang="0">
                <a:pos x="2" y="11"/>
              </a:cxn>
              <a:cxn ang="0">
                <a:pos x="3" y="9"/>
              </a:cxn>
              <a:cxn ang="0">
                <a:pos x="5" y="8"/>
              </a:cxn>
              <a:cxn ang="0">
                <a:pos x="6" y="6"/>
              </a:cxn>
              <a:cxn ang="0">
                <a:pos x="8" y="4"/>
              </a:cxn>
              <a:cxn ang="0">
                <a:pos x="9" y="2"/>
              </a:cxn>
              <a:cxn ang="0">
                <a:pos x="11" y="2"/>
              </a:cxn>
              <a:cxn ang="0">
                <a:pos x="13" y="0"/>
              </a:cxn>
              <a:cxn ang="0">
                <a:pos x="16" y="0"/>
              </a:cxn>
              <a:cxn ang="0">
                <a:pos x="17" y="2"/>
              </a:cxn>
              <a:cxn ang="0">
                <a:pos x="18" y="2"/>
              </a:cxn>
              <a:cxn ang="0">
                <a:pos x="17" y="4"/>
              </a:cxn>
              <a:cxn ang="0">
                <a:pos x="15" y="5"/>
              </a:cxn>
              <a:cxn ang="0">
                <a:pos x="13" y="8"/>
              </a:cxn>
              <a:cxn ang="0">
                <a:pos x="11" y="10"/>
              </a:cxn>
              <a:cxn ang="0">
                <a:pos x="10" y="12"/>
              </a:cxn>
              <a:cxn ang="0">
                <a:pos x="8" y="14"/>
              </a:cxn>
              <a:cxn ang="0">
                <a:pos x="6" y="16"/>
              </a:cxn>
              <a:cxn ang="0">
                <a:pos x="5" y="17"/>
              </a:cxn>
              <a:cxn ang="0">
                <a:pos x="3" y="18"/>
              </a:cxn>
              <a:cxn ang="0">
                <a:pos x="2" y="19"/>
              </a:cxn>
              <a:cxn ang="0">
                <a:pos x="1" y="18"/>
              </a:cxn>
              <a:cxn ang="0">
                <a:pos x="0" y="17"/>
              </a:cxn>
              <a:cxn ang="0">
                <a:pos x="0" y="16"/>
              </a:cxn>
              <a:cxn ang="0">
                <a:pos x="0" y="14"/>
              </a:cxn>
              <a:cxn ang="0">
                <a:pos x="1" y="12"/>
              </a:cxn>
              <a:cxn ang="0">
                <a:pos x="1" y="11"/>
              </a:cxn>
              <a:cxn ang="0">
                <a:pos x="2" y="8"/>
              </a:cxn>
              <a:cxn ang="0">
                <a:pos x="2" y="9"/>
              </a:cxn>
              <a:cxn ang="0">
                <a:pos x="2" y="10"/>
              </a:cxn>
              <a:cxn ang="0">
                <a:pos x="2" y="11"/>
              </a:cxn>
            </a:cxnLst>
            <a:rect l="0" t="0" r="r" b="b"/>
            <a:pathLst>
              <a:path w="19" h="20">
                <a:moveTo>
                  <a:pt x="2" y="11"/>
                </a:moveTo>
                <a:lnTo>
                  <a:pt x="3" y="9"/>
                </a:lnTo>
                <a:lnTo>
                  <a:pt x="5" y="8"/>
                </a:lnTo>
                <a:lnTo>
                  <a:pt x="6" y="6"/>
                </a:lnTo>
                <a:lnTo>
                  <a:pt x="8" y="4"/>
                </a:lnTo>
                <a:lnTo>
                  <a:pt x="9" y="2"/>
                </a:lnTo>
                <a:lnTo>
                  <a:pt x="11" y="2"/>
                </a:lnTo>
                <a:lnTo>
                  <a:pt x="13" y="0"/>
                </a:lnTo>
                <a:lnTo>
                  <a:pt x="16" y="0"/>
                </a:lnTo>
                <a:lnTo>
                  <a:pt x="17" y="2"/>
                </a:lnTo>
                <a:lnTo>
                  <a:pt x="18" y="2"/>
                </a:lnTo>
                <a:lnTo>
                  <a:pt x="17" y="4"/>
                </a:lnTo>
                <a:lnTo>
                  <a:pt x="15" y="5"/>
                </a:lnTo>
                <a:lnTo>
                  <a:pt x="13" y="8"/>
                </a:lnTo>
                <a:lnTo>
                  <a:pt x="11" y="10"/>
                </a:lnTo>
                <a:lnTo>
                  <a:pt x="10" y="12"/>
                </a:lnTo>
                <a:lnTo>
                  <a:pt x="8" y="14"/>
                </a:lnTo>
                <a:lnTo>
                  <a:pt x="6" y="16"/>
                </a:lnTo>
                <a:lnTo>
                  <a:pt x="5" y="17"/>
                </a:lnTo>
                <a:lnTo>
                  <a:pt x="3" y="18"/>
                </a:lnTo>
                <a:lnTo>
                  <a:pt x="2" y="19"/>
                </a:lnTo>
                <a:lnTo>
                  <a:pt x="1" y="18"/>
                </a:lnTo>
                <a:lnTo>
                  <a:pt x="0" y="17"/>
                </a:lnTo>
                <a:lnTo>
                  <a:pt x="0" y="16"/>
                </a:lnTo>
                <a:lnTo>
                  <a:pt x="0" y="14"/>
                </a:lnTo>
                <a:lnTo>
                  <a:pt x="1" y="12"/>
                </a:lnTo>
                <a:lnTo>
                  <a:pt x="1" y="11"/>
                </a:lnTo>
                <a:lnTo>
                  <a:pt x="2" y="8"/>
                </a:lnTo>
                <a:lnTo>
                  <a:pt x="2" y="9"/>
                </a:lnTo>
                <a:lnTo>
                  <a:pt x="2" y="10"/>
                </a:lnTo>
                <a:lnTo>
                  <a:pt x="2" y="11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6005513" y="4449074"/>
            <a:ext cx="41275" cy="36512"/>
          </a:xfrm>
          <a:custGeom>
            <a:avLst/>
            <a:gdLst/>
            <a:ahLst/>
            <a:cxnLst>
              <a:cxn ang="0">
                <a:pos x="2" y="15"/>
              </a:cxn>
              <a:cxn ang="0">
                <a:pos x="4" y="12"/>
              </a:cxn>
              <a:cxn ang="0">
                <a:pos x="6" y="10"/>
              </a:cxn>
              <a:cxn ang="0">
                <a:pos x="8" y="8"/>
              </a:cxn>
              <a:cxn ang="0">
                <a:pos x="10" y="5"/>
              </a:cxn>
              <a:cxn ang="0">
                <a:pos x="13" y="3"/>
              </a:cxn>
              <a:cxn ang="0">
                <a:pos x="15" y="2"/>
              </a:cxn>
              <a:cxn ang="0">
                <a:pos x="18" y="0"/>
              </a:cxn>
              <a:cxn ang="0">
                <a:pos x="21" y="0"/>
              </a:cxn>
              <a:cxn ang="0">
                <a:pos x="22" y="0"/>
              </a:cxn>
              <a:cxn ang="0">
                <a:pos x="23" y="2"/>
              </a:cxn>
              <a:cxn ang="0">
                <a:pos x="24" y="3"/>
              </a:cxn>
              <a:cxn ang="0">
                <a:pos x="23" y="5"/>
              </a:cxn>
              <a:cxn ang="0">
                <a:pos x="20" y="7"/>
              </a:cxn>
              <a:cxn ang="0">
                <a:pos x="18" y="10"/>
              </a:cxn>
              <a:cxn ang="0">
                <a:pos x="15" y="13"/>
              </a:cxn>
              <a:cxn ang="0">
                <a:pos x="14" y="16"/>
              </a:cxn>
              <a:cxn ang="0">
                <a:pos x="10" y="18"/>
              </a:cxn>
              <a:cxn ang="0">
                <a:pos x="8" y="21"/>
              </a:cxn>
              <a:cxn ang="0">
                <a:pos x="6" y="23"/>
              </a:cxn>
              <a:cxn ang="0">
                <a:pos x="4" y="24"/>
              </a:cxn>
              <a:cxn ang="0">
                <a:pos x="2" y="25"/>
              </a:cxn>
              <a:cxn ang="0">
                <a:pos x="1" y="24"/>
              </a:cxn>
              <a:cxn ang="0">
                <a:pos x="0" y="23"/>
              </a:cxn>
              <a:cxn ang="0">
                <a:pos x="0" y="21"/>
              </a:cxn>
              <a:cxn ang="0">
                <a:pos x="0" y="18"/>
              </a:cxn>
              <a:cxn ang="0">
                <a:pos x="1" y="16"/>
              </a:cxn>
              <a:cxn ang="0">
                <a:pos x="1" y="14"/>
              </a:cxn>
              <a:cxn ang="0">
                <a:pos x="2" y="11"/>
              </a:cxn>
              <a:cxn ang="0">
                <a:pos x="2" y="12"/>
              </a:cxn>
              <a:cxn ang="0">
                <a:pos x="2" y="13"/>
              </a:cxn>
              <a:cxn ang="0">
                <a:pos x="2" y="14"/>
              </a:cxn>
              <a:cxn ang="0">
                <a:pos x="2" y="15"/>
              </a:cxn>
            </a:cxnLst>
            <a:rect l="0" t="0" r="r" b="b"/>
            <a:pathLst>
              <a:path w="25" h="26">
                <a:moveTo>
                  <a:pt x="2" y="15"/>
                </a:moveTo>
                <a:lnTo>
                  <a:pt x="4" y="12"/>
                </a:lnTo>
                <a:lnTo>
                  <a:pt x="6" y="10"/>
                </a:lnTo>
                <a:lnTo>
                  <a:pt x="8" y="8"/>
                </a:lnTo>
                <a:lnTo>
                  <a:pt x="10" y="5"/>
                </a:lnTo>
                <a:lnTo>
                  <a:pt x="13" y="3"/>
                </a:lnTo>
                <a:lnTo>
                  <a:pt x="15" y="2"/>
                </a:lnTo>
                <a:lnTo>
                  <a:pt x="18" y="0"/>
                </a:lnTo>
                <a:lnTo>
                  <a:pt x="21" y="0"/>
                </a:lnTo>
                <a:lnTo>
                  <a:pt x="22" y="0"/>
                </a:lnTo>
                <a:lnTo>
                  <a:pt x="23" y="2"/>
                </a:lnTo>
                <a:lnTo>
                  <a:pt x="24" y="3"/>
                </a:lnTo>
                <a:lnTo>
                  <a:pt x="23" y="5"/>
                </a:lnTo>
                <a:lnTo>
                  <a:pt x="20" y="7"/>
                </a:lnTo>
                <a:lnTo>
                  <a:pt x="18" y="10"/>
                </a:lnTo>
                <a:lnTo>
                  <a:pt x="15" y="13"/>
                </a:lnTo>
                <a:lnTo>
                  <a:pt x="14" y="16"/>
                </a:lnTo>
                <a:lnTo>
                  <a:pt x="10" y="18"/>
                </a:lnTo>
                <a:lnTo>
                  <a:pt x="8" y="21"/>
                </a:lnTo>
                <a:lnTo>
                  <a:pt x="6" y="23"/>
                </a:lnTo>
                <a:lnTo>
                  <a:pt x="4" y="24"/>
                </a:lnTo>
                <a:lnTo>
                  <a:pt x="2" y="25"/>
                </a:lnTo>
                <a:lnTo>
                  <a:pt x="1" y="24"/>
                </a:lnTo>
                <a:lnTo>
                  <a:pt x="0" y="23"/>
                </a:lnTo>
                <a:lnTo>
                  <a:pt x="0" y="21"/>
                </a:lnTo>
                <a:lnTo>
                  <a:pt x="0" y="18"/>
                </a:lnTo>
                <a:lnTo>
                  <a:pt x="1" y="16"/>
                </a:lnTo>
                <a:lnTo>
                  <a:pt x="1" y="14"/>
                </a:lnTo>
                <a:lnTo>
                  <a:pt x="2" y="11"/>
                </a:lnTo>
                <a:lnTo>
                  <a:pt x="2" y="12"/>
                </a:lnTo>
                <a:lnTo>
                  <a:pt x="2" y="13"/>
                </a:lnTo>
                <a:lnTo>
                  <a:pt x="2" y="14"/>
                </a:lnTo>
                <a:lnTo>
                  <a:pt x="2" y="15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>
            <a:off x="6145213" y="4618936"/>
            <a:ext cx="38100" cy="23813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2" y="3"/>
              </a:cxn>
              <a:cxn ang="0">
                <a:pos x="4" y="2"/>
              </a:cxn>
              <a:cxn ang="0">
                <a:pos x="6" y="1"/>
              </a:cxn>
              <a:cxn ang="0">
                <a:pos x="8" y="0"/>
              </a:cxn>
              <a:cxn ang="0">
                <a:pos x="10" y="0"/>
              </a:cxn>
              <a:cxn ang="0">
                <a:pos x="13" y="0"/>
              </a:cxn>
              <a:cxn ang="0">
                <a:pos x="15" y="0"/>
              </a:cxn>
              <a:cxn ang="0">
                <a:pos x="17" y="0"/>
              </a:cxn>
              <a:cxn ang="0">
                <a:pos x="18" y="0"/>
              </a:cxn>
              <a:cxn ang="0">
                <a:pos x="20" y="1"/>
              </a:cxn>
              <a:cxn ang="0">
                <a:pos x="20" y="2"/>
              </a:cxn>
              <a:cxn ang="0">
                <a:pos x="21" y="3"/>
              </a:cxn>
              <a:cxn ang="0">
                <a:pos x="22" y="5"/>
              </a:cxn>
              <a:cxn ang="0">
                <a:pos x="21" y="6"/>
              </a:cxn>
              <a:cxn ang="0">
                <a:pos x="20" y="8"/>
              </a:cxn>
              <a:cxn ang="0">
                <a:pos x="19" y="9"/>
              </a:cxn>
              <a:cxn ang="0">
                <a:pos x="18" y="10"/>
              </a:cxn>
              <a:cxn ang="0">
                <a:pos x="17" y="9"/>
              </a:cxn>
              <a:cxn ang="0">
                <a:pos x="15" y="9"/>
              </a:cxn>
              <a:cxn ang="0">
                <a:pos x="15" y="10"/>
              </a:cxn>
              <a:cxn ang="0">
                <a:pos x="14" y="10"/>
              </a:cxn>
              <a:cxn ang="0">
                <a:pos x="15" y="11"/>
              </a:cxn>
              <a:cxn ang="0">
                <a:pos x="15" y="12"/>
              </a:cxn>
              <a:cxn ang="0">
                <a:pos x="14" y="13"/>
              </a:cxn>
              <a:cxn ang="0">
                <a:pos x="13" y="15"/>
              </a:cxn>
              <a:cxn ang="0">
                <a:pos x="12" y="15"/>
              </a:cxn>
              <a:cxn ang="0">
                <a:pos x="10" y="15"/>
              </a:cxn>
              <a:cxn ang="0">
                <a:pos x="9" y="15"/>
              </a:cxn>
              <a:cxn ang="0">
                <a:pos x="7" y="14"/>
              </a:cxn>
              <a:cxn ang="0">
                <a:pos x="6" y="13"/>
              </a:cxn>
              <a:cxn ang="0">
                <a:pos x="4" y="12"/>
              </a:cxn>
              <a:cxn ang="0">
                <a:pos x="3" y="12"/>
              </a:cxn>
              <a:cxn ang="0">
                <a:pos x="2" y="12"/>
              </a:cxn>
              <a:cxn ang="0">
                <a:pos x="3" y="10"/>
              </a:cxn>
              <a:cxn ang="0">
                <a:pos x="3" y="7"/>
              </a:cxn>
              <a:cxn ang="0">
                <a:pos x="0" y="5"/>
              </a:cxn>
            </a:cxnLst>
            <a:rect l="0" t="0" r="r" b="b"/>
            <a:pathLst>
              <a:path w="23" h="16">
                <a:moveTo>
                  <a:pt x="0" y="5"/>
                </a:moveTo>
                <a:lnTo>
                  <a:pt x="2" y="3"/>
                </a:lnTo>
                <a:lnTo>
                  <a:pt x="4" y="2"/>
                </a:lnTo>
                <a:lnTo>
                  <a:pt x="6" y="1"/>
                </a:lnTo>
                <a:lnTo>
                  <a:pt x="8" y="0"/>
                </a:lnTo>
                <a:lnTo>
                  <a:pt x="10" y="0"/>
                </a:lnTo>
                <a:lnTo>
                  <a:pt x="13" y="0"/>
                </a:lnTo>
                <a:lnTo>
                  <a:pt x="15" y="0"/>
                </a:lnTo>
                <a:lnTo>
                  <a:pt x="17" y="0"/>
                </a:lnTo>
                <a:lnTo>
                  <a:pt x="18" y="0"/>
                </a:lnTo>
                <a:lnTo>
                  <a:pt x="20" y="1"/>
                </a:lnTo>
                <a:lnTo>
                  <a:pt x="20" y="2"/>
                </a:lnTo>
                <a:lnTo>
                  <a:pt x="21" y="3"/>
                </a:lnTo>
                <a:lnTo>
                  <a:pt x="22" y="5"/>
                </a:lnTo>
                <a:lnTo>
                  <a:pt x="21" y="6"/>
                </a:lnTo>
                <a:lnTo>
                  <a:pt x="20" y="8"/>
                </a:lnTo>
                <a:lnTo>
                  <a:pt x="19" y="9"/>
                </a:lnTo>
                <a:lnTo>
                  <a:pt x="18" y="10"/>
                </a:lnTo>
                <a:lnTo>
                  <a:pt x="17" y="9"/>
                </a:lnTo>
                <a:lnTo>
                  <a:pt x="15" y="9"/>
                </a:lnTo>
                <a:lnTo>
                  <a:pt x="15" y="10"/>
                </a:lnTo>
                <a:lnTo>
                  <a:pt x="14" y="10"/>
                </a:lnTo>
                <a:lnTo>
                  <a:pt x="15" y="11"/>
                </a:lnTo>
                <a:lnTo>
                  <a:pt x="15" y="12"/>
                </a:lnTo>
                <a:lnTo>
                  <a:pt x="14" y="13"/>
                </a:lnTo>
                <a:lnTo>
                  <a:pt x="13" y="15"/>
                </a:lnTo>
                <a:lnTo>
                  <a:pt x="12" y="15"/>
                </a:lnTo>
                <a:lnTo>
                  <a:pt x="10" y="15"/>
                </a:lnTo>
                <a:lnTo>
                  <a:pt x="9" y="15"/>
                </a:lnTo>
                <a:lnTo>
                  <a:pt x="7" y="14"/>
                </a:lnTo>
                <a:lnTo>
                  <a:pt x="6" y="13"/>
                </a:lnTo>
                <a:lnTo>
                  <a:pt x="4" y="12"/>
                </a:lnTo>
                <a:lnTo>
                  <a:pt x="3" y="12"/>
                </a:lnTo>
                <a:lnTo>
                  <a:pt x="2" y="12"/>
                </a:lnTo>
                <a:lnTo>
                  <a:pt x="3" y="10"/>
                </a:lnTo>
                <a:lnTo>
                  <a:pt x="3" y="7"/>
                </a:lnTo>
                <a:lnTo>
                  <a:pt x="0" y="5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Freeform 54"/>
          <p:cNvSpPr>
            <a:spLocks/>
          </p:cNvSpPr>
          <p:nvPr/>
        </p:nvSpPr>
        <p:spPr bwMode="auto">
          <a:xfrm>
            <a:off x="6145213" y="4618936"/>
            <a:ext cx="47625" cy="317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3" y="5"/>
              </a:cxn>
              <a:cxn ang="0">
                <a:pos x="5" y="3"/>
              </a:cxn>
              <a:cxn ang="0">
                <a:pos x="8" y="1"/>
              </a:cxn>
              <a:cxn ang="0">
                <a:pos x="10" y="0"/>
              </a:cxn>
              <a:cxn ang="0">
                <a:pos x="13" y="0"/>
              </a:cxn>
              <a:cxn ang="0">
                <a:pos x="16" y="0"/>
              </a:cxn>
              <a:cxn ang="0">
                <a:pos x="19" y="0"/>
              </a:cxn>
              <a:cxn ang="0">
                <a:pos x="21" y="0"/>
              </a:cxn>
              <a:cxn ang="0">
                <a:pos x="23" y="0"/>
              </a:cxn>
              <a:cxn ang="0">
                <a:pos x="25" y="2"/>
              </a:cxn>
              <a:cxn ang="0">
                <a:pos x="26" y="3"/>
              </a:cxn>
              <a:cxn ang="0">
                <a:pos x="27" y="5"/>
              </a:cxn>
              <a:cxn ang="0">
                <a:pos x="28" y="7"/>
              </a:cxn>
              <a:cxn ang="0">
                <a:pos x="27" y="9"/>
              </a:cxn>
              <a:cxn ang="0">
                <a:pos x="26" y="11"/>
              </a:cxn>
              <a:cxn ang="0">
                <a:pos x="24" y="12"/>
              </a:cxn>
              <a:cxn ang="0">
                <a:pos x="23" y="13"/>
              </a:cxn>
              <a:cxn ang="0">
                <a:pos x="21" y="12"/>
              </a:cxn>
              <a:cxn ang="0">
                <a:pos x="19" y="12"/>
              </a:cxn>
              <a:cxn ang="0">
                <a:pos x="19" y="13"/>
              </a:cxn>
              <a:cxn ang="0">
                <a:pos x="18" y="14"/>
              </a:cxn>
              <a:cxn ang="0">
                <a:pos x="19" y="15"/>
              </a:cxn>
              <a:cxn ang="0">
                <a:pos x="19" y="17"/>
              </a:cxn>
              <a:cxn ang="0">
                <a:pos x="18" y="18"/>
              </a:cxn>
              <a:cxn ang="0">
                <a:pos x="16" y="21"/>
              </a:cxn>
              <a:cxn ang="0">
                <a:pos x="15" y="21"/>
              </a:cxn>
              <a:cxn ang="0">
                <a:pos x="13" y="21"/>
              </a:cxn>
              <a:cxn ang="0">
                <a:pos x="11" y="21"/>
              </a:cxn>
              <a:cxn ang="0">
                <a:pos x="9" y="20"/>
              </a:cxn>
              <a:cxn ang="0">
                <a:pos x="7" y="18"/>
              </a:cxn>
              <a:cxn ang="0">
                <a:pos x="5" y="17"/>
              </a:cxn>
              <a:cxn ang="0">
                <a:pos x="4" y="17"/>
              </a:cxn>
              <a:cxn ang="0">
                <a:pos x="3" y="16"/>
              </a:cxn>
              <a:cxn ang="0">
                <a:pos x="4" y="13"/>
              </a:cxn>
              <a:cxn ang="0">
                <a:pos x="4" y="10"/>
              </a:cxn>
              <a:cxn ang="0">
                <a:pos x="0" y="7"/>
              </a:cxn>
            </a:cxnLst>
            <a:rect l="0" t="0" r="r" b="b"/>
            <a:pathLst>
              <a:path w="29" h="22">
                <a:moveTo>
                  <a:pt x="0" y="7"/>
                </a:moveTo>
                <a:lnTo>
                  <a:pt x="3" y="5"/>
                </a:lnTo>
                <a:lnTo>
                  <a:pt x="5" y="3"/>
                </a:lnTo>
                <a:lnTo>
                  <a:pt x="8" y="1"/>
                </a:lnTo>
                <a:lnTo>
                  <a:pt x="10" y="0"/>
                </a:lnTo>
                <a:lnTo>
                  <a:pt x="13" y="0"/>
                </a:lnTo>
                <a:lnTo>
                  <a:pt x="16" y="0"/>
                </a:lnTo>
                <a:lnTo>
                  <a:pt x="19" y="0"/>
                </a:lnTo>
                <a:lnTo>
                  <a:pt x="21" y="0"/>
                </a:lnTo>
                <a:lnTo>
                  <a:pt x="23" y="0"/>
                </a:lnTo>
                <a:lnTo>
                  <a:pt x="25" y="2"/>
                </a:lnTo>
                <a:lnTo>
                  <a:pt x="26" y="3"/>
                </a:lnTo>
                <a:lnTo>
                  <a:pt x="27" y="5"/>
                </a:lnTo>
                <a:lnTo>
                  <a:pt x="28" y="7"/>
                </a:lnTo>
                <a:lnTo>
                  <a:pt x="27" y="9"/>
                </a:lnTo>
                <a:lnTo>
                  <a:pt x="26" y="11"/>
                </a:lnTo>
                <a:lnTo>
                  <a:pt x="24" y="12"/>
                </a:lnTo>
                <a:lnTo>
                  <a:pt x="23" y="13"/>
                </a:lnTo>
                <a:lnTo>
                  <a:pt x="21" y="12"/>
                </a:lnTo>
                <a:lnTo>
                  <a:pt x="19" y="12"/>
                </a:lnTo>
                <a:lnTo>
                  <a:pt x="19" y="13"/>
                </a:lnTo>
                <a:lnTo>
                  <a:pt x="18" y="14"/>
                </a:lnTo>
                <a:lnTo>
                  <a:pt x="19" y="15"/>
                </a:lnTo>
                <a:lnTo>
                  <a:pt x="19" y="17"/>
                </a:lnTo>
                <a:lnTo>
                  <a:pt x="18" y="18"/>
                </a:lnTo>
                <a:lnTo>
                  <a:pt x="16" y="21"/>
                </a:lnTo>
                <a:lnTo>
                  <a:pt x="15" y="21"/>
                </a:lnTo>
                <a:lnTo>
                  <a:pt x="13" y="21"/>
                </a:lnTo>
                <a:lnTo>
                  <a:pt x="11" y="21"/>
                </a:lnTo>
                <a:lnTo>
                  <a:pt x="9" y="20"/>
                </a:lnTo>
                <a:lnTo>
                  <a:pt x="7" y="18"/>
                </a:lnTo>
                <a:lnTo>
                  <a:pt x="5" y="17"/>
                </a:lnTo>
                <a:lnTo>
                  <a:pt x="4" y="17"/>
                </a:lnTo>
                <a:lnTo>
                  <a:pt x="3" y="16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Freeform 55"/>
          <p:cNvSpPr>
            <a:spLocks/>
          </p:cNvSpPr>
          <p:nvPr/>
        </p:nvSpPr>
        <p:spPr bwMode="auto">
          <a:xfrm>
            <a:off x="6165850" y="4641161"/>
            <a:ext cx="530225" cy="249238"/>
          </a:xfrm>
          <a:custGeom>
            <a:avLst/>
            <a:gdLst/>
            <a:ahLst/>
            <a:cxnLst>
              <a:cxn ang="0">
                <a:pos x="242" y="164"/>
              </a:cxn>
              <a:cxn ang="0">
                <a:pos x="202" y="159"/>
              </a:cxn>
              <a:cxn ang="0">
                <a:pos x="163" y="149"/>
              </a:cxn>
              <a:cxn ang="0">
                <a:pos x="145" y="139"/>
              </a:cxn>
              <a:cxn ang="0">
                <a:pos x="138" y="128"/>
              </a:cxn>
              <a:cxn ang="0">
                <a:pos x="129" y="128"/>
              </a:cxn>
              <a:cxn ang="0">
                <a:pos x="124" y="139"/>
              </a:cxn>
              <a:cxn ang="0">
                <a:pos x="117" y="151"/>
              </a:cxn>
              <a:cxn ang="0">
                <a:pos x="105" y="158"/>
              </a:cxn>
              <a:cxn ang="0">
                <a:pos x="90" y="142"/>
              </a:cxn>
              <a:cxn ang="0">
                <a:pos x="80" y="128"/>
              </a:cxn>
              <a:cxn ang="0">
                <a:pos x="86" y="116"/>
              </a:cxn>
              <a:cxn ang="0">
                <a:pos x="75" y="105"/>
              </a:cxn>
              <a:cxn ang="0">
                <a:pos x="65" y="96"/>
              </a:cxn>
              <a:cxn ang="0">
                <a:pos x="59" y="83"/>
              </a:cxn>
              <a:cxn ang="0">
                <a:pos x="57" y="83"/>
              </a:cxn>
              <a:cxn ang="0">
                <a:pos x="50" y="93"/>
              </a:cxn>
              <a:cxn ang="0">
                <a:pos x="33" y="101"/>
              </a:cxn>
              <a:cxn ang="0">
                <a:pos x="21" y="96"/>
              </a:cxn>
              <a:cxn ang="0">
                <a:pos x="31" y="91"/>
              </a:cxn>
              <a:cxn ang="0">
                <a:pos x="41" y="82"/>
              </a:cxn>
              <a:cxn ang="0">
                <a:pos x="26" y="72"/>
              </a:cxn>
              <a:cxn ang="0">
                <a:pos x="28" y="64"/>
              </a:cxn>
              <a:cxn ang="0">
                <a:pos x="67" y="75"/>
              </a:cxn>
              <a:cxn ang="0">
                <a:pos x="77" y="63"/>
              </a:cxn>
              <a:cxn ang="0">
                <a:pos x="42" y="48"/>
              </a:cxn>
              <a:cxn ang="0">
                <a:pos x="13" y="41"/>
              </a:cxn>
              <a:cxn ang="0">
                <a:pos x="0" y="29"/>
              </a:cxn>
              <a:cxn ang="0">
                <a:pos x="2" y="12"/>
              </a:cxn>
              <a:cxn ang="0">
                <a:pos x="13" y="16"/>
              </a:cxn>
              <a:cxn ang="0">
                <a:pos x="22" y="26"/>
              </a:cxn>
              <a:cxn ang="0">
                <a:pos x="24" y="34"/>
              </a:cxn>
              <a:cxn ang="0">
                <a:pos x="34" y="32"/>
              </a:cxn>
              <a:cxn ang="0">
                <a:pos x="45" y="23"/>
              </a:cxn>
              <a:cxn ang="0">
                <a:pos x="62" y="13"/>
              </a:cxn>
              <a:cxn ang="0">
                <a:pos x="86" y="0"/>
              </a:cxn>
              <a:cxn ang="0">
                <a:pos x="123" y="15"/>
              </a:cxn>
              <a:cxn ang="0">
                <a:pos x="157" y="25"/>
              </a:cxn>
              <a:cxn ang="0">
                <a:pos x="156" y="36"/>
              </a:cxn>
              <a:cxn ang="0">
                <a:pos x="164" y="45"/>
              </a:cxn>
              <a:cxn ang="0">
                <a:pos x="157" y="80"/>
              </a:cxn>
              <a:cxn ang="0">
                <a:pos x="173" y="101"/>
              </a:cxn>
              <a:cxn ang="0">
                <a:pos x="190" y="101"/>
              </a:cxn>
              <a:cxn ang="0">
                <a:pos x="193" y="118"/>
              </a:cxn>
              <a:cxn ang="0">
                <a:pos x="203" y="121"/>
              </a:cxn>
              <a:cxn ang="0">
                <a:pos x="219" y="101"/>
              </a:cxn>
              <a:cxn ang="0">
                <a:pos x="234" y="93"/>
              </a:cxn>
              <a:cxn ang="0">
                <a:pos x="236" y="81"/>
              </a:cxn>
              <a:cxn ang="0">
                <a:pos x="256" y="76"/>
              </a:cxn>
              <a:cxn ang="0">
                <a:pos x="280" y="71"/>
              </a:cxn>
              <a:cxn ang="0">
                <a:pos x="291" y="62"/>
              </a:cxn>
              <a:cxn ang="0">
                <a:pos x="304" y="62"/>
              </a:cxn>
              <a:cxn ang="0">
                <a:pos x="311" y="51"/>
              </a:cxn>
              <a:cxn ang="0">
                <a:pos x="315" y="37"/>
              </a:cxn>
              <a:cxn ang="0">
                <a:pos x="324" y="34"/>
              </a:cxn>
              <a:cxn ang="0">
                <a:pos x="326" y="42"/>
              </a:cxn>
              <a:cxn ang="0">
                <a:pos x="319" y="73"/>
              </a:cxn>
              <a:cxn ang="0">
                <a:pos x="296" y="109"/>
              </a:cxn>
              <a:cxn ang="0">
                <a:pos x="285" y="137"/>
              </a:cxn>
              <a:cxn ang="0">
                <a:pos x="274" y="169"/>
              </a:cxn>
            </a:cxnLst>
            <a:rect l="0" t="0" r="r" b="b"/>
            <a:pathLst>
              <a:path w="327" h="172">
                <a:moveTo>
                  <a:pt x="274" y="171"/>
                </a:moveTo>
                <a:lnTo>
                  <a:pt x="266" y="169"/>
                </a:lnTo>
                <a:lnTo>
                  <a:pt x="258" y="167"/>
                </a:lnTo>
                <a:lnTo>
                  <a:pt x="250" y="166"/>
                </a:lnTo>
                <a:lnTo>
                  <a:pt x="242" y="164"/>
                </a:lnTo>
                <a:lnTo>
                  <a:pt x="234" y="163"/>
                </a:lnTo>
                <a:lnTo>
                  <a:pt x="226" y="161"/>
                </a:lnTo>
                <a:lnTo>
                  <a:pt x="218" y="161"/>
                </a:lnTo>
                <a:lnTo>
                  <a:pt x="210" y="160"/>
                </a:lnTo>
                <a:lnTo>
                  <a:pt x="202" y="159"/>
                </a:lnTo>
                <a:lnTo>
                  <a:pt x="194" y="157"/>
                </a:lnTo>
                <a:lnTo>
                  <a:pt x="186" y="155"/>
                </a:lnTo>
                <a:lnTo>
                  <a:pt x="179" y="154"/>
                </a:lnTo>
                <a:lnTo>
                  <a:pt x="171" y="151"/>
                </a:lnTo>
                <a:lnTo>
                  <a:pt x="163" y="149"/>
                </a:lnTo>
                <a:lnTo>
                  <a:pt x="157" y="146"/>
                </a:lnTo>
                <a:lnTo>
                  <a:pt x="149" y="142"/>
                </a:lnTo>
                <a:lnTo>
                  <a:pt x="148" y="141"/>
                </a:lnTo>
                <a:lnTo>
                  <a:pt x="146" y="140"/>
                </a:lnTo>
                <a:lnTo>
                  <a:pt x="145" y="139"/>
                </a:lnTo>
                <a:lnTo>
                  <a:pt x="144" y="137"/>
                </a:lnTo>
                <a:lnTo>
                  <a:pt x="142" y="134"/>
                </a:lnTo>
                <a:lnTo>
                  <a:pt x="142" y="132"/>
                </a:lnTo>
                <a:lnTo>
                  <a:pt x="140" y="130"/>
                </a:lnTo>
                <a:lnTo>
                  <a:pt x="138" y="128"/>
                </a:lnTo>
                <a:lnTo>
                  <a:pt x="137" y="127"/>
                </a:lnTo>
                <a:lnTo>
                  <a:pt x="135" y="126"/>
                </a:lnTo>
                <a:lnTo>
                  <a:pt x="133" y="126"/>
                </a:lnTo>
                <a:lnTo>
                  <a:pt x="131" y="127"/>
                </a:lnTo>
                <a:lnTo>
                  <a:pt x="129" y="128"/>
                </a:lnTo>
                <a:lnTo>
                  <a:pt x="127" y="130"/>
                </a:lnTo>
                <a:lnTo>
                  <a:pt x="126" y="131"/>
                </a:lnTo>
                <a:lnTo>
                  <a:pt x="125" y="133"/>
                </a:lnTo>
                <a:lnTo>
                  <a:pt x="124" y="136"/>
                </a:lnTo>
                <a:lnTo>
                  <a:pt x="124" y="139"/>
                </a:lnTo>
                <a:lnTo>
                  <a:pt x="125" y="141"/>
                </a:lnTo>
                <a:lnTo>
                  <a:pt x="124" y="143"/>
                </a:lnTo>
                <a:lnTo>
                  <a:pt x="122" y="145"/>
                </a:lnTo>
                <a:lnTo>
                  <a:pt x="120" y="148"/>
                </a:lnTo>
                <a:lnTo>
                  <a:pt x="117" y="151"/>
                </a:lnTo>
                <a:lnTo>
                  <a:pt x="115" y="154"/>
                </a:lnTo>
                <a:lnTo>
                  <a:pt x="113" y="156"/>
                </a:lnTo>
                <a:lnTo>
                  <a:pt x="110" y="158"/>
                </a:lnTo>
                <a:lnTo>
                  <a:pt x="108" y="158"/>
                </a:lnTo>
                <a:lnTo>
                  <a:pt x="105" y="158"/>
                </a:lnTo>
                <a:lnTo>
                  <a:pt x="101" y="155"/>
                </a:lnTo>
                <a:lnTo>
                  <a:pt x="97" y="153"/>
                </a:lnTo>
                <a:lnTo>
                  <a:pt x="95" y="149"/>
                </a:lnTo>
                <a:lnTo>
                  <a:pt x="92" y="146"/>
                </a:lnTo>
                <a:lnTo>
                  <a:pt x="90" y="142"/>
                </a:lnTo>
                <a:lnTo>
                  <a:pt x="87" y="139"/>
                </a:lnTo>
                <a:lnTo>
                  <a:pt x="84" y="136"/>
                </a:lnTo>
                <a:lnTo>
                  <a:pt x="81" y="132"/>
                </a:lnTo>
                <a:lnTo>
                  <a:pt x="80" y="130"/>
                </a:lnTo>
                <a:lnTo>
                  <a:pt x="80" y="128"/>
                </a:lnTo>
                <a:lnTo>
                  <a:pt x="81" y="126"/>
                </a:lnTo>
                <a:lnTo>
                  <a:pt x="83" y="123"/>
                </a:lnTo>
                <a:lnTo>
                  <a:pt x="85" y="121"/>
                </a:lnTo>
                <a:lnTo>
                  <a:pt x="86" y="118"/>
                </a:lnTo>
                <a:lnTo>
                  <a:pt x="86" y="116"/>
                </a:lnTo>
                <a:lnTo>
                  <a:pt x="85" y="114"/>
                </a:lnTo>
                <a:lnTo>
                  <a:pt x="83" y="111"/>
                </a:lnTo>
                <a:lnTo>
                  <a:pt x="81" y="109"/>
                </a:lnTo>
                <a:lnTo>
                  <a:pt x="78" y="107"/>
                </a:lnTo>
                <a:lnTo>
                  <a:pt x="75" y="105"/>
                </a:lnTo>
                <a:lnTo>
                  <a:pt x="73" y="104"/>
                </a:lnTo>
                <a:lnTo>
                  <a:pt x="71" y="102"/>
                </a:lnTo>
                <a:lnTo>
                  <a:pt x="68" y="100"/>
                </a:lnTo>
                <a:lnTo>
                  <a:pt x="67" y="98"/>
                </a:lnTo>
                <a:lnTo>
                  <a:pt x="65" y="96"/>
                </a:lnTo>
                <a:lnTo>
                  <a:pt x="64" y="93"/>
                </a:lnTo>
                <a:lnTo>
                  <a:pt x="62" y="91"/>
                </a:lnTo>
                <a:lnTo>
                  <a:pt x="61" y="88"/>
                </a:lnTo>
                <a:lnTo>
                  <a:pt x="60" y="86"/>
                </a:lnTo>
                <a:lnTo>
                  <a:pt x="59" y="83"/>
                </a:lnTo>
                <a:lnTo>
                  <a:pt x="59" y="80"/>
                </a:lnTo>
                <a:lnTo>
                  <a:pt x="59" y="76"/>
                </a:lnTo>
                <a:lnTo>
                  <a:pt x="59" y="79"/>
                </a:lnTo>
                <a:lnTo>
                  <a:pt x="58" y="81"/>
                </a:lnTo>
                <a:lnTo>
                  <a:pt x="57" y="83"/>
                </a:lnTo>
                <a:lnTo>
                  <a:pt x="56" y="86"/>
                </a:lnTo>
                <a:lnTo>
                  <a:pt x="55" y="87"/>
                </a:lnTo>
                <a:lnTo>
                  <a:pt x="53" y="89"/>
                </a:lnTo>
                <a:lnTo>
                  <a:pt x="52" y="91"/>
                </a:lnTo>
                <a:lnTo>
                  <a:pt x="50" y="93"/>
                </a:lnTo>
                <a:lnTo>
                  <a:pt x="47" y="96"/>
                </a:lnTo>
                <a:lnTo>
                  <a:pt x="44" y="97"/>
                </a:lnTo>
                <a:lnTo>
                  <a:pt x="41" y="100"/>
                </a:lnTo>
                <a:lnTo>
                  <a:pt x="37" y="101"/>
                </a:lnTo>
                <a:lnTo>
                  <a:pt x="33" y="101"/>
                </a:lnTo>
                <a:lnTo>
                  <a:pt x="30" y="101"/>
                </a:lnTo>
                <a:lnTo>
                  <a:pt x="26" y="101"/>
                </a:lnTo>
                <a:lnTo>
                  <a:pt x="22" y="98"/>
                </a:lnTo>
                <a:lnTo>
                  <a:pt x="21" y="97"/>
                </a:lnTo>
                <a:lnTo>
                  <a:pt x="21" y="96"/>
                </a:lnTo>
                <a:lnTo>
                  <a:pt x="21" y="95"/>
                </a:lnTo>
                <a:lnTo>
                  <a:pt x="22" y="94"/>
                </a:lnTo>
                <a:lnTo>
                  <a:pt x="25" y="93"/>
                </a:lnTo>
                <a:lnTo>
                  <a:pt x="28" y="92"/>
                </a:lnTo>
                <a:lnTo>
                  <a:pt x="31" y="91"/>
                </a:lnTo>
                <a:lnTo>
                  <a:pt x="34" y="90"/>
                </a:lnTo>
                <a:lnTo>
                  <a:pt x="37" y="89"/>
                </a:lnTo>
                <a:lnTo>
                  <a:pt x="39" y="87"/>
                </a:lnTo>
                <a:lnTo>
                  <a:pt x="41" y="85"/>
                </a:lnTo>
                <a:lnTo>
                  <a:pt x="41" y="82"/>
                </a:lnTo>
                <a:lnTo>
                  <a:pt x="39" y="78"/>
                </a:lnTo>
                <a:lnTo>
                  <a:pt x="37" y="76"/>
                </a:lnTo>
                <a:lnTo>
                  <a:pt x="34" y="75"/>
                </a:lnTo>
                <a:lnTo>
                  <a:pt x="30" y="73"/>
                </a:lnTo>
                <a:lnTo>
                  <a:pt x="26" y="72"/>
                </a:lnTo>
                <a:lnTo>
                  <a:pt x="21" y="71"/>
                </a:lnTo>
                <a:lnTo>
                  <a:pt x="17" y="70"/>
                </a:lnTo>
                <a:lnTo>
                  <a:pt x="12" y="68"/>
                </a:lnTo>
                <a:lnTo>
                  <a:pt x="20" y="65"/>
                </a:lnTo>
                <a:lnTo>
                  <a:pt x="28" y="64"/>
                </a:lnTo>
                <a:lnTo>
                  <a:pt x="35" y="65"/>
                </a:lnTo>
                <a:lnTo>
                  <a:pt x="43" y="67"/>
                </a:lnTo>
                <a:lnTo>
                  <a:pt x="51" y="70"/>
                </a:lnTo>
                <a:lnTo>
                  <a:pt x="59" y="73"/>
                </a:lnTo>
                <a:lnTo>
                  <a:pt x="67" y="75"/>
                </a:lnTo>
                <a:lnTo>
                  <a:pt x="74" y="75"/>
                </a:lnTo>
                <a:lnTo>
                  <a:pt x="76" y="73"/>
                </a:lnTo>
                <a:lnTo>
                  <a:pt x="78" y="70"/>
                </a:lnTo>
                <a:lnTo>
                  <a:pt x="78" y="66"/>
                </a:lnTo>
                <a:lnTo>
                  <a:pt x="77" y="63"/>
                </a:lnTo>
                <a:lnTo>
                  <a:pt x="70" y="60"/>
                </a:lnTo>
                <a:lnTo>
                  <a:pt x="63" y="56"/>
                </a:lnTo>
                <a:lnTo>
                  <a:pt x="56" y="53"/>
                </a:lnTo>
                <a:lnTo>
                  <a:pt x="49" y="51"/>
                </a:lnTo>
                <a:lnTo>
                  <a:pt x="42" y="48"/>
                </a:lnTo>
                <a:lnTo>
                  <a:pt x="34" y="46"/>
                </a:lnTo>
                <a:lnTo>
                  <a:pt x="27" y="44"/>
                </a:lnTo>
                <a:lnTo>
                  <a:pt x="18" y="43"/>
                </a:lnTo>
                <a:lnTo>
                  <a:pt x="16" y="42"/>
                </a:lnTo>
                <a:lnTo>
                  <a:pt x="13" y="41"/>
                </a:lnTo>
                <a:lnTo>
                  <a:pt x="10" y="40"/>
                </a:lnTo>
                <a:lnTo>
                  <a:pt x="7" y="37"/>
                </a:lnTo>
                <a:lnTo>
                  <a:pt x="3" y="35"/>
                </a:lnTo>
                <a:lnTo>
                  <a:pt x="1" y="32"/>
                </a:lnTo>
                <a:lnTo>
                  <a:pt x="0" y="29"/>
                </a:lnTo>
                <a:lnTo>
                  <a:pt x="0" y="24"/>
                </a:lnTo>
                <a:lnTo>
                  <a:pt x="0" y="22"/>
                </a:lnTo>
                <a:lnTo>
                  <a:pt x="0" y="20"/>
                </a:lnTo>
                <a:lnTo>
                  <a:pt x="1" y="17"/>
                </a:lnTo>
                <a:lnTo>
                  <a:pt x="2" y="12"/>
                </a:lnTo>
                <a:lnTo>
                  <a:pt x="5" y="12"/>
                </a:lnTo>
                <a:lnTo>
                  <a:pt x="8" y="12"/>
                </a:lnTo>
                <a:lnTo>
                  <a:pt x="10" y="12"/>
                </a:lnTo>
                <a:lnTo>
                  <a:pt x="11" y="13"/>
                </a:lnTo>
                <a:lnTo>
                  <a:pt x="13" y="16"/>
                </a:lnTo>
                <a:lnTo>
                  <a:pt x="15" y="18"/>
                </a:lnTo>
                <a:lnTo>
                  <a:pt x="17" y="22"/>
                </a:lnTo>
                <a:lnTo>
                  <a:pt x="19" y="25"/>
                </a:lnTo>
                <a:lnTo>
                  <a:pt x="20" y="26"/>
                </a:lnTo>
                <a:lnTo>
                  <a:pt x="22" y="26"/>
                </a:lnTo>
                <a:lnTo>
                  <a:pt x="25" y="26"/>
                </a:lnTo>
                <a:lnTo>
                  <a:pt x="26" y="27"/>
                </a:lnTo>
                <a:lnTo>
                  <a:pt x="26" y="29"/>
                </a:lnTo>
                <a:lnTo>
                  <a:pt x="25" y="32"/>
                </a:lnTo>
                <a:lnTo>
                  <a:pt x="24" y="34"/>
                </a:lnTo>
                <a:lnTo>
                  <a:pt x="24" y="35"/>
                </a:lnTo>
                <a:lnTo>
                  <a:pt x="27" y="36"/>
                </a:lnTo>
                <a:lnTo>
                  <a:pt x="30" y="35"/>
                </a:lnTo>
                <a:lnTo>
                  <a:pt x="32" y="34"/>
                </a:lnTo>
                <a:lnTo>
                  <a:pt x="34" y="32"/>
                </a:lnTo>
                <a:lnTo>
                  <a:pt x="36" y="31"/>
                </a:lnTo>
                <a:lnTo>
                  <a:pt x="38" y="28"/>
                </a:lnTo>
                <a:lnTo>
                  <a:pt x="40" y="26"/>
                </a:lnTo>
                <a:lnTo>
                  <a:pt x="42" y="23"/>
                </a:lnTo>
                <a:lnTo>
                  <a:pt x="45" y="23"/>
                </a:lnTo>
                <a:lnTo>
                  <a:pt x="48" y="23"/>
                </a:lnTo>
                <a:lnTo>
                  <a:pt x="51" y="23"/>
                </a:lnTo>
                <a:lnTo>
                  <a:pt x="53" y="22"/>
                </a:lnTo>
                <a:lnTo>
                  <a:pt x="57" y="18"/>
                </a:lnTo>
                <a:lnTo>
                  <a:pt x="62" y="13"/>
                </a:lnTo>
                <a:lnTo>
                  <a:pt x="67" y="9"/>
                </a:lnTo>
                <a:lnTo>
                  <a:pt x="72" y="5"/>
                </a:lnTo>
                <a:lnTo>
                  <a:pt x="76" y="2"/>
                </a:lnTo>
                <a:lnTo>
                  <a:pt x="81" y="0"/>
                </a:lnTo>
                <a:lnTo>
                  <a:pt x="86" y="0"/>
                </a:lnTo>
                <a:lnTo>
                  <a:pt x="90" y="3"/>
                </a:lnTo>
                <a:lnTo>
                  <a:pt x="97" y="10"/>
                </a:lnTo>
                <a:lnTo>
                  <a:pt x="106" y="12"/>
                </a:lnTo>
                <a:lnTo>
                  <a:pt x="115" y="14"/>
                </a:lnTo>
                <a:lnTo>
                  <a:pt x="123" y="15"/>
                </a:lnTo>
                <a:lnTo>
                  <a:pt x="132" y="15"/>
                </a:lnTo>
                <a:lnTo>
                  <a:pt x="141" y="16"/>
                </a:lnTo>
                <a:lnTo>
                  <a:pt x="149" y="19"/>
                </a:lnTo>
                <a:lnTo>
                  <a:pt x="157" y="23"/>
                </a:lnTo>
                <a:lnTo>
                  <a:pt x="157" y="25"/>
                </a:lnTo>
                <a:lnTo>
                  <a:pt x="157" y="27"/>
                </a:lnTo>
                <a:lnTo>
                  <a:pt x="156" y="30"/>
                </a:lnTo>
                <a:lnTo>
                  <a:pt x="155" y="32"/>
                </a:lnTo>
                <a:lnTo>
                  <a:pt x="155" y="34"/>
                </a:lnTo>
                <a:lnTo>
                  <a:pt x="156" y="36"/>
                </a:lnTo>
                <a:lnTo>
                  <a:pt x="158" y="38"/>
                </a:lnTo>
                <a:lnTo>
                  <a:pt x="161" y="40"/>
                </a:lnTo>
                <a:lnTo>
                  <a:pt x="163" y="41"/>
                </a:lnTo>
                <a:lnTo>
                  <a:pt x="164" y="43"/>
                </a:lnTo>
                <a:lnTo>
                  <a:pt x="164" y="45"/>
                </a:lnTo>
                <a:lnTo>
                  <a:pt x="164" y="48"/>
                </a:lnTo>
                <a:lnTo>
                  <a:pt x="159" y="55"/>
                </a:lnTo>
                <a:lnTo>
                  <a:pt x="157" y="64"/>
                </a:lnTo>
                <a:lnTo>
                  <a:pt x="156" y="73"/>
                </a:lnTo>
                <a:lnTo>
                  <a:pt x="157" y="80"/>
                </a:lnTo>
                <a:lnTo>
                  <a:pt x="160" y="87"/>
                </a:lnTo>
                <a:lnTo>
                  <a:pt x="163" y="94"/>
                </a:lnTo>
                <a:lnTo>
                  <a:pt x="168" y="98"/>
                </a:lnTo>
                <a:lnTo>
                  <a:pt x="173" y="103"/>
                </a:lnTo>
                <a:lnTo>
                  <a:pt x="173" y="101"/>
                </a:lnTo>
                <a:lnTo>
                  <a:pt x="175" y="98"/>
                </a:lnTo>
                <a:lnTo>
                  <a:pt x="179" y="97"/>
                </a:lnTo>
                <a:lnTo>
                  <a:pt x="185" y="97"/>
                </a:lnTo>
                <a:lnTo>
                  <a:pt x="189" y="99"/>
                </a:lnTo>
                <a:lnTo>
                  <a:pt x="190" y="101"/>
                </a:lnTo>
                <a:lnTo>
                  <a:pt x="191" y="104"/>
                </a:lnTo>
                <a:lnTo>
                  <a:pt x="192" y="108"/>
                </a:lnTo>
                <a:lnTo>
                  <a:pt x="192" y="112"/>
                </a:lnTo>
                <a:lnTo>
                  <a:pt x="192" y="115"/>
                </a:lnTo>
                <a:lnTo>
                  <a:pt x="193" y="118"/>
                </a:lnTo>
                <a:lnTo>
                  <a:pt x="195" y="121"/>
                </a:lnTo>
                <a:lnTo>
                  <a:pt x="197" y="122"/>
                </a:lnTo>
                <a:lnTo>
                  <a:pt x="199" y="122"/>
                </a:lnTo>
                <a:lnTo>
                  <a:pt x="201" y="122"/>
                </a:lnTo>
                <a:lnTo>
                  <a:pt x="203" y="121"/>
                </a:lnTo>
                <a:lnTo>
                  <a:pt x="207" y="118"/>
                </a:lnTo>
                <a:lnTo>
                  <a:pt x="210" y="114"/>
                </a:lnTo>
                <a:lnTo>
                  <a:pt x="213" y="109"/>
                </a:lnTo>
                <a:lnTo>
                  <a:pt x="216" y="105"/>
                </a:lnTo>
                <a:lnTo>
                  <a:pt x="219" y="101"/>
                </a:lnTo>
                <a:lnTo>
                  <a:pt x="222" y="97"/>
                </a:lnTo>
                <a:lnTo>
                  <a:pt x="227" y="96"/>
                </a:lnTo>
                <a:lnTo>
                  <a:pt x="233" y="95"/>
                </a:lnTo>
                <a:lnTo>
                  <a:pt x="234" y="95"/>
                </a:lnTo>
                <a:lnTo>
                  <a:pt x="234" y="93"/>
                </a:lnTo>
                <a:lnTo>
                  <a:pt x="235" y="91"/>
                </a:lnTo>
                <a:lnTo>
                  <a:pt x="235" y="88"/>
                </a:lnTo>
                <a:lnTo>
                  <a:pt x="235" y="86"/>
                </a:lnTo>
                <a:lnTo>
                  <a:pt x="236" y="83"/>
                </a:lnTo>
                <a:lnTo>
                  <a:pt x="236" y="81"/>
                </a:lnTo>
                <a:lnTo>
                  <a:pt x="237" y="80"/>
                </a:lnTo>
                <a:lnTo>
                  <a:pt x="241" y="77"/>
                </a:lnTo>
                <a:lnTo>
                  <a:pt x="246" y="76"/>
                </a:lnTo>
                <a:lnTo>
                  <a:pt x="250" y="76"/>
                </a:lnTo>
                <a:lnTo>
                  <a:pt x="256" y="76"/>
                </a:lnTo>
                <a:lnTo>
                  <a:pt x="261" y="76"/>
                </a:lnTo>
                <a:lnTo>
                  <a:pt x="267" y="76"/>
                </a:lnTo>
                <a:lnTo>
                  <a:pt x="272" y="75"/>
                </a:lnTo>
                <a:lnTo>
                  <a:pt x="277" y="73"/>
                </a:lnTo>
                <a:lnTo>
                  <a:pt x="280" y="71"/>
                </a:lnTo>
                <a:lnTo>
                  <a:pt x="282" y="68"/>
                </a:lnTo>
                <a:lnTo>
                  <a:pt x="284" y="65"/>
                </a:lnTo>
                <a:lnTo>
                  <a:pt x="287" y="63"/>
                </a:lnTo>
                <a:lnTo>
                  <a:pt x="289" y="62"/>
                </a:lnTo>
                <a:lnTo>
                  <a:pt x="291" y="62"/>
                </a:lnTo>
                <a:lnTo>
                  <a:pt x="294" y="62"/>
                </a:lnTo>
                <a:lnTo>
                  <a:pt x="297" y="62"/>
                </a:lnTo>
                <a:lnTo>
                  <a:pt x="299" y="62"/>
                </a:lnTo>
                <a:lnTo>
                  <a:pt x="302" y="62"/>
                </a:lnTo>
                <a:lnTo>
                  <a:pt x="304" y="62"/>
                </a:lnTo>
                <a:lnTo>
                  <a:pt x="306" y="61"/>
                </a:lnTo>
                <a:lnTo>
                  <a:pt x="307" y="59"/>
                </a:lnTo>
                <a:lnTo>
                  <a:pt x="309" y="56"/>
                </a:lnTo>
                <a:lnTo>
                  <a:pt x="310" y="53"/>
                </a:lnTo>
                <a:lnTo>
                  <a:pt x="311" y="51"/>
                </a:lnTo>
                <a:lnTo>
                  <a:pt x="312" y="47"/>
                </a:lnTo>
                <a:lnTo>
                  <a:pt x="312" y="44"/>
                </a:lnTo>
                <a:lnTo>
                  <a:pt x="313" y="40"/>
                </a:lnTo>
                <a:lnTo>
                  <a:pt x="313" y="37"/>
                </a:lnTo>
                <a:lnTo>
                  <a:pt x="315" y="37"/>
                </a:lnTo>
                <a:lnTo>
                  <a:pt x="317" y="37"/>
                </a:lnTo>
                <a:lnTo>
                  <a:pt x="319" y="36"/>
                </a:lnTo>
                <a:lnTo>
                  <a:pt x="321" y="35"/>
                </a:lnTo>
                <a:lnTo>
                  <a:pt x="322" y="34"/>
                </a:lnTo>
                <a:lnTo>
                  <a:pt x="324" y="34"/>
                </a:lnTo>
                <a:lnTo>
                  <a:pt x="325" y="34"/>
                </a:lnTo>
                <a:lnTo>
                  <a:pt x="326" y="34"/>
                </a:lnTo>
                <a:lnTo>
                  <a:pt x="326" y="35"/>
                </a:lnTo>
                <a:lnTo>
                  <a:pt x="326" y="38"/>
                </a:lnTo>
                <a:lnTo>
                  <a:pt x="326" y="42"/>
                </a:lnTo>
                <a:lnTo>
                  <a:pt x="326" y="48"/>
                </a:lnTo>
                <a:lnTo>
                  <a:pt x="325" y="53"/>
                </a:lnTo>
                <a:lnTo>
                  <a:pt x="324" y="60"/>
                </a:lnTo>
                <a:lnTo>
                  <a:pt x="322" y="66"/>
                </a:lnTo>
                <a:lnTo>
                  <a:pt x="319" y="73"/>
                </a:lnTo>
                <a:lnTo>
                  <a:pt x="315" y="79"/>
                </a:lnTo>
                <a:lnTo>
                  <a:pt x="310" y="87"/>
                </a:lnTo>
                <a:lnTo>
                  <a:pt x="306" y="95"/>
                </a:lnTo>
                <a:lnTo>
                  <a:pt x="301" y="102"/>
                </a:lnTo>
                <a:lnTo>
                  <a:pt x="296" y="109"/>
                </a:lnTo>
                <a:lnTo>
                  <a:pt x="292" y="116"/>
                </a:lnTo>
                <a:lnTo>
                  <a:pt x="290" y="121"/>
                </a:lnTo>
                <a:lnTo>
                  <a:pt x="288" y="125"/>
                </a:lnTo>
                <a:lnTo>
                  <a:pt x="287" y="130"/>
                </a:lnTo>
                <a:lnTo>
                  <a:pt x="285" y="137"/>
                </a:lnTo>
                <a:lnTo>
                  <a:pt x="283" y="144"/>
                </a:lnTo>
                <a:lnTo>
                  <a:pt x="280" y="151"/>
                </a:lnTo>
                <a:lnTo>
                  <a:pt x="278" y="159"/>
                </a:lnTo>
                <a:lnTo>
                  <a:pt x="276" y="165"/>
                </a:lnTo>
                <a:lnTo>
                  <a:pt x="274" y="169"/>
                </a:lnTo>
                <a:lnTo>
                  <a:pt x="274" y="171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>
            <a:off x="6165850" y="4641161"/>
            <a:ext cx="538163" cy="257175"/>
          </a:xfrm>
          <a:custGeom>
            <a:avLst/>
            <a:gdLst/>
            <a:ahLst/>
            <a:cxnLst>
              <a:cxn ang="0">
                <a:pos x="246" y="170"/>
              </a:cxn>
              <a:cxn ang="0">
                <a:pos x="205" y="164"/>
              </a:cxn>
              <a:cxn ang="0">
                <a:pos x="166" y="154"/>
              </a:cxn>
              <a:cxn ang="0">
                <a:pos x="147" y="143"/>
              </a:cxn>
              <a:cxn ang="0">
                <a:pos x="140" y="133"/>
              </a:cxn>
              <a:cxn ang="0">
                <a:pos x="131" y="133"/>
              </a:cxn>
              <a:cxn ang="0">
                <a:pos x="126" y="143"/>
              </a:cxn>
              <a:cxn ang="0">
                <a:pos x="118" y="156"/>
              </a:cxn>
              <a:cxn ang="0">
                <a:pos x="106" y="163"/>
              </a:cxn>
              <a:cxn ang="0">
                <a:pos x="91" y="147"/>
              </a:cxn>
              <a:cxn ang="0">
                <a:pos x="81" y="133"/>
              </a:cxn>
              <a:cxn ang="0">
                <a:pos x="87" y="120"/>
              </a:cxn>
              <a:cxn ang="0">
                <a:pos x="76" y="109"/>
              </a:cxn>
              <a:cxn ang="0">
                <a:pos x="66" y="99"/>
              </a:cxn>
              <a:cxn ang="0">
                <a:pos x="60" y="86"/>
              </a:cxn>
              <a:cxn ang="0">
                <a:pos x="58" y="86"/>
              </a:cxn>
              <a:cxn ang="0">
                <a:pos x="51" y="96"/>
              </a:cxn>
              <a:cxn ang="0">
                <a:pos x="33" y="105"/>
              </a:cxn>
              <a:cxn ang="0">
                <a:pos x="21" y="100"/>
              </a:cxn>
              <a:cxn ang="0">
                <a:pos x="31" y="94"/>
              </a:cxn>
              <a:cxn ang="0">
                <a:pos x="42" y="85"/>
              </a:cxn>
              <a:cxn ang="0">
                <a:pos x="26" y="74"/>
              </a:cxn>
              <a:cxn ang="0">
                <a:pos x="28" y="66"/>
              </a:cxn>
              <a:cxn ang="0">
                <a:pos x="68" y="77"/>
              </a:cxn>
              <a:cxn ang="0">
                <a:pos x="78" y="65"/>
              </a:cxn>
              <a:cxn ang="0">
                <a:pos x="43" y="49"/>
              </a:cxn>
              <a:cxn ang="0">
                <a:pos x="13" y="43"/>
              </a:cxn>
              <a:cxn ang="0">
                <a:pos x="0" y="30"/>
              </a:cxn>
              <a:cxn ang="0">
                <a:pos x="2" y="13"/>
              </a:cxn>
              <a:cxn ang="0">
                <a:pos x="13" y="17"/>
              </a:cxn>
              <a:cxn ang="0">
                <a:pos x="22" y="27"/>
              </a:cxn>
              <a:cxn ang="0">
                <a:pos x="24" y="36"/>
              </a:cxn>
              <a:cxn ang="0">
                <a:pos x="34" y="34"/>
              </a:cxn>
              <a:cxn ang="0">
                <a:pos x="46" y="24"/>
              </a:cxn>
              <a:cxn ang="0">
                <a:pos x="63" y="14"/>
              </a:cxn>
              <a:cxn ang="0">
                <a:pos x="87" y="0"/>
              </a:cxn>
              <a:cxn ang="0">
                <a:pos x="125" y="16"/>
              </a:cxn>
              <a:cxn ang="0">
                <a:pos x="159" y="26"/>
              </a:cxn>
              <a:cxn ang="0">
                <a:pos x="158" y="38"/>
              </a:cxn>
              <a:cxn ang="0">
                <a:pos x="167" y="46"/>
              </a:cxn>
              <a:cxn ang="0">
                <a:pos x="159" y="83"/>
              </a:cxn>
              <a:cxn ang="0">
                <a:pos x="176" y="105"/>
              </a:cxn>
              <a:cxn ang="0">
                <a:pos x="193" y="105"/>
              </a:cxn>
              <a:cxn ang="0">
                <a:pos x="196" y="123"/>
              </a:cxn>
              <a:cxn ang="0">
                <a:pos x="206" y="126"/>
              </a:cxn>
              <a:cxn ang="0">
                <a:pos x="223" y="105"/>
              </a:cxn>
              <a:cxn ang="0">
                <a:pos x="238" y="96"/>
              </a:cxn>
              <a:cxn ang="0">
                <a:pos x="240" y="84"/>
              </a:cxn>
              <a:cxn ang="0">
                <a:pos x="260" y="79"/>
              </a:cxn>
              <a:cxn ang="0">
                <a:pos x="284" y="73"/>
              </a:cxn>
              <a:cxn ang="0">
                <a:pos x="296" y="64"/>
              </a:cxn>
              <a:cxn ang="0">
                <a:pos x="309" y="64"/>
              </a:cxn>
              <a:cxn ang="0">
                <a:pos x="316" y="52"/>
              </a:cxn>
              <a:cxn ang="0">
                <a:pos x="320" y="39"/>
              </a:cxn>
              <a:cxn ang="0">
                <a:pos x="329" y="36"/>
              </a:cxn>
              <a:cxn ang="0">
                <a:pos x="331" y="44"/>
              </a:cxn>
              <a:cxn ang="0">
                <a:pos x="324" y="75"/>
              </a:cxn>
              <a:cxn ang="0">
                <a:pos x="301" y="113"/>
              </a:cxn>
              <a:cxn ang="0">
                <a:pos x="289" y="141"/>
              </a:cxn>
              <a:cxn ang="0">
                <a:pos x="278" y="175"/>
              </a:cxn>
            </a:cxnLst>
            <a:rect l="0" t="0" r="r" b="b"/>
            <a:pathLst>
              <a:path w="332" h="178">
                <a:moveTo>
                  <a:pt x="278" y="177"/>
                </a:moveTo>
                <a:lnTo>
                  <a:pt x="270" y="175"/>
                </a:lnTo>
                <a:lnTo>
                  <a:pt x="262" y="173"/>
                </a:lnTo>
                <a:lnTo>
                  <a:pt x="254" y="172"/>
                </a:lnTo>
                <a:lnTo>
                  <a:pt x="246" y="170"/>
                </a:lnTo>
                <a:lnTo>
                  <a:pt x="238" y="169"/>
                </a:lnTo>
                <a:lnTo>
                  <a:pt x="230" y="167"/>
                </a:lnTo>
                <a:lnTo>
                  <a:pt x="222" y="167"/>
                </a:lnTo>
                <a:lnTo>
                  <a:pt x="214" y="165"/>
                </a:lnTo>
                <a:lnTo>
                  <a:pt x="205" y="164"/>
                </a:lnTo>
                <a:lnTo>
                  <a:pt x="197" y="162"/>
                </a:lnTo>
                <a:lnTo>
                  <a:pt x="189" y="160"/>
                </a:lnTo>
                <a:lnTo>
                  <a:pt x="182" y="159"/>
                </a:lnTo>
                <a:lnTo>
                  <a:pt x="174" y="156"/>
                </a:lnTo>
                <a:lnTo>
                  <a:pt x="166" y="154"/>
                </a:lnTo>
                <a:lnTo>
                  <a:pt x="159" y="151"/>
                </a:lnTo>
                <a:lnTo>
                  <a:pt x="151" y="147"/>
                </a:lnTo>
                <a:lnTo>
                  <a:pt x="150" y="146"/>
                </a:lnTo>
                <a:lnTo>
                  <a:pt x="148" y="145"/>
                </a:lnTo>
                <a:lnTo>
                  <a:pt x="147" y="143"/>
                </a:lnTo>
                <a:lnTo>
                  <a:pt x="146" y="141"/>
                </a:lnTo>
                <a:lnTo>
                  <a:pt x="144" y="138"/>
                </a:lnTo>
                <a:lnTo>
                  <a:pt x="144" y="136"/>
                </a:lnTo>
                <a:lnTo>
                  <a:pt x="142" y="134"/>
                </a:lnTo>
                <a:lnTo>
                  <a:pt x="140" y="133"/>
                </a:lnTo>
                <a:lnTo>
                  <a:pt x="139" y="132"/>
                </a:lnTo>
                <a:lnTo>
                  <a:pt x="137" y="131"/>
                </a:lnTo>
                <a:lnTo>
                  <a:pt x="135" y="131"/>
                </a:lnTo>
                <a:lnTo>
                  <a:pt x="133" y="132"/>
                </a:lnTo>
                <a:lnTo>
                  <a:pt x="131" y="133"/>
                </a:lnTo>
                <a:lnTo>
                  <a:pt x="129" y="134"/>
                </a:lnTo>
                <a:lnTo>
                  <a:pt x="128" y="135"/>
                </a:lnTo>
                <a:lnTo>
                  <a:pt x="127" y="137"/>
                </a:lnTo>
                <a:lnTo>
                  <a:pt x="126" y="140"/>
                </a:lnTo>
                <a:lnTo>
                  <a:pt x="126" y="143"/>
                </a:lnTo>
                <a:lnTo>
                  <a:pt x="127" y="146"/>
                </a:lnTo>
                <a:lnTo>
                  <a:pt x="126" y="148"/>
                </a:lnTo>
                <a:lnTo>
                  <a:pt x="123" y="150"/>
                </a:lnTo>
                <a:lnTo>
                  <a:pt x="121" y="153"/>
                </a:lnTo>
                <a:lnTo>
                  <a:pt x="118" y="156"/>
                </a:lnTo>
                <a:lnTo>
                  <a:pt x="116" y="159"/>
                </a:lnTo>
                <a:lnTo>
                  <a:pt x="114" y="161"/>
                </a:lnTo>
                <a:lnTo>
                  <a:pt x="111" y="163"/>
                </a:lnTo>
                <a:lnTo>
                  <a:pt x="109" y="163"/>
                </a:lnTo>
                <a:lnTo>
                  <a:pt x="106" y="163"/>
                </a:lnTo>
                <a:lnTo>
                  <a:pt x="102" y="160"/>
                </a:lnTo>
                <a:lnTo>
                  <a:pt x="98" y="158"/>
                </a:lnTo>
                <a:lnTo>
                  <a:pt x="96" y="154"/>
                </a:lnTo>
                <a:lnTo>
                  <a:pt x="93" y="151"/>
                </a:lnTo>
                <a:lnTo>
                  <a:pt x="91" y="147"/>
                </a:lnTo>
                <a:lnTo>
                  <a:pt x="88" y="143"/>
                </a:lnTo>
                <a:lnTo>
                  <a:pt x="85" y="140"/>
                </a:lnTo>
                <a:lnTo>
                  <a:pt x="82" y="136"/>
                </a:lnTo>
                <a:lnTo>
                  <a:pt x="81" y="134"/>
                </a:lnTo>
                <a:lnTo>
                  <a:pt x="81" y="133"/>
                </a:lnTo>
                <a:lnTo>
                  <a:pt x="82" y="131"/>
                </a:lnTo>
                <a:lnTo>
                  <a:pt x="84" y="128"/>
                </a:lnTo>
                <a:lnTo>
                  <a:pt x="86" y="126"/>
                </a:lnTo>
                <a:lnTo>
                  <a:pt x="87" y="123"/>
                </a:lnTo>
                <a:lnTo>
                  <a:pt x="87" y="120"/>
                </a:lnTo>
                <a:lnTo>
                  <a:pt x="86" y="118"/>
                </a:lnTo>
                <a:lnTo>
                  <a:pt x="84" y="115"/>
                </a:lnTo>
                <a:lnTo>
                  <a:pt x="82" y="113"/>
                </a:lnTo>
                <a:lnTo>
                  <a:pt x="79" y="111"/>
                </a:lnTo>
                <a:lnTo>
                  <a:pt x="76" y="109"/>
                </a:lnTo>
                <a:lnTo>
                  <a:pt x="74" y="108"/>
                </a:lnTo>
                <a:lnTo>
                  <a:pt x="72" y="106"/>
                </a:lnTo>
                <a:lnTo>
                  <a:pt x="69" y="104"/>
                </a:lnTo>
                <a:lnTo>
                  <a:pt x="68" y="102"/>
                </a:lnTo>
                <a:lnTo>
                  <a:pt x="66" y="99"/>
                </a:lnTo>
                <a:lnTo>
                  <a:pt x="65" y="96"/>
                </a:lnTo>
                <a:lnTo>
                  <a:pt x="63" y="94"/>
                </a:lnTo>
                <a:lnTo>
                  <a:pt x="62" y="91"/>
                </a:lnTo>
                <a:lnTo>
                  <a:pt x="61" y="89"/>
                </a:lnTo>
                <a:lnTo>
                  <a:pt x="60" y="86"/>
                </a:lnTo>
                <a:lnTo>
                  <a:pt x="60" y="83"/>
                </a:lnTo>
                <a:lnTo>
                  <a:pt x="60" y="79"/>
                </a:lnTo>
                <a:lnTo>
                  <a:pt x="60" y="82"/>
                </a:lnTo>
                <a:lnTo>
                  <a:pt x="59" y="84"/>
                </a:lnTo>
                <a:lnTo>
                  <a:pt x="58" y="86"/>
                </a:lnTo>
                <a:lnTo>
                  <a:pt x="57" y="89"/>
                </a:lnTo>
                <a:lnTo>
                  <a:pt x="56" y="90"/>
                </a:lnTo>
                <a:lnTo>
                  <a:pt x="54" y="92"/>
                </a:lnTo>
                <a:lnTo>
                  <a:pt x="53" y="94"/>
                </a:lnTo>
                <a:lnTo>
                  <a:pt x="51" y="96"/>
                </a:lnTo>
                <a:lnTo>
                  <a:pt x="48" y="99"/>
                </a:lnTo>
                <a:lnTo>
                  <a:pt x="45" y="101"/>
                </a:lnTo>
                <a:lnTo>
                  <a:pt x="42" y="104"/>
                </a:lnTo>
                <a:lnTo>
                  <a:pt x="37" y="105"/>
                </a:lnTo>
                <a:lnTo>
                  <a:pt x="33" y="105"/>
                </a:lnTo>
                <a:lnTo>
                  <a:pt x="30" y="105"/>
                </a:lnTo>
                <a:lnTo>
                  <a:pt x="26" y="105"/>
                </a:lnTo>
                <a:lnTo>
                  <a:pt x="22" y="102"/>
                </a:lnTo>
                <a:lnTo>
                  <a:pt x="21" y="101"/>
                </a:lnTo>
                <a:lnTo>
                  <a:pt x="21" y="100"/>
                </a:lnTo>
                <a:lnTo>
                  <a:pt x="21" y="98"/>
                </a:lnTo>
                <a:lnTo>
                  <a:pt x="22" y="97"/>
                </a:lnTo>
                <a:lnTo>
                  <a:pt x="25" y="96"/>
                </a:lnTo>
                <a:lnTo>
                  <a:pt x="28" y="95"/>
                </a:lnTo>
                <a:lnTo>
                  <a:pt x="31" y="94"/>
                </a:lnTo>
                <a:lnTo>
                  <a:pt x="34" y="93"/>
                </a:lnTo>
                <a:lnTo>
                  <a:pt x="37" y="92"/>
                </a:lnTo>
                <a:lnTo>
                  <a:pt x="39" y="90"/>
                </a:lnTo>
                <a:lnTo>
                  <a:pt x="42" y="88"/>
                </a:lnTo>
                <a:lnTo>
                  <a:pt x="42" y="85"/>
                </a:lnTo>
                <a:lnTo>
                  <a:pt x="39" y="81"/>
                </a:lnTo>
                <a:lnTo>
                  <a:pt x="37" y="79"/>
                </a:lnTo>
                <a:lnTo>
                  <a:pt x="34" y="77"/>
                </a:lnTo>
                <a:lnTo>
                  <a:pt x="30" y="75"/>
                </a:lnTo>
                <a:lnTo>
                  <a:pt x="26" y="74"/>
                </a:lnTo>
                <a:lnTo>
                  <a:pt x="21" y="73"/>
                </a:lnTo>
                <a:lnTo>
                  <a:pt x="17" y="72"/>
                </a:lnTo>
                <a:lnTo>
                  <a:pt x="12" y="70"/>
                </a:lnTo>
                <a:lnTo>
                  <a:pt x="20" y="67"/>
                </a:lnTo>
                <a:lnTo>
                  <a:pt x="28" y="66"/>
                </a:lnTo>
                <a:lnTo>
                  <a:pt x="35" y="67"/>
                </a:lnTo>
                <a:lnTo>
                  <a:pt x="44" y="69"/>
                </a:lnTo>
                <a:lnTo>
                  <a:pt x="52" y="72"/>
                </a:lnTo>
                <a:lnTo>
                  <a:pt x="60" y="75"/>
                </a:lnTo>
                <a:lnTo>
                  <a:pt x="68" y="77"/>
                </a:lnTo>
                <a:lnTo>
                  <a:pt x="75" y="77"/>
                </a:lnTo>
                <a:lnTo>
                  <a:pt x="77" y="75"/>
                </a:lnTo>
                <a:lnTo>
                  <a:pt x="79" y="72"/>
                </a:lnTo>
                <a:lnTo>
                  <a:pt x="79" y="68"/>
                </a:lnTo>
                <a:lnTo>
                  <a:pt x="78" y="65"/>
                </a:lnTo>
                <a:lnTo>
                  <a:pt x="71" y="62"/>
                </a:lnTo>
                <a:lnTo>
                  <a:pt x="64" y="58"/>
                </a:lnTo>
                <a:lnTo>
                  <a:pt x="57" y="55"/>
                </a:lnTo>
                <a:lnTo>
                  <a:pt x="50" y="52"/>
                </a:lnTo>
                <a:lnTo>
                  <a:pt x="43" y="49"/>
                </a:lnTo>
                <a:lnTo>
                  <a:pt x="34" y="47"/>
                </a:lnTo>
                <a:lnTo>
                  <a:pt x="27" y="45"/>
                </a:lnTo>
                <a:lnTo>
                  <a:pt x="18" y="44"/>
                </a:lnTo>
                <a:lnTo>
                  <a:pt x="16" y="44"/>
                </a:lnTo>
                <a:lnTo>
                  <a:pt x="13" y="43"/>
                </a:lnTo>
                <a:lnTo>
                  <a:pt x="10" y="42"/>
                </a:lnTo>
                <a:lnTo>
                  <a:pt x="7" y="39"/>
                </a:lnTo>
                <a:lnTo>
                  <a:pt x="3" y="37"/>
                </a:lnTo>
                <a:lnTo>
                  <a:pt x="1" y="34"/>
                </a:lnTo>
                <a:lnTo>
                  <a:pt x="0" y="30"/>
                </a:lnTo>
                <a:lnTo>
                  <a:pt x="0" y="25"/>
                </a:lnTo>
                <a:lnTo>
                  <a:pt x="0" y="23"/>
                </a:lnTo>
                <a:lnTo>
                  <a:pt x="0" y="21"/>
                </a:lnTo>
                <a:lnTo>
                  <a:pt x="1" y="18"/>
                </a:lnTo>
                <a:lnTo>
                  <a:pt x="2" y="13"/>
                </a:lnTo>
                <a:lnTo>
                  <a:pt x="5" y="13"/>
                </a:lnTo>
                <a:lnTo>
                  <a:pt x="8" y="13"/>
                </a:lnTo>
                <a:lnTo>
                  <a:pt x="10" y="13"/>
                </a:lnTo>
                <a:lnTo>
                  <a:pt x="11" y="14"/>
                </a:lnTo>
                <a:lnTo>
                  <a:pt x="13" y="17"/>
                </a:lnTo>
                <a:lnTo>
                  <a:pt x="15" y="19"/>
                </a:lnTo>
                <a:lnTo>
                  <a:pt x="17" y="23"/>
                </a:lnTo>
                <a:lnTo>
                  <a:pt x="19" y="26"/>
                </a:lnTo>
                <a:lnTo>
                  <a:pt x="20" y="27"/>
                </a:lnTo>
                <a:lnTo>
                  <a:pt x="22" y="27"/>
                </a:lnTo>
                <a:lnTo>
                  <a:pt x="25" y="27"/>
                </a:lnTo>
                <a:lnTo>
                  <a:pt x="26" y="28"/>
                </a:lnTo>
                <a:lnTo>
                  <a:pt x="26" y="30"/>
                </a:lnTo>
                <a:lnTo>
                  <a:pt x="25" y="33"/>
                </a:lnTo>
                <a:lnTo>
                  <a:pt x="24" y="36"/>
                </a:lnTo>
                <a:lnTo>
                  <a:pt x="24" y="37"/>
                </a:lnTo>
                <a:lnTo>
                  <a:pt x="27" y="38"/>
                </a:lnTo>
                <a:lnTo>
                  <a:pt x="30" y="37"/>
                </a:lnTo>
                <a:lnTo>
                  <a:pt x="32" y="36"/>
                </a:lnTo>
                <a:lnTo>
                  <a:pt x="34" y="34"/>
                </a:lnTo>
                <a:lnTo>
                  <a:pt x="36" y="32"/>
                </a:lnTo>
                <a:lnTo>
                  <a:pt x="38" y="29"/>
                </a:lnTo>
                <a:lnTo>
                  <a:pt x="40" y="27"/>
                </a:lnTo>
                <a:lnTo>
                  <a:pt x="43" y="24"/>
                </a:lnTo>
                <a:lnTo>
                  <a:pt x="46" y="24"/>
                </a:lnTo>
                <a:lnTo>
                  <a:pt x="49" y="24"/>
                </a:lnTo>
                <a:lnTo>
                  <a:pt x="52" y="24"/>
                </a:lnTo>
                <a:lnTo>
                  <a:pt x="54" y="23"/>
                </a:lnTo>
                <a:lnTo>
                  <a:pt x="58" y="19"/>
                </a:lnTo>
                <a:lnTo>
                  <a:pt x="63" y="14"/>
                </a:lnTo>
                <a:lnTo>
                  <a:pt x="68" y="9"/>
                </a:lnTo>
                <a:lnTo>
                  <a:pt x="73" y="5"/>
                </a:lnTo>
                <a:lnTo>
                  <a:pt x="77" y="2"/>
                </a:lnTo>
                <a:lnTo>
                  <a:pt x="82" y="0"/>
                </a:lnTo>
                <a:lnTo>
                  <a:pt x="87" y="0"/>
                </a:lnTo>
                <a:lnTo>
                  <a:pt x="91" y="3"/>
                </a:lnTo>
                <a:lnTo>
                  <a:pt x="98" y="10"/>
                </a:lnTo>
                <a:lnTo>
                  <a:pt x="107" y="13"/>
                </a:lnTo>
                <a:lnTo>
                  <a:pt x="116" y="15"/>
                </a:lnTo>
                <a:lnTo>
                  <a:pt x="125" y="16"/>
                </a:lnTo>
                <a:lnTo>
                  <a:pt x="134" y="16"/>
                </a:lnTo>
                <a:lnTo>
                  <a:pt x="143" y="17"/>
                </a:lnTo>
                <a:lnTo>
                  <a:pt x="151" y="20"/>
                </a:lnTo>
                <a:lnTo>
                  <a:pt x="159" y="24"/>
                </a:lnTo>
                <a:lnTo>
                  <a:pt x="159" y="26"/>
                </a:lnTo>
                <a:lnTo>
                  <a:pt x="159" y="28"/>
                </a:lnTo>
                <a:lnTo>
                  <a:pt x="158" y="31"/>
                </a:lnTo>
                <a:lnTo>
                  <a:pt x="157" y="33"/>
                </a:lnTo>
                <a:lnTo>
                  <a:pt x="157" y="36"/>
                </a:lnTo>
                <a:lnTo>
                  <a:pt x="158" y="38"/>
                </a:lnTo>
                <a:lnTo>
                  <a:pt x="160" y="40"/>
                </a:lnTo>
                <a:lnTo>
                  <a:pt x="163" y="42"/>
                </a:lnTo>
                <a:lnTo>
                  <a:pt x="165" y="43"/>
                </a:lnTo>
                <a:lnTo>
                  <a:pt x="167" y="44"/>
                </a:lnTo>
                <a:lnTo>
                  <a:pt x="167" y="46"/>
                </a:lnTo>
                <a:lnTo>
                  <a:pt x="167" y="49"/>
                </a:lnTo>
                <a:lnTo>
                  <a:pt x="161" y="57"/>
                </a:lnTo>
                <a:lnTo>
                  <a:pt x="159" y="66"/>
                </a:lnTo>
                <a:lnTo>
                  <a:pt x="158" y="75"/>
                </a:lnTo>
                <a:lnTo>
                  <a:pt x="159" y="83"/>
                </a:lnTo>
                <a:lnTo>
                  <a:pt x="162" y="90"/>
                </a:lnTo>
                <a:lnTo>
                  <a:pt x="166" y="97"/>
                </a:lnTo>
                <a:lnTo>
                  <a:pt x="171" y="102"/>
                </a:lnTo>
                <a:lnTo>
                  <a:pt x="176" y="107"/>
                </a:lnTo>
                <a:lnTo>
                  <a:pt x="176" y="105"/>
                </a:lnTo>
                <a:lnTo>
                  <a:pt x="178" y="102"/>
                </a:lnTo>
                <a:lnTo>
                  <a:pt x="182" y="101"/>
                </a:lnTo>
                <a:lnTo>
                  <a:pt x="188" y="101"/>
                </a:lnTo>
                <a:lnTo>
                  <a:pt x="192" y="103"/>
                </a:lnTo>
                <a:lnTo>
                  <a:pt x="193" y="105"/>
                </a:lnTo>
                <a:lnTo>
                  <a:pt x="194" y="108"/>
                </a:lnTo>
                <a:lnTo>
                  <a:pt x="195" y="112"/>
                </a:lnTo>
                <a:lnTo>
                  <a:pt x="195" y="116"/>
                </a:lnTo>
                <a:lnTo>
                  <a:pt x="195" y="119"/>
                </a:lnTo>
                <a:lnTo>
                  <a:pt x="196" y="123"/>
                </a:lnTo>
                <a:lnTo>
                  <a:pt x="198" y="126"/>
                </a:lnTo>
                <a:lnTo>
                  <a:pt x="200" y="127"/>
                </a:lnTo>
                <a:lnTo>
                  <a:pt x="202" y="127"/>
                </a:lnTo>
                <a:lnTo>
                  <a:pt x="204" y="127"/>
                </a:lnTo>
                <a:lnTo>
                  <a:pt x="206" y="126"/>
                </a:lnTo>
                <a:lnTo>
                  <a:pt x="211" y="122"/>
                </a:lnTo>
                <a:lnTo>
                  <a:pt x="214" y="118"/>
                </a:lnTo>
                <a:lnTo>
                  <a:pt x="217" y="113"/>
                </a:lnTo>
                <a:lnTo>
                  <a:pt x="220" y="109"/>
                </a:lnTo>
                <a:lnTo>
                  <a:pt x="223" y="105"/>
                </a:lnTo>
                <a:lnTo>
                  <a:pt x="226" y="101"/>
                </a:lnTo>
                <a:lnTo>
                  <a:pt x="231" y="99"/>
                </a:lnTo>
                <a:lnTo>
                  <a:pt x="237" y="98"/>
                </a:lnTo>
                <a:lnTo>
                  <a:pt x="238" y="98"/>
                </a:lnTo>
                <a:lnTo>
                  <a:pt x="238" y="96"/>
                </a:lnTo>
                <a:lnTo>
                  <a:pt x="239" y="94"/>
                </a:lnTo>
                <a:lnTo>
                  <a:pt x="239" y="91"/>
                </a:lnTo>
                <a:lnTo>
                  <a:pt x="239" y="89"/>
                </a:lnTo>
                <a:lnTo>
                  <a:pt x="240" y="86"/>
                </a:lnTo>
                <a:lnTo>
                  <a:pt x="240" y="84"/>
                </a:lnTo>
                <a:lnTo>
                  <a:pt x="241" y="83"/>
                </a:lnTo>
                <a:lnTo>
                  <a:pt x="245" y="80"/>
                </a:lnTo>
                <a:lnTo>
                  <a:pt x="250" y="79"/>
                </a:lnTo>
                <a:lnTo>
                  <a:pt x="254" y="79"/>
                </a:lnTo>
                <a:lnTo>
                  <a:pt x="260" y="79"/>
                </a:lnTo>
                <a:lnTo>
                  <a:pt x="265" y="79"/>
                </a:lnTo>
                <a:lnTo>
                  <a:pt x="271" y="79"/>
                </a:lnTo>
                <a:lnTo>
                  <a:pt x="276" y="78"/>
                </a:lnTo>
                <a:lnTo>
                  <a:pt x="281" y="75"/>
                </a:lnTo>
                <a:lnTo>
                  <a:pt x="284" y="73"/>
                </a:lnTo>
                <a:lnTo>
                  <a:pt x="286" y="70"/>
                </a:lnTo>
                <a:lnTo>
                  <a:pt x="288" y="67"/>
                </a:lnTo>
                <a:lnTo>
                  <a:pt x="292" y="65"/>
                </a:lnTo>
                <a:lnTo>
                  <a:pt x="294" y="64"/>
                </a:lnTo>
                <a:lnTo>
                  <a:pt x="296" y="64"/>
                </a:lnTo>
                <a:lnTo>
                  <a:pt x="299" y="64"/>
                </a:lnTo>
                <a:lnTo>
                  <a:pt x="302" y="64"/>
                </a:lnTo>
                <a:lnTo>
                  <a:pt x="304" y="64"/>
                </a:lnTo>
                <a:lnTo>
                  <a:pt x="307" y="64"/>
                </a:lnTo>
                <a:lnTo>
                  <a:pt x="309" y="64"/>
                </a:lnTo>
                <a:lnTo>
                  <a:pt x="311" y="63"/>
                </a:lnTo>
                <a:lnTo>
                  <a:pt x="312" y="61"/>
                </a:lnTo>
                <a:lnTo>
                  <a:pt x="314" y="58"/>
                </a:lnTo>
                <a:lnTo>
                  <a:pt x="315" y="55"/>
                </a:lnTo>
                <a:lnTo>
                  <a:pt x="316" y="52"/>
                </a:lnTo>
                <a:lnTo>
                  <a:pt x="317" y="48"/>
                </a:lnTo>
                <a:lnTo>
                  <a:pt x="317" y="45"/>
                </a:lnTo>
                <a:lnTo>
                  <a:pt x="318" y="42"/>
                </a:lnTo>
                <a:lnTo>
                  <a:pt x="318" y="39"/>
                </a:lnTo>
                <a:lnTo>
                  <a:pt x="320" y="39"/>
                </a:lnTo>
                <a:lnTo>
                  <a:pt x="322" y="39"/>
                </a:lnTo>
                <a:lnTo>
                  <a:pt x="324" y="38"/>
                </a:lnTo>
                <a:lnTo>
                  <a:pt x="326" y="37"/>
                </a:lnTo>
                <a:lnTo>
                  <a:pt x="327" y="36"/>
                </a:lnTo>
                <a:lnTo>
                  <a:pt x="329" y="36"/>
                </a:lnTo>
                <a:lnTo>
                  <a:pt x="330" y="36"/>
                </a:lnTo>
                <a:lnTo>
                  <a:pt x="331" y="36"/>
                </a:lnTo>
                <a:lnTo>
                  <a:pt x="331" y="37"/>
                </a:lnTo>
                <a:lnTo>
                  <a:pt x="331" y="40"/>
                </a:lnTo>
                <a:lnTo>
                  <a:pt x="331" y="44"/>
                </a:lnTo>
                <a:lnTo>
                  <a:pt x="331" y="49"/>
                </a:lnTo>
                <a:lnTo>
                  <a:pt x="330" y="55"/>
                </a:lnTo>
                <a:lnTo>
                  <a:pt x="329" y="62"/>
                </a:lnTo>
                <a:lnTo>
                  <a:pt x="327" y="68"/>
                </a:lnTo>
                <a:lnTo>
                  <a:pt x="324" y="75"/>
                </a:lnTo>
                <a:lnTo>
                  <a:pt x="320" y="82"/>
                </a:lnTo>
                <a:lnTo>
                  <a:pt x="315" y="90"/>
                </a:lnTo>
                <a:lnTo>
                  <a:pt x="311" y="98"/>
                </a:lnTo>
                <a:lnTo>
                  <a:pt x="306" y="106"/>
                </a:lnTo>
                <a:lnTo>
                  <a:pt x="301" y="113"/>
                </a:lnTo>
                <a:lnTo>
                  <a:pt x="297" y="120"/>
                </a:lnTo>
                <a:lnTo>
                  <a:pt x="295" y="126"/>
                </a:lnTo>
                <a:lnTo>
                  <a:pt x="293" y="130"/>
                </a:lnTo>
                <a:lnTo>
                  <a:pt x="292" y="134"/>
                </a:lnTo>
                <a:lnTo>
                  <a:pt x="289" y="141"/>
                </a:lnTo>
                <a:lnTo>
                  <a:pt x="287" y="149"/>
                </a:lnTo>
                <a:lnTo>
                  <a:pt x="284" y="156"/>
                </a:lnTo>
                <a:lnTo>
                  <a:pt x="282" y="164"/>
                </a:lnTo>
                <a:lnTo>
                  <a:pt x="280" y="171"/>
                </a:lnTo>
                <a:lnTo>
                  <a:pt x="278" y="175"/>
                </a:lnTo>
                <a:lnTo>
                  <a:pt x="278" y="177"/>
                </a:lnTo>
              </a:path>
            </a:pathLst>
          </a:custGeom>
          <a:solidFill>
            <a:srgbClr val="FFCCCC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Freeform 57"/>
          <p:cNvSpPr>
            <a:spLocks/>
          </p:cNvSpPr>
          <p:nvPr/>
        </p:nvSpPr>
        <p:spPr bwMode="auto">
          <a:xfrm>
            <a:off x="6423025" y="4958661"/>
            <a:ext cx="46038" cy="60325"/>
          </a:xfrm>
          <a:custGeom>
            <a:avLst/>
            <a:gdLst/>
            <a:ahLst/>
            <a:cxnLst>
              <a:cxn ang="0">
                <a:pos x="13" y="3"/>
              </a:cxn>
              <a:cxn ang="0">
                <a:pos x="13" y="0"/>
              </a:cxn>
              <a:cxn ang="0">
                <a:pos x="11" y="1"/>
              </a:cxn>
              <a:cxn ang="0">
                <a:pos x="9" y="3"/>
              </a:cxn>
              <a:cxn ang="0">
                <a:pos x="7" y="3"/>
              </a:cxn>
              <a:cxn ang="0">
                <a:pos x="6" y="3"/>
              </a:cxn>
              <a:cxn ang="0">
                <a:pos x="3" y="3"/>
              </a:cxn>
              <a:cxn ang="0">
                <a:pos x="2" y="5"/>
              </a:cxn>
              <a:cxn ang="0">
                <a:pos x="3" y="7"/>
              </a:cxn>
              <a:cxn ang="0">
                <a:pos x="4" y="9"/>
              </a:cxn>
              <a:cxn ang="0">
                <a:pos x="7" y="10"/>
              </a:cxn>
              <a:cxn ang="0">
                <a:pos x="7" y="12"/>
              </a:cxn>
              <a:cxn ang="0">
                <a:pos x="9" y="15"/>
              </a:cxn>
              <a:cxn ang="0">
                <a:pos x="9" y="17"/>
              </a:cxn>
              <a:cxn ang="0">
                <a:pos x="10" y="18"/>
              </a:cxn>
              <a:cxn ang="0">
                <a:pos x="10" y="20"/>
              </a:cxn>
              <a:cxn ang="0">
                <a:pos x="9" y="22"/>
              </a:cxn>
              <a:cxn ang="0">
                <a:pos x="7" y="24"/>
              </a:cxn>
              <a:cxn ang="0">
                <a:pos x="6" y="27"/>
              </a:cxn>
              <a:cxn ang="0">
                <a:pos x="3" y="28"/>
              </a:cxn>
              <a:cxn ang="0">
                <a:pos x="0" y="28"/>
              </a:cxn>
              <a:cxn ang="0">
                <a:pos x="2" y="31"/>
              </a:cxn>
              <a:cxn ang="0">
                <a:pos x="4" y="35"/>
              </a:cxn>
              <a:cxn ang="0">
                <a:pos x="7" y="38"/>
              </a:cxn>
              <a:cxn ang="0">
                <a:pos x="9" y="40"/>
              </a:cxn>
              <a:cxn ang="0">
                <a:pos x="12" y="41"/>
              </a:cxn>
              <a:cxn ang="0">
                <a:pos x="15" y="40"/>
              </a:cxn>
              <a:cxn ang="0">
                <a:pos x="18" y="38"/>
              </a:cxn>
              <a:cxn ang="0">
                <a:pos x="20" y="35"/>
              </a:cxn>
              <a:cxn ang="0">
                <a:pos x="21" y="33"/>
              </a:cxn>
              <a:cxn ang="0">
                <a:pos x="21" y="31"/>
              </a:cxn>
              <a:cxn ang="0">
                <a:pos x="21" y="30"/>
              </a:cxn>
              <a:cxn ang="0">
                <a:pos x="20" y="28"/>
              </a:cxn>
              <a:cxn ang="0">
                <a:pos x="19" y="25"/>
              </a:cxn>
              <a:cxn ang="0">
                <a:pos x="18" y="24"/>
              </a:cxn>
              <a:cxn ang="0">
                <a:pos x="16" y="22"/>
              </a:cxn>
              <a:cxn ang="0">
                <a:pos x="15" y="20"/>
              </a:cxn>
              <a:cxn ang="0">
                <a:pos x="16" y="20"/>
              </a:cxn>
              <a:cxn ang="0">
                <a:pos x="18" y="21"/>
              </a:cxn>
              <a:cxn ang="0">
                <a:pos x="20" y="21"/>
              </a:cxn>
              <a:cxn ang="0">
                <a:pos x="21" y="21"/>
              </a:cxn>
              <a:cxn ang="0">
                <a:pos x="22" y="21"/>
              </a:cxn>
              <a:cxn ang="0">
                <a:pos x="24" y="21"/>
              </a:cxn>
              <a:cxn ang="0">
                <a:pos x="25" y="20"/>
              </a:cxn>
              <a:cxn ang="0">
                <a:pos x="25" y="19"/>
              </a:cxn>
              <a:cxn ang="0">
                <a:pos x="27" y="17"/>
              </a:cxn>
              <a:cxn ang="0">
                <a:pos x="27" y="15"/>
              </a:cxn>
              <a:cxn ang="0">
                <a:pos x="26" y="12"/>
              </a:cxn>
              <a:cxn ang="0">
                <a:pos x="25" y="10"/>
              </a:cxn>
              <a:cxn ang="0">
                <a:pos x="23" y="8"/>
              </a:cxn>
              <a:cxn ang="0">
                <a:pos x="21" y="6"/>
              </a:cxn>
              <a:cxn ang="0">
                <a:pos x="19" y="4"/>
              </a:cxn>
              <a:cxn ang="0">
                <a:pos x="17" y="3"/>
              </a:cxn>
              <a:cxn ang="0">
                <a:pos x="16" y="3"/>
              </a:cxn>
              <a:cxn ang="0">
                <a:pos x="13" y="3"/>
              </a:cxn>
            </a:cxnLst>
            <a:rect l="0" t="0" r="r" b="b"/>
            <a:pathLst>
              <a:path w="28" h="42">
                <a:moveTo>
                  <a:pt x="13" y="3"/>
                </a:moveTo>
                <a:lnTo>
                  <a:pt x="13" y="0"/>
                </a:lnTo>
                <a:lnTo>
                  <a:pt x="11" y="1"/>
                </a:lnTo>
                <a:lnTo>
                  <a:pt x="9" y="3"/>
                </a:lnTo>
                <a:lnTo>
                  <a:pt x="7" y="3"/>
                </a:lnTo>
                <a:lnTo>
                  <a:pt x="6" y="3"/>
                </a:lnTo>
                <a:lnTo>
                  <a:pt x="3" y="3"/>
                </a:lnTo>
                <a:lnTo>
                  <a:pt x="2" y="5"/>
                </a:lnTo>
                <a:lnTo>
                  <a:pt x="3" y="7"/>
                </a:lnTo>
                <a:lnTo>
                  <a:pt x="4" y="9"/>
                </a:lnTo>
                <a:lnTo>
                  <a:pt x="7" y="10"/>
                </a:lnTo>
                <a:lnTo>
                  <a:pt x="7" y="12"/>
                </a:lnTo>
                <a:lnTo>
                  <a:pt x="9" y="15"/>
                </a:lnTo>
                <a:lnTo>
                  <a:pt x="9" y="17"/>
                </a:lnTo>
                <a:lnTo>
                  <a:pt x="10" y="18"/>
                </a:lnTo>
                <a:lnTo>
                  <a:pt x="10" y="20"/>
                </a:lnTo>
                <a:lnTo>
                  <a:pt x="9" y="22"/>
                </a:lnTo>
                <a:lnTo>
                  <a:pt x="7" y="24"/>
                </a:lnTo>
                <a:lnTo>
                  <a:pt x="6" y="27"/>
                </a:lnTo>
                <a:lnTo>
                  <a:pt x="3" y="28"/>
                </a:lnTo>
                <a:lnTo>
                  <a:pt x="0" y="28"/>
                </a:lnTo>
                <a:lnTo>
                  <a:pt x="2" y="31"/>
                </a:lnTo>
                <a:lnTo>
                  <a:pt x="4" y="35"/>
                </a:lnTo>
                <a:lnTo>
                  <a:pt x="7" y="38"/>
                </a:lnTo>
                <a:lnTo>
                  <a:pt x="9" y="40"/>
                </a:lnTo>
                <a:lnTo>
                  <a:pt x="12" y="41"/>
                </a:lnTo>
                <a:lnTo>
                  <a:pt x="15" y="40"/>
                </a:lnTo>
                <a:lnTo>
                  <a:pt x="18" y="38"/>
                </a:lnTo>
                <a:lnTo>
                  <a:pt x="20" y="35"/>
                </a:lnTo>
                <a:lnTo>
                  <a:pt x="21" y="33"/>
                </a:lnTo>
                <a:lnTo>
                  <a:pt x="21" y="31"/>
                </a:lnTo>
                <a:lnTo>
                  <a:pt x="21" y="30"/>
                </a:lnTo>
                <a:lnTo>
                  <a:pt x="20" y="28"/>
                </a:lnTo>
                <a:lnTo>
                  <a:pt x="19" y="25"/>
                </a:lnTo>
                <a:lnTo>
                  <a:pt x="18" y="24"/>
                </a:lnTo>
                <a:lnTo>
                  <a:pt x="16" y="22"/>
                </a:lnTo>
                <a:lnTo>
                  <a:pt x="15" y="20"/>
                </a:lnTo>
                <a:lnTo>
                  <a:pt x="16" y="20"/>
                </a:lnTo>
                <a:lnTo>
                  <a:pt x="18" y="21"/>
                </a:lnTo>
                <a:lnTo>
                  <a:pt x="20" y="21"/>
                </a:lnTo>
                <a:lnTo>
                  <a:pt x="21" y="21"/>
                </a:lnTo>
                <a:lnTo>
                  <a:pt x="22" y="21"/>
                </a:lnTo>
                <a:lnTo>
                  <a:pt x="24" y="21"/>
                </a:lnTo>
                <a:lnTo>
                  <a:pt x="25" y="20"/>
                </a:lnTo>
                <a:lnTo>
                  <a:pt x="25" y="19"/>
                </a:lnTo>
                <a:lnTo>
                  <a:pt x="27" y="17"/>
                </a:lnTo>
                <a:lnTo>
                  <a:pt x="27" y="15"/>
                </a:lnTo>
                <a:lnTo>
                  <a:pt x="26" y="12"/>
                </a:lnTo>
                <a:lnTo>
                  <a:pt x="25" y="10"/>
                </a:lnTo>
                <a:lnTo>
                  <a:pt x="23" y="8"/>
                </a:lnTo>
                <a:lnTo>
                  <a:pt x="21" y="6"/>
                </a:lnTo>
                <a:lnTo>
                  <a:pt x="19" y="4"/>
                </a:lnTo>
                <a:lnTo>
                  <a:pt x="17" y="3"/>
                </a:lnTo>
                <a:lnTo>
                  <a:pt x="16" y="3"/>
                </a:lnTo>
                <a:lnTo>
                  <a:pt x="13" y="3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" name="Freeform 58"/>
          <p:cNvSpPr>
            <a:spLocks/>
          </p:cNvSpPr>
          <p:nvPr/>
        </p:nvSpPr>
        <p:spPr bwMode="auto">
          <a:xfrm>
            <a:off x="6423025" y="4958661"/>
            <a:ext cx="55563" cy="69850"/>
          </a:xfrm>
          <a:custGeom>
            <a:avLst/>
            <a:gdLst/>
            <a:ahLst/>
            <a:cxnLst>
              <a:cxn ang="0">
                <a:pos x="16" y="3"/>
              </a:cxn>
              <a:cxn ang="0">
                <a:pos x="16" y="0"/>
              </a:cxn>
              <a:cxn ang="0">
                <a:pos x="14" y="1"/>
              </a:cxn>
              <a:cxn ang="0">
                <a:pos x="11" y="3"/>
              </a:cxn>
              <a:cxn ang="0">
                <a:pos x="9" y="3"/>
              </a:cxn>
              <a:cxn ang="0">
                <a:pos x="7" y="3"/>
              </a:cxn>
              <a:cxn ang="0">
                <a:pos x="4" y="4"/>
              </a:cxn>
              <a:cxn ang="0">
                <a:pos x="3" y="6"/>
              </a:cxn>
              <a:cxn ang="0">
                <a:pos x="4" y="8"/>
              </a:cxn>
              <a:cxn ang="0">
                <a:pos x="5" y="10"/>
              </a:cxn>
              <a:cxn ang="0">
                <a:pos x="8" y="12"/>
              </a:cxn>
              <a:cxn ang="0">
                <a:pos x="9" y="14"/>
              </a:cxn>
              <a:cxn ang="0">
                <a:pos x="11" y="17"/>
              </a:cxn>
              <a:cxn ang="0">
                <a:pos x="11" y="19"/>
              </a:cxn>
              <a:cxn ang="0">
                <a:pos x="12" y="21"/>
              </a:cxn>
              <a:cxn ang="0">
                <a:pos x="12" y="23"/>
              </a:cxn>
              <a:cxn ang="0">
                <a:pos x="11" y="25"/>
              </a:cxn>
              <a:cxn ang="0">
                <a:pos x="9" y="28"/>
              </a:cxn>
              <a:cxn ang="0">
                <a:pos x="7" y="31"/>
              </a:cxn>
              <a:cxn ang="0">
                <a:pos x="4" y="32"/>
              </a:cxn>
              <a:cxn ang="0">
                <a:pos x="0" y="32"/>
              </a:cxn>
              <a:cxn ang="0">
                <a:pos x="3" y="36"/>
              </a:cxn>
              <a:cxn ang="0">
                <a:pos x="5" y="40"/>
              </a:cxn>
              <a:cxn ang="0">
                <a:pos x="8" y="44"/>
              </a:cxn>
              <a:cxn ang="0">
                <a:pos x="11" y="46"/>
              </a:cxn>
              <a:cxn ang="0">
                <a:pos x="15" y="47"/>
              </a:cxn>
              <a:cxn ang="0">
                <a:pos x="18" y="46"/>
              </a:cxn>
              <a:cxn ang="0">
                <a:pos x="22" y="44"/>
              </a:cxn>
              <a:cxn ang="0">
                <a:pos x="25" y="40"/>
              </a:cxn>
              <a:cxn ang="0">
                <a:pos x="26" y="38"/>
              </a:cxn>
              <a:cxn ang="0">
                <a:pos x="26" y="36"/>
              </a:cxn>
              <a:cxn ang="0">
                <a:pos x="26" y="34"/>
              </a:cxn>
              <a:cxn ang="0">
                <a:pos x="25" y="32"/>
              </a:cxn>
              <a:cxn ang="0">
                <a:pos x="23" y="29"/>
              </a:cxn>
              <a:cxn ang="0">
                <a:pos x="22" y="27"/>
              </a:cxn>
              <a:cxn ang="0">
                <a:pos x="20" y="25"/>
              </a:cxn>
              <a:cxn ang="0">
                <a:pos x="18" y="23"/>
              </a:cxn>
              <a:cxn ang="0">
                <a:pos x="19" y="23"/>
              </a:cxn>
              <a:cxn ang="0">
                <a:pos x="22" y="24"/>
              </a:cxn>
              <a:cxn ang="0">
                <a:pos x="24" y="24"/>
              </a:cxn>
              <a:cxn ang="0">
                <a:pos x="26" y="24"/>
              </a:cxn>
              <a:cxn ang="0">
                <a:pos x="27" y="24"/>
              </a:cxn>
              <a:cxn ang="0">
                <a:pos x="29" y="24"/>
              </a:cxn>
              <a:cxn ang="0">
                <a:pos x="30" y="23"/>
              </a:cxn>
              <a:cxn ang="0">
                <a:pos x="31" y="22"/>
              </a:cxn>
              <a:cxn ang="0">
                <a:pos x="33" y="19"/>
              </a:cxn>
              <a:cxn ang="0">
                <a:pos x="33" y="17"/>
              </a:cxn>
              <a:cxn ang="0">
                <a:pos x="32" y="14"/>
              </a:cxn>
              <a:cxn ang="0">
                <a:pos x="31" y="12"/>
              </a:cxn>
              <a:cxn ang="0">
                <a:pos x="28" y="9"/>
              </a:cxn>
              <a:cxn ang="0">
                <a:pos x="26" y="7"/>
              </a:cxn>
              <a:cxn ang="0">
                <a:pos x="23" y="5"/>
              </a:cxn>
              <a:cxn ang="0">
                <a:pos x="21" y="3"/>
              </a:cxn>
              <a:cxn ang="0">
                <a:pos x="19" y="3"/>
              </a:cxn>
              <a:cxn ang="0">
                <a:pos x="16" y="3"/>
              </a:cxn>
            </a:cxnLst>
            <a:rect l="0" t="0" r="r" b="b"/>
            <a:pathLst>
              <a:path w="34" h="48">
                <a:moveTo>
                  <a:pt x="16" y="3"/>
                </a:moveTo>
                <a:lnTo>
                  <a:pt x="16" y="0"/>
                </a:lnTo>
                <a:lnTo>
                  <a:pt x="14" y="1"/>
                </a:lnTo>
                <a:lnTo>
                  <a:pt x="11" y="3"/>
                </a:lnTo>
                <a:lnTo>
                  <a:pt x="9" y="3"/>
                </a:lnTo>
                <a:lnTo>
                  <a:pt x="7" y="3"/>
                </a:lnTo>
                <a:lnTo>
                  <a:pt x="4" y="4"/>
                </a:lnTo>
                <a:lnTo>
                  <a:pt x="3" y="6"/>
                </a:lnTo>
                <a:lnTo>
                  <a:pt x="4" y="8"/>
                </a:lnTo>
                <a:lnTo>
                  <a:pt x="5" y="10"/>
                </a:lnTo>
                <a:lnTo>
                  <a:pt x="8" y="12"/>
                </a:lnTo>
                <a:lnTo>
                  <a:pt x="9" y="14"/>
                </a:lnTo>
                <a:lnTo>
                  <a:pt x="11" y="17"/>
                </a:lnTo>
                <a:lnTo>
                  <a:pt x="11" y="19"/>
                </a:lnTo>
                <a:lnTo>
                  <a:pt x="12" y="21"/>
                </a:lnTo>
                <a:lnTo>
                  <a:pt x="12" y="23"/>
                </a:lnTo>
                <a:lnTo>
                  <a:pt x="11" y="25"/>
                </a:lnTo>
                <a:lnTo>
                  <a:pt x="9" y="28"/>
                </a:lnTo>
                <a:lnTo>
                  <a:pt x="7" y="31"/>
                </a:lnTo>
                <a:lnTo>
                  <a:pt x="4" y="32"/>
                </a:lnTo>
                <a:lnTo>
                  <a:pt x="0" y="32"/>
                </a:lnTo>
                <a:lnTo>
                  <a:pt x="3" y="36"/>
                </a:lnTo>
                <a:lnTo>
                  <a:pt x="5" y="40"/>
                </a:lnTo>
                <a:lnTo>
                  <a:pt x="8" y="44"/>
                </a:lnTo>
                <a:lnTo>
                  <a:pt x="11" y="46"/>
                </a:lnTo>
                <a:lnTo>
                  <a:pt x="15" y="47"/>
                </a:lnTo>
                <a:lnTo>
                  <a:pt x="18" y="46"/>
                </a:lnTo>
                <a:lnTo>
                  <a:pt x="22" y="44"/>
                </a:lnTo>
                <a:lnTo>
                  <a:pt x="25" y="40"/>
                </a:lnTo>
                <a:lnTo>
                  <a:pt x="26" y="38"/>
                </a:lnTo>
                <a:lnTo>
                  <a:pt x="26" y="36"/>
                </a:lnTo>
                <a:lnTo>
                  <a:pt x="26" y="34"/>
                </a:lnTo>
                <a:lnTo>
                  <a:pt x="25" y="32"/>
                </a:lnTo>
                <a:lnTo>
                  <a:pt x="23" y="29"/>
                </a:lnTo>
                <a:lnTo>
                  <a:pt x="22" y="27"/>
                </a:lnTo>
                <a:lnTo>
                  <a:pt x="20" y="25"/>
                </a:lnTo>
                <a:lnTo>
                  <a:pt x="18" y="23"/>
                </a:lnTo>
                <a:lnTo>
                  <a:pt x="19" y="23"/>
                </a:lnTo>
                <a:lnTo>
                  <a:pt x="22" y="24"/>
                </a:lnTo>
                <a:lnTo>
                  <a:pt x="24" y="24"/>
                </a:lnTo>
                <a:lnTo>
                  <a:pt x="26" y="24"/>
                </a:lnTo>
                <a:lnTo>
                  <a:pt x="27" y="24"/>
                </a:lnTo>
                <a:lnTo>
                  <a:pt x="29" y="24"/>
                </a:lnTo>
                <a:lnTo>
                  <a:pt x="30" y="23"/>
                </a:lnTo>
                <a:lnTo>
                  <a:pt x="31" y="22"/>
                </a:lnTo>
                <a:lnTo>
                  <a:pt x="33" y="19"/>
                </a:lnTo>
                <a:lnTo>
                  <a:pt x="33" y="17"/>
                </a:lnTo>
                <a:lnTo>
                  <a:pt x="32" y="14"/>
                </a:lnTo>
                <a:lnTo>
                  <a:pt x="31" y="12"/>
                </a:lnTo>
                <a:lnTo>
                  <a:pt x="28" y="9"/>
                </a:lnTo>
                <a:lnTo>
                  <a:pt x="26" y="7"/>
                </a:lnTo>
                <a:lnTo>
                  <a:pt x="23" y="5"/>
                </a:lnTo>
                <a:lnTo>
                  <a:pt x="21" y="3"/>
                </a:lnTo>
                <a:lnTo>
                  <a:pt x="19" y="3"/>
                </a:lnTo>
                <a:lnTo>
                  <a:pt x="16" y="3"/>
                </a:lnTo>
              </a:path>
            </a:pathLst>
          </a:custGeom>
          <a:solidFill>
            <a:srgbClr val="FFCCCC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6315075" y="4961836"/>
            <a:ext cx="19050" cy="25400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8" y="1"/>
              </a:cxn>
              <a:cxn ang="0">
                <a:pos x="5" y="3"/>
              </a:cxn>
              <a:cxn ang="0">
                <a:pos x="3" y="4"/>
              </a:cxn>
              <a:cxn ang="0">
                <a:pos x="2" y="6"/>
              </a:cxn>
              <a:cxn ang="0">
                <a:pos x="1" y="8"/>
              </a:cxn>
              <a:cxn ang="0">
                <a:pos x="0" y="9"/>
              </a:cxn>
              <a:cxn ang="0">
                <a:pos x="0" y="12"/>
              </a:cxn>
              <a:cxn ang="0">
                <a:pos x="1" y="14"/>
              </a:cxn>
              <a:cxn ang="0">
                <a:pos x="3" y="16"/>
              </a:cxn>
              <a:cxn ang="0">
                <a:pos x="4" y="16"/>
              </a:cxn>
              <a:cxn ang="0">
                <a:pos x="6" y="15"/>
              </a:cxn>
              <a:cxn ang="0">
                <a:pos x="7" y="13"/>
              </a:cxn>
              <a:cxn ang="0">
                <a:pos x="9" y="10"/>
              </a:cxn>
              <a:cxn ang="0">
                <a:pos x="10" y="7"/>
              </a:cxn>
              <a:cxn ang="0">
                <a:pos x="10" y="3"/>
              </a:cxn>
              <a:cxn ang="0">
                <a:pos x="10" y="0"/>
              </a:cxn>
              <a:cxn ang="0">
                <a:pos x="11" y="0"/>
              </a:cxn>
              <a:cxn ang="0">
                <a:pos x="10" y="0"/>
              </a:cxn>
            </a:cxnLst>
            <a:rect l="0" t="0" r="r" b="b"/>
            <a:pathLst>
              <a:path w="12" h="17">
                <a:moveTo>
                  <a:pt x="10" y="0"/>
                </a:moveTo>
                <a:lnTo>
                  <a:pt x="8" y="1"/>
                </a:lnTo>
                <a:lnTo>
                  <a:pt x="5" y="3"/>
                </a:lnTo>
                <a:lnTo>
                  <a:pt x="3" y="4"/>
                </a:lnTo>
                <a:lnTo>
                  <a:pt x="2" y="6"/>
                </a:lnTo>
                <a:lnTo>
                  <a:pt x="1" y="8"/>
                </a:lnTo>
                <a:lnTo>
                  <a:pt x="0" y="9"/>
                </a:lnTo>
                <a:lnTo>
                  <a:pt x="0" y="12"/>
                </a:lnTo>
                <a:lnTo>
                  <a:pt x="1" y="14"/>
                </a:lnTo>
                <a:lnTo>
                  <a:pt x="3" y="16"/>
                </a:lnTo>
                <a:lnTo>
                  <a:pt x="4" y="16"/>
                </a:lnTo>
                <a:lnTo>
                  <a:pt x="6" y="15"/>
                </a:lnTo>
                <a:lnTo>
                  <a:pt x="7" y="13"/>
                </a:lnTo>
                <a:lnTo>
                  <a:pt x="9" y="10"/>
                </a:lnTo>
                <a:lnTo>
                  <a:pt x="10" y="7"/>
                </a:lnTo>
                <a:lnTo>
                  <a:pt x="10" y="3"/>
                </a:lnTo>
                <a:lnTo>
                  <a:pt x="10" y="0"/>
                </a:lnTo>
                <a:lnTo>
                  <a:pt x="11" y="0"/>
                </a:lnTo>
                <a:lnTo>
                  <a:pt x="10" y="0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Freeform 60"/>
          <p:cNvSpPr>
            <a:spLocks/>
          </p:cNvSpPr>
          <p:nvPr/>
        </p:nvSpPr>
        <p:spPr bwMode="auto">
          <a:xfrm>
            <a:off x="6315075" y="4961836"/>
            <a:ext cx="30163" cy="33338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13" y="1"/>
              </a:cxn>
              <a:cxn ang="0">
                <a:pos x="8" y="4"/>
              </a:cxn>
              <a:cxn ang="0">
                <a:pos x="5" y="6"/>
              </a:cxn>
              <a:cxn ang="0">
                <a:pos x="3" y="8"/>
              </a:cxn>
              <a:cxn ang="0">
                <a:pos x="1" y="11"/>
              </a:cxn>
              <a:cxn ang="0">
                <a:pos x="0" y="13"/>
              </a:cxn>
              <a:cxn ang="0">
                <a:pos x="0" y="16"/>
              </a:cxn>
              <a:cxn ang="0">
                <a:pos x="1" y="19"/>
              </a:cxn>
              <a:cxn ang="0">
                <a:pos x="4" y="22"/>
              </a:cxn>
              <a:cxn ang="0">
                <a:pos x="6" y="22"/>
              </a:cxn>
              <a:cxn ang="0">
                <a:pos x="10" y="21"/>
              </a:cxn>
              <a:cxn ang="0">
                <a:pos x="12" y="18"/>
              </a:cxn>
              <a:cxn ang="0">
                <a:pos x="15" y="14"/>
              </a:cxn>
              <a:cxn ang="0">
                <a:pos x="16" y="9"/>
              </a:cxn>
              <a:cxn ang="0">
                <a:pos x="17" y="4"/>
              </a:cxn>
              <a:cxn ang="0">
                <a:pos x="17" y="0"/>
              </a:cxn>
              <a:cxn ang="0">
                <a:pos x="18" y="0"/>
              </a:cxn>
              <a:cxn ang="0">
                <a:pos x="17" y="0"/>
              </a:cxn>
              <a:cxn ang="0">
                <a:pos x="16" y="0"/>
              </a:cxn>
              <a:cxn ang="0">
                <a:pos x="17" y="0"/>
              </a:cxn>
            </a:cxnLst>
            <a:rect l="0" t="0" r="r" b="b"/>
            <a:pathLst>
              <a:path w="19" h="23">
                <a:moveTo>
                  <a:pt x="17" y="0"/>
                </a:moveTo>
                <a:lnTo>
                  <a:pt x="13" y="1"/>
                </a:lnTo>
                <a:lnTo>
                  <a:pt x="8" y="4"/>
                </a:lnTo>
                <a:lnTo>
                  <a:pt x="5" y="6"/>
                </a:lnTo>
                <a:lnTo>
                  <a:pt x="3" y="8"/>
                </a:lnTo>
                <a:lnTo>
                  <a:pt x="1" y="11"/>
                </a:lnTo>
                <a:lnTo>
                  <a:pt x="0" y="13"/>
                </a:lnTo>
                <a:lnTo>
                  <a:pt x="0" y="16"/>
                </a:lnTo>
                <a:lnTo>
                  <a:pt x="1" y="19"/>
                </a:lnTo>
                <a:lnTo>
                  <a:pt x="4" y="22"/>
                </a:lnTo>
                <a:lnTo>
                  <a:pt x="6" y="22"/>
                </a:lnTo>
                <a:lnTo>
                  <a:pt x="10" y="21"/>
                </a:lnTo>
                <a:lnTo>
                  <a:pt x="12" y="18"/>
                </a:lnTo>
                <a:lnTo>
                  <a:pt x="15" y="14"/>
                </a:lnTo>
                <a:lnTo>
                  <a:pt x="16" y="9"/>
                </a:lnTo>
                <a:lnTo>
                  <a:pt x="17" y="4"/>
                </a:lnTo>
                <a:lnTo>
                  <a:pt x="17" y="0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7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" name="Freeform 61"/>
          <p:cNvSpPr>
            <a:spLocks/>
          </p:cNvSpPr>
          <p:nvPr/>
        </p:nvSpPr>
        <p:spPr bwMode="auto">
          <a:xfrm>
            <a:off x="6521450" y="4658624"/>
            <a:ext cx="49213" cy="2222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4" y="6"/>
              </a:cxn>
              <a:cxn ang="0">
                <a:pos x="8" y="7"/>
              </a:cxn>
              <a:cxn ang="0">
                <a:pos x="11" y="8"/>
              </a:cxn>
              <a:cxn ang="0">
                <a:pos x="15" y="11"/>
              </a:cxn>
              <a:cxn ang="0">
                <a:pos x="17" y="12"/>
              </a:cxn>
              <a:cxn ang="0">
                <a:pos x="21" y="13"/>
              </a:cxn>
              <a:cxn ang="0">
                <a:pos x="24" y="14"/>
              </a:cxn>
              <a:cxn ang="0">
                <a:pos x="27" y="13"/>
              </a:cxn>
              <a:cxn ang="0">
                <a:pos x="30" y="12"/>
              </a:cxn>
              <a:cxn ang="0">
                <a:pos x="30" y="11"/>
              </a:cxn>
              <a:cxn ang="0">
                <a:pos x="30" y="9"/>
              </a:cxn>
              <a:cxn ang="0">
                <a:pos x="28" y="8"/>
              </a:cxn>
              <a:cxn ang="0">
                <a:pos x="27" y="6"/>
              </a:cxn>
              <a:cxn ang="0">
                <a:pos x="25" y="4"/>
              </a:cxn>
              <a:cxn ang="0">
                <a:pos x="23" y="2"/>
              </a:cxn>
              <a:cxn ang="0">
                <a:pos x="23" y="0"/>
              </a:cxn>
              <a:cxn ang="0">
                <a:pos x="21" y="1"/>
              </a:cxn>
              <a:cxn ang="0">
                <a:pos x="21" y="2"/>
              </a:cxn>
              <a:cxn ang="0">
                <a:pos x="20" y="4"/>
              </a:cxn>
              <a:cxn ang="0">
                <a:pos x="19" y="5"/>
              </a:cxn>
              <a:cxn ang="0">
                <a:pos x="18" y="6"/>
              </a:cxn>
              <a:cxn ang="0">
                <a:pos x="18" y="8"/>
              </a:cxn>
              <a:cxn ang="0">
                <a:pos x="18" y="9"/>
              </a:cxn>
              <a:cxn ang="0">
                <a:pos x="18" y="11"/>
              </a:cxn>
              <a:cxn ang="0">
                <a:pos x="16" y="9"/>
              </a:cxn>
              <a:cxn ang="0">
                <a:pos x="15" y="8"/>
              </a:cxn>
              <a:cxn ang="0">
                <a:pos x="14" y="6"/>
              </a:cxn>
              <a:cxn ang="0">
                <a:pos x="12" y="5"/>
              </a:cxn>
              <a:cxn ang="0">
                <a:pos x="10" y="4"/>
              </a:cxn>
              <a:cxn ang="0">
                <a:pos x="9" y="3"/>
              </a:cxn>
              <a:cxn ang="0">
                <a:pos x="7" y="1"/>
              </a:cxn>
              <a:cxn ang="0">
                <a:pos x="5" y="1"/>
              </a:cxn>
              <a:cxn ang="0">
                <a:pos x="3" y="0"/>
              </a:cxn>
              <a:cxn ang="0">
                <a:pos x="3" y="1"/>
              </a:cxn>
              <a:cxn ang="0">
                <a:pos x="2" y="4"/>
              </a:cxn>
              <a:cxn ang="0">
                <a:pos x="0" y="4"/>
              </a:cxn>
            </a:cxnLst>
            <a:rect l="0" t="0" r="r" b="b"/>
            <a:pathLst>
              <a:path w="31" h="15">
                <a:moveTo>
                  <a:pt x="0" y="4"/>
                </a:moveTo>
                <a:lnTo>
                  <a:pt x="4" y="6"/>
                </a:lnTo>
                <a:lnTo>
                  <a:pt x="8" y="7"/>
                </a:lnTo>
                <a:lnTo>
                  <a:pt x="11" y="8"/>
                </a:lnTo>
                <a:lnTo>
                  <a:pt x="15" y="11"/>
                </a:lnTo>
                <a:lnTo>
                  <a:pt x="17" y="12"/>
                </a:lnTo>
                <a:lnTo>
                  <a:pt x="21" y="13"/>
                </a:lnTo>
                <a:lnTo>
                  <a:pt x="24" y="14"/>
                </a:lnTo>
                <a:lnTo>
                  <a:pt x="27" y="13"/>
                </a:lnTo>
                <a:lnTo>
                  <a:pt x="30" y="12"/>
                </a:lnTo>
                <a:lnTo>
                  <a:pt x="30" y="11"/>
                </a:lnTo>
                <a:lnTo>
                  <a:pt x="30" y="9"/>
                </a:lnTo>
                <a:lnTo>
                  <a:pt x="28" y="8"/>
                </a:lnTo>
                <a:lnTo>
                  <a:pt x="27" y="6"/>
                </a:lnTo>
                <a:lnTo>
                  <a:pt x="25" y="4"/>
                </a:lnTo>
                <a:lnTo>
                  <a:pt x="23" y="2"/>
                </a:lnTo>
                <a:lnTo>
                  <a:pt x="23" y="0"/>
                </a:lnTo>
                <a:lnTo>
                  <a:pt x="21" y="1"/>
                </a:lnTo>
                <a:lnTo>
                  <a:pt x="21" y="2"/>
                </a:lnTo>
                <a:lnTo>
                  <a:pt x="20" y="4"/>
                </a:lnTo>
                <a:lnTo>
                  <a:pt x="19" y="5"/>
                </a:lnTo>
                <a:lnTo>
                  <a:pt x="18" y="6"/>
                </a:lnTo>
                <a:lnTo>
                  <a:pt x="18" y="8"/>
                </a:lnTo>
                <a:lnTo>
                  <a:pt x="18" y="9"/>
                </a:lnTo>
                <a:lnTo>
                  <a:pt x="18" y="11"/>
                </a:lnTo>
                <a:lnTo>
                  <a:pt x="16" y="9"/>
                </a:lnTo>
                <a:lnTo>
                  <a:pt x="15" y="8"/>
                </a:lnTo>
                <a:lnTo>
                  <a:pt x="14" y="6"/>
                </a:lnTo>
                <a:lnTo>
                  <a:pt x="12" y="5"/>
                </a:lnTo>
                <a:lnTo>
                  <a:pt x="10" y="4"/>
                </a:lnTo>
                <a:lnTo>
                  <a:pt x="9" y="3"/>
                </a:lnTo>
                <a:lnTo>
                  <a:pt x="7" y="1"/>
                </a:lnTo>
                <a:lnTo>
                  <a:pt x="5" y="1"/>
                </a:lnTo>
                <a:lnTo>
                  <a:pt x="3" y="0"/>
                </a:lnTo>
                <a:lnTo>
                  <a:pt x="3" y="1"/>
                </a:lnTo>
                <a:lnTo>
                  <a:pt x="2" y="4"/>
                </a:lnTo>
                <a:lnTo>
                  <a:pt x="0" y="4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" name="Freeform 62"/>
          <p:cNvSpPr>
            <a:spLocks/>
          </p:cNvSpPr>
          <p:nvPr/>
        </p:nvSpPr>
        <p:spPr bwMode="auto">
          <a:xfrm>
            <a:off x="6521450" y="4658624"/>
            <a:ext cx="58738" cy="30162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5" y="8"/>
              </a:cxn>
              <a:cxn ang="0">
                <a:pos x="9" y="10"/>
              </a:cxn>
              <a:cxn ang="0">
                <a:pos x="13" y="12"/>
              </a:cxn>
              <a:cxn ang="0">
                <a:pos x="17" y="15"/>
              </a:cxn>
              <a:cxn ang="0">
                <a:pos x="21" y="17"/>
              </a:cxn>
              <a:cxn ang="0">
                <a:pos x="25" y="19"/>
              </a:cxn>
              <a:cxn ang="0">
                <a:pos x="29" y="20"/>
              </a:cxn>
              <a:cxn ang="0">
                <a:pos x="33" y="19"/>
              </a:cxn>
              <a:cxn ang="0">
                <a:pos x="36" y="17"/>
              </a:cxn>
              <a:cxn ang="0">
                <a:pos x="36" y="16"/>
              </a:cxn>
              <a:cxn ang="0">
                <a:pos x="36" y="13"/>
              </a:cxn>
              <a:cxn ang="0">
                <a:pos x="34" y="11"/>
              </a:cxn>
              <a:cxn ang="0">
                <a:pos x="32" y="9"/>
              </a:cxn>
              <a:cxn ang="0">
                <a:pos x="30" y="6"/>
              </a:cxn>
              <a:cxn ang="0">
                <a:pos x="28" y="3"/>
              </a:cxn>
              <a:cxn ang="0">
                <a:pos x="28" y="0"/>
              </a:cxn>
              <a:cxn ang="0">
                <a:pos x="26" y="1"/>
              </a:cxn>
              <a:cxn ang="0">
                <a:pos x="25" y="3"/>
              </a:cxn>
              <a:cxn ang="0">
                <a:pos x="24" y="5"/>
              </a:cxn>
              <a:cxn ang="0">
                <a:pos x="23" y="7"/>
              </a:cxn>
              <a:cxn ang="0">
                <a:pos x="22" y="9"/>
              </a:cxn>
              <a:cxn ang="0">
                <a:pos x="22" y="11"/>
              </a:cxn>
              <a:cxn ang="0">
                <a:pos x="22" y="13"/>
              </a:cxn>
              <a:cxn ang="0">
                <a:pos x="22" y="15"/>
              </a:cxn>
              <a:cxn ang="0">
                <a:pos x="20" y="13"/>
              </a:cxn>
              <a:cxn ang="0">
                <a:pos x="17" y="11"/>
              </a:cxn>
              <a:cxn ang="0">
                <a:pos x="16" y="9"/>
              </a:cxn>
              <a:cxn ang="0">
                <a:pos x="14" y="7"/>
              </a:cxn>
              <a:cxn ang="0">
                <a:pos x="12" y="5"/>
              </a:cxn>
              <a:cxn ang="0">
                <a:pos x="10" y="4"/>
              </a:cxn>
              <a:cxn ang="0">
                <a:pos x="8" y="2"/>
              </a:cxn>
              <a:cxn ang="0">
                <a:pos x="6" y="1"/>
              </a:cxn>
              <a:cxn ang="0">
                <a:pos x="3" y="0"/>
              </a:cxn>
              <a:cxn ang="0">
                <a:pos x="3" y="2"/>
              </a:cxn>
              <a:cxn ang="0">
                <a:pos x="2" y="5"/>
              </a:cxn>
              <a:cxn ang="0">
                <a:pos x="0" y="6"/>
              </a:cxn>
            </a:cxnLst>
            <a:rect l="0" t="0" r="r" b="b"/>
            <a:pathLst>
              <a:path w="37" h="21">
                <a:moveTo>
                  <a:pt x="0" y="6"/>
                </a:moveTo>
                <a:lnTo>
                  <a:pt x="5" y="8"/>
                </a:lnTo>
                <a:lnTo>
                  <a:pt x="9" y="10"/>
                </a:lnTo>
                <a:lnTo>
                  <a:pt x="13" y="12"/>
                </a:lnTo>
                <a:lnTo>
                  <a:pt x="17" y="15"/>
                </a:lnTo>
                <a:lnTo>
                  <a:pt x="21" y="17"/>
                </a:lnTo>
                <a:lnTo>
                  <a:pt x="25" y="19"/>
                </a:lnTo>
                <a:lnTo>
                  <a:pt x="29" y="20"/>
                </a:lnTo>
                <a:lnTo>
                  <a:pt x="33" y="19"/>
                </a:lnTo>
                <a:lnTo>
                  <a:pt x="36" y="17"/>
                </a:lnTo>
                <a:lnTo>
                  <a:pt x="36" y="16"/>
                </a:lnTo>
                <a:lnTo>
                  <a:pt x="36" y="13"/>
                </a:lnTo>
                <a:lnTo>
                  <a:pt x="34" y="11"/>
                </a:lnTo>
                <a:lnTo>
                  <a:pt x="32" y="9"/>
                </a:lnTo>
                <a:lnTo>
                  <a:pt x="30" y="6"/>
                </a:lnTo>
                <a:lnTo>
                  <a:pt x="28" y="3"/>
                </a:lnTo>
                <a:lnTo>
                  <a:pt x="28" y="0"/>
                </a:lnTo>
                <a:lnTo>
                  <a:pt x="26" y="1"/>
                </a:lnTo>
                <a:lnTo>
                  <a:pt x="25" y="3"/>
                </a:lnTo>
                <a:lnTo>
                  <a:pt x="24" y="5"/>
                </a:lnTo>
                <a:lnTo>
                  <a:pt x="23" y="7"/>
                </a:lnTo>
                <a:lnTo>
                  <a:pt x="22" y="9"/>
                </a:lnTo>
                <a:lnTo>
                  <a:pt x="22" y="11"/>
                </a:lnTo>
                <a:lnTo>
                  <a:pt x="22" y="13"/>
                </a:lnTo>
                <a:lnTo>
                  <a:pt x="22" y="15"/>
                </a:lnTo>
                <a:lnTo>
                  <a:pt x="20" y="13"/>
                </a:lnTo>
                <a:lnTo>
                  <a:pt x="17" y="11"/>
                </a:lnTo>
                <a:lnTo>
                  <a:pt x="16" y="9"/>
                </a:lnTo>
                <a:lnTo>
                  <a:pt x="14" y="7"/>
                </a:lnTo>
                <a:lnTo>
                  <a:pt x="12" y="5"/>
                </a:lnTo>
                <a:lnTo>
                  <a:pt x="10" y="4"/>
                </a:lnTo>
                <a:lnTo>
                  <a:pt x="8" y="2"/>
                </a:lnTo>
                <a:lnTo>
                  <a:pt x="6" y="1"/>
                </a:lnTo>
                <a:lnTo>
                  <a:pt x="3" y="0"/>
                </a:lnTo>
                <a:lnTo>
                  <a:pt x="3" y="2"/>
                </a:lnTo>
                <a:lnTo>
                  <a:pt x="2" y="5"/>
                </a:lnTo>
                <a:lnTo>
                  <a:pt x="0" y="6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>
            <a:off x="6515100" y="4714186"/>
            <a:ext cx="74613" cy="7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0"/>
              </a:cxn>
              <a:cxn ang="0">
                <a:pos x="11" y="0"/>
              </a:cxn>
              <a:cxn ang="0">
                <a:pos x="17" y="0"/>
              </a:cxn>
              <a:cxn ang="0">
                <a:pos x="22" y="0"/>
              </a:cxn>
              <a:cxn ang="0">
                <a:pos x="27" y="0"/>
              </a:cxn>
              <a:cxn ang="0">
                <a:pos x="34" y="0"/>
              </a:cxn>
              <a:cxn ang="0">
                <a:pos x="39" y="0"/>
              </a:cxn>
              <a:cxn ang="0">
                <a:pos x="44" y="0"/>
              </a:cxn>
              <a:cxn ang="0">
                <a:pos x="44" y="1"/>
              </a:cxn>
              <a:cxn ang="0">
                <a:pos x="45" y="2"/>
              </a:cxn>
              <a:cxn ang="0">
                <a:pos x="44" y="2"/>
              </a:cxn>
              <a:cxn ang="0">
                <a:pos x="44" y="3"/>
              </a:cxn>
              <a:cxn ang="0">
                <a:pos x="40" y="5"/>
              </a:cxn>
              <a:cxn ang="0">
                <a:pos x="35" y="5"/>
              </a:cxn>
              <a:cxn ang="0">
                <a:pos x="30" y="5"/>
              </a:cxn>
              <a:cxn ang="0">
                <a:pos x="26" y="4"/>
              </a:cxn>
              <a:cxn ang="0">
                <a:pos x="21" y="3"/>
              </a:cxn>
              <a:cxn ang="0">
                <a:pos x="16" y="2"/>
              </a:cxn>
              <a:cxn ang="0">
                <a:pos x="11" y="2"/>
              </a:cxn>
              <a:cxn ang="0">
                <a:pos x="5" y="2"/>
              </a:cxn>
              <a:cxn ang="0">
                <a:pos x="4" y="1"/>
              </a:cxn>
              <a:cxn ang="0">
                <a:pos x="2" y="1"/>
              </a:cxn>
              <a:cxn ang="0">
                <a:pos x="1" y="1"/>
              </a:cxn>
              <a:cxn ang="0">
                <a:pos x="0" y="0"/>
              </a:cxn>
            </a:cxnLst>
            <a:rect l="0" t="0" r="r" b="b"/>
            <a:pathLst>
              <a:path w="46" h="6">
                <a:moveTo>
                  <a:pt x="0" y="0"/>
                </a:moveTo>
                <a:lnTo>
                  <a:pt x="5" y="0"/>
                </a:lnTo>
                <a:lnTo>
                  <a:pt x="11" y="0"/>
                </a:lnTo>
                <a:lnTo>
                  <a:pt x="17" y="0"/>
                </a:lnTo>
                <a:lnTo>
                  <a:pt x="22" y="0"/>
                </a:lnTo>
                <a:lnTo>
                  <a:pt x="27" y="0"/>
                </a:lnTo>
                <a:lnTo>
                  <a:pt x="34" y="0"/>
                </a:lnTo>
                <a:lnTo>
                  <a:pt x="39" y="0"/>
                </a:lnTo>
                <a:lnTo>
                  <a:pt x="44" y="0"/>
                </a:lnTo>
                <a:lnTo>
                  <a:pt x="44" y="1"/>
                </a:lnTo>
                <a:lnTo>
                  <a:pt x="45" y="2"/>
                </a:lnTo>
                <a:lnTo>
                  <a:pt x="44" y="2"/>
                </a:lnTo>
                <a:lnTo>
                  <a:pt x="44" y="3"/>
                </a:lnTo>
                <a:lnTo>
                  <a:pt x="40" y="5"/>
                </a:lnTo>
                <a:lnTo>
                  <a:pt x="35" y="5"/>
                </a:lnTo>
                <a:lnTo>
                  <a:pt x="30" y="5"/>
                </a:lnTo>
                <a:lnTo>
                  <a:pt x="26" y="4"/>
                </a:lnTo>
                <a:lnTo>
                  <a:pt x="21" y="3"/>
                </a:lnTo>
                <a:lnTo>
                  <a:pt x="16" y="2"/>
                </a:lnTo>
                <a:lnTo>
                  <a:pt x="11" y="2"/>
                </a:lnTo>
                <a:lnTo>
                  <a:pt x="5" y="2"/>
                </a:lnTo>
                <a:lnTo>
                  <a:pt x="4" y="1"/>
                </a:lnTo>
                <a:lnTo>
                  <a:pt x="2" y="1"/>
                </a:lnTo>
                <a:lnTo>
                  <a:pt x="1" y="1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6515100" y="4714186"/>
            <a:ext cx="84138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0"/>
              </a:cxn>
              <a:cxn ang="0">
                <a:pos x="13" y="0"/>
              </a:cxn>
              <a:cxn ang="0">
                <a:pos x="19" y="0"/>
              </a:cxn>
              <a:cxn ang="0">
                <a:pos x="25" y="0"/>
              </a:cxn>
              <a:cxn ang="0">
                <a:pos x="31" y="0"/>
              </a:cxn>
              <a:cxn ang="0">
                <a:pos x="38" y="0"/>
              </a:cxn>
              <a:cxn ang="0">
                <a:pos x="44" y="0"/>
              </a:cxn>
              <a:cxn ang="0">
                <a:pos x="50" y="1"/>
              </a:cxn>
              <a:cxn ang="0">
                <a:pos x="50" y="2"/>
              </a:cxn>
              <a:cxn ang="0">
                <a:pos x="51" y="4"/>
              </a:cxn>
              <a:cxn ang="0">
                <a:pos x="50" y="5"/>
              </a:cxn>
              <a:cxn ang="0">
                <a:pos x="50" y="6"/>
              </a:cxn>
              <a:cxn ang="0">
                <a:pos x="45" y="10"/>
              </a:cxn>
              <a:cxn ang="0">
                <a:pos x="40" y="11"/>
              </a:cxn>
              <a:cxn ang="0">
                <a:pos x="34" y="10"/>
              </a:cxn>
              <a:cxn ang="0">
                <a:pos x="29" y="9"/>
              </a:cxn>
              <a:cxn ang="0">
                <a:pos x="24" y="7"/>
              </a:cxn>
              <a:cxn ang="0">
                <a:pos x="18" y="5"/>
              </a:cxn>
              <a:cxn ang="0">
                <a:pos x="12" y="4"/>
              </a:cxn>
              <a:cxn ang="0">
                <a:pos x="6" y="4"/>
              </a:cxn>
              <a:cxn ang="0">
                <a:pos x="4" y="3"/>
              </a:cxn>
              <a:cxn ang="0">
                <a:pos x="2" y="2"/>
              </a:cxn>
              <a:cxn ang="0">
                <a:pos x="1" y="3"/>
              </a:cxn>
              <a:cxn ang="0">
                <a:pos x="0" y="0"/>
              </a:cxn>
            </a:cxnLst>
            <a:rect l="0" t="0" r="r" b="b"/>
            <a:pathLst>
              <a:path w="52" h="12">
                <a:moveTo>
                  <a:pt x="0" y="0"/>
                </a:moveTo>
                <a:lnTo>
                  <a:pt x="6" y="0"/>
                </a:lnTo>
                <a:lnTo>
                  <a:pt x="13" y="0"/>
                </a:lnTo>
                <a:lnTo>
                  <a:pt x="19" y="0"/>
                </a:lnTo>
                <a:lnTo>
                  <a:pt x="25" y="0"/>
                </a:lnTo>
                <a:lnTo>
                  <a:pt x="31" y="0"/>
                </a:lnTo>
                <a:lnTo>
                  <a:pt x="38" y="0"/>
                </a:lnTo>
                <a:lnTo>
                  <a:pt x="44" y="0"/>
                </a:lnTo>
                <a:lnTo>
                  <a:pt x="50" y="1"/>
                </a:lnTo>
                <a:lnTo>
                  <a:pt x="50" y="2"/>
                </a:lnTo>
                <a:lnTo>
                  <a:pt x="51" y="4"/>
                </a:lnTo>
                <a:lnTo>
                  <a:pt x="50" y="5"/>
                </a:lnTo>
                <a:lnTo>
                  <a:pt x="50" y="6"/>
                </a:lnTo>
                <a:lnTo>
                  <a:pt x="45" y="10"/>
                </a:lnTo>
                <a:lnTo>
                  <a:pt x="40" y="11"/>
                </a:lnTo>
                <a:lnTo>
                  <a:pt x="34" y="10"/>
                </a:lnTo>
                <a:lnTo>
                  <a:pt x="29" y="9"/>
                </a:lnTo>
                <a:lnTo>
                  <a:pt x="24" y="7"/>
                </a:lnTo>
                <a:lnTo>
                  <a:pt x="18" y="5"/>
                </a:lnTo>
                <a:lnTo>
                  <a:pt x="12" y="4"/>
                </a:lnTo>
                <a:lnTo>
                  <a:pt x="6" y="4"/>
                </a:lnTo>
                <a:lnTo>
                  <a:pt x="4" y="3"/>
                </a:lnTo>
                <a:lnTo>
                  <a:pt x="2" y="2"/>
                </a:lnTo>
                <a:lnTo>
                  <a:pt x="1" y="3"/>
                </a:lnTo>
                <a:lnTo>
                  <a:pt x="0" y="0"/>
                </a:lnTo>
              </a:path>
            </a:pathLst>
          </a:custGeom>
          <a:solidFill>
            <a:srgbClr val="FF99CC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6475413" y="4676086"/>
            <a:ext cx="12700" cy="12700"/>
          </a:xfrm>
          <a:custGeom>
            <a:avLst/>
            <a:gdLst/>
            <a:ahLst/>
            <a:cxnLst>
              <a:cxn ang="0">
                <a:pos x="1" y="1"/>
              </a:cxn>
              <a:cxn ang="0">
                <a:pos x="0" y="2"/>
              </a:cxn>
              <a:cxn ang="0">
                <a:pos x="0" y="3"/>
              </a:cxn>
              <a:cxn ang="0">
                <a:pos x="0" y="4"/>
              </a:cxn>
              <a:cxn ang="0">
                <a:pos x="1" y="5"/>
              </a:cxn>
              <a:cxn ang="0">
                <a:pos x="2" y="6"/>
              </a:cxn>
              <a:cxn ang="0">
                <a:pos x="3" y="7"/>
              </a:cxn>
              <a:cxn ang="0">
                <a:pos x="4" y="7"/>
              </a:cxn>
              <a:cxn ang="0">
                <a:pos x="5" y="8"/>
              </a:cxn>
              <a:cxn ang="0">
                <a:pos x="6" y="8"/>
              </a:cxn>
              <a:cxn ang="0">
                <a:pos x="6" y="7"/>
              </a:cxn>
              <a:cxn ang="0">
                <a:pos x="7" y="6"/>
              </a:cxn>
              <a:cxn ang="0">
                <a:pos x="6" y="5"/>
              </a:cxn>
              <a:cxn ang="0">
                <a:pos x="5" y="3"/>
              </a:cxn>
              <a:cxn ang="0">
                <a:pos x="5" y="2"/>
              </a:cxn>
              <a:cxn ang="0">
                <a:pos x="4" y="1"/>
              </a:cxn>
              <a:cxn ang="0">
                <a:pos x="3" y="0"/>
              </a:cxn>
              <a:cxn ang="0">
                <a:pos x="2" y="0"/>
              </a:cxn>
              <a:cxn ang="0">
                <a:pos x="1" y="1"/>
              </a:cxn>
            </a:cxnLst>
            <a:rect l="0" t="0" r="r" b="b"/>
            <a:pathLst>
              <a:path w="8" h="9">
                <a:moveTo>
                  <a:pt x="1" y="1"/>
                </a:move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1" y="5"/>
                </a:lnTo>
                <a:lnTo>
                  <a:pt x="2" y="6"/>
                </a:lnTo>
                <a:lnTo>
                  <a:pt x="3" y="7"/>
                </a:lnTo>
                <a:lnTo>
                  <a:pt x="4" y="7"/>
                </a:lnTo>
                <a:lnTo>
                  <a:pt x="5" y="8"/>
                </a:lnTo>
                <a:lnTo>
                  <a:pt x="6" y="8"/>
                </a:lnTo>
                <a:lnTo>
                  <a:pt x="6" y="7"/>
                </a:lnTo>
                <a:lnTo>
                  <a:pt x="7" y="6"/>
                </a:lnTo>
                <a:lnTo>
                  <a:pt x="6" y="5"/>
                </a:lnTo>
                <a:lnTo>
                  <a:pt x="5" y="3"/>
                </a:lnTo>
                <a:lnTo>
                  <a:pt x="5" y="2"/>
                </a:lnTo>
                <a:lnTo>
                  <a:pt x="4" y="1"/>
                </a:lnTo>
                <a:lnTo>
                  <a:pt x="3" y="0"/>
                </a:lnTo>
                <a:lnTo>
                  <a:pt x="2" y="0"/>
                </a:lnTo>
                <a:lnTo>
                  <a:pt x="1" y="1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Freeform 66"/>
          <p:cNvSpPr>
            <a:spLocks/>
          </p:cNvSpPr>
          <p:nvPr/>
        </p:nvSpPr>
        <p:spPr bwMode="auto">
          <a:xfrm>
            <a:off x="6475413" y="4676086"/>
            <a:ext cx="23812" cy="20638"/>
          </a:xfrm>
          <a:custGeom>
            <a:avLst/>
            <a:gdLst/>
            <a:ahLst/>
            <a:cxnLst>
              <a:cxn ang="0">
                <a:pos x="2" y="1"/>
              </a:cxn>
              <a:cxn ang="0">
                <a:pos x="0" y="3"/>
              </a:cxn>
              <a:cxn ang="0">
                <a:pos x="0" y="5"/>
              </a:cxn>
              <a:cxn ang="0">
                <a:pos x="0" y="7"/>
              </a:cxn>
              <a:cxn ang="0">
                <a:pos x="2" y="9"/>
              </a:cxn>
              <a:cxn ang="0">
                <a:pos x="3" y="11"/>
              </a:cxn>
              <a:cxn ang="0">
                <a:pos x="6" y="12"/>
              </a:cxn>
              <a:cxn ang="0">
                <a:pos x="9" y="13"/>
              </a:cxn>
              <a:cxn ang="0">
                <a:pos x="10" y="14"/>
              </a:cxn>
              <a:cxn ang="0">
                <a:pos x="12" y="14"/>
              </a:cxn>
              <a:cxn ang="0">
                <a:pos x="13" y="12"/>
              </a:cxn>
              <a:cxn ang="0">
                <a:pos x="14" y="11"/>
              </a:cxn>
              <a:cxn ang="0">
                <a:pos x="13" y="9"/>
              </a:cxn>
              <a:cxn ang="0">
                <a:pos x="12" y="8"/>
              </a:cxn>
              <a:cxn ang="0">
                <a:pos x="11" y="6"/>
              </a:cxn>
              <a:cxn ang="0">
                <a:pos x="10" y="4"/>
              </a:cxn>
              <a:cxn ang="0">
                <a:pos x="9" y="2"/>
              </a:cxn>
              <a:cxn ang="0">
                <a:pos x="6" y="0"/>
              </a:cxn>
              <a:cxn ang="0">
                <a:pos x="5" y="0"/>
              </a:cxn>
              <a:cxn ang="0">
                <a:pos x="3" y="0"/>
              </a:cxn>
              <a:cxn ang="0">
                <a:pos x="2" y="1"/>
              </a:cxn>
            </a:cxnLst>
            <a:rect l="0" t="0" r="r" b="b"/>
            <a:pathLst>
              <a:path w="15" h="15">
                <a:moveTo>
                  <a:pt x="2" y="1"/>
                </a:moveTo>
                <a:lnTo>
                  <a:pt x="0" y="3"/>
                </a:lnTo>
                <a:lnTo>
                  <a:pt x="0" y="5"/>
                </a:lnTo>
                <a:lnTo>
                  <a:pt x="0" y="7"/>
                </a:lnTo>
                <a:lnTo>
                  <a:pt x="2" y="9"/>
                </a:lnTo>
                <a:lnTo>
                  <a:pt x="3" y="11"/>
                </a:lnTo>
                <a:lnTo>
                  <a:pt x="6" y="12"/>
                </a:lnTo>
                <a:lnTo>
                  <a:pt x="9" y="13"/>
                </a:lnTo>
                <a:lnTo>
                  <a:pt x="10" y="14"/>
                </a:lnTo>
                <a:lnTo>
                  <a:pt x="12" y="14"/>
                </a:lnTo>
                <a:lnTo>
                  <a:pt x="13" y="12"/>
                </a:lnTo>
                <a:lnTo>
                  <a:pt x="14" y="11"/>
                </a:lnTo>
                <a:lnTo>
                  <a:pt x="13" y="9"/>
                </a:lnTo>
                <a:lnTo>
                  <a:pt x="12" y="8"/>
                </a:lnTo>
                <a:lnTo>
                  <a:pt x="11" y="6"/>
                </a:lnTo>
                <a:lnTo>
                  <a:pt x="10" y="4"/>
                </a:lnTo>
                <a:lnTo>
                  <a:pt x="9" y="2"/>
                </a:lnTo>
                <a:lnTo>
                  <a:pt x="6" y="0"/>
                </a:lnTo>
                <a:lnTo>
                  <a:pt x="5" y="0"/>
                </a:lnTo>
                <a:lnTo>
                  <a:pt x="3" y="0"/>
                </a:lnTo>
                <a:lnTo>
                  <a:pt x="2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" name="Freeform 67"/>
          <p:cNvSpPr>
            <a:spLocks/>
          </p:cNvSpPr>
          <p:nvPr/>
        </p:nvSpPr>
        <p:spPr bwMode="auto">
          <a:xfrm>
            <a:off x="6122988" y="4520511"/>
            <a:ext cx="79375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0"/>
              </a:cxn>
              <a:cxn ang="0">
                <a:pos x="12" y="0"/>
              </a:cxn>
              <a:cxn ang="0">
                <a:pos x="17" y="0"/>
              </a:cxn>
              <a:cxn ang="0">
                <a:pos x="23" y="0"/>
              </a:cxn>
              <a:cxn ang="0">
                <a:pos x="28" y="0"/>
              </a:cxn>
              <a:cxn ang="0">
                <a:pos x="34" y="0"/>
              </a:cxn>
              <a:cxn ang="0">
                <a:pos x="40" y="0"/>
              </a:cxn>
              <a:cxn ang="0">
                <a:pos x="45" y="0"/>
              </a:cxn>
              <a:cxn ang="0">
                <a:pos x="45" y="1"/>
              </a:cxn>
              <a:cxn ang="0">
                <a:pos x="46" y="2"/>
              </a:cxn>
              <a:cxn ang="0">
                <a:pos x="48" y="2"/>
              </a:cxn>
              <a:cxn ang="0">
                <a:pos x="42" y="2"/>
              </a:cxn>
              <a:cxn ang="0">
                <a:pos x="35" y="2"/>
              </a:cxn>
              <a:cxn ang="0">
                <a:pos x="30" y="2"/>
              </a:cxn>
              <a:cxn ang="0">
                <a:pos x="24" y="2"/>
              </a:cxn>
              <a:cxn ang="0">
                <a:pos x="17" y="1"/>
              </a:cxn>
              <a:cxn ang="0">
                <a:pos x="12" y="1"/>
              </a:cxn>
              <a:cxn ang="0">
                <a:pos x="6" y="0"/>
              </a:cxn>
              <a:cxn ang="0">
                <a:pos x="0" y="0"/>
              </a:cxn>
            </a:cxnLst>
            <a:rect l="0" t="0" r="r" b="b"/>
            <a:pathLst>
              <a:path w="49" h="3">
                <a:moveTo>
                  <a:pt x="0" y="0"/>
                </a:moveTo>
                <a:lnTo>
                  <a:pt x="5" y="0"/>
                </a:lnTo>
                <a:lnTo>
                  <a:pt x="12" y="0"/>
                </a:lnTo>
                <a:lnTo>
                  <a:pt x="17" y="0"/>
                </a:lnTo>
                <a:lnTo>
                  <a:pt x="23" y="0"/>
                </a:lnTo>
                <a:lnTo>
                  <a:pt x="28" y="0"/>
                </a:lnTo>
                <a:lnTo>
                  <a:pt x="34" y="0"/>
                </a:lnTo>
                <a:lnTo>
                  <a:pt x="40" y="0"/>
                </a:lnTo>
                <a:lnTo>
                  <a:pt x="45" y="0"/>
                </a:lnTo>
                <a:lnTo>
                  <a:pt x="45" y="1"/>
                </a:lnTo>
                <a:lnTo>
                  <a:pt x="46" y="2"/>
                </a:lnTo>
                <a:lnTo>
                  <a:pt x="48" y="2"/>
                </a:lnTo>
                <a:lnTo>
                  <a:pt x="42" y="2"/>
                </a:lnTo>
                <a:lnTo>
                  <a:pt x="35" y="2"/>
                </a:lnTo>
                <a:lnTo>
                  <a:pt x="30" y="2"/>
                </a:lnTo>
                <a:lnTo>
                  <a:pt x="24" y="2"/>
                </a:lnTo>
                <a:lnTo>
                  <a:pt x="17" y="1"/>
                </a:lnTo>
                <a:lnTo>
                  <a:pt x="12" y="1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Freeform 68"/>
          <p:cNvSpPr>
            <a:spLocks/>
          </p:cNvSpPr>
          <p:nvPr/>
        </p:nvSpPr>
        <p:spPr bwMode="auto">
          <a:xfrm>
            <a:off x="6122988" y="4520511"/>
            <a:ext cx="88900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0"/>
              </a:cxn>
              <a:cxn ang="0">
                <a:pos x="13" y="0"/>
              </a:cxn>
              <a:cxn ang="0">
                <a:pos x="19" y="0"/>
              </a:cxn>
              <a:cxn ang="0">
                <a:pos x="25" y="0"/>
              </a:cxn>
              <a:cxn ang="0">
                <a:pos x="32" y="0"/>
              </a:cxn>
              <a:cxn ang="0">
                <a:pos x="39" y="0"/>
              </a:cxn>
              <a:cxn ang="0">
                <a:pos x="45" y="0"/>
              </a:cxn>
              <a:cxn ang="0">
                <a:pos x="51" y="0"/>
              </a:cxn>
              <a:cxn ang="0">
                <a:pos x="51" y="2"/>
              </a:cxn>
              <a:cxn ang="0">
                <a:pos x="51" y="4"/>
              </a:cxn>
              <a:cxn ang="0">
                <a:pos x="52" y="6"/>
              </a:cxn>
              <a:cxn ang="0">
                <a:pos x="54" y="8"/>
              </a:cxn>
              <a:cxn ang="0">
                <a:pos x="47" y="8"/>
              </a:cxn>
              <a:cxn ang="0">
                <a:pos x="40" y="8"/>
              </a:cxn>
              <a:cxn ang="0">
                <a:pos x="34" y="8"/>
              </a:cxn>
              <a:cxn ang="0">
                <a:pos x="26" y="6"/>
              </a:cxn>
              <a:cxn ang="0">
                <a:pos x="19" y="5"/>
              </a:cxn>
              <a:cxn ang="0">
                <a:pos x="13" y="4"/>
              </a:cxn>
              <a:cxn ang="0">
                <a:pos x="7" y="2"/>
              </a:cxn>
              <a:cxn ang="0">
                <a:pos x="0" y="0"/>
              </a:cxn>
            </a:cxnLst>
            <a:rect l="0" t="0" r="r" b="b"/>
            <a:pathLst>
              <a:path w="55" h="9">
                <a:moveTo>
                  <a:pt x="0" y="0"/>
                </a:moveTo>
                <a:lnTo>
                  <a:pt x="6" y="0"/>
                </a:lnTo>
                <a:lnTo>
                  <a:pt x="13" y="0"/>
                </a:lnTo>
                <a:lnTo>
                  <a:pt x="19" y="0"/>
                </a:lnTo>
                <a:lnTo>
                  <a:pt x="25" y="0"/>
                </a:lnTo>
                <a:lnTo>
                  <a:pt x="32" y="0"/>
                </a:lnTo>
                <a:lnTo>
                  <a:pt x="39" y="0"/>
                </a:lnTo>
                <a:lnTo>
                  <a:pt x="45" y="0"/>
                </a:lnTo>
                <a:lnTo>
                  <a:pt x="51" y="0"/>
                </a:lnTo>
                <a:lnTo>
                  <a:pt x="51" y="2"/>
                </a:lnTo>
                <a:lnTo>
                  <a:pt x="51" y="4"/>
                </a:lnTo>
                <a:lnTo>
                  <a:pt x="52" y="6"/>
                </a:lnTo>
                <a:lnTo>
                  <a:pt x="54" y="8"/>
                </a:lnTo>
                <a:lnTo>
                  <a:pt x="47" y="8"/>
                </a:lnTo>
                <a:lnTo>
                  <a:pt x="40" y="8"/>
                </a:lnTo>
                <a:lnTo>
                  <a:pt x="34" y="8"/>
                </a:lnTo>
                <a:lnTo>
                  <a:pt x="26" y="6"/>
                </a:lnTo>
                <a:lnTo>
                  <a:pt x="19" y="5"/>
                </a:lnTo>
                <a:lnTo>
                  <a:pt x="13" y="4"/>
                </a:lnTo>
                <a:lnTo>
                  <a:pt x="7" y="2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" name="Freeform 69"/>
          <p:cNvSpPr>
            <a:spLocks/>
          </p:cNvSpPr>
          <p:nvPr/>
        </p:nvSpPr>
        <p:spPr bwMode="auto">
          <a:xfrm>
            <a:off x="5457825" y="4233174"/>
            <a:ext cx="23813" cy="317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2" y="0"/>
              </a:cxn>
              <a:cxn ang="0">
                <a:pos x="9" y="0"/>
              </a:cxn>
              <a:cxn ang="0">
                <a:pos x="7" y="0"/>
              </a:cxn>
              <a:cxn ang="0">
                <a:pos x="5" y="0"/>
              </a:cxn>
              <a:cxn ang="0">
                <a:pos x="3" y="0"/>
              </a:cxn>
              <a:cxn ang="0">
                <a:pos x="1" y="0"/>
              </a:cxn>
              <a:cxn ang="0">
                <a:pos x="0" y="0"/>
              </a:cxn>
              <a:cxn ang="0">
                <a:pos x="0" y="1"/>
              </a:cxn>
              <a:cxn ang="0">
                <a:pos x="0" y="2"/>
              </a:cxn>
              <a:cxn ang="0">
                <a:pos x="1" y="2"/>
              </a:cxn>
              <a:cxn ang="0">
                <a:pos x="3" y="2"/>
              </a:cxn>
              <a:cxn ang="0">
                <a:pos x="5" y="2"/>
              </a:cxn>
              <a:cxn ang="0">
                <a:pos x="7" y="2"/>
              </a:cxn>
              <a:cxn ang="0">
                <a:pos x="9" y="1"/>
              </a:cxn>
              <a:cxn ang="0">
                <a:pos x="12" y="1"/>
              </a:cxn>
              <a:cxn ang="0">
                <a:pos x="14" y="0"/>
              </a:cxn>
            </a:cxnLst>
            <a:rect l="0" t="0" r="r" b="b"/>
            <a:pathLst>
              <a:path w="15" h="3">
                <a:moveTo>
                  <a:pt x="14" y="0"/>
                </a:moveTo>
                <a:lnTo>
                  <a:pt x="12" y="0"/>
                </a:lnTo>
                <a:lnTo>
                  <a:pt x="9" y="0"/>
                </a:lnTo>
                <a:lnTo>
                  <a:pt x="7" y="0"/>
                </a:lnTo>
                <a:lnTo>
                  <a:pt x="5" y="0"/>
                </a:ln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3" y="2"/>
                </a:lnTo>
                <a:lnTo>
                  <a:pt x="5" y="2"/>
                </a:lnTo>
                <a:lnTo>
                  <a:pt x="7" y="2"/>
                </a:lnTo>
                <a:lnTo>
                  <a:pt x="9" y="1"/>
                </a:lnTo>
                <a:lnTo>
                  <a:pt x="12" y="1"/>
                </a:lnTo>
                <a:lnTo>
                  <a:pt x="14" y="0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" name="Freeform 70"/>
          <p:cNvSpPr>
            <a:spLocks/>
          </p:cNvSpPr>
          <p:nvPr/>
        </p:nvSpPr>
        <p:spPr bwMode="auto">
          <a:xfrm>
            <a:off x="5457825" y="4233174"/>
            <a:ext cx="33338" cy="127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17" y="1"/>
              </a:cxn>
              <a:cxn ang="0">
                <a:pos x="13" y="1"/>
              </a:cxn>
              <a:cxn ang="0">
                <a:pos x="10" y="0"/>
              </a:cxn>
              <a:cxn ang="0">
                <a:pos x="7" y="0"/>
              </a:cxn>
              <a:cxn ang="0">
                <a:pos x="4" y="0"/>
              </a:cxn>
              <a:cxn ang="0">
                <a:pos x="2" y="0"/>
              </a:cxn>
              <a:cxn ang="0">
                <a:pos x="0" y="1"/>
              </a:cxn>
              <a:cxn ang="0">
                <a:pos x="0" y="3"/>
              </a:cxn>
              <a:cxn ang="0">
                <a:pos x="0" y="6"/>
              </a:cxn>
              <a:cxn ang="0">
                <a:pos x="2" y="8"/>
              </a:cxn>
              <a:cxn ang="0">
                <a:pos x="4" y="8"/>
              </a:cxn>
              <a:cxn ang="0">
                <a:pos x="7" y="7"/>
              </a:cxn>
              <a:cxn ang="0">
                <a:pos x="10" y="6"/>
              </a:cxn>
              <a:cxn ang="0">
                <a:pos x="13" y="4"/>
              </a:cxn>
              <a:cxn ang="0">
                <a:pos x="17" y="2"/>
              </a:cxn>
              <a:cxn ang="0">
                <a:pos x="20" y="0"/>
              </a:cxn>
            </a:cxnLst>
            <a:rect l="0" t="0" r="r" b="b"/>
            <a:pathLst>
              <a:path w="21" h="9">
                <a:moveTo>
                  <a:pt x="20" y="0"/>
                </a:moveTo>
                <a:lnTo>
                  <a:pt x="17" y="1"/>
                </a:lnTo>
                <a:lnTo>
                  <a:pt x="13" y="1"/>
                </a:lnTo>
                <a:lnTo>
                  <a:pt x="10" y="0"/>
                </a:lnTo>
                <a:lnTo>
                  <a:pt x="7" y="0"/>
                </a:lnTo>
                <a:lnTo>
                  <a:pt x="4" y="0"/>
                </a:lnTo>
                <a:lnTo>
                  <a:pt x="2" y="0"/>
                </a:lnTo>
                <a:lnTo>
                  <a:pt x="0" y="1"/>
                </a:lnTo>
                <a:lnTo>
                  <a:pt x="0" y="3"/>
                </a:lnTo>
                <a:lnTo>
                  <a:pt x="0" y="6"/>
                </a:lnTo>
                <a:lnTo>
                  <a:pt x="2" y="8"/>
                </a:lnTo>
                <a:lnTo>
                  <a:pt x="4" y="8"/>
                </a:lnTo>
                <a:lnTo>
                  <a:pt x="7" y="7"/>
                </a:lnTo>
                <a:lnTo>
                  <a:pt x="10" y="6"/>
                </a:lnTo>
                <a:lnTo>
                  <a:pt x="13" y="4"/>
                </a:lnTo>
                <a:lnTo>
                  <a:pt x="17" y="2"/>
                </a:lnTo>
                <a:lnTo>
                  <a:pt x="2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" name="Freeform 71"/>
          <p:cNvSpPr>
            <a:spLocks/>
          </p:cNvSpPr>
          <p:nvPr/>
        </p:nvSpPr>
        <p:spPr bwMode="auto">
          <a:xfrm>
            <a:off x="5389563" y="4274449"/>
            <a:ext cx="6350" cy="19050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1" y="3"/>
              </a:cxn>
              <a:cxn ang="0">
                <a:pos x="1" y="5"/>
              </a:cxn>
              <a:cxn ang="0">
                <a:pos x="0" y="6"/>
              </a:cxn>
              <a:cxn ang="0">
                <a:pos x="0" y="7"/>
              </a:cxn>
              <a:cxn ang="0">
                <a:pos x="0" y="9"/>
              </a:cxn>
              <a:cxn ang="0">
                <a:pos x="0" y="10"/>
              </a:cxn>
              <a:cxn ang="0">
                <a:pos x="1" y="11"/>
              </a:cxn>
              <a:cxn ang="0">
                <a:pos x="2" y="12"/>
              </a:cxn>
              <a:cxn ang="0">
                <a:pos x="2" y="11"/>
              </a:cxn>
              <a:cxn ang="0">
                <a:pos x="2" y="9"/>
              </a:cxn>
              <a:cxn ang="0">
                <a:pos x="2" y="7"/>
              </a:cxn>
              <a:cxn ang="0">
                <a:pos x="2" y="6"/>
              </a:cxn>
              <a:cxn ang="0">
                <a:pos x="2" y="5"/>
              </a:cxn>
              <a:cxn ang="0">
                <a:pos x="3" y="3"/>
              </a:cxn>
              <a:cxn ang="0">
                <a:pos x="3" y="2"/>
              </a:cxn>
              <a:cxn ang="0">
                <a:pos x="3" y="0"/>
              </a:cxn>
              <a:cxn ang="0">
                <a:pos x="3" y="1"/>
              </a:cxn>
              <a:cxn ang="0">
                <a:pos x="2" y="1"/>
              </a:cxn>
              <a:cxn ang="0">
                <a:pos x="2" y="2"/>
              </a:cxn>
            </a:cxnLst>
            <a:rect l="0" t="0" r="r" b="b"/>
            <a:pathLst>
              <a:path w="4" h="13">
                <a:moveTo>
                  <a:pt x="2" y="2"/>
                </a:moveTo>
                <a:lnTo>
                  <a:pt x="1" y="3"/>
                </a:lnTo>
                <a:lnTo>
                  <a:pt x="1" y="5"/>
                </a:lnTo>
                <a:lnTo>
                  <a:pt x="0" y="6"/>
                </a:lnTo>
                <a:lnTo>
                  <a:pt x="0" y="7"/>
                </a:lnTo>
                <a:lnTo>
                  <a:pt x="0" y="9"/>
                </a:lnTo>
                <a:lnTo>
                  <a:pt x="0" y="10"/>
                </a:lnTo>
                <a:lnTo>
                  <a:pt x="1" y="11"/>
                </a:lnTo>
                <a:lnTo>
                  <a:pt x="2" y="12"/>
                </a:lnTo>
                <a:lnTo>
                  <a:pt x="2" y="11"/>
                </a:lnTo>
                <a:lnTo>
                  <a:pt x="2" y="9"/>
                </a:lnTo>
                <a:lnTo>
                  <a:pt x="2" y="7"/>
                </a:lnTo>
                <a:lnTo>
                  <a:pt x="2" y="6"/>
                </a:lnTo>
                <a:lnTo>
                  <a:pt x="2" y="5"/>
                </a:lnTo>
                <a:lnTo>
                  <a:pt x="3" y="3"/>
                </a:lnTo>
                <a:lnTo>
                  <a:pt x="3" y="2"/>
                </a:lnTo>
                <a:lnTo>
                  <a:pt x="3" y="0"/>
                </a:lnTo>
                <a:lnTo>
                  <a:pt x="3" y="1"/>
                </a:lnTo>
                <a:lnTo>
                  <a:pt x="2" y="1"/>
                </a:lnTo>
                <a:lnTo>
                  <a:pt x="2" y="2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Freeform 72"/>
          <p:cNvSpPr>
            <a:spLocks/>
          </p:cNvSpPr>
          <p:nvPr/>
        </p:nvSpPr>
        <p:spPr bwMode="auto">
          <a:xfrm>
            <a:off x="5389563" y="4274449"/>
            <a:ext cx="15875" cy="26987"/>
          </a:xfrm>
          <a:custGeom>
            <a:avLst/>
            <a:gdLst/>
            <a:ahLst/>
            <a:cxnLst>
              <a:cxn ang="0">
                <a:pos x="6" y="3"/>
              </a:cxn>
              <a:cxn ang="0">
                <a:pos x="3" y="5"/>
              </a:cxn>
              <a:cxn ang="0">
                <a:pos x="2" y="7"/>
              </a:cxn>
              <a:cxn ang="0">
                <a:pos x="1" y="9"/>
              </a:cxn>
              <a:cxn ang="0">
                <a:pos x="0" y="11"/>
              </a:cxn>
              <a:cxn ang="0">
                <a:pos x="0" y="14"/>
              </a:cxn>
              <a:cxn ang="0">
                <a:pos x="1" y="15"/>
              </a:cxn>
              <a:cxn ang="0">
                <a:pos x="3" y="17"/>
              </a:cxn>
              <a:cxn ang="0">
                <a:pos x="6" y="18"/>
              </a:cxn>
              <a:cxn ang="0">
                <a:pos x="5" y="16"/>
              </a:cxn>
              <a:cxn ang="0">
                <a:pos x="5" y="14"/>
              </a:cxn>
              <a:cxn ang="0">
                <a:pos x="6" y="11"/>
              </a:cxn>
              <a:cxn ang="0">
                <a:pos x="7" y="9"/>
              </a:cxn>
              <a:cxn ang="0">
                <a:pos x="7" y="7"/>
              </a:cxn>
              <a:cxn ang="0">
                <a:pos x="8" y="5"/>
              </a:cxn>
              <a:cxn ang="0">
                <a:pos x="9" y="3"/>
              </a:cxn>
              <a:cxn ang="0">
                <a:pos x="8" y="0"/>
              </a:cxn>
              <a:cxn ang="0">
                <a:pos x="8" y="1"/>
              </a:cxn>
              <a:cxn ang="0">
                <a:pos x="7" y="2"/>
              </a:cxn>
              <a:cxn ang="0">
                <a:pos x="7" y="3"/>
              </a:cxn>
              <a:cxn ang="0">
                <a:pos x="6" y="3"/>
              </a:cxn>
            </a:cxnLst>
            <a:rect l="0" t="0" r="r" b="b"/>
            <a:pathLst>
              <a:path w="10" h="19">
                <a:moveTo>
                  <a:pt x="6" y="3"/>
                </a:moveTo>
                <a:lnTo>
                  <a:pt x="3" y="5"/>
                </a:lnTo>
                <a:lnTo>
                  <a:pt x="2" y="7"/>
                </a:lnTo>
                <a:lnTo>
                  <a:pt x="1" y="9"/>
                </a:lnTo>
                <a:lnTo>
                  <a:pt x="0" y="11"/>
                </a:lnTo>
                <a:lnTo>
                  <a:pt x="0" y="14"/>
                </a:lnTo>
                <a:lnTo>
                  <a:pt x="1" y="15"/>
                </a:lnTo>
                <a:lnTo>
                  <a:pt x="3" y="17"/>
                </a:lnTo>
                <a:lnTo>
                  <a:pt x="6" y="18"/>
                </a:lnTo>
                <a:lnTo>
                  <a:pt x="5" y="16"/>
                </a:lnTo>
                <a:lnTo>
                  <a:pt x="5" y="14"/>
                </a:lnTo>
                <a:lnTo>
                  <a:pt x="6" y="11"/>
                </a:lnTo>
                <a:lnTo>
                  <a:pt x="7" y="9"/>
                </a:lnTo>
                <a:lnTo>
                  <a:pt x="7" y="7"/>
                </a:lnTo>
                <a:lnTo>
                  <a:pt x="8" y="5"/>
                </a:lnTo>
                <a:lnTo>
                  <a:pt x="9" y="3"/>
                </a:lnTo>
                <a:lnTo>
                  <a:pt x="8" y="0"/>
                </a:lnTo>
                <a:lnTo>
                  <a:pt x="8" y="1"/>
                </a:lnTo>
                <a:lnTo>
                  <a:pt x="7" y="2"/>
                </a:lnTo>
                <a:lnTo>
                  <a:pt x="7" y="3"/>
                </a:lnTo>
                <a:lnTo>
                  <a:pt x="6" y="3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" name="Freeform 73"/>
          <p:cNvSpPr>
            <a:spLocks/>
          </p:cNvSpPr>
          <p:nvPr/>
        </p:nvSpPr>
        <p:spPr bwMode="auto">
          <a:xfrm>
            <a:off x="5775325" y="4350649"/>
            <a:ext cx="3175" cy="6350"/>
          </a:xfrm>
          <a:custGeom>
            <a:avLst/>
            <a:gdLst/>
            <a:ahLst/>
            <a:cxnLst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0" y="3"/>
              </a:cxn>
              <a:cxn ang="0">
                <a:pos x="1" y="3"/>
              </a:cxn>
              <a:cxn ang="0">
                <a:pos x="1" y="2"/>
              </a:cxn>
              <a:cxn ang="0">
                <a:pos x="1" y="1"/>
              </a:cxn>
              <a:cxn ang="0">
                <a:pos x="1" y="0"/>
              </a:cxn>
              <a:cxn ang="0">
                <a:pos x="1" y="1"/>
              </a:cxn>
            </a:cxnLst>
            <a:rect l="0" t="0" r="r" b="b"/>
            <a:pathLst>
              <a:path w="2" h="4">
                <a:moveTo>
                  <a:pt x="1" y="1"/>
                </a:move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  <a:lnTo>
                  <a:pt x="1" y="1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" name="Freeform 74"/>
          <p:cNvSpPr>
            <a:spLocks/>
          </p:cNvSpPr>
          <p:nvPr/>
        </p:nvSpPr>
        <p:spPr bwMode="auto">
          <a:xfrm>
            <a:off x="5775325" y="4350649"/>
            <a:ext cx="12700" cy="14287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1" y="3"/>
              </a:cxn>
              <a:cxn ang="0">
                <a:pos x="0" y="5"/>
              </a:cxn>
              <a:cxn ang="0">
                <a:pos x="0" y="7"/>
              </a:cxn>
              <a:cxn ang="0">
                <a:pos x="1" y="8"/>
              </a:cxn>
              <a:cxn ang="0">
                <a:pos x="3" y="9"/>
              </a:cxn>
              <a:cxn ang="0">
                <a:pos x="4" y="8"/>
              </a:cxn>
              <a:cxn ang="0">
                <a:pos x="6" y="7"/>
              </a:cxn>
              <a:cxn ang="0">
                <a:pos x="7" y="5"/>
              </a:cxn>
              <a:cxn ang="0">
                <a:pos x="7" y="4"/>
              </a:cxn>
              <a:cxn ang="0">
                <a:pos x="7" y="3"/>
              </a:cxn>
              <a:cxn ang="0">
                <a:pos x="7" y="1"/>
              </a:cxn>
              <a:cxn ang="0">
                <a:pos x="7" y="0"/>
              </a:cxn>
              <a:cxn ang="0">
                <a:pos x="6" y="1"/>
              </a:cxn>
              <a:cxn ang="0">
                <a:pos x="5" y="1"/>
              </a:cxn>
              <a:cxn ang="0">
                <a:pos x="5" y="2"/>
              </a:cxn>
              <a:cxn ang="0">
                <a:pos x="4" y="2"/>
              </a:cxn>
            </a:cxnLst>
            <a:rect l="0" t="0" r="r" b="b"/>
            <a:pathLst>
              <a:path w="8" h="10">
                <a:moveTo>
                  <a:pt x="4" y="2"/>
                </a:moveTo>
                <a:lnTo>
                  <a:pt x="1" y="3"/>
                </a:lnTo>
                <a:lnTo>
                  <a:pt x="0" y="5"/>
                </a:lnTo>
                <a:lnTo>
                  <a:pt x="0" y="7"/>
                </a:lnTo>
                <a:lnTo>
                  <a:pt x="1" y="8"/>
                </a:lnTo>
                <a:lnTo>
                  <a:pt x="3" y="9"/>
                </a:lnTo>
                <a:lnTo>
                  <a:pt x="4" y="8"/>
                </a:lnTo>
                <a:lnTo>
                  <a:pt x="6" y="7"/>
                </a:lnTo>
                <a:lnTo>
                  <a:pt x="7" y="5"/>
                </a:lnTo>
                <a:lnTo>
                  <a:pt x="7" y="4"/>
                </a:lnTo>
                <a:lnTo>
                  <a:pt x="7" y="3"/>
                </a:lnTo>
                <a:lnTo>
                  <a:pt x="7" y="1"/>
                </a:lnTo>
                <a:lnTo>
                  <a:pt x="7" y="0"/>
                </a:lnTo>
                <a:lnTo>
                  <a:pt x="6" y="1"/>
                </a:lnTo>
                <a:lnTo>
                  <a:pt x="5" y="1"/>
                </a:lnTo>
                <a:lnTo>
                  <a:pt x="5" y="2"/>
                </a:lnTo>
                <a:lnTo>
                  <a:pt x="4" y="2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" name="Freeform 75"/>
          <p:cNvSpPr>
            <a:spLocks/>
          </p:cNvSpPr>
          <p:nvPr/>
        </p:nvSpPr>
        <p:spPr bwMode="auto">
          <a:xfrm>
            <a:off x="4546600" y="3320361"/>
            <a:ext cx="171450" cy="107950"/>
          </a:xfrm>
          <a:custGeom>
            <a:avLst/>
            <a:gdLst/>
            <a:ahLst/>
            <a:cxnLst>
              <a:cxn ang="0">
                <a:pos x="29" y="14"/>
              </a:cxn>
              <a:cxn ang="0">
                <a:pos x="32" y="14"/>
              </a:cxn>
              <a:cxn ang="0">
                <a:pos x="34" y="13"/>
              </a:cxn>
              <a:cxn ang="0">
                <a:pos x="37" y="11"/>
              </a:cxn>
              <a:cxn ang="0">
                <a:pos x="40" y="9"/>
              </a:cxn>
              <a:cxn ang="0">
                <a:pos x="42" y="7"/>
              </a:cxn>
              <a:cxn ang="0">
                <a:pos x="45" y="5"/>
              </a:cxn>
              <a:cxn ang="0">
                <a:pos x="48" y="4"/>
              </a:cxn>
              <a:cxn ang="0">
                <a:pos x="51" y="2"/>
              </a:cxn>
              <a:cxn ang="0">
                <a:pos x="58" y="1"/>
              </a:cxn>
              <a:cxn ang="0">
                <a:pos x="65" y="0"/>
              </a:cxn>
              <a:cxn ang="0">
                <a:pos x="72" y="0"/>
              </a:cxn>
              <a:cxn ang="0">
                <a:pos x="78" y="1"/>
              </a:cxn>
              <a:cxn ang="0">
                <a:pos x="85" y="2"/>
              </a:cxn>
              <a:cxn ang="0">
                <a:pos x="92" y="4"/>
              </a:cxn>
              <a:cxn ang="0">
                <a:pos x="98" y="5"/>
              </a:cxn>
              <a:cxn ang="0">
                <a:pos x="105" y="6"/>
              </a:cxn>
              <a:cxn ang="0">
                <a:pos x="105" y="8"/>
              </a:cxn>
              <a:cxn ang="0">
                <a:pos x="105" y="10"/>
              </a:cxn>
              <a:cxn ang="0">
                <a:pos x="105" y="12"/>
              </a:cxn>
              <a:cxn ang="0">
                <a:pos x="104" y="14"/>
              </a:cxn>
              <a:cxn ang="0">
                <a:pos x="99" y="17"/>
              </a:cxn>
              <a:cxn ang="0">
                <a:pos x="95" y="22"/>
              </a:cxn>
              <a:cxn ang="0">
                <a:pos x="92" y="26"/>
              </a:cxn>
              <a:cxn ang="0">
                <a:pos x="89" y="31"/>
              </a:cxn>
              <a:cxn ang="0">
                <a:pos x="86" y="36"/>
              </a:cxn>
              <a:cxn ang="0">
                <a:pos x="83" y="41"/>
              </a:cxn>
              <a:cxn ang="0">
                <a:pos x="80" y="46"/>
              </a:cxn>
              <a:cxn ang="0">
                <a:pos x="78" y="51"/>
              </a:cxn>
              <a:cxn ang="0">
                <a:pos x="75" y="56"/>
              </a:cxn>
              <a:cxn ang="0">
                <a:pos x="73" y="59"/>
              </a:cxn>
              <a:cxn ang="0">
                <a:pos x="70" y="63"/>
              </a:cxn>
              <a:cxn ang="0">
                <a:pos x="66" y="67"/>
              </a:cxn>
              <a:cxn ang="0">
                <a:pos x="61" y="70"/>
              </a:cxn>
              <a:cxn ang="0">
                <a:pos x="56" y="72"/>
              </a:cxn>
              <a:cxn ang="0">
                <a:pos x="52" y="73"/>
              </a:cxn>
              <a:cxn ang="0">
                <a:pos x="46" y="72"/>
              </a:cxn>
              <a:cxn ang="0">
                <a:pos x="41" y="71"/>
              </a:cxn>
              <a:cxn ang="0">
                <a:pos x="36" y="69"/>
              </a:cxn>
              <a:cxn ang="0">
                <a:pos x="32" y="68"/>
              </a:cxn>
              <a:cxn ang="0">
                <a:pos x="28" y="66"/>
              </a:cxn>
              <a:cxn ang="0">
                <a:pos x="23" y="65"/>
              </a:cxn>
              <a:cxn ang="0">
                <a:pos x="19" y="63"/>
              </a:cxn>
              <a:cxn ang="0">
                <a:pos x="14" y="62"/>
              </a:cxn>
              <a:cxn ang="0">
                <a:pos x="9" y="61"/>
              </a:cxn>
              <a:cxn ang="0">
                <a:pos x="6" y="59"/>
              </a:cxn>
              <a:cxn ang="0">
                <a:pos x="3" y="57"/>
              </a:cxn>
              <a:cxn ang="0">
                <a:pos x="1" y="54"/>
              </a:cxn>
              <a:cxn ang="0">
                <a:pos x="0" y="50"/>
              </a:cxn>
              <a:cxn ang="0">
                <a:pos x="0" y="46"/>
              </a:cxn>
              <a:cxn ang="0">
                <a:pos x="0" y="42"/>
              </a:cxn>
              <a:cxn ang="0">
                <a:pos x="2" y="39"/>
              </a:cxn>
              <a:cxn ang="0">
                <a:pos x="5" y="37"/>
              </a:cxn>
              <a:cxn ang="0">
                <a:pos x="9" y="35"/>
              </a:cxn>
              <a:cxn ang="0">
                <a:pos x="11" y="31"/>
              </a:cxn>
              <a:cxn ang="0">
                <a:pos x="13" y="26"/>
              </a:cxn>
              <a:cxn ang="0">
                <a:pos x="15" y="22"/>
              </a:cxn>
              <a:cxn ang="0">
                <a:pos x="17" y="18"/>
              </a:cxn>
              <a:cxn ang="0">
                <a:pos x="20" y="16"/>
              </a:cxn>
              <a:cxn ang="0">
                <a:pos x="23" y="13"/>
              </a:cxn>
              <a:cxn ang="0">
                <a:pos x="29" y="12"/>
              </a:cxn>
              <a:cxn ang="0">
                <a:pos x="29" y="13"/>
              </a:cxn>
              <a:cxn ang="0">
                <a:pos x="29" y="14"/>
              </a:cxn>
            </a:cxnLst>
            <a:rect l="0" t="0" r="r" b="b"/>
            <a:pathLst>
              <a:path w="106" h="74">
                <a:moveTo>
                  <a:pt x="29" y="14"/>
                </a:moveTo>
                <a:lnTo>
                  <a:pt x="32" y="14"/>
                </a:lnTo>
                <a:lnTo>
                  <a:pt x="34" y="13"/>
                </a:lnTo>
                <a:lnTo>
                  <a:pt x="37" y="11"/>
                </a:lnTo>
                <a:lnTo>
                  <a:pt x="40" y="9"/>
                </a:lnTo>
                <a:lnTo>
                  <a:pt x="42" y="7"/>
                </a:lnTo>
                <a:lnTo>
                  <a:pt x="45" y="5"/>
                </a:lnTo>
                <a:lnTo>
                  <a:pt x="48" y="4"/>
                </a:lnTo>
                <a:lnTo>
                  <a:pt x="51" y="2"/>
                </a:lnTo>
                <a:lnTo>
                  <a:pt x="58" y="1"/>
                </a:lnTo>
                <a:lnTo>
                  <a:pt x="65" y="0"/>
                </a:lnTo>
                <a:lnTo>
                  <a:pt x="72" y="0"/>
                </a:lnTo>
                <a:lnTo>
                  <a:pt x="78" y="1"/>
                </a:lnTo>
                <a:lnTo>
                  <a:pt x="85" y="2"/>
                </a:lnTo>
                <a:lnTo>
                  <a:pt x="92" y="4"/>
                </a:lnTo>
                <a:lnTo>
                  <a:pt x="98" y="5"/>
                </a:lnTo>
                <a:lnTo>
                  <a:pt x="105" y="6"/>
                </a:lnTo>
                <a:lnTo>
                  <a:pt x="105" y="8"/>
                </a:lnTo>
                <a:lnTo>
                  <a:pt x="105" y="10"/>
                </a:lnTo>
                <a:lnTo>
                  <a:pt x="105" y="12"/>
                </a:lnTo>
                <a:lnTo>
                  <a:pt x="104" y="14"/>
                </a:lnTo>
                <a:lnTo>
                  <a:pt x="99" y="17"/>
                </a:lnTo>
                <a:lnTo>
                  <a:pt x="95" y="22"/>
                </a:lnTo>
                <a:lnTo>
                  <a:pt x="92" y="26"/>
                </a:lnTo>
                <a:lnTo>
                  <a:pt x="89" y="31"/>
                </a:lnTo>
                <a:lnTo>
                  <a:pt x="86" y="36"/>
                </a:lnTo>
                <a:lnTo>
                  <a:pt x="83" y="41"/>
                </a:lnTo>
                <a:lnTo>
                  <a:pt x="80" y="46"/>
                </a:lnTo>
                <a:lnTo>
                  <a:pt x="78" y="51"/>
                </a:lnTo>
                <a:lnTo>
                  <a:pt x="75" y="56"/>
                </a:lnTo>
                <a:lnTo>
                  <a:pt x="73" y="59"/>
                </a:lnTo>
                <a:lnTo>
                  <a:pt x="70" y="63"/>
                </a:lnTo>
                <a:lnTo>
                  <a:pt x="66" y="67"/>
                </a:lnTo>
                <a:lnTo>
                  <a:pt x="61" y="70"/>
                </a:lnTo>
                <a:lnTo>
                  <a:pt x="56" y="72"/>
                </a:lnTo>
                <a:lnTo>
                  <a:pt x="52" y="73"/>
                </a:lnTo>
                <a:lnTo>
                  <a:pt x="46" y="72"/>
                </a:lnTo>
                <a:lnTo>
                  <a:pt x="41" y="71"/>
                </a:lnTo>
                <a:lnTo>
                  <a:pt x="36" y="69"/>
                </a:lnTo>
                <a:lnTo>
                  <a:pt x="32" y="68"/>
                </a:lnTo>
                <a:lnTo>
                  <a:pt x="28" y="66"/>
                </a:lnTo>
                <a:lnTo>
                  <a:pt x="23" y="65"/>
                </a:lnTo>
                <a:lnTo>
                  <a:pt x="19" y="63"/>
                </a:lnTo>
                <a:lnTo>
                  <a:pt x="14" y="62"/>
                </a:lnTo>
                <a:lnTo>
                  <a:pt x="9" y="61"/>
                </a:lnTo>
                <a:lnTo>
                  <a:pt x="6" y="59"/>
                </a:lnTo>
                <a:lnTo>
                  <a:pt x="3" y="57"/>
                </a:lnTo>
                <a:lnTo>
                  <a:pt x="1" y="54"/>
                </a:lnTo>
                <a:lnTo>
                  <a:pt x="0" y="50"/>
                </a:lnTo>
                <a:lnTo>
                  <a:pt x="0" y="46"/>
                </a:lnTo>
                <a:lnTo>
                  <a:pt x="0" y="42"/>
                </a:lnTo>
                <a:lnTo>
                  <a:pt x="2" y="39"/>
                </a:lnTo>
                <a:lnTo>
                  <a:pt x="5" y="37"/>
                </a:lnTo>
                <a:lnTo>
                  <a:pt x="9" y="35"/>
                </a:lnTo>
                <a:lnTo>
                  <a:pt x="11" y="31"/>
                </a:lnTo>
                <a:lnTo>
                  <a:pt x="13" y="26"/>
                </a:lnTo>
                <a:lnTo>
                  <a:pt x="15" y="22"/>
                </a:lnTo>
                <a:lnTo>
                  <a:pt x="17" y="18"/>
                </a:lnTo>
                <a:lnTo>
                  <a:pt x="20" y="16"/>
                </a:lnTo>
                <a:lnTo>
                  <a:pt x="23" y="13"/>
                </a:lnTo>
                <a:lnTo>
                  <a:pt x="29" y="12"/>
                </a:lnTo>
                <a:lnTo>
                  <a:pt x="29" y="13"/>
                </a:lnTo>
                <a:lnTo>
                  <a:pt x="29" y="14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4546600" y="3320361"/>
            <a:ext cx="182563" cy="117475"/>
          </a:xfrm>
          <a:custGeom>
            <a:avLst/>
            <a:gdLst/>
            <a:ahLst/>
            <a:cxnLst>
              <a:cxn ang="0">
                <a:pos x="31" y="15"/>
              </a:cxn>
              <a:cxn ang="0">
                <a:pos x="35" y="15"/>
              </a:cxn>
              <a:cxn ang="0">
                <a:pos x="37" y="14"/>
              </a:cxn>
              <a:cxn ang="0">
                <a:pos x="40" y="12"/>
              </a:cxn>
              <a:cxn ang="0">
                <a:pos x="43" y="10"/>
              </a:cxn>
              <a:cxn ang="0">
                <a:pos x="45" y="8"/>
              </a:cxn>
              <a:cxn ang="0">
                <a:pos x="48" y="5"/>
              </a:cxn>
              <a:cxn ang="0">
                <a:pos x="51" y="4"/>
              </a:cxn>
              <a:cxn ang="0">
                <a:pos x="54" y="2"/>
              </a:cxn>
              <a:cxn ang="0">
                <a:pos x="62" y="1"/>
              </a:cxn>
              <a:cxn ang="0">
                <a:pos x="69" y="0"/>
              </a:cxn>
              <a:cxn ang="0">
                <a:pos x="76" y="0"/>
              </a:cxn>
              <a:cxn ang="0">
                <a:pos x="83" y="1"/>
              </a:cxn>
              <a:cxn ang="0">
                <a:pos x="91" y="2"/>
              </a:cxn>
              <a:cxn ang="0">
                <a:pos x="98" y="4"/>
              </a:cxn>
              <a:cxn ang="0">
                <a:pos x="105" y="5"/>
              </a:cxn>
              <a:cxn ang="0">
                <a:pos x="112" y="7"/>
              </a:cxn>
              <a:cxn ang="0">
                <a:pos x="112" y="9"/>
              </a:cxn>
              <a:cxn ang="0">
                <a:pos x="112" y="11"/>
              </a:cxn>
              <a:cxn ang="0">
                <a:pos x="112" y="13"/>
              </a:cxn>
              <a:cxn ang="0">
                <a:pos x="111" y="15"/>
              </a:cxn>
              <a:cxn ang="0">
                <a:pos x="106" y="19"/>
              </a:cxn>
              <a:cxn ang="0">
                <a:pos x="102" y="24"/>
              </a:cxn>
              <a:cxn ang="0">
                <a:pos x="98" y="29"/>
              </a:cxn>
              <a:cxn ang="0">
                <a:pos x="95" y="34"/>
              </a:cxn>
              <a:cxn ang="0">
                <a:pos x="92" y="39"/>
              </a:cxn>
              <a:cxn ang="0">
                <a:pos x="89" y="44"/>
              </a:cxn>
              <a:cxn ang="0">
                <a:pos x="86" y="49"/>
              </a:cxn>
              <a:cxn ang="0">
                <a:pos x="83" y="55"/>
              </a:cxn>
              <a:cxn ang="0">
                <a:pos x="80" y="60"/>
              </a:cxn>
              <a:cxn ang="0">
                <a:pos x="77" y="64"/>
              </a:cxn>
              <a:cxn ang="0">
                <a:pos x="74" y="68"/>
              </a:cxn>
              <a:cxn ang="0">
                <a:pos x="70" y="72"/>
              </a:cxn>
              <a:cxn ang="0">
                <a:pos x="65" y="76"/>
              </a:cxn>
              <a:cxn ang="0">
                <a:pos x="60" y="78"/>
              </a:cxn>
              <a:cxn ang="0">
                <a:pos x="55" y="79"/>
              </a:cxn>
              <a:cxn ang="0">
                <a:pos x="49" y="78"/>
              </a:cxn>
              <a:cxn ang="0">
                <a:pos x="44" y="77"/>
              </a:cxn>
              <a:cxn ang="0">
                <a:pos x="39" y="75"/>
              </a:cxn>
              <a:cxn ang="0">
                <a:pos x="34" y="73"/>
              </a:cxn>
              <a:cxn ang="0">
                <a:pos x="30" y="71"/>
              </a:cxn>
              <a:cxn ang="0">
                <a:pos x="24" y="70"/>
              </a:cxn>
              <a:cxn ang="0">
                <a:pos x="20" y="68"/>
              </a:cxn>
              <a:cxn ang="0">
                <a:pos x="15" y="67"/>
              </a:cxn>
              <a:cxn ang="0">
                <a:pos x="9" y="66"/>
              </a:cxn>
              <a:cxn ang="0">
                <a:pos x="6" y="64"/>
              </a:cxn>
              <a:cxn ang="0">
                <a:pos x="3" y="62"/>
              </a:cxn>
              <a:cxn ang="0">
                <a:pos x="1" y="58"/>
              </a:cxn>
              <a:cxn ang="0">
                <a:pos x="0" y="54"/>
              </a:cxn>
              <a:cxn ang="0">
                <a:pos x="0" y="49"/>
              </a:cxn>
              <a:cxn ang="0">
                <a:pos x="0" y="45"/>
              </a:cxn>
              <a:cxn ang="0">
                <a:pos x="2" y="42"/>
              </a:cxn>
              <a:cxn ang="0">
                <a:pos x="5" y="40"/>
              </a:cxn>
              <a:cxn ang="0">
                <a:pos x="9" y="38"/>
              </a:cxn>
              <a:cxn ang="0">
                <a:pos x="12" y="34"/>
              </a:cxn>
              <a:cxn ang="0">
                <a:pos x="14" y="29"/>
              </a:cxn>
              <a:cxn ang="0">
                <a:pos x="16" y="24"/>
              </a:cxn>
              <a:cxn ang="0">
                <a:pos x="18" y="20"/>
              </a:cxn>
              <a:cxn ang="0">
                <a:pos x="21" y="17"/>
              </a:cxn>
              <a:cxn ang="0">
                <a:pos x="24" y="14"/>
              </a:cxn>
              <a:cxn ang="0">
                <a:pos x="31" y="13"/>
              </a:cxn>
              <a:cxn ang="0">
                <a:pos x="31" y="14"/>
              </a:cxn>
              <a:cxn ang="0">
                <a:pos x="31" y="15"/>
              </a:cxn>
            </a:cxnLst>
            <a:rect l="0" t="0" r="r" b="b"/>
            <a:pathLst>
              <a:path w="113" h="80">
                <a:moveTo>
                  <a:pt x="31" y="15"/>
                </a:moveTo>
                <a:lnTo>
                  <a:pt x="35" y="15"/>
                </a:lnTo>
                <a:lnTo>
                  <a:pt x="37" y="14"/>
                </a:lnTo>
                <a:lnTo>
                  <a:pt x="40" y="12"/>
                </a:lnTo>
                <a:lnTo>
                  <a:pt x="43" y="10"/>
                </a:lnTo>
                <a:lnTo>
                  <a:pt x="45" y="8"/>
                </a:lnTo>
                <a:lnTo>
                  <a:pt x="48" y="5"/>
                </a:lnTo>
                <a:lnTo>
                  <a:pt x="51" y="4"/>
                </a:lnTo>
                <a:lnTo>
                  <a:pt x="54" y="2"/>
                </a:lnTo>
                <a:lnTo>
                  <a:pt x="62" y="1"/>
                </a:lnTo>
                <a:lnTo>
                  <a:pt x="69" y="0"/>
                </a:lnTo>
                <a:lnTo>
                  <a:pt x="76" y="0"/>
                </a:lnTo>
                <a:lnTo>
                  <a:pt x="83" y="1"/>
                </a:lnTo>
                <a:lnTo>
                  <a:pt x="91" y="2"/>
                </a:lnTo>
                <a:lnTo>
                  <a:pt x="98" y="4"/>
                </a:lnTo>
                <a:lnTo>
                  <a:pt x="105" y="5"/>
                </a:lnTo>
                <a:lnTo>
                  <a:pt x="112" y="7"/>
                </a:lnTo>
                <a:lnTo>
                  <a:pt x="112" y="9"/>
                </a:lnTo>
                <a:lnTo>
                  <a:pt x="112" y="11"/>
                </a:lnTo>
                <a:lnTo>
                  <a:pt x="112" y="13"/>
                </a:lnTo>
                <a:lnTo>
                  <a:pt x="111" y="15"/>
                </a:lnTo>
                <a:lnTo>
                  <a:pt x="106" y="19"/>
                </a:lnTo>
                <a:lnTo>
                  <a:pt x="102" y="24"/>
                </a:lnTo>
                <a:lnTo>
                  <a:pt x="98" y="29"/>
                </a:lnTo>
                <a:lnTo>
                  <a:pt x="95" y="34"/>
                </a:lnTo>
                <a:lnTo>
                  <a:pt x="92" y="39"/>
                </a:lnTo>
                <a:lnTo>
                  <a:pt x="89" y="44"/>
                </a:lnTo>
                <a:lnTo>
                  <a:pt x="86" y="49"/>
                </a:lnTo>
                <a:lnTo>
                  <a:pt x="83" y="55"/>
                </a:lnTo>
                <a:lnTo>
                  <a:pt x="80" y="60"/>
                </a:lnTo>
                <a:lnTo>
                  <a:pt x="77" y="64"/>
                </a:lnTo>
                <a:lnTo>
                  <a:pt x="74" y="68"/>
                </a:lnTo>
                <a:lnTo>
                  <a:pt x="70" y="72"/>
                </a:lnTo>
                <a:lnTo>
                  <a:pt x="65" y="76"/>
                </a:lnTo>
                <a:lnTo>
                  <a:pt x="60" y="78"/>
                </a:lnTo>
                <a:lnTo>
                  <a:pt x="55" y="79"/>
                </a:lnTo>
                <a:lnTo>
                  <a:pt x="49" y="78"/>
                </a:lnTo>
                <a:lnTo>
                  <a:pt x="44" y="77"/>
                </a:lnTo>
                <a:lnTo>
                  <a:pt x="39" y="75"/>
                </a:lnTo>
                <a:lnTo>
                  <a:pt x="34" y="73"/>
                </a:lnTo>
                <a:lnTo>
                  <a:pt x="30" y="71"/>
                </a:lnTo>
                <a:lnTo>
                  <a:pt x="24" y="70"/>
                </a:lnTo>
                <a:lnTo>
                  <a:pt x="20" y="68"/>
                </a:lnTo>
                <a:lnTo>
                  <a:pt x="15" y="67"/>
                </a:lnTo>
                <a:lnTo>
                  <a:pt x="9" y="66"/>
                </a:lnTo>
                <a:lnTo>
                  <a:pt x="6" y="64"/>
                </a:lnTo>
                <a:lnTo>
                  <a:pt x="3" y="62"/>
                </a:lnTo>
                <a:lnTo>
                  <a:pt x="1" y="58"/>
                </a:lnTo>
                <a:lnTo>
                  <a:pt x="0" y="54"/>
                </a:lnTo>
                <a:lnTo>
                  <a:pt x="0" y="49"/>
                </a:lnTo>
                <a:lnTo>
                  <a:pt x="0" y="45"/>
                </a:lnTo>
                <a:lnTo>
                  <a:pt x="2" y="42"/>
                </a:lnTo>
                <a:lnTo>
                  <a:pt x="5" y="40"/>
                </a:lnTo>
                <a:lnTo>
                  <a:pt x="9" y="38"/>
                </a:lnTo>
                <a:lnTo>
                  <a:pt x="12" y="34"/>
                </a:lnTo>
                <a:lnTo>
                  <a:pt x="14" y="29"/>
                </a:lnTo>
                <a:lnTo>
                  <a:pt x="16" y="24"/>
                </a:lnTo>
                <a:lnTo>
                  <a:pt x="18" y="20"/>
                </a:lnTo>
                <a:lnTo>
                  <a:pt x="21" y="17"/>
                </a:lnTo>
                <a:lnTo>
                  <a:pt x="24" y="14"/>
                </a:lnTo>
                <a:lnTo>
                  <a:pt x="31" y="13"/>
                </a:lnTo>
                <a:lnTo>
                  <a:pt x="31" y="14"/>
                </a:lnTo>
                <a:lnTo>
                  <a:pt x="31" y="15"/>
                </a:lnTo>
              </a:path>
            </a:pathLst>
          </a:custGeom>
          <a:solidFill>
            <a:srgbClr val="FF99CC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" name="Freeform 77"/>
          <p:cNvSpPr>
            <a:spLocks/>
          </p:cNvSpPr>
          <p:nvPr/>
        </p:nvSpPr>
        <p:spPr bwMode="auto">
          <a:xfrm>
            <a:off x="5351463" y="2961586"/>
            <a:ext cx="182562" cy="242888"/>
          </a:xfrm>
          <a:custGeom>
            <a:avLst/>
            <a:gdLst/>
            <a:ahLst/>
            <a:cxnLst>
              <a:cxn ang="0">
                <a:pos x="107" y="18"/>
              </a:cxn>
              <a:cxn ang="0">
                <a:pos x="108" y="22"/>
              </a:cxn>
              <a:cxn ang="0">
                <a:pos x="109" y="25"/>
              </a:cxn>
              <a:cxn ang="0">
                <a:pos x="110" y="29"/>
              </a:cxn>
              <a:cxn ang="0">
                <a:pos x="108" y="35"/>
              </a:cxn>
              <a:cxn ang="0">
                <a:pos x="104" y="41"/>
              </a:cxn>
              <a:cxn ang="0">
                <a:pos x="98" y="47"/>
              </a:cxn>
              <a:cxn ang="0">
                <a:pos x="95" y="53"/>
              </a:cxn>
              <a:cxn ang="0">
                <a:pos x="93" y="61"/>
              </a:cxn>
              <a:cxn ang="0">
                <a:pos x="90" y="72"/>
              </a:cxn>
              <a:cxn ang="0">
                <a:pos x="87" y="80"/>
              </a:cxn>
              <a:cxn ang="0">
                <a:pos x="83" y="89"/>
              </a:cxn>
              <a:cxn ang="0">
                <a:pos x="79" y="97"/>
              </a:cxn>
              <a:cxn ang="0">
                <a:pos x="76" y="106"/>
              </a:cxn>
              <a:cxn ang="0">
                <a:pos x="72" y="114"/>
              </a:cxn>
              <a:cxn ang="0">
                <a:pos x="69" y="123"/>
              </a:cxn>
              <a:cxn ang="0">
                <a:pos x="65" y="131"/>
              </a:cxn>
              <a:cxn ang="0">
                <a:pos x="61" y="136"/>
              </a:cxn>
              <a:cxn ang="0">
                <a:pos x="55" y="141"/>
              </a:cxn>
              <a:cxn ang="0">
                <a:pos x="49" y="146"/>
              </a:cxn>
              <a:cxn ang="0">
                <a:pos x="43" y="151"/>
              </a:cxn>
              <a:cxn ang="0">
                <a:pos x="42" y="157"/>
              </a:cxn>
              <a:cxn ang="0">
                <a:pos x="40" y="163"/>
              </a:cxn>
              <a:cxn ang="0">
                <a:pos x="36" y="167"/>
              </a:cxn>
              <a:cxn ang="0">
                <a:pos x="29" y="166"/>
              </a:cxn>
              <a:cxn ang="0">
                <a:pos x="27" y="161"/>
              </a:cxn>
              <a:cxn ang="0">
                <a:pos x="31" y="156"/>
              </a:cxn>
              <a:cxn ang="0">
                <a:pos x="34" y="149"/>
              </a:cxn>
              <a:cxn ang="0">
                <a:pos x="29" y="138"/>
              </a:cxn>
              <a:cxn ang="0">
                <a:pos x="20" y="124"/>
              </a:cxn>
              <a:cxn ang="0">
                <a:pos x="12" y="110"/>
              </a:cxn>
              <a:cxn ang="0">
                <a:pos x="4" y="95"/>
              </a:cxn>
              <a:cxn ang="0">
                <a:pos x="0" y="82"/>
              </a:cxn>
              <a:cxn ang="0">
                <a:pos x="4" y="73"/>
              </a:cxn>
              <a:cxn ang="0">
                <a:pos x="12" y="64"/>
              </a:cxn>
              <a:cxn ang="0">
                <a:pos x="21" y="55"/>
              </a:cxn>
              <a:cxn ang="0">
                <a:pos x="30" y="48"/>
              </a:cxn>
              <a:cxn ang="0">
                <a:pos x="39" y="41"/>
              </a:cxn>
              <a:cxn ang="0">
                <a:pos x="47" y="34"/>
              </a:cxn>
              <a:cxn ang="0">
                <a:pos x="55" y="28"/>
              </a:cxn>
              <a:cxn ang="0">
                <a:pos x="65" y="22"/>
              </a:cxn>
              <a:cxn ang="0">
                <a:pos x="73" y="15"/>
              </a:cxn>
              <a:cxn ang="0">
                <a:pos x="82" y="10"/>
              </a:cxn>
              <a:cxn ang="0">
                <a:pos x="92" y="4"/>
              </a:cxn>
              <a:cxn ang="0">
                <a:pos x="99" y="0"/>
              </a:cxn>
              <a:cxn ang="0">
                <a:pos x="104" y="0"/>
              </a:cxn>
              <a:cxn ang="0">
                <a:pos x="109" y="2"/>
              </a:cxn>
              <a:cxn ang="0">
                <a:pos x="112" y="6"/>
              </a:cxn>
              <a:cxn ang="0">
                <a:pos x="112" y="10"/>
              </a:cxn>
              <a:cxn ang="0">
                <a:pos x="109" y="14"/>
              </a:cxn>
            </a:cxnLst>
            <a:rect l="0" t="0" r="r" b="b"/>
            <a:pathLst>
              <a:path w="113" h="168">
                <a:moveTo>
                  <a:pt x="107" y="15"/>
                </a:moveTo>
                <a:lnTo>
                  <a:pt x="107" y="18"/>
                </a:lnTo>
                <a:lnTo>
                  <a:pt x="107" y="21"/>
                </a:lnTo>
                <a:lnTo>
                  <a:pt x="108" y="22"/>
                </a:lnTo>
                <a:lnTo>
                  <a:pt x="108" y="24"/>
                </a:lnTo>
                <a:lnTo>
                  <a:pt x="109" y="25"/>
                </a:lnTo>
                <a:lnTo>
                  <a:pt x="110" y="27"/>
                </a:lnTo>
                <a:lnTo>
                  <a:pt x="110" y="29"/>
                </a:lnTo>
                <a:lnTo>
                  <a:pt x="109" y="31"/>
                </a:lnTo>
                <a:lnTo>
                  <a:pt x="108" y="35"/>
                </a:lnTo>
                <a:lnTo>
                  <a:pt x="106" y="38"/>
                </a:lnTo>
                <a:lnTo>
                  <a:pt x="104" y="41"/>
                </a:lnTo>
                <a:lnTo>
                  <a:pt x="101" y="44"/>
                </a:lnTo>
                <a:lnTo>
                  <a:pt x="98" y="47"/>
                </a:lnTo>
                <a:lnTo>
                  <a:pt x="97" y="50"/>
                </a:lnTo>
                <a:lnTo>
                  <a:pt x="95" y="53"/>
                </a:lnTo>
                <a:lnTo>
                  <a:pt x="94" y="57"/>
                </a:lnTo>
                <a:lnTo>
                  <a:pt x="93" y="61"/>
                </a:lnTo>
                <a:lnTo>
                  <a:pt x="91" y="67"/>
                </a:lnTo>
                <a:lnTo>
                  <a:pt x="90" y="72"/>
                </a:lnTo>
                <a:lnTo>
                  <a:pt x="88" y="75"/>
                </a:lnTo>
                <a:lnTo>
                  <a:pt x="87" y="80"/>
                </a:lnTo>
                <a:lnTo>
                  <a:pt x="85" y="84"/>
                </a:lnTo>
                <a:lnTo>
                  <a:pt x="83" y="89"/>
                </a:lnTo>
                <a:lnTo>
                  <a:pt x="81" y="93"/>
                </a:lnTo>
                <a:lnTo>
                  <a:pt x="79" y="97"/>
                </a:lnTo>
                <a:lnTo>
                  <a:pt x="77" y="101"/>
                </a:lnTo>
                <a:lnTo>
                  <a:pt x="76" y="106"/>
                </a:lnTo>
                <a:lnTo>
                  <a:pt x="73" y="110"/>
                </a:lnTo>
                <a:lnTo>
                  <a:pt x="72" y="114"/>
                </a:lnTo>
                <a:lnTo>
                  <a:pt x="70" y="118"/>
                </a:lnTo>
                <a:lnTo>
                  <a:pt x="69" y="123"/>
                </a:lnTo>
                <a:lnTo>
                  <a:pt x="67" y="127"/>
                </a:lnTo>
                <a:lnTo>
                  <a:pt x="65" y="131"/>
                </a:lnTo>
                <a:lnTo>
                  <a:pt x="63" y="134"/>
                </a:lnTo>
                <a:lnTo>
                  <a:pt x="61" y="136"/>
                </a:lnTo>
                <a:lnTo>
                  <a:pt x="58" y="138"/>
                </a:lnTo>
                <a:lnTo>
                  <a:pt x="55" y="141"/>
                </a:lnTo>
                <a:lnTo>
                  <a:pt x="52" y="143"/>
                </a:lnTo>
                <a:lnTo>
                  <a:pt x="49" y="146"/>
                </a:lnTo>
                <a:lnTo>
                  <a:pt x="45" y="149"/>
                </a:lnTo>
                <a:lnTo>
                  <a:pt x="43" y="151"/>
                </a:lnTo>
                <a:lnTo>
                  <a:pt x="42" y="154"/>
                </a:lnTo>
                <a:lnTo>
                  <a:pt x="42" y="157"/>
                </a:lnTo>
                <a:lnTo>
                  <a:pt x="41" y="160"/>
                </a:lnTo>
                <a:lnTo>
                  <a:pt x="40" y="163"/>
                </a:lnTo>
                <a:lnTo>
                  <a:pt x="39" y="166"/>
                </a:lnTo>
                <a:lnTo>
                  <a:pt x="36" y="167"/>
                </a:lnTo>
                <a:lnTo>
                  <a:pt x="34" y="167"/>
                </a:lnTo>
                <a:lnTo>
                  <a:pt x="29" y="166"/>
                </a:lnTo>
                <a:lnTo>
                  <a:pt x="27" y="164"/>
                </a:lnTo>
                <a:lnTo>
                  <a:pt x="27" y="161"/>
                </a:lnTo>
                <a:lnTo>
                  <a:pt x="29" y="158"/>
                </a:lnTo>
                <a:lnTo>
                  <a:pt x="31" y="156"/>
                </a:lnTo>
                <a:lnTo>
                  <a:pt x="33" y="152"/>
                </a:lnTo>
                <a:lnTo>
                  <a:pt x="34" y="149"/>
                </a:lnTo>
                <a:lnTo>
                  <a:pt x="34" y="145"/>
                </a:lnTo>
                <a:lnTo>
                  <a:pt x="29" y="138"/>
                </a:lnTo>
                <a:lnTo>
                  <a:pt x="25" y="132"/>
                </a:lnTo>
                <a:lnTo>
                  <a:pt x="20" y="124"/>
                </a:lnTo>
                <a:lnTo>
                  <a:pt x="15" y="117"/>
                </a:lnTo>
                <a:lnTo>
                  <a:pt x="12" y="110"/>
                </a:lnTo>
                <a:lnTo>
                  <a:pt x="8" y="103"/>
                </a:lnTo>
                <a:lnTo>
                  <a:pt x="4" y="95"/>
                </a:lnTo>
                <a:lnTo>
                  <a:pt x="1" y="87"/>
                </a:lnTo>
                <a:lnTo>
                  <a:pt x="0" y="82"/>
                </a:lnTo>
                <a:lnTo>
                  <a:pt x="1" y="77"/>
                </a:lnTo>
                <a:lnTo>
                  <a:pt x="4" y="73"/>
                </a:lnTo>
                <a:lnTo>
                  <a:pt x="8" y="68"/>
                </a:lnTo>
                <a:lnTo>
                  <a:pt x="12" y="64"/>
                </a:lnTo>
                <a:lnTo>
                  <a:pt x="16" y="59"/>
                </a:lnTo>
                <a:lnTo>
                  <a:pt x="21" y="55"/>
                </a:lnTo>
                <a:lnTo>
                  <a:pt x="25" y="52"/>
                </a:lnTo>
                <a:lnTo>
                  <a:pt x="30" y="48"/>
                </a:lnTo>
                <a:lnTo>
                  <a:pt x="34" y="45"/>
                </a:lnTo>
                <a:lnTo>
                  <a:pt x="39" y="41"/>
                </a:lnTo>
                <a:lnTo>
                  <a:pt x="42" y="38"/>
                </a:lnTo>
                <a:lnTo>
                  <a:pt x="47" y="34"/>
                </a:lnTo>
                <a:lnTo>
                  <a:pt x="51" y="31"/>
                </a:lnTo>
                <a:lnTo>
                  <a:pt x="55" y="28"/>
                </a:lnTo>
                <a:lnTo>
                  <a:pt x="60" y="25"/>
                </a:lnTo>
                <a:lnTo>
                  <a:pt x="65" y="22"/>
                </a:lnTo>
                <a:lnTo>
                  <a:pt x="69" y="18"/>
                </a:lnTo>
                <a:lnTo>
                  <a:pt x="73" y="15"/>
                </a:lnTo>
                <a:lnTo>
                  <a:pt x="78" y="12"/>
                </a:lnTo>
                <a:lnTo>
                  <a:pt x="82" y="10"/>
                </a:lnTo>
                <a:lnTo>
                  <a:pt x="87" y="7"/>
                </a:lnTo>
                <a:lnTo>
                  <a:pt x="92" y="4"/>
                </a:lnTo>
                <a:lnTo>
                  <a:pt x="97" y="1"/>
                </a:lnTo>
                <a:lnTo>
                  <a:pt x="99" y="0"/>
                </a:lnTo>
                <a:lnTo>
                  <a:pt x="101" y="0"/>
                </a:lnTo>
                <a:lnTo>
                  <a:pt x="104" y="0"/>
                </a:lnTo>
                <a:lnTo>
                  <a:pt x="107" y="0"/>
                </a:lnTo>
                <a:lnTo>
                  <a:pt x="109" y="2"/>
                </a:lnTo>
                <a:lnTo>
                  <a:pt x="111" y="4"/>
                </a:lnTo>
                <a:lnTo>
                  <a:pt x="112" y="6"/>
                </a:lnTo>
                <a:lnTo>
                  <a:pt x="112" y="9"/>
                </a:lnTo>
                <a:lnTo>
                  <a:pt x="112" y="10"/>
                </a:lnTo>
                <a:lnTo>
                  <a:pt x="111" y="12"/>
                </a:lnTo>
                <a:lnTo>
                  <a:pt x="109" y="14"/>
                </a:lnTo>
                <a:lnTo>
                  <a:pt x="107" y="15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" name="Freeform 78"/>
          <p:cNvSpPr>
            <a:spLocks/>
          </p:cNvSpPr>
          <p:nvPr/>
        </p:nvSpPr>
        <p:spPr bwMode="auto">
          <a:xfrm>
            <a:off x="3352800" y="3736286"/>
            <a:ext cx="44450" cy="163513"/>
          </a:xfrm>
          <a:custGeom>
            <a:avLst/>
            <a:gdLst/>
            <a:ahLst/>
            <a:cxnLst>
              <a:cxn ang="0">
                <a:pos x="25" y="17"/>
              </a:cxn>
              <a:cxn ang="0">
                <a:pos x="25" y="22"/>
              </a:cxn>
              <a:cxn ang="0">
                <a:pos x="26" y="29"/>
              </a:cxn>
              <a:cxn ang="0">
                <a:pos x="26" y="35"/>
              </a:cxn>
              <a:cxn ang="0">
                <a:pos x="26" y="41"/>
              </a:cxn>
              <a:cxn ang="0">
                <a:pos x="26" y="47"/>
              </a:cxn>
              <a:cxn ang="0">
                <a:pos x="26" y="52"/>
              </a:cxn>
              <a:cxn ang="0">
                <a:pos x="26" y="59"/>
              </a:cxn>
              <a:cxn ang="0">
                <a:pos x="26" y="64"/>
              </a:cxn>
              <a:cxn ang="0">
                <a:pos x="25" y="70"/>
              </a:cxn>
              <a:cxn ang="0">
                <a:pos x="25" y="76"/>
              </a:cxn>
              <a:cxn ang="0">
                <a:pos x="23" y="82"/>
              </a:cxn>
              <a:cxn ang="0">
                <a:pos x="23" y="88"/>
              </a:cxn>
              <a:cxn ang="0">
                <a:pos x="21" y="93"/>
              </a:cxn>
              <a:cxn ang="0">
                <a:pos x="19" y="98"/>
              </a:cxn>
              <a:cxn ang="0">
                <a:pos x="16" y="104"/>
              </a:cxn>
              <a:cxn ang="0">
                <a:pos x="13" y="109"/>
              </a:cxn>
              <a:cxn ang="0">
                <a:pos x="12" y="111"/>
              </a:cxn>
              <a:cxn ang="0">
                <a:pos x="10" y="110"/>
              </a:cxn>
              <a:cxn ang="0">
                <a:pos x="10" y="108"/>
              </a:cxn>
              <a:cxn ang="0">
                <a:pos x="9" y="105"/>
              </a:cxn>
              <a:cxn ang="0">
                <a:pos x="7" y="103"/>
              </a:cxn>
              <a:cxn ang="0">
                <a:pos x="5" y="101"/>
              </a:cxn>
              <a:cxn ang="0">
                <a:pos x="3" y="99"/>
              </a:cxn>
              <a:cxn ang="0">
                <a:pos x="0" y="100"/>
              </a:cxn>
              <a:cxn ang="0">
                <a:pos x="3" y="92"/>
              </a:cxn>
              <a:cxn ang="0">
                <a:pos x="3" y="86"/>
              </a:cxn>
              <a:cxn ang="0">
                <a:pos x="6" y="79"/>
              </a:cxn>
              <a:cxn ang="0">
                <a:pos x="7" y="72"/>
              </a:cxn>
              <a:cxn ang="0">
                <a:pos x="9" y="64"/>
              </a:cxn>
              <a:cxn ang="0">
                <a:pos x="10" y="58"/>
              </a:cxn>
              <a:cxn ang="0">
                <a:pos x="12" y="51"/>
              </a:cxn>
              <a:cxn ang="0">
                <a:pos x="15" y="44"/>
              </a:cxn>
              <a:cxn ang="0">
                <a:pos x="16" y="38"/>
              </a:cxn>
              <a:cxn ang="0">
                <a:pos x="16" y="34"/>
              </a:cxn>
              <a:cxn ang="0">
                <a:pos x="16" y="28"/>
              </a:cxn>
              <a:cxn ang="0">
                <a:pos x="15" y="22"/>
              </a:cxn>
              <a:cxn ang="0">
                <a:pos x="15" y="17"/>
              </a:cxn>
              <a:cxn ang="0">
                <a:pos x="14" y="11"/>
              </a:cxn>
              <a:cxn ang="0">
                <a:pos x="14" y="6"/>
              </a:cxn>
              <a:cxn ang="0">
                <a:pos x="16" y="0"/>
              </a:cxn>
              <a:cxn ang="0">
                <a:pos x="25" y="17"/>
              </a:cxn>
            </a:cxnLst>
            <a:rect l="0" t="0" r="r" b="b"/>
            <a:pathLst>
              <a:path w="27" h="112">
                <a:moveTo>
                  <a:pt x="25" y="17"/>
                </a:moveTo>
                <a:lnTo>
                  <a:pt x="25" y="22"/>
                </a:lnTo>
                <a:lnTo>
                  <a:pt x="26" y="29"/>
                </a:lnTo>
                <a:lnTo>
                  <a:pt x="26" y="35"/>
                </a:lnTo>
                <a:lnTo>
                  <a:pt x="26" y="41"/>
                </a:lnTo>
                <a:lnTo>
                  <a:pt x="26" y="47"/>
                </a:lnTo>
                <a:lnTo>
                  <a:pt x="26" y="52"/>
                </a:lnTo>
                <a:lnTo>
                  <a:pt x="26" y="59"/>
                </a:lnTo>
                <a:lnTo>
                  <a:pt x="26" y="64"/>
                </a:lnTo>
                <a:lnTo>
                  <a:pt x="25" y="70"/>
                </a:lnTo>
                <a:lnTo>
                  <a:pt x="25" y="76"/>
                </a:lnTo>
                <a:lnTo>
                  <a:pt x="23" y="82"/>
                </a:lnTo>
                <a:lnTo>
                  <a:pt x="23" y="88"/>
                </a:lnTo>
                <a:lnTo>
                  <a:pt x="21" y="93"/>
                </a:lnTo>
                <a:lnTo>
                  <a:pt x="19" y="98"/>
                </a:lnTo>
                <a:lnTo>
                  <a:pt x="16" y="104"/>
                </a:lnTo>
                <a:lnTo>
                  <a:pt x="13" y="109"/>
                </a:lnTo>
                <a:lnTo>
                  <a:pt x="12" y="111"/>
                </a:lnTo>
                <a:lnTo>
                  <a:pt x="10" y="110"/>
                </a:lnTo>
                <a:lnTo>
                  <a:pt x="10" y="108"/>
                </a:lnTo>
                <a:lnTo>
                  <a:pt x="9" y="105"/>
                </a:lnTo>
                <a:lnTo>
                  <a:pt x="7" y="103"/>
                </a:lnTo>
                <a:lnTo>
                  <a:pt x="5" y="101"/>
                </a:lnTo>
                <a:lnTo>
                  <a:pt x="3" y="99"/>
                </a:lnTo>
                <a:lnTo>
                  <a:pt x="0" y="100"/>
                </a:lnTo>
                <a:lnTo>
                  <a:pt x="3" y="92"/>
                </a:lnTo>
                <a:lnTo>
                  <a:pt x="3" y="86"/>
                </a:lnTo>
                <a:lnTo>
                  <a:pt x="6" y="79"/>
                </a:lnTo>
                <a:lnTo>
                  <a:pt x="7" y="72"/>
                </a:lnTo>
                <a:lnTo>
                  <a:pt x="9" y="64"/>
                </a:lnTo>
                <a:lnTo>
                  <a:pt x="10" y="58"/>
                </a:lnTo>
                <a:lnTo>
                  <a:pt x="12" y="51"/>
                </a:lnTo>
                <a:lnTo>
                  <a:pt x="15" y="44"/>
                </a:lnTo>
                <a:lnTo>
                  <a:pt x="16" y="38"/>
                </a:lnTo>
                <a:lnTo>
                  <a:pt x="16" y="34"/>
                </a:lnTo>
                <a:lnTo>
                  <a:pt x="16" y="28"/>
                </a:lnTo>
                <a:lnTo>
                  <a:pt x="15" y="22"/>
                </a:lnTo>
                <a:lnTo>
                  <a:pt x="15" y="17"/>
                </a:lnTo>
                <a:lnTo>
                  <a:pt x="14" y="11"/>
                </a:lnTo>
                <a:lnTo>
                  <a:pt x="14" y="6"/>
                </a:lnTo>
                <a:lnTo>
                  <a:pt x="16" y="0"/>
                </a:lnTo>
                <a:lnTo>
                  <a:pt x="25" y="17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" name="Freeform 79"/>
          <p:cNvSpPr>
            <a:spLocks/>
          </p:cNvSpPr>
          <p:nvPr/>
        </p:nvSpPr>
        <p:spPr bwMode="auto">
          <a:xfrm>
            <a:off x="3352800" y="3736286"/>
            <a:ext cx="53975" cy="171450"/>
          </a:xfrm>
          <a:custGeom>
            <a:avLst/>
            <a:gdLst/>
            <a:ahLst/>
            <a:cxnLst>
              <a:cxn ang="0">
                <a:pos x="31" y="18"/>
              </a:cxn>
              <a:cxn ang="0">
                <a:pos x="31" y="24"/>
              </a:cxn>
              <a:cxn ang="0">
                <a:pos x="32" y="30"/>
              </a:cxn>
              <a:cxn ang="0">
                <a:pos x="32" y="36"/>
              </a:cxn>
              <a:cxn ang="0">
                <a:pos x="32" y="43"/>
              </a:cxn>
              <a:cxn ang="0">
                <a:pos x="32" y="49"/>
              </a:cxn>
              <a:cxn ang="0">
                <a:pos x="32" y="55"/>
              </a:cxn>
              <a:cxn ang="0">
                <a:pos x="32" y="62"/>
              </a:cxn>
              <a:cxn ang="0">
                <a:pos x="32" y="68"/>
              </a:cxn>
              <a:cxn ang="0">
                <a:pos x="31" y="74"/>
              </a:cxn>
              <a:cxn ang="0">
                <a:pos x="31" y="81"/>
              </a:cxn>
              <a:cxn ang="0">
                <a:pos x="29" y="87"/>
              </a:cxn>
              <a:cxn ang="0">
                <a:pos x="28" y="92"/>
              </a:cxn>
              <a:cxn ang="0">
                <a:pos x="26" y="98"/>
              </a:cxn>
              <a:cxn ang="0">
                <a:pos x="23" y="103"/>
              </a:cxn>
              <a:cxn ang="0">
                <a:pos x="20" y="109"/>
              </a:cxn>
              <a:cxn ang="0">
                <a:pos x="16" y="115"/>
              </a:cxn>
              <a:cxn ang="0">
                <a:pos x="15" y="117"/>
              </a:cxn>
              <a:cxn ang="0">
                <a:pos x="13" y="116"/>
              </a:cxn>
              <a:cxn ang="0">
                <a:pos x="12" y="114"/>
              </a:cxn>
              <a:cxn ang="0">
                <a:pos x="11" y="111"/>
              </a:cxn>
              <a:cxn ang="0">
                <a:pos x="9" y="108"/>
              </a:cxn>
              <a:cxn ang="0">
                <a:pos x="6" y="106"/>
              </a:cxn>
              <a:cxn ang="0">
                <a:pos x="3" y="104"/>
              </a:cxn>
              <a:cxn ang="0">
                <a:pos x="0" y="105"/>
              </a:cxn>
              <a:cxn ang="0">
                <a:pos x="3" y="97"/>
              </a:cxn>
              <a:cxn ang="0">
                <a:pos x="4" y="90"/>
              </a:cxn>
              <a:cxn ang="0">
                <a:pos x="7" y="84"/>
              </a:cxn>
              <a:cxn ang="0">
                <a:pos x="9" y="76"/>
              </a:cxn>
              <a:cxn ang="0">
                <a:pos x="11" y="68"/>
              </a:cxn>
              <a:cxn ang="0">
                <a:pos x="13" y="61"/>
              </a:cxn>
              <a:cxn ang="0">
                <a:pos x="15" y="54"/>
              </a:cxn>
              <a:cxn ang="0">
                <a:pos x="18" y="46"/>
              </a:cxn>
              <a:cxn ang="0">
                <a:pos x="19" y="40"/>
              </a:cxn>
              <a:cxn ang="0">
                <a:pos x="19" y="35"/>
              </a:cxn>
              <a:cxn ang="0">
                <a:pos x="19" y="29"/>
              </a:cxn>
              <a:cxn ang="0">
                <a:pos x="18" y="24"/>
              </a:cxn>
              <a:cxn ang="0">
                <a:pos x="18" y="18"/>
              </a:cxn>
              <a:cxn ang="0">
                <a:pos x="17" y="12"/>
              </a:cxn>
              <a:cxn ang="0">
                <a:pos x="17" y="6"/>
              </a:cxn>
              <a:cxn ang="0">
                <a:pos x="19" y="0"/>
              </a:cxn>
              <a:cxn ang="0">
                <a:pos x="31" y="18"/>
              </a:cxn>
            </a:cxnLst>
            <a:rect l="0" t="0" r="r" b="b"/>
            <a:pathLst>
              <a:path w="33" h="118">
                <a:moveTo>
                  <a:pt x="31" y="18"/>
                </a:moveTo>
                <a:lnTo>
                  <a:pt x="31" y="24"/>
                </a:lnTo>
                <a:lnTo>
                  <a:pt x="32" y="30"/>
                </a:lnTo>
                <a:lnTo>
                  <a:pt x="32" y="36"/>
                </a:lnTo>
                <a:lnTo>
                  <a:pt x="32" y="43"/>
                </a:lnTo>
                <a:lnTo>
                  <a:pt x="32" y="49"/>
                </a:lnTo>
                <a:lnTo>
                  <a:pt x="32" y="55"/>
                </a:lnTo>
                <a:lnTo>
                  <a:pt x="32" y="62"/>
                </a:lnTo>
                <a:lnTo>
                  <a:pt x="32" y="68"/>
                </a:lnTo>
                <a:lnTo>
                  <a:pt x="31" y="74"/>
                </a:lnTo>
                <a:lnTo>
                  <a:pt x="31" y="81"/>
                </a:lnTo>
                <a:lnTo>
                  <a:pt x="29" y="87"/>
                </a:lnTo>
                <a:lnTo>
                  <a:pt x="28" y="92"/>
                </a:lnTo>
                <a:lnTo>
                  <a:pt x="26" y="98"/>
                </a:lnTo>
                <a:lnTo>
                  <a:pt x="23" y="103"/>
                </a:lnTo>
                <a:lnTo>
                  <a:pt x="20" y="109"/>
                </a:lnTo>
                <a:lnTo>
                  <a:pt x="16" y="115"/>
                </a:lnTo>
                <a:lnTo>
                  <a:pt x="15" y="117"/>
                </a:lnTo>
                <a:lnTo>
                  <a:pt x="13" y="116"/>
                </a:lnTo>
                <a:lnTo>
                  <a:pt x="12" y="114"/>
                </a:lnTo>
                <a:lnTo>
                  <a:pt x="11" y="111"/>
                </a:lnTo>
                <a:lnTo>
                  <a:pt x="9" y="108"/>
                </a:lnTo>
                <a:lnTo>
                  <a:pt x="6" y="106"/>
                </a:lnTo>
                <a:lnTo>
                  <a:pt x="3" y="104"/>
                </a:lnTo>
                <a:lnTo>
                  <a:pt x="0" y="105"/>
                </a:lnTo>
                <a:lnTo>
                  <a:pt x="3" y="97"/>
                </a:lnTo>
                <a:lnTo>
                  <a:pt x="4" y="90"/>
                </a:lnTo>
                <a:lnTo>
                  <a:pt x="7" y="84"/>
                </a:lnTo>
                <a:lnTo>
                  <a:pt x="9" y="76"/>
                </a:lnTo>
                <a:lnTo>
                  <a:pt x="11" y="68"/>
                </a:lnTo>
                <a:lnTo>
                  <a:pt x="13" y="61"/>
                </a:lnTo>
                <a:lnTo>
                  <a:pt x="15" y="54"/>
                </a:lnTo>
                <a:lnTo>
                  <a:pt x="18" y="46"/>
                </a:lnTo>
                <a:lnTo>
                  <a:pt x="19" y="40"/>
                </a:lnTo>
                <a:lnTo>
                  <a:pt x="19" y="35"/>
                </a:lnTo>
                <a:lnTo>
                  <a:pt x="19" y="29"/>
                </a:lnTo>
                <a:lnTo>
                  <a:pt x="18" y="24"/>
                </a:lnTo>
                <a:lnTo>
                  <a:pt x="18" y="18"/>
                </a:lnTo>
                <a:lnTo>
                  <a:pt x="17" y="12"/>
                </a:lnTo>
                <a:lnTo>
                  <a:pt x="17" y="6"/>
                </a:lnTo>
                <a:lnTo>
                  <a:pt x="19" y="0"/>
                </a:lnTo>
                <a:lnTo>
                  <a:pt x="31" y="1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" name="Freeform 80"/>
          <p:cNvSpPr>
            <a:spLocks/>
          </p:cNvSpPr>
          <p:nvPr/>
        </p:nvSpPr>
        <p:spPr bwMode="auto">
          <a:xfrm>
            <a:off x="3344863" y="3956949"/>
            <a:ext cx="20637" cy="17462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6"/>
              </a:cxn>
              <a:cxn ang="0">
                <a:pos x="1" y="7"/>
              </a:cxn>
              <a:cxn ang="0">
                <a:pos x="2" y="8"/>
              </a:cxn>
              <a:cxn ang="0">
                <a:pos x="3" y="8"/>
              </a:cxn>
              <a:cxn ang="0">
                <a:pos x="5" y="8"/>
              </a:cxn>
              <a:cxn ang="0">
                <a:pos x="7" y="8"/>
              </a:cxn>
              <a:cxn ang="0">
                <a:pos x="8" y="10"/>
              </a:cxn>
              <a:cxn ang="0">
                <a:pos x="8" y="11"/>
              </a:cxn>
              <a:cxn ang="0">
                <a:pos x="9" y="10"/>
              </a:cxn>
              <a:cxn ang="0">
                <a:pos x="11" y="9"/>
              </a:cxn>
              <a:cxn ang="0">
                <a:pos x="11" y="8"/>
              </a:cxn>
              <a:cxn ang="0">
                <a:pos x="12" y="6"/>
              </a:cxn>
              <a:cxn ang="0">
                <a:pos x="12" y="5"/>
              </a:cxn>
              <a:cxn ang="0">
                <a:pos x="12" y="3"/>
              </a:cxn>
              <a:cxn ang="0">
                <a:pos x="12" y="1"/>
              </a:cxn>
              <a:cxn ang="0">
                <a:pos x="12" y="0"/>
              </a:cxn>
              <a:cxn ang="0">
                <a:pos x="10" y="0"/>
              </a:cxn>
              <a:cxn ang="0">
                <a:pos x="9" y="0"/>
              </a:cxn>
              <a:cxn ang="0">
                <a:pos x="7" y="0"/>
              </a:cxn>
              <a:cxn ang="0">
                <a:pos x="5" y="0"/>
              </a:cxn>
              <a:cxn ang="0">
                <a:pos x="3" y="0"/>
              </a:cxn>
              <a:cxn ang="0">
                <a:pos x="2" y="1"/>
              </a:cxn>
              <a:cxn ang="0">
                <a:pos x="1" y="2"/>
              </a:cxn>
              <a:cxn ang="0">
                <a:pos x="0" y="4"/>
              </a:cxn>
            </a:cxnLst>
            <a:rect l="0" t="0" r="r" b="b"/>
            <a:pathLst>
              <a:path w="13" h="12">
                <a:moveTo>
                  <a:pt x="0" y="4"/>
                </a:moveTo>
                <a:lnTo>
                  <a:pt x="0" y="6"/>
                </a:lnTo>
                <a:lnTo>
                  <a:pt x="1" y="7"/>
                </a:lnTo>
                <a:lnTo>
                  <a:pt x="2" y="8"/>
                </a:lnTo>
                <a:lnTo>
                  <a:pt x="3" y="8"/>
                </a:lnTo>
                <a:lnTo>
                  <a:pt x="5" y="8"/>
                </a:lnTo>
                <a:lnTo>
                  <a:pt x="7" y="8"/>
                </a:lnTo>
                <a:lnTo>
                  <a:pt x="8" y="10"/>
                </a:lnTo>
                <a:lnTo>
                  <a:pt x="8" y="11"/>
                </a:lnTo>
                <a:lnTo>
                  <a:pt x="9" y="10"/>
                </a:lnTo>
                <a:lnTo>
                  <a:pt x="11" y="9"/>
                </a:lnTo>
                <a:lnTo>
                  <a:pt x="11" y="8"/>
                </a:lnTo>
                <a:lnTo>
                  <a:pt x="12" y="6"/>
                </a:lnTo>
                <a:lnTo>
                  <a:pt x="12" y="5"/>
                </a:lnTo>
                <a:lnTo>
                  <a:pt x="12" y="3"/>
                </a:lnTo>
                <a:lnTo>
                  <a:pt x="12" y="1"/>
                </a:lnTo>
                <a:lnTo>
                  <a:pt x="12" y="0"/>
                </a:lnTo>
                <a:lnTo>
                  <a:pt x="10" y="0"/>
                </a:lnTo>
                <a:lnTo>
                  <a:pt x="9" y="0"/>
                </a:lnTo>
                <a:lnTo>
                  <a:pt x="7" y="0"/>
                </a:lnTo>
                <a:lnTo>
                  <a:pt x="5" y="0"/>
                </a:lnTo>
                <a:lnTo>
                  <a:pt x="3" y="0"/>
                </a:lnTo>
                <a:lnTo>
                  <a:pt x="2" y="1"/>
                </a:lnTo>
                <a:lnTo>
                  <a:pt x="1" y="2"/>
                </a:lnTo>
                <a:lnTo>
                  <a:pt x="0" y="4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" name="Freeform 81"/>
          <p:cNvSpPr>
            <a:spLocks/>
          </p:cNvSpPr>
          <p:nvPr/>
        </p:nvSpPr>
        <p:spPr bwMode="auto">
          <a:xfrm>
            <a:off x="3344863" y="3956949"/>
            <a:ext cx="30162" cy="26987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0" y="9"/>
              </a:cxn>
              <a:cxn ang="0">
                <a:pos x="1" y="11"/>
              </a:cxn>
              <a:cxn ang="0">
                <a:pos x="3" y="12"/>
              </a:cxn>
              <a:cxn ang="0">
                <a:pos x="5" y="12"/>
              </a:cxn>
              <a:cxn ang="0">
                <a:pos x="8" y="13"/>
              </a:cxn>
              <a:cxn ang="0">
                <a:pos x="10" y="13"/>
              </a:cxn>
              <a:cxn ang="0">
                <a:pos x="12" y="15"/>
              </a:cxn>
              <a:cxn ang="0">
                <a:pos x="12" y="17"/>
              </a:cxn>
              <a:cxn ang="0">
                <a:pos x="14" y="16"/>
              </a:cxn>
              <a:cxn ang="0">
                <a:pos x="16" y="14"/>
              </a:cxn>
              <a:cxn ang="0">
                <a:pos x="17" y="12"/>
              </a:cxn>
              <a:cxn ang="0">
                <a:pos x="18" y="10"/>
              </a:cxn>
              <a:cxn ang="0">
                <a:pos x="18" y="7"/>
              </a:cxn>
              <a:cxn ang="0">
                <a:pos x="18" y="5"/>
              </a:cxn>
              <a:cxn ang="0">
                <a:pos x="18" y="2"/>
              </a:cxn>
              <a:cxn ang="0">
                <a:pos x="18" y="0"/>
              </a:cxn>
              <a:cxn ang="0">
                <a:pos x="15" y="0"/>
              </a:cxn>
              <a:cxn ang="0">
                <a:pos x="13" y="0"/>
              </a:cxn>
              <a:cxn ang="0">
                <a:pos x="10" y="0"/>
              </a:cxn>
              <a:cxn ang="0">
                <a:pos x="8" y="0"/>
              </a:cxn>
              <a:cxn ang="0">
                <a:pos x="5" y="0"/>
              </a:cxn>
              <a:cxn ang="0">
                <a:pos x="3" y="1"/>
              </a:cxn>
              <a:cxn ang="0">
                <a:pos x="1" y="3"/>
              </a:cxn>
              <a:cxn ang="0">
                <a:pos x="0" y="6"/>
              </a:cxn>
            </a:cxnLst>
            <a:rect l="0" t="0" r="r" b="b"/>
            <a:pathLst>
              <a:path w="19" h="18">
                <a:moveTo>
                  <a:pt x="0" y="6"/>
                </a:moveTo>
                <a:lnTo>
                  <a:pt x="0" y="9"/>
                </a:lnTo>
                <a:lnTo>
                  <a:pt x="1" y="11"/>
                </a:lnTo>
                <a:lnTo>
                  <a:pt x="3" y="12"/>
                </a:lnTo>
                <a:lnTo>
                  <a:pt x="5" y="12"/>
                </a:lnTo>
                <a:lnTo>
                  <a:pt x="8" y="13"/>
                </a:lnTo>
                <a:lnTo>
                  <a:pt x="10" y="13"/>
                </a:lnTo>
                <a:lnTo>
                  <a:pt x="12" y="15"/>
                </a:lnTo>
                <a:lnTo>
                  <a:pt x="12" y="17"/>
                </a:lnTo>
                <a:lnTo>
                  <a:pt x="14" y="16"/>
                </a:lnTo>
                <a:lnTo>
                  <a:pt x="16" y="14"/>
                </a:lnTo>
                <a:lnTo>
                  <a:pt x="17" y="12"/>
                </a:lnTo>
                <a:lnTo>
                  <a:pt x="18" y="10"/>
                </a:lnTo>
                <a:lnTo>
                  <a:pt x="18" y="7"/>
                </a:lnTo>
                <a:lnTo>
                  <a:pt x="18" y="5"/>
                </a:lnTo>
                <a:lnTo>
                  <a:pt x="18" y="2"/>
                </a:lnTo>
                <a:lnTo>
                  <a:pt x="18" y="0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0"/>
                </a:lnTo>
                <a:lnTo>
                  <a:pt x="5" y="0"/>
                </a:lnTo>
                <a:lnTo>
                  <a:pt x="3" y="1"/>
                </a:lnTo>
                <a:lnTo>
                  <a:pt x="1" y="3"/>
                </a:lnTo>
                <a:lnTo>
                  <a:pt x="0" y="6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" name="Freeform 82"/>
          <p:cNvSpPr>
            <a:spLocks/>
          </p:cNvSpPr>
          <p:nvPr/>
        </p:nvSpPr>
        <p:spPr bwMode="auto">
          <a:xfrm>
            <a:off x="3411538" y="4080774"/>
            <a:ext cx="22225" cy="14287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4" y="3"/>
              </a:cxn>
              <a:cxn ang="0">
                <a:pos x="4" y="4"/>
              </a:cxn>
              <a:cxn ang="0">
                <a:pos x="5" y="5"/>
              </a:cxn>
              <a:cxn ang="0">
                <a:pos x="5" y="7"/>
              </a:cxn>
              <a:cxn ang="0">
                <a:pos x="4" y="8"/>
              </a:cxn>
              <a:cxn ang="0">
                <a:pos x="3" y="8"/>
              </a:cxn>
              <a:cxn ang="0">
                <a:pos x="0" y="8"/>
              </a:cxn>
              <a:cxn ang="0">
                <a:pos x="2" y="9"/>
              </a:cxn>
              <a:cxn ang="0">
                <a:pos x="4" y="9"/>
              </a:cxn>
              <a:cxn ang="0">
                <a:pos x="6" y="9"/>
              </a:cxn>
              <a:cxn ang="0">
                <a:pos x="8" y="8"/>
              </a:cxn>
              <a:cxn ang="0">
                <a:pos x="9" y="8"/>
              </a:cxn>
              <a:cxn ang="0">
                <a:pos x="11" y="8"/>
              </a:cxn>
              <a:cxn ang="0">
                <a:pos x="12" y="7"/>
              </a:cxn>
              <a:cxn ang="0">
                <a:pos x="12" y="5"/>
              </a:cxn>
              <a:cxn ang="0">
                <a:pos x="13" y="2"/>
              </a:cxn>
              <a:cxn ang="0">
                <a:pos x="13" y="1"/>
              </a:cxn>
              <a:cxn ang="0">
                <a:pos x="12" y="1"/>
              </a:cxn>
              <a:cxn ang="0">
                <a:pos x="11" y="0"/>
              </a:cxn>
              <a:cxn ang="0">
                <a:pos x="9" y="1"/>
              </a:cxn>
              <a:cxn ang="0">
                <a:pos x="7" y="1"/>
              </a:cxn>
              <a:cxn ang="0">
                <a:pos x="6" y="1"/>
              </a:cxn>
              <a:cxn ang="0">
                <a:pos x="4" y="2"/>
              </a:cxn>
            </a:cxnLst>
            <a:rect l="0" t="0" r="r" b="b"/>
            <a:pathLst>
              <a:path w="14" h="10">
                <a:moveTo>
                  <a:pt x="4" y="2"/>
                </a:moveTo>
                <a:lnTo>
                  <a:pt x="4" y="3"/>
                </a:lnTo>
                <a:lnTo>
                  <a:pt x="4" y="4"/>
                </a:lnTo>
                <a:lnTo>
                  <a:pt x="5" y="5"/>
                </a:lnTo>
                <a:lnTo>
                  <a:pt x="5" y="7"/>
                </a:lnTo>
                <a:lnTo>
                  <a:pt x="4" y="8"/>
                </a:lnTo>
                <a:lnTo>
                  <a:pt x="3" y="8"/>
                </a:lnTo>
                <a:lnTo>
                  <a:pt x="0" y="8"/>
                </a:lnTo>
                <a:lnTo>
                  <a:pt x="2" y="9"/>
                </a:lnTo>
                <a:lnTo>
                  <a:pt x="4" y="9"/>
                </a:lnTo>
                <a:lnTo>
                  <a:pt x="6" y="9"/>
                </a:lnTo>
                <a:lnTo>
                  <a:pt x="8" y="8"/>
                </a:lnTo>
                <a:lnTo>
                  <a:pt x="9" y="8"/>
                </a:lnTo>
                <a:lnTo>
                  <a:pt x="11" y="8"/>
                </a:lnTo>
                <a:lnTo>
                  <a:pt x="12" y="7"/>
                </a:lnTo>
                <a:lnTo>
                  <a:pt x="12" y="5"/>
                </a:lnTo>
                <a:lnTo>
                  <a:pt x="13" y="2"/>
                </a:lnTo>
                <a:lnTo>
                  <a:pt x="13" y="1"/>
                </a:lnTo>
                <a:lnTo>
                  <a:pt x="12" y="1"/>
                </a:lnTo>
                <a:lnTo>
                  <a:pt x="11" y="0"/>
                </a:lnTo>
                <a:lnTo>
                  <a:pt x="9" y="1"/>
                </a:lnTo>
                <a:lnTo>
                  <a:pt x="7" y="1"/>
                </a:lnTo>
                <a:lnTo>
                  <a:pt x="6" y="1"/>
                </a:lnTo>
                <a:lnTo>
                  <a:pt x="4" y="2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" name="Freeform 83"/>
          <p:cNvSpPr>
            <a:spLocks/>
          </p:cNvSpPr>
          <p:nvPr/>
        </p:nvSpPr>
        <p:spPr bwMode="auto">
          <a:xfrm>
            <a:off x="3411538" y="4080774"/>
            <a:ext cx="31750" cy="20637"/>
          </a:xfrm>
          <a:custGeom>
            <a:avLst/>
            <a:gdLst/>
            <a:ahLst/>
            <a:cxnLst>
              <a:cxn ang="0">
                <a:pos x="6" y="3"/>
              </a:cxn>
              <a:cxn ang="0">
                <a:pos x="5" y="4"/>
              </a:cxn>
              <a:cxn ang="0">
                <a:pos x="5" y="5"/>
              </a:cxn>
              <a:cxn ang="0">
                <a:pos x="6" y="7"/>
              </a:cxn>
              <a:cxn ang="0">
                <a:pos x="7" y="8"/>
              </a:cxn>
              <a:cxn ang="0">
                <a:pos x="7" y="11"/>
              </a:cxn>
              <a:cxn ang="0">
                <a:pos x="6" y="12"/>
              </a:cxn>
              <a:cxn ang="0">
                <a:pos x="4" y="13"/>
              </a:cxn>
              <a:cxn ang="0">
                <a:pos x="0" y="13"/>
              </a:cxn>
              <a:cxn ang="0">
                <a:pos x="3" y="14"/>
              </a:cxn>
              <a:cxn ang="0">
                <a:pos x="5" y="14"/>
              </a:cxn>
              <a:cxn ang="0">
                <a:pos x="8" y="14"/>
              </a:cxn>
              <a:cxn ang="0">
                <a:pos x="12" y="13"/>
              </a:cxn>
              <a:cxn ang="0">
                <a:pos x="14" y="13"/>
              </a:cxn>
              <a:cxn ang="0">
                <a:pos x="16" y="12"/>
              </a:cxn>
              <a:cxn ang="0">
                <a:pos x="18" y="10"/>
              </a:cxn>
              <a:cxn ang="0">
                <a:pos x="18" y="7"/>
              </a:cxn>
              <a:cxn ang="0">
                <a:pos x="19" y="4"/>
              </a:cxn>
              <a:cxn ang="0">
                <a:pos x="19" y="2"/>
              </a:cxn>
              <a:cxn ang="0">
                <a:pos x="18" y="1"/>
              </a:cxn>
              <a:cxn ang="0">
                <a:pos x="16" y="0"/>
              </a:cxn>
              <a:cxn ang="0">
                <a:pos x="14" y="1"/>
              </a:cxn>
              <a:cxn ang="0">
                <a:pos x="11" y="2"/>
              </a:cxn>
              <a:cxn ang="0">
                <a:pos x="8" y="2"/>
              </a:cxn>
              <a:cxn ang="0">
                <a:pos x="6" y="3"/>
              </a:cxn>
            </a:cxnLst>
            <a:rect l="0" t="0" r="r" b="b"/>
            <a:pathLst>
              <a:path w="20" h="15">
                <a:moveTo>
                  <a:pt x="6" y="3"/>
                </a:moveTo>
                <a:lnTo>
                  <a:pt x="5" y="4"/>
                </a:lnTo>
                <a:lnTo>
                  <a:pt x="5" y="5"/>
                </a:lnTo>
                <a:lnTo>
                  <a:pt x="6" y="7"/>
                </a:lnTo>
                <a:lnTo>
                  <a:pt x="7" y="8"/>
                </a:lnTo>
                <a:lnTo>
                  <a:pt x="7" y="11"/>
                </a:lnTo>
                <a:lnTo>
                  <a:pt x="6" y="12"/>
                </a:lnTo>
                <a:lnTo>
                  <a:pt x="4" y="13"/>
                </a:lnTo>
                <a:lnTo>
                  <a:pt x="0" y="13"/>
                </a:lnTo>
                <a:lnTo>
                  <a:pt x="3" y="14"/>
                </a:lnTo>
                <a:lnTo>
                  <a:pt x="5" y="14"/>
                </a:lnTo>
                <a:lnTo>
                  <a:pt x="8" y="14"/>
                </a:lnTo>
                <a:lnTo>
                  <a:pt x="12" y="13"/>
                </a:lnTo>
                <a:lnTo>
                  <a:pt x="14" y="13"/>
                </a:lnTo>
                <a:lnTo>
                  <a:pt x="16" y="12"/>
                </a:lnTo>
                <a:lnTo>
                  <a:pt x="18" y="10"/>
                </a:lnTo>
                <a:lnTo>
                  <a:pt x="18" y="7"/>
                </a:lnTo>
                <a:lnTo>
                  <a:pt x="19" y="4"/>
                </a:lnTo>
                <a:lnTo>
                  <a:pt x="19" y="2"/>
                </a:lnTo>
                <a:lnTo>
                  <a:pt x="18" y="1"/>
                </a:lnTo>
                <a:lnTo>
                  <a:pt x="16" y="0"/>
                </a:lnTo>
                <a:lnTo>
                  <a:pt x="14" y="1"/>
                </a:lnTo>
                <a:lnTo>
                  <a:pt x="11" y="2"/>
                </a:lnTo>
                <a:lnTo>
                  <a:pt x="8" y="2"/>
                </a:lnTo>
                <a:lnTo>
                  <a:pt x="6" y="3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" name="Freeform 84"/>
          <p:cNvSpPr>
            <a:spLocks/>
          </p:cNvSpPr>
          <p:nvPr/>
        </p:nvSpPr>
        <p:spPr bwMode="auto">
          <a:xfrm>
            <a:off x="3441700" y="4142686"/>
            <a:ext cx="20638" cy="34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2"/>
              </a:cxn>
              <a:cxn ang="0">
                <a:pos x="4" y="5"/>
              </a:cxn>
              <a:cxn ang="0">
                <a:pos x="4" y="9"/>
              </a:cxn>
              <a:cxn ang="0">
                <a:pos x="4" y="13"/>
              </a:cxn>
              <a:cxn ang="0">
                <a:pos x="4" y="17"/>
              </a:cxn>
              <a:cxn ang="0">
                <a:pos x="5" y="20"/>
              </a:cxn>
              <a:cxn ang="0">
                <a:pos x="7" y="22"/>
              </a:cxn>
              <a:cxn ang="0">
                <a:pos x="12" y="23"/>
              </a:cxn>
              <a:cxn ang="0">
                <a:pos x="10" y="21"/>
              </a:cxn>
              <a:cxn ang="0">
                <a:pos x="8" y="17"/>
              </a:cxn>
              <a:cxn ang="0">
                <a:pos x="7" y="15"/>
              </a:cxn>
              <a:cxn ang="0">
                <a:pos x="5" y="12"/>
              </a:cxn>
              <a:cxn ang="0">
                <a:pos x="3" y="10"/>
              </a:cxn>
              <a:cxn ang="0">
                <a:pos x="2" y="6"/>
              </a:cxn>
              <a:cxn ang="0">
                <a:pos x="1" y="3"/>
              </a:cxn>
              <a:cxn ang="0">
                <a:pos x="0" y="0"/>
              </a:cxn>
            </a:cxnLst>
            <a:rect l="0" t="0" r="r" b="b"/>
            <a:pathLst>
              <a:path w="13" h="24">
                <a:moveTo>
                  <a:pt x="0" y="0"/>
                </a:moveTo>
                <a:lnTo>
                  <a:pt x="3" y="2"/>
                </a:lnTo>
                <a:lnTo>
                  <a:pt x="4" y="5"/>
                </a:lnTo>
                <a:lnTo>
                  <a:pt x="4" y="9"/>
                </a:lnTo>
                <a:lnTo>
                  <a:pt x="4" y="13"/>
                </a:lnTo>
                <a:lnTo>
                  <a:pt x="4" y="17"/>
                </a:lnTo>
                <a:lnTo>
                  <a:pt x="5" y="20"/>
                </a:lnTo>
                <a:lnTo>
                  <a:pt x="7" y="22"/>
                </a:lnTo>
                <a:lnTo>
                  <a:pt x="12" y="23"/>
                </a:lnTo>
                <a:lnTo>
                  <a:pt x="10" y="21"/>
                </a:lnTo>
                <a:lnTo>
                  <a:pt x="8" y="17"/>
                </a:lnTo>
                <a:lnTo>
                  <a:pt x="7" y="15"/>
                </a:lnTo>
                <a:lnTo>
                  <a:pt x="5" y="12"/>
                </a:lnTo>
                <a:lnTo>
                  <a:pt x="3" y="10"/>
                </a:lnTo>
                <a:lnTo>
                  <a:pt x="2" y="6"/>
                </a:lnTo>
                <a:lnTo>
                  <a:pt x="1" y="3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" name="Freeform 85"/>
          <p:cNvSpPr>
            <a:spLocks/>
          </p:cNvSpPr>
          <p:nvPr/>
        </p:nvSpPr>
        <p:spPr bwMode="auto">
          <a:xfrm>
            <a:off x="3441700" y="4142686"/>
            <a:ext cx="30163" cy="42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2"/>
              </a:cxn>
              <a:cxn ang="0">
                <a:pos x="6" y="6"/>
              </a:cxn>
              <a:cxn ang="0">
                <a:pos x="6" y="11"/>
              </a:cxn>
              <a:cxn ang="0">
                <a:pos x="6" y="16"/>
              </a:cxn>
              <a:cxn ang="0">
                <a:pos x="6" y="21"/>
              </a:cxn>
              <a:cxn ang="0">
                <a:pos x="8" y="25"/>
              </a:cxn>
              <a:cxn ang="0">
                <a:pos x="11" y="28"/>
              </a:cxn>
              <a:cxn ang="0">
                <a:pos x="18" y="29"/>
              </a:cxn>
              <a:cxn ang="0">
                <a:pos x="15" y="26"/>
              </a:cxn>
              <a:cxn ang="0">
                <a:pos x="12" y="22"/>
              </a:cxn>
              <a:cxn ang="0">
                <a:pos x="10" y="19"/>
              </a:cxn>
              <a:cxn ang="0">
                <a:pos x="7" y="15"/>
              </a:cxn>
              <a:cxn ang="0">
                <a:pos x="5" y="12"/>
              </a:cxn>
              <a:cxn ang="0">
                <a:pos x="3" y="8"/>
              </a:cxn>
              <a:cxn ang="0">
                <a:pos x="2" y="4"/>
              </a:cxn>
              <a:cxn ang="0">
                <a:pos x="0" y="0"/>
              </a:cxn>
            </a:cxnLst>
            <a:rect l="0" t="0" r="r" b="b"/>
            <a:pathLst>
              <a:path w="19" h="30">
                <a:moveTo>
                  <a:pt x="0" y="0"/>
                </a:moveTo>
                <a:lnTo>
                  <a:pt x="4" y="2"/>
                </a:lnTo>
                <a:lnTo>
                  <a:pt x="6" y="6"/>
                </a:lnTo>
                <a:lnTo>
                  <a:pt x="6" y="11"/>
                </a:lnTo>
                <a:lnTo>
                  <a:pt x="6" y="16"/>
                </a:lnTo>
                <a:lnTo>
                  <a:pt x="6" y="21"/>
                </a:lnTo>
                <a:lnTo>
                  <a:pt x="8" y="25"/>
                </a:lnTo>
                <a:lnTo>
                  <a:pt x="11" y="28"/>
                </a:lnTo>
                <a:lnTo>
                  <a:pt x="18" y="29"/>
                </a:lnTo>
                <a:lnTo>
                  <a:pt x="15" y="26"/>
                </a:lnTo>
                <a:lnTo>
                  <a:pt x="12" y="22"/>
                </a:lnTo>
                <a:lnTo>
                  <a:pt x="10" y="19"/>
                </a:lnTo>
                <a:lnTo>
                  <a:pt x="7" y="15"/>
                </a:lnTo>
                <a:lnTo>
                  <a:pt x="5" y="12"/>
                </a:lnTo>
                <a:lnTo>
                  <a:pt x="3" y="8"/>
                </a:lnTo>
                <a:lnTo>
                  <a:pt x="2" y="4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" name="Freeform 86"/>
          <p:cNvSpPr>
            <a:spLocks/>
          </p:cNvSpPr>
          <p:nvPr/>
        </p:nvSpPr>
        <p:spPr bwMode="auto">
          <a:xfrm>
            <a:off x="5783263" y="2378974"/>
            <a:ext cx="71437" cy="30162"/>
          </a:xfrm>
          <a:custGeom>
            <a:avLst/>
            <a:gdLst/>
            <a:ahLst/>
            <a:cxnLst>
              <a:cxn ang="0">
                <a:pos x="32" y="5"/>
              </a:cxn>
              <a:cxn ang="0">
                <a:pos x="28" y="5"/>
              </a:cxn>
              <a:cxn ang="0">
                <a:pos x="23" y="6"/>
              </a:cxn>
              <a:cxn ang="0">
                <a:pos x="19" y="7"/>
              </a:cxn>
              <a:cxn ang="0">
                <a:pos x="14" y="8"/>
              </a:cxn>
              <a:cxn ang="0">
                <a:pos x="9" y="8"/>
              </a:cxn>
              <a:cxn ang="0">
                <a:pos x="6" y="10"/>
              </a:cxn>
              <a:cxn ang="0">
                <a:pos x="3" y="13"/>
              </a:cxn>
              <a:cxn ang="0">
                <a:pos x="0" y="17"/>
              </a:cxn>
              <a:cxn ang="0">
                <a:pos x="6" y="17"/>
              </a:cxn>
              <a:cxn ang="0">
                <a:pos x="12" y="17"/>
              </a:cxn>
              <a:cxn ang="0">
                <a:pos x="17" y="18"/>
              </a:cxn>
              <a:cxn ang="0">
                <a:pos x="22" y="19"/>
              </a:cxn>
              <a:cxn ang="0">
                <a:pos x="28" y="19"/>
              </a:cxn>
              <a:cxn ang="0">
                <a:pos x="33" y="18"/>
              </a:cxn>
              <a:cxn ang="0">
                <a:pos x="38" y="16"/>
              </a:cxn>
              <a:cxn ang="0">
                <a:pos x="42" y="13"/>
              </a:cxn>
              <a:cxn ang="0">
                <a:pos x="43" y="11"/>
              </a:cxn>
              <a:cxn ang="0">
                <a:pos x="43" y="10"/>
              </a:cxn>
              <a:cxn ang="0">
                <a:pos x="43" y="8"/>
              </a:cxn>
              <a:cxn ang="0">
                <a:pos x="43" y="7"/>
              </a:cxn>
              <a:cxn ang="0">
                <a:pos x="43" y="5"/>
              </a:cxn>
              <a:cxn ang="0">
                <a:pos x="43" y="3"/>
              </a:cxn>
              <a:cxn ang="0">
                <a:pos x="43" y="2"/>
              </a:cxn>
              <a:cxn ang="0">
                <a:pos x="43" y="0"/>
              </a:cxn>
              <a:cxn ang="0">
                <a:pos x="39" y="1"/>
              </a:cxn>
              <a:cxn ang="0">
                <a:pos x="38" y="2"/>
              </a:cxn>
              <a:cxn ang="0">
                <a:pos x="35" y="3"/>
              </a:cxn>
              <a:cxn ang="0">
                <a:pos x="32" y="5"/>
              </a:cxn>
            </a:cxnLst>
            <a:rect l="0" t="0" r="r" b="b"/>
            <a:pathLst>
              <a:path w="44" h="20">
                <a:moveTo>
                  <a:pt x="32" y="5"/>
                </a:moveTo>
                <a:lnTo>
                  <a:pt x="28" y="5"/>
                </a:lnTo>
                <a:lnTo>
                  <a:pt x="23" y="6"/>
                </a:lnTo>
                <a:lnTo>
                  <a:pt x="19" y="7"/>
                </a:lnTo>
                <a:lnTo>
                  <a:pt x="14" y="8"/>
                </a:lnTo>
                <a:lnTo>
                  <a:pt x="9" y="8"/>
                </a:lnTo>
                <a:lnTo>
                  <a:pt x="6" y="10"/>
                </a:lnTo>
                <a:lnTo>
                  <a:pt x="3" y="13"/>
                </a:lnTo>
                <a:lnTo>
                  <a:pt x="0" y="17"/>
                </a:lnTo>
                <a:lnTo>
                  <a:pt x="6" y="17"/>
                </a:lnTo>
                <a:lnTo>
                  <a:pt x="12" y="17"/>
                </a:lnTo>
                <a:lnTo>
                  <a:pt x="17" y="18"/>
                </a:lnTo>
                <a:lnTo>
                  <a:pt x="22" y="19"/>
                </a:lnTo>
                <a:lnTo>
                  <a:pt x="28" y="19"/>
                </a:lnTo>
                <a:lnTo>
                  <a:pt x="33" y="18"/>
                </a:lnTo>
                <a:lnTo>
                  <a:pt x="38" y="16"/>
                </a:lnTo>
                <a:lnTo>
                  <a:pt x="42" y="13"/>
                </a:lnTo>
                <a:lnTo>
                  <a:pt x="43" y="11"/>
                </a:lnTo>
                <a:lnTo>
                  <a:pt x="43" y="10"/>
                </a:lnTo>
                <a:lnTo>
                  <a:pt x="43" y="8"/>
                </a:lnTo>
                <a:lnTo>
                  <a:pt x="43" y="7"/>
                </a:lnTo>
                <a:lnTo>
                  <a:pt x="43" y="5"/>
                </a:lnTo>
                <a:lnTo>
                  <a:pt x="43" y="3"/>
                </a:lnTo>
                <a:lnTo>
                  <a:pt x="43" y="2"/>
                </a:lnTo>
                <a:lnTo>
                  <a:pt x="43" y="0"/>
                </a:lnTo>
                <a:lnTo>
                  <a:pt x="39" y="1"/>
                </a:lnTo>
                <a:lnTo>
                  <a:pt x="38" y="2"/>
                </a:lnTo>
                <a:lnTo>
                  <a:pt x="35" y="3"/>
                </a:lnTo>
                <a:lnTo>
                  <a:pt x="32" y="5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" name="Freeform 87"/>
          <p:cNvSpPr>
            <a:spLocks/>
          </p:cNvSpPr>
          <p:nvPr/>
        </p:nvSpPr>
        <p:spPr bwMode="auto">
          <a:xfrm>
            <a:off x="5783263" y="2378974"/>
            <a:ext cx="82550" cy="36512"/>
          </a:xfrm>
          <a:custGeom>
            <a:avLst/>
            <a:gdLst/>
            <a:ahLst/>
            <a:cxnLst>
              <a:cxn ang="0">
                <a:pos x="38" y="6"/>
              </a:cxn>
              <a:cxn ang="0">
                <a:pos x="32" y="7"/>
              </a:cxn>
              <a:cxn ang="0">
                <a:pos x="27" y="8"/>
              </a:cxn>
              <a:cxn ang="0">
                <a:pos x="22" y="9"/>
              </a:cxn>
              <a:cxn ang="0">
                <a:pos x="17" y="10"/>
              </a:cxn>
              <a:cxn ang="0">
                <a:pos x="10" y="11"/>
              </a:cxn>
              <a:cxn ang="0">
                <a:pos x="7" y="12"/>
              </a:cxn>
              <a:cxn ang="0">
                <a:pos x="3" y="16"/>
              </a:cxn>
              <a:cxn ang="0">
                <a:pos x="0" y="22"/>
              </a:cxn>
              <a:cxn ang="0">
                <a:pos x="7" y="22"/>
              </a:cxn>
              <a:cxn ang="0">
                <a:pos x="14" y="22"/>
              </a:cxn>
              <a:cxn ang="0">
                <a:pos x="20" y="23"/>
              </a:cxn>
              <a:cxn ang="0">
                <a:pos x="26" y="24"/>
              </a:cxn>
              <a:cxn ang="0">
                <a:pos x="32" y="24"/>
              </a:cxn>
              <a:cxn ang="0">
                <a:pos x="39" y="23"/>
              </a:cxn>
              <a:cxn ang="0">
                <a:pos x="44" y="20"/>
              </a:cxn>
              <a:cxn ang="0">
                <a:pos x="49" y="16"/>
              </a:cxn>
              <a:cxn ang="0">
                <a:pos x="50" y="14"/>
              </a:cxn>
              <a:cxn ang="0">
                <a:pos x="50" y="12"/>
              </a:cxn>
              <a:cxn ang="0">
                <a:pos x="50" y="11"/>
              </a:cxn>
              <a:cxn ang="0">
                <a:pos x="50" y="9"/>
              </a:cxn>
              <a:cxn ang="0">
                <a:pos x="50" y="7"/>
              </a:cxn>
              <a:cxn ang="0">
                <a:pos x="50" y="4"/>
              </a:cxn>
              <a:cxn ang="0">
                <a:pos x="50" y="2"/>
              </a:cxn>
              <a:cxn ang="0">
                <a:pos x="50" y="0"/>
              </a:cxn>
              <a:cxn ang="0">
                <a:pos x="46" y="1"/>
              </a:cxn>
              <a:cxn ang="0">
                <a:pos x="44" y="3"/>
              </a:cxn>
              <a:cxn ang="0">
                <a:pos x="41" y="4"/>
              </a:cxn>
              <a:cxn ang="0">
                <a:pos x="38" y="6"/>
              </a:cxn>
            </a:cxnLst>
            <a:rect l="0" t="0" r="r" b="b"/>
            <a:pathLst>
              <a:path w="51" h="25">
                <a:moveTo>
                  <a:pt x="38" y="6"/>
                </a:moveTo>
                <a:lnTo>
                  <a:pt x="32" y="7"/>
                </a:lnTo>
                <a:lnTo>
                  <a:pt x="27" y="8"/>
                </a:lnTo>
                <a:lnTo>
                  <a:pt x="22" y="9"/>
                </a:lnTo>
                <a:lnTo>
                  <a:pt x="17" y="10"/>
                </a:lnTo>
                <a:lnTo>
                  <a:pt x="10" y="11"/>
                </a:lnTo>
                <a:lnTo>
                  <a:pt x="7" y="12"/>
                </a:lnTo>
                <a:lnTo>
                  <a:pt x="3" y="16"/>
                </a:lnTo>
                <a:lnTo>
                  <a:pt x="0" y="22"/>
                </a:lnTo>
                <a:lnTo>
                  <a:pt x="7" y="22"/>
                </a:lnTo>
                <a:lnTo>
                  <a:pt x="14" y="22"/>
                </a:lnTo>
                <a:lnTo>
                  <a:pt x="20" y="23"/>
                </a:lnTo>
                <a:lnTo>
                  <a:pt x="26" y="24"/>
                </a:lnTo>
                <a:lnTo>
                  <a:pt x="32" y="24"/>
                </a:lnTo>
                <a:lnTo>
                  <a:pt x="39" y="23"/>
                </a:lnTo>
                <a:lnTo>
                  <a:pt x="44" y="20"/>
                </a:lnTo>
                <a:lnTo>
                  <a:pt x="49" y="16"/>
                </a:lnTo>
                <a:lnTo>
                  <a:pt x="50" y="14"/>
                </a:lnTo>
                <a:lnTo>
                  <a:pt x="50" y="12"/>
                </a:lnTo>
                <a:lnTo>
                  <a:pt x="50" y="11"/>
                </a:lnTo>
                <a:lnTo>
                  <a:pt x="50" y="9"/>
                </a:lnTo>
                <a:lnTo>
                  <a:pt x="50" y="7"/>
                </a:lnTo>
                <a:lnTo>
                  <a:pt x="50" y="4"/>
                </a:lnTo>
                <a:lnTo>
                  <a:pt x="50" y="2"/>
                </a:lnTo>
                <a:lnTo>
                  <a:pt x="50" y="0"/>
                </a:lnTo>
                <a:lnTo>
                  <a:pt x="46" y="1"/>
                </a:lnTo>
                <a:lnTo>
                  <a:pt x="44" y="3"/>
                </a:lnTo>
                <a:lnTo>
                  <a:pt x="41" y="4"/>
                </a:lnTo>
                <a:lnTo>
                  <a:pt x="38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" name="Freeform 88"/>
          <p:cNvSpPr>
            <a:spLocks/>
          </p:cNvSpPr>
          <p:nvPr/>
        </p:nvSpPr>
        <p:spPr bwMode="auto">
          <a:xfrm>
            <a:off x="6238875" y="2099574"/>
            <a:ext cx="28575" cy="26987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" y="2"/>
              </a:cxn>
              <a:cxn ang="0">
                <a:pos x="8" y="4"/>
              </a:cxn>
              <a:cxn ang="0">
                <a:pos x="6" y="5"/>
              </a:cxn>
              <a:cxn ang="0">
                <a:pos x="4" y="7"/>
              </a:cxn>
              <a:cxn ang="0">
                <a:pos x="1" y="7"/>
              </a:cxn>
              <a:cxn ang="0">
                <a:pos x="0" y="9"/>
              </a:cxn>
              <a:cxn ang="0">
                <a:pos x="0" y="10"/>
              </a:cxn>
              <a:cxn ang="0">
                <a:pos x="1" y="13"/>
              </a:cxn>
              <a:cxn ang="0">
                <a:pos x="3" y="13"/>
              </a:cxn>
              <a:cxn ang="0">
                <a:pos x="5" y="15"/>
              </a:cxn>
              <a:cxn ang="0">
                <a:pos x="8" y="16"/>
              </a:cxn>
              <a:cxn ang="0">
                <a:pos x="9" y="17"/>
              </a:cxn>
              <a:cxn ang="0">
                <a:pos x="13" y="17"/>
              </a:cxn>
              <a:cxn ang="0">
                <a:pos x="15" y="16"/>
              </a:cxn>
              <a:cxn ang="0">
                <a:pos x="16" y="15"/>
              </a:cxn>
              <a:cxn ang="0">
                <a:pos x="15" y="13"/>
              </a:cxn>
              <a:cxn ang="0">
                <a:pos x="14" y="10"/>
              </a:cxn>
              <a:cxn ang="0">
                <a:pos x="12" y="6"/>
              </a:cxn>
              <a:cxn ang="0">
                <a:pos x="11" y="3"/>
              </a:cxn>
              <a:cxn ang="0">
                <a:pos x="9" y="0"/>
              </a:cxn>
            </a:cxnLst>
            <a:rect l="0" t="0" r="r" b="b"/>
            <a:pathLst>
              <a:path w="17" h="18">
                <a:moveTo>
                  <a:pt x="9" y="0"/>
                </a:moveTo>
                <a:lnTo>
                  <a:pt x="9" y="2"/>
                </a:lnTo>
                <a:lnTo>
                  <a:pt x="8" y="4"/>
                </a:lnTo>
                <a:lnTo>
                  <a:pt x="6" y="5"/>
                </a:lnTo>
                <a:lnTo>
                  <a:pt x="4" y="7"/>
                </a:lnTo>
                <a:lnTo>
                  <a:pt x="1" y="7"/>
                </a:lnTo>
                <a:lnTo>
                  <a:pt x="0" y="9"/>
                </a:lnTo>
                <a:lnTo>
                  <a:pt x="0" y="10"/>
                </a:lnTo>
                <a:lnTo>
                  <a:pt x="1" y="13"/>
                </a:lnTo>
                <a:lnTo>
                  <a:pt x="3" y="13"/>
                </a:lnTo>
                <a:lnTo>
                  <a:pt x="5" y="15"/>
                </a:lnTo>
                <a:lnTo>
                  <a:pt x="8" y="16"/>
                </a:lnTo>
                <a:lnTo>
                  <a:pt x="9" y="17"/>
                </a:lnTo>
                <a:lnTo>
                  <a:pt x="13" y="17"/>
                </a:lnTo>
                <a:lnTo>
                  <a:pt x="15" y="16"/>
                </a:lnTo>
                <a:lnTo>
                  <a:pt x="16" y="15"/>
                </a:lnTo>
                <a:lnTo>
                  <a:pt x="15" y="13"/>
                </a:lnTo>
                <a:lnTo>
                  <a:pt x="14" y="10"/>
                </a:lnTo>
                <a:lnTo>
                  <a:pt x="12" y="6"/>
                </a:lnTo>
                <a:lnTo>
                  <a:pt x="11" y="3"/>
                </a:lnTo>
                <a:lnTo>
                  <a:pt x="9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" name="Freeform 89"/>
          <p:cNvSpPr>
            <a:spLocks/>
          </p:cNvSpPr>
          <p:nvPr/>
        </p:nvSpPr>
        <p:spPr bwMode="auto">
          <a:xfrm>
            <a:off x="6238875" y="2099574"/>
            <a:ext cx="39688" cy="3492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4" y="3"/>
              </a:cxn>
              <a:cxn ang="0">
                <a:pos x="12" y="6"/>
              </a:cxn>
              <a:cxn ang="0">
                <a:pos x="8" y="7"/>
              </a:cxn>
              <a:cxn ang="0">
                <a:pos x="5" y="9"/>
              </a:cxn>
              <a:cxn ang="0">
                <a:pos x="2" y="10"/>
              </a:cxn>
              <a:cxn ang="0">
                <a:pos x="0" y="12"/>
              </a:cxn>
              <a:cxn ang="0">
                <a:pos x="0" y="13"/>
              </a:cxn>
              <a:cxn ang="0">
                <a:pos x="2" y="17"/>
              </a:cxn>
              <a:cxn ang="0">
                <a:pos x="4" y="18"/>
              </a:cxn>
              <a:cxn ang="0">
                <a:pos x="7" y="20"/>
              </a:cxn>
              <a:cxn ang="0">
                <a:pos x="12" y="22"/>
              </a:cxn>
              <a:cxn ang="0">
                <a:pos x="14" y="23"/>
              </a:cxn>
              <a:cxn ang="0">
                <a:pos x="19" y="23"/>
              </a:cxn>
              <a:cxn ang="0">
                <a:pos x="22" y="22"/>
              </a:cxn>
              <a:cxn ang="0">
                <a:pos x="23" y="20"/>
              </a:cxn>
              <a:cxn ang="0">
                <a:pos x="22" y="17"/>
              </a:cxn>
              <a:cxn ang="0">
                <a:pos x="20" y="13"/>
              </a:cxn>
              <a:cxn ang="0">
                <a:pos x="18" y="8"/>
              </a:cxn>
              <a:cxn ang="0">
                <a:pos x="16" y="4"/>
              </a:cxn>
              <a:cxn ang="0">
                <a:pos x="14" y="0"/>
              </a:cxn>
            </a:cxnLst>
            <a:rect l="0" t="0" r="r" b="b"/>
            <a:pathLst>
              <a:path w="24" h="24">
                <a:moveTo>
                  <a:pt x="14" y="0"/>
                </a:moveTo>
                <a:lnTo>
                  <a:pt x="14" y="3"/>
                </a:lnTo>
                <a:lnTo>
                  <a:pt x="12" y="6"/>
                </a:lnTo>
                <a:lnTo>
                  <a:pt x="8" y="7"/>
                </a:lnTo>
                <a:lnTo>
                  <a:pt x="5" y="9"/>
                </a:lnTo>
                <a:lnTo>
                  <a:pt x="2" y="10"/>
                </a:lnTo>
                <a:lnTo>
                  <a:pt x="0" y="12"/>
                </a:lnTo>
                <a:lnTo>
                  <a:pt x="0" y="13"/>
                </a:lnTo>
                <a:lnTo>
                  <a:pt x="2" y="17"/>
                </a:lnTo>
                <a:lnTo>
                  <a:pt x="4" y="18"/>
                </a:lnTo>
                <a:lnTo>
                  <a:pt x="7" y="20"/>
                </a:lnTo>
                <a:lnTo>
                  <a:pt x="12" y="22"/>
                </a:lnTo>
                <a:lnTo>
                  <a:pt x="14" y="23"/>
                </a:lnTo>
                <a:lnTo>
                  <a:pt x="19" y="23"/>
                </a:lnTo>
                <a:lnTo>
                  <a:pt x="22" y="22"/>
                </a:lnTo>
                <a:lnTo>
                  <a:pt x="23" y="20"/>
                </a:lnTo>
                <a:lnTo>
                  <a:pt x="22" y="17"/>
                </a:lnTo>
                <a:lnTo>
                  <a:pt x="20" y="13"/>
                </a:lnTo>
                <a:lnTo>
                  <a:pt x="18" y="8"/>
                </a:lnTo>
                <a:lnTo>
                  <a:pt x="16" y="4"/>
                </a:lnTo>
                <a:lnTo>
                  <a:pt x="14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" name="Freeform 90"/>
          <p:cNvSpPr>
            <a:spLocks/>
          </p:cNvSpPr>
          <p:nvPr/>
        </p:nvSpPr>
        <p:spPr bwMode="auto">
          <a:xfrm>
            <a:off x="6113463" y="2363099"/>
            <a:ext cx="146050" cy="196850"/>
          </a:xfrm>
          <a:custGeom>
            <a:avLst/>
            <a:gdLst/>
            <a:ahLst/>
            <a:cxnLst>
              <a:cxn ang="0">
                <a:pos x="86" y="60"/>
              </a:cxn>
              <a:cxn ang="0">
                <a:pos x="90" y="53"/>
              </a:cxn>
              <a:cxn ang="0">
                <a:pos x="88" y="44"/>
              </a:cxn>
              <a:cxn ang="0">
                <a:pos x="83" y="37"/>
              </a:cxn>
              <a:cxn ang="0">
                <a:pos x="81" y="30"/>
              </a:cxn>
              <a:cxn ang="0">
                <a:pos x="83" y="25"/>
              </a:cxn>
              <a:cxn ang="0">
                <a:pos x="87" y="20"/>
              </a:cxn>
              <a:cxn ang="0">
                <a:pos x="80" y="20"/>
              </a:cxn>
              <a:cxn ang="0">
                <a:pos x="76" y="19"/>
              </a:cxn>
              <a:cxn ang="0">
                <a:pos x="76" y="12"/>
              </a:cxn>
              <a:cxn ang="0">
                <a:pos x="75" y="7"/>
              </a:cxn>
              <a:cxn ang="0">
                <a:pos x="69" y="8"/>
              </a:cxn>
              <a:cxn ang="0">
                <a:pos x="63" y="13"/>
              </a:cxn>
              <a:cxn ang="0">
                <a:pos x="56" y="11"/>
              </a:cxn>
              <a:cxn ang="0">
                <a:pos x="48" y="3"/>
              </a:cxn>
              <a:cxn ang="0">
                <a:pos x="41" y="0"/>
              </a:cxn>
              <a:cxn ang="0">
                <a:pos x="30" y="9"/>
              </a:cxn>
              <a:cxn ang="0">
                <a:pos x="15" y="17"/>
              </a:cxn>
              <a:cxn ang="0">
                <a:pos x="1" y="25"/>
              </a:cxn>
              <a:cxn ang="0">
                <a:pos x="2" y="27"/>
              </a:cxn>
              <a:cxn ang="0">
                <a:pos x="8" y="31"/>
              </a:cxn>
              <a:cxn ang="0">
                <a:pos x="6" y="39"/>
              </a:cxn>
              <a:cxn ang="0">
                <a:pos x="1" y="44"/>
              </a:cxn>
              <a:cxn ang="0">
                <a:pos x="7" y="44"/>
              </a:cxn>
              <a:cxn ang="0">
                <a:pos x="11" y="48"/>
              </a:cxn>
              <a:cxn ang="0">
                <a:pos x="9" y="56"/>
              </a:cxn>
              <a:cxn ang="0">
                <a:pos x="6" y="64"/>
              </a:cxn>
              <a:cxn ang="0">
                <a:pos x="6" y="70"/>
              </a:cxn>
              <a:cxn ang="0">
                <a:pos x="17" y="71"/>
              </a:cxn>
              <a:cxn ang="0">
                <a:pos x="26" y="56"/>
              </a:cxn>
              <a:cxn ang="0">
                <a:pos x="28" y="37"/>
              </a:cxn>
              <a:cxn ang="0">
                <a:pos x="34" y="35"/>
              </a:cxn>
              <a:cxn ang="0">
                <a:pos x="37" y="42"/>
              </a:cxn>
              <a:cxn ang="0">
                <a:pos x="37" y="47"/>
              </a:cxn>
              <a:cxn ang="0">
                <a:pos x="35" y="53"/>
              </a:cxn>
              <a:cxn ang="0">
                <a:pos x="28" y="70"/>
              </a:cxn>
              <a:cxn ang="0">
                <a:pos x="27" y="89"/>
              </a:cxn>
              <a:cxn ang="0">
                <a:pos x="26" y="104"/>
              </a:cxn>
              <a:cxn ang="0">
                <a:pos x="20" y="111"/>
              </a:cxn>
              <a:cxn ang="0">
                <a:pos x="27" y="112"/>
              </a:cxn>
              <a:cxn ang="0">
                <a:pos x="33" y="109"/>
              </a:cxn>
              <a:cxn ang="0">
                <a:pos x="36" y="105"/>
              </a:cxn>
              <a:cxn ang="0">
                <a:pos x="37" y="113"/>
              </a:cxn>
              <a:cxn ang="0">
                <a:pos x="41" y="110"/>
              </a:cxn>
              <a:cxn ang="0">
                <a:pos x="45" y="103"/>
              </a:cxn>
              <a:cxn ang="0">
                <a:pos x="45" y="102"/>
              </a:cxn>
              <a:cxn ang="0">
                <a:pos x="41" y="116"/>
              </a:cxn>
              <a:cxn ang="0">
                <a:pos x="37" y="130"/>
              </a:cxn>
              <a:cxn ang="0">
                <a:pos x="40" y="135"/>
              </a:cxn>
              <a:cxn ang="0">
                <a:pos x="48" y="133"/>
              </a:cxn>
              <a:cxn ang="0">
                <a:pos x="54" y="130"/>
              </a:cxn>
              <a:cxn ang="0">
                <a:pos x="65" y="110"/>
              </a:cxn>
              <a:cxn ang="0">
                <a:pos x="76" y="89"/>
              </a:cxn>
              <a:cxn ang="0">
                <a:pos x="78" y="71"/>
              </a:cxn>
              <a:cxn ang="0">
                <a:pos x="81" y="62"/>
              </a:cxn>
            </a:cxnLst>
            <a:rect l="0" t="0" r="r" b="b"/>
            <a:pathLst>
              <a:path w="91" h="136">
                <a:moveTo>
                  <a:pt x="81" y="62"/>
                </a:moveTo>
                <a:lnTo>
                  <a:pt x="84" y="61"/>
                </a:lnTo>
                <a:lnTo>
                  <a:pt x="86" y="60"/>
                </a:lnTo>
                <a:lnTo>
                  <a:pt x="88" y="59"/>
                </a:lnTo>
                <a:lnTo>
                  <a:pt x="89" y="56"/>
                </a:lnTo>
                <a:lnTo>
                  <a:pt x="90" y="53"/>
                </a:lnTo>
                <a:lnTo>
                  <a:pt x="90" y="50"/>
                </a:lnTo>
                <a:lnTo>
                  <a:pt x="89" y="47"/>
                </a:lnTo>
                <a:lnTo>
                  <a:pt x="88" y="44"/>
                </a:lnTo>
                <a:lnTo>
                  <a:pt x="87" y="42"/>
                </a:lnTo>
                <a:lnTo>
                  <a:pt x="85" y="39"/>
                </a:lnTo>
                <a:lnTo>
                  <a:pt x="83" y="37"/>
                </a:lnTo>
                <a:lnTo>
                  <a:pt x="81" y="34"/>
                </a:lnTo>
                <a:lnTo>
                  <a:pt x="81" y="31"/>
                </a:lnTo>
                <a:lnTo>
                  <a:pt x="81" y="30"/>
                </a:lnTo>
                <a:lnTo>
                  <a:pt x="81" y="28"/>
                </a:lnTo>
                <a:lnTo>
                  <a:pt x="82" y="26"/>
                </a:lnTo>
                <a:lnTo>
                  <a:pt x="83" y="25"/>
                </a:lnTo>
                <a:lnTo>
                  <a:pt x="84" y="24"/>
                </a:lnTo>
                <a:lnTo>
                  <a:pt x="86" y="22"/>
                </a:lnTo>
                <a:lnTo>
                  <a:pt x="87" y="20"/>
                </a:lnTo>
                <a:lnTo>
                  <a:pt x="84" y="21"/>
                </a:lnTo>
                <a:lnTo>
                  <a:pt x="82" y="20"/>
                </a:lnTo>
                <a:lnTo>
                  <a:pt x="80" y="20"/>
                </a:lnTo>
                <a:lnTo>
                  <a:pt x="79" y="23"/>
                </a:lnTo>
                <a:lnTo>
                  <a:pt x="77" y="21"/>
                </a:lnTo>
                <a:lnTo>
                  <a:pt x="76" y="19"/>
                </a:lnTo>
                <a:lnTo>
                  <a:pt x="76" y="17"/>
                </a:lnTo>
                <a:lnTo>
                  <a:pt x="76" y="14"/>
                </a:lnTo>
                <a:lnTo>
                  <a:pt x="76" y="12"/>
                </a:lnTo>
                <a:lnTo>
                  <a:pt x="76" y="10"/>
                </a:lnTo>
                <a:lnTo>
                  <a:pt x="76" y="8"/>
                </a:lnTo>
                <a:lnTo>
                  <a:pt x="75" y="7"/>
                </a:lnTo>
                <a:lnTo>
                  <a:pt x="73" y="7"/>
                </a:lnTo>
                <a:lnTo>
                  <a:pt x="71" y="7"/>
                </a:lnTo>
                <a:lnTo>
                  <a:pt x="69" y="8"/>
                </a:lnTo>
                <a:lnTo>
                  <a:pt x="67" y="10"/>
                </a:lnTo>
                <a:lnTo>
                  <a:pt x="65" y="11"/>
                </a:lnTo>
                <a:lnTo>
                  <a:pt x="63" y="13"/>
                </a:lnTo>
                <a:lnTo>
                  <a:pt x="62" y="14"/>
                </a:lnTo>
                <a:lnTo>
                  <a:pt x="59" y="13"/>
                </a:lnTo>
                <a:lnTo>
                  <a:pt x="56" y="11"/>
                </a:lnTo>
                <a:lnTo>
                  <a:pt x="54" y="8"/>
                </a:lnTo>
                <a:lnTo>
                  <a:pt x="51" y="6"/>
                </a:lnTo>
                <a:lnTo>
                  <a:pt x="48" y="3"/>
                </a:lnTo>
                <a:lnTo>
                  <a:pt x="45" y="1"/>
                </a:lnTo>
                <a:lnTo>
                  <a:pt x="43" y="0"/>
                </a:lnTo>
                <a:lnTo>
                  <a:pt x="41" y="0"/>
                </a:lnTo>
                <a:lnTo>
                  <a:pt x="38" y="2"/>
                </a:lnTo>
                <a:lnTo>
                  <a:pt x="34" y="7"/>
                </a:lnTo>
                <a:lnTo>
                  <a:pt x="30" y="9"/>
                </a:lnTo>
                <a:lnTo>
                  <a:pt x="26" y="12"/>
                </a:lnTo>
                <a:lnTo>
                  <a:pt x="20" y="15"/>
                </a:lnTo>
                <a:lnTo>
                  <a:pt x="15" y="17"/>
                </a:lnTo>
                <a:lnTo>
                  <a:pt x="10" y="20"/>
                </a:lnTo>
                <a:lnTo>
                  <a:pt x="6" y="22"/>
                </a:lnTo>
                <a:lnTo>
                  <a:pt x="1" y="25"/>
                </a:lnTo>
                <a:lnTo>
                  <a:pt x="0" y="25"/>
                </a:lnTo>
                <a:lnTo>
                  <a:pt x="1" y="26"/>
                </a:lnTo>
                <a:lnTo>
                  <a:pt x="2" y="27"/>
                </a:lnTo>
                <a:lnTo>
                  <a:pt x="4" y="28"/>
                </a:lnTo>
                <a:lnTo>
                  <a:pt x="6" y="30"/>
                </a:lnTo>
                <a:lnTo>
                  <a:pt x="8" y="31"/>
                </a:lnTo>
                <a:lnTo>
                  <a:pt x="9" y="34"/>
                </a:lnTo>
                <a:lnTo>
                  <a:pt x="9" y="37"/>
                </a:lnTo>
                <a:lnTo>
                  <a:pt x="6" y="39"/>
                </a:lnTo>
                <a:lnTo>
                  <a:pt x="3" y="40"/>
                </a:lnTo>
                <a:lnTo>
                  <a:pt x="0" y="42"/>
                </a:lnTo>
                <a:lnTo>
                  <a:pt x="1" y="44"/>
                </a:lnTo>
                <a:lnTo>
                  <a:pt x="2" y="45"/>
                </a:lnTo>
                <a:lnTo>
                  <a:pt x="4" y="45"/>
                </a:lnTo>
                <a:lnTo>
                  <a:pt x="7" y="44"/>
                </a:lnTo>
                <a:lnTo>
                  <a:pt x="9" y="42"/>
                </a:lnTo>
                <a:lnTo>
                  <a:pt x="9" y="45"/>
                </a:lnTo>
                <a:lnTo>
                  <a:pt x="11" y="48"/>
                </a:lnTo>
                <a:lnTo>
                  <a:pt x="11" y="50"/>
                </a:lnTo>
                <a:lnTo>
                  <a:pt x="10" y="53"/>
                </a:lnTo>
                <a:lnTo>
                  <a:pt x="9" y="56"/>
                </a:lnTo>
                <a:lnTo>
                  <a:pt x="9" y="59"/>
                </a:lnTo>
                <a:lnTo>
                  <a:pt x="7" y="61"/>
                </a:lnTo>
                <a:lnTo>
                  <a:pt x="6" y="64"/>
                </a:lnTo>
                <a:lnTo>
                  <a:pt x="5" y="66"/>
                </a:lnTo>
                <a:lnTo>
                  <a:pt x="5" y="69"/>
                </a:lnTo>
                <a:lnTo>
                  <a:pt x="6" y="70"/>
                </a:lnTo>
                <a:lnTo>
                  <a:pt x="7" y="71"/>
                </a:lnTo>
                <a:lnTo>
                  <a:pt x="12" y="73"/>
                </a:lnTo>
                <a:lnTo>
                  <a:pt x="17" y="71"/>
                </a:lnTo>
                <a:lnTo>
                  <a:pt x="21" y="67"/>
                </a:lnTo>
                <a:lnTo>
                  <a:pt x="23" y="62"/>
                </a:lnTo>
                <a:lnTo>
                  <a:pt x="26" y="56"/>
                </a:lnTo>
                <a:lnTo>
                  <a:pt x="27" y="49"/>
                </a:lnTo>
                <a:lnTo>
                  <a:pt x="28" y="42"/>
                </a:lnTo>
                <a:lnTo>
                  <a:pt x="28" y="37"/>
                </a:lnTo>
                <a:lnTo>
                  <a:pt x="30" y="34"/>
                </a:lnTo>
                <a:lnTo>
                  <a:pt x="32" y="34"/>
                </a:lnTo>
                <a:lnTo>
                  <a:pt x="34" y="35"/>
                </a:lnTo>
                <a:lnTo>
                  <a:pt x="36" y="37"/>
                </a:lnTo>
                <a:lnTo>
                  <a:pt x="36" y="39"/>
                </a:lnTo>
                <a:lnTo>
                  <a:pt x="37" y="42"/>
                </a:lnTo>
                <a:lnTo>
                  <a:pt x="37" y="43"/>
                </a:lnTo>
                <a:lnTo>
                  <a:pt x="37" y="45"/>
                </a:lnTo>
                <a:lnTo>
                  <a:pt x="37" y="47"/>
                </a:lnTo>
                <a:lnTo>
                  <a:pt x="37" y="49"/>
                </a:lnTo>
                <a:lnTo>
                  <a:pt x="36" y="51"/>
                </a:lnTo>
                <a:lnTo>
                  <a:pt x="35" y="53"/>
                </a:lnTo>
                <a:lnTo>
                  <a:pt x="32" y="59"/>
                </a:lnTo>
                <a:lnTo>
                  <a:pt x="30" y="64"/>
                </a:lnTo>
                <a:lnTo>
                  <a:pt x="28" y="70"/>
                </a:lnTo>
                <a:lnTo>
                  <a:pt x="27" y="76"/>
                </a:lnTo>
                <a:lnTo>
                  <a:pt x="27" y="82"/>
                </a:lnTo>
                <a:lnTo>
                  <a:pt x="27" y="89"/>
                </a:lnTo>
                <a:lnTo>
                  <a:pt x="27" y="94"/>
                </a:lnTo>
                <a:lnTo>
                  <a:pt x="27" y="101"/>
                </a:lnTo>
                <a:lnTo>
                  <a:pt x="26" y="104"/>
                </a:lnTo>
                <a:lnTo>
                  <a:pt x="23" y="106"/>
                </a:lnTo>
                <a:lnTo>
                  <a:pt x="19" y="109"/>
                </a:lnTo>
                <a:lnTo>
                  <a:pt x="20" y="111"/>
                </a:lnTo>
                <a:lnTo>
                  <a:pt x="22" y="112"/>
                </a:lnTo>
                <a:lnTo>
                  <a:pt x="25" y="112"/>
                </a:lnTo>
                <a:lnTo>
                  <a:pt x="27" y="112"/>
                </a:lnTo>
                <a:lnTo>
                  <a:pt x="29" y="112"/>
                </a:lnTo>
                <a:lnTo>
                  <a:pt x="31" y="110"/>
                </a:lnTo>
                <a:lnTo>
                  <a:pt x="33" y="109"/>
                </a:lnTo>
                <a:lnTo>
                  <a:pt x="35" y="107"/>
                </a:lnTo>
                <a:lnTo>
                  <a:pt x="36" y="104"/>
                </a:lnTo>
                <a:lnTo>
                  <a:pt x="36" y="105"/>
                </a:lnTo>
                <a:lnTo>
                  <a:pt x="36" y="109"/>
                </a:lnTo>
                <a:lnTo>
                  <a:pt x="36" y="112"/>
                </a:lnTo>
                <a:lnTo>
                  <a:pt x="37" y="113"/>
                </a:lnTo>
                <a:lnTo>
                  <a:pt x="38" y="112"/>
                </a:lnTo>
                <a:lnTo>
                  <a:pt x="39" y="111"/>
                </a:lnTo>
                <a:lnTo>
                  <a:pt x="41" y="110"/>
                </a:lnTo>
                <a:lnTo>
                  <a:pt x="42" y="108"/>
                </a:lnTo>
                <a:lnTo>
                  <a:pt x="44" y="105"/>
                </a:lnTo>
                <a:lnTo>
                  <a:pt x="45" y="103"/>
                </a:lnTo>
                <a:lnTo>
                  <a:pt x="46" y="101"/>
                </a:lnTo>
                <a:lnTo>
                  <a:pt x="47" y="98"/>
                </a:lnTo>
                <a:lnTo>
                  <a:pt x="45" y="102"/>
                </a:lnTo>
                <a:lnTo>
                  <a:pt x="43" y="107"/>
                </a:lnTo>
                <a:lnTo>
                  <a:pt x="42" y="111"/>
                </a:lnTo>
                <a:lnTo>
                  <a:pt x="41" y="116"/>
                </a:lnTo>
                <a:lnTo>
                  <a:pt x="41" y="122"/>
                </a:lnTo>
                <a:lnTo>
                  <a:pt x="40" y="126"/>
                </a:lnTo>
                <a:lnTo>
                  <a:pt x="37" y="130"/>
                </a:lnTo>
                <a:lnTo>
                  <a:pt x="33" y="134"/>
                </a:lnTo>
                <a:lnTo>
                  <a:pt x="37" y="135"/>
                </a:lnTo>
                <a:lnTo>
                  <a:pt x="40" y="135"/>
                </a:lnTo>
                <a:lnTo>
                  <a:pt x="43" y="135"/>
                </a:lnTo>
                <a:lnTo>
                  <a:pt x="46" y="134"/>
                </a:lnTo>
                <a:lnTo>
                  <a:pt x="48" y="133"/>
                </a:lnTo>
                <a:lnTo>
                  <a:pt x="51" y="132"/>
                </a:lnTo>
                <a:lnTo>
                  <a:pt x="53" y="131"/>
                </a:lnTo>
                <a:lnTo>
                  <a:pt x="54" y="130"/>
                </a:lnTo>
                <a:lnTo>
                  <a:pt x="58" y="124"/>
                </a:lnTo>
                <a:lnTo>
                  <a:pt x="62" y="117"/>
                </a:lnTo>
                <a:lnTo>
                  <a:pt x="65" y="110"/>
                </a:lnTo>
                <a:lnTo>
                  <a:pt x="69" y="103"/>
                </a:lnTo>
                <a:lnTo>
                  <a:pt x="73" y="96"/>
                </a:lnTo>
                <a:lnTo>
                  <a:pt x="76" y="89"/>
                </a:lnTo>
                <a:lnTo>
                  <a:pt x="77" y="81"/>
                </a:lnTo>
                <a:lnTo>
                  <a:pt x="77" y="73"/>
                </a:lnTo>
                <a:lnTo>
                  <a:pt x="78" y="71"/>
                </a:lnTo>
                <a:lnTo>
                  <a:pt x="81" y="69"/>
                </a:lnTo>
                <a:lnTo>
                  <a:pt x="82" y="66"/>
                </a:lnTo>
                <a:lnTo>
                  <a:pt x="81" y="62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" name="Freeform 91"/>
          <p:cNvSpPr>
            <a:spLocks/>
          </p:cNvSpPr>
          <p:nvPr/>
        </p:nvSpPr>
        <p:spPr bwMode="auto">
          <a:xfrm>
            <a:off x="6076950" y="2409136"/>
            <a:ext cx="17463" cy="1111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4" y="0"/>
              </a:cxn>
              <a:cxn ang="0">
                <a:pos x="3" y="1"/>
              </a:cxn>
              <a:cxn ang="0">
                <a:pos x="3" y="2"/>
              </a:cxn>
              <a:cxn ang="0">
                <a:pos x="3" y="3"/>
              </a:cxn>
              <a:cxn ang="0">
                <a:pos x="2" y="4"/>
              </a:cxn>
              <a:cxn ang="0">
                <a:pos x="1" y="5"/>
              </a:cxn>
              <a:cxn ang="0">
                <a:pos x="0" y="6"/>
              </a:cxn>
              <a:cxn ang="0">
                <a:pos x="2" y="5"/>
              </a:cxn>
              <a:cxn ang="0">
                <a:pos x="3" y="6"/>
              </a:cxn>
              <a:cxn ang="0">
                <a:pos x="5" y="6"/>
              </a:cxn>
              <a:cxn ang="0">
                <a:pos x="6" y="7"/>
              </a:cxn>
              <a:cxn ang="0">
                <a:pos x="5" y="6"/>
              </a:cxn>
              <a:cxn ang="0">
                <a:pos x="6" y="5"/>
              </a:cxn>
              <a:cxn ang="0">
                <a:pos x="7" y="5"/>
              </a:cxn>
              <a:cxn ang="0">
                <a:pos x="9" y="4"/>
              </a:cxn>
              <a:cxn ang="0">
                <a:pos x="10" y="4"/>
              </a:cxn>
              <a:cxn ang="0">
                <a:pos x="10" y="3"/>
              </a:cxn>
              <a:cxn ang="0">
                <a:pos x="9" y="2"/>
              </a:cxn>
              <a:cxn ang="0">
                <a:pos x="5" y="0"/>
              </a:cxn>
            </a:cxnLst>
            <a:rect l="0" t="0" r="r" b="b"/>
            <a:pathLst>
              <a:path w="11" h="8">
                <a:moveTo>
                  <a:pt x="5" y="0"/>
                </a:moveTo>
                <a:lnTo>
                  <a:pt x="4" y="0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2" y="4"/>
                </a:lnTo>
                <a:lnTo>
                  <a:pt x="1" y="5"/>
                </a:lnTo>
                <a:lnTo>
                  <a:pt x="0" y="6"/>
                </a:lnTo>
                <a:lnTo>
                  <a:pt x="2" y="5"/>
                </a:lnTo>
                <a:lnTo>
                  <a:pt x="3" y="6"/>
                </a:lnTo>
                <a:lnTo>
                  <a:pt x="5" y="6"/>
                </a:lnTo>
                <a:lnTo>
                  <a:pt x="6" y="7"/>
                </a:lnTo>
                <a:lnTo>
                  <a:pt x="5" y="6"/>
                </a:lnTo>
                <a:lnTo>
                  <a:pt x="6" y="5"/>
                </a:lnTo>
                <a:lnTo>
                  <a:pt x="7" y="5"/>
                </a:lnTo>
                <a:lnTo>
                  <a:pt x="9" y="4"/>
                </a:lnTo>
                <a:lnTo>
                  <a:pt x="10" y="4"/>
                </a:lnTo>
                <a:lnTo>
                  <a:pt x="10" y="3"/>
                </a:lnTo>
                <a:lnTo>
                  <a:pt x="9" y="2"/>
                </a:lnTo>
                <a:lnTo>
                  <a:pt x="5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" name="Freeform 92"/>
          <p:cNvSpPr>
            <a:spLocks/>
          </p:cNvSpPr>
          <p:nvPr/>
        </p:nvSpPr>
        <p:spPr bwMode="auto">
          <a:xfrm>
            <a:off x="6076950" y="2409136"/>
            <a:ext cx="28575" cy="19050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7" y="0"/>
              </a:cxn>
              <a:cxn ang="0">
                <a:pos x="6" y="0"/>
              </a:cxn>
              <a:cxn ang="0">
                <a:pos x="5" y="2"/>
              </a:cxn>
              <a:cxn ang="0">
                <a:pos x="4" y="3"/>
              </a:cxn>
              <a:cxn ang="0">
                <a:pos x="4" y="6"/>
              </a:cxn>
              <a:cxn ang="0">
                <a:pos x="3" y="7"/>
              </a:cxn>
              <a:cxn ang="0">
                <a:pos x="1" y="9"/>
              </a:cxn>
              <a:cxn ang="0">
                <a:pos x="0" y="10"/>
              </a:cxn>
              <a:cxn ang="0">
                <a:pos x="3" y="9"/>
              </a:cxn>
              <a:cxn ang="0">
                <a:pos x="5" y="10"/>
              </a:cxn>
              <a:cxn ang="0">
                <a:pos x="9" y="11"/>
              </a:cxn>
              <a:cxn ang="0">
                <a:pos x="10" y="13"/>
              </a:cxn>
              <a:cxn ang="0">
                <a:pos x="9" y="10"/>
              </a:cxn>
              <a:cxn ang="0">
                <a:pos x="10" y="9"/>
              </a:cxn>
              <a:cxn ang="0">
                <a:pos x="12" y="8"/>
              </a:cxn>
              <a:cxn ang="0">
                <a:pos x="15" y="7"/>
              </a:cxn>
              <a:cxn ang="0">
                <a:pos x="16" y="7"/>
              </a:cxn>
              <a:cxn ang="0">
                <a:pos x="16" y="6"/>
              </a:cxn>
              <a:cxn ang="0">
                <a:pos x="14" y="4"/>
              </a:cxn>
              <a:cxn ang="0">
                <a:pos x="9" y="0"/>
              </a:cxn>
            </a:cxnLst>
            <a:rect l="0" t="0" r="r" b="b"/>
            <a:pathLst>
              <a:path w="17" h="14">
                <a:moveTo>
                  <a:pt x="9" y="0"/>
                </a:moveTo>
                <a:lnTo>
                  <a:pt x="7" y="0"/>
                </a:lnTo>
                <a:lnTo>
                  <a:pt x="6" y="0"/>
                </a:lnTo>
                <a:lnTo>
                  <a:pt x="5" y="2"/>
                </a:lnTo>
                <a:lnTo>
                  <a:pt x="4" y="3"/>
                </a:lnTo>
                <a:lnTo>
                  <a:pt x="4" y="6"/>
                </a:lnTo>
                <a:lnTo>
                  <a:pt x="3" y="7"/>
                </a:lnTo>
                <a:lnTo>
                  <a:pt x="1" y="9"/>
                </a:lnTo>
                <a:lnTo>
                  <a:pt x="0" y="10"/>
                </a:lnTo>
                <a:lnTo>
                  <a:pt x="3" y="9"/>
                </a:lnTo>
                <a:lnTo>
                  <a:pt x="5" y="10"/>
                </a:lnTo>
                <a:lnTo>
                  <a:pt x="9" y="11"/>
                </a:lnTo>
                <a:lnTo>
                  <a:pt x="10" y="13"/>
                </a:lnTo>
                <a:lnTo>
                  <a:pt x="9" y="10"/>
                </a:lnTo>
                <a:lnTo>
                  <a:pt x="10" y="9"/>
                </a:lnTo>
                <a:lnTo>
                  <a:pt x="12" y="8"/>
                </a:lnTo>
                <a:lnTo>
                  <a:pt x="15" y="7"/>
                </a:lnTo>
                <a:lnTo>
                  <a:pt x="16" y="7"/>
                </a:lnTo>
                <a:lnTo>
                  <a:pt x="16" y="6"/>
                </a:lnTo>
                <a:lnTo>
                  <a:pt x="14" y="4"/>
                </a:lnTo>
                <a:lnTo>
                  <a:pt x="9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" name="Freeform 93"/>
          <p:cNvSpPr>
            <a:spLocks/>
          </p:cNvSpPr>
          <p:nvPr/>
        </p:nvSpPr>
        <p:spPr bwMode="auto">
          <a:xfrm>
            <a:off x="6024563" y="2421836"/>
            <a:ext cx="34925" cy="28575"/>
          </a:xfrm>
          <a:custGeom>
            <a:avLst/>
            <a:gdLst/>
            <a:ahLst/>
            <a:cxnLst>
              <a:cxn ang="0">
                <a:pos x="14" y="3"/>
              </a:cxn>
              <a:cxn ang="0">
                <a:pos x="12" y="5"/>
              </a:cxn>
              <a:cxn ang="0">
                <a:pos x="9" y="7"/>
              </a:cxn>
              <a:cxn ang="0">
                <a:pos x="7" y="8"/>
              </a:cxn>
              <a:cxn ang="0">
                <a:pos x="4" y="11"/>
              </a:cxn>
              <a:cxn ang="0">
                <a:pos x="2" y="12"/>
              </a:cxn>
              <a:cxn ang="0">
                <a:pos x="0" y="14"/>
              </a:cxn>
              <a:cxn ang="0">
                <a:pos x="0" y="15"/>
              </a:cxn>
              <a:cxn ang="0">
                <a:pos x="2" y="17"/>
              </a:cxn>
              <a:cxn ang="0">
                <a:pos x="5" y="19"/>
              </a:cxn>
              <a:cxn ang="0">
                <a:pos x="7" y="18"/>
              </a:cxn>
              <a:cxn ang="0">
                <a:pos x="9" y="16"/>
              </a:cxn>
              <a:cxn ang="0">
                <a:pos x="11" y="13"/>
              </a:cxn>
              <a:cxn ang="0">
                <a:pos x="12" y="9"/>
              </a:cxn>
              <a:cxn ang="0">
                <a:pos x="15" y="5"/>
              </a:cxn>
              <a:cxn ang="0">
                <a:pos x="17" y="2"/>
              </a:cxn>
              <a:cxn ang="0">
                <a:pos x="21" y="1"/>
              </a:cxn>
              <a:cxn ang="0">
                <a:pos x="20" y="0"/>
              </a:cxn>
              <a:cxn ang="0">
                <a:pos x="19" y="0"/>
              </a:cxn>
              <a:cxn ang="0">
                <a:pos x="17" y="1"/>
              </a:cxn>
              <a:cxn ang="0">
                <a:pos x="14" y="3"/>
              </a:cxn>
            </a:cxnLst>
            <a:rect l="0" t="0" r="r" b="b"/>
            <a:pathLst>
              <a:path w="22" h="20">
                <a:moveTo>
                  <a:pt x="14" y="3"/>
                </a:moveTo>
                <a:lnTo>
                  <a:pt x="12" y="5"/>
                </a:lnTo>
                <a:lnTo>
                  <a:pt x="9" y="7"/>
                </a:lnTo>
                <a:lnTo>
                  <a:pt x="7" y="8"/>
                </a:lnTo>
                <a:lnTo>
                  <a:pt x="4" y="11"/>
                </a:lnTo>
                <a:lnTo>
                  <a:pt x="2" y="12"/>
                </a:lnTo>
                <a:lnTo>
                  <a:pt x="0" y="14"/>
                </a:lnTo>
                <a:lnTo>
                  <a:pt x="0" y="15"/>
                </a:lnTo>
                <a:lnTo>
                  <a:pt x="2" y="17"/>
                </a:lnTo>
                <a:lnTo>
                  <a:pt x="5" y="19"/>
                </a:lnTo>
                <a:lnTo>
                  <a:pt x="7" y="18"/>
                </a:lnTo>
                <a:lnTo>
                  <a:pt x="9" y="16"/>
                </a:lnTo>
                <a:lnTo>
                  <a:pt x="11" y="13"/>
                </a:lnTo>
                <a:lnTo>
                  <a:pt x="12" y="9"/>
                </a:lnTo>
                <a:lnTo>
                  <a:pt x="15" y="5"/>
                </a:lnTo>
                <a:lnTo>
                  <a:pt x="17" y="2"/>
                </a:lnTo>
                <a:lnTo>
                  <a:pt x="21" y="1"/>
                </a:lnTo>
                <a:lnTo>
                  <a:pt x="20" y="0"/>
                </a:lnTo>
                <a:lnTo>
                  <a:pt x="19" y="0"/>
                </a:lnTo>
                <a:lnTo>
                  <a:pt x="17" y="1"/>
                </a:lnTo>
                <a:lnTo>
                  <a:pt x="14" y="3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" name="Freeform 94"/>
          <p:cNvSpPr>
            <a:spLocks/>
          </p:cNvSpPr>
          <p:nvPr/>
        </p:nvSpPr>
        <p:spPr bwMode="auto">
          <a:xfrm>
            <a:off x="6024563" y="2421836"/>
            <a:ext cx="44450" cy="36513"/>
          </a:xfrm>
          <a:custGeom>
            <a:avLst/>
            <a:gdLst/>
            <a:ahLst/>
            <a:cxnLst>
              <a:cxn ang="0">
                <a:pos x="18" y="4"/>
              </a:cxn>
              <a:cxn ang="0">
                <a:pos x="16" y="7"/>
              </a:cxn>
              <a:cxn ang="0">
                <a:pos x="12" y="9"/>
              </a:cxn>
              <a:cxn ang="0">
                <a:pos x="9" y="11"/>
              </a:cxn>
              <a:cxn ang="0">
                <a:pos x="5" y="14"/>
              </a:cxn>
              <a:cxn ang="0">
                <a:pos x="2" y="16"/>
              </a:cxn>
              <a:cxn ang="0">
                <a:pos x="0" y="18"/>
              </a:cxn>
              <a:cxn ang="0">
                <a:pos x="0" y="20"/>
              </a:cxn>
              <a:cxn ang="0">
                <a:pos x="2" y="22"/>
              </a:cxn>
              <a:cxn ang="0">
                <a:pos x="6" y="25"/>
              </a:cxn>
              <a:cxn ang="0">
                <a:pos x="9" y="24"/>
              </a:cxn>
              <a:cxn ang="0">
                <a:pos x="11" y="21"/>
              </a:cxn>
              <a:cxn ang="0">
                <a:pos x="14" y="17"/>
              </a:cxn>
              <a:cxn ang="0">
                <a:pos x="16" y="12"/>
              </a:cxn>
              <a:cxn ang="0">
                <a:pos x="19" y="7"/>
              </a:cxn>
              <a:cxn ang="0">
                <a:pos x="22" y="3"/>
              </a:cxn>
              <a:cxn ang="0">
                <a:pos x="27" y="1"/>
              </a:cxn>
              <a:cxn ang="0">
                <a:pos x="26" y="0"/>
              </a:cxn>
              <a:cxn ang="0">
                <a:pos x="25" y="0"/>
              </a:cxn>
              <a:cxn ang="0">
                <a:pos x="22" y="1"/>
              </a:cxn>
              <a:cxn ang="0">
                <a:pos x="18" y="4"/>
              </a:cxn>
            </a:cxnLst>
            <a:rect l="0" t="0" r="r" b="b"/>
            <a:pathLst>
              <a:path w="28" h="26">
                <a:moveTo>
                  <a:pt x="18" y="4"/>
                </a:moveTo>
                <a:lnTo>
                  <a:pt x="16" y="7"/>
                </a:lnTo>
                <a:lnTo>
                  <a:pt x="12" y="9"/>
                </a:lnTo>
                <a:lnTo>
                  <a:pt x="9" y="11"/>
                </a:lnTo>
                <a:lnTo>
                  <a:pt x="5" y="14"/>
                </a:lnTo>
                <a:lnTo>
                  <a:pt x="2" y="16"/>
                </a:lnTo>
                <a:lnTo>
                  <a:pt x="0" y="18"/>
                </a:lnTo>
                <a:lnTo>
                  <a:pt x="0" y="20"/>
                </a:lnTo>
                <a:lnTo>
                  <a:pt x="2" y="22"/>
                </a:lnTo>
                <a:lnTo>
                  <a:pt x="6" y="25"/>
                </a:lnTo>
                <a:lnTo>
                  <a:pt x="9" y="24"/>
                </a:lnTo>
                <a:lnTo>
                  <a:pt x="11" y="21"/>
                </a:lnTo>
                <a:lnTo>
                  <a:pt x="14" y="17"/>
                </a:lnTo>
                <a:lnTo>
                  <a:pt x="16" y="12"/>
                </a:lnTo>
                <a:lnTo>
                  <a:pt x="19" y="7"/>
                </a:lnTo>
                <a:lnTo>
                  <a:pt x="22" y="3"/>
                </a:lnTo>
                <a:lnTo>
                  <a:pt x="27" y="1"/>
                </a:lnTo>
                <a:lnTo>
                  <a:pt x="26" y="0"/>
                </a:lnTo>
                <a:lnTo>
                  <a:pt x="25" y="0"/>
                </a:lnTo>
                <a:lnTo>
                  <a:pt x="22" y="1"/>
                </a:lnTo>
                <a:lnTo>
                  <a:pt x="18" y="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" name="Freeform 95"/>
          <p:cNvSpPr>
            <a:spLocks/>
          </p:cNvSpPr>
          <p:nvPr/>
        </p:nvSpPr>
        <p:spPr bwMode="auto">
          <a:xfrm>
            <a:off x="6197600" y="2571061"/>
            <a:ext cx="9525" cy="36513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3" y="3"/>
              </a:cxn>
              <a:cxn ang="0">
                <a:pos x="4" y="7"/>
              </a:cxn>
              <a:cxn ang="0">
                <a:pos x="4" y="11"/>
              </a:cxn>
              <a:cxn ang="0">
                <a:pos x="5" y="15"/>
              </a:cxn>
              <a:cxn ang="0">
                <a:pos x="5" y="18"/>
              </a:cxn>
              <a:cxn ang="0">
                <a:pos x="5" y="22"/>
              </a:cxn>
              <a:cxn ang="0">
                <a:pos x="4" y="23"/>
              </a:cxn>
              <a:cxn ang="0">
                <a:pos x="2" y="24"/>
              </a:cxn>
              <a:cxn ang="0">
                <a:pos x="1" y="24"/>
              </a:cxn>
              <a:cxn ang="0">
                <a:pos x="0" y="23"/>
              </a:cxn>
              <a:cxn ang="0">
                <a:pos x="0" y="21"/>
              </a:cxn>
              <a:cxn ang="0">
                <a:pos x="0" y="18"/>
              </a:cxn>
              <a:cxn ang="0">
                <a:pos x="1" y="16"/>
              </a:cxn>
              <a:cxn ang="0">
                <a:pos x="1" y="13"/>
              </a:cxn>
              <a:cxn ang="0">
                <a:pos x="2" y="10"/>
              </a:cxn>
              <a:cxn ang="0">
                <a:pos x="2" y="7"/>
              </a:cxn>
              <a:cxn ang="0">
                <a:pos x="4" y="0"/>
              </a:cxn>
            </a:cxnLst>
            <a:rect l="0" t="0" r="r" b="b"/>
            <a:pathLst>
              <a:path w="6" h="25">
                <a:moveTo>
                  <a:pt x="4" y="0"/>
                </a:moveTo>
                <a:lnTo>
                  <a:pt x="3" y="3"/>
                </a:lnTo>
                <a:lnTo>
                  <a:pt x="4" y="7"/>
                </a:lnTo>
                <a:lnTo>
                  <a:pt x="4" y="11"/>
                </a:lnTo>
                <a:lnTo>
                  <a:pt x="5" y="15"/>
                </a:lnTo>
                <a:lnTo>
                  <a:pt x="5" y="18"/>
                </a:lnTo>
                <a:lnTo>
                  <a:pt x="5" y="22"/>
                </a:lnTo>
                <a:lnTo>
                  <a:pt x="4" y="23"/>
                </a:lnTo>
                <a:lnTo>
                  <a:pt x="2" y="24"/>
                </a:lnTo>
                <a:lnTo>
                  <a:pt x="1" y="24"/>
                </a:lnTo>
                <a:lnTo>
                  <a:pt x="0" y="23"/>
                </a:lnTo>
                <a:lnTo>
                  <a:pt x="0" y="21"/>
                </a:lnTo>
                <a:lnTo>
                  <a:pt x="0" y="18"/>
                </a:lnTo>
                <a:lnTo>
                  <a:pt x="1" y="16"/>
                </a:lnTo>
                <a:lnTo>
                  <a:pt x="1" y="13"/>
                </a:lnTo>
                <a:lnTo>
                  <a:pt x="2" y="10"/>
                </a:lnTo>
                <a:lnTo>
                  <a:pt x="2" y="7"/>
                </a:lnTo>
                <a:lnTo>
                  <a:pt x="4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" name="Freeform 96"/>
          <p:cNvSpPr>
            <a:spLocks/>
          </p:cNvSpPr>
          <p:nvPr/>
        </p:nvSpPr>
        <p:spPr bwMode="auto">
          <a:xfrm>
            <a:off x="6197600" y="2571061"/>
            <a:ext cx="19050" cy="4445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7" y="4"/>
              </a:cxn>
              <a:cxn ang="0">
                <a:pos x="8" y="9"/>
              </a:cxn>
              <a:cxn ang="0">
                <a:pos x="9" y="14"/>
              </a:cxn>
              <a:cxn ang="0">
                <a:pos x="10" y="19"/>
              </a:cxn>
              <a:cxn ang="0">
                <a:pos x="11" y="23"/>
              </a:cxn>
              <a:cxn ang="0">
                <a:pos x="11" y="27"/>
              </a:cxn>
              <a:cxn ang="0">
                <a:pos x="9" y="29"/>
              </a:cxn>
              <a:cxn ang="0">
                <a:pos x="5" y="30"/>
              </a:cxn>
              <a:cxn ang="0">
                <a:pos x="2" y="30"/>
              </a:cxn>
              <a:cxn ang="0">
                <a:pos x="0" y="29"/>
              </a:cxn>
              <a:cxn ang="0">
                <a:pos x="0" y="26"/>
              </a:cxn>
              <a:cxn ang="0">
                <a:pos x="1" y="23"/>
              </a:cxn>
              <a:cxn ang="0">
                <a:pos x="2" y="20"/>
              </a:cxn>
              <a:cxn ang="0">
                <a:pos x="3" y="16"/>
              </a:cxn>
              <a:cxn ang="0">
                <a:pos x="5" y="13"/>
              </a:cxn>
              <a:cxn ang="0">
                <a:pos x="5" y="9"/>
              </a:cxn>
              <a:cxn ang="0">
                <a:pos x="8" y="0"/>
              </a:cxn>
            </a:cxnLst>
            <a:rect l="0" t="0" r="r" b="b"/>
            <a:pathLst>
              <a:path w="12" h="31">
                <a:moveTo>
                  <a:pt x="8" y="0"/>
                </a:moveTo>
                <a:lnTo>
                  <a:pt x="7" y="4"/>
                </a:lnTo>
                <a:lnTo>
                  <a:pt x="8" y="9"/>
                </a:lnTo>
                <a:lnTo>
                  <a:pt x="9" y="14"/>
                </a:lnTo>
                <a:lnTo>
                  <a:pt x="10" y="19"/>
                </a:lnTo>
                <a:lnTo>
                  <a:pt x="11" y="23"/>
                </a:lnTo>
                <a:lnTo>
                  <a:pt x="11" y="27"/>
                </a:lnTo>
                <a:lnTo>
                  <a:pt x="9" y="29"/>
                </a:lnTo>
                <a:lnTo>
                  <a:pt x="5" y="30"/>
                </a:lnTo>
                <a:lnTo>
                  <a:pt x="2" y="30"/>
                </a:lnTo>
                <a:lnTo>
                  <a:pt x="0" y="29"/>
                </a:lnTo>
                <a:lnTo>
                  <a:pt x="0" y="26"/>
                </a:lnTo>
                <a:lnTo>
                  <a:pt x="1" y="23"/>
                </a:lnTo>
                <a:lnTo>
                  <a:pt x="2" y="20"/>
                </a:lnTo>
                <a:lnTo>
                  <a:pt x="3" y="16"/>
                </a:lnTo>
                <a:lnTo>
                  <a:pt x="5" y="13"/>
                </a:lnTo>
                <a:lnTo>
                  <a:pt x="5" y="9"/>
                </a:lnTo>
                <a:lnTo>
                  <a:pt x="8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" name="Freeform 97"/>
          <p:cNvSpPr>
            <a:spLocks/>
          </p:cNvSpPr>
          <p:nvPr/>
        </p:nvSpPr>
        <p:spPr bwMode="auto">
          <a:xfrm>
            <a:off x="6153150" y="2588524"/>
            <a:ext cx="15875" cy="22225"/>
          </a:xfrm>
          <a:custGeom>
            <a:avLst/>
            <a:gdLst/>
            <a:ahLst/>
            <a:cxnLst>
              <a:cxn ang="0">
                <a:pos x="8" y="2"/>
              </a:cxn>
              <a:cxn ang="0">
                <a:pos x="7" y="4"/>
              </a:cxn>
              <a:cxn ang="0">
                <a:pos x="6" y="5"/>
              </a:cxn>
              <a:cxn ang="0">
                <a:pos x="5" y="6"/>
              </a:cxn>
              <a:cxn ang="0">
                <a:pos x="3" y="7"/>
              </a:cxn>
              <a:cxn ang="0">
                <a:pos x="2" y="9"/>
              </a:cxn>
              <a:cxn ang="0">
                <a:pos x="1" y="10"/>
              </a:cxn>
              <a:cxn ang="0">
                <a:pos x="0" y="11"/>
              </a:cxn>
              <a:cxn ang="0">
                <a:pos x="0" y="12"/>
              </a:cxn>
              <a:cxn ang="0">
                <a:pos x="2" y="15"/>
              </a:cxn>
              <a:cxn ang="0">
                <a:pos x="4" y="15"/>
              </a:cxn>
              <a:cxn ang="0">
                <a:pos x="6" y="13"/>
              </a:cxn>
              <a:cxn ang="0">
                <a:pos x="8" y="10"/>
              </a:cxn>
              <a:cxn ang="0">
                <a:pos x="8" y="9"/>
              </a:cxn>
              <a:cxn ang="0">
                <a:pos x="9" y="8"/>
              </a:cxn>
              <a:cxn ang="0">
                <a:pos x="9" y="7"/>
              </a:cxn>
              <a:cxn ang="0">
                <a:pos x="9" y="5"/>
              </a:cxn>
              <a:cxn ang="0">
                <a:pos x="9" y="4"/>
              </a:cxn>
              <a:cxn ang="0">
                <a:pos x="9" y="3"/>
              </a:cxn>
              <a:cxn ang="0">
                <a:pos x="8" y="1"/>
              </a:cxn>
              <a:cxn ang="0">
                <a:pos x="8" y="0"/>
              </a:cxn>
              <a:cxn ang="0">
                <a:pos x="8" y="1"/>
              </a:cxn>
              <a:cxn ang="0">
                <a:pos x="8" y="2"/>
              </a:cxn>
            </a:cxnLst>
            <a:rect l="0" t="0" r="r" b="b"/>
            <a:pathLst>
              <a:path w="10" h="16">
                <a:moveTo>
                  <a:pt x="8" y="2"/>
                </a:moveTo>
                <a:lnTo>
                  <a:pt x="7" y="4"/>
                </a:lnTo>
                <a:lnTo>
                  <a:pt x="6" y="5"/>
                </a:lnTo>
                <a:lnTo>
                  <a:pt x="5" y="6"/>
                </a:lnTo>
                <a:lnTo>
                  <a:pt x="3" y="7"/>
                </a:lnTo>
                <a:lnTo>
                  <a:pt x="2" y="9"/>
                </a:lnTo>
                <a:lnTo>
                  <a:pt x="1" y="10"/>
                </a:lnTo>
                <a:lnTo>
                  <a:pt x="0" y="11"/>
                </a:lnTo>
                <a:lnTo>
                  <a:pt x="0" y="12"/>
                </a:lnTo>
                <a:lnTo>
                  <a:pt x="2" y="15"/>
                </a:lnTo>
                <a:lnTo>
                  <a:pt x="4" y="15"/>
                </a:lnTo>
                <a:lnTo>
                  <a:pt x="6" y="13"/>
                </a:lnTo>
                <a:lnTo>
                  <a:pt x="8" y="10"/>
                </a:lnTo>
                <a:lnTo>
                  <a:pt x="8" y="9"/>
                </a:lnTo>
                <a:lnTo>
                  <a:pt x="9" y="8"/>
                </a:lnTo>
                <a:lnTo>
                  <a:pt x="9" y="7"/>
                </a:lnTo>
                <a:lnTo>
                  <a:pt x="9" y="5"/>
                </a:lnTo>
                <a:lnTo>
                  <a:pt x="9" y="4"/>
                </a:lnTo>
                <a:lnTo>
                  <a:pt x="9" y="3"/>
                </a:lnTo>
                <a:lnTo>
                  <a:pt x="8" y="1"/>
                </a:lnTo>
                <a:lnTo>
                  <a:pt x="8" y="0"/>
                </a:lnTo>
                <a:lnTo>
                  <a:pt x="8" y="1"/>
                </a:lnTo>
                <a:lnTo>
                  <a:pt x="8" y="2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" name="Freeform 98"/>
          <p:cNvSpPr>
            <a:spLocks/>
          </p:cNvSpPr>
          <p:nvPr/>
        </p:nvSpPr>
        <p:spPr bwMode="auto">
          <a:xfrm>
            <a:off x="6153150" y="2588524"/>
            <a:ext cx="23813" cy="31750"/>
          </a:xfrm>
          <a:custGeom>
            <a:avLst/>
            <a:gdLst/>
            <a:ahLst/>
            <a:cxnLst>
              <a:cxn ang="0">
                <a:pos x="13" y="3"/>
              </a:cxn>
              <a:cxn ang="0">
                <a:pos x="11" y="5"/>
              </a:cxn>
              <a:cxn ang="0">
                <a:pos x="9" y="7"/>
              </a:cxn>
              <a:cxn ang="0">
                <a:pos x="7" y="9"/>
              </a:cxn>
              <a:cxn ang="0">
                <a:pos x="5" y="10"/>
              </a:cxn>
              <a:cxn ang="0">
                <a:pos x="3" y="12"/>
              </a:cxn>
              <a:cxn ang="0">
                <a:pos x="1" y="14"/>
              </a:cxn>
              <a:cxn ang="0">
                <a:pos x="0" y="16"/>
              </a:cxn>
              <a:cxn ang="0">
                <a:pos x="0" y="17"/>
              </a:cxn>
              <a:cxn ang="0">
                <a:pos x="3" y="21"/>
              </a:cxn>
              <a:cxn ang="0">
                <a:pos x="6" y="21"/>
              </a:cxn>
              <a:cxn ang="0">
                <a:pos x="10" y="18"/>
              </a:cxn>
              <a:cxn ang="0">
                <a:pos x="13" y="14"/>
              </a:cxn>
              <a:cxn ang="0">
                <a:pos x="13" y="13"/>
              </a:cxn>
              <a:cxn ang="0">
                <a:pos x="14" y="11"/>
              </a:cxn>
              <a:cxn ang="0">
                <a:pos x="14" y="10"/>
              </a:cxn>
              <a:cxn ang="0">
                <a:pos x="14" y="7"/>
              </a:cxn>
              <a:cxn ang="0">
                <a:pos x="14" y="6"/>
              </a:cxn>
              <a:cxn ang="0">
                <a:pos x="14" y="4"/>
              </a:cxn>
              <a:cxn ang="0">
                <a:pos x="13" y="2"/>
              </a:cxn>
              <a:cxn ang="0">
                <a:pos x="13" y="0"/>
              </a:cxn>
              <a:cxn ang="0">
                <a:pos x="13" y="1"/>
              </a:cxn>
              <a:cxn ang="0">
                <a:pos x="13" y="2"/>
              </a:cxn>
              <a:cxn ang="0">
                <a:pos x="13" y="3"/>
              </a:cxn>
            </a:cxnLst>
            <a:rect l="0" t="0" r="r" b="b"/>
            <a:pathLst>
              <a:path w="15" h="22">
                <a:moveTo>
                  <a:pt x="13" y="3"/>
                </a:moveTo>
                <a:lnTo>
                  <a:pt x="11" y="5"/>
                </a:lnTo>
                <a:lnTo>
                  <a:pt x="9" y="7"/>
                </a:lnTo>
                <a:lnTo>
                  <a:pt x="7" y="9"/>
                </a:lnTo>
                <a:lnTo>
                  <a:pt x="5" y="10"/>
                </a:lnTo>
                <a:lnTo>
                  <a:pt x="3" y="12"/>
                </a:lnTo>
                <a:lnTo>
                  <a:pt x="1" y="14"/>
                </a:lnTo>
                <a:lnTo>
                  <a:pt x="0" y="16"/>
                </a:lnTo>
                <a:lnTo>
                  <a:pt x="0" y="17"/>
                </a:lnTo>
                <a:lnTo>
                  <a:pt x="3" y="21"/>
                </a:lnTo>
                <a:lnTo>
                  <a:pt x="6" y="21"/>
                </a:lnTo>
                <a:lnTo>
                  <a:pt x="10" y="18"/>
                </a:lnTo>
                <a:lnTo>
                  <a:pt x="13" y="14"/>
                </a:lnTo>
                <a:lnTo>
                  <a:pt x="13" y="13"/>
                </a:lnTo>
                <a:lnTo>
                  <a:pt x="14" y="11"/>
                </a:lnTo>
                <a:lnTo>
                  <a:pt x="14" y="10"/>
                </a:lnTo>
                <a:lnTo>
                  <a:pt x="14" y="7"/>
                </a:lnTo>
                <a:lnTo>
                  <a:pt x="14" y="6"/>
                </a:lnTo>
                <a:lnTo>
                  <a:pt x="14" y="4"/>
                </a:lnTo>
                <a:lnTo>
                  <a:pt x="13" y="2"/>
                </a:lnTo>
                <a:lnTo>
                  <a:pt x="13" y="0"/>
                </a:lnTo>
                <a:lnTo>
                  <a:pt x="13" y="1"/>
                </a:lnTo>
                <a:lnTo>
                  <a:pt x="13" y="2"/>
                </a:lnTo>
                <a:lnTo>
                  <a:pt x="13" y="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" name="Freeform 99"/>
          <p:cNvSpPr>
            <a:spLocks/>
          </p:cNvSpPr>
          <p:nvPr/>
        </p:nvSpPr>
        <p:spPr bwMode="auto">
          <a:xfrm>
            <a:off x="6300788" y="2337699"/>
            <a:ext cx="169862" cy="112712"/>
          </a:xfrm>
          <a:custGeom>
            <a:avLst/>
            <a:gdLst/>
            <a:ahLst/>
            <a:cxnLst>
              <a:cxn ang="0">
                <a:pos x="96" y="25"/>
              </a:cxn>
              <a:cxn ang="0">
                <a:pos x="98" y="19"/>
              </a:cxn>
              <a:cxn ang="0">
                <a:pos x="100" y="15"/>
              </a:cxn>
              <a:cxn ang="0">
                <a:pos x="103" y="9"/>
              </a:cxn>
              <a:cxn ang="0">
                <a:pos x="99" y="6"/>
              </a:cxn>
              <a:cxn ang="0">
                <a:pos x="90" y="3"/>
              </a:cxn>
              <a:cxn ang="0">
                <a:pos x="80" y="0"/>
              </a:cxn>
              <a:cxn ang="0">
                <a:pos x="71" y="0"/>
              </a:cxn>
              <a:cxn ang="0">
                <a:pos x="65" y="3"/>
              </a:cxn>
              <a:cxn ang="0">
                <a:pos x="59" y="4"/>
              </a:cxn>
              <a:cxn ang="0">
                <a:pos x="53" y="7"/>
              </a:cxn>
              <a:cxn ang="0">
                <a:pos x="46" y="8"/>
              </a:cxn>
              <a:cxn ang="0">
                <a:pos x="39" y="7"/>
              </a:cxn>
              <a:cxn ang="0">
                <a:pos x="31" y="7"/>
              </a:cxn>
              <a:cxn ang="0">
                <a:pos x="24" y="10"/>
              </a:cxn>
              <a:cxn ang="0">
                <a:pos x="17" y="14"/>
              </a:cxn>
              <a:cxn ang="0">
                <a:pos x="10" y="17"/>
              </a:cxn>
              <a:cxn ang="0">
                <a:pos x="4" y="23"/>
              </a:cxn>
              <a:cxn ang="0">
                <a:pos x="2" y="29"/>
              </a:cxn>
              <a:cxn ang="0">
                <a:pos x="1" y="37"/>
              </a:cxn>
              <a:cxn ang="0">
                <a:pos x="0" y="45"/>
              </a:cxn>
              <a:cxn ang="0">
                <a:pos x="1" y="51"/>
              </a:cxn>
              <a:cxn ang="0">
                <a:pos x="7" y="57"/>
              </a:cxn>
              <a:cxn ang="0">
                <a:pos x="15" y="64"/>
              </a:cxn>
              <a:cxn ang="0">
                <a:pos x="24" y="71"/>
              </a:cxn>
              <a:cxn ang="0">
                <a:pos x="35" y="75"/>
              </a:cxn>
              <a:cxn ang="0">
                <a:pos x="40" y="75"/>
              </a:cxn>
              <a:cxn ang="0">
                <a:pos x="40" y="72"/>
              </a:cxn>
              <a:cxn ang="0">
                <a:pos x="36" y="68"/>
              </a:cxn>
              <a:cxn ang="0">
                <a:pos x="29" y="69"/>
              </a:cxn>
              <a:cxn ang="0">
                <a:pos x="36" y="67"/>
              </a:cxn>
              <a:cxn ang="0">
                <a:pos x="40" y="66"/>
              </a:cxn>
              <a:cxn ang="0">
                <a:pos x="42" y="57"/>
              </a:cxn>
              <a:cxn ang="0">
                <a:pos x="45" y="50"/>
              </a:cxn>
              <a:cxn ang="0">
                <a:pos x="49" y="42"/>
              </a:cxn>
              <a:cxn ang="0">
                <a:pos x="58" y="39"/>
              </a:cxn>
              <a:cxn ang="0">
                <a:pos x="59" y="32"/>
              </a:cxn>
              <a:cxn ang="0">
                <a:pos x="64" y="28"/>
              </a:cxn>
              <a:cxn ang="0">
                <a:pos x="67" y="28"/>
              </a:cxn>
              <a:cxn ang="0">
                <a:pos x="70" y="28"/>
              </a:cxn>
              <a:cxn ang="0">
                <a:pos x="74" y="28"/>
              </a:cxn>
              <a:cxn ang="0">
                <a:pos x="78" y="28"/>
              </a:cxn>
              <a:cxn ang="0">
                <a:pos x="78" y="33"/>
              </a:cxn>
              <a:cxn ang="0">
                <a:pos x="79" y="37"/>
              </a:cxn>
              <a:cxn ang="0">
                <a:pos x="82" y="39"/>
              </a:cxn>
              <a:cxn ang="0">
                <a:pos x="84" y="41"/>
              </a:cxn>
              <a:cxn ang="0">
                <a:pos x="87" y="38"/>
              </a:cxn>
              <a:cxn ang="0">
                <a:pos x="91" y="33"/>
              </a:cxn>
              <a:cxn ang="0">
                <a:pos x="94" y="29"/>
              </a:cxn>
            </a:cxnLst>
            <a:rect l="0" t="0" r="r" b="b"/>
            <a:pathLst>
              <a:path w="105" h="78">
                <a:moveTo>
                  <a:pt x="95" y="28"/>
                </a:moveTo>
                <a:lnTo>
                  <a:pt x="96" y="25"/>
                </a:lnTo>
                <a:lnTo>
                  <a:pt x="97" y="23"/>
                </a:lnTo>
                <a:lnTo>
                  <a:pt x="98" y="19"/>
                </a:lnTo>
                <a:lnTo>
                  <a:pt x="100" y="17"/>
                </a:lnTo>
                <a:lnTo>
                  <a:pt x="100" y="15"/>
                </a:lnTo>
                <a:lnTo>
                  <a:pt x="101" y="12"/>
                </a:lnTo>
                <a:lnTo>
                  <a:pt x="103" y="9"/>
                </a:lnTo>
                <a:lnTo>
                  <a:pt x="104" y="6"/>
                </a:lnTo>
                <a:lnTo>
                  <a:pt x="99" y="6"/>
                </a:lnTo>
                <a:lnTo>
                  <a:pt x="93" y="5"/>
                </a:lnTo>
                <a:lnTo>
                  <a:pt x="90" y="3"/>
                </a:lnTo>
                <a:lnTo>
                  <a:pt x="85" y="2"/>
                </a:lnTo>
                <a:lnTo>
                  <a:pt x="80" y="0"/>
                </a:lnTo>
                <a:lnTo>
                  <a:pt x="75" y="0"/>
                </a:lnTo>
                <a:lnTo>
                  <a:pt x="71" y="0"/>
                </a:lnTo>
                <a:lnTo>
                  <a:pt x="67" y="3"/>
                </a:lnTo>
                <a:lnTo>
                  <a:pt x="65" y="3"/>
                </a:lnTo>
                <a:lnTo>
                  <a:pt x="62" y="3"/>
                </a:lnTo>
                <a:lnTo>
                  <a:pt x="59" y="4"/>
                </a:lnTo>
                <a:lnTo>
                  <a:pt x="57" y="6"/>
                </a:lnTo>
                <a:lnTo>
                  <a:pt x="53" y="7"/>
                </a:lnTo>
                <a:lnTo>
                  <a:pt x="50" y="8"/>
                </a:lnTo>
                <a:lnTo>
                  <a:pt x="46" y="8"/>
                </a:lnTo>
                <a:lnTo>
                  <a:pt x="42" y="8"/>
                </a:lnTo>
                <a:lnTo>
                  <a:pt x="39" y="7"/>
                </a:lnTo>
                <a:lnTo>
                  <a:pt x="35" y="7"/>
                </a:lnTo>
                <a:lnTo>
                  <a:pt x="31" y="7"/>
                </a:lnTo>
                <a:lnTo>
                  <a:pt x="28" y="8"/>
                </a:lnTo>
                <a:lnTo>
                  <a:pt x="24" y="10"/>
                </a:lnTo>
                <a:lnTo>
                  <a:pt x="21" y="12"/>
                </a:lnTo>
                <a:lnTo>
                  <a:pt x="17" y="14"/>
                </a:lnTo>
                <a:lnTo>
                  <a:pt x="13" y="16"/>
                </a:lnTo>
                <a:lnTo>
                  <a:pt x="10" y="17"/>
                </a:lnTo>
                <a:lnTo>
                  <a:pt x="7" y="20"/>
                </a:lnTo>
                <a:lnTo>
                  <a:pt x="4" y="23"/>
                </a:lnTo>
                <a:lnTo>
                  <a:pt x="3" y="26"/>
                </a:lnTo>
                <a:lnTo>
                  <a:pt x="2" y="29"/>
                </a:lnTo>
                <a:lnTo>
                  <a:pt x="1" y="33"/>
                </a:lnTo>
                <a:lnTo>
                  <a:pt x="1" y="37"/>
                </a:lnTo>
                <a:lnTo>
                  <a:pt x="0" y="41"/>
                </a:lnTo>
                <a:lnTo>
                  <a:pt x="0" y="45"/>
                </a:lnTo>
                <a:lnTo>
                  <a:pt x="0" y="49"/>
                </a:lnTo>
                <a:lnTo>
                  <a:pt x="1" y="51"/>
                </a:lnTo>
                <a:lnTo>
                  <a:pt x="3" y="53"/>
                </a:lnTo>
                <a:lnTo>
                  <a:pt x="7" y="57"/>
                </a:lnTo>
                <a:lnTo>
                  <a:pt x="11" y="61"/>
                </a:lnTo>
                <a:lnTo>
                  <a:pt x="15" y="64"/>
                </a:lnTo>
                <a:lnTo>
                  <a:pt x="20" y="67"/>
                </a:lnTo>
                <a:lnTo>
                  <a:pt x="24" y="71"/>
                </a:lnTo>
                <a:lnTo>
                  <a:pt x="30" y="73"/>
                </a:lnTo>
                <a:lnTo>
                  <a:pt x="35" y="75"/>
                </a:lnTo>
                <a:lnTo>
                  <a:pt x="40" y="77"/>
                </a:lnTo>
                <a:lnTo>
                  <a:pt x="40" y="75"/>
                </a:lnTo>
                <a:lnTo>
                  <a:pt x="40" y="74"/>
                </a:lnTo>
                <a:lnTo>
                  <a:pt x="40" y="72"/>
                </a:lnTo>
                <a:lnTo>
                  <a:pt x="39" y="69"/>
                </a:lnTo>
                <a:lnTo>
                  <a:pt x="36" y="68"/>
                </a:lnTo>
                <a:lnTo>
                  <a:pt x="33" y="69"/>
                </a:lnTo>
                <a:lnTo>
                  <a:pt x="29" y="69"/>
                </a:lnTo>
                <a:lnTo>
                  <a:pt x="32" y="69"/>
                </a:lnTo>
                <a:lnTo>
                  <a:pt x="36" y="67"/>
                </a:lnTo>
                <a:lnTo>
                  <a:pt x="38" y="66"/>
                </a:lnTo>
                <a:lnTo>
                  <a:pt x="40" y="66"/>
                </a:lnTo>
                <a:lnTo>
                  <a:pt x="42" y="61"/>
                </a:lnTo>
                <a:lnTo>
                  <a:pt x="42" y="57"/>
                </a:lnTo>
                <a:lnTo>
                  <a:pt x="43" y="53"/>
                </a:lnTo>
                <a:lnTo>
                  <a:pt x="45" y="50"/>
                </a:lnTo>
                <a:lnTo>
                  <a:pt x="46" y="46"/>
                </a:lnTo>
                <a:lnTo>
                  <a:pt x="49" y="42"/>
                </a:lnTo>
                <a:lnTo>
                  <a:pt x="53" y="40"/>
                </a:lnTo>
                <a:lnTo>
                  <a:pt x="58" y="39"/>
                </a:lnTo>
                <a:lnTo>
                  <a:pt x="58" y="35"/>
                </a:lnTo>
                <a:lnTo>
                  <a:pt x="59" y="32"/>
                </a:lnTo>
                <a:lnTo>
                  <a:pt x="61" y="30"/>
                </a:lnTo>
                <a:lnTo>
                  <a:pt x="64" y="28"/>
                </a:lnTo>
                <a:lnTo>
                  <a:pt x="65" y="28"/>
                </a:lnTo>
                <a:lnTo>
                  <a:pt x="67" y="28"/>
                </a:lnTo>
                <a:lnTo>
                  <a:pt x="68" y="28"/>
                </a:lnTo>
                <a:lnTo>
                  <a:pt x="70" y="28"/>
                </a:lnTo>
                <a:lnTo>
                  <a:pt x="72" y="28"/>
                </a:lnTo>
                <a:lnTo>
                  <a:pt x="74" y="28"/>
                </a:lnTo>
                <a:lnTo>
                  <a:pt x="76" y="28"/>
                </a:lnTo>
                <a:lnTo>
                  <a:pt x="78" y="28"/>
                </a:lnTo>
                <a:lnTo>
                  <a:pt x="78" y="30"/>
                </a:lnTo>
                <a:lnTo>
                  <a:pt x="78" y="33"/>
                </a:lnTo>
                <a:lnTo>
                  <a:pt x="79" y="35"/>
                </a:lnTo>
                <a:lnTo>
                  <a:pt x="79" y="37"/>
                </a:lnTo>
                <a:lnTo>
                  <a:pt x="81" y="38"/>
                </a:lnTo>
                <a:lnTo>
                  <a:pt x="82" y="39"/>
                </a:lnTo>
                <a:lnTo>
                  <a:pt x="83" y="40"/>
                </a:lnTo>
                <a:lnTo>
                  <a:pt x="84" y="41"/>
                </a:lnTo>
                <a:lnTo>
                  <a:pt x="86" y="39"/>
                </a:lnTo>
                <a:lnTo>
                  <a:pt x="87" y="38"/>
                </a:lnTo>
                <a:lnTo>
                  <a:pt x="89" y="36"/>
                </a:lnTo>
                <a:lnTo>
                  <a:pt x="91" y="33"/>
                </a:lnTo>
                <a:lnTo>
                  <a:pt x="93" y="30"/>
                </a:lnTo>
                <a:lnTo>
                  <a:pt x="94" y="29"/>
                </a:lnTo>
                <a:lnTo>
                  <a:pt x="95" y="28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" name="Freeform 100"/>
          <p:cNvSpPr>
            <a:spLocks/>
          </p:cNvSpPr>
          <p:nvPr/>
        </p:nvSpPr>
        <p:spPr bwMode="auto">
          <a:xfrm>
            <a:off x="6300788" y="2337699"/>
            <a:ext cx="179387" cy="120650"/>
          </a:xfrm>
          <a:custGeom>
            <a:avLst/>
            <a:gdLst/>
            <a:ahLst/>
            <a:cxnLst>
              <a:cxn ang="0">
                <a:pos x="102" y="27"/>
              </a:cxn>
              <a:cxn ang="0">
                <a:pos x="104" y="21"/>
              </a:cxn>
              <a:cxn ang="0">
                <a:pos x="106" y="16"/>
              </a:cxn>
              <a:cxn ang="0">
                <a:pos x="109" y="10"/>
              </a:cxn>
              <a:cxn ang="0">
                <a:pos x="105" y="7"/>
              </a:cxn>
              <a:cxn ang="0">
                <a:pos x="95" y="3"/>
              </a:cxn>
              <a:cxn ang="0">
                <a:pos x="85" y="0"/>
              </a:cxn>
              <a:cxn ang="0">
                <a:pos x="75" y="0"/>
              </a:cxn>
              <a:cxn ang="0">
                <a:pos x="68" y="3"/>
              </a:cxn>
              <a:cxn ang="0">
                <a:pos x="62" y="4"/>
              </a:cxn>
              <a:cxn ang="0">
                <a:pos x="56" y="8"/>
              </a:cxn>
              <a:cxn ang="0">
                <a:pos x="49" y="9"/>
              </a:cxn>
              <a:cxn ang="0">
                <a:pos x="41" y="8"/>
              </a:cxn>
              <a:cxn ang="0">
                <a:pos x="33" y="8"/>
              </a:cxn>
              <a:cxn ang="0">
                <a:pos x="25" y="11"/>
              </a:cxn>
              <a:cxn ang="0">
                <a:pos x="18" y="15"/>
              </a:cxn>
              <a:cxn ang="0">
                <a:pos x="10" y="19"/>
              </a:cxn>
              <a:cxn ang="0">
                <a:pos x="4" y="25"/>
              </a:cxn>
              <a:cxn ang="0">
                <a:pos x="2" y="32"/>
              </a:cxn>
              <a:cxn ang="0">
                <a:pos x="1" y="40"/>
              </a:cxn>
              <a:cxn ang="0">
                <a:pos x="0" y="48"/>
              </a:cxn>
              <a:cxn ang="0">
                <a:pos x="1" y="55"/>
              </a:cxn>
              <a:cxn ang="0">
                <a:pos x="7" y="61"/>
              </a:cxn>
              <a:cxn ang="0">
                <a:pos x="16" y="69"/>
              </a:cxn>
              <a:cxn ang="0">
                <a:pos x="25" y="76"/>
              </a:cxn>
              <a:cxn ang="0">
                <a:pos x="37" y="81"/>
              </a:cxn>
              <a:cxn ang="0">
                <a:pos x="43" y="81"/>
              </a:cxn>
              <a:cxn ang="0">
                <a:pos x="43" y="78"/>
              </a:cxn>
              <a:cxn ang="0">
                <a:pos x="41" y="74"/>
              </a:cxn>
              <a:cxn ang="0">
                <a:pos x="35" y="74"/>
              </a:cxn>
              <a:cxn ang="0">
                <a:pos x="34" y="74"/>
              </a:cxn>
              <a:cxn ang="0">
                <a:pos x="40" y="71"/>
              </a:cxn>
              <a:cxn ang="0">
                <a:pos x="45" y="66"/>
              </a:cxn>
              <a:cxn ang="0">
                <a:pos x="46" y="57"/>
              </a:cxn>
              <a:cxn ang="0">
                <a:pos x="49" y="49"/>
              </a:cxn>
              <a:cxn ang="0">
                <a:pos x="56" y="43"/>
              </a:cxn>
              <a:cxn ang="0">
                <a:pos x="61" y="38"/>
              </a:cxn>
              <a:cxn ang="0">
                <a:pos x="64" y="33"/>
              </a:cxn>
              <a:cxn ang="0">
                <a:pos x="69" y="31"/>
              </a:cxn>
              <a:cxn ang="0">
                <a:pos x="72" y="30"/>
              </a:cxn>
              <a:cxn ang="0">
                <a:pos x="76" y="30"/>
              </a:cxn>
              <a:cxn ang="0">
                <a:pos x="80" y="30"/>
              </a:cxn>
              <a:cxn ang="0">
                <a:pos x="83" y="33"/>
              </a:cxn>
              <a:cxn ang="0">
                <a:pos x="84" y="38"/>
              </a:cxn>
              <a:cxn ang="0">
                <a:pos x="86" y="41"/>
              </a:cxn>
              <a:cxn ang="0">
                <a:pos x="88" y="43"/>
              </a:cxn>
              <a:cxn ang="0">
                <a:pos x="91" y="42"/>
              </a:cxn>
              <a:cxn ang="0">
                <a:pos x="94" y="39"/>
              </a:cxn>
              <a:cxn ang="0">
                <a:pos x="99" y="33"/>
              </a:cxn>
              <a:cxn ang="0">
                <a:pos x="101" y="30"/>
              </a:cxn>
            </a:cxnLst>
            <a:rect l="0" t="0" r="r" b="b"/>
            <a:pathLst>
              <a:path w="111" h="84">
                <a:moveTo>
                  <a:pt x="101" y="30"/>
                </a:moveTo>
                <a:lnTo>
                  <a:pt x="102" y="27"/>
                </a:lnTo>
                <a:lnTo>
                  <a:pt x="103" y="25"/>
                </a:lnTo>
                <a:lnTo>
                  <a:pt x="104" y="21"/>
                </a:lnTo>
                <a:lnTo>
                  <a:pt x="106" y="18"/>
                </a:lnTo>
                <a:lnTo>
                  <a:pt x="106" y="16"/>
                </a:lnTo>
                <a:lnTo>
                  <a:pt x="107" y="13"/>
                </a:lnTo>
                <a:lnTo>
                  <a:pt x="109" y="10"/>
                </a:lnTo>
                <a:lnTo>
                  <a:pt x="110" y="7"/>
                </a:lnTo>
                <a:lnTo>
                  <a:pt x="105" y="7"/>
                </a:lnTo>
                <a:lnTo>
                  <a:pt x="99" y="5"/>
                </a:lnTo>
                <a:lnTo>
                  <a:pt x="95" y="3"/>
                </a:lnTo>
                <a:lnTo>
                  <a:pt x="90" y="2"/>
                </a:lnTo>
                <a:lnTo>
                  <a:pt x="85" y="0"/>
                </a:lnTo>
                <a:lnTo>
                  <a:pt x="79" y="0"/>
                </a:lnTo>
                <a:lnTo>
                  <a:pt x="75" y="0"/>
                </a:lnTo>
                <a:lnTo>
                  <a:pt x="71" y="3"/>
                </a:lnTo>
                <a:lnTo>
                  <a:pt x="68" y="3"/>
                </a:lnTo>
                <a:lnTo>
                  <a:pt x="65" y="3"/>
                </a:lnTo>
                <a:lnTo>
                  <a:pt x="62" y="4"/>
                </a:lnTo>
                <a:lnTo>
                  <a:pt x="60" y="6"/>
                </a:lnTo>
                <a:lnTo>
                  <a:pt x="56" y="8"/>
                </a:lnTo>
                <a:lnTo>
                  <a:pt x="53" y="9"/>
                </a:lnTo>
                <a:lnTo>
                  <a:pt x="49" y="9"/>
                </a:lnTo>
                <a:lnTo>
                  <a:pt x="45" y="9"/>
                </a:lnTo>
                <a:lnTo>
                  <a:pt x="41" y="8"/>
                </a:lnTo>
                <a:lnTo>
                  <a:pt x="37" y="8"/>
                </a:lnTo>
                <a:lnTo>
                  <a:pt x="33" y="8"/>
                </a:lnTo>
                <a:lnTo>
                  <a:pt x="30" y="9"/>
                </a:lnTo>
                <a:lnTo>
                  <a:pt x="25" y="11"/>
                </a:lnTo>
                <a:lnTo>
                  <a:pt x="22" y="13"/>
                </a:lnTo>
                <a:lnTo>
                  <a:pt x="18" y="15"/>
                </a:lnTo>
                <a:lnTo>
                  <a:pt x="14" y="17"/>
                </a:lnTo>
                <a:lnTo>
                  <a:pt x="10" y="19"/>
                </a:lnTo>
                <a:lnTo>
                  <a:pt x="7" y="22"/>
                </a:lnTo>
                <a:lnTo>
                  <a:pt x="4" y="25"/>
                </a:lnTo>
                <a:lnTo>
                  <a:pt x="3" y="28"/>
                </a:lnTo>
                <a:lnTo>
                  <a:pt x="2" y="32"/>
                </a:lnTo>
                <a:lnTo>
                  <a:pt x="1" y="36"/>
                </a:lnTo>
                <a:lnTo>
                  <a:pt x="1" y="40"/>
                </a:lnTo>
                <a:lnTo>
                  <a:pt x="0" y="44"/>
                </a:lnTo>
                <a:lnTo>
                  <a:pt x="0" y="48"/>
                </a:lnTo>
                <a:lnTo>
                  <a:pt x="0" y="52"/>
                </a:lnTo>
                <a:lnTo>
                  <a:pt x="1" y="55"/>
                </a:lnTo>
                <a:lnTo>
                  <a:pt x="3" y="57"/>
                </a:lnTo>
                <a:lnTo>
                  <a:pt x="7" y="61"/>
                </a:lnTo>
                <a:lnTo>
                  <a:pt x="11" y="65"/>
                </a:lnTo>
                <a:lnTo>
                  <a:pt x="16" y="69"/>
                </a:lnTo>
                <a:lnTo>
                  <a:pt x="21" y="72"/>
                </a:lnTo>
                <a:lnTo>
                  <a:pt x="25" y="76"/>
                </a:lnTo>
                <a:lnTo>
                  <a:pt x="32" y="79"/>
                </a:lnTo>
                <a:lnTo>
                  <a:pt x="37" y="81"/>
                </a:lnTo>
                <a:lnTo>
                  <a:pt x="43" y="83"/>
                </a:lnTo>
                <a:lnTo>
                  <a:pt x="43" y="81"/>
                </a:lnTo>
                <a:lnTo>
                  <a:pt x="43" y="80"/>
                </a:lnTo>
                <a:lnTo>
                  <a:pt x="43" y="78"/>
                </a:lnTo>
                <a:lnTo>
                  <a:pt x="43" y="77"/>
                </a:lnTo>
                <a:lnTo>
                  <a:pt x="41" y="74"/>
                </a:lnTo>
                <a:lnTo>
                  <a:pt x="38" y="73"/>
                </a:lnTo>
                <a:lnTo>
                  <a:pt x="35" y="74"/>
                </a:lnTo>
                <a:lnTo>
                  <a:pt x="31" y="74"/>
                </a:lnTo>
                <a:lnTo>
                  <a:pt x="34" y="74"/>
                </a:lnTo>
                <a:lnTo>
                  <a:pt x="38" y="72"/>
                </a:lnTo>
                <a:lnTo>
                  <a:pt x="40" y="71"/>
                </a:lnTo>
                <a:lnTo>
                  <a:pt x="43" y="71"/>
                </a:lnTo>
                <a:lnTo>
                  <a:pt x="45" y="66"/>
                </a:lnTo>
                <a:lnTo>
                  <a:pt x="45" y="61"/>
                </a:lnTo>
                <a:lnTo>
                  <a:pt x="46" y="57"/>
                </a:lnTo>
                <a:lnTo>
                  <a:pt x="48" y="53"/>
                </a:lnTo>
                <a:lnTo>
                  <a:pt x="49" y="49"/>
                </a:lnTo>
                <a:lnTo>
                  <a:pt x="52" y="45"/>
                </a:lnTo>
                <a:lnTo>
                  <a:pt x="56" y="43"/>
                </a:lnTo>
                <a:lnTo>
                  <a:pt x="61" y="42"/>
                </a:lnTo>
                <a:lnTo>
                  <a:pt x="61" y="38"/>
                </a:lnTo>
                <a:lnTo>
                  <a:pt x="62" y="35"/>
                </a:lnTo>
                <a:lnTo>
                  <a:pt x="64" y="33"/>
                </a:lnTo>
                <a:lnTo>
                  <a:pt x="67" y="31"/>
                </a:lnTo>
                <a:lnTo>
                  <a:pt x="69" y="31"/>
                </a:lnTo>
                <a:lnTo>
                  <a:pt x="71" y="30"/>
                </a:lnTo>
                <a:lnTo>
                  <a:pt x="72" y="30"/>
                </a:lnTo>
                <a:lnTo>
                  <a:pt x="74" y="30"/>
                </a:lnTo>
                <a:lnTo>
                  <a:pt x="76" y="30"/>
                </a:lnTo>
                <a:lnTo>
                  <a:pt x="78" y="30"/>
                </a:lnTo>
                <a:lnTo>
                  <a:pt x="80" y="30"/>
                </a:lnTo>
                <a:lnTo>
                  <a:pt x="83" y="30"/>
                </a:lnTo>
                <a:lnTo>
                  <a:pt x="83" y="33"/>
                </a:lnTo>
                <a:lnTo>
                  <a:pt x="83" y="36"/>
                </a:lnTo>
                <a:lnTo>
                  <a:pt x="84" y="38"/>
                </a:lnTo>
                <a:lnTo>
                  <a:pt x="84" y="40"/>
                </a:lnTo>
                <a:lnTo>
                  <a:pt x="86" y="41"/>
                </a:lnTo>
                <a:lnTo>
                  <a:pt x="87" y="42"/>
                </a:lnTo>
                <a:lnTo>
                  <a:pt x="88" y="43"/>
                </a:lnTo>
                <a:lnTo>
                  <a:pt x="89" y="44"/>
                </a:lnTo>
                <a:lnTo>
                  <a:pt x="91" y="42"/>
                </a:lnTo>
                <a:lnTo>
                  <a:pt x="92" y="41"/>
                </a:lnTo>
                <a:lnTo>
                  <a:pt x="94" y="39"/>
                </a:lnTo>
                <a:lnTo>
                  <a:pt x="96" y="36"/>
                </a:lnTo>
                <a:lnTo>
                  <a:pt x="99" y="33"/>
                </a:lnTo>
                <a:lnTo>
                  <a:pt x="100" y="32"/>
                </a:lnTo>
                <a:lnTo>
                  <a:pt x="101" y="30"/>
                </a:lnTo>
              </a:path>
            </a:pathLst>
          </a:custGeom>
          <a:solidFill>
            <a:srgbClr val="FF99CC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" name="Freeform 101"/>
          <p:cNvSpPr>
            <a:spLocks/>
          </p:cNvSpPr>
          <p:nvPr/>
        </p:nvSpPr>
        <p:spPr bwMode="auto">
          <a:xfrm>
            <a:off x="6215063" y="1883674"/>
            <a:ext cx="782637" cy="492125"/>
          </a:xfrm>
          <a:custGeom>
            <a:avLst/>
            <a:gdLst/>
            <a:ahLst/>
            <a:cxnLst>
              <a:cxn ang="0">
                <a:pos x="138" y="281"/>
              </a:cxn>
              <a:cxn ang="0">
                <a:pos x="116" y="296"/>
              </a:cxn>
              <a:cxn ang="0">
                <a:pos x="104" y="301"/>
              </a:cxn>
              <a:cxn ang="0">
                <a:pos x="74" y="301"/>
              </a:cxn>
              <a:cxn ang="0">
                <a:pos x="48" y="307"/>
              </a:cxn>
              <a:cxn ang="0">
                <a:pos x="47" y="323"/>
              </a:cxn>
              <a:cxn ang="0">
                <a:pos x="53" y="331"/>
              </a:cxn>
              <a:cxn ang="0">
                <a:pos x="24" y="322"/>
              </a:cxn>
              <a:cxn ang="0">
                <a:pos x="5" y="305"/>
              </a:cxn>
              <a:cxn ang="0">
                <a:pos x="36" y="297"/>
              </a:cxn>
              <a:cxn ang="0">
                <a:pos x="53" y="281"/>
              </a:cxn>
              <a:cxn ang="0">
                <a:pos x="72" y="277"/>
              </a:cxn>
              <a:cxn ang="0">
                <a:pos x="120" y="245"/>
              </a:cxn>
              <a:cxn ang="0">
                <a:pos x="133" y="257"/>
              </a:cxn>
              <a:cxn ang="0">
                <a:pos x="189" y="231"/>
              </a:cxn>
              <a:cxn ang="0">
                <a:pos x="187" y="244"/>
              </a:cxn>
              <a:cxn ang="0">
                <a:pos x="221" y="239"/>
              </a:cxn>
              <a:cxn ang="0">
                <a:pos x="225" y="224"/>
              </a:cxn>
              <a:cxn ang="0">
                <a:pos x="257" y="197"/>
              </a:cxn>
              <a:cxn ang="0">
                <a:pos x="254" y="169"/>
              </a:cxn>
              <a:cxn ang="0">
                <a:pos x="270" y="149"/>
              </a:cxn>
              <a:cxn ang="0">
                <a:pos x="267" y="177"/>
              </a:cxn>
              <a:cxn ang="0">
                <a:pos x="275" y="188"/>
              </a:cxn>
              <a:cxn ang="0">
                <a:pos x="282" y="195"/>
              </a:cxn>
              <a:cxn ang="0">
                <a:pos x="291" y="176"/>
              </a:cxn>
              <a:cxn ang="0">
                <a:pos x="328" y="156"/>
              </a:cxn>
              <a:cxn ang="0">
                <a:pos x="362" y="133"/>
              </a:cxn>
              <a:cxn ang="0">
                <a:pos x="385" y="126"/>
              </a:cxn>
              <a:cxn ang="0">
                <a:pos x="396" y="106"/>
              </a:cxn>
              <a:cxn ang="0">
                <a:pos x="376" y="95"/>
              </a:cxn>
              <a:cxn ang="0">
                <a:pos x="402" y="40"/>
              </a:cxn>
              <a:cxn ang="0">
                <a:pos x="436" y="9"/>
              </a:cxn>
              <a:cxn ang="0">
                <a:pos x="473" y="19"/>
              </a:cxn>
              <a:cxn ang="0">
                <a:pos x="466" y="11"/>
              </a:cxn>
              <a:cxn ang="0">
                <a:pos x="470" y="3"/>
              </a:cxn>
              <a:cxn ang="0">
                <a:pos x="479" y="33"/>
              </a:cxn>
              <a:cxn ang="0">
                <a:pos x="474" y="76"/>
              </a:cxn>
              <a:cxn ang="0">
                <a:pos x="457" y="102"/>
              </a:cxn>
              <a:cxn ang="0">
                <a:pos x="450" y="120"/>
              </a:cxn>
              <a:cxn ang="0">
                <a:pos x="436" y="148"/>
              </a:cxn>
              <a:cxn ang="0">
                <a:pos x="422" y="192"/>
              </a:cxn>
              <a:cxn ang="0">
                <a:pos x="419" y="219"/>
              </a:cxn>
              <a:cxn ang="0">
                <a:pos x="421" y="230"/>
              </a:cxn>
              <a:cxn ang="0">
                <a:pos x="411" y="249"/>
              </a:cxn>
              <a:cxn ang="0">
                <a:pos x="388" y="272"/>
              </a:cxn>
              <a:cxn ang="0">
                <a:pos x="372" y="262"/>
              </a:cxn>
              <a:cxn ang="0">
                <a:pos x="362" y="253"/>
              </a:cxn>
              <a:cxn ang="0">
                <a:pos x="349" y="282"/>
              </a:cxn>
              <a:cxn ang="0">
                <a:pos x="324" y="272"/>
              </a:cxn>
              <a:cxn ang="0">
                <a:pos x="329" y="246"/>
              </a:cxn>
              <a:cxn ang="0">
                <a:pos x="316" y="255"/>
              </a:cxn>
              <a:cxn ang="0">
                <a:pos x="308" y="271"/>
              </a:cxn>
              <a:cxn ang="0">
                <a:pos x="261" y="268"/>
              </a:cxn>
              <a:cxn ang="0">
                <a:pos x="259" y="282"/>
              </a:cxn>
              <a:cxn ang="0">
                <a:pos x="259" y="296"/>
              </a:cxn>
              <a:cxn ang="0">
                <a:pos x="230" y="321"/>
              </a:cxn>
              <a:cxn ang="0">
                <a:pos x="202" y="336"/>
              </a:cxn>
              <a:cxn ang="0">
                <a:pos x="183" y="320"/>
              </a:cxn>
              <a:cxn ang="0">
                <a:pos x="179" y="300"/>
              </a:cxn>
              <a:cxn ang="0">
                <a:pos x="177" y="295"/>
              </a:cxn>
              <a:cxn ang="0">
                <a:pos x="162" y="298"/>
              </a:cxn>
              <a:cxn ang="0">
                <a:pos x="176" y="288"/>
              </a:cxn>
            </a:cxnLst>
            <a:rect l="0" t="0" r="r" b="b"/>
            <a:pathLst>
              <a:path w="484" h="339">
                <a:moveTo>
                  <a:pt x="167" y="283"/>
                </a:moveTo>
                <a:lnTo>
                  <a:pt x="163" y="279"/>
                </a:lnTo>
                <a:lnTo>
                  <a:pt x="159" y="278"/>
                </a:lnTo>
                <a:lnTo>
                  <a:pt x="155" y="277"/>
                </a:lnTo>
                <a:lnTo>
                  <a:pt x="150" y="277"/>
                </a:lnTo>
                <a:lnTo>
                  <a:pt x="146" y="278"/>
                </a:lnTo>
                <a:lnTo>
                  <a:pt x="142" y="279"/>
                </a:lnTo>
                <a:lnTo>
                  <a:pt x="138" y="281"/>
                </a:lnTo>
                <a:lnTo>
                  <a:pt x="134" y="282"/>
                </a:lnTo>
                <a:lnTo>
                  <a:pt x="132" y="283"/>
                </a:lnTo>
                <a:lnTo>
                  <a:pt x="130" y="286"/>
                </a:lnTo>
                <a:lnTo>
                  <a:pt x="127" y="288"/>
                </a:lnTo>
                <a:lnTo>
                  <a:pt x="125" y="291"/>
                </a:lnTo>
                <a:lnTo>
                  <a:pt x="123" y="293"/>
                </a:lnTo>
                <a:lnTo>
                  <a:pt x="120" y="295"/>
                </a:lnTo>
                <a:lnTo>
                  <a:pt x="116" y="296"/>
                </a:lnTo>
                <a:lnTo>
                  <a:pt x="112" y="297"/>
                </a:lnTo>
                <a:lnTo>
                  <a:pt x="112" y="299"/>
                </a:lnTo>
                <a:lnTo>
                  <a:pt x="112" y="300"/>
                </a:lnTo>
                <a:lnTo>
                  <a:pt x="112" y="302"/>
                </a:lnTo>
                <a:lnTo>
                  <a:pt x="110" y="303"/>
                </a:lnTo>
                <a:lnTo>
                  <a:pt x="108" y="303"/>
                </a:lnTo>
                <a:lnTo>
                  <a:pt x="106" y="302"/>
                </a:lnTo>
                <a:lnTo>
                  <a:pt x="104" y="301"/>
                </a:lnTo>
                <a:lnTo>
                  <a:pt x="102" y="300"/>
                </a:lnTo>
                <a:lnTo>
                  <a:pt x="101" y="300"/>
                </a:lnTo>
                <a:lnTo>
                  <a:pt x="99" y="299"/>
                </a:lnTo>
                <a:lnTo>
                  <a:pt x="97" y="298"/>
                </a:lnTo>
                <a:lnTo>
                  <a:pt x="91" y="299"/>
                </a:lnTo>
                <a:lnTo>
                  <a:pt x="86" y="299"/>
                </a:lnTo>
                <a:lnTo>
                  <a:pt x="80" y="300"/>
                </a:lnTo>
                <a:lnTo>
                  <a:pt x="74" y="301"/>
                </a:lnTo>
                <a:lnTo>
                  <a:pt x="68" y="302"/>
                </a:lnTo>
                <a:lnTo>
                  <a:pt x="63" y="303"/>
                </a:lnTo>
                <a:lnTo>
                  <a:pt x="56" y="303"/>
                </a:lnTo>
                <a:lnTo>
                  <a:pt x="50" y="301"/>
                </a:lnTo>
                <a:lnTo>
                  <a:pt x="48" y="301"/>
                </a:lnTo>
                <a:lnTo>
                  <a:pt x="48" y="303"/>
                </a:lnTo>
                <a:lnTo>
                  <a:pt x="48" y="305"/>
                </a:lnTo>
                <a:lnTo>
                  <a:pt x="48" y="307"/>
                </a:lnTo>
                <a:lnTo>
                  <a:pt x="48" y="310"/>
                </a:lnTo>
                <a:lnTo>
                  <a:pt x="47" y="312"/>
                </a:lnTo>
                <a:lnTo>
                  <a:pt x="45" y="314"/>
                </a:lnTo>
                <a:lnTo>
                  <a:pt x="41" y="315"/>
                </a:lnTo>
                <a:lnTo>
                  <a:pt x="43" y="317"/>
                </a:lnTo>
                <a:lnTo>
                  <a:pt x="44" y="320"/>
                </a:lnTo>
                <a:lnTo>
                  <a:pt x="45" y="322"/>
                </a:lnTo>
                <a:lnTo>
                  <a:pt x="47" y="323"/>
                </a:lnTo>
                <a:lnTo>
                  <a:pt x="48" y="325"/>
                </a:lnTo>
                <a:lnTo>
                  <a:pt x="51" y="326"/>
                </a:lnTo>
                <a:lnTo>
                  <a:pt x="53" y="326"/>
                </a:lnTo>
                <a:lnTo>
                  <a:pt x="56" y="325"/>
                </a:lnTo>
                <a:lnTo>
                  <a:pt x="56" y="328"/>
                </a:lnTo>
                <a:lnTo>
                  <a:pt x="56" y="329"/>
                </a:lnTo>
                <a:lnTo>
                  <a:pt x="55" y="331"/>
                </a:lnTo>
                <a:lnTo>
                  <a:pt x="53" y="331"/>
                </a:lnTo>
                <a:lnTo>
                  <a:pt x="51" y="332"/>
                </a:lnTo>
                <a:lnTo>
                  <a:pt x="48" y="332"/>
                </a:lnTo>
                <a:lnTo>
                  <a:pt x="46" y="332"/>
                </a:lnTo>
                <a:lnTo>
                  <a:pt x="45" y="331"/>
                </a:lnTo>
                <a:lnTo>
                  <a:pt x="41" y="325"/>
                </a:lnTo>
                <a:lnTo>
                  <a:pt x="37" y="323"/>
                </a:lnTo>
                <a:lnTo>
                  <a:pt x="30" y="322"/>
                </a:lnTo>
                <a:lnTo>
                  <a:pt x="24" y="322"/>
                </a:lnTo>
                <a:lnTo>
                  <a:pt x="18" y="322"/>
                </a:lnTo>
                <a:lnTo>
                  <a:pt x="12" y="322"/>
                </a:lnTo>
                <a:lnTo>
                  <a:pt x="7" y="321"/>
                </a:lnTo>
                <a:lnTo>
                  <a:pt x="2" y="318"/>
                </a:lnTo>
                <a:lnTo>
                  <a:pt x="0" y="315"/>
                </a:lnTo>
                <a:lnTo>
                  <a:pt x="0" y="311"/>
                </a:lnTo>
                <a:lnTo>
                  <a:pt x="2" y="308"/>
                </a:lnTo>
                <a:lnTo>
                  <a:pt x="5" y="305"/>
                </a:lnTo>
                <a:lnTo>
                  <a:pt x="9" y="302"/>
                </a:lnTo>
                <a:lnTo>
                  <a:pt x="14" y="301"/>
                </a:lnTo>
                <a:lnTo>
                  <a:pt x="18" y="301"/>
                </a:lnTo>
                <a:lnTo>
                  <a:pt x="24" y="303"/>
                </a:lnTo>
                <a:lnTo>
                  <a:pt x="26" y="303"/>
                </a:lnTo>
                <a:lnTo>
                  <a:pt x="29" y="302"/>
                </a:lnTo>
                <a:lnTo>
                  <a:pt x="32" y="300"/>
                </a:lnTo>
                <a:lnTo>
                  <a:pt x="36" y="297"/>
                </a:lnTo>
                <a:lnTo>
                  <a:pt x="40" y="294"/>
                </a:lnTo>
                <a:lnTo>
                  <a:pt x="45" y="292"/>
                </a:lnTo>
                <a:lnTo>
                  <a:pt x="48" y="289"/>
                </a:lnTo>
                <a:lnTo>
                  <a:pt x="53" y="286"/>
                </a:lnTo>
                <a:lnTo>
                  <a:pt x="53" y="285"/>
                </a:lnTo>
                <a:lnTo>
                  <a:pt x="53" y="283"/>
                </a:lnTo>
                <a:lnTo>
                  <a:pt x="53" y="282"/>
                </a:lnTo>
                <a:lnTo>
                  <a:pt x="53" y="281"/>
                </a:lnTo>
                <a:lnTo>
                  <a:pt x="56" y="280"/>
                </a:lnTo>
                <a:lnTo>
                  <a:pt x="59" y="280"/>
                </a:lnTo>
                <a:lnTo>
                  <a:pt x="61" y="280"/>
                </a:lnTo>
                <a:lnTo>
                  <a:pt x="64" y="280"/>
                </a:lnTo>
                <a:lnTo>
                  <a:pt x="67" y="280"/>
                </a:lnTo>
                <a:lnTo>
                  <a:pt x="69" y="280"/>
                </a:lnTo>
                <a:lnTo>
                  <a:pt x="71" y="278"/>
                </a:lnTo>
                <a:lnTo>
                  <a:pt x="72" y="277"/>
                </a:lnTo>
                <a:lnTo>
                  <a:pt x="76" y="270"/>
                </a:lnTo>
                <a:lnTo>
                  <a:pt x="80" y="264"/>
                </a:lnTo>
                <a:lnTo>
                  <a:pt x="86" y="261"/>
                </a:lnTo>
                <a:lnTo>
                  <a:pt x="92" y="257"/>
                </a:lnTo>
                <a:lnTo>
                  <a:pt x="99" y="254"/>
                </a:lnTo>
                <a:lnTo>
                  <a:pt x="106" y="251"/>
                </a:lnTo>
                <a:lnTo>
                  <a:pt x="113" y="248"/>
                </a:lnTo>
                <a:lnTo>
                  <a:pt x="120" y="245"/>
                </a:lnTo>
                <a:lnTo>
                  <a:pt x="121" y="244"/>
                </a:lnTo>
                <a:lnTo>
                  <a:pt x="124" y="244"/>
                </a:lnTo>
                <a:lnTo>
                  <a:pt x="127" y="245"/>
                </a:lnTo>
                <a:lnTo>
                  <a:pt x="129" y="246"/>
                </a:lnTo>
                <a:lnTo>
                  <a:pt x="131" y="249"/>
                </a:lnTo>
                <a:lnTo>
                  <a:pt x="133" y="251"/>
                </a:lnTo>
                <a:lnTo>
                  <a:pt x="133" y="254"/>
                </a:lnTo>
                <a:lnTo>
                  <a:pt x="133" y="257"/>
                </a:lnTo>
                <a:lnTo>
                  <a:pt x="141" y="257"/>
                </a:lnTo>
                <a:lnTo>
                  <a:pt x="149" y="256"/>
                </a:lnTo>
                <a:lnTo>
                  <a:pt x="156" y="252"/>
                </a:lnTo>
                <a:lnTo>
                  <a:pt x="162" y="248"/>
                </a:lnTo>
                <a:lnTo>
                  <a:pt x="168" y="243"/>
                </a:lnTo>
                <a:lnTo>
                  <a:pt x="175" y="239"/>
                </a:lnTo>
                <a:lnTo>
                  <a:pt x="182" y="235"/>
                </a:lnTo>
                <a:lnTo>
                  <a:pt x="189" y="231"/>
                </a:lnTo>
                <a:lnTo>
                  <a:pt x="189" y="233"/>
                </a:lnTo>
                <a:lnTo>
                  <a:pt x="189" y="235"/>
                </a:lnTo>
                <a:lnTo>
                  <a:pt x="188" y="237"/>
                </a:lnTo>
                <a:lnTo>
                  <a:pt x="187" y="239"/>
                </a:lnTo>
                <a:lnTo>
                  <a:pt x="186" y="241"/>
                </a:lnTo>
                <a:lnTo>
                  <a:pt x="186" y="242"/>
                </a:lnTo>
                <a:lnTo>
                  <a:pt x="186" y="244"/>
                </a:lnTo>
                <a:lnTo>
                  <a:pt x="187" y="244"/>
                </a:lnTo>
                <a:lnTo>
                  <a:pt x="191" y="245"/>
                </a:lnTo>
                <a:lnTo>
                  <a:pt x="195" y="245"/>
                </a:lnTo>
                <a:lnTo>
                  <a:pt x="199" y="245"/>
                </a:lnTo>
                <a:lnTo>
                  <a:pt x="204" y="244"/>
                </a:lnTo>
                <a:lnTo>
                  <a:pt x="208" y="243"/>
                </a:lnTo>
                <a:lnTo>
                  <a:pt x="213" y="242"/>
                </a:lnTo>
                <a:lnTo>
                  <a:pt x="217" y="240"/>
                </a:lnTo>
                <a:lnTo>
                  <a:pt x="221" y="239"/>
                </a:lnTo>
                <a:lnTo>
                  <a:pt x="223" y="238"/>
                </a:lnTo>
                <a:lnTo>
                  <a:pt x="224" y="236"/>
                </a:lnTo>
                <a:lnTo>
                  <a:pt x="224" y="234"/>
                </a:lnTo>
                <a:lnTo>
                  <a:pt x="225" y="231"/>
                </a:lnTo>
                <a:lnTo>
                  <a:pt x="224" y="230"/>
                </a:lnTo>
                <a:lnTo>
                  <a:pt x="224" y="228"/>
                </a:lnTo>
                <a:lnTo>
                  <a:pt x="225" y="226"/>
                </a:lnTo>
                <a:lnTo>
                  <a:pt x="225" y="224"/>
                </a:lnTo>
                <a:lnTo>
                  <a:pt x="229" y="220"/>
                </a:lnTo>
                <a:lnTo>
                  <a:pt x="233" y="216"/>
                </a:lnTo>
                <a:lnTo>
                  <a:pt x="238" y="214"/>
                </a:lnTo>
                <a:lnTo>
                  <a:pt x="243" y="211"/>
                </a:lnTo>
                <a:lnTo>
                  <a:pt x="247" y="208"/>
                </a:lnTo>
                <a:lnTo>
                  <a:pt x="251" y="205"/>
                </a:lnTo>
                <a:lnTo>
                  <a:pt x="254" y="201"/>
                </a:lnTo>
                <a:lnTo>
                  <a:pt x="257" y="197"/>
                </a:lnTo>
                <a:lnTo>
                  <a:pt x="258" y="194"/>
                </a:lnTo>
                <a:lnTo>
                  <a:pt x="258" y="190"/>
                </a:lnTo>
                <a:lnTo>
                  <a:pt x="257" y="186"/>
                </a:lnTo>
                <a:lnTo>
                  <a:pt x="256" y="182"/>
                </a:lnTo>
                <a:lnTo>
                  <a:pt x="256" y="179"/>
                </a:lnTo>
                <a:lnTo>
                  <a:pt x="255" y="175"/>
                </a:lnTo>
                <a:lnTo>
                  <a:pt x="254" y="172"/>
                </a:lnTo>
                <a:lnTo>
                  <a:pt x="254" y="169"/>
                </a:lnTo>
                <a:lnTo>
                  <a:pt x="255" y="167"/>
                </a:lnTo>
                <a:lnTo>
                  <a:pt x="256" y="164"/>
                </a:lnTo>
                <a:lnTo>
                  <a:pt x="258" y="162"/>
                </a:lnTo>
                <a:lnTo>
                  <a:pt x="260" y="159"/>
                </a:lnTo>
                <a:lnTo>
                  <a:pt x="262" y="156"/>
                </a:lnTo>
                <a:lnTo>
                  <a:pt x="265" y="153"/>
                </a:lnTo>
                <a:lnTo>
                  <a:pt x="267" y="151"/>
                </a:lnTo>
                <a:lnTo>
                  <a:pt x="270" y="149"/>
                </a:lnTo>
                <a:lnTo>
                  <a:pt x="270" y="153"/>
                </a:lnTo>
                <a:lnTo>
                  <a:pt x="270" y="156"/>
                </a:lnTo>
                <a:lnTo>
                  <a:pt x="269" y="160"/>
                </a:lnTo>
                <a:lnTo>
                  <a:pt x="268" y="163"/>
                </a:lnTo>
                <a:lnTo>
                  <a:pt x="267" y="167"/>
                </a:lnTo>
                <a:lnTo>
                  <a:pt x="267" y="170"/>
                </a:lnTo>
                <a:lnTo>
                  <a:pt x="267" y="173"/>
                </a:lnTo>
                <a:lnTo>
                  <a:pt x="267" y="177"/>
                </a:lnTo>
                <a:lnTo>
                  <a:pt x="270" y="177"/>
                </a:lnTo>
                <a:lnTo>
                  <a:pt x="271" y="178"/>
                </a:lnTo>
                <a:lnTo>
                  <a:pt x="273" y="180"/>
                </a:lnTo>
                <a:lnTo>
                  <a:pt x="276" y="180"/>
                </a:lnTo>
                <a:lnTo>
                  <a:pt x="276" y="182"/>
                </a:lnTo>
                <a:lnTo>
                  <a:pt x="276" y="184"/>
                </a:lnTo>
                <a:lnTo>
                  <a:pt x="275" y="186"/>
                </a:lnTo>
                <a:lnTo>
                  <a:pt x="275" y="188"/>
                </a:lnTo>
                <a:lnTo>
                  <a:pt x="275" y="189"/>
                </a:lnTo>
                <a:lnTo>
                  <a:pt x="275" y="191"/>
                </a:lnTo>
                <a:lnTo>
                  <a:pt x="276" y="193"/>
                </a:lnTo>
                <a:lnTo>
                  <a:pt x="276" y="195"/>
                </a:lnTo>
                <a:lnTo>
                  <a:pt x="277" y="195"/>
                </a:lnTo>
                <a:lnTo>
                  <a:pt x="278" y="195"/>
                </a:lnTo>
                <a:lnTo>
                  <a:pt x="280" y="195"/>
                </a:lnTo>
                <a:lnTo>
                  <a:pt x="282" y="195"/>
                </a:lnTo>
                <a:lnTo>
                  <a:pt x="282" y="192"/>
                </a:lnTo>
                <a:lnTo>
                  <a:pt x="282" y="189"/>
                </a:lnTo>
                <a:lnTo>
                  <a:pt x="283" y="185"/>
                </a:lnTo>
                <a:lnTo>
                  <a:pt x="284" y="183"/>
                </a:lnTo>
                <a:lnTo>
                  <a:pt x="286" y="181"/>
                </a:lnTo>
                <a:lnTo>
                  <a:pt x="288" y="178"/>
                </a:lnTo>
                <a:lnTo>
                  <a:pt x="289" y="177"/>
                </a:lnTo>
                <a:lnTo>
                  <a:pt x="291" y="176"/>
                </a:lnTo>
                <a:lnTo>
                  <a:pt x="296" y="174"/>
                </a:lnTo>
                <a:lnTo>
                  <a:pt x="301" y="171"/>
                </a:lnTo>
                <a:lnTo>
                  <a:pt x="305" y="169"/>
                </a:lnTo>
                <a:lnTo>
                  <a:pt x="310" y="167"/>
                </a:lnTo>
                <a:lnTo>
                  <a:pt x="315" y="164"/>
                </a:lnTo>
                <a:lnTo>
                  <a:pt x="319" y="162"/>
                </a:lnTo>
                <a:lnTo>
                  <a:pt x="323" y="159"/>
                </a:lnTo>
                <a:lnTo>
                  <a:pt x="328" y="156"/>
                </a:lnTo>
                <a:lnTo>
                  <a:pt x="332" y="153"/>
                </a:lnTo>
                <a:lnTo>
                  <a:pt x="337" y="151"/>
                </a:lnTo>
                <a:lnTo>
                  <a:pt x="341" y="148"/>
                </a:lnTo>
                <a:lnTo>
                  <a:pt x="345" y="145"/>
                </a:lnTo>
                <a:lnTo>
                  <a:pt x="349" y="141"/>
                </a:lnTo>
                <a:lnTo>
                  <a:pt x="354" y="138"/>
                </a:lnTo>
                <a:lnTo>
                  <a:pt x="358" y="136"/>
                </a:lnTo>
                <a:lnTo>
                  <a:pt x="362" y="133"/>
                </a:lnTo>
                <a:lnTo>
                  <a:pt x="364" y="131"/>
                </a:lnTo>
                <a:lnTo>
                  <a:pt x="367" y="130"/>
                </a:lnTo>
                <a:lnTo>
                  <a:pt x="370" y="128"/>
                </a:lnTo>
                <a:lnTo>
                  <a:pt x="372" y="127"/>
                </a:lnTo>
                <a:lnTo>
                  <a:pt x="376" y="126"/>
                </a:lnTo>
                <a:lnTo>
                  <a:pt x="379" y="126"/>
                </a:lnTo>
                <a:lnTo>
                  <a:pt x="382" y="126"/>
                </a:lnTo>
                <a:lnTo>
                  <a:pt x="385" y="126"/>
                </a:lnTo>
                <a:lnTo>
                  <a:pt x="386" y="122"/>
                </a:lnTo>
                <a:lnTo>
                  <a:pt x="387" y="120"/>
                </a:lnTo>
                <a:lnTo>
                  <a:pt x="389" y="117"/>
                </a:lnTo>
                <a:lnTo>
                  <a:pt x="391" y="115"/>
                </a:lnTo>
                <a:lnTo>
                  <a:pt x="393" y="113"/>
                </a:lnTo>
                <a:lnTo>
                  <a:pt x="395" y="110"/>
                </a:lnTo>
                <a:lnTo>
                  <a:pt x="396" y="108"/>
                </a:lnTo>
                <a:lnTo>
                  <a:pt x="396" y="106"/>
                </a:lnTo>
                <a:lnTo>
                  <a:pt x="394" y="104"/>
                </a:lnTo>
                <a:lnTo>
                  <a:pt x="393" y="101"/>
                </a:lnTo>
                <a:lnTo>
                  <a:pt x="391" y="99"/>
                </a:lnTo>
                <a:lnTo>
                  <a:pt x="388" y="97"/>
                </a:lnTo>
                <a:lnTo>
                  <a:pt x="386" y="96"/>
                </a:lnTo>
                <a:lnTo>
                  <a:pt x="383" y="95"/>
                </a:lnTo>
                <a:lnTo>
                  <a:pt x="379" y="94"/>
                </a:lnTo>
                <a:lnTo>
                  <a:pt x="376" y="95"/>
                </a:lnTo>
                <a:lnTo>
                  <a:pt x="383" y="90"/>
                </a:lnTo>
                <a:lnTo>
                  <a:pt x="390" y="84"/>
                </a:lnTo>
                <a:lnTo>
                  <a:pt x="394" y="78"/>
                </a:lnTo>
                <a:lnTo>
                  <a:pt x="398" y="72"/>
                </a:lnTo>
                <a:lnTo>
                  <a:pt x="401" y="65"/>
                </a:lnTo>
                <a:lnTo>
                  <a:pt x="402" y="57"/>
                </a:lnTo>
                <a:lnTo>
                  <a:pt x="403" y="48"/>
                </a:lnTo>
                <a:lnTo>
                  <a:pt x="402" y="40"/>
                </a:lnTo>
                <a:lnTo>
                  <a:pt x="403" y="35"/>
                </a:lnTo>
                <a:lnTo>
                  <a:pt x="406" y="30"/>
                </a:lnTo>
                <a:lnTo>
                  <a:pt x="409" y="27"/>
                </a:lnTo>
                <a:lnTo>
                  <a:pt x="414" y="23"/>
                </a:lnTo>
                <a:lnTo>
                  <a:pt x="420" y="19"/>
                </a:lnTo>
                <a:lnTo>
                  <a:pt x="426" y="16"/>
                </a:lnTo>
                <a:lnTo>
                  <a:pt x="431" y="13"/>
                </a:lnTo>
                <a:lnTo>
                  <a:pt x="436" y="9"/>
                </a:lnTo>
                <a:lnTo>
                  <a:pt x="438" y="14"/>
                </a:lnTo>
                <a:lnTo>
                  <a:pt x="442" y="17"/>
                </a:lnTo>
                <a:lnTo>
                  <a:pt x="446" y="20"/>
                </a:lnTo>
                <a:lnTo>
                  <a:pt x="451" y="23"/>
                </a:lnTo>
                <a:lnTo>
                  <a:pt x="456" y="24"/>
                </a:lnTo>
                <a:lnTo>
                  <a:pt x="462" y="24"/>
                </a:lnTo>
                <a:lnTo>
                  <a:pt x="468" y="22"/>
                </a:lnTo>
                <a:lnTo>
                  <a:pt x="473" y="19"/>
                </a:lnTo>
                <a:lnTo>
                  <a:pt x="474" y="18"/>
                </a:lnTo>
                <a:lnTo>
                  <a:pt x="474" y="15"/>
                </a:lnTo>
                <a:lnTo>
                  <a:pt x="474" y="14"/>
                </a:lnTo>
                <a:lnTo>
                  <a:pt x="474" y="12"/>
                </a:lnTo>
                <a:lnTo>
                  <a:pt x="472" y="12"/>
                </a:lnTo>
                <a:lnTo>
                  <a:pt x="470" y="12"/>
                </a:lnTo>
                <a:lnTo>
                  <a:pt x="468" y="12"/>
                </a:lnTo>
                <a:lnTo>
                  <a:pt x="466" y="11"/>
                </a:lnTo>
                <a:lnTo>
                  <a:pt x="464" y="11"/>
                </a:lnTo>
                <a:lnTo>
                  <a:pt x="462" y="10"/>
                </a:lnTo>
                <a:lnTo>
                  <a:pt x="461" y="9"/>
                </a:lnTo>
                <a:lnTo>
                  <a:pt x="459" y="9"/>
                </a:lnTo>
                <a:lnTo>
                  <a:pt x="462" y="7"/>
                </a:lnTo>
                <a:lnTo>
                  <a:pt x="464" y="5"/>
                </a:lnTo>
                <a:lnTo>
                  <a:pt x="467" y="4"/>
                </a:lnTo>
                <a:lnTo>
                  <a:pt x="470" y="3"/>
                </a:lnTo>
                <a:lnTo>
                  <a:pt x="473" y="2"/>
                </a:lnTo>
                <a:lnTo>
                  <a:pt x="477" y="1"/>
                </a:lnTo>
                <a:lnTo>
                  <a:pt x="480" y="1"/>
                </a:lnTo>
                <a:lnTo>
                  <a:pt x="483" y="0"/>
                </a:lnTo>
                <a:lnTo>
                  <a:pt x="482" y="9"/>
                </a:lnTo>
                <a:lnTo>
                  <a:pt x="481" y="16"/>
                </a:lnTo>
                <a:lnTo>
                  <a:pt x="480" y="25"/>
                </a:lnTo>
                <a:lnTo>
                  <a:pt x="479" y="33"/>
                </a:lnTo>
                <a:lnTo>
                  <a:pt x="478" y="41"/>
                </a:lnTo>
                <a:lnTo>
                  <a:pt x="477" y="49"/>
                </a:lnTo>
                <a:lnTo>
                  <a:pt x="476" y="57"/>
                </a:lnTo>
                <a:lnTo>
                  <a:pt x="475" y="66"/>
                </a:lnTo>
                <a:lnTo>
                  <a:pt x="475" y="68"/>
                </a:lnTo>
                <a:lnTo>
                  <a:pt x="475" y="71"/>
                </a:lnTo>
                <a:lnTo>
                  <a:pt x="474" y="74"/>
                </a:lnTo>
                <a:lnTo>
                  <a:pt x="474" y="76"/>
                </a:lnTo>
                <a:lnTo>
                  <a:pt x="473" y="78"/>
                </a:lnTo>
                <a:lnTo>
                  <a:pt x="472" y="80"/>
                </a:lnTo>
                <a:lnTo>
                  <a:pt x="471" y="83"/>
                </a:lnTo>
                <a:lnTo>
                  <a:pt x="470" y="85"/>
                </a:lnTo>
                <a:lnTo>
                  <a:pt x="468" y="90"/>
                </a:lnTo>
                <a:lnTo>
                  <a:pt x="465" y="95"/>
                </a:lnTo>
                <a:lnTo>
                  <a:pt x="461" y="98"/>
                </a:lnTo>
                <a:lnTo>
                  <a:pt x="457" y="102"/>
                </a:lnTo>
                <a:lnTo>
                  <a:pt x="453" y="105"/>
                </a:lnTo>
                <a:lnTo>
                  <a:pt x="449" y="108"/>
                </a:lnTo>
                <a:lnTo>
                  <a:pt x="445" y="110"/>
                </a:lnTo>
                <a:lnTo>
                  <a:pt x="441" y="114"/>
                </a:lnTo>
                <a:lnTo>
                  <a:pt x="444" y="115"/>
                </a:lnTo>
                <a:lnTo>
                  <a:pt x="445" y="118"/>
                </a:lnTo>
                <a:lnTo>
                  <a:pt x="447" y="120"/>
                </a:lnTo>
                <a:lnTo>
                  <a:pt x="450" y="120"/>
                </a:lnTo>
                <a:lnTo>
                  <a:pt x="449" y="120"/>
                </a:lnTo>
                <a:lnTo>
                  <a:pt x="447" y="120"/>
                </a:lnTo>
                <a:lnTo>
                  <a:pt x="446" y="120"/>
                </a:lnTo>
                <a:lnTo>
                  <a:pt x="444" y="120"/>
                </a:lnTo>
                <a:lnTo>
                  <a:pt x="439" y="127"/>
                </a:lnTo>
                <a:lnTo>
                  <a:pt x="436" y="134"/>
                </a:lnTo>
                <a:lnTo>
                  <a:pt x="436" y="140"/>
                </a:lnTo>
                <a:lnTo>
                  <a:pt x="436" y="148"/>
                </a:lnTo>
                <a:lnTo>
                  <a:pt x="436" y="156"/>
                </a:lnTo>
                <a:lnTo>
                  <a:pt x="436" y="163"/>
                </a:lnTo>
                <a:lnTo>
                  <a:pt x="435" y="170"/>
                </a:lnTo>
                <a:lnTo>
                  <a:pt x="432" y="177"/>
                </a:lnTo>
                <a:lnTo>
                  <a:pt x="430" y="181"/>
                </a:lnTo>
                <a:lnTo>
                  <a:pt x="427" y="184"/>
                </a:lnTo>
                <a:lnTo>
                  <a:pt x="424" y="188"/>
                </a:lnTo>
                <a:lnTo>
                  <a:pt x="422" y="192"/>
                </a:lnTo>
                <a:lnTo>
                  <a:pt x="420" y="195"/>
                </a:lnTo>
                <a:lnTo>
                  <a:pt x="418" y="199"/>
                </a:lnTo>
                <a:lnTo>
                  <a:pt x="417" y="202"/>
                </a:lnTo>
                <a:lnTo>
                  <a:pt x="417" y="206"/>
                </a:lnTo>
                <a:lnTo>
                  <a:pt x="417" y="209"/>
                </a:lnTo>
                <a:lnTo>
                  <a:pt x="417" y="212"/>
                </a:lnTo>
                <a:lnTo>
                  <a:pt x="417" y="216"/>
                </a:lnTo>
                <a:lnTo>
                  <a:pt x="419" y="219"/>
                </a:lnTo>
                <a:lnTo>
                  <a:pt x="421" y="222"/>
                </a:lnTo>
                <a:lnTo>
                  <a:pt x="423" y="225"/>
                </a:lnTo>
                <a:lnTo>
                  <a:pt x="426" y="227"/>
                </a:lnTo>
                <a:lnTo>
                  <a:pt x="429" y="229"/>
                </a:lnTo>
                <a:lnTo>
                  <a:pt x="427" y="229"/>
                </a:lnTo>
                <a:lnTo>
                  <a:pt x="425" y="229"/>
                </a:lnTo>
                <a:lnTo>
                  <a:pt x="423" y="229"/>
                </a:lnTo>
                <a:lnTo>
                  <a:pt x="421" y="230"/>
                </a:lnTo>
                <a:lnTo>
                  <a:pt x="419" y="231"/>
                </a:lnTo>
                <a:lnTo>
                  <a:pt x="418" y="232"/>
                </a:lnTo>
                <a:lnTo>
                  <a:pt x="417" y="233"/>
                </a:lnTo>
                <a:lnTo>
                  <a:pt x="416" y="235"/>
                </a:lnTo>
                <a:lnTo>
                  <a:pt x="414" y="238"/>
                </a:lnTo>
                <a:lnTo>
                  <a:pt x="413" y="242"/>
                </a:lnTo>
                <a:lnTo>
                  <a:pt x="412" y="246"/>
                </a:lnTo>
                <a:lnTo>
                  <a:pt x="411" y="249"/>
                </a:lnTo>
                <a:lnTo>
                  <a:pt x="410" y="253"/>
                </a:lnTo>
                <a:lnTo>
                  <a:pt x="409" y="257"/>
                </a:lnTo>
                <a:lnTo>
                  <a:pt x="407" y="260"/>
                </a:lnTo>
                <a:lnTo>
                  <a:pt x="405" y="262"/>
                </a:lnTo>
                <a:lnTo>
                  <a:pt x="402" y="265"/>
                </a:lnTo>
                <a:lnTo>
                  <a:pt x="397" y="268"/>
                </a:lnTo>
                <a:lnTo>
                  <a:pt x="393" y="270"/>
                </a:lnTo>
                <a:lnTo>
                  <a:pt x="388" y="272"/>
                </a:lnTo>
                <a:lnTo>
                  <a:pt x="384" y="273"/>
                </a:lnTo>
                <a:lnTo>
                  <a:pt x="379" y="273"/>
                </a:lnTo>
                <a:lnTo>
                  <a:pt x="375" y="273"/>
                </a:lnTo>
                <a:lnTo>
                  <a:pt x="372" y="272"/>
                </a:lnTo>
                <a:lnTo>
                  <a:pt x="370" y="271"/>
                </a:lnTo>
                <a:lnTo>
                  <a:pt x="370" y="268"/>
                </a:lnTo>
                <a:lnTo>
                  <a:pt x="371" y="265"/>
                </a:lnTo>
                <a:lnTo>
                  <a:pt x="372" y="262"/>
                </a:lnTo>
                <a:lnTo>
                  <a:pt x="374" y="260"/>
                </a:lnTo>
                <a:lnTo>
                  <a:pt x="375" y="256"/>
                </a:lnTo>
                <a:lnTo>
                  <a:pt x="376" y="253"/>
                </a:lnTo>
                <a:lnTo>
                  <a:pt x="375" y="250"/>
                </a:lnTo>
                <a:lnTo>
                  <a:pt x="372" y="248"/>
                </a:lnTo>
                <a:lnTo>
                  <a:pt x="369" y="249"/>
                </a:lnTo>
                <a:lnTo>
                  <a:pt x="365" y="251"/>
                </a:lnTo>
                <a:lnTo>
                  <a:pt x="362" y="253"/>
                </a:lnTo>
                <a:lnTo>
                  <a:pt x="359" y="256"/>
                </a:lnTo>
                <a:lnTo>
                  <a:pt x="357" y="259"/>
                </a:lnTo>
                <a:lnTo>
                  <a:pt x="356" y="263"/>
                </a:lnTo>
                <a:lnTo>
                  <a:pt x="356" y="267"/>
                </a:lnTo>
                <a:lnTo>
                  <a:pt x="355" y="271"/>
                </a:lnTo>
                <a:lnTo>
                  <a:pt x="354" y="276"/>
                </a:lnTo>
                <a:lnTo>
                  <a:pt x="353" y="279"/>
                </a:lnTo>
                <a:lnTo>
                  <a:pt x="349" y="282"/>
                </a:lnTo>
                <a:lnTo>
                  <a:pt x="346" y="283"/>
                </a:lnTo>
                <a:lnTo>
                  <a:pt x="343" y="282"/>
                </a:lnTo>
                <a:lnTo>
                  <a:pt x="339" y="282"/>
                </a:lnTo>
                <a:lnTo>
                  <a:pt x="336" y="280"/>
                </a:lnTo>
                <a:lnTo>
                  <a:pt x="333" y="278"/>
                </a:lnTo>
                <a:lnTo>
                  <a:pt x="330" y="275"/>
                </a:lnTo>
                <a:lnTo>
                  <a:pt x="327" y="274"/>
                </a:lnTo>
                <a:lnTo>
                  <a:pt x="324" y="272"/>
                </a:lnTo>
                <a:lnTo>
                  <a:pt x="322" y="270"/>
                </a:lnTo>
                <a:lnTo>
                  <a:pt x="321" y="267"/>
                </a:lnTo>
                <a:lnTo>
                  <a:pt x="321" y="264"/>
                </a:lnTo>
                <a:lnTo>
                  <a:pt x="323" y="261"/>
                </a:lnTo>
                <a:lnTo>
                  <a:pt x="324" y="258"/>
                </a:lnTo>
                <a:lnTo>
                  <a:pt x="326" y="254"/>
                </a:lnTo>
                <a:lnTo>
                  <a:pt x="328" y="250"/>
                </a:lnTo>
                <a:lnTo>
                  <a:pt x="329" y="246"/>
                </a:lnTo>
                <a:lnTo>
                  <a:pt x="326" y="246"/>
                </a:lnTo>
                <a:lnTo>
                  <a:pt x="324" y="246"/>
                </a:lnTo>
                <a:lnTo>
                  <a:pt x="322" y="247"/>
                </a:lnTo>
                <a:lnTo>
                  <a:pt x="320" y="249"/>
                </a:lnTo>
                <a:lnTo>
                  <a:pt x="318" y="250"/>
                </a:lnTo>
                <a:lnTo>
                  <a:pt x="317" y="252"/>
                </a:lnTo>
                <a:lnTo>
                  <a:pt x="316" y="253"/>
                </a:lnTo>
                <a:lnTo>
                  <a:pt x="316" y="255"/>
                </a:lnTo>
                <a:lnTo>
                  <a:pt x="315" y="257"/>
                </a:lnTo>
                <a:lnTo>
                  <a:pt x="313" y="259"/>
                </a:lnTo>
                <a:lnTo>
                  <a:pt x="311" y="261"/>
                </a:lnTo>
                <a:lnTo>
                  <a:pt x="309" y="262"/>
                </a:lnTo>
                <a:lnTo>
                  <a:pt x="308" y="264"/>
                </a:lnTo>
                <a:lnTo>
                  <a:pt x="307" y="266"/>
                </a:lnTo>
                <a:lnTo>
                  <a:pt x="307" y="268"/>
                </a:lnTo>
                <a:lnTo>
                  <a:pt x="308" y="271"/>
                </a:lnTo>
                <a:lnTo>
                  <a:pt x="302" y="271"/>
                </a:lnTo>
                <a:lnTo>
                  <a:pt x="297" y="272"/>
                </a:lnTo>
                <a:lnTo>
                  <a:pt x="290" y="273"/>
                </a:lnTo>
                <a:lnTo>
                  <a:pt x="284" y="274"/>
                </a:lnTo>
                <a:lnTo>
                  <a:pt x="278" y="275"/>
                </a:lnTo>
                <a:lnTo>
                  <a:pt x="272" y="274"/>
                </a:lnTo>
                <a:lnTo>
                  <a:pt x="267" y="272"/>
                </a:lnTo>
                <a:lnTo>
                  <a:pt x="261" y="268"/>
                </a:lnTo>
                <a:lnTo>
                  <a:pt x="261" y="271"/>
                </a:lnTo>
                <a:lnTo>
                  <a:pt x="261" y="272"/>
                </a:lnTo>
                <a:lnTo>
                  <a:pt x="260" y="275"/>
                </a:lnTo>
                <a:lnTo>
                  <a:pt x="259" y="276"/>
                </a:lnTo>
                <a:lnTo>
                  <a:pt x="258" y="278"/>
                </a:lnTo>
                <a:lnTo>
                  <a:pt x="258" y="279"/>
                </a:lnTo>
                <a:lnTo>
                  <a:pt x="258" y="281"/>
                </a:lnTo>
                <a:lnTo>
                  <a:pt x="259" y="282"/>
                </a:lnTo>
                <a:lnTo>
                  <a:pt x="261" y="283"/>
                </a:lnTo>
                <a:lnTo>
                  <a:pt x="264" y="283"/>
                </a:lnTo>
                <a:lnTo>
                  <a:pt x="267" y="283"/>
                </a:lnTo>
                <a:lnTo>
                  <a:pt x="269" y="284"/>
                </a:lnTo>
                <a:lnTo>
                  <a:pt x="270" y="290"/>
                </a:lnTo>
                <a:lnTo>
                  <a:pt x="268" y="293"/>
                </a:lnTo>
                <a:lnTo>
                  <a:pt x="264" y="295"/>
                </a:lnTo>
                <a:lnTo>
                  <a:pt x="259" y="296"/>
                </a:lnTo>
                <a:lnTo>
                  <a:pt x="253" y="296"/>
                </a:lnTo>
                <a:lnTo>
                  <a:pt x="247" y="297"/>
                </a:lnTo>
                <a:lnTo>
                  <a:pt x="243" y="298"/>
                </a:lnTo>
                <a:lnTo>
                  <a:pt x="239" y="301"/>
                </a:lnTo>
                <a:lnTo>
                  <a:pt x="237" y="306"/>
                </a:lnTo>
                <a:lnTo>
                  <a:pt x="235" y="311"/>
                </a:lnTo>
                <a:lnTo>
                  <a:pt x="232" y="316"/>
                </a:lnTo>
                <a:lnTo>
                  <a:pt x="230" y="321"/>
                </a:lnTo>
                <a:lnTo>
                  <a:pt x="227" y="325"/>
                </a:lnTo>
                <a:lnTo>
                  <a:pt x="223" y="329"/>
                </a:lnTo>
                <a:lnTo>
                  <a:pt x="219" y="333"/>
                </a:lnTo>
                <a:lnTo>
                  <a:pt x="215" y="336"/>
                </a:lnTo>
                <a:lnTo>
                  <a:pt x="212" y="338"/>
                </a:lnTo>
                <a:lnTo>
                  <a:pt x="209" y="338"/>
                </a:lnTo>
                <a:lnTo>
                  <a:pt x="206" y="337"/>
                </a:lnTo>
                <a:lnTo>
                  <a:pt x="202" y="336"/>
                </a:lnTo>
                <a:lnTo>
                  <a:pt x="199" y="335"/>
                </a:lnTo>
                <a:lnTo>
                  <a:pt x="196" y="333"/>
                </a:lnTo>
                <a:lnTo>
                  <a:pt x="193" y="332"/>
                </a:lnTo>
                <a:lnTo>
                  <a:pt x="189" y="332"/>
                </a:lnTo>
                <a:lnTo>
                  <a:pt x="189" y="327"/>
                </a:lnTo>
                <a:lnTo>
                  <a:pt x="187" y="324"/>
                </a:lnTo>
                <a:lnTo>
                  <a:pt x="185" y="322"/>
                </a:lnTo>
                <a:lnTo>
                  <a:pt x="183" y="320"/>
                </a:lnTo>
                <a:lnTo>
                  <a:pt x="180" y="318"/>
                </a:lnTo>
                <a:lnTo>
                  <a:pt x="177" y="317"/>
                </a:lnTo>
                <a:lnTo>
                  <a:pt x="174" y="315"/>
                </a:lnTo>
                <a:lnTo>
                  <a:pt x="173" y="311"/>
                </a:lnTo>
                <a:lnTo>
                  <a:pt x="172" y="307"/>
                </a:lnTo>
                <a:lnTo>
                  <a:pt x="173" y="304"/>
                </a:lnTo>
                <a:lnTo>
                  <a:pt x="176" y="302"/>
                </a:lnTo>
                <a:lnTo>
                  <a:pt x="179" y="300"/>
                </a:lnTo>
                <a:lnTo>
                  <a:pt x="182" y="298"/>
                </a:lnTo>
                <a:lnTo>
                  <a:pt x="186" y="296"/>
                </a:lnTo>
                <a:lnTo>
                  <a:pt x="189" y="294"/>
                </a:lnTo>
                <a:lnTo>
                  <a:pt x="192" y="292"/>
                </a:lnTo>
                <a:lnTo>
                  <a:pt x="190" y="292"/>
                </a:lnTo>
                <a:lnTo>
                  <a:pt x="186" y="292"/>
                </a:lnTo>
                <a:lnTo>
                  <a:pt x="182" y="293"/>
                </a:lnTo>
                <a:lnTo>
                  <a:pt x="177" y="295"/>
                </a:lnTo>
                <a:lnTo>
                  <a:pt x="173" y="297"/>
                </a:lnTo>
                <a:lnTo>
                  <a:pt x="169" y="300"/>
                </a:lnTo>
                <a:lnTo>
                  <a:pt x="166" y="303"/>
                </a:lnTo>
                <a:lnTo>
                  <a:pt x="165" y="306"/>
                </a:lnTo>
                <a:lnTo>
                  <a:pt x="164" y="304"/>
                </a:lnTo>
                <a:lnTo>
                  <a:pt x="162" y="302"/>
                </a:lnTo>
                <a:lnTo>
                  <a:pt x="162" y="300"/>
                </a:lnTo>
                <a:lnTo>
                  <a:pt x="162" y="298"/>
                </a:lnTo>
                <a:lnTo>
                  <a:pt x="163" y="296"/>
                </a:lnTo>
                <a:lnTo>
                  <a:pt x="164" y="295"/>
                </a:lnTo>
                <a:lnTo>
                  <a:pt x="165" y="293"/>
                </a:lnTo>
                <a:lnTo>
                  <a:pt x="166" y="292"/>
                </a:lnTo>
                <a:lnTo>
                  <a:pt x="168" y="291"/>
                </a:lnTo>
                <a:lnTo>
                  <a:pt x="170" y="290"/>
                </a:lnTo>
                <a:lnTo>
                  <a:pt x="172" y="290"/>
                </a:lnTo>
                <a:lnTo>
                  <a:pt x="176" y="288"/>
                </a:lnTo>
                <a:lnTo>
                  <a:pt x="167" y="283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" name="Freeform 102"/>
          <p:cNvSpPr>
            <a:spLocks/>
          </p:cNvSpPr>
          <p:nvPr/>
        </p:nvSpPr>
        <p:spPr bwMode="auto">
          <a:xfrm>
            <a:off x="6719888" y="2048774"/>
            <a:ext cx="36512" cy="39687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7" y="1"/>
              </a:cxn>
              <a:cxn ang="0">
                <a:pos x="4" y="2"/>
              </a:cxn>
              <a:cxn ang="0">
                <a:pos x="2" y="3"/>
              </a:cxn>
              <a:cxn ang="0">
                <a:pos x="2" y="7"/>
              </a:cxn>
              <a:cxn ang="0">
                <a:pos x="1" y="10"/>
              </a:cxn>
              <a:cxn ang="0">
                <a:pos x="0" y="13"/>
              </a:cxn>
              <a:cxn ang="0">
                <a:pos x="0" y="15"/>
              </a:cxn>
              <a:cxn ang="0">
                <a:pos x="1" y="19"/>
              </a:cxn>
              <a:cxn ang="0">
                <a:pos x="2" y="20"/>
              </a:cxn>
              <a:cxn ang="0">
                <a:pos x="5" y="22"/>
              </a:cxn>
              <a:cxn ang="0">
                <a:pos x="7" y="24"/>
              </a:cxn>
              <a:cxn ang="0">
                <a:pos x="10" y="26"/>
              </a:cxn>
              <a:cxn ang="0">
                <a:pos x="9" y="23"/>
              </a:cxn>
              <a:cxn ang="0">
                <a:pos x="10" y="20"/>
              </a:cxn>
              <a:cxn ang="0">
                <a:pos x="11" y="17"/>
              </a:cxn>
              <a:cxn ang="0">
                <a:pos x="12" y="15"/>
              </a:cxn>
              <a:cxn ang="0">
                <a:pos x="14" y="13"/>
              </a:cxn>
              <a:cxn ang="0">
                <a:pos x="15" y="11"/>
              </a:cxn>
              <a:cxn ang="0">
                <a:pos x="19" y="10"/>
              </a:cxn>
              <a:cxn ang="0">
                <a:pos x="21" y="8"/>
              </a:cxn>
              <a:cxn ang="0">
                <a:pos x="22" y="7"/>
              </a:cxn>
              <a:cxn ang="0">
                <a:pos x="22" y="6"/>
              </a:cxn>
              <a:cxn ang="0">
                <a:pos x="22" y="3"/>
              </a:cxn>
              <a:cxn ang="0">
                <a:pos x="21" y="2"/>
              </a:cxn>
              <a:cxn ang="0">
                <a:pos x="20" y="2"/>
              </a:cxn>
              <a:cxn ang="0">
                <a:pos x="19" y="1"/>
              </a:cxn>
              <a:cxn ang="0">
                <a:pos x="18" y="1"/>
              </a:cxn>
              <a:cxn ang="0">
                <a:pos x="15" y="1"/>
              </a:cxn>
              <a:cxn ang="0">
                <a:pos x="13" y="1"/>
              </a:cxn>
              <a:cxn ang="0">
                <a:pos x="11" y="1"/>
              </a:cxn>
              <a:cxn ang="0">
                <a:pos x="10" y="0"/>
              </a:cxn>
            </a:cxnLst>
            <a:rect l="0" t="0" r="r" b="b"/>
            <a:pathLst>
              <a:path w="23" h="27">
                <a:moveTo>
                  <a:pt x="10" y="0"/>
                </a:moveTo>
                <a:lnTo>
                  <a:pt x="7" y="1"/>
                </a:lnTo>
                <a:lnTo>
                  <a:pt x="4" y="2"/>
                </a:lnTo>
                <a:lnTo>
                  <a:pt x="2" y="3"/>
                </a:lnTo>
                <a:lnTo>
                  <a:pt x="2" y="7"/>
                </a:lnTo>
                <a:lnTo>
                  <a:pt x="1" y="10"/>
                </a:lnTo>
                <a:lnTo>
                  <a:pt x="0" y="13"/>
                </a:lnTo>
                <a:lnTo>
                  <a:pt x="0" y="15"/>
                </a:lnTo>
                <a:lnTo>
                  <a:pt x="1" y="19"/>
                </a:lnTo>
                <a:lnTo>
                  <a:pt x="2" y="20"/>
                </a:lnTo>
                <a:lnTo>
                  <a:pt x="5" y="22"/>
                </a:lnTo>
                <a:lnTo>
                  <a:pt x="7" y="24"/>
                </a:lnTo>
                <a:lnTo>
                  <a:pt x="10" y="26"/>
                </a:lnTo>
                <a:lnTo>
                  <a:pt x="9" y="23"/>
                </a:lnTo>
                <a:lnTo>
                  <a:pt x="10" y="20"/>
                </a:lnTo>
                <a:lnTo>
                  <a:pt x="11" y="17"/>
                </a:lnTo>
                <a:lnTo>
                  <a:pt x="12" y="15"/>
                </a:lnTo>
                <a:lnTo>
                  <a:pt x="14" y="13"/>
                </a:lnTo>
                <a:lnTo>
                  <a:pt x="15" y="11"/>
                </a:lnTo>
                <a:lnTo>
                  <a:pt x="19" y="10"/>
                </a:lnTo>
                <a:lnTo>
                  <a:pt x="21" y="8"/>
                </a:lnTo>
                <a:lnTo>
                  <a:pt x="22" y="7"/>
                </a:lnTo>
                <a:lnTo>
                  <a:pt x="22" y="6"/>
                </a:lnTo>
                <a:lnTo>
                  <a:pt x="22" y="3"/>
                </a:lnTo>
                <a:lnTo>
                  <a:pt x="21" y="2"/>
                </a:lnTo>
                <a:lnTo>
                  <a:pt x="20" y="2"/>
                </a:lnTo>
                <a:lnTo>
                  <a:pt x="19" y="1"/>
                </a:lnTo>
                <a:lnTo>
                  <a:pt x="18" y="1"/>
                </a:lnTo>
                <a:lnTo>
                  <a:pt x="15" y="1"/>
                </a:lnTo>
                <a:lnTo>
                  <a:pt x="13" y="1"/>
                </a:lnTo>
                <a:lnTo>
                  <a:pt x="11" y="1"/>
                </a:lnTo>
                <a:lnTo>
                  <a:pt x="10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" name="Freeform 103"/>
          <p:cNvSpPr>
            <a:spLocks/>
          </p:cNvSpPr>
          <p:nvPr/>
        </p:nvSpPr>
        <p:spPr bwMode="auto">
          <a:xfrm>
            <a:off x="6719888" y="2048774"/>
            <a:ext cx="44450" cy="47625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8" y="1"/>
              </a:cxn>
              <a:cxn ang="0">
                <a:pos x="5" y="2"/>
              </a:cxn>
              <a:cxn ang="0">
                <a:pos x="3" y="4"/>
              </a:cxn>
              <a:cxn ang="0">
                <a:pos x="2" y="8"/>
              </a:cxn>
              <a:cxn ang="0">
                <a:pos x="1" y="12"/>
              </a:cxn>
              <a:cxn ang="0">
                <a:pos x="0" y="16"/>
              </a:cxn>
              <a:cxn ang="0">
                <a:pos x="0" y="19"/>
              </a:cxn>
              <a:cxn ang="0">
                <a:pos x="1" y="23"/>
              </a:cxn>
              <a:cxn ang="0">
                <a:pos x="3" y="25"/>
              </a:cxn>
              <a:cxn ang="0">
                <a:pos x="6" y="27"/>
              </a:cxn>
              <a:cxn ang="0">
                <a:pos x="9" y="29"/>
              </a:cxn>
              <a:cxn ang="0">
                <a:pos x="12" y="32"/>
              </a:cxn>
              <a:cxn ang="0">
                <a:pos x="11" y="28"/>
              </a:cxn>
              <a:cxn ang="0">
                <a:pos x="12" y="24"/>
              </a:cxn>
              <a:cxn ang="0">
                <a:pos x="13" y="21"/>
              </a:cxn>
              <a:cxn ang="0">
                <a:pos x="15" y="18"/>
              </a:cxn>
              <a:cxn ang="0">
                <a:pos x="17" y="16"/>
              </a:cxn>
              <a:cxn ang="0">
                <a:pos x="19" y="13"/>
              </a:cxn>
              <a:cxn ang="0">
                <a:pos x="23" y="12"/>
              </a:cxn>
              <a:cxn ang="0">
                <a:pos x="26" y="10"/>
              </a:cxn>
              <a:cxn ang="0">
                <a:pos x="27" y="9"/>
              </a:cxn>
              <a:cxn ang="0">
                <a:pos x="27" y="7"/>
              </a:cxn>
              <a:cxn ang="0">
                <a:pos x="27" y="4"/>
              </a:cxn>
              <a:cxn ang="0">
                <a:pos x="26" y="3"/>
              </a:cxn>
              <a:cxn ang="0">
                <a:pos x="25" y="2"/>
              </a:cxn>
              <a:cxn ang="0">
                <a:pos x="23" y="1"/>
              </a:cxn>
              <a:cxn ang="0">
                <a:pos x="22" y="1"/>
              </a:cxn>
              <a:cxn ang="0">
                <a:pos x="19" y="1"/>
              </a:cxn>
              <a:cxn ang="0">
                <a:pos x="18" y="1"/>
              </a:cxn>
              <a:cxn ang="0">
                <a:pos x="16" y="1"/>
              </a:cxn>
              <a:cxn ang="0">
                <a:pos x="14" y="1"/>
              </a:cxn>
              <a:cxn ang="0">
                <a:pos x="12" y="0"/>
              </a:cxn>
            </a:cxnLst>
            <a:rect l="0" t="0" r="r" b="b"/>
            <a:pathLst>
              <a:path w="28" h="33">
                <a:moveTo>
                  <a:pt x="12" y="0"/>
                </a:moveTo>
                <a:lnTo>
                  <a:pt x="8" y="1"/>
                </a:lnTo>
                <a:lnTo>
                  <a:pt x="5" y="2"/>
                </a:lnTo>
                <a:lnTo>
                  <a:pt x="3" y="4"/>
                </a:lnTo>
                <a:lnTo>
                  <a:pt x="2" y="8"/>
                </a:lnTo>
                <a:lnTo>
                  <a:pt x="1" y="12"/>
                </a:lnTo>
                <a:lnTo>
                  <a:pt x="0" y="16"/>
                </a:lnTo>
                <a:lnTo>
                  <a:pt x="0" y="19"/>
                </a:lnTo>
                <a:lnTo>
                  <a:pt x="1" y="23"/>
                </a:lnTo>
                <a:lnTo>
                  <a:pt x="3" y="25"/>
                </a:lnTo>
                <a:lnTo>
                  <a:pt x="6" y="27"/>
                </a:lnTo>
                <a:lnTo>
                  <a:pt x="9" y="29"/>
                </a:lnTo>
                <a:lnTo>
                  <a:pt x="12" y="32"/>
                </a:lnTo>
                <a:lnTo>
                  <a:pt x="11" y="28"/>
                </a:lnTo>
                <a:lnTo>
                  <a:pt x="12" y="24"/>
                </a:lnTo>
                <a:lnTo>
                  <a:pt x="13" y="21"/>
                </a:lnTo>
                <a:lnTo>
                  <a:pt x="15" y="18"/>
                </a:lnTo>
                <a:lnTo>
                  <a:pt x="17" y="16"/>
                </a:lnTo>
                <a:lnTo>
                  <a:pt x="19" y="13"/>
                </a:lnTo>
                <a:lnTo>
                  <a:pt x="23" y="12"/>
                </a:lnTo>
                <a:lnTo>
                  <a:pt x="26" y="10"/>
                </a:lnTo>
                <a:lnTo>
                  <a:pt x="27" y="9"/>
                </a:lnTo>
                <a:lnTo>
                  <a:pt x="27" y="7"/>
                </a:lnTo>
                <a:lnTo>
                  <a:pt x="27" y="4"/>
                </a:lnTo>
                <a:lnTo>
                  <a:pt x="26" y="3"/>
                </a:lnTo>
                <a:lnTo>
                  <a:pt x="25" y="2"/>
                </a:lnTo>
                <a:lnTo>
                  <a:pt x="23" y="1"/>
                </a:lnTo>
                <a:lnTo>
                  <a:pt x="22" y="1"/>
                </a:lnTo>
                <a:lnTo>
                  <a:pt x="19" y="1"/>
                </a:lnTo>
                <a:lnTo>
                  <a:pt x="18" y="1"/>
                </a:lnTo>
                <a:lnTo>
                  <a:pt x="16" y="1"/>
                </a:lnTo>
                <a:lnTo>
                  <a:pt x="14" y="1"/>
                </a:lnTo>
                <a:lnTo>
                  <a:pt x="12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" name="Freeform 104"/>
          <p:cNvSpPr>
            <a:spLocks/>
          </p:cNvSpPr>
          <p:nvPr/>
        </p:nvSpPr>
        <p:spPr bwMode="auto">
          <a:xfrm>
            <a:off x="6867525" y="1497911"/>
            <a:ext cx="288925" cy="396875"/>
          </a:xfrm>
          <a:custGeom>
            <a:avLst/>
            <a:gdLst/>
            <a:ahLst/>
            <a:cxnLst>
              <a:cxn ang="0">
                <a:pos x="1" y="259"/>
              </a:cxn>
              <a:cxn ang="0">
                <a:pos x="0" y="266"/>
              </a:cxn>
              <a:cxn ang="0">
                <a:pos x="5" y="270"/>
              </a:cxn>
              <a:cxn ang="0">
                <a:pos x="12" y="271"/>
              </a:cxn>
              <a:cxn ang="0">
                <a:pos x="30" y="256"/>
              </a:cxn>
              <a:cxn ang="0">
                <a:pos x="60" y="252"/>
              </a:cxn>
              <a:cxn ang="0">
                <a:pos x="73" y="246"/>
              </a:cxn>
              <a:cxn ang="0">
                <a:pos x="63" y="230"/>
              </a:cxn>
              <a:cxn ang="0">
                <a:pos x="61" y="210"/>
              </a:cxn>
              <a:cxn ang="0">
                <a:pos x="49" y="200"/>
              </a:cxn>
              <a:cxn ang="0">
                <a:pos x="46" y="186"/>
              </a:cxn>
              <a:cxn ang="0">
                <a:pos x="41" y="177"/>
              </a:cxn>
              <a:cxn ang="0">
                <a:pos x="39" y="170"/>
              </a:cxn>
              <a:cxn ang="0">
                <a:pos x="31" y="162"/>
              </a:cxn>
              <a:cxn ang="0">
                <a:pos x="31" y="153"/>
              </a:cxn>
              <a:cxn ang="0">
                <a:pos x="51" y="159"/>
              </a:cxn>
              <a:cxn ang="0">
                <a:pos x="77" y="169"/>
              </a:cxn>
              <a:cxn ang="0">
                <a:pos x="89" y="160"/>
              </a:cxn>
              <a:cxn ang="0">
                <a:pos x="113" y="161"/>
              </a:cxn>
              <a:cxn ang="0">
                <a:pos x="143" y="163"/>
              </a:cxn>
              <a:cxn ang="0">
                <a:pos x="147" y="152"/>
              </a:cxn>
              <a:cxn ang="0">
                <a:pos x="152" y="136"/>
              </a:cxn>
              <a:cxn ang="0">
                <a:pos x="162" y="121"/>
              </a:cxn>
              <a:cxn ang="0">
                <a:pos x="175" y="98"/>
              </a:cxn>
              <a:cxn ang="0">
                <a:pos x="176" y="73"/>
              </a:cxn>
              <a:cxn ang="0">
                <a:pos x="167" y="66"/>
              </a:cxn>
              <a:cxn ang="0">
                <a:pos x="156" y="64"/>
              </a:cxn>
              <a:cxn ang="0">
                <a:pos x="134" y="37"/>
              </a:cxn>
              <a:cxn ang="0">
                <a:pos x="101" y="8"/>
              </a:cxn>
              <a:cxn ang="0">
                <a:pos x="88" y="1"/>
              </a:cxn>
              <a:cxn ang="0">
                <a:pos x="81" y="4"/>
              </a:cxn>
              <a:cxn ang="0">
                <a:pos x="85" y="17"/>
              </a:cxn>
              <a:cxn ang="0">
                <a:pos x="98" y="33"/>
              </a:cxn>
              <a:cxn ang="0">
                <a:pos x="103" y="53"/>
              </a:cxn>
              <a:cxn ang="0">
                <a:pos x="100" y="73"/>
              </a:cxn>
              <a:cxn ang="0">
                <a:pos x="97" y="83"/>
              </a:cxn>
              <a:cxn ang="0">
                <a:pos x="102" y="90"/>
              </a:cxn>
              <a:cxn ang="0">
                <a:pos x="96" y="101"/>
              </a:cxn>
              <a:cxn ang="0">
                <a:pos x="87" y="114"/>
              </a:cxn>
              <a:cxn ang="0">
                <a:pos x="77" y="119"/>
              </a:cxn>
              <a:cxn ang="0">
                <a:pos x="67" y="119"/>
              </a:cxn>
              <a:cxn ang="0">
                <a:pos x="51" y="113"/>
              </a:cxn>
              <a:cxn ang="0">
                <a:pos x="32" y="103"/>
              </a:cxn>
              <a:cxn ang="0">
                <a:pos x="21" y="99"/>
              </a:cxn>
              <a:cxn ang="0">
                <a:pos x="11" y="103"/>
              </a:cxn>
              <a:cxn ang="0">
                <a:pos x="18" y="111"/>
              </a:cxn>
              <a:cxn ang="0">
                <a:pos x="27" y="121"/>
              </a:cxn>
              <a:cxn ang="0">
                <a:pos x="20" y="132"/>
              </a:cxn>
              <a:cxn ang="0">
                <a:pos x="6" y="145"/>
              </a:cxn>
              <a:cxn ang="0">
                <a:pos x="6" y="160"/>
              </a:cxn>
              <a:cxn ang="0">
                <a:pos x="17" y="172"/>
              </a:cxn>
              <a:cxn ang="0">
                <a:pos x="18" y="183"/>
              </a:cxn>
              <a:cxn ang="0">
                <a:pos x="9" y="194"/>
              </a:cxn>
              <a:cxn ang="0">
                <a:pos x="17" y="204"/>
              </a:cxn>
              <a:cxn ang="0">
                <a:pos x="14" y="218"/>
              </a:cxn>
              <a:cxn ang="0">
                <a:pos x="17" y="226"/>
              </a:cxn>
              <a:cxn ang="0">
                <a:pos x="25" y="231"/>
              </a:cxn>
              <a:cxn ang="0">
                <a:pos x="24" y="239"/>
              </a:cxn>
              <a:cxn ang="0">
                <a:pos x="20" y="249"/>
              </a:cxn>
              <a:cxn ang="0">
                <a:pos x="11" y="251"/>
              </a:cxn>
              <a:cxn ang="0">
                <a:pos x="7" y="252"/>
              </a:cxn>
            </a:cxnLst>
            <a:rect l="0" t="0" r="r" b="b"/>
            <a:pathLst>
              <a:path w="179" h="273">
                <a:moveTo>
                  <a:pt x="6" y="254"/>
                </a:moveTo>
                <a:lnTo>
                  <a:pt x="5" y="256"/>
                </a:lnTo>
                <a:lnTo>
                  <a:pt x="3" y="258"/>
                </a:lnTo>
                <a:lnTo>
                  <a:pt x="1" y="259"/>
                </a:lnTo>
                <a:lnTo>
                  <a:pt x="1" y="261"/>
                </a:lnTo>
                <a:lnTo>
                  <a:pt x="0" y="262"/>
                </a:lnTo>
                <a:lnTo>
                  <a:pt x="0" y="264"/>
                </a:lnTo>
                <a:lnTo>
                  <a:pt x="0" y="266"/>
                </a:lnTo>
                <a:lnTo>
                  <a:pt x="1" y="267"/>
                </a:lnTo>
                <a:lnTo>
                  <a:pt x="2" y="268"/>
                </a:lnTo>
                <a:lnTo>
                  <a:pt x="3" y="269"/>
                </a:lnTo>
                <a:lnTo>
                  <a:pt x="5" y="270"/>
                </a:lnTo>
                <a:lnTo>
                  <a:pt x="7" y="271"/>
                </a:lnTo>
                <a:lnTo>
                  <a:pt x="9" y="272"/>
                </a:lnTo>
                <a:lnTo>
                  <a:pt x="11" y="272"/>
                </a:lnTo>
                <a:lnTo>
                  <a:pt x="12" y="271"/>
                </a:lnTo>
                <a:lnTo>
                  <a:pt x="14" y="270"/>
                </a:lnTo>
                <a:lnTo>
                  <a:pt x="19" y="264"/>
                </a:lnTo>
                <a:lnTo>
                  <a:pt x="25" y="258"/>
                </a:lnTo>
                <a:lnTo>
                  <a:pt x="30" y="256"/>
                </a:lnTo>
                <a:lnTo>
                  <a:pt x="38" y="254"/>
                </a:lnTo>
                <a:lnTo>
                  <a:pt x="45" y="252"/>
                </a:lnTo>
                <a:lnTo>
                  <a:pt x="52" y="252"/>
                </a:lnTo>
                <a:lnTo>
                  <a:pt x="60" y="252"/>
                </a:lnTo>
                <a:lnTo>
                  <a:pt x="67" y="253"/>
                </a:lnTo>
                <a:lnTo>
                  <a:pt x="69" y="252"/>
                </a:lnTo>
                <a:lnTo>
                  <a:pt x="71" y="249"/>
                </a:lnTo>
                <a:lnTo>
                  <a:pt x="73" y="246"/>
                </a:lnTo>
                <a:lnTo>
                  <a:pt x="72" y="243"/>
                </a:lnTo>
                <a:lnTo>
                  <a:pt x="68" y="239"/>
                </a:lnTo>
                <a:lnTo>
                  <a:pt x="65" y="234"/>
                </a:lnTo>
                <a:lnTo>
                  <a:pt x="63" y="230"/>
                </a:lnTo>
                <a:lnTo>
                  <a:pt x="62" y="225"/>
                </a:lnTo>
                <a:lnTo>
                  <a:pt x="62" y="220"/>
                </a:lnTo>
                <a:lnTo>
                  <a:pt x="62" y="214"/>
                </a:lnTo>
                <a:lnTo>
                  <a:pt x="61" y="210"/>
                </a:lnTo>
                <a:lnTo>
                  <a:pt x="59" y="206"/>
                </a:lnTo>
                <a:lnTo>
                  <a:pt x="56" y="204"/>
                </a:lnTo>
                <a:lnTo>
                  <a:pt x="53" y="202"/>
                </a:lnTo>
                <a:lnTo>
                  <a:pt x="49" y="200"/>
                </a:lnTo>
                <a:lnTo>
                  <a:pt x="48" y="197"/>
                </a:lnTo>
                <a:lnTo>
                  <a:pt x="47" y="193"/>
                </a:lnTo>
                <a:lnTo>
                  <a:pt x="47" y="189"/>
                </a:lnTo>
                <a:lnTo>
                  <a:pt x="46" y="186"/>
                </a:lnTo>
                <a:lnTo>
                  <a:pt x="46" y="184"/>
                </a:lnTo>
                <a:lnTo>
                  <a:pt x="45" y="182"/>
                </a:lnTo>
                <a:lnTo>
                  <a:pt x="43" y="179"/>
                </a:lnTo>
                <a:lnTo>
                  <a:pt x="41" y="177"/>
                </a:lnTo>
                <a:lnTo>
                  <a:pt x="38" y="174"/>
                </a:lnTo>
                <a:lnTo>
                  <a:pt x="37" y="173"/>
                </a:lnTo>
                <a:lnTo>
                  <a:pt x="38" y="171"/>
                </a:lnTo>
                <a:lnTo>
                  <a:pt x="39" y="170"/>
                </a:lnTo>
                <a:lnTo>
                  <a:pt x="40" y="169"/>
                </a:lnTo>
                <a:lnTo>
                  <a:pt x="38" y="166"/>
                </a:lnTo>
                <a:lnTo>
                  <a:pt x="35" y="164"/>
                </a:lnTo>
                <a:lnTo>
                  <a:pt x="31" y="162"/>
                </a:lnTo>
                <a:lnTo>
                  <a:pt x="30" y="160"/>
                </a:lnTo>
                <a:lnTo>
                  <a:pt x="31" y="158"/>
                </a:lnTo>
                <a:lnTo>
                  <a:pt x="31" y="156"/>
                </a:lnTo>
                <a:lnTo>
                  <a:pt x="31" y="153"/>
                </a:lnTo>
                <a:lnTo>
                  <a:pt x="31" y="151"/>
                </a:lnTo>
                <a:lnTo>
                  <a:pt x="38" y="153"/>
                </a:lnTo>
                <a:lnTo>
                  <a:pt x="45" y="156"/>
                </a:lnTo>
                <a:lnTo>
                  <a:pt x="51" y="159"/>
                </a:lnTo>
                <a:lnTo>
                  <a:pt x="57" y="163"/>
                </a:lnTo>
                <a:lnTo>
                  <a:pt x="64" y="165"/>
                </a:lnTo>
                <a:lnTo>
                  <a:pt x="70" y="168"/>
                </a:lnTo>
                <a:lnTo>
                  <a:pt x="77" y="169"/>
                </a:lnTo>
                <a:lnTo>
                  <a:pt x="85" y="168"/>
                </a:lnTo>
                <a:lnTo>
                  <a:pt x="85" y="165"/>
                </a:lnTo>
                <a:lnTo>
                  <a:pt x="87" y="162"/>
                </a:lnTo>
                <a:lnTo>
                  <a:pt x="89" y="160"/>
                </a:lnTo>
                <a:lnTo>
                  <a:pt x="89" y="157"/>
                </a:lnTo>
                <a:lnTo>
                  <a:pt x="97" y="158"/>
                </a:lnTo>
                <a:lnTo>
                  <a:pt x="105" y="159"/>
                </a:lnTo>
                <a:lnTo>
                  <a:pt x="113" y="161"/>
                </a:lnTo>
                <a:lnTo>
                  <a:pt x="121" y="163"/>
                </a:lnTo>
                <a:lnTo>
                  <a:pt x="128" y="164"/>
                </a:lnTo>
                <a:lnTo>
                  <a:pt x="136" y="164"/>
                </a:lnTo>
                <a:lnTo>
                  <a:pt x="143" y="163"/>
                </a:lnTo>
                <a:lnTo>
                  <a:pt x="150" y="161"/>
                </a:lnTo>
                <a:lnTo>
                  <a:pt x="150" y="159"/>
                </a:lnTo>
                <a:lnTo>
                  <a:pt x="148" y="156"/>
                </a:lnTo>
                <a:lnTo>
                  <a:pt x="147" y="152"/>
                </a:lnTo>
                <a:lnTo>
                  <a:pt x="146" y="149"/>
                </a:lnTo>
                <a:lnTo>
                  <a:pt x="148" y="145"/>
                </a:lnTo>
                <a:lnTo>
                  <a:pt x="149" y="140"/>
                </a:lnTo>
                <a:lnTo>
                  <a:pt x="152" y="136"/>
                </a:lnTo>
                <a:lnTo>
                  <a:pt x="154" y="132"/>
                </a:lnTo>
                <a:lnTo>
                  <a:pt x="156" y="128"/>
                </a:lnTo>
                <a:lnTo>
                  <a:pt x="159" y="124"/>
                </a:lnTo>
                <a:lnTo>
                  <a:pt x="162" y="121"/>
                </a:lnTo>
                <a:lnTo>
                  <a:pt x="165" y="117"/>
                </a:lnTo>
                <a:lnTo>
                  <a:pt x="169" y="111"/>
                </a:lnTo>
                <a:lnTo>
                  <a:pt x="172" y="104"/>
                </a:lnTo>
                <a:lnTo>
                  <a:pt x="175" y="98"/>
                </a:lnTo>
                <a:lnTo>
                  <a:pt x="177" y="92"/>
                </a:lnTo>
                <a:lnTo>
                  <a:pt x="178" y="86"/>
                </a:lnTo>
                <a:lnTo>
                  <a:pt x="178" y="79"/>
                </a:lnTo>
                <a:lnTo>
                  <a:pt x="176" y="73"/>
                </a:lnTo>
                <a:lnTo>
                  <a:pt x="172" y="68"/>
                </a:lnTo>
                <a:lnTo>
                  <a:pt x="171" y="67"/>
                </a:lnTo>
                <a:lnTo>
                  <a:pt x="169" y="66"/>
                </a:lnTo>
                <a:lnTo>
                  <a:pt x="167" y="66"/>
                </a:lnTo>
                <a:lnTo>
                  <a:pt x="164" y="66"/>
                </a:lnTo>
                <a:lnTo>
                  <a:pt x="161" y="65"/>
                </a:lnTo>
                <a:lnTo>
                  <a:pt x="159" y="65"/>
                </a:lnTo>
                <a:lnTo>
                  <a:pt x="156" y="64"/>
                </a:lnTo>
                <a:lnTo>
                  <a:pt x="155" y="62"/>
                </a:lnTo>
                <a:lnTo>
                  <a:pt x="148" y="53"/>
                </a:lnTo>
                <a:lnTo>
                  <a:pt x="142" y="44"/>
                </a:lnTo>
                <a:lnTo>
                  <a:pt x="134" y="37"/>
                </a:lnTo>
                <a:lnTo>
                  <a:pt x="127" y="29"/>
                </a:lnTo>
                <a:lnTo>
                  <a:pt x="119" y="21"/>
                </a:lnTo>
                <a:lnTo>
                  <a:pt x="110" y="14"/>
                </a:lnTo>
                <a:lnTo>
                  <a:pt x="101" y="8"/>
                </a:lnTo>
                <a:lnTo>
                  <a:pt x="92" y="1"/>
                </a:lnTo>
                <a:lnTo>
                  <a:pt x="90" y="0"/>
                </a:lnTo>
                <a:lnTo>
                  <a:pt x="89" y="0"/>
                </a:lnTo>
                <a:lnTo>
                  <a:pt x="88" y="1"/>
                </a:lnTo>
                <a:lnTo>
                  <a:pt x="86" y="2"/>
                </a:lnTo>
                <a:lnTo>
                  <a:pt x="84" y="3"/>
                </a:lnTo>
                <a:lnTo>
                  <a:pt x="83" y="3"/>
                </a:lnTo>
                <a:lnTo>
                  <a:pt x="81" y="4"/>
                </a:lnTo>
                <a:lnTo>
                  <a:pt x="79" y="3"/>
                </a:lnTo>
                <a:lnTo>
                  <a:pt x="79" y="9"/>
                </a:lnTo>
                <a:lnTo>
                  <a:pt x="82" y="14"/>
                </a:lnTo>
                <a:lnTo>
                  <a:pt x="85" y="17"/>
                </a:lnTo>
                <a:lnTo>
                  <a:pt x="89" y="21"/>
                </a:lnTo>
                <a:lnTo>
                  <a:pt x="92" y="25"/>
                </a:lnTo>
                <a:lnTo>
                  <a:pt x="95" y="29"/>
                </a:lnTo>
                <a:lnTo>
                  <a:pt x="98" y="33"/>
                </a:lnTo>
                <a:lnTo>
                  <a:pt x="100" y="38"/>
                </a:lnTo>
                <a:lnTo>
                  <a:pt x="100" y="42"/>
                </a:lnTo>
                <a:lnTo>
                  <a:pt x="102" y="48"/>
                </a:lnTo>
                <a:lnTo>
                  <a:pt x="103" y="53"/>
                </a:lnTo>
                <a:lnTo>
                  <a:pt x="103" y="58"/>
                </a:lnTo>
                <a:lnTo>
                  <a:pt x="103" y="63"/>
                </a:lnTo>
                <a:lnTo>
                  <a:pt x="102" y="68"/>
                </a:lnTo>
                <a:lnTo>
                  <a:pt x="100" y="73"/>
                </a:lnTo>
                <a:lnTo>
                  <a:pt x="97" y="78"/>
                </a:lnTo>
                <a:lnTo>
                  <a:pt x="97" y="79"/>
                </a:lnTo>
                <a:lnTo>
                  <a:pt x="97" y="81"/>
                </a:lnTo>
                <a:lnTo>
                  <a:pt x="97" y="83"/>
                </a:lnTo>
                <a:lnTo>
                  <a:pt x="97" y="85"/>
                </a:lnTo>
                <a:lnTo>
                  <a:pt x="99" y="87"/>
                </a:lnTo>
                <a:lnTo>
                  <a:pt x="100" y="89"/>
                </a:lnTo>
                <a:lnTo>
                  <a:pt x="102" y="90"/>
                </a:lnTo>
                <a:lnTo>
                  <a:pt x="104" y="92"/>
                </a:lnTo>
                <a:lnTo>
                  <a:pt x="101" y="95"/>
                </a:lnTo>
                <a:lnTo>
                  <a:pt x="99" y="97"/>
                </a:lnTo>
                <a:lnTo>
                  <a:pt x="96" y="101"/>
                </a:lnTo>
                <a:lnTo>
                  <a:pt x="94" y="104"/>
                </a:lnTo>
                <a:lnTo>
                  <a:pt x="92" y="108"/>
                </a:lnTo>
                <a:lnTo>
                  <a:pt x="89" y="111"/>
                </a:lnTo>
                <a:lnTo>
                  <a:pt x="87" y="114"/>
                </a:lnTo>
                <a:lnTo>
                  <a:pt x="84" y="116"/>
                </a:lnTo>
                <a:lnTo>
                  <a:pt x="82" y="117"/>
                </a:lnTo>
                <a:lnTo>
                  <a:pt x="79" y="118"/>
                </a:lnTo>
                <a:lnTo>
                  <a:pt x="77" y="119"/>
                </a:lnTo>
                <a:lnTo>
                  <a:pt x="74" y="119"/>
                </a:lnTo>
                <a:lnTo>
                  <a:pt x="71" y="119"/>
                </a:lnTo>
                <a:lnTo>
                  <a:pt x="69" y="120"/>
                </a:lnTo>
                <a:lnTo>
                  <a:pt x="67" y="119"/>
                </a:lnTo>
                <a:lnTo>
                  <a:pt x="64" y="119"/>
                </a:lnTo>
                <a:lnTo>
                  <a:pt x="60" y="117"/>
                </a:lnTo>
                <a:lnTo>
                  <a:pt x="55" y="115"/>
                </a:lnTo>
                <a:lnTo>
                  <a:pt x="51" y="113"/>
                </a:lnTo>
                <a:lnTo>
                  <a:pt x="46" y="111"/>
                </a:lnTo>
                <a:lnTo>
                  <a:pt x="41" y="109"/>
                </a:lnTo>
                <a:lnTo>
                  <a:pt x="37" y="106"/>
                </a:lnTo>
                <a:lnTo>
                  <a:pt x="32" y="103"/>
                </a:lnTo>
                <a:lnTo>
                  <a:pt x="29" y="101"/>
                </a:lnTo>
                <a:lnTo>
                  <a:pt x="27" y="100"/>
                </a:lnTo>
                <a:lnTo>
                  <a:pt x="24" y="99"/>
                </a:lnTo>
                <a:lnTo>
                  <a:pt x="21" y="99"/>
                </a:lnTo>
                <a:lnTo>
                  <a:pt x="19" y="100"/>
                </a:lnTo>
                <a:lnTo>
                  <a:pt x="16" y="100"/>
                </a:lnTo>
                <a:lnTo>
                  <a:pt x="13" y="102"/>
                </a:lnTo>
                <a:lnTo>
                  <a:pt x="11" y="103"/>
                </a:lnTo>
                <a:lnTo>
                  <a:pt x="9" y="106"/>
                </a:lnTo>
                <a:lnTo>
                  <a:pt x="12" y="107"/>
                </a:lnTo>
                <a:lnTo>
                  <a:pt x="15" y="110"/>
                </a:lnTo>
                <a:lnTo>
                  <a:pt x="18" y="111"/>
                </a:lnTo>
                <a:lnTo>
                  <a:pt x="21" y="114"/>
                </a:lnTo>
                <a:lnTo>
                  <a:pt x="24" y="116"/>
                </a:lnTo>
                <a:lnTo>
                  <a:pt x="26" y="118"/>
                </a:lnTo>
                <a:lnTo>
                  <a:pt x="27" y="121"/>
                </a:lnTo>
                <a:lnTo>
                  <a:pt x="27" y="122"/>
                </a:lnTo>
                <a:lnTo>
                  <a:pt x="26" y="126"/>
                </a:lnTo>
                <a:lnTo>
                  <a:pt x="24" y="129"/>
                </a:lnTo>
                <a:lnTo>
                  <a:pt x="20" y="132"/>
                </a:lnTo>
                <a:lnTo>
                  <a:pt x="16" y="135"/>
                </a:lnTo>
                <a:lnTo>
                  <a:pt x="12" y="138"/>
                </a:lnTo>
                <a:lnTo>
                  <a:pt x="9" y="141"/>
                </a:lnTo>
                <a:lnTo>
                  <a:pt x="6" y="145"/>
                </a:lnTo>
                <a:lnTo>
                  <a:pt x="4" y="149"/>
                </a:lnTo>
                <a:lnTo>
                  <a:pt x="3" y="153"/>
                </a:lnTo>
                <a:lnTo>
                  <a:pt x="4" y="157"/>
                </a:lnTo>
                <a:lnTo>
                  <a:pt x="6" y="160"/>
                </a:lnTo>
                <a:lnTo>
                  <a:pt x="9" y="163"/>
                </a:lnTo>
                <a:lnTo>
                  <a:pt x="12" y="166"/>
                </a:lnTo>
                <a:lnTo>
                  <a:pt x="14" y="169"/>
                </a:lnTo>
                <a:lnTo>
                  <a:pt x="17" y="172"/>
                </a:lnTo>
                <a:lnTo>
                  <a:pt x="19" y="175"/>
                </a:lnTo>
                <a:lnTo>
                  <a:pt x="20" y="177"/>
                </a:lnTo>
                <a:lnTo>
                  <a:pt x="20" y="180"/>
                </a:lnTo>
                <a:lnTo>
                  <a:pt x="18" y="183"/>
                </a:lnTo>
                <a:lnTo>
                  <a:pt x="16" y="186"/>
                </a:lnTo>
                <a:lnTo>
                  <a:pt x="14" y="189"/>
                </a:lnTo>
                <a:lnTo>
                  <a:pt x="12" y="192"/>
                </a:lnTo>
                <a:lnTo>
                  <a:pt x="9" y="194"/>
                </a:lnTo>
                <a:lnTo>
                  <a:pt x="6" y="197"/>
                </a:lnTo>
                <a:lnTo>
                  <a:pt x="11" y="199"/>
                </a:lnTo>
                <a:lnTo>
                  <a:pt x="15" y="201"/>
                </a:lnTo>
                <a:lnTo>
                  <a:pt x="17" y="204"/>
                </a:lnTo>
                <a:lnTo>
                  <a:pt x="18" y="206"/>
                </a:lnTo>
                <a:lnTo>
                  <a:pt x="17" y="210"/>
                </a:lnTo>
                <a:lnTo>
                  <a:pt x="16" y="214"/>
                </a:lnTo>
                <a:lnTo>
                  <a:pt x="14" y="218"/>
                </a:lnTo>
                <a:lnTo>
                  <a:pt x="12" y="223"/>
                </a:lnTo>
                <a:lnTo>
                  <a:pt x="14" y="224"/>
                </a:lnTo>
                <a:lnTo>
                  <a:pt x="16" y="225"/>
                </a:lnTo>
                <a:lnTo>
                  <a:pt x="17" y="226"/>
                </a:lnTo>
                <a:lnTo>
                  <a:pt x="19" y="227"/>
                </a:lnTo>
                <a:lnTo>
                  <a:pt x="21" y="228"/>
                </a:lnTo>
                <a:lnTo>
                  <a:pt x="23" y="229"/>
                </a:lnTo>
                <a:lnTo>
                  <a:pt x="25" y="231"/>
                </a:lnTo>
                <a:lnTo>
                  <a:pt x="27" y="231"/>
                </a:lnTo>
                <a:lnTo>
                  <a:pt x="25" y="233"/>
                </a:lnTo>
                <a:lnTo>
                  <a:pt x="24" y="236"/>
                </a:lnTo>
                <a:lnTo>
                  <a:pt x="24" y="239"/>
                </a:lnTo>
                <a:lnTo>
                  <a:pt x="23" y="241"/>
                </a:lnTo>
                <a:lnTo>
                  <a:pt x="22" y="244"/>
                </a:lnTo>
                <a:lnTo>
                  <a:pt x="21" y="247"/>
                </a:lnTo>
                <a:lnTo>
                  <a:pt x="20" y="249"/>
                </a:lnTo>
                <a:lnTo>
                  <a:pt x="17" y="251"/>
                </a:lnTo>
                <a:lnTo>
                  <a:pt x="16" y="251"/>
                </a:lnTo>
                <a:lnTo>
                  <a:pt x="13" y="251"/>
                </a:lnTo>
                <a:lnTo>
                  <a:pt x="11" y="251"/>
                </a:lnTo>
                <a:lnTo>
                  <a:pt x="9" y="251"/>
                </a:lnTo>
                <a:lnTo>
                  <a:pt x="10" y="251"/>
                </a:lnTo>
                <a:lnTo>
                  <a:pt x="9" y="251"/>
                </a:lnTo>
                <a:lnTo>
                  <a:pt x="7" y="252"/>
                </a:lnTo>
                <a:lnTo>
                  <a:pt x="6" y="254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" name="Freeform 105"/>
          <p:cNvSpPr>
            <a:spLocks/>
          </p:cNvSpPr>
          <p:nvPr/>
        </p:nvSpPr>
        <p:spPr bwMode="auto">
          <a:xfrm>
            <a:off x="6086475" y="2329761"/>
            <a:ext cx="22225" cy="38100"/>
          </a:xfrm>
          <a:custGeom>
            <a:avLst/>
            <a:gdLst/>
            <a:ahLst/>
            <a:cxnLst>
              <a:cxn ang="0">
                <a:pos x="4" y="1"/>
              </a:cxn>
              <a:cxn ang="0">
                <a:pos x="3" y="2"/>
              </a:cxn>
              <a:cxn ang="0">
                <a:pos x="2" y="4"/>
              </a:cxn>
              <a:cxn ang="0">
                <a:pos x="1" y="6"/>
              </a:cxn>
              <a:cxn ang="0">
                <a:pos x="0" y="10"/>
              </a:cxn>
              <a:cxn ang="0">
                <a:pos x="0" y="13"/>
              </a:cxn>
              <a:cxn ang="0">
                <a:pos x="1" y="16"/>
              </a:cxn>
              <a:cxn ang="0">
                <a:pos x="2" y="19"/>
              </a:cxn>
              <a:cxn ang="0">
                <a:pos x="4" y="23"/>
              </a:cxn>
              <a:cxn ang="0">
                <a:pos x="5" y="24"/>
              </a:cxn>
              <a:cxn ang="0">
                <a:pos x="7" y="25"/>
              </a:cxn>
              <a:cxn ang="0">
                <a:pos x="8" y="25"/>
              </a:cxn>
              <a:cxn ang="0">
                <a:pos x="9" y="24"/>
              </a:cxn>
              <a:cxn ang="0">
                <a:pos x="9" y="23"/>
              </a:cxn>
              <a:cxn ang="0">
                <a:pos x="10" y="22"/>
              </a:cxn>
              <a:cxn ang="0">
                <a:pos x="11" y="20"/>
              </a:cxn>
              <a:cxn ang="0">
                <a:pos x="12" y="18"/>
              </a:cxn>
              <a:cxn ang="0">
                <a:pos x="9" y="16"/>
              </a:cxn>
              <a:cxn ang="0">
                <a:pos x="7" y="14"/>
              </a:cxn>
              <a:cxn ang="0">
                <a:pos x="7" y="10"/>
              </a:cxn>
              <a:cxn ang="0">
                <a:pos x="7" y="7"/>
              </a:cxn>
              <a:cxn ang="0">
                <a:pos x="7" y="4"/>
              </a:cxn>
              <a:cxn ang="0">
                <a:pos x="7" y="2"/>
              </a:cxn>
              <a:cxn ang="0">
                <a:pos x="7" y="0"/>
              </a:cxn>
              <a:cxn ang="0">
                <a:pos x="4" y="1"/>
              </a:cxn>
            </a:cxnLst>
            <a:rect l="0" t="0" r="r" b="b"/>
            <a:pathLst>
              <a:path w="13" h="26">
                <a:moveTo>
                  <a:pt x="4" y="1"/>
                </a:moveTo>
                <a:lnTo>
                  <a:pt x="3" y="2"/>
                </a:lnTo>
                <a:lnTo>
                  <a:pt x="2" y="4"/>
                </a:lnTo>
                <a:lnTo>
                  <a:pt x="1" y="6"/>
                </a:lnTo>
                <a:lnTo>
                  <a:pt x="0" y="10"/>
                </a:lnTo>
                <a:lnTo>
                  <a:pt x="0" y="13"/>
                </a:lnTo>
                <a:lnTo>
                  <a:pt x="1" y="16"/>
                </a:lnTo>
                <a:lnTo>
                  <a:pt x="2" y="19"/>
                </a:lnTo>
                <a:lnTo>
                  <a:pt x="4" y="23"/>
                </a:lnTo>
                <a:lnTo>
                  <a:pt x="5" y="24"/>
                </a:lnTo>
                <a:lnTo>
                  <a:pt x="7" y="25"/>
                </a:lnTo>
                <a:lnTo>
                  <a:pt x="8" y="25"/>
                </a:lnTo>
                <a:lnTo>
                  <a:pt x="9" y="24"/>
                </a:lnTo>
                <a:lnTo>
                  <a:pt x="9" y="23"/>
                </a:lnTo>
                <a:lnTo>
                  <a:pt x="10" y="22"/>
                </a:lnTo>
                <a:lnTo>
                  <a:pt x="11" y="20"/>
                </a:lnTo>
                <a:lnTo>
                  <a:pt x="12" y="18"/>
                </a:lnTo>
                <a:lnTo>
                  <a:pt x="9" y="16"/>
                </a:lnTo>
                <a:lnTo>
                  <a:pt x="7" y="14"/>
                </a:lnTo>
                <a:lnTo>
                  <a:pt x="7" y="10"/>
                </a:lnTo>
                <a:lnTo>
                  <a:pt x="7" y="7"/>
                </a:lnTo>
                <a:lnTo>
                  <a:pt x="7" y="4"/>
                </a:lnTo>
                <a:lnTo>
                  <a:pt x="7" y="2"/>
                </a:lnTo>
                <a:lnTo>
                  <a:pt x="7" y="0"/>
                </a:lnTo>
                <a:lnTo>
                  <a:pt x="4" y="1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" name="Freeform 106"/>
          <p:cNvSpPr>
            <a:spLocks/>
          </p:cNvSpPr>
          <p:nvPr/>
        </p:nvSpPr>
        <p:spPr bwMode="auto">
          <a:xfrm>
            <a:off x="6086475" y="2329761"/>
            <a:ext cx="30163" cy="46038"/>
          </a:xfrm>
          <a:custGeom>
            <a:avLst/>
            <a:gdLst/>
            <a:ahLst/>
            <a:cxnLst>
              <a:cxn ang="0">
                <a:pos x="6" y="1"/>
              </a:cxn>
              <a:cxn ang="0">
                <a:pos x="4" y="2"/>
              </a:cxn>
              <a:cxn ang="0">
                <a:pos x="3" y="5"/>
              </a:cxn>
              <a:cxn ang="0">
                <a:pos x="1" y="8"/>
              </a:cxn>
              <a:cxn ang="0">
                <a:pos x="0" y="12"/>
              </a:cxn>
              <a:cxn ang="0">
                <a:pos x="0" y="16"/>
              </a:cxn>
              <a:cxn ang="0">
                <a:pos x="1" y="20"/>
              </a:cxn>
              <a:cxn ang="0">
                <a:pos x="3" y="24"/>
              </a:cxn>
              <a:cxn ang="0">
                <a:pos x="6" y="28"/>
              </a:cxn>
              <a:cxn ang="0">
                <a:pos x="8" y="30"/>
              </a:cxn>
              <a:cxn ang="0">
                <a:pos x="9" y="31"/>
              </a:cxn>
              <a:cxn ang="0">
                <a:pos x="11" y="31"/>
              </a:cxn>
              <a:cxn ang="0">
                <a:pos x="13" y="30"/>
              </a:cxn>
              <a:cxn ang="0">
                <a:pos x="13" y="29"/>
              </a:cxn>
              <a:cxn ang="0">
                <a:pos x="14" y="27"/>
              </a:cxn>
              <a:cxn ang="0">
                <a:pos x="15" y="25"/>
              </a:cxn>
              <a:cxn ang="0">
                <a:pos x="17" y="22"/>
              </a:cxn>
              <a:cxn ang="0">
                <a:pos x="12" y="20"/>
              </a:cxn>
              <a:cxn ang="0">
                <a:pos x="10" y="17"/>
              </a:cxn>
              <a:cxn ang="0">
                <a:pos x="9" y="13"/>
              </a:cxn>
              <a:cxn ang="0">
                <a:pos x="10" y="9"/>
              </a:cxn>
              <a:cxn ang="0">
                <a:pos x="10" y="5"/>
              </a:cxn>
              <a:cxn ang="0">
                <a:pos x="10" y="2"/>
              </a:cxn>
              <a:cxn ang="0">
                <a:pos x="9" y="0"/>
              </a:cxn>
              <a:cxn ang="0">
                <a:pos x="6" y="1"/>
              </a:cxn>
            </a:cxnLst>
            <a:rect l="0" t="0" r="r" b="b"/>
            <a:pathLst>
              <a:path w="18" h="32">
                <a:moveTo>
                  <a:pt x="6" y="1"/>
                </a:moveTo>
                <a:lnTo>
                  <a:pt x="4" y="2"/>
                </a:lnTo>
                <a:lnTo>
                  <a:pt x="3" y="5"/>
                </a:lnTo>
                <a:lnTo>
                  <a:pt x="1" y="8"/>
                </a:lnTo>
                <a:lnTo>
                  <a:pt x="0" y="12"/>
                </a:lnTo>
                <a:lnTo>
                  <a:pt x="0" y="16"/>
                </a:lnTo>
                <a:lnTo>
                  <a:pt x="1" y="20"/>
                </a:lnTo>
                <a:lnTo>
                  <a:pt x="3" y="24"/>
                </a:lnTo>
                <a:lnTo>
                  <a:pt x="6" y="28"/>
                </a:lnTo>
                <a:lnTo>
                  <a:pt x="8" y="30"/>
                </a:lnTo>
                <a:lnTo>
                  <a:pt x="9" y="31"/>
                </a:lnTo>
                <a:lnTo>
                  <a:pt x="11" y="31"/>
                </a:lnTo>
                <a:lnTo>
                  <a:pt x="13" y="30"/>
                </a:lnTo>
                <a:lnTo>
                  <a:pt x="13" y="29"/>
                </a:lnTo>
                <a:lnTo>
                  <a:pt x="14" y="27"/>
                </a:lnTo>
                <a:lnTo>
                  <a:pt x="15" y="25"/>
                </a:lnTo>
                <a:lnTo>
                  <a:pt x="17" y="22"/>
                </a:lnTo>
                <a:lnTo>
                  <a:pt x="12" y="20"/>
                </a:lnTo>
                <a:lnTo>
                  <a:pt x="10" y="17"/>
                </a:lnTo>
                <a:lnTo>
                  <a:pt x="9" y="13"/>
                </a:lnTo>
                <a:lnTo>
                  <a:pt x="10" y="9"/>
                </a:lnTo>
                <a:lnTo>
                  <a:pt x="10" y="5"/>
                </a:lnTo>
                <a:lnTo>
                  <a:pt x="10" y="2"/>
                </a:lnTo>
                <a:lnTo>
                  <a:pt x="9" y="0"/>
                </a:lnTo>
                <a:lnTo>
                  <a:pt x="6" y="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" name="Freeform 107"/>
          <p:cNvSpPr>
            <a:spLocks/>
          </p:cNvSpPr>
          <p:nvPr/>
        </p:nvSpPr>
        <p:spPr bwMode="auto">
          <a:xfrm>
            <a:off x="6113463" y="2658374"/>
            <a:ext cx="23812" cy="3492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" y="3"/>
              </a:cxn>
              <a:cxn ang="0">
                <a:pos x="7" y="6"/>
              </a:cxn>
              <a:cxn ang="0">
                <a:pos x="5" y="8"/>
              </a:cxn>
              <a:cxn ang="0">
                <a:pos x="3" y="10"/>
              </a:cxn>
              <a:cxn ang="0">
                <a:pos x="1" y="14"/>
              </a:cxn>
              <a:cxn ang="0">
                <a:pos x="0" y="16"/>
              </a:cxn>
              <a:cxn ang="0">
                <a:pos x="1" y="19"/>
              </a:cxn>
              <a:cxn ang="0">
                <a:pos x="5" y="22"/>
              </a:cxn>
              <a:cxn ang="0">
                <a:pos x="7" y="24"/>
              </a:cxn>
              <a:cxn ang="0">
                <a:pos x="10" y="24"/>
              </a:cxn>
              <a:cxn ang="0">
                <a:pos x="12" y="24"/>
              </a:cxn>
              <a:cxn ang="0">
                <a:pos x="13" y="22"/>
              </a:cxn>
              <a:cxn ang="0">
                <a:pos x="14" y="20"/>
              </a:cxn>
              <a:cxn ang="0">
                <a:pos x="14" y="17"/>
              </a:cxn>
              <a:cxn ang="0">
                <a:pos x="13" y="14"/>
              </a:cxn>
              <a:cxn ang="0">
                <a:pos x="12" y="12"/>
              </a:cxn>
              <a:cxn ang="0">
                <a:pos x="10" y="9"/>
              </a:cxn>
              <a:cxn ang="0">
                <a:pos x="9" y="6"/>
              </a:cxn>
              <a:cxn ang="0">
                <a:pos x="9" y="3"/>
              </a:cxn>
              <a:cxn ang="0">
                <a:pos x="9" y="0"/>
              </a:cxn>
            </a:cxnLst>
            <a:rect l="0" t="0" r="r" b="b"/>
            <a:pathLst>
              <a:path w="15" h="25">
                <a:moveTo>
                  <a:pt x="9" y="0"/>
                </a:moveTo>
                <a:lnTo>
                  <a:pt x="9" y="3"/>
                </a:lnTo>
                <a:lnTo>
                  <a:pt x="7" y="6"/>
                </a:lnTo>
                <a:lnTo>
                  <a:pt x="5" y="8"/>
                </a:lnTo>
                <a:lnTo>
                  <a:pt x="3" y="10"/>
                </a:lnTo>
                <a:lnTo>
                  <a:pt x="1" y="14"/>
                </a:lnTo>
                <a:lnTo>
                  <a:pt x="0" y="16"/>
                </a:lnTo>
                <a:lnTo>
                  <a:pt x="1" y="19"/>
                </a:lnTo>
                <a:lnTo>
                  <a:pt x="5" y="22"/>
                </a:lnTo>
                <a:lnTo>
                  <a:pt x="7" y="24"/>
                </a:lnTo>
                <a:lnTo>
                  <a:pt x="10" y="24"/>
                </a:lnTo>
                <a:lnTo>
                  <a:pt x="12" y="24"/>
                </a:lnTo>
                <a:lnTo>
                  <a:pt x="13" y="22"/>
                </a:lnTo>
                <a:lnTo>
                  <a:pt x="14" y="20"/>
                </a:lnTo>
                <a:lnTo>
                  <a:pt x="14" y="17"/>
                </a:lnTo>
                <a:lnTo>
                  <a:pt x="13" y="14"/>
                </a:lnTo>
                <a:lnTo>
                  <a:pt x="12" y="12"/>
                </a:lnTo>
                <a:lnTo>
                  <a:pt x="10" y="9"/>
                </a:lnTo>
                <a:lnTo>
                  <a:pt x="9" y="6"/>
                </a:lnTo>
                <a:lnTo>
                  <a:pt x="9" y="3"/>
                </a:lnTo>
                <a:lnTo>
                  <a:pt x="9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" name="Freeform 108"/>
          <p:cNvSpPr>
            <a:spLocks/>
          </p:cNvSpPr>
          <p:nvPr/>
        </p:nvSpPr>
        <p:spPr bwMode="auto">
          <a:xfrm>
            <a:off x="6113463" y="2658374"/>
            <a:ext cx="33337" cy="44450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13" y="4"/>
              </a:cxn>
              <a:cxn ang="0">
                <a:pos x="11" y="7"/>
              </a:cxn>
              <a:cxn ang="0">
                <a:pos x="7" y="10"/>
              </a:cxn>
              <a:cxn ang="0">
                <a:pos x="4" y="13"/>
              </a:cxn>
              <a:cxn ang="0">
                <a:pos x="1" y="17"/>
              </a:cxn>
              <a:cxn ang="0">
                <a:pos x="0" y="20"/>
              </a:cxn>
              <a:cxn ang="0">
                <a:pos x="1" y="24"/>
              </a:cxn>
              <a:cxn ang="0">
                <a:pos x="7" y="28"/>
              </a:cxn>
              <a:cxn ang="0">
                <a:pos x="9" y="30"/>
              </a:cxn>
              <a:cxn ang="0">
                <a:pos x="14" y="30"/>
              </a:cxn>
              <a:cxn ang="0">
                <a:pos x="17" y="30"/>
              </a:cxn>
              <a:cxn ang="0">
                <a:pos x="18" y="28"/>
              </a:cxn>
              <a:cxn ang="0">
                <a:pos x="20" y="25"/>
              </a:cxn>
              <a:cxn ang="0">
                <a:pos x="20" y="21"/>
              </a:cxn>
              <a:cxn ang="0">
                <a:pos x="19" y="18"/>
              </a:cxn>
              <a:cxn ang="0">
                <a:pos x="17" y="15"/>
              </a:cxn>
              <a:cxn ang="0">
                <a:pos x="15" y="11"/>
              </a:cxn>
              <a:cxn ang="0">
                <a:pos x="13" y="8"/>
              </a:cxn>
              <a:cxn ang="0">
                <a:pos x="13" y="4"/>
              </a:cxn>
              <a:cxn ang="0">
                <a:pos x="13" y="0"/>
              </a:cxn>
            </a:cxnLst>
            <a:rect l="0" t="0" r="r" b="b"/>
            <a:pathLst>
              <a:path w="21" h="31">
                <a:moveTo>
                  <a:pt x="13" y="0"/>
                </a:moveTo>
                <a:lnTo>
                  <a:pt x="13" y="4"/>
                </a:lnTo>
                <a:lnTo>
                  <a:pt x="11" y="7"/>
                </a:lnTo>
                <a:lnTo>
                  <a:pt x="7" y="10"/>
                </a:lnTo>
                <a:lnTo>
                  <a:pt x="4" y="13"/>
                </a:lnTo>
                <a:lnTo>
                  <a:pt x="1" y="17"/>
                </a:lnTo>
                <a:lnTo>
                  <a:pt x="0" y="20"/>
                </a:lnTo>
                <a:lnTo>
                  <a:pt x="1" y="24"/>
                </a:lnTo>
                <a:lnTo>
                  <a:pt x="7" y="28"/>
                </a:lnTo>
                <a:lnTo>
                  <a:pt x="9" y="30"/>
                </a:lnTo>
                <a:lnTo>
                  <a:pt x="14" y="30"/>
                </a:lnTo>
                <a:lnTo>
                  <a:pt x="17" y="30"/>
                </a:lnTo>
                <a:lnTo>
                  <a:pt x="18" y="28"/>
                </a:lnTo>
                <a:lnTo>
                  <a:pt x="20" y="25"/>
                </a:lnTo>
                <a:lnTo>
                  <a:pt x="20" y="21"/>
                </a:lnTo>
                <a:lnTo>
                  <a:pt x="19" y="18"/>
                </a:lnTo>
                <a:lnTo>
                  <a:pt x="17" y="15"/>
                </a:lnTo>
                <a:lnTo>
                  <a:pt x="15" y="11"/>
                </a:lnTo>
                <a:lnTo>
                  <a:pt x="13" y="8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" name="Freeform 109"/>
          <p:cNvSpPr>
            <a:spLocks/>
          </p:cNvSpPr>
          <p:nvPr/>
        </p:nvSpPr>
        <p:spPr bwMode="auto">
          <a:xfrm>
            <a:off x="6054725" y="2748861"/>
            <a:ext cx="14288" cy="26988"/>
          </a:xfrm>
          <a:custGeom>
            <a:avLst/>
            <a:gdLst/>
            <a:ahLst/>
            <a:cxnLst>
              <a:cxn ang="0">
                <a:pos x="6" y="1"/>
              </a:cxn>
              <a:cxn ang="0">
                <a:pos x="5" y="0"/>
              </a:cxn>
              <a:cxn ang="0">
                <a:pos x="4" y="1"/>
              </a:cxn>
              <a:cxn ang="0">
                <a:pos x="2" y="3"/>
              </a:cxn>
              <a:cxn ang="0">
                <a:pos x="1" y="5"/>
              </a:cxn>
              <a:cxn ang="0">
                <a:pos x="0" y="8"/>
              </a:cxn>
              <a:cxn ang="0">
                <a:pos x="0" y="11"/>
              </a:cxn>
              <a:cxn ang="0">
                <a:pos x="1" y="13"/>
              </a:cxn>
              <a:cxn ang="0">
                <a:pos x="2" y="14"/>
              </a:cxn>
              <a:cxn ang="0">
                <a:pos x="4" y="14"/>
              </a:cxn>
              <a:cxn ang="0">
                <a:pos x="5" y="15"/>
              </a:cxn>
              <a:cxn ang="0">
                <a:pos x="6" y="17"/>
              </a:cxn>
              <a:cxn ang="0">
                <a:pos x="7" y="18"/>
              </a:cxn>
              <a:cxn ang="0">
                <a:pos x="7" y="16"/>
              </a:cxn>
              <a:cxn ang="0">
                <a:pos x="7" y="14"/>
              </a:cxn>
              <a:cxn ang="0">
                <a:pos x="7" y="11"/>
              </a:cxn>
              <a:cxn ang="0">
                <a:pos x="8" y="9"/>
              </a:cxn>
              <a:cxn ang="0">
                <a:pos x="8" y="7"/>
              </a:cxn>
              <a:cxn ang="0">
                <a:pos x="7" y="5"/>
              </a:cxn>
              <a:cxn ang="0">
                <a:pos x="7" y="3"/>
              </a:cxn>
              <a:cxn ang="0">
                <a:pos x="6" y="1"/>
              </a:cxn>
            </a:cxnLst>
            <a:rect l="0" t="0" r="r" b="b"/>
            <a:pathLst>
              <a:path w="9" h="19">
                <a:moveTo>
                  <a:pt x="6" y="1"/>
                </a:moveTo>
                <a:lnTo>
                  <a:pt x="5" y="0"/>
                </a:lnTo>
                <a:lnTo>
                  <a:pt x="4" y="1"/>
                </a:lnTo>
                <a:lnTo>
                  <a:pt x="2" y="3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3"/>
                </a:lnTo>
                <a:lnTo>
                  <a:pt x="2" y="14"/>
                </a:lnTo>
                <a:lnTo>
                  <a:pt x="4" y="14"/>
                </a:lnTo>
                <a:lnTo>
                  <a:pt x="5" y="15"/>
                </a:lnTo>
                <a:lnTo>
                  <a:pt x="6" y="17"/>
                </a:lnTo>
                <a:lnTo>
                  <a:pt x="7" y="18"/>
                </a:lnTo>
                <a:lnTo>
                  <a:pt x="7" y="16"/>
                </a:lnTo>
                <a:lnTo>
                  <a:pt x="7" y="14"/>
                </a:lnTo>
                <a:lnTo>
                  <a:pt x="7" y="11"/>
                </a:lnTo>
                <a:lnTo>
                  <a:pt x="8" y="9"/>
                </a:lnTo>
                <a:lnTo>
                  <a:pt x="8" y="7"/>
                </a:lnTo>
                <a:lnTo>
                  <a:pt x="7" y="5"/>
                </a:lnTo>
                <a:lnTo>
                  <a:pt x="7" y="3"/>
                </a:lnTo>
                <a:lnTo>
                  <a:pt x="6" y="1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" name="Freeform 110"/>
          <p:cNvSpPr>
            <a:spLocks/>
          </p:cNvSpPr>
          <p:nvPr/>
        </p:nvSpPr>
        <p:spPr bwMode="auto">
          <a:xfrm>
            <a:off x="5999163" y="2809186"/>
            <a:ext cx="20637" cy="28575"/>
          </a:xfrm>
          <a:custGeom>
            <a:avLst/>
            <a:gdLst/>
            <a:ahLst/>
            <a:cxnLst>
              <a:cxn ang="0">
                <a:pos x="11" y="5"/>
              </a:cxn>
              <a:cxn ang="0">
                <a:pos x="9" y="5"/>
              </a:cxn>
              <a:cxn ang="0">
                <a:pos x="7" y="5"/>
              </a:cxn>
              <a:cxn ang="0">
                <a:pos x="5" y="5"/>
              </a:cxn>
              <a:cxn ang="0">
                <a:pos x="3" y="7"/>
              </a:cxn>
              <a:cxn ang="0">
                <a:pos x="2" y="8"/>
              </a:cxn>
              <a:cxn ang="0">
                <a:pos x="1" y="11"/>
              </a:cxn>
              <a:cxn ang="0">
                <a:pos x="1" y="12"/>
              </a:cxn>
              <a:cxn ang="0">
                <a:pos x="0" y="14"/>
              </a:cxn>
              <a:cxn ang="0">
                <a:pos x="0" y="15"/>
              </a:cxn>
              <a:cxn ang="0">
                <a:pos x="1" y="17"/>
              </a:cxn>
              <a:cxn ang="0">
                <a:pos x="2" y="17"/>
              </a:cxn>
              <a:cxn ang="0">
                <a:pos x="3" y="17"/>
              </a:cxn>
              <a:cxn ang="0">
                <a:pos x="6" y="18"/>
              </a:cxn>
              <a:cxn ang="0">
                <a:pos x="8" y="18"/>
              </a:cxn>
              <a:cxn ang="0">
                <a:pos x="9" y="17"/>
              </a:cxn>
              <a:cxn ang="0">
                <a:pos x="11" y="17"/>
              </a:cxn>
              <a:cxn ang="0">
                <a:pos x="11" y="16"/>
              </a:cxn>
              <a:cxn ang="0">
                <a:pos x="11" y="14"/>
              </a:cxn>
              <a:cxn ang="0">
                <a:pos x="11" y="11"/>
              </a:cxn>
              <a:cxn ang="0">
                <a:pos x="11" y="9"/>
              </a:cxn>
              <a:cxn ang="0">
                <a:pos x="11" y="7"/>
              </a:cxn>
              <a:cxn ang="0">
                <a:pos x="11" y="5"/>
              </a:cxn>
              <a:cxn ang="0">
                <a:pos x="11" y="2"/>
              </a:cxn>
              <a:cxn ang="0">
                <a:pos x="11" y="0"/>
              </a:cxn>
              <a:cxn ang="0">
                <a:pos x="11" y="1"/>
              </a:cxn>
              <a:cxn ang="0">
                <a:pos x="11" y="2"/>
              </a:cxn>
              <a:cxn ang="0">
                <a:pos x="11" y="3"/>
              </a:cxn>
              <a:cxn ang="0">
                <a:pos x="11" y="5"/>
              </a:cxn>
            </a:cxnLst>
            <a:rect l="0" t="0" r="r" b="b"/>
            <a:pathLst>
              <a:path w="12" h="19">
                <a:moveTo>
                  <a:pt x="11" y="5"/>
                </a:moveTo>
                <a:lnTo>
                  <a:pt x="9" y="5"/>
                </a:lnTo>
                <a:lnTo>
                  <a:pt x="7" y="5"/>
                </a:lnTo>
                <a:lnTo>
                  <a:pt x="5" y="5"/>
                </a:lnTo>
                <a:lnTo>
                  <a:pt x="3" y="7"/>
                </a:lnTo>
                <a:lnTo>
                  <a:pt x="2" y="8"/>
                </a:lnTo>
                <a:lnTo>
                  <a:pt x="1" y="11"/>
                </a:lnTo>
                <a:lnTo>
                  <a:pt x="1" y="12"/>
                </a:lnTo>
                <a:lnTo>
                  <a:pt x="0" y="14"/>
                </a:lnTo>
                <a:lnTo>
                  <a:pt x="0" y="15"/>
                </a:lnTo>
                <a:lnTo>
                  <a:pt x="1" y="17"/>
                </a:lnTo>
                <a:lnTo>
                  <a:pt x="2" y="17"/>
                </a:lnTo>
                <a:lnTo>
                  <a:pt x="3" y="17"/>
                </a:lnTo>
                <a:lnTo>
                  <a:pt x="6" y="18"/>
                </a:lnTo>
                <a:lnTo>
                  <a:pt x="8" y="18"/>
                </a:lnTo>
                <a:lnTo>
                  <a:pt x="9" y="17"/>
                </a:lnTo>
                <a:lnTo>
                  <a:pt x="11" y="17"/>
                </a:lnTo>
                <a:lnTo>
                  <a:pt x="11" y="16"/>
                </a:lnTo>
                <a:lnTo>
                  <a:pt x="11" y="14"/>
                </a:lnTo>
                <a:lnTo>
                  <a:pt x="11" y="11"/>
                </a:lnTo>
                <a:lnTo>
                  <a:pt x="11" y="9"/>
                </a:lnTo>
                <a:lnTo>
                  <a:pt x="11" y="7"/>
                </a:lnTo>
                <a:lnTo>
                  <a:pt x="11" y="5"/>
                </a:lnTo>
                <a:lnTo>
                  <a:pt x="11" y="2"/>
                </a:lnTo>
                <a:lnTo>
                  <a:pt x="11" y="0"/>
                </a:lnTo>
                <a:lnTo>
                  <a:pt x="11" y="1"/>
                </a:lnTo>
                <a:lnTo>
                  <a:pt x="11" y="2"/>
                </a:lnTo>
                <a:lnTo>
                  <a:pt x="11" y="3"/>
                </a:lnTo>
                <a:lnTo>
                  <a:pt x="11" y="5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" name="Freeform 111"/>
          <p:cNvSpPr>
            <a:spLocks/>
          </p:cNvSpPr>
          <p:nvPr/>
        </p:nvSpPr>
        <p:spPr bwMode="auto">
          <a:xfrm>
            <a:off x="5999163" y="2809186"/>
            <a:ext cx="30162" cy="34925"/>
          </a:xfrm>
          <a:custGeom>
            <a:avLst/>
            <a:gdLst/>
            <a:ahLst/>
            <a:cxnLst>
              <a:cxn ang="0">
                <a:pos x="17" y="6"/>
              </a:cxn>
              <a:cxn ang="0">
                <a:pos x="14" y="6"/>
              </a:cxn>
              <a:cxn ang="0">
                <a:pos x="11" y="6"/>
              </a:cxn>
              <a:cxn ang="0">
                <a:pos x="7" y="7"/>
              </a:cxn>
              <a:cxn ang="0">
                <a:pos x="5" y="9"/>
              </a:cxn>
              <a:cxn ang="0">
                <a:pos x="3" y="11"/>
              </a:cxn>
              <a:cxn ang="0">
                <a:pos x="2" y="13"/>
              </a:cxn>
              <a:cxn ang="0">
                <a:pos x="1" y="15"/>
              </a:cxn>
              <a:cxn ang="0">
                <a:pos x="0" y="17"/>
              </a:cxn>
              <a:cxn ang="0">
                <a:pos x="0" y="19"/>
              </a:cxn>
              <a:cxn ang="0">
                <a:pos x="1" y="21"/>
              </a:cxn>
              <a:cxn ang="0">
                <a:pos x="3" y="22"/>
              </a:cxn>
              <a:cxn ang="0">
                <a:pos x="5" y="22"/>
              </a:cxn>
              <a:cxn ang="0">
                <a:pos x="9" y="23"/>
              </a:cxn>
              <a:cxn ang="0">
                <a:pos x="12" y="23"/>
              </a:cxn>
              <a:cxn ang="0">
                <a:pos x="14" y="22"/>
              </a:cxn>
              <a:cxn ang="0">
                <a:pos x="17" y="22"/>
              </a:cxn>
              <a:cxn ang="0">
                <a:pos x="17" y="20"/>
              </a:cxn>
              <a:cxn ang="0">
                <a:pos x="17" y="17"/>
              </a:cxn>
              <a:cxn ang="0">
                <a:pos x="17" y="14"/>
              </a:cxn>
              <a:cxn ang="0">
                <a:pos x="17" y="12"/>
              </a:cxn>
              <a:cxn ang="0">
                <a:pos x="17" y="9"/>
              </a:cxn>
              <a:cxn ang="0">
                <a:pos x="17" y="6"/>
              </a:cxn>
              <a:cxn ang="0">
                <a:pos x="17" y="3"/>
              </a:cxn>
              <a:cxn ang="0">
                <a:pos x="17" y="0"/>
              </a:cxn>
              <a:cxn ang="0">
                <a:pos x="17" y="1"/>
              </a:cxn>
              <a:cxn ang="0">
                <a:pos x="17" y="3"/>
              </a:cxn>
              <a:cxn ang="0">
                <a:pos x="17" y="4"/>
              </a:cxn>
              <a:cxn ang="0">
                <a:pos x="17" y="6"/>
              </a:cxn>
            </a:cxnLst>
            <a:rect l="0" t="0" r="r" b="b"/>
            <a:pathLst>
              <a:path w="18" h="24">
                <a:moveTo>
                  <a:pt x="17" y="6"/>
                </a:moveTo>
                <a:lnTo>
                  <a:pt x="14" y="6"/>
                </a:lnTo>
                <a:lnTo>
                  <a:pt x="11" y="6"/>
                </a:lnTo>
                <a:lnTo>
                  <a:pt x="7" y="7"/>
                </a:lnTo>
                <a:lnTo>
                  <a:pt x="5" y="9"/>
                </a:lnTo>
                <a:lnTo>
                  <a:pt x="3" y="11"/>
                </a:lnTo>
                <a:lnTo>
                  <a:pt x="2" y="13"/>
                </a:lnTo>
                <a:lnTo>
                  <a:pt x="1" y="15"/>
                </a:lnTo>
                <a:lnTo>
                  <a:pt x="0" y="17"/>
                </a:lnTo>
                <a:lnTo>
                  <a:pt x="0" y="19"/>
                </a:lnTo>
                <a:lnTo>
                  <a:pt x="1" y="21"/>
                </a:lnTo>
                <a:lnTo>
                  <a:pt x="3" y="22"/>
                </a:lnTo>
                <a:lnTo>
                  <a:pt x="5" y="22"/>
                </a:lnTo>
                <a:lnTo>
                  <a:pt x="9" y="23"/>
                </a:lnTo>
                <a:lnTo>
                  <a:pt x="12" y="23"/>
                </a:lnTo>
                <a:lnTo>
                  <a:pt x="14" y="22"/>
                </a:lnTo>
                <a:lnTo>
                  <a:pt x="17" y="22"/>
                </a:lnTo>
                <a:lnTo>
                  <a:pt x="17" y="20"/>
                </a:lnTo>
                <a:lnTo>
                  <a:pt x="17" y="17"/>
                </a:lnTo>
                <a:lnTo>
                  <a:pt x="17" y="14"/>
                </a:lnTo>
                <a:lnTo>
                  <a:pt x="17" y="12"/>
                </a:lnTo>
                <a:lnTo>
                  <a:pt x="17" y="9"/>
                </a:lnTo>
                <a:lnTo>
                  <a:pt x="17" y="6"/>
                </a:lnTo>
                <a:lnTo>
                  <a:pt x="17" y="3"/>
                </a:lnTo>
                <a:lnTo>
                  <a:pt x="17" y="0"/>
                </a:lnTo>
                <a:lnTo>
                  <a:pt x="17" y="1"/>
                </a:lnTo>
                <a:lnTo>
                  <a:pt x="17" y="3"/>
                </a:lnTo>
                <a:lnTo>
                  <a:pt x="17" y="4"/>
                </a:lnTo>
                <a:lnTo>
                  <a:pt x="17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" name="Freeform 112"/>
          <p:cNvSpPr>
            <a:spLocks/>
          </p:cNvSpPr>
          <p:nvPr/>
        </p:nvSpPr>
        <p:spPr bwMode="auto">
          <a:xfrm>
            <a:off x="5892800" y="2867924"/>
            <a:ext cx="87313" cy="46037"/>
          </a:xfrm>
          <a:custGeom>
            <a:avLst/>
            <a:gdLst/>
            <a:ahLst/>
            <a:cxnLst>
              <a:cxn ang="0">
                <a:pos x="53" y="0"/>
              </a:cxn>
              <a:cxn ang="0">
                <a:pos x="46" y="3"/>
              </a:cxn>
              <a:cxn ang="0">
                <a:pos x="36" y="4"/>
              </a:cxn>
              <a:cxn ang="0">
                <a:pos x="27" y="6"/>
              </a:cxn>
              <a:cxn ang="0">
                <a:pos x="18" y="8"/>
              </a:cxn>
              <a:cxn ang="0">
                <a:pos x="10" y="11"/>
              </a:cxn>
              <a:cxn ang="0">
                <a:pos x="4" y="15"/>
              </a:cxn>
              <a:cxn ang="0">
                <a:pos x="0" y="21"/>
              </a:cxn>
              <a:cxn ang="0">
                <a:pos x="0" y="29"/>
              </a:cxn>
              <a:cxn ang="0">
                <a:pos x="1" y="30"/>
              </a:cxn>
              <a:cxn ang="0">
                <a:pos x="2" y="30"/>
              </a:cxn>
              <a:cxn ang="0">
                <a:pos x="4" y="31"/>
              </a:cxn>
              <a:cxn ang="0">
                <a:pos x="7" y="31"/>
              </a:cxn>
              <a:cxn ang="0">
                <a:pos x="8" y="31"/>
              </a:cxn>
              <a:cxn ang="0">
                <a:pos x="10" y="30"/>
              </a:cxn>
              <a:cxn ang="0">
                <a:pos x="13" y="30"/>
              </a:cxn>
              <a:cxn ang="0">
                <a:pos x="14" y="29"/>
              </a:cxn>
              <a:cxn ang="0">
                <a:pos x="15" y="28"/>
              </a:cxn>
              <a:cxn ang="0">
                <a:pos x="16" y="25"/>
              </a:cxn>
              <a:cxn ang="0">
                <a:pos x="15" y="23"/>
              </a:cxn>
              <a:cxn ang="0">
                <a:pos x="15" y="20"/>
              </a:cxn>
              <a:cxn ang="0">
                <a:pos x="22" y="21"/>
              </a:cxn>
              <a:cxn ang="0">
                <a:pos x="28" y="21"/>
              </a:cxn>
              <a:cxn ang="0">
                <a:pos x="33" y="19"/>
              </a:cxn>
              <a:cxn ang="0">
                <a:pos x="36" y="16"/>
              </a:cxn>
              <a:cxn ang="0">
                <a:pos x="40" y="12"/>
              </a:cxn>
              <a:cxn ang="0">
                <a:pos x="44" y="8"/>
              </a:cxn>
              <a:cxn ang="0">
                <a:pos x="48" y="4"/>
              </a:cxn>
              <a:cxn ang="0">
                <a:pos x="53" y="0"/>
              </a:cxn>
            </a:cxnLst>
            <a:rect l="0" t="0" r="r" b="b"/>
            <a:pathLst>
              <a:path w="54" h="32">
                <a:moveTo>
                  <a:pt x="53" y="0"/>
                </a:moveTo>
                <a:lnTo>
                  <a:pt x="46" y="3"/>
                </a:lnTo>
                <a:lnTo>
                  <a:pt x="36" y="4"/>
                </a:lnTo>
                <a:lnTo>
                  <a:pt x="27" y="6"/>
                </a:lnTo>
                <a:lnTo>
                  <a:pt x="18" y="8"/>
                </a:lnTo>
                <a:lnTo>
                  <a:pt x="10" y="11"/>
                </a:lnTo>
                <a:lnTo>
                  <a:pt x="4" y="15"/>
                </a:lnTo>
                <a:lnTo>
                  <a:pt x="0" y="21"/>
                </a:lnTo>
                <a:lnTo>
                  <a:pt x="0" y="29"/>
                </a:lnTo>
                <a:lnTo>
                  <a:pt x="1" y="30"/>
                </a:lnTo>
                <a:lnTo>
                  <a:pt x="2" y="30"/>
                </a:lnTo>
                <a:lnTo>
                  <a:pt x="4" y="31"/>
                </a:lnTo>
                <a:lnTo>
                  <a:pt x="7" y="31"/>
                </a:lnTo>
                <a:lnTo>
                  <a:pt x="8" y="31"/>
                </a:lnTo>
                <a:lnTo>
                  <a:pt x="10" y="30"/>
                </a:lnTo>
                <a:lnTo>
                  <a:pt x="13" y="30"/>
                </a:lnTo>
                <a:lnTo>
                  <a:pt x="14" y="29"/>
                </a:lnTo>
                <a:lnTo>
                  <a:pt x="15" y="28"/>
                </a:lnTo>
                <a:lnTo>
                  <a:pt x="16" y="25"/>
                </a:lnTo>
                <a:lnTo>
                  <a:pt x="15" y="23"/>
                </a:lnTo>
                <a:lnTo>
                  <a:pt x="15" y="20"/>
                </a:lnTo>
                <a:lnTo>
                  <a:pt x="22" y="21"/>
                </a:lnTo>
                <a:lnTo>
                  <a:pt x="28" y="21"/>
                </a:lnTo>
                <a:lnTo>
                  <a:pt x="33" y="19"/>
                </a:lnTo>
                <a:lnTo>
                  <a:pt x="36" y="16"/>
                </a:lnTo>
                <a:lnTo>
                  <a:pt x="40" y="12"/>
                </a:lnTo>
                <a:lnTo>
                  <a:pt x="44" y="8"/>
                </a:lnTo>
                <a:lnTo>
                  <a:pt x="48" y="4"/>
                </a:lnTo>
                <a:lnTo>
                  <a:pt x="53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14" name="Group 113"/>
          <p:cNvGrpSpPr>
            <a:grpSpLocks/>
          </p:cNvGrpSpPr>
          <p:nvPr/>
        </p:nvGrpSpPr>
        <p:grpSpPr bwMode="auto">
          <a:xfrm>
            <a:off x="5892800" y="1497911"/>
            <a:ext cx="1273175" cy="1425575"/>
            <a:chOff x="3841" y="1318"/>
            <a:chExt cx="802" cy="898"/>
          </a:xfrm>
        </p:grpSpPr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3980" y="1863"/>
              <a:ext cx="99" cy="130"/>
            </a:xfrm>
            <a:custGeom>
              <a:avLst/>
              <a:gdLst/>
              <a:ahLst/>
              <a:cxnLst>
                <a:cxn ang="0">
                  <a:pos x="93" y="63"/>
                </a:cxn>
                <a:cxn ang="0">
                  <a:pos x="97" y="55"/>
                </a:cxn>
                <a:cxn ang="0">
                  <a:pos x="95" y="46"/>
                </a:cxn>
                <a:cxn ang="0">
                  <a:pos x="90" y="38"/>
                </a:cxn>
                <a:cxn ang="0">
                  <a:pos x="87" y="32"/>
                </a:cxn>
                <a:cxn ang="0">
                  <a:pos x="90" y="26"/>
                </a:cxn>
                <a:cxn ang="0">
                  <a:pos x="94" y="21"/>
                </a:cxn>
                <a:cxn ang="0">
                  <a:pos x="86" y="21"/>
                </a:cxn>
                <a:cxn ang="0">
                  <a:pos x="82" y="20"/>
                </a:cxn>
                <a:cxn ang="0">
                  <a:pos x="82" y="13"/>
                </a:cxn>
                <a:cxn ang="0">
                  <a:pos x="81" y="7"/>
                </a:cxn>
                <a:cxn ang="0">
                  <a:pos x="75" y="8"/>
                </a:cxn>
                <a:cxn ang="0">
                  <a:pos x="68" y="14"/>
                </a:cxn>
                <a:cxn ang="0">
                  <a:pos x="60" y="12"/>
                </a:cxn>
                <a:cxn ang="0">
                  <a:pos x="52" y="3"/>
                </a:cxn>
                <a:cxn ang="0">
                  <a:pos x="44" y="0"/>
                </a:cxn>
                <a:cxn ang="0">
                  <a:pos x="33" y="10"/>
                </a:cxn>
                <a:cxn ang="0">
                  <a:pos x="16" y="18"/>
                </a:cxn>
                <a:cxn ang="0">
                  <a:pos x="1" y="26"/>
                </a:cxn>
                <a:cxn ang="0">
                  <a:pos x="2" y="29"/>
                </a:cxn>
                <a:cxn ang="0">
                  <a:pos x="8" y="33"/>
                </a:cxn>
                <a:cxn ang="0">
                  <a:pos x="6" y="40"/>
                </a:cxn>
                <a:cxn ang="0">
                  <a:pos x="1" y="46"/>
                </a:cxn>
                <a:cxn ang="0">
                  <a:pos x="7" y="46"/>
                </a:cxn>
                <a:cxn ang="0">
                  <a:pos x="12" y="50"/>
                </a:cxn>
                <a:cxn ang="0">
                  <a:pos x="10" y="58"/>
                </a:cxn>
                <a:cxn ang="0">
                  <a:pos x="6" y="67"/>
                </a:cxn>
                <a:cxn ang="0">
                  <a:pos x="6" y="73"/>
                </a:cxn>
                <a:cxn ang="0">
                  <a:pos x="18" y="74"/>
                </a:cxn>
                <a:cxn ang="0">
                  <a:pos x="28" y="58"/>
                </a:cxn>
                <a:cxn ang="0">
                  <a:pos x="31" y="38"/>
                </a:cxn>
                <a:cxn ang="0">
                  <a:pos x="37" y="36"/>
                </a:cxn>
                <a:cxn ang="0">
                  <a:pos x="40" y="43"/>
                </a:cxn>
                <a:cxn ang="0">
                  <a:pos x="40" y="49"/>
                </a:cxn>
                <a:cxn ang="0">
                  <a:pos x="38" y="55"/>
                </a:cxn>
                <a:cxn ang="0">
                  <a:pos x="31" y="73"/>
                </a:cxn>
                <a:cxn ang="0">
                  <a:pos x="29" y="93"/>
                </a:cxn>
                <a:cxn ang="0">
                  <a:pos x="28" y="108"/>
                </a:cxn>
                <a:cxn ang="0">
                  <a:pos x="21" y="116"/>
                </a:cxn>
                <a:cxn ang="0">
                  <a:pos x="29" y="117"/>
                </a:cxn>
                <a:cxn ang="0">
                  <a:pos x="36" y="113"/>
                </a:cxn>
                <a:cxn ang="0">
                  <a:pos x="39" y="109"/>
                </a:cxn>
                <a:cxn ang="0">
                  <a:pos x="40" y="118"/>
                </a:cxn>
                <a:cxn ang="0">
                  <a:pos x="44" y="114"/>
                </a:cxn>
                <a:cxn ang="0">
                  <a:pos x="48" y="107"/>
                </a:cxn>
                <a:cxn ang="0">
                  <a:pos x="48" y="106"/>
                </a:cxn>
                <a:cxn ang="0">
                  <a:pos x="44" y="121"/>
                </a:cxn>
                <a:cxn ang="0">
                  <a:pos x="40" y="136"/>
                </a:cxn>
                <a:cxn ang="0">
                  <a:pos x="43" y="141"/>
                </a:cxn>
                <a:cxn ang="0">
                  <a:pos x="52" y="139"/>
                </a:cxn>
                <a:cxn ang="0">
                  <a:pos x="58" y="136"/>
                </a:cxn>
                <a:cxn ang="0">
                  <a:pos x="70" y="115"/>
                </a:cxn>
                <a:cxn ang="0">
                  <a:pos x="82" y="93"/>
                </a:cxn>
                <a:cxn ang="0">
                  <a:pos x="84" y="74"/>
                </a:cxn>
                <a:cxn ang="0">
                  <a:pos x="88" y="65"/>
                </a:cxn>
              </a:cxnLst>
              <a:rect l="0" t="0" r="r" b="b"/>
              <a:pathLst>
                <a:path w="98" h="142">
                  <a:moveTo>
                    <a:pt x="88" y="65"/>
                  </a:moveTo>
                  <a:lnTo>
                    <a:pt x="91" y="64"/>
                  </a:lnTo>
                  <a:lnTo>
                    <a:pt x="93" y="63"/>
                  </a:lnTo>
                  <a:lnTo>
                    <a:pt x="95" y="61"/>
                  </a:lnTo>
                  <a:lnTo>
                    <a:pt x="96" y="58"/>
                  </a:lnTo>
                  <a:lnTo>
                    <a:pt x="97" y="55"/>
                  </a:lnTo>
                  <a:lnTo>
                    <a:pt x="97" y="52"/>
                  </a:lnTo>
                  <a:lnTo>
                    <a:pt x="96" y="49"/>
                  </a:lnTo>
                  <a:lnTo>
                    <a:pt x="95" y="46"/>
                  </a:lnTo>
                  <a:lnTo>
                    <a:pt x="94" y="43"/>
                  </a:lnTo>
                  <a:lnTo>
                    <a:pt x="92" y="40"/>
                  </a:lnTo>
                  <a:lnTo>
                    <a:pt x="90" y="38"/>
                  </a:lnTo>
                  <a:lnTo>
                    <a:pt x="88" y="35"/>
                  </a:lnTo>
                  <a:lnTo>
                    <a:pt x="87" y="33"/>
                  </a:lnTo>
                  <a:lnTo>
                    <a:pt x="87" y="32"/>
                  </a:lnTo>
                  <a:lnTo>
                    <a:pt x="88" y="30"/>
                  </a:lnTo>
                  <a:lnTo>
                    <a:pt x="89" y="28"/>
                  </a:lnTo>
                  <a:lnTo>
                    <a:pt x="90" y="26"/>
                  </a:lnTo>
                  <a:lnTo>
                    <a:pt x="91" y="25"/>
                  </a:lnTo>
                  <a:lnTo>
                    <a:pt x="93" y="23"/>
                  </a:lnTo>
                  <a:lnTo>
                    <a:pt x="94" y="21"/>
                  </a:lnTo>
                  <a:lnTo>
                    <a:pt x="91" y="22"/>
                  </a:lnTo>
                  <a:lnTo>
                    <a:pt x="89" y="21"/>
                  </a:lnTo>
                  <a:lnTo>
                    <a:pt x="86" y="21"/>
                  </a:lnTo>
                  <a:lnTo>
                    <a:pt x="85" y="24"/>
                  </a:lnTo>
                  <a:lnTo>
                    <a:pt x="83" y="22"/>
                  </a:lnTo>
                  <a:lnTo>
                    <a:pt x="82" y="20"/>
                  </a:lnTo>
                  <a:lnTo>
                    <a:pt x="82" y="18"/>
                  </a:lnTo>
                  <a:lnTo>
                    <a:pt x="82" y="15"/>
                  </a:lnTo>
                  <a:lnTo>
                    <a:pt x="82" y="13"/>
                  </a:lnTo>
                  <a:lnTo>
                    <a:pt x="82" y="11"/>
                  </a:lnTo>
                  <a:lnTo>
                    <a:pt x="82" y="9"/>
                  </a:lnTo>
                  <a:lnTo>
                    <a:pt x="81" y="7"/>
                  </a:lnTo>
                  <a:lnTo>
                    <a:pt x="79" y="7"/>
                  </a:lnTo>
                  <a:lnTo>
                    <a:pt x="77" y="7"/>
                  </a:lnTo>
                  <a:lnTo>
                    <a:pt x="75" y="8"/>
                  </a:lnTo>
                  <a:lnTo>
                    <a:pt x="72" y="11"/>
                  </a:lnTo>
                  <a:lnTo>
                    <a:pt x="70" y="12"/>
                  </a:lnTo>
                  <a:lnTo>
                    <a:pt x="68" y="14"/>
                  </a:lnTo>
                  <a:lnTo>
                    <a:pt x="66" y="15"/>
                  </a:lnTo>
                  <a:lnTo>
                    <a:pt x="63" y="14"/>
                  </a:lnTo>
                  <a:lnTo>
                    <a:pt x="60" y="12"/>
                  </a:lnTo>
                  <a:lnTo>
                    <a:pt x="58" y="9"/>
                  </a:lnTo>
                  <a:lnTo>
                    <a:pt x="55" y="6"/>
                  </a:lnTo>
                  <a:lnTo>
                    <a:pt x="52" y="3"/>
                  </a:lnTo>
                  <a:lnTo>
                    <a:pt x="49" y="1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1" y="2"/>
                  </a:lnTo>
                  <a:lnTo>
                    <a:pt x="37" y="7"/>
                  </a:lnTo>
                  <a:lnTo>
                    <a:pt x="33" y="10"/>
                  </a:lnTo>
                  <a:lnTo>
                    <a:pt x="28" y="13"/>
                  </a:lnTo>
                  <a:lnTo>
                    <a:pt x="21" y="16"/>
                  </a:lnTo>
                  <a:lnTo>
                    <a:pt x="16" y="18"/>
                  </a:lnTo>
                  <a:lnTo>
                    <a:pt x="11" y="21"/>
                  </a:lnTo>
                  <a:lnTo>
                    <a:pt x="6" y="23"/>
                  </a:lnTo>
                  <a:lnTo>
                    <a:pt x="1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4" y="30"/>
                  </a:lnTo>
                  <a:lnTo>
                    <a:pt x="6" y="32"/>
                  </a:lnTo>
                  <a:lnTo>
                    <a:pt x="8" y="33"/>
                  </a:lnTo>
                  <a:lnTo>
                    <a:pt x="9" y="35"/>
                  </a:lnTo>
                  <a:lnTo>
                    <a:pt x="9" y="38"/>
                  </a:lnTo>
                  <a:lnTo>
                    <a:pt x="6" y="40"/>
                  </a:lnTo>
                  <a:lnTo>
                    <a:pt x="3" y="41"/>
                  </a:lnTo>
                  <a:lnTo>
                    <a:pt x="0" y="43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4" y="47"/>
                  </a:lnTo>
                  <a:lnTo>
                    <a:pt x="7" y="46"/>
                  </a:lnTo>
                  <a:lnTo>
                    <a:pt x="9" y="44"/>
                  </a:lnTo>
                  <a:lnTo>
                    <a:pt x="10" y="47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1" y="55"/>
                  </a:lnTo>
                  <a:lnTo>
                    <a:pt x="10" y="58"/>
                  </a:lnTo>
                  <a:lnTo>
                    <a:pt x="9" y="61"/>
                  </a:lnTo>
                  <a:lnTo>
                    <a:pt x="7" y="64"/>
                  </a:lnTo>
                  <a:lnTo>
                    <a:pt x="6" y="67"/>
                  </a:lnTo>
                  <a:lnTo>
                    <a:pt x="5" y="69"/>
                  </a:lnTo>
                  <a:lnTo>
                    <a:pt x="5" y="72"/>
                  </a:lnTo>
                  <a:lnTo>
                    <a:pt x="6" y="73"/>
                  </a:lnTo>
                  <a:lnTo>
                    <a:pt x="7" y="74"/>
                  </a:lnTo>
                  <a:lnTo>
                    <a:pt x="13" y="76"/>
                  </a:lnTo>
                  <a:lnTo>
                    <a:pt x="18" y="74"/>
                  </a:lnTo>
                  <a:lnTo>
                    <a:pt x="22" y="70"/>
                  </a:lnTo>
                  <a:lnTo>
                    <a:pt x="25" y="65"/>
                  </a:lnTo>
                  <a:lnTo>
                    <a:pt x="28" y="58"/>
                  </a:lnTo>
                  <a:lnTo>
                    <a:pt x="29" y="51"/>
                  </a:lnTo>
                  <a:lnTo>
                    <a:pt x="31" y="44"/>
                  </a:lnTo>
                  <a:lnTo>
                    <a:pt x="31" y="38"/>
                  </a:lnTo>
                  <a:lnTo>
                    <a:pt x="33" y="35"/>
                  </a:lnTo>
                  <a:lnTo>
                    <a:pt x="35" y="35"/>
                  </a:lnTo>
                  <a:lnTo>
                    <a:pt x="37" y="36"/>
                  </a:lnTo>
                  <a:lnTo>
                    <a:pt x="39" y="38"/>
                  </a:lnTo>
                  <a:lnTo>
                    <a:pt x="39" y="40"/>
                  </a:lnTo>
                  <a:lnTo>
                    <a:pt x="40" y="43"/>
                  </a:lnTo>
                  <a:lnTo>
                    <a:pt x="40" y="45"/>
                  </a:lnTo>
                  <a:lnTo>
                    <a:pt x="40" y="47"/>
                  </a:lnTo>
                  <a:lnTo>
                    <a:pt x="40" y="49"/>
                  </a:lnTo>
                  <a:lnTo>
                    <a:pt x="40" y="51"/>
                  </a:lnTo>
                  <a:lnTo>
                    <a:pt x="39" y="53"/>
                  </a:lnTo>
                  <a:lnTo>
                    <a:pt x="38" y="55"/>
                  </a:lnTo>
                  <a:lnTo>
                    <a:pt x="35" y="61"/>
                  </a:lnTo>
                  <a:lnTo>
                    <a:pt x="33" y="67"/>
                  </a:lnTo>
                  <a:lnTo>
                    <a:pt x="31" y="73"/>
                  </a:lnTo>
                  <a:lnTo>
                    <a:pt x="30" y="80"/>
                  </a:lnTo>
                  <a:lnTo>
                    <a:pt x="29" y="86"/>
                  </a:lnTo>
                  <a:lnTo>
                    <a:pt x="29" y="93"/>
                  </a:lnTo>
                  <a:lnTo>
                    <a:pt x="29" y="99"/>
                  </a:lnTo>
                  <a:lnTo>
                    <a:pt x="29" y="106"/>
                  </a:lnTo>
                  <a:lnTo>
                    <a:pt x="28" y="108"/>
                  </a:lnTo>
                  <a:lnTo>
                    <a:pt x="25" y="110"/>
                  </a:lnTo>
                  <a:lnTo>
                    <a:pt x="20" y="113"/>
                  </a:lnTo>
                  <a:lnTo>
                    <a:pt x="21" y="116"/>
                  </a:lnTo>
                  <a:lnTo>
                    <a:pt x="23" y="117"/>
                  </a:lnTo>
                  <a:lnTo>
                    <a:pt x="27" y="117"/>
                  </a:lnTo>
                  <a:lnTo>
                    <a:pt x="29" y="117"/>
                  </a:lnTo>
                  <a:lnTo>
                    <a:pt x="32" y="117"/>
                  </a:lnTo>
                  <a:lnTo>
                    <a:pt x="34" y="115"/>
                  </a:lnTo>
                  <a:lnTo>
                    <a:pt x="36" y="113"/>
                  </a:lnTo>
                  <a:lnTo>
                    <a:pt x="38" y="111"/>
                  </a:lnTo>
                  <a:lnTo>
                    <a:pt x="39" y="108"/>
                  </a:lnTo>
                  <a:lnTo>
                    <a:pt x="39" y="109"/>
                  </a:lnTo>
                  <a:lnTo>
                    <a:pt x="39" y="113"/>
                  </a:lnTo>
                  <a:lnTo>
                    <a:pt x="39" y="117"/>
                  </a:lnTo>
                  <a:lnTo>
                    <a:pt x="40" y="118"/>
                  </a:lnTo>
                  <a:lnTo>
                    <a:pt x="41" y="117"/>
                  </a:lnTo>
                  <a:lnTo>
                    <a:pt x="42" y="116"/>
                  </a:lnTo>
                  <a:lnTo>
                    <a:pt x="44" y="114"/>
                  </a:lnTo>
                  <a:lnTo>
                    <a:pt x="45" y="112"/>
                  </a:lnTo>
                  <a:lnTo>
                    <a:pt x="47" y="109"/>
                  </a:lnTo>
                  <a:lnTo>
                    <a:pt x="48" y="107"/>
                  </a:lnTo>
                  <a:lnTo>
                    <a:pt x="50" y="106"/>
                  </a:lnTo>
                  <a:lnTo>
                    <a:pt x="51" y="103"/>
                  </a:lnTo>
                  <a:lnTo>
                    <a:pt x="48" y="106"/>
                  </a:lnTo>
                  <a:lnTo>
                    <a:pt x="46" y="111"/>
                  </a:lnTo>
                  <a:lnTo>
                    <a:pt x="45" y="116"/>
                  </a:lnTo>
                  <a:lnTo>
                    <a:pt x="44" y="121"/>
                  </a:lnTo>
                  <a:lnTo>
                    <a:pt x="44" y="127"/>
                  </a:lnTo>
                  <a:lnTo>
                    <a:pt x="43" y="131"/>
                  </a:lnTo>
                  <a:lnTo>
                    <a:pt x="40" y="136"/>
                  </a:lnTo>
                  <a:lnTo>
                    <a:pt x="36" y="140"/>
                  </a:lnTo>
                  <a:lnTo>
                    <a:pt x="40" y="141"/>
                  </a:lnTo>
                  <a:lnTo>
                    <a:pt x="43" y="141"/>
                  </a:lnTo>
                  <a:lnTo>
                    <a:pt x="46" y="141"/>
                  </a:lnTo>
                  <a:lnTo>
                    <a:pt x="50" y="140"/>
                  </a:lnTo>
                  <a:lnTo>
                    <a:pt x="52" y="139"/>
                  </a:lnTo>
                  <a:lnTo>
                    <a:pt x="55" y="138"/>
                  </a:lnTo>
                  <a:lnTo>
                    <a:pt x="57" y="137"/>
                  </a:lnTo>
                  <a:lnTo>
                    <a:pt x="58" y="136"/>
                  </a:lnTo>
                  <a:lnTo>
                    <a:pt x="62" y="129"/>
                  </a:lnTo>
                  <a:lnTo>
                    <a:pt x="66" y="122"/>
                  </a:lnTo>
                  <a:lnTo>
                    <a:pt x="70" y="115"/>
                  </a:lnTo>
                  <a:lnTo>
                    <a:pt x="75" y="107"/>
                  </a:lnTo>
                  <a:lnTo>
                    <a:pt x="79" y="101"/>
                  </a:lnTo>
                  <a:lnTo>
                    <a:pt x="82" y="93"/>
                  </a:lnTo>
                  <a:lnTo>
                    <a:pt x="83" y="85"/>
                  </a:lnTo>
                  <a:lnTo>
                    <a:pt x="83" y="76"/>
                  </a:lnTo>
                  <a:lnTo>
                    <a:pt x="84" y="74"/>
                  </a:lnTo>
                  <a:lnTo>
                    <a:pt x="87" y="72"/>
                  </a:lnTo>
                  <a:lnTo>
                    <a:pt x="89" y="69"/>
                  </a:lnTo>
                  <a:lnTo>
                    <a:pt x="88" y="65"/>
                  </a:lnTo>
                </a:path>
              </a:pathLst>
            </a:custGeom>
            <a:solidFill>
              <a:srgbClr val="FDC0E5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4044" y="1561"/>
              <a:ext cx="500" cy="315"/>
            </a:xfrm>
            <a:custGeom>
              <a:avLst/>
              <a:gdLst/>
              <a:ahLst/>
              <a:cxnLst>
                <a:cxn ang="0">
                  <a:pos x="140" y="286"/>
                </a:cxn>
                <a:cxn ang="0">
                  <a:pos x="118" y="302"/>
                </a:cxn>
                <a:cxn ang="0">
                  <a:pos x="106" y="307"/>
                </a:cxn>
                <a:cxn ang="0">
                  <a:pos x="75" y="307"/>
                </a:cxn>
                <a:cxn ang="0">
                  <a:pos x="49" y="312"/>
                </a:cxn>
                <a:cxn ang="0">
                  <a:pos x="48" y="329"/>
                </a:cxn>
                <a:cxn ang="0">
                  <a:pos x="54" y="337"/>
                </a:cxn>
                <a:cxn ang="0">
                  <a:pos x="24" y="327"/>
                </a:cxn>
                <a:cxn ang="0">
                  <a:pos x="5" y="310"/>
                </a:cxn>
                <a:cxn ang="0">
                  <a:pos x="37" y="303"/>
                </a:cxn>
                <a:cxn ang="0">
                  <a:pos x="54" y="286"/>
                </a:cxn>
                <a:cxn ang="0">
                  <a:pos x="73" y="282"/>
                </a:cxn>
                <a:cxn ang="0">
                  <a:pos x="122" y="249"/>
                </a:cxn>
                <a:cxn ang="0">
                  <a:pos x="135" y="261"/>
                </a:cxn>
                <a:cxn ang="0">
                  <a:pos x="192" y="236"/>
                </a:cxn>
                <a:cxn ang="0">
                  <a:pos x="190" y="248"/>
                </a:cxn>
                <a:cxn ang="0">
                  <a:pos x="225" y="243"/>
                </a:cxn>
                <a:cxn ang="0">
                  <a:pos x="229" y="228"/>
                </a:cxn>
                <a:cxn ang="0">
                  <a:pos x="260" y="200"/>
                </a:cxn>
                <a:cxn ang="0">
                  <a:pos x="257" y="172"/>
                </a:cxn>
                <a:cxn ang="0">
                  <a:pos x="273" y="152"/>
                </a:cxn>
                <a:cxn ang="0">
                  <a:pos x="270" y="180"/>
                </a:cxn>
                <a:cxn ang="0">
                  <a:pos x="279" y="191"/>
                </a:cxn>
                <a:cxn ang="0">
                  <a:pos x="286" y="198"/>
                </a:cxn>
                <a:cxn ang="0">
                  <a:pos x="295" y="179"/>
                </a:cxn>
                <a:cxn ang="0">
                  <a:pos x="332" y="159"/>
                </a:cxn>
                <a:cxn ang="0">
                  <a:pos x="367" y="135"/>
                </a:cxn>
                <a:cxn ang="0">
                  <a:pos x="390" y="128"/>
                </a:cxn>
                <a:cxn ang="0">
                  <a:pos x="402" y="107"/>
                </a:cxn>
                <a:cxn ang="0">
                  <a:pos x="381" y="97"/>
                </a:cxn>
                <a:cxn ang="0">
                  <a:pos x="408" y="40"/>
                </a:cxn>
                <a:cxn ang="0">
                  <a:pos x="442" y="9"/>
                </a:cxn>
                <a:cxn ang="0">
                  <a:pos x="480" y="20"/>
                </a:cxn>
                <a:cxn ang="0">
                  <a:pos x="473" y="11"/>
                </a:cxn>
                <a:cxn ang="0">
                  <a:pos x="477" y="3"/>
                </a:cxn>
                <a:cxn ang="0">
                  <a:pos x="486" y="34"/>
                </a:cxn>
                <a:cxn ang="0">
                  <a:pos x="481" y="77"/>
                </a:cxn>
                <a:cxn ang="0">
                  <a:pos x="464" y="103"/>
                </a:cxn>
                <a:cxn ang="0">
                  <a:pos x="456" y="122"/>
                </a:cxn>
                <a:cxn ang="0">
                  <a:pos x="442" y="151"/>
                </a:cxn>
                <a:cxn ang="0">
                  <a:pos x="428" y="195"/>
                </a:cxn>
                <a:cxn ang="0">
                  <a:pos x="425" y="223"/>
                </a:cxn>
                <a:cxn ang="0">
                  <a:pos x="427" y="234"/>
                </a:cxn>
                <a:cxn ang="0">
                  <a:pos x="417" y="253"/>
                </a:cxn>
                <a:cxn ang="0">
                  <a:pos x="393" y="277"/>
                </a:cxn>
                <a:cxn ang="0">
                  <a:pos x="377" y="267"/>
                </a:cxn>
                <a:cxn ang="0">
                  <a:pos x="367" y="257"/>
                </a:cxn>
                <a:cxn ang="0">
                  <a:pos x="354" y="287"/>
                </a:cxn>
                <a:cxn ang="0">
                  <a:pos x="328" y="277"/>
                </a:cxn>
                <a:cxn ang="0">
                  <a:pos x="333" y="250"/>
                </a:cxn>
                <a:cxn ang="0">
                  <a:pos x="320" y="259"/>
                </a:cxn>
                <a:cxn ang="0">
                  <a:pos x="312" y="276"/>
                </a:cxn>
                <a:cxn ang="0">
                  <a:pos x="264" y="273"/>
                </a:cxn>
                <a:cxn ang="0">
                  <a:pos x="262" y="287"/>
                </a:cxn>
                <a:cxn ang="0">
                  <a:pos x="262" y="302"/>
                </a:cxn>
                <a:cxn ang="0">
                  <a:pos x="234" y="326"/>
                </a:cxn>
                <a:cxn ang="0">
                  <a:pos x="205" y="342"/>
                </a:cxn>
                <a:cxn ang="0">
                  <a:pos x="186" y="325"/>
                </a:cxn>
                <a:cxn ang="0">
                  <a:pos x="182" y="306"/>
                </a:cxn>
                <a:cxn ang="0">
                  <a:pos x="180" y="301"/>
                </a:cxn>
                <a:cxn ang="0">
                  <a:pos x="165" y="304"/>
                </a:cxn>
                <a:cxn ang="0">
                  <a:pos x="179" y="293"/>
                </a:cxn>
              </a:cxnLst>
              <a:rect l="0" t="0" r="r" b="b"/>
              <a:pathLst>
                <a:path w="491" h="345">
                  <a:moveTo>
                    <a:pt x="170" y="288"/>
                  </a:moveTo>
                  <a:lnTo>
                    <a:pt x="166" y="284"/>
                  </a:lnTo>
                  <a:lnTo>
                    <a:pt x="162" y="283"/>
                  </a:lnTo>
                  <a:lnTo>
                    <a:pt x="158" y="282"/>
                  </a:lnTo>
                  <a:lnTo>
                    <a:pt x="152" y="282"/>
                  </a:lnTo>
                  <a:lnTo>
                    <a:pt x="148" y="283"/>
                  </a:lnTo>
                  <a:lnTo>
                    <a:pt x="144" y="284"/>
                  </a:lnTo>
                  <a:lnTo>
                    <a:pt x="140" y="286"/>
                  </a:lnTo>
                  <a:lnTo>
                    <a:pt x="136" y="287"/>
                  </a:lnTo>
                  <a:lnTo>
                    <a:pt x="134" y="288"/>
                  </a:lnTo>
                  <a:lnTo>
                    <a:pt x="132" y="291"/>
                  </a:lnTo>
                  <a:lnTo>
                    <a:pt x="129" y="293"/>
                  </a:lnTo>
                  <a:lnTo>
                    <a:pt x="127" y="296"/>
                  </a:lnTo>
                  <a:lnTo>
                    <a:pt x="125" y="299"/>
                  </a:lnTo>
                  <a:lnTo>
                    <a:pt x="122" y="301"/>
                  </a:lnTo>
                  <a:lnTo>
                    <a:pt x="118" y="302"/>
                  </a:lnTo>
                  <a:lnTo>
                    <a:pt x="114" y="303"/>
                  </a:lnTo>
                  <a:lnTo>
                    <a:pt x="114" y="305"/>
                  </a:lnTo>
                  <a:lnTo>
                    <a:pt x="114" y="306"/>
                  </a:lnTo>
                  <a:lnTo>
                    <a:pt x="114" y="308"/>
                  </a:lnTo>
                  <a:lnTo>
                    <a:pt x="112" y="309"/>
                  </a:lnTo>
                  <a:lnTo>
                    <a:pt x="110" y="309"/>
                  </a:lnTo>
                  <a:lnTo>
                    <a:pt x="108" y="308"/>
                  </a:lnTo>
                  <a:lnTo>
                    <a:pt x="106" y="307"/>
                  </a:lnTo>
                  <a:lnTo>
                    <a:pt x="104" y="306"/>
                  </a:lnTo>
                  <a:lnTo>
                    <a:pt x="103" y="306"/>
                  </a:lnTo>
                  <a:lnTo>
                    <a:pt x="101" y="305"/>
                  </a:lnTo>
                  <a:lnTo>
                    <a:pt x="99" y="304"/>
                  </a:lnTo>
                  <a:lnTo>
                    <a:pt x="93" y="305"/>
                  </a:lnTo>
                  <a:lnTo>
                    <a:pt x="87" y="305"/>
                  </a:lnTo>
                  <a:lnTo>
                    <a:pt x="81" y="306"/>
                  </a:lnTo>
                  <a:lnTo>
                    <a:pt x="75" y="307"/>
                  </a:lnTo>
                  <a:lnTo>
                    <a:pt x="69" y="308"/>
                  </a:lnTo>
                  <a:lnTo>
                    <a:pt x="64" y="309"/>
                  </a:lnTo>
                  <a:lnTo>
                    <a:pt x="57" y="309"/>
                  </a:lnTo>
                  <a:lnTo>
                    <a:pt x="51" y="307"/>
                  </a:lnTo>
                  <a:lnTo>
                    <a:pt x="49" y="307"/>
                  </a:lnTo>
                  <a:lnTo>
                    <a:pt x="49" y="309"/>
                  </a:lnTo>
                  <a:lnTo>
                    <a:pt x="49" y="310"/>
                  </a:lnTo>
                  <a:lnTo>
                    <a:pt x="49" y="312"/>
                  </a:lnTo>
                  <a:lnTo>
                    <a:pt x="49" y="315"/>
                  </a:lnTo>
                  <a:lnTo>
                    <a:pt x="48" y="317"/>
                  </a:lnTo>
                  <a:lnTo>
                    <a:pt x="46" y="319"/>
                  </a:lnTo>
                  <a:lnTo>
                    <a:pt x="42" y="320"/>
                  </a:lnTo>
                  <a:lnTo>
                    <a:pt x="44" y="322"/>
                  </a:lnTo>
                  <a:lnTo>
                    <a:pt x="45" y="325"/>
                  </a:lnTo>
                  <a:lnTo>
                    <a:pt x="46" y="327"/>
                  </a:lnTo>
                  <a:lnTo>
                    <a:pt x="48" y="329"/>
                  </a:lnTo>
                  <a:lnTo>
                    <a:pt x="49" y="331"/>
                  </a:lnTo>
                  <a:lnTo>
                    <a:pt x="52" y="332"/>
                  </a:lnTo>
                  <a:lnTo>
                    <a:pt x="54" y="332"/>
                  </a:lnTo>
                  <a:lnTo>
                    <a:pt x="57" y="331"/>
                  </a:lnTo>
                  <a:lnTo>
                    <a:pt x="57" y="334"/>
                  </a:lnTo>
                  <a:lnTo>
                    <a:pt x="57" y="335"/>
                  </a:lnTo>
                  <a:lnTo>
                    <a:pt x="56" y="337"/>
                  </a:lnTo>
                  <a:lnTo>
                    <a:pt x="54" y="337"/>
                  </a:lnTo>
                  <a:lnTo>
                    <a:pt x="52" y="338"/>
                  </a:lnTo>
                  <a:lnTo>
                    <a:pt x="49" y="338"/>
                  </a:lnTo>
                  <a:lnTo>
                    <a:pt x="47" y="338"/>
                  </a:lnTo>
                  <a:lnTo>
                    <a:pt x="46" y="337"/>
                  </a:lnTo>
                  <a:lnTo>
                    <a:pt x="42" y="331"/>
                  </a:lnTo>
                  <a:lnTo>
                    <a:pt x="38" y="328"/>
                  </a:lnTo>
                  <a:lnTo>
                    <a:pt x="30" y="327"/>
                  </a:lnTo>
                  <a:lnTo>
                    <a:pt x="24" y="327"/>
                  </a:lnTo>
                  <a:lnTo>
                    <a:pt x="18" y="327"/>
                  </a:lnTo>
                  <a:lnTo>
                    <a:pt x="12" y="327"/>
                  </a:lnTo>
                  <a:lnTo>
                    <a:pt x="7" y="326"/>
                  </a:lnTo>
                  <a:lnTo>
                    <a:pt x="2" y="323"/>
                  </a:lnTo>
                  <a:lnTo>
                    <a:pt x="0" y="320"/>
                  </a:lnTo>
                  <a:lnTo>
                    <a:pt x="0" y="316"/>
                  </a:lnTo>
                  <a:lnTo>
                    <a:pt x="2" y="313"/>
                  </a:lnTo>
                  <a:lnTo>
                    <a:pt x="5" y="310"/>
                  </a:lnTo>
                  <a:lnTo>
                    <a:pt x="9" y="308"/>
                  </a:lnTo>
                  <a:lnTo>
                    <a:pt x="14" y="307"/>
                  </a:lnTo>
                  <a:lnTo>
                    <a:pt x="18" y="307"/>
                  </a:lnTo>
                  <a:lnTo>
                    <a:pt x="24" y="309"/>
                  </a:lnTo>
                  <a:lnTo>
                    <a:pt x="26" y="309"/>
                  </a:lnTo>
                  <a:lnTo>
                    <a:pt x="29" y="308"/>
                  </a:lnTo>
                  <a:lnTo>
                    <a:pt x="33" y="306"/>
                  </a:lnTo>
                  <a:lnTo>
                    <a:pt x="37" y="303"/>
                  </a:lnTo>
                  <a:lnTo>
                    <a:pt x="41" y="300"/>
                  </a:lnTo>
                  <a:lnTo>
                    <a:pt x="46" y="297"/>
                  </a:lnTo>
                  <a:lnTo>
                    <a:pt x="49" y="294"/>
                  </a:lnTo>
                  <a:lnTo>
                    <a:pt x="54" y="291"/>
                  </a:lnTo>
                  <a:lnTo>
                    <a:pt x="54" y="290"/>
                  </a:lnTo>
                  <a:lnTo>
                    <a:pt x="54" y="288"/>
                  </a:lnTo>
                  <a:lnTo>
                    <a:pt x="54" y="287"/>
                  </a:lnTo>
                  <a:lnTo>
                    <a:pt x="54" y="286"/>
                  </a:lnTo>
                  <a:lnTo>
                    <a:pt x="57" y="285"/>
                  </a:lnTo>
                  <a:lnTo>
                    <a:pt x="60" y="285"/>
                  </a:lnTo>
                  <a:lnTo>
                    <a:pt x="62" y="285"/>
                  </a:lnTo>
                  <a:lnTo>
                    <a:pt x="65" y="285"/>
                  </a:lnTo>
                  <a:lnTo>
                    <a:pt x="68" y="285"/>
                  </a:lnTo>
                  <a:lnTo>
                    <a:pt x="70" y="285"/>
                  </a:lnTo>
                  <a:lnTo>
                    <a:pt x="72" y="283"/>
                  </a:lnTo>
                  <a:lnTo>
                    <a:pt x="73" y="282"/>
                  </a:lnTo>
                  <a:lnTo>
                    <a:pt x="77" y="275"/>
                  </a:lnTo>
                  <a:lnTo>
                    <a:pt x="81" y="269"/>
                  </a:lnTo>
                  <a:lnTo>
                    <a:pt x="87" y="265"/>
                  </a:lnTo>
                  <a:lnTo>
                    <a:pt x="94" y="261"/>
                  </a:lnTo>
                  <a:lnTo>
                    <a:pt x="101" y="258"/>
                  </a:lnTo>
                  <a:lnTo>
                    <a:pt x="108" y="255"/>
                  </a:lnTo>
                  <a:lnTo>
                    <a:pt x="115" y="252"/>
                  </a:lnTo>
                  <a:lnTo>
                    <a:pt x="122" y="249"/>
                  </a:lnTo>
                  <a:lnTo>
                    <a:pt x="123" y="248"/>
                  </a:lnTo>
                  <a:lnTo>
                    <a:pt x="126" y="248"/>
                  </a:lnTo>
                  <a:lnTo>
                    <a:pt x="129" y="249"/>
                  </a:lnTo>
                  <a:lnTo>
                    <a:pt x="131" y="250"/>
                  </a:lnTo>
                  <a:lnTo>
                    <a:pt x="133" y="253"/>
                  </a:lnTo>
                  <a:lnTo>
                    <a:pt x="135" y="255"/>
                  </a:lnTo>
                  <a:lnTo>
                    <a:pt x="135" y="258"/>
                  </a:lnTo>
                  <a:lnTo>
                    <a:pt x="135" y="261"/>
                  </a:lnTo>
                  <a:lnTo>
                    <a:pt x="143" y="261"/>
                  </a:lnTo>
                  <a:lnTo>
                    <a:pt x="151" y="260"/>
                  </a:lnTo>
                  <a:lnTo>
                    <a:pt x="159" y="256"/>
                  </a:lnTo>
                  <a:lnTo>
                    <a:pt x="165" y="252"/>
                  </a:lnTo>
                  <a:lnTo>
                    <a:pt x="171" y="247"/>
                  </a:lnTo>
                  <a:lnTo>
                    <a:pt x="178" y="243"/>
                  </a:lnTo>
                  <a:lnTo>
                    <a:pt x="185" y="240"/>
                  </a:lnTo>
                  <a:lnTo>
                    <a:pt x="192" y="236"/>
                  </a:lnTo>
                  <a:lnTo>
                    <a:pt x="192" y="238"/>
                  </a:lnTo>
                  <a:lnTo>
                    <a:pt x="192" y="240"/>
                  </a:lnTo>
                  <a:lnTo>
                    <a:pt x="191" y="241"/>
                  </a:lnTo>
                  <a:lnTo>
                    <a:pt x="190" y="243"/>
                  </a:lnTo>
                  <a:lnTo>
                    <a:pt x="189" y="245"/>
                  </a:lnTo>
                  <a:lnTo>
                    <a:pt x="189" y="246"/>
                  </a:lnTo>
                  <a:lnTo>
                    <a:pt x="189" y="248"/>
                  </a:lnTo>
                  <a:lnTo>
                    <a:pt x="190" y="248"/>
                  </a:lnTo>
                  <a:lnTo>
                    <a:pt x="194" y="249"/>
                  </a:lnTo>
                  <a:lnTo>
                    <a:pt x="198" y="249"/>
                  </a:lnTo>
                  <a:lnTo>
                    <a:pt x="202" y="249"/>
                  </a:lnTo>
                  <a:lnTo>
                    <a:pt x="207" y="248"/>
                  </a:lnTo>
                  <a:lnTo>
                    <a:pt x="211" y="247"/>
                  </a:lnTo>
                  <a:lnTo>
                    <a:pt x="217" y="246"/>
                  </a:lnTo>
                  <a:lnTo>
                    <a:pt x="221" y="244"/>
                  </a:lnTo>
                  <a:lnTo>
                    <a:pt x="225" y="243"/>
                  </a:lnTo>
                  <a:lnTo>
                    <a:pt x="227" y="242"/>
                  </a:lnTo>
                  <a:lnTo>
                    <a:pt x="228" y="241"/>
                  </a:lnTo>
                  <a:lnTo>
                    <a:pt x="228" y="239"/>
                  </a:lnTo>
                  <a:lnTo>
                    <a:pt x="229" y="236"/>
                  </a:lnTo>
                  <a:lnTo>
                    <a:pt x="228" y="234"/>
                  </a:lnTo>
                  <a:lnTo>
                    <a:pt x="228" y="232"/>
                  </a:lnTo>
                  <a:lnTo>
                    <a:pt x="229" y="230"/>
                  </a:lnTo>
                  <a:lnTo>
                    <a:pt x="229" y="228"/>
                  </a:lnTo>
                  <a:lnTo>
                    <a:pt x="233" y="224"/>
                  </a:lnTo>
                  <a:lnTo>
                    <a:pt x="237" y="220"/>
                  </a:lnTo>
                  <a:lnTo>
                    <a:pt x="242" y="218"/>
                  </a:lnTo>
                  <a:lnTo>
                    <a:pt x="246" y="215"/>
                  </a:lnTo>
                  <a:lnTo>
                    <a:pt x="250" y="212"/>
                  </a:lnTo>
                  <a:lnTo>
                    <a:pt x="254" y="209"/>
                  </a:lnTo>
                  <a:lnTo>
                    <a:pt x="257" y="205"/>
                  </a:lnTo>
                  <a:lnTo>
                    <a:pt x="260" y="200"/>
                  </a:lnTo>
                  <a:lnTo>
                    <a:pt x="261" y="197"/>
                  </a:lnTo>
                  <a:lnTo>
                    <a:pt x="261" y="193"/>
                  </a:lnTo>
                  <a:lnTo>
                    <a:pt x="260" y="189"/>
                  </a:lnTo>
                  <a:lnTo>
                    <a:pt x="259" y="185"/>
                  </a:lnTo>
                  <a:lnTo>
                    <a:pt x="259" y="182"/>
                  </a:lnTo>
                  <a:lnTo>
                    <a:pt x="258" y="178"/>
                  </a:lnTo>
                  <a:lnTo>
                    <a:pt x="257" y="175"/>
                  </a:lnTo>
                  <a:lnTo>
                    <a:pt x="257" y="172"/>
                  </a:lnTo>
                  <a:lnTo>
                    <a:pt x="258" y="170"/>
                  </a:lnTo>
                  <a:lnTo>
                    <a:pt x="259" y="167"/>
                  </a:lnTo>
                  <a:lnTo>
                    <a:pt x="261" y="165"/>
                  </a:lnTo>
                  <a:lnTo>
                    <a:pt x="263" y="162"/>
                  </a:lnTo>
                  <a:lnTo>
                    <a:pt x="265" y="159"/>
                  </a:lnTo>
                  <a:lnTo>
                    <a:pt x="268" y="156"/>
                  </a:lnTo>
                  <a:lnTo>
                    <a:pt x="270" y="154"/>
                  </a:lnTo>
                  <a:lnTo>
                    <a:pt x="273" y="152"/>
                  </a:lnTo>
                  <a:lnTo>
                    <a:pt x="273" y="156"/>
                  </a:lnTo>
                  <a:lnTo>
                    <a:pt x="273" y="159"/>
                  </a:lnTo>
                  <a:lnTo>
                    <a:pt x="272" y="163"/>
                  </a:lnTo>
                  <a:lnTo>
                    <a:pt x="271" y="166"/>
                  </a:lnTo>
                  <a:lnTo>
                    <a:pt x="270" y="170"/>
                  </a:lnTo>
                  <a:lnTo>
                    <a:pt x="270" y="173"/>
                  </a:lnTo>
                  <a:lnTo>
                    <a:pt x="270" y="176"/>
                  </a:lnTo>
                  <a:lnTo>
                    <a:pt x="270" y="180"/>
                  </a:lnTo>
                  <a:lnTo>
                    <a:pt x="273" y="180"/>
                  </a:lnTo>
                  <a:lnTo>
                    <a:pt x="274" y="181"/>
                  </a:lnTo>
                  <a:lnTo>
                    <a:pt x="277" y="183"/>
                  </a:lnTo>
                  <a:lnTo>
                    <a:pt x="280" y="183"/>
                  </a:lnTo>
                  <a:lnTo>
                    <a:pt x="280" y="185"/>
                  </a:lnTo>
                  <a:lnTo>
                    <a:pt x="280" y="187"/>
                  </a:lnTo>
                  <a:lnTo>
                    <a:pt x="279" y="189"/>
                  </a:lnTo>
                  <a:lnTo>
                    <a:pt x="279" y="191"/>
                  </a:lnTo>
                  <a:lnTo>
                    <a:pt x="279" y="192"/>
                  </a:lnTo>
                  <a:lnTo>
                    <a:pt x="279" y="194"/>
                  </a:lnTo>
                  <a:lnTo>
                    <a:pt x="280" y="196"/>
                  </a:lnTo>
                  <a:lnTo>
                    <a:pt x="280" y="198"/>
                  </a:lnTo>
                  <a:lnTo>
                    <a:pt x="281" y="198"/>
                  </a:lnTo>
                  <a:lnTo>
                    <a:pt x="282" y="198"/>
                  </a:lnTo>
                  <a:lnTo>
                    <a:pt x="284" y="198"/>
                  </a:lnTo>
                  <a:lnTo>
                    <a:pt x="286" y="198"/>
                  </a:lnTo>
                  <a:lnTo>
                    <a:pt x="286" y="195"/>
                  </a:lnTo>
                  <a:lnTo>
                    <a:pt x="286" y="192"/>
                  </a:lnTo>
                  <a:lnTo>
                    <a:pt x="287" y="188"/>
                  </a:lnTo>
                  <a:lnTo>
                    <a:pt x="288" y="186"/>
                  </a:lnTo>
                  <a:lnTo>
                    <a:pt x="290" y="184"/>
                  </a:lnTo>
                  <a:lnTo>
                    <a:pt x="292" y="181"/>
                  </a:lnTo>
                  <a:lnTo>
                    <a:pt x="293" y="180"/>
                  </a:lnTo>
                  <a:lnTo>
                    <a:pt x="295" y="179"/>
                  </a:lnTo>
                  <a:lnTo>
                    <a:pt x="300" y="177"/>
                  </a:lnTo>
                  <a:lnTo>
                    <a:pt x="305" y="174"/>
                  </a:lnTo>
                  <a:lnTo>
                    <a:pt x="309" y="172"/>
                  </a:lnTo>
                  <a:lnTo>
                    <a:pt x="314" y="170"/>
                  </a:lnTo>
                  <a:lnTo>
                    <a:pt x="319" y="167"/>
                  </a:lnTo>
                  <a:lnTo>
                    <a:pt x="323" y="165"/>
                  </a:lnTo>
                  <a:lnTo>
                    <a:pt x="327" y="162"/>
                  </a:lnTo>
                  <a:lnTo>
                    <a:pt x="332" y="159"/>
                  </a:lnTo>
                  <a:lnTo>
                    <a:pt x="336" y="156"/>
                  </a:lnTo>
                  <a:lnTo>
                    <a:pt x="342" y="154"/>
                  </a:lnTo>
                  <a:lnTo>
                    <a:pt x="346" y="151"/>
                  </a:lnTo>
                  <a:lnTo>
                    <a:pt x="350" y="148"/>
                  </a:lnTo>
                  <a:lnTo>
                    <a:pt x="354" y="144"/>
                  </a:lnTo>
                  <a:lnTo>
                    <a:pt x="359" y="141"/>
                  </a:lnTo>
                  <a:lnTo>
                    <a:pt x="363" y="138"/>
                  </a:lnTo>
                  <a:lnTo>
                    <a:pt x="367" y="135"/>
                  </a:lnTo>
                  <a:lnTo>
                    <a:pt x="369" y="133"/>
                  </a:lnTo>
                  <a:lnTo>
                    <a:pt x="372" y="132"/>
                  </a:lnTo>
                  <a:lnTo>
                    <a:pt x="375" y="130"/>
                  </a:lnTo>
                  <a:lnTo>
                    <a:pt x="377" y="129"/>
                  </a:lnTo>
                  <a:lnTo>
                    <a:pt x="381" y="128"/>
                  </a:lnTo>
                  <a:lnTo>
                    <a:pt x="384" y="128"/>
                  </a:lnTo>
                  <a:lnTo>
                    <a:pt x="387" y="128"/>
                  </a:lnTo>
                  <a:lnTo>
                    <a:pt x="390" y="128"/>
                  </a:lnTo>
                  <a:lnTo>
                    <a:pt x="391" y="124"/>
                  </a:lnTo>
                  <a:lnTo>
                    <a:pt x="392" y="122"/>
                  </a:lnTo>
                  <a:lnTo>
                    <a:pt x="394" y="119"/>
                  </a:lnTo>
                  <a:lnTo>
                    <a:pt x="396" y="117"/>
                  </a:lnTo>
                  <a:lnTo>
                    <a:pt x="399" y="115"/>
                  </a:lnTo>
                  <a:lnTo>
                    <a:pt x="401" y="112"/>
                  </a:lnTo>
                  <a:lnTo>
                    <a:pt x="402" y="110"/>
                  </a:lnTo>
                  <a:lnTo>
                    <a:pt x="402" y="107"/>
                  </a:lnTo>
                  <a:lnTo>
                    <a:pt x="400" y="105"/>
                  </a:lnTo>
                  <a:lnTo>
                    <a:pt x="399" y="103"/>
                  </a:lnTo>
                  <a:lnTo>
                    <a:pt x="396" y="101"/>
                  </a:lnTo>
                  <a:lnTo>
                    <a:pt x="393" y="99"/>
                  </a:lnTo>
                  <a:lnTo>
                    <a:pt x="391" y="98"/>
                  </a:lnTo>
                  <a:lnTo>
                    <a:pt x="388" y="97"/>
                  </a:lnTo>
                  <a:lnTo>
                    <a:pt x="384" y="96"/>
                  </a:lnTo>
                  <a:lnTo>
                    <a:pt x="381" y="97"/>
                  </a:lnTo>
                  <a:lnTo>
                    <a:pt x="388" y="92"/>
                  </a:lnTo>
                  <a:lnTo>
                    <a:pt x="395" y="86"/>
                  </a:lnTo>
                  <a:lnTo>
                    <a:pt x="400" y="80"/>
                  </a:lnTo>
                  <a:lnTo>
                    <a:pt x="404" y="73"/>
                  </a:lnTo>
                  <a:lnTo>
                    <a:pt x="407" y="66"/>
                  </a:lnTo>
                  <a:lnTo>
                    <a:pt x="408" y="58"/>
                  </a:lnTo>
                  <a:lnTo>
                    <a:pt x="409" y="49"/>
                  </a:lnTo>
                  <a:lnTo>
                    <a:pt x="408" y="40"/>
                  </a:lnTo>
                  <a:lnTo>
                    <a:pt x="409" y="35"/>
                  </a:lnTo>
                  <a:lnTo>
                    <a:pt x="412" y="31"/>
                  </a:lnTo>
                  <a:lnTo>
                    <a:pt x="415" y="28"/>
                  </a:lnTo>
                  <a:lnTo>
                    <a:pt x="420" y="24"/>
                  </a:lnTo>
                  <a:lnTo>
                    <a:pt x="426" y="20"/>
                  </a:lnTo>
                  <a:lnTo>
                    <a:pt x="432" y="17"/>
                  </a:lnTo>
                  <a:lnTo>
                    <a:pt x="437" y="13"/>
                  </a:lnTo>
                  <a:lnTo>
                    <a:pt x="442" y="9"/>
                  </a:lnTo>
                  <a:lnTo>
                    <a:pt x="444" y="14"/>
                  </a:lnTo>
                  <a:lnTo>
                    <a:pt x="448" y="18"/>
                  </a:lnTo>
                  <a:lnTo>
                    <a:pt x="452" y="21"/>
                  </a:lnTo>
                  <a:lnTo>
                    <a:pt x="457" y="24"/>
                  </a:lnTo>
                  <a:lnTo>
                    <a:pt x="463" y="25"/>
                  </a:lnTo>
                  <a:lnTo>
                    <a:pt x="469" y="25"/>
                  </a:lnTo>
                  <a:lnTo>
                    <a:pt x="475" y="23"/>
                  </a:lnTo>
                  <a:lnTo>
                    <a:pt x="480" y="20"/>
                  </a:lnTo>
                  <a:lnTo>
                    <a:pt x="481" y="19"/>
                  </a:lnTo>
                  <a:lnTo>
                    <a:pt x="481" y="16"/>
                  </a:lnTo>
                  <a:lnTo>
                    <a:pt x="481" y="14"/>
                  </a:lnTo>
                  <a:lnTo>
                    <a:pt x="481" y="12"/>
                  </a:lnTo>
                  <a:lnTo>
                    <a:pt x="479" y="12"/>
                  </a:lnTo>
                  <a:lnTo>
                    <a:pt x="477" y="12"/>
                  </a:lnTo>
                  <a:lnTo>
                    <a:pt x="475" y="12"/>
                  </a:lnTo>
                  <a:lnTo>
                    <a:pt x="473" y="11"/>
                  </a:lnTo>
                  <a:lnTo>
                    <a:pt x="471" y="11"/>
                  </a:lnTo>
                  <a:lnTo>
                    <a:pt x="469" y="10"/>
                  </a:lnTo>
                  <a:lnTo>
                    <a:pt x="468" y="9"/>
                  </a:lnTo>
                  <a:lnTo>
                    <a:pt x="466" y="9"/>
                  </a:lnTo>
                  <a:lnTo>
                    <a:pt x="469" y="7"/>
                  </a:lnTo>
                  <a:lnTo>
                    <a:pt x="471" y="5"/>
                  </a:lnTo>
                  <a:lnTo>
                    <a:pt x="474" y="4"/>
                  </a:lnTo>
                  <a:lnTo>
                    <a:pt x="477" y="3"/>
                  </a:lnTo>
                  <a:lnTo>
                    <a:pt x="480" y="2"/>
                  </a:lnTo>
                  <a:lnTo>
                    <a:pt x="484" y="1"/>
                  </a:lnTo>
                  <a:lnTo>
                    <a:pt x="487" y="1"/>
                  </a:lnTo>
                  <a:lnTo>
                    <a:pt x="490" y="0"/>
                  </a:lnTo>
                  <a:lnTo>
                    <a:pt x="489" y="9"/>
                  </a:lnTo>
                  <a:lnTo>
                    <a:pt x="488" y="17"/>
                  </a:lnTo>
                  <a:lnTo>
                    <a:pt x="487" y="26"/>
                  </a:lnTo>
                  <a:lnTo>
                    <a:pt x="486" y="34"/>
                  </a:lnTo>
                  <a:lnTo>
                    <a:pt x="485" y="41"/>
                  </a:lnTo>
                  <a:lnTo>
                    <a:pt x="484" y="50"/>
                  </a:lnTo>
                  <a:lnTo>
                    <a:pt x="483" y="58"/>
                  </a:lnTo>
                  <a:lnTo>
                    <a:pt x="482" y="67"/>
                  </a:lnTo>
                  <a:lnTo>
                    <a:pt x="482" y="69"/>
                  </a:lnTo>
                  <a:lnTo>
                    <a:pt x="482" y="72"/>
                  </a:lnTo>
                  <a:lnTo>
                    <a:pt x="481" y="75"/>
                  </a:lnTo>
                  <a:lnTo>
                    <a:pt x="481" y="77"/>
                  </a:lnTo>
                  <a:lnTo>
                    <a:pt x="480" y="80"/>
                  </a:lnTo>
                  <a:lnTo>
                    <a:pt x="479" y="82"/>
                  </a:lnTo>
                  <a:lnTo>
                    <a:pt x="478" y="85"/>
                  </a:lnTo>
                  <a:lnTo>
                    <a:pt x="477" y="87"/>
                  </a:lnTo>
                  <a:lnTo>
                    <a:pt x="475" y="92"/>
                  </a:lnTo>
                  <a:lnTo>
                    <a:pt x="472" y="97"/>
                  </a:lnTo>
                  <a:lnTo>
                    <a:pt x="468" y="100"/>
                  </a:lnTo>
                  <a:lnTo>
                    <a:pt x="464" y="103"/>
                  </a:lnTo>
                  <a:lnTo>
                    <a:pt x="460" y="106"/>
                  </a:lnTo>
                  <a:lnTo>
                    <a:pt x="455" y="109"/>
                  </a:lnTo>
                  <a:lnTo>
                    <a:pt x="451" y="112"/>
                  </a:lnTo>
                  <a:lnTo>
                    <a:pt x="447" y="116"/>
                  </a:lnTo>
                  <a:lnTo>
                    <a:pt x="450" y="117"/>
                  </a:lnTo>
                  <a:lnTo>
                    <a:pt x="451" y="120"/>
                  </a:lnTo>
                  <a:lnTo>
                    <a:pt x="453" y="122"/>
                  </a:lnTo>
                  <a:lnTo>
                    <a:pt x="456" y="122"/>
                  </a:lnTo>
                  <a:lnTo>
                    <a:pt x="455" y="122"/>
                  </a:lnTo>
                  <a:lnTo>
                    <a:pt x="453" y="122"/>
                  </a:lnTo>
                  <a:lnTo>
                    <a:pt x="452" y="122"/>
                  </a:lnTo>
                  <a:lnTo>
                    <a:pt x="450" y="122"/>
                  </a:lnTo>
                  <a:lnTo>
                    <a:pt x="445" y="129"/>
                  </a:lnTo>
                  <a:lnTo>
                    <a:pt x="442" y="136"/>
                  </a:lnTo>
                  <a:lnTo>
                    <a:pt x="442" y="143"/>
                  </a:lnTo>
                  <a:lnTo>
                    <a:pt x="442" y="151"/>
                  </a:lnTo>
                  <a:lnTo>
                    <a:pt x="442" y="159"/>
                  </a:lnTo>
                  <a:lnTo>
                    <a:pt x="442" y="166"/>
                  </a:lnTo>
                  <a:lnTo>
                    <a:pt x="441" y="173"/>
                  </a:lnTo>
                  <a:lnTo>
                    <a:pt x="438" y="180"/>
                  </a:lnTo>
                  <a:lnTo>
                    <a:pt x="436" y="184"/>
                  </a:lnTo>
                  <a:lnTo>
                    <a:pt x="433" y="187"/>
                  </a:lnTo>
                  <a:lnTo>
                    <a:pt x="430" y="191"/>
                  </a:lnTo>
                  <a:lnTo>
                    <a:pt x="428" y="195"/>
                  </a:lnTo>
                  <a:lnTo>
                    <a:pt x="426" y="198"/>
                  </a:lnTo>
                  <a:lnTo>
                    <a:pt x="424" y="202"/>
                  </a:lnTo>
                  <a:lnTo>
                    <a:pt x="423" y="206"/>
                  </a:lnTo>
                  <a:lnTo>
                    <a:pt x="423" y="210"/>
                  </a:lnTo>
                  <a:lnTo>
                    <a:pt x="423" y="213"/>
                  </a:lnTo>
                  <a:lnTo>
                    <a:pt x="423" y="216"/>
                  </a:lnTo>
                  <a:lnTo>
                    <a:pt x="423" y="220"/>
                  </a:lnTo>
                  <a:lnTo>
                    <a:pt x="425" y="223"/>
                  </a:lnTo>
                  <a:lnTo>
                    <a:pt x="427" y="226"/>
                  </a:lnTo>
                  <a:lnTo>
                    <a:pt x="429" y="229"/>
                  </a:lnTo>
                  <a:lnTo>
                    <a:pt x="432" y="231"/>
                  </a:lnTo>
                  <a:lnTo>
                    <a:pt x="435" y="233"/>
                  </a:lnTo>
                  <a:lnTo>
                    <a:pt x="433" y="233"/>
                  </a:lnTo>
                  <a:lnTo>
                    <a:pt x="431" y="233"/>
                  </a:lnTo>
                  <a:lnTo>
                    <a:pt x="429" y="233"/>
                  </a:lnTo>
                  <a:lnTo>
                    <a:pt x="427" y="234"/>
                  </a:lnTo>
                  <a:lnTo>
                    <a:pt x="425" y="236"/>
                  </a:lnTo>
                  <a:lnTo>
                    <a:pt x="424" y="237"/>
                  </a:lnTo>
                  <a:lnTo>
                    <a:pt x="423" y="238"/>
                  </a:lnTo>
                  <a:lnTo>
                    <a:pt x="422" y="240"/>
                  </a:lnTo>
                  <a:lnTo>
                    <a:pt x="420" y="242"/>
                  </a:lnTo>
                  <a:lnTo>
                    <a:pt x="419" y="246"/>
                  </a:lnTo>
                  <a:lnTo>
                    <a:pt x="418" y="250"/>
                  </a:lnTo>
                  <a:lnTo>
                    <a:pt x="417" y="253"/>
                  </a:lnTo>
                  <a:lnTo>
                    <a:pt x="416" y="257"/>
                  </a:lnTo>
                  <a:lnTo>
                    <a:pt x="415" y="261"/>
                  </a:lnTo>
                  <a:lnTo>
                    <a:pt x="413" y="264"/>
                  </a:lnTo>
                  <a:lnTo>
                    <a:pt x="411" y="267"/>
                  </a:lnTo>
                  <a:lnTo>
                    <a:pt x="408" y="270"/>
                  </a:lnTo>
                  <a:lnTo>
                    <a:pt x="403" y="273"/>
                  </a:lnTo>
                  <a:lnTo>
                    <a:pt x="399" y="275"/>
                  </a:lnTo>
                  <a:lnTo>
                    <a:pt x="393" y="277"/>
                  </a:lnTo>
                  <a:lnTo>
                    <a:pt x="389" y="278"/>
                  </a:lnTo>
                  <a:lnTo>
                    <a:pt x="384" y="278"/>
                  </a:lnTo>
                  <a:lnTo>
                    <a:pt x="380" y="278"/>
                  </a:lnTo>
                  <a:lnTo>
                    <a:pt x="377" y="277"/>
                  </a:lnTo>
                  <a:lnTo>
                    <a:pt x="375" y="276"/>
                  </a:lnTo>
                  <a:lnTo>
                    <a:pt x="375" y="273"/>
                  </a:lnTo>
                  <a:lnTo>
                    <a:pt x="376" y="270"/>
                  </a:lnTo>
                  <a:lnTo>
                    <a:pt x="377" y="267"/>
                  </a:lnTo>
                  <a:lnTo>
                    <a:pt x="379" y="264"/>
                  </a:lnTo>
                  <a:lnTo>
                    <a:pt x="380" y="260"/>
                  </a:lnTo>
                  <a:lnTo>
                    <a:pt x="381" y="257"/>
                  </a:lnTo>
                  <a:lnTo>
                    <a:pt x="380" y="254"/>
                  </a:lnTo>
                  <a:lnTo>
                    <a:pt x="377" y="252"/>
                  </a:lnTo>
                  <a:lnTo>
                    <a:pt x="374" y="253"/>
                  </a:lnTo>
                  <a:lnTo>
                    <a:pt x="370" y="255"/>
                  </a:lnTo>
                  <a:lnTo>
                    <a:pt x="367" y="257"/>
                  </a:lnTo>
                  <a:lnTo>
                    <a:pt x="364" y="260"/>
                  </a:lnTo>
                  <a:lnTo>
                    <a:pt x="362" y="263"/>
                  </a:lnTo>
                  <a:lnTo>
                    <a:pt x="361" y="268"/>
                  </a:lnTo>
                  <a:lnTo>
                    <a:pt x="361" y="272"/>
                  </a:lnTo>
                  <a:lnTo>
                    <a:pt x="360" y="276"/>
                  </a:lnTo>
                  <a:lnTo>
                    <a:pt x="359" y="281"/>
                  </a:lnTo>
                  <a:lnTo>
                    <a:pt x="358" y="284"/>
                  </a:lnTo>
                  <a:lnTo>
                    <a:pt x="354" y="287"/>
                  </a:lnTo>
                  <a:lnTo>
                    <a:pt x="351" y="288"/>
                  </a:lnTo>
                  <a:lnTo>
                    <a:pt x="348" y="287"/>
                  </a:lnTo>
                  <a:lnTo>
                    <a:pt x="344" y="287"/>
                  </a:lnTo>
                  <a:lnTo>
                    <a:pt x="341" y="285"/>
                  </a:lnTo>
                  <a:lnTo>
                    <a:pt x="338" y="283"/>
                  </a:lnTo>
                  <a:lnTo>
                    <a:pt x="334" y="280"/>
                  </a:lnTo>
                  <a:lnTo>
                    <a:pt x="331" y="279"/>
                  </a:lnTo>
                  <a:lnTo>
                    <a:pt x="328" y="277"/>
                  </a:lnTo>
                  <a:lnTo>
                    <a:pt x="326" y="275"/>
                  </a:lnTo>
                  <a:lnTo>
                    <a:pt x="325" y="272"/>
                  </a:lnTo>
                  <a:lnTo>
                    <a:pt x="325" y="269"/>
                  </a:lnTo>
                  <a:lnTo>
                    <a:pt x="327" y="266"/>
                  </a:lnTo>
                  <a:lnTo>
                    <a:pt x="328" y="262"/>
                  </a:lnTo>
                  <a:lnTo>
                    <a:pt x="330" y="258"/>
                  </a:lnTo>
                  <a:lnTo>
                    <a:pt x="332" y="254"/>
                  </a:lnTo>
                  <a:lnTo>
                    <a:pt x="333" y="250"/>
                  </a:lnTo>
                  <a:lnTo>
                    <a:pt x="330" y="250"/>
                  </a:lnTo>
                  <a:lnTo>
                    <a:pt x="328" y="250"/>
                  </a:lnTo>
                  <a:lnTo>
                    <a:pt x="326" y="251"/>
                  </a:lnTo>
                  <a:lnTo>
                    <a:pt x="324" y="253"/>
                  </a:lnTo>
                  <a:lnTo>
                    <a:pt x="322" y="254"/>
                  </a:lnTo>
                  <a:lnTo>
                    <a:pt x="321" y="256"/>
                  </a:lnTo>
                  <a:lnTo>
                    <a:pt x="320" y="257"/>
                  </a:lnTo>
                  <a:lnTo>
                    <a:pt x="320" y="259"/>
                  </a:lnTo>
                  <a:lnTo>
                    <a:pt x="319" y="261"/>
                  </a:lnTo>
                  <a:lnTo>
                    <a:pt x="317" y="263"/>
                  </a:lnTo>
                  <a:lnTo>
                    <a:pt x="315" y="265"/>
                  </a:lnTo>
                  <a:lnTo>
                    <a:pt x="313" y="267"/>
                  </a:lnTo>
                  <a:lnTo>
                    <a:pt x="312" y="269"/>
                  </a:lnTo>
                  <a:lnTo>
                    <a:pt x="311" y="271"/>
                  </a:lnTo>
                  <a:lnTo>
                    <a:pt x="311" y="273"/>
                  </a:lnTo>
                  <a:lnTo>
                    <a:pt x="312" y="276"/>
                  </a:lnTo>
                  <a:lnTo>
                    <a:pt x="306" y="276"/>
                  </a:lnTo>
                  <a:lnTo>
                    <a:pt x="301" y="277"/>
                  </a:lnTo>
                  <a:lnTo>
                    <a:pt x="294" y="278"/>
                  </a:lnTo>
                  <a:lnTo>
                    <a:pt x="288" y="279"/>
                  </a:lnTo>
                  <a:lnTo>
                    <a:pt x="282" y="280"/>
                  </a:lnTo>
                  <a:lnTo>
                    <a:pt x="275" y="279"/>
                  </a:lnTo>
                  <a:lnTo>
                    <a:pt x="270" y="277"/>
                  </a:lnTo>
                  <a:lnTo>
                    <a:pt x="264" y="273"/>
                  </a:lnTo>
                  <a:lnTo>
                    <a:pt x="264" y="276"/>
                  </a:lnTo>
                  <a:lnTo>
                    <a:pt x="264" y="277"/>
                  </a:lnTo>
                  <a:lnTo>
                    <a:pt x="263" y="280"/>
                  </a:lnTo>
                  <a:lnTo>
                    <a:pt x="262" y="281"/>
                  </a:lnTo>
                  <a:lnTo>
                    <a:pt x="261" y="283"/>
                  </a:lnTo>
                  <a:lnTo>
                    <a:pt x="261" y="284"/>
                  </a:lnTo>
                  <a:lnTo>
                    <a:pt x="261" y="286"/>
                  </a:lnTo>
                  <a:lnTo>
                    <a:pt x="262" y="287"/>
                  </a:lnTo>
                  <a:lnTo>
                    <a:pt x="264" y="288"/>
                  </a:lnTo>
                  <a:lnTo>
                    <a:pt x="267" y="288"/>
                  </a:lnTo>
                  <a:lnTo>
                    <a:pt x="270" y="288"/>
                  </a:lnTo>
                  <a:lnTo>
                    <a:pt x="272" y="289"/>
                  </a:lnTo>
                  <a:lnTo>
                    <a:pt x="273" y="295"/>
                  </a:lnTo>
                  <a:lnTo>
                    <a:pt x="271" y="299"/>
                  </a:lnTo>
                  <a:lnTo>
                    <a:pt x="267" y="301"/>
                  </a:lnTo>
                  <a:lnTo>
                    <a:pt x="262" y="302"/>
                  </a:lnTo>
                  <a:lnTo>
                    <a:pt x="256" y="302"/>
                  </a:lnTo>
                  <a:lnTo>
                    <a:pt x="250" y="303"/>
                  </a:lnTo>
                  <a:lnTo>
                    <a:pt x="246" y="304"/>
                  </a:lnTo>
                  <a:lnTo>
                    <a:pt x="243" y="307"/>
                  </a:lnTo>
                  <a:lnTo>
                    <a:pt x="241" y="311"/>
                  </a:lnTo>
                  <a:lnTo>
                    <a:pt x="239" y="316"/>
                  </a:lnTo>
                  <a:lnTo>
                    <a:pt x="236" y="321"/>
                  </a:lnTo>
                  <a:lnTo>
                    <a:pt x="234" y="326"/>
                  </a:lnTo>
                  <a:lnTo>
                    <a:pt x="231" y="331"/>
                  </a:lnTo>
                  <a:lnTo>
                    <a:pt x="227" y="335"/>
                  </a:lnTo>
                  <a:lnTo>
                    <a:pt x="223" y="339"/>
                  </a:lnTo>
                  <a:lnTo>
                    <a:pt x="219" y="342"/>
                  </a:lnTo>
                  <a:lnTo>
                    <a:pt x="216" y="344"/>
                  </a:lnTo>
                  <a:lnTo>
                    <a:pt x="212" y="344"/>
                  </a:lnTo>
                  <a:lnTo>
                    <a:pt x="209" y="343"/>
                  </a:lnTo>
                  <a:lnTo>
                    <a:pt x="205" y="342"/>
                  </a:lnTo>
                  <a:lnTo>
                    <a:pt x="202" y="341"/>
                  </a:lnTo>
                  <a:lnTo>
                    <a:pt x="199" y="339"/>
                  </a:lnTo>
                  <a:lnTo>
                    <a:pt x="196" y="338"/>
                  </a:lnTo>
                  <a:lnTo>
                    <a:pt x="192" y="338"/>
                  </a:lnTo>
                  <a:lnTo>
                    <a:pt x="192" y="333"/>
                  </a:lnTo>
                  <a:lnTo>
                    <a:pt x="190" y="330"/>
                  </a:lnTo>
                  <a:lnTo>
                    <a:pt x="188" y="327"/>
                  </a:lnTo>
                  <a:lnTo>
                    <a:pt x="186" y="325"/>
                  </a:lnTo>
                  <a:lnTo>
                    <a:pt x="183" y="323"/>
                  </a:lnTo>
                  <a:lnTo>
                    <a:pt x="180" y="322"/>
                  </a:lnTo>
                  <a:lnTo>
                    <a:pt x="177" y="320"/>
                  </a:lnTo>
                  <a:lnTo>
                    <a:pt x="176" y="316"/>
                  </a:lnTo>
                  <a:lnTo>
                    <a:pt x="175" y="312"/>
                  </a:lnTo>
                  <a:lnTo>
                    <a:pt x="176" y="310"/>
                  </a:lnTo>
                  <a:lnTo>
                    <a:pt x="179" y="308"/>
                  </a:lnTo>
                  <a:lnTo>
                    <a:pt x="182" y="306"/>
                  </a:lnTo>
                  <a:lnTo>
                    <a:pt x="185" y="304"/>
                  </a:lnTo>
                  <a:lnTo>
                    <a:pt x="189" y="302"/>
                  </a:lnTo>
                  <a:lnTo>
                    <a:pt x="192" y="300"/>
                  </a:lnTo>
                  <a:lnTo>
                    <a:pt x="195" y="297"/>
                  </a:lnTo>
                  <a:lnTo>
                    <a:pt x="193" y="297"/>
                  </a:lnTo>
                  <a:lnTo>
                    <a:pt x="189" y="298"/>
                  </a:lnTo>
                  <a:lnTo>
                    <a:pt x="185" y="299"/>
                  </a:lnTo>
                  <a:lnTo>
                    <a:pt x="180" y="301"/>
                  </a:lnTo>
                  <a:lnTo>
                    <a:pt x="176" y="303"/>
                  </a:lnTo>
                  <a:lnTo>
                    <a:pt x="172" y="306"/>
                  </a:lnTo>
                  <a:lnTo>
                    <a:pt x="169" y="309"/>
                  </a:lnTo>
                  <a:lnTo>
                    <a:pt x="168" y="311"/>
                  </a:lnTo>
                  <a:lnTo>
                    <a:pt x="167" y="310"/>
                  </a:lnTo>
                  <a:lnTo>
                    <a:pt x="165" y="308"/>
                  </a:lnTo>
                  <a:lnTo>
                    <a:pt x="165" y="306"/>
                  </a:lnTo>
                  <a:lnTo>
                    <a:pt x="165" y="304"/>
                  </a:lnTo>
                  <a:lnTo>
                    <a:pt x="166" y="302"/>
                  </a:lnTo>
                  <a:lnTo>
                    <a:pt x="167" y="301"/>
                  </a:lnTo>
                  <a:lnTo>
                    <a:pt x="168" y="299"/>
                  </a:lnTo>
                  <a:lnTo>
                    <a:pt x="169" y="298"/>
                  </a:lnTo>
                  <a:lnTo>
                    <a:pt x="171" y="296"/>
                  </a:lnTo>
                  <a:lnTo>
                    <a:pt x="173" y="295"/>
                  </a:lnTo>
                  <a:lnTo>
                    <a:pt x="175" y="295"/>
                  </a:lnTo>
                  <a:lnTo>
                    <a:pt x="179" y="293"/>
                  </a:lnTo>
                  <a:lnTo>
                    <a:pt x="170" y="288"/>
                  </a:lnTo>
                </a:path>
              </a:pathLst>
            </a:custGeom>
            <a:solidFill>
              <a:srgbClr val="FDC0E5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4454" y="1318"/>
              <a:ext cx="189" cy="255"/>
            </a:xfrm>
            <a:custGeom>
              <a:avLst/>
              <a:gdLst/>
              <a:ahLst/>
              <a:cxnLst>
                <a:cxn ang="0">
                  <a:pos x="1" y="265"/>
                </a:cxn>
                <a:cxn ang="0">
                  <a:pos x="0" y="272"/>
                </a:cxn>
                <a:cxn ang="0">
                  <a:pos x="5" y="276"/>
                </a:cxn>
                <a:cxn ang="0">
                  <a:pos x="12" y="277"/>
                </a:cxn>
                <a:cxn ang="0">
                  <a:pos x="32" y="261"/>
                </a:cxn>
                <a:cxn ang="0">
                  <a:pos x="62" y="257"/>
                </a:cxn>
                <a:cxn ang="0">
                  <a:pos x="75" y="251"/>
                </a:cxn>
                <a:cxn ang="0">
                  <a:pos x="65" y="235"/>
                </a:cxn>
                <a:cxn ang="0">
                  <a:pos x="63" y="215"/>
                </a:cxn>
                <a:cxn ang="0">
                  <a:pos x="51" y="204"/>
                </a:cxn>
                <a:cxn ang="0">
                  <a:pos x="48" y="190"/>
                </a:cxn>
                <a:cxn ang="0">
                  <a:pos x="43" y="180"/>
                </a:cxn>
                <a:cxn ang="0">
                  <a:pos x="41" y="174"/>
                </a:cxn>
                <a:cxn ang="0">
                  <a:pos x="33" y="166"/>
                </a:cxn>
                <a:cxn ang="0">
                  <a:pos x="33" y="157"/>
                </a:cxn>
                <a:cxn ang="0">
                  <a:pos x="53" y="163"/>
                </a:cxn>
                <a:cxn ang="0">
                  <a:pos x="79" y="173"/>
                </a:cxn>
                <a:cxn ang="0">
                  <a:pos x="93" y="164"/>
                </a:cxn>
                <a:cxn ang="0">
                  <a:pos x="117" y="165"/>
                </a:cxn>
                <a:cxn ang="0">
                  <a:pos x="147" y="167"/>
                </a:cxn>
                <a:cxn ang="0">
                  <a:pos x="151" y="156"/>
                </a:cxn>
                <a:cxn ang="0">
                  <a:pos x="158" y="139"/>
                </a:cxn>
                <a:cxn ang="0">
                  <a:pos x="168" y="123"/>
                </a:cxn>
                <a:cxn ang="0">
                  <a:pos x="181" y="101"/>
                </a:cxn>
                <a:cxn ang="0">
                  <a:pos x="182" y="75"/>
                </a:cxn>
                <a:cxn ang="0">
                  <a:pos x="173" y="67"/>
                </a:cxn>
                <a:cxn ang="0">
                  <a:pos x="162" y="65"/>
                </a:cxn>
                <a:cxn ang="0">
                  <a:pos x="138" y="37"/>
                </a:cxn>
                <a:cxn ang="0">
                  <a:pos x="105" y="8"/>
                </a:cxn>
                <a:cxn ang="0">
                  <a:pos x="90" y="1"/>
                </a:cxn>
                <a:cxn ang="0">
                  <a:pos x="83" y="4"/>
                </a:cxn>
                <a:cxn ang="0">
                  <a:pos x="87" y="18"/>
                </a:cxn>
                <a:cxn ang="0">
                  <a:pos x="102" y="34"/>
                </a:cxn>
                <a:cxn ang="0">
                  <a:pos x="107" y="54"/>
                </a:cxn>
                <a:cxn ang="0">
                  <a:pos x="104" y="75"/>
                </a:cxn>
                <a:cxn ang="0">
                  <a:pos x="101" y="85"/>
                </a:cxn>
                <a:cxn ang="0">
                  <a:pos x="106" y="92"/>
                </a:cxn>
                <a:cxn ang="0">
                  <a:pos x="100" y="104"/>
                </a:cxn>
                <a:cxn ang="0">
                  <a:pos x="89" y="116"/>
                </a:cxn>
                <a:cxn ang="0">
                  <a:pos x="79" y="121"/>
                </a:cxn>
                <a:cxn ang="0">
                  <a:pos x="69" y="121"/>
                </a:cxn>
                <a:cxn ang="0">
                  <a:pos x="53" y="115"/>
                </a:cxn>
                <a:cxn ang="0">
                  <a:pos x="34" y="105"/>
                </a:cxn>
                <a:cxn ang="0">
                  <a:pos x="21" y="102"/>
                </a:cxn>
                <a:cxn ang="0">
                  <a:pos x="11" y="105"/>
                </a:cxn>
                <a:cxn ang="0">
                  <a:pos x="18" y="113"/>
                </a:cxn>
                <a:cxn ang="0">
                  <a:pos x="27" y="123"/>
                </a:cxn>
                <a:cxn ang="0">
                  <a:pos x="20" y="135"/>
                </a:cxn>
                <a:cxn ang="0">
                  <a:pos x="6" y="148"/>
                </a:cxn>
                <a:cxn ang="0">
                  <a:pos x="6" y="164"/>
                </a:cxn>
                <a:cxn ang="0">
                  <a:pos x="17" y="175"/>
                </a:cxn>
                <a:cxn ang="0">
                  <a:pos x="18" y="187"/>
                </a:cxn>
                <a:cxn ang="0">
                  <a:pos x="9" y="198"/>
                </a:cxn>
                <a:cxn ang="0">
                  <a:pos x="17" y="208"/>
                </a:cxn>
                <a:cxn ang="0">
                  <a:pos x="14" y="223"/>
                </a:cxn>
                <a:cxn ang="0">
                  <a:pos x="17" y="231"/>
                </a:cxn>
                <a:cxn ang="0">
                  <a:pos x="25" y="236"/>
                </a:cxn>
                <a:cxn ang="0">
                  <a:pos x="24" y="244"/>
                </a:cxn>
                <a:cxn ang="0">
                  <a:pos x="20" y="254"/>
                </a:cxn>
                <a:cxn ang="0">
                  <a:pos x="11" y="256"/>
                </a:cxn>
                <a:cxn ang="0">
                  <a:pos x="7" y="257"/>
                </a:cxn>
              </a:cxnLst>
              <a:rect l="0" t="0" r="r" b="b"/>
              <a:pathLst>
                <a:path w="185" h="279">
                  <a:moveTo>
                    <a:pt x="6" y="259"/>
                  </a:moveTo>
                  <a:lnTo>
                    <a:pt x="5" y="261"/>
                  </a:lnTo>
                  <a:lnTo>
                    <a:pt x="3" y="263"/>
                  </a:lnTo>
                  <a:lnTo>
                    <a:pt x="1" y="265"/>
                  </a:lnTo>
                  <a:lnTo>
                    <a:pt x="1" y="267"/>
                  </a:lnTo>
                  <a:lnTo>
                    <a:pt x="0" y="268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2" y="274"/>
                  </a:lnTo>
                  <a:lnTo>
                    <a:pt x="3" y="275"/>
                  </a:lnTo>
                  <a:lnTo>
                    <a:pt x="5" y="276"/>
                  </a:lnTo>
                  <a:lnTo>
                    <a:pt x="7" y="277"/>
                  </a:lnTo>
                  <a:lnTo>
                    <a:pt x="9" y="278"/>
                  </a:lnTo>
                  <a:lnTo>
                    <a:pt x="11" y="278"/>
                  </a:lnTo>
                  <a:lnTo>
                    <a:pt x="12" y="277"/>
                  </a:lnTo>
                  <a:lnTo>
                    <a:pt x="14" y="276"/>
                  </a:lnTo>
                  <a:lnTo>
                    <a:pt x="19" y="270"/>
                  </a:lnTo>
                  <a:lnTo>
                    <a:pt x="25" y="264"/>
                  </a:lnTo>
                  <a:lnTo>
                    <a:pt x="32" y="261"/>
                  </a:lnTo>
                  <a:lnTo>
                    <a:pt x="40" y="259"/>
                  </a:lnTo>
                  <a:lnTo>
                    <a:pt x="47" y="257"/>
                  </a:lnTo>
                  <a:lnTo>
                    <a:pt x="54" y="257"/>
                  </a:lnTo>
                  <a:lnTo>
                    <a:pt x="62" y="257"/>
                  </a:lnTo>
                  <a:lnTo>
                    <a:pt x="69" y="258"/>
                  </a:lnTo>
                  <a:lnTo>
                    <a:pt x="71" y="257"/>
                  </a:lnTo>
                  <a:lnTo>
                    <a:pt x="73" y="254"/>
                  </a:lnTo>
                  <a:lnTo>
                    <a:pt x="75" y="251"/>
                  </a:lnTo>
                  <a:lnTo>
                    <a:pt x="74" y="248"/>
                  </a:lnTo>
                  <a:lnTo>
                    <a:pt x="70" y="244"/>
                  </a:lnTo>
                  <a:lnTo>
                    <a:pt x="67" y="240"/>
                  </a:lnTo>
                  <a:lnTo>
                    <a:pt x="65" y="235"/>
                  </a:lnTo>
                  <a:lnTo>
                    <a:pt x="64" y="230"/>
                  </a:lnTo>
                  <a:lnTo>
                    <a:pt x="64" y="225"/>
                  </a:lnTo>
                  <a:lnTo>
                    <a:pt x="64" y="219"/>
                  </a:lnTo>
                  <a:lnTo>
                    <a:pt x="63" y="215"/>
                  </a:lnTo>
                  <a:lnTo>
                    <a:pt x="61" y="211"/>
                  </a:lnTo>
                  <a:lnTo>
                    <a:pt x="58" y="208"/>
                  </a:lnTo>
                  <a:lnTo>
                    <a:pt x="55" y="206"/>
                  </a:lnTo>
                  <a:lnTo>
                    <a:pt x="51" y="204"/>
                  </a:lnTo>
                  <a:lnTo>
                    <a:pt x="50" y="201"/>
                  </a:lnTo>
                  <a:lnTo>
                    <a:pt x="49" y="197"/>
                  </a:lnTo>
                  <a:lnTo>
                    <a:pt x="49" y="193"/>
                  </a:lnTo>
                  <a:lnTo>
                    <a:pt x="48" y="190"/>
                  </a:lnTo>
                  <a:lnTo>
                    <a:pt x="48" y="188"/>
                  </a:lnTo>
                  <a:lnTo>
                    <a:pt x="47" y="186"/>
                  </a:lnTo>
                  <a:lnTo>
                    <a:pt x="45" y="183"/>
                  </a:lnTo>
                  <a:lnTo>
                    <a:pt x="43" y="180"/>
                  </a:lnTo>
                  <a:lnTo>
                    <a:pt x="40" y="177"/>
                  </a:lnTo>
                  <a:lnTo>
                    <a:pt x="39" y="176"/>
                  </a:lnTo>
                  <a:lnTo>
                    <a:pt x="40" y="174"/>
                  </a:lnTo>
                  <a:lnTo>
                    <a:pt x="41" y="174"/>
                  </a:lnTo>
                  <a:lnTo>
                    <a:pt x="42" y="173"/>
                  </a:lnTo>
                  <a:lnTo>
                    <a:pt x="40" y="170"/>
                  </a:lnTo>
                  <a:lnTo>
                    <a:pt x="37" y="168"/>
                  </a:lnTo>
                  <a:lnTo>
                    <a:pt x="33" y="166"/>
                  </a:lnTo>
                  <a:lnTo>
                    <a:pt x="30" y="164"/>
                  </a:lnTo>
                  <a:lnTo>
                    <a:pt x="33" y="162"/>
                  </a:lnTo>
                  <a:lnTo>
                    <a:pt x="33" y="160"/>
                  </a:lnTo>
                  <a:lnTo>
                    <a:pt x="33" y="157"/>
                  </a:lnTo>
                  <a:lnTo>
                    <a:pt x="33" y="155"/>
                  </a:lnTo>
                  <a:lnTo>
                    <a:pt x="40" y="157"/>
                  </a:lnTo>
                  <a:lnTo>
                    <a:pt x="47" y="160"/>
                  </a:lnTo>
                  <a:lnTo>
                    <a:pt x="53" y="163"/>
                  </a:lnTo>
                  <a:lnTo>
                    <a:pt x="59" y="167"/>
                  </a:lnTo>
                  <a:lnTo>
                    <a:pt x="66" y="169"/>
                  </a:lnTo>
                  <a:lnTo>
                    <a:pt x="72" y="172"/>
                  </a:lnTo>
                  <a:lnTo>
                    <a:pt x="79" y="173"/>
                  </a:lnTo>
                  <a:lnTo>
                    <a:pt x="87" y="172"/>
                  </a:lnTo>
                  <a:lnTo>
                    <a:pt x="87" y="169"/>
                  </a:lnTo>
                  <a:lnTo>
                    <a:pt x="89" y="166"/>
                  </a:lnTo>
                  <a:lnTo>
                    <a:pt x="93" y="164"/>
                  </a:lnTo>
                  <a:lnTo>
                    <a:pt x="93" y="161"/>
                  </a:lnTo>
                  <a:lnTo>
                    <a:pt x="101" y="162"/>
                  </a:lnTo>
                  <a:lnTo>
                    <a:pt x="109" y="163"/>
                  </a:lnTo>
                  <a:lnTo>
                    <a:pt x="117" y="165"/>
                  </a:lnTo>
                  <a:lnTo>
                    <a:pt x="125" y="167"/>
                  </a:lnTo>
                  <a:lnTo>
                    <a:pt x="132" y="168"/>
                  </a:lnTo>
                  <a:lnTo>
                    <a:pt x="140" y="168"/>
                  </a:lnTo>
                  <a:lnTo>
                    <a:pt x="147" y="167"/>
                  </a:lnTo>
                  <a:lnTo>
                    <a:pt x="156" y="165"/>
                  </a:lnTo>
                  <a:lnTo>
                    <a:pt x="156" y="163"/>
                  </a:lnTo>
                  <a:lnTo>
                    <a:pt x="154" y="160"/>
                  </a:lnTo>
                  <a:lnTo>
                    <a:pt x="151" y="156"/>
                  </a:lnTo>
                  <a:lnTo>
                    <a:pt x="150" y="152"/>
                  </a:lnTo>
                  <a:lnTo>
                    <a:pt x="152" y="148"/>
                  </a:lnTo>
                  <a:lnTo>
                    <a:pt x="155" y="143"/>
                  </a:lnTo>
                  <a:lnTo>
                    <a:pt x="158" y="139"/>
                  </a:lnTo>
                  <a:lnTo>
                    <a:pt x="160" y="135"/>
                  </a:lnTo>
                  <a:lnTo>
                    <a:pt x="162" y="131"/>
                  </a:lnTo>
                  <a:lnTo>
                    <a:pt x="165" y="127"/>
                  </a:lnTo>
                  <a:lnTo>
                    <a:pt x="168" y="123"/>
                  </a:lnTo>
                  <a:lnTo>
                    <a:pt x="171" y="119"/>
                  </a:lnTo>
                  <a:lnTo>
                    <a:pt x="175" y="113"/>
                  </a:lnTo>
                  <a:lnTo>
                    <a:pt x="178" y="106"/>
                  </a:lnTo>
                  <a:lnTo>
                    <a:pt x="181" y="101"/>
                  </a:lnTo>
                  <a:lnTo>
                    <a:pt x="183" y="94"/>
                  </a:lnTo>
                  <a:lnTo>
                    <a:pt x="184" y="88"/>
                  </a:lnTo>
                  <a:lnTo>
                    <a:pt x="184" y="81"/>
                  </a:lnTo>
                  <a:lnTo>
                    <a:pt x="182" y="75"/>
                  </a:lnTo>
                  <a:lnTo>
                    <a:pt x="178" y="69"/>
                  </a:lnTo>
                  <a:lnTo>
                    <a:pt x="177" y="68"/>
                  </a:lnTo>
                  <a:lnTo>
                    <a:pt x="175" y="67"/>
                  </a:lnTo>
                  <a:lnTo>
                    <a:pt x="173" y="67"/>
                  </a:lnTo>
                  <a:lnTo>
                    <a:pt x="170" y="67"/>
                  </a:lnTo>
                  <a:lnTo>
                    <a:pt x="167" y="66"/>
                  </a:lnTo>
                  <a:lnTo>
                    <a:pt x="165" y="66"/>
                  </a:lnTo>
                  <a:lnTo>
                    <a:pt x="162" y="65"/>
                  </a:lnTo>
                  <a:lnTo>
                    <a:pt x="161" y="63"/>
                  </a:lnTo>
                  <a:lnTo>
                    <a:pt x="154" y="54"/>
                  </a:lnTo>
                  <a:lnTo>
                    <a:pt x="146" y="45"/>
                  </a:lnTo>
                  <a:lnTo>
                    <a:pt x="138" y="37"/>
                  </a:lnTo>
                  <a:lnTo>
                    <a:pt x="131" y="30"/>
                  </a:lnTo>
                  <a:lnTo>
                    <a:pt x="123" y="22"/>
                  </a:lnTo>
                  <a:lnTo>
                    <a:pt x="114" y="15"/>
                  </a:lnTo>
                  <a:lnTo>
                    <a:pt x="105" y="8"/>
                  </a:lnTo>
                  <a:lnTo>
                    <a:pt x="96" y="1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0" y="1"/>
                  </a:lnTo>
                  <a:lnTo>
                    <a:pt x="88" y="2"/>
                  </a:lnTo>
                  <a:lnTo>
                    <a:pt x="86" y="3"/>
                  </a:lnTo>
                  <a:lnTo>
                    <a:pt x="85" y="3"/>
                  </a:lnTo>
                  <a:lnTo>
                    <a:pt x="83" y="4"/>
                  </a:lnTo>
                  <a:lnTo>
                    <a:pt x="81" y="3"/>
                  </a:lnTo>
                  <a:lnTo>
                    <a:pt x="81" y="9"/>
                  </a:lnTo>
                  <a:lnTo>
                    <a:pt x="84" y="14"/>
                  </a:lnTo>
                  <a:lnTo>
                    <a:pt x="87" y="18"/>
                  </a:lnTo>
                  <a:lnTo>
                    <a:pt x="91" y="22"/>
                  </a:lnTo>
                  <a:lnTo>
                    <a:pt x="96" y="26"/>
                  </a:lnTo>
                  <a:lnTo>
                    <a:pt x="99" y="30"/>
                  </a:lnTo>
                  <a:lnTo>
                    <a:pt x="102" y="34"/>
                  </a:lnTo>
                  <a:lnTo>
                    <a:pt x="104" y="38"/>
                  </a:lnTo>
                  <a:lnTo>
                    <a:pt x="104" y="43"/>
                  </a:lnTo>
                  <a:lnTo>
                    <a:pt x="106" y="49"/>
                  </a:lnTo>
                  <a:lnTo>
                    <a:pt x="107" y="54"/>
                  </a:lnTo>
                  <a:lnTo>
                    <a:pt x="107" y="59"/>
                  </a:lnTo>
                  <a:lnTo>
                    <a:pt x="107" y="64"/>
                  </a:lnTo>
                  <a:lnTo>
                    <a:pt x="106" y="69"/>
                  </a:lnTo>
                  <a:lnTo>
                    <a:pt x="104" y="75"/>
                  </a:lnTo>
                  <a:lnTo>
                    <a:pt x="101" y="80"/>
                  </a:lnTo>
                  <a:lnTo>
                    <a:pt x="101" y="81"/>
                  </a:lnTo>
                  <a:lnTo>
                    <a:pt x="101" y="83"/>
                  </a:lnTo>
                  <a:lnTo>
                    <a:pt x="101" y="85"/>
                  </a:lnTo>
                  <a:lnTo>
                    <a:pt x="101" y="87"/>
                  </a:lnTo>
                  <a:lnTo>
                    <a:pt x="103" y="89"/>
                  </a:lnTo>
                  <a:lnTo>
                    <a:pt x="104" y="91"/>
                  </a:lnTo>
                  <a:lnTo>
                    <a:pt x="106" y="92"/>
                  </a:lnTo>
                  <a:lnTo>
                    <a:pt x="108" y="94"/>
                  </a:lnTo>
                  <a:lnTo>
                    <a:pt x="105" y="97"/>
                  </a:lnTo>
                  <a:lnTo>
                    <a:pt x="103" y="100"/>
                  </a:lnTo>
                  <a:lnTo>
                    <a:pt x="100" y="104"/>
                  </a:lnTo>
                  <a:lnTo>
                    <a:pt x="98" y="106"/>
                  </a:lnTo>
                  <a:lnTo>
                    <a:pt x="96" y="110"/>
                  </a:lnTo>
                  <a:lnTo>
                    <a:pt x="93" y="113"/>
                  </a:lnTo>
                  <a:lnTo>
                    <a:pt x="89" y="116"/>
                  </a:lnTo>
                  <a:lnTo>
                    <a:pt x="86" y="118"/>
                  </a:lnTo>
                  <a:lnTo>
                    <a:pt x="84" y="119"/>
                  </a:lnTo>
                  <a:lnTo>
                    <a:pt x="81" y="120"/>
                  </a:lnTo>
                  <a:lnTo>
                    <a:pt x="79" y="121"/>
                  </a:lnTo>
                  <a:lnTo>
                    <a:pt x="76" y="121"/>
                  </a:lnTo>
                  <a:lnTo>
                    <a:pt x="73" y="121"/>
                  </a:lnTo>
                  <a:lnTo>
                    <a:pt x="71" y="122"/>
                  </a:lnTo>
                  <a:lnTo>
                    <a:pt x="69" y="121"/>
                  </a:lnTo>
                  <a:lnTo>
                    <a:pt x="66" y="121"/>
                  </a:lnTo>
                  <a:lnTo>
                    <a:pt x="62" y="119"/>
                  </a:lnTo>
                  <a:lnTo>
                    <a:pt x="57" y="117"/>
                  </a:lnTo>
                  <a:lnTo>
                    <a:pt x="53" y="115"/>
                  </a:lnTo>
                  <a:lnTo>
                    <a:pt x="48" y="113"/>
                  </a:lnTo>
                  <a:lnTo>
                    <a:pt x="43" y="111"/>
                  </a:lnTo>
                  <a:lnTo>
                    <a:pt x="39" y="108"/>
                  </a:lnTo>
                  <a:lnTo>
                    <a:pt x="34" y="105"/>
                  </a:lnTo>
                  <a:lnTo>
                    <a:pt x="29" y="104"/>
                  </a:lnTo>
                  <a:lnTo>
                    <a:pt x="27" y="103"/>
                  </a:lnTo>
                  <a:lnTo>
                    <a:pt x="24" y="102"/>
                  </a:lnTo>
                  <a:lnTo>
                    <a:pt x="21" y="102"/>
                  </a:lnTo>
                  <a:lnTo>
                    <a:pt x="19" y="103"/>
                  </a:lnTo>
                  <a:lnTo>
                    <a:pt x="16" y="103"/>
                  </a:lnTo>
                  <a:lnTo>
                    <a:pt x="13" y="104"/>
                  </a:lnTo>
                  <a:lnTo>
                    <a:pt x="11" y="105"/>
                  </a:lnTo>
                  <a:lnTo>
                    <a:pt x="9" y="108"/>
                  </a:lnTo>
                  <a:lnTo>
                    <a:pt x="12" y="109"/>
                  </a:lnTo>
                  <a:lnTo>
                    <a:pt x="15" y="112"/>
                  </a:lnTo>
                  <a:lnTo>
                    <a:pt x="18" y="113"/>
                  </a:lnTo>
                  <a:lnTo>
                    <a:pt x="21" y="116"/>
                  </a:lnTo>
                  <a:lnTo>
                    <a:pt x="24" y="118"/>
                  </a:lnTo>
                  <a:lnTo>
                    <a:pt x="26" y="120"/>
                  </a:lnTo>
                  <a:lnTo>
                    <a:pt x="27" y="123"/>
                  </a:lnTo>
                  <a:lnTo>
                    <a:pt x="27" y="125"/>
                  </a:lnTo>
                  <a:lnTo>
                    <a:pt x="26" y="129"/>
                  </a:lnTo>
                  <a:lnTo>
                    <a:pt x="24" y="132"/>
                  </a:lnTo>
                  <a:lnTo>
                    <a:pt x="20" y="135"/>
                  </a:lnTo>
                  <a:lnTo>
                    <a:pt x="16" y="138"/>
                  </a:lnTo>
                  <a:lnTo>
                    <a:pt x="12" y="141"/>
                  </a:lnTo>
                  <a:lnTo>
                    <a:pt x="9" y="144"/>
                  </a:lnTo>
                  <a:lnTo>
                    <a:pt x="6" y="148"/>
                  </a:lnTo>
                  <a:lnTo>
                    <a:pt x="4" y="152"/>
                  </a:lnTo>
                  <a:lnTo>
                    <a:pt x="3" y="157"/>
                  </a:lnTo>
                  <a:lnTo>
                    <a:pt x="4" y="161"/>
                  </a:lnTo>
                  <a:lnTo>
                    <a:pt x="6" y="164"/>
                  </a:lnTo>
                  <a:lnTo>
                    <a:pt x="9" y="167"/>
                  </a:lnTo>
                  <a:lnTo>
                    <a:pt x="12" y="170"/>
                  </a:lnTo>
                  <a:lnTo>
                    <a:pt x="14" y="173"/>
                  </a:lnTo>
                  <a:lnTo>
                    <a:pt x="17" y="175"/>
                  </a:lnTo>
                  <a:lnTo>
                    <a:pt x="19" y="178"/>
                  </a:lnTo>
                  <a:lnTo>
                    <a:pt x="20" y="181"/>
                  </a:lnTo>
                  <a:lnTo>
                    <a:pt x="20" y="184"/>
                  </a:lnTo>
                  <a:lnTo>
                    <a:pt x="18" y="187"/>
                  </a:lnTo>
                  <a:lnTo>
                    <a:pt x="16" y="190"/>
                  </a:lnTo>
                  <a:lnTo>
                    <a:pt x="14" y="193"/>
                  </a:lnTo>
                  <a:lnTo>
                    <a:pt x="12" y="196"/>
                  </a:lnTo>
                  <a:lnTo>
                    <a:pt x="9" y="198"/>
                  </a:lnTo>
                  <a:lnTo>
                    <a:pt x="6" y="201"/>
                  </a:lnTo>
                  <a:lnTo>
                    <a:pt x="11" y="203"/>
                  </a:lnTo>
                  <a:lnTo>
                    <a:pt x="15" y="205"/>
                  </a:lnTo>
                  <a:lnTo>
                    <a:pt x="17" y="208"/>
                  </a:lnTo>
                  <a:lnTo>
                    <a:pt x="18" y="211"/>
                  </a:lnTo>
                  <a:lnTo>
                    <a:pt x="17" y="215"/>
                  </a:lnTo>
                  <a:lnTo>
                    <a:pt x="16" y="219"/>
                  </a:lnTo>
                  <a:lnTo>
                    <a:pt x="14" y="223"/>
                  </a:lnTo>
                  <a:lnTo>
                    <a:pt x="12" y="228"/>
                  </a:lnTo>
                  <a:lnTo>
                    <a:pt x="14" y="229"/>
                  </a:lnTo>
                  <a:lnTo>
                    <a:pt x="16" y="230"/>
                  </a:lnTo>
                  <a:lnTo>
                    <a:pt x="17" y="231"/>
                  </a:lnTo>
                  <a:lnTo>
                    <a:pt x="19" y="232"/>
                  </a:lnTo>
                  <a:lnTo>
                    <a:pt x="21" y="233"/>
                  </a:lnTo>
                  <a:lnTo>
                    <a:pt x="23" y="234"/>
                  </a:lnTo>
                  <a:lnTo>
                    <a:pt x="25" y="236"/>
                  </a:lnTo>
                  <a:lnTo>
                    <a:pt x="27" y="237"/>
                  </a:lnTo>
                  <a:lnTo>
                    <a:pt x="25" y="239"/>
                  </a:lnTo>
                  <a:lnTo>
                    <a:pt x="24" y="242"/>
                  </a:lnTo>
                  <a:lnTo>
                    <a:pt x="24" y="244"/>
                  </a:lnTo>
                  <a:lnTo>
                    <a:pt x="23" y="246"/>
                  </a:lnTo>
                  <a:lnTo>
                    <a:pt x="22" y="249"/>
                  </a:lnTo>
                  <a:lnTo>
                    <a:pt x="21" y="252"/>
                  </a:lnTo>
                  <a:lnTo>
                    <a:pt x="20" y="254"/>
                  </a:lnTo>
                  <a:lnTo>
                    <a:pt x="17" y="256"/>
                  </a:lnTo>
                  <a:lnTo>
                    <a:pt x="16" y="256"/>
                  </a:lnTo>
                  <a:lnTo>
                    <a:pt x="13" y="256"/>
                  </a:lnTo>
                  <a:lnTo>
                    <a:pt x="11" y="256"/>
                  </a:lnTo>
                  <a:lnTo>
                    <a:pt x="9" y="256"/>
                  </a:lnTo>
                  <a:lnTo>
                    <a:pt x="10" y="256"/>
                  </a:lnTo>
                  <a:lnTo>
                    <a:pt x="9" y="256"/>
                  </a:lnTo>
                  <a:lnTo>
                    <a:pt x="7" y="257"/>
                  </a:lnTo>
                  <a:lnTo>
                    <a:pt x="6" y="259"/>
                  </a:lnTo>
                </a:path>
              </a:pathLst>
            </a:custGeom>
            <a:solidFill>
              <a:srgbClr val="FDC0E5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3943" y="2106"/>
              <a:ext cx="15" cy="23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4" y="4"/>
                </a:cxn>
                <a:cxn ang="0">
                  <a:pos x="2" y="7"/>
                </a:cxn>
                <a:cxn ang="0">
                  <a:pos x="0" y="11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4" y="18"/>
                </a:cxn>
                <a:cxn ang="0">
                  <a:pos x="7" y="19"/>
                </a:cxn>
                <a:cxn ang="0">
                  <a:pos x="9" y="20"/>
                </a:cxn>
                <a:cxn ang="0">
                  <a:pos x="11" y="22"/>
                </a:cxn>
                <a:cxn ang="0">
                  <a:pos x="13" y="24"/>
                </a:cxn>
                <a:cxn ang="0">
                  <a:pos x="13" y="21"/>
                </a:cxn>
                <a:cxn ang="0">
                  <a:pos x="13" y="18"/>
                </a:cxn>
                <a:cxn ang="0">
                  <a:pos x="13" y="15"/>
                </a:cxn>
                <a:cxn ang="0">
                  <a:pos x="14" y="12"/>
                </a:cxn>
                <a:cxn ang="0">
                  <a:pos x="14" y="9"/>
                </a:cxn>
                <a:cxn ang="0">
                  <a:pos x="13" y="6"/>
                </a:cxn>
                <a:cxn ang="0">
                  <a:pos x="13" y="4"/>
                </a:cxn>
                <a:cxn ang="0">
                  <a:pos x="11" y="1"/>
                </a:cxn>
              </a:cxnLst>
              <a:rect l="0" t="0" r="r" b="b"/>
              <a:pathLst>
                <a:path w="15" h="25">
                  <a:moveTo>
                    <a:pt x="11" y="1"/>
                  </a:moveTo>
                  <a:lnTo>
                    <a:pt x="9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9" y="20"/>
                  </a:lnTo>
                  <a:lnTo>
                    <a:pt x="11" y="22"/>
                  </a:lnTo>
                  <a:lnTo>
                    <a:pt x="13" y="24"/>
                  </a:lnTo>
                  <a:lnTo>
                    <a:pt x="13" y="21"/>
                  </a:lnTo>
                  <a:lnTo>
                    <a:pt x="13" y="18"/>
                  </a:lnTo>
                  <a:lnTo>
                    <a:pt x="13" y="15"/>
                  </a:lnTo>
                  <a:lnTo>
                    <a:pt x="14" y="12"/>
                  </a:lnTo>
                  <a:lnTo>
                    <a:pt x="14" y="9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1" y="1"/>
                  </a:lnTo>
                </a:path>
              </a:pathLst>
            </a:custGeom>
            <a:solidFill>
              <a:srgbClr val="FDC0E5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3841" y="2181"/>
              <a:ext cx="61" cy="3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51" y="3"/>
                </a:cxn>
                <a:cxn ang="0">
                  <a:pos x="40" y="5"/>
                </a:cxn>
                <a:cxn ang="0">
                  <a:pos x="30" y="7"/>
                </a:cxn>
                <a:cxn ang="0">
                  <a:pos x="20" y="10"/>
                </a:cxn>
                <a:cxn ang="0">
                  <a:pos x="11" y="13"/>
                </a:cxn>
                <a:cxn ang="0">
                  <a:pos x="4" y="18"/>
                </a:cxn>
                <a:cxn ang="0">
                  <a:pos x="0" y="25"/>
                </a:cxn>
                <a:cxn ang="0">
                  <a:pos x="0" y="35"/>
                </a:cxn>
                <a:cxn ang="0">
                  <a:pos x="1" y="36"/>
                </a:cxn>
                <a:cxn ang="0">
                  <a:pos x="2" y="36"/>
                </a:cxn>
                <a:cxn ang="0">
                  <a:pos x="4" y="37"/>
                </a:cxn>
                <a:cxn ang="0">
                  <a:pos x="7" y="37"/>
                </a:cxn>
                <a:cxn ang="0">
                  <a:pos x="9" y="37"/>
                </a:cxn>
                <a:cxn ang="0">
                  <a:pos x="11" y="36"/>
                </a:cxn>
                <a:cxn ang="0">
                  <a:pos x="14" y="36"/>
                </a:cxn>
                <a:cxn ang="0">
                  <a:pos x="16" y="35"/>
                </a:cxn>
                <a:cxn ang="0">
                  <a:pos x="17" y="33"/>
                </a:cxn>
                <a:cxn ang="0">
                  <a:pos x="18" y="30"/>
                </a:cxn>
                <a:cxn ang="0">
                  <a:pos x="17" y="27"/>
                </a:cxn>
                <a:cxn ang="0">
                  <a:pos x="17" y="24"/>
                </a:cxn>
                <a:cxn ang="0">
                  <a:pos x="25" y="25"/>
                </a:cxn>
                <a:cxn ang="0">
                  <a:pos x="31" y="25"/>
                </a:cxn>
                <a:cxn ang="0">
                  <a:pos x="36" y="23"/>
                </a:cxn>
                <a:cxn ang="0">
                  <a:pos x="40" y="19"/>
                </a:cxn>
                <a:cxn ang="0">
                  <a:pos x="45" y="14"/>
                </a:cxn>
                <a:cxn ang="0">
                  <a:pos x="49" y="10"/>
                </a:cxn>
                <a:cxn ang="0">
                  <a:pos x="54" y="5"/>
                </a:cxn>
                <a:cxn ang="0">
                  <a:pos x="59" y="0"/>
                </a:cxn>
              </a:cxnLst>
              <a:rect l="0" t="0" r="r" b="b"/>
              <a:pathLst>
                <a:path w="60" h="38">
                  <a:moveTo>
                    <a:pt x="59" y="0"/>
                  </a:moveTo>
                  <a:lnTo>
                    <a:pt x="51" y="3"/>
                  </a:lnTo>
                  <a:lnTo>
                    <a:pt x="40" y="5"/>
                  </a:lnTo>
                  <a:lnTo>
                    <a:pt x="30" y="7"/>
                  </a:lnTo>
                  <a:lnTo>
                    <a:pt x="20" y="10"/>
                  </a:lnTo>
                  <a:lnTo>
                    <a:pt x="11" y="13"/>
                  </a:lnTo>
                  <a:lnTo>
                    <a:pt x="4" y="18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1" y="36"/>
                  </a:lnTo>
                  <a:lnTo>
                    <a:pt x="2" y="36"/>
                  </a:lnTo>
                  <a:lnTo>
                    <a:pt x="4" y="37"/>
                  </a:lnTo>
                  <a:lnTo>
                    <a:pt x="7" y="37"/>
                  </a:lnTo>
                  <a:lnTo>
                    <a:pt x="9" y="37"/>
                  </a:lnTo>
                  <a:lnTo>
                    <a:pt x="11" y="36"/>
                  </a:lnTo>
                  <a:lnTo>
                    <a:pt x="14" y="36"/>
                  </a:lnTo>
                  <a:lnTo>
                    <a:pt x="16" y="35"/>
                  </a:lnTo>
                  <a:lnTo>
                    <a:pt x="17" y="33"/>
                  </a:lnTo>
                  <a:lnTo>
                    <a:pt x="18" y="30"/>
                  </a:lnTo>
                  <a:lnTo>
                    <a:pt x="17" y="27"/>
                  </a:lnTo>
                  <a:lnTo>
                    <a:pt x="17" y="24"/>
                  </a:lnTo>
                  <a:lnTo>
                    <a:pt x="25" y="25"/>
                  </a:lnTo>
                  <a:lnTo>
                    <a:pt x="31" y="25"/>
                  </a:lnTo>
                  <a:lnTo>
                    <a:pt x="36" y="23"/>
                  </a:lnTo>
                  <a:lnTo>
                    <a:pt x="40" y="19"/>
                  </a:lnTo>
                  <a:lnTo>
                    <a:pt x="45" y="14"/>
                  </a:lnTo>
                  <a:lnTo>
                    <a:pt x="49" y="10"/>
                  </a:lnTo>
                  <a:lnTo>
                    <a:pt x="54" y="5"/>
                  </a:lnTo>
                  <a:lnTo>
                    <a:pt x="59" y="0"/>
                  </a:lnTo>
                </a:path>
              </a:pathLst>
            </a:custGeom>
            <a:solidFill>
              <a:srgbClr val="FDC0E5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" name="Freeform 119"/>
          <p:cNvSpPr>
            <a:spLocks/>
          </p:cNvSpPr>
          <p:nvPr/>
        </p:nvSpPr>
        <p:spPr bwMode="auto">
          <a:xfrm>
            <a:off x="6337300" y="2185299"/>
            <a:ext cx="22225" cy="19050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0" y="1"/>
              </a:cxn>
              <a:cxn ang="0">
                <a:pos x="8" y="2"/>
              </a:cxn>
              <a:cxn ang="0">
                <a:pos x="6" y="3"/>
              </a:cxn>
              <a:cxn ang="0">
                <a:pos x="5" y="5"/>
              </a:cxn>
              <a:cxn ang="0">
                <a:pos x="3" y="6"/>
              </a:cxn>
              <a:cxn ang="0">
                <a:pos x="2" y="8"/>
              </a:cxn>
              <a:cxn ang="0">
                <a:pos x="1" y="10"/>
              </a:cxn>
              <a:cxn ang="0">
                <a:pos x="0" y="12"/>
              </a:cxn>
              <a:cxn ang="0">
                <a:pos x="2" y="12"/>
              </a:cxn>
              <a:cxn ang="0">
                <a:pos x="5" y="12"/>
              </a:cxn>
              <a:cxn ang="0">
                <a:pos x="6" y="12"/>
              </a:cxn>
              <a:cxn ang="0">
                <a:pos x="8" y="12"/>
              </a:cxn>
              <a:cxn ang="0">
                <a:pos x="7" y="10"/>
              </a:cxn>
              <a:cxn ang="0">
                <a:pos x="7" y="9"/>
              </a:cxn>
              <a:cxn ang="0">
                <a:pos x="8" y="7"/>
              </a:cxn>
              <a:cxn ang="0">
                <a:pos x="9" y="5"/>
              </a:cxn>
              <a:cxn ang="0">
                <a:pos x="10" y="4"/>
              </a:cxn>
              <a:cxn ang="0">
                <a:pos x="11" y="3"/>
              </a:cxn>
              <a:cxn ang="0">
                <a:pos x="12" y="1"/>
              </a:cxn>
              <a:cxn ang="0">
                <a:pos x="12" y="0"/>
              </a:cxn>
            </a:cxnLst>
            <a:rect l="0" t="0" r="r" b="b"/>
            <a:pathLst>
              <a:path w="13" h="13">
                <a:moveTo>
                  <a:pt x="12" y="0"/>
                </a:moveTo>
                <a:lnTo>
                  <a:pt x="10" y="1"/>
                </a:lnTo>
                <a:lnTo>
                  <a:pt x="8" y="2"/>
                </a:lnTo>
                <a:lnTo>
                  <a:pt x="6" y="3"/>
                </a:lnTo>
                <a:lnTo>
                  <a:pt x="5" y="5"/>
                </a:lnTo>
                <a:lnTo>
                  <a:pt x="3" y="6"/>
                </a:lnTo>
                <a:lnTo>
                  <a:pt x="2" y="8"/>
                </a:lnTo>
                <a:lnTo>
                  <a:pt x="1" y="10"/>
                </a:lnTo>
                <a:lnTo>
                  <a:pt x="0" y="12"/>
                </a:lnTo>
                <a:lnTo>
                  <a:pt x="2" y="12"/>
                </a:lnTo>
                <a:lnTo>
                  <a:pt x="5" y="12"/>
                </a:lnTo>
                <a:lnTo>
                  <a:pt x="6" y="12"/>
                </a:lnTo>
                <a:lnTo>
                  <a:pt x="8" y="12"/>
                </a:lnTo>
                <a:lnTo>
                  <a:pt x="7" y="10"/>
                </a:lnTo>
                <a:lnTo>
                  <a:pt x="7" y="9"/>
                </a:lnTo>
                <a:lnTo>
                  <a:pt x="8" y="7"/>
                </a:lnTo>
                <a:lnTo>
                  <a:pt x="9" y="5"/>
                </a:lnTo>
                <a:lnTo>
                  <a:pt x="10" y="4"/>
                </a:lnTo>
                <a:lnTo>
                  <a:pt x="11" y="3"/>
                </a:lnTo>
                <a:lnTo>
                  <a:pt x="12" y="1"/>
                </a:lnTo>
                <a:lnTo>
                  <a:pt x="12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" name="Freeform 120"/>
          <p:cNvSpPr>
            <a:spLocks/>
          </p:cNvSpPr>
          <p:nvPr/>
        </p:nvSpPr>
        <p:spPr bwMode="auto">
          <a:xfrm>
            <a:off x="6337300" y="2185299"/>
            <a:ext cx="31750" cy="2540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15" y="1"/>
              </a:cxn>
              <a:cxn ang="0">
                <a:pos x="12" y="3"/>
              </a:cxn>
              <a:cxn ang="0">
                <a:pos x="9" y="5"/>
              </a:cxn>
              <a:cxn ang="0">
                <a:pos x="7" y="7"/>
              </a:cxn>
              <a:cxn ang="0">
                <a:pos x="5" y="9"/>
              </a:cxn>
              <a:cxn ang="0">
                <a:pos x="3" y="11"/>
              </a:cxn>
              <a:cxn ang="0">
                <a:pos x="2" y="14"/>
              </a:cxn>
              <a:cxn ang="0">
                <a:pos x="0" y="17"/>
              </a:cxn>
              <a:cxn ang="0">
                <a:pos x="3" y="17"/>
              </a:cxn>
              <a:cxn ang="0">
                <a:pos x="7" y="17"/>
              </a:cxn>
              <a:cxn ang="0">
                <a:pos x="9" y="17"/>
              </a:cxn>
              <a:cxn ang="0">
                <a:pos x="12" y="17"/>
              </a:cxn>
              <a:cxn ang="0">
                <a:pos x="11" y="14"/>
              </a:cxn>
              <a:cxn ang="0">
                <a:pos x="11" y="12"/>
              </a:cxn>
              <a:cxn ang="0">
                <a:pos x="12" y="9"/>
              </a:cxn>
              <a:cxn ang="0">
                <a:pos x="14" y="8"/>
              </a:cxn>
              <a:cxn ang="0">
                <a:pos x="15" y="6"/>
              </a:cxn>
              <a:cxn ang="0">
                <a:pos x="16" y="5"/>
              </a:cxn>
              <a:cxn ang="0">
                <a:pos x="18" y="2"/>
              </a:cxn>
              <a:cxn ang="0">
                <a:pos x="18" y="0"/>
              </a:cxn>
            </a:cxnLst>
            <a:rect l="0" t="0" r="r" b="b"/>
            <a:pathLst>
              <a:path w="19" h="18">
                <a:moveTo>
                  <a:pt x="18" y="0"/>
                </a:moveTo>
                <a:lnTo>
                  <a:pt x="15" y="1"/>
                </a:lnTo>
                <a:lnTo>
                  <a:pt x="12" y="3"/>
                </a:lnTo>
                <a:lnTo>
                  <a:pt x="9" y="5"/>
                </a:lnTo>
                <a:lnTo>
                  <a:pt x="7" y="7"/>
                </a:lnTo>
                <a:lnTo>
                  <a:pt x="5" y="9"/>
                </a:lnTo>
                <a:lnTo>
                  <a:pt x="3" y="11"/>
                </a:lnTo>
                <a:lnTo>
                  <a:pt x="2" y="14"/>
                </a:lnTo>
                <a:lnTo>
                  <a:pt x="0" y="17"/>
                </a:lnTo>
                <a:lnTo>
                  <a:pt x="3" y="17"/>
                </a:lnTo>
                <a:lnTo>
                  <a:pt x="7" y="17"/>
                </a:lnTo>
                <a:lnTo>
                  <a:pt x="9" y="17"/>
                </a:lnTo>
                <a:lnTo>
                  <a:pt x="12" y="17"/>
                </a:lnTo>
                <a:lnTo>
                  <a:pt x="11" y="14"/>
                </a:lnTo>
                <a:lnTo>
                  <a:pt x="11" y="12"/>
                </a:lnTo>
                <a:lnTo>
                  <a:pt x="12" y="9"/>
                </a:lnTo>
                <a:lnTo>
                  <a:pt x="14" y="8"/>
                </a:lnTo>
                <a:lnTo>
                  <a:pt x="15" y="6"/>
                </a:lnTo>
                <a:lnTo>
                  <a:pt x="16" y="5"/>
                </a:lnTo>
                <a:lnTo>
                  <a:pt x="18" y="2"/>
                </a:lnTo>
                <a:lnTo>
                  <a:pt x="18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" name="Freeform 121"/>
          <p:cNvSpPr>
            <a:spLocks/>
          </p:cNvSpPr>
          <p:nvPr/>
        </p:nvSpPr>
        <p:spPr bwMode="auto">
          <a:xfrm>
            <a:off x="3025775" y="2861574"/>
            <a:ext cx="341313" cy="374650"/>
          </a:xfrm>
          <a:custGeom>
            <a:avLst/>
            <a:gdLst/>
            <a:ahLst/>
            <a:cxnLst>
              <a:cxn ang="0">
                <a:pos x="202" y="184"/>
              </a:cxn>
              <a:cxn ang="0">
                <a:pos x="193" y="161"/>
              </a:cxn>
              <a:cxn ang="0">
                <a:pos x="188" y="132"/>
              </a:cxn>
              <a:cxn ang="0">
                <a:pos x="173" y="130"/>
              </a:cxn>
              <a:cxn ang="0">
                <a:pos x="174" y="147"/>
              </a:cxn>
              <a:cxn ang="0">
                <a:pos x="162" y="161"/>
              </a:cxn>
              <a:cxn ang="0">
                <a:pos x="147" y="144"/>
              </a:cxn>
              <a:cxn ang="0">
                <a:pos x="152" y="123"/>
              </a:cxn>
              <a:cxn ang="0">
                <a:pos x="165" y="115"/>
              </a:cxn>
              <a:cxn ang="0">
                <a:pos x="178" y="109"/>
              </a:cxn>
              <a:cxn ang="0">
                <a:pos x="188" y="90"/>
              </a:cxn>
              <a:cxn ang="0">
                <a:pos x="204" y="78"/>
              </a:cxn>
              <a:cxn ang="0">
                <a:pos x="189" y="69"/>
              </a:cxn>
              <a:cxn ang="0">
                <a:pos x="138" y="67"/>
              </a:cxn>
              <a:cxn ang="0">
                <a:pos x="99" y="61"/>
              </a:cxn>
              <a:cxn ang="0">
                <a:pos x="83" y="49"/>
              </a:cxn>
              <a:cxn ang="0">
                <a:pos x="82" y="21"/>
              </a:cxn>
              <a:cxn ang="0">
                <a:pos x="70" y="22"/>
              </a:cxn>
              <a:cxn ang="0">
                <a:pos x="55" y="16"/>
              </a:cxn>
              <a:cxn ang="0">
                <a:pos x="40" y="12"/>
              </a:cxn>
              <a:cxn ang="0">
                <a:pos x="17" y="0"/>
              </a:cxn>
              <a:cxn ang="0">
                <a:pos x="12" y="18"/>
              </a:cxn>
              <a:cxn ang="0">
                <a:pos x="4" y="38"/>
              </a:cxn>
              <a:cxn ang="0">
                <a:pos x="18" y="42"/>
              </a:cxn>
              <a:cxn ang="0">
                <a:pos x="38" y="54"/>
              </a:cxn>
              <a:cxn ang="0">
                <a:pos x="35" y="63"/>
              </a:cxn>
              <a:cxn ang="0">
                <a:pos x="17" y="72"/>
              </a:cxn>
              <a:cxn ang="0">
                <a:pos x="2" y="90"/>
              </a:cxn>
              <a:cxn ang="0">
                <a:pos x="34" y="118"/>
              </a:cxn>
              <a:cxn ang="0">
                <a:pos x="31" y="143"/>
              </a:cxn>
              <a:cxn ang="0">
                <a:pos x="35" y="158"/>
              </a:cxn>
              <a:cxn ang="0">
                <a:pos x="42" y="176"/>
              </a:cxn>
              <a:cxn ang="0">
                <a:pos x="44" y="200"/>
              </a:cxn>
              <a:cxn ang="0">
                <a:pos x="49" y="233"/>
              </a:cxn>
              <a:cxn ang="0">
                <a:pos x="63" y="228"/>
              </a:cxn>
              <a:cxn ang="0">
                <a:pos x="69" y="215"/>
              </a:cxn>
              <a:cxn ang="0">
                <a:pos x="73" y="210"/>
              </a:cxn>
              <a:cxn ang="0">
                <a:pos x="70" y="228"/>
              </a:cxn>
              <a:cxn ang="0">
                <a:pos x="85" y="211"/>
              </a:cxn>
              <a:cxn ang="0">
                <a:pos x="93" y="190"/>
              </a:cxn>
              <a:cxn ang="0">
                <a:pos x="90" y="210"/>
              </a:cxn>
              <a:cxn ang="0">
                <a:pos x="96" y="221"/>
              </a:cxn>
              <a:cxn ang="0">
                <a:pos x="107" y="203"/>
              </a:cxn>
              <a:cxn ang="0">
                <a:pos x="113" y="187"/>
              </a:cxn>
              <a:cxn ang="0">
                <a:pos x="116" y="179"/>
              </a:cxn>
              <a:cxn ang="0">
                <a:pos x="118" y="209"/>
              </a:cxn>
              <a:cxn ang="0">
                <a:pos x="132" y="200"/>
              </a:cxn>
              <a:cxn ang="0">
                <a:pos x="121" y="178"/>
              </a:cxn>
              <a:cxn ang="0">
                <a:pos x="121" y="167"/>
              </a:cxn>
              <a:cxn ang="0">
                <a:pos x="129" y="181"/>
              </a:cxn>
              <a:cxn ang="0">
                <a:pos x="137" y="201"/>
              </a:cxn>
              <a:cxn ang="0">
                <a:pos x="142" y="195"/>
              </a:cxn>
              <a:cxn ang="0">
                <a:pos x="151" y="177"/>
              </a:cxn>
              <a:cxn ang="0">
                <a:pos x="154" y="190"/>
              </a:cxn>
              <a:cxn ang="0">
                <a:pos x="167" y="193"/>
              </a:cxn>
              <a:cxn ang="0">
                <a:pos x="173" y="212"/>
              </a:cxn>
              <a:cxn ang="0">
                <a:pos x="172" y="223"/>
              </a:cxn>
              <a:cxn ang="0">
                <a:pos x="178" y="240"/>
              </a:cxn>
              <a:cxn ang="0">
                <a:pos x="184" y="257"/>
              </a:cxn>
              <a:cxn ang="0">
                <a:pos x="197" y="240"/>
              </a:cxn>
              <a:cxn ang="0">
                <a:pos x="201" y="218"/>
              </a:cxn>
            </a:cxnLst>
            <a:rect l="0" t="0" r="r" b="b"/>
            <a:pathLst>
              <a:path w="211" h="258">
                <a:moveTo>
                  <a:pt x="210" y="210"/>
                </a:moveTo>
                <a:lnTo>
                  <a:pt x="208" y="207"/>
                </a:lnTo>
                <a:lnTo>
                  <a:pt x="207" y="204"/>
                </a:lnTo>
                <a:lnTo>
                  <a:pt x="206" y="201"/>
                </a:lnTo>
                <a:lnTo>
                  <a:pt x="204" y="198"/>
                </a:lnTo>
                <a:lnTo>
                  <a:pt x="203" y="195"/>
                </a:lnTo>
                <a:lnTo>
                  <a:pt x="202" y="191"/>
                </a:lnTo>
                <a:lnTo>
                  <a:pt x="202" y="187"/>
                </a:lnTo>
                <a:lnTo>
                  <a:pt x="202" y="184"/>
                </a:lnTo>
                <a:lnTo>
                  <a:pt x="202" y="180"/>
                </a:lnTo>
                <a:lnTo>
                  <a:pt x="202" y="176"/>
                </a:lnTo>
                <a:lnTo>
                  <a:pt x="202" y="172"/>
                </a:lnTo>
                <a:lnTo>
                  <a:pt x="200" y="169"/>
                </a:lnTo>
                <a:lnTo>
                  <a:pt x="199" y="169"/>
                </a:lnTo>
                <a:lnTo>
                  <a:pt x="197" y="169"/>
                </a:lnTo>
                <a:lnTo>
                  <a:pt x="196" y="168"/>
                </a:lnTo>
                <a:lnTo>
                  <a:pt x="194" y="164"/>
                </a:lnTo>
                <a:lnTo>
                  <a:pt x="193" y="161"/>
                </a:lnTo>
                <a:lnTo>
                  <a:pt x="193" y="157"/>
                </a:lnTo>
                <a:lnTo>
                  <a:pt x="193" y="153"/>
                </a:lnTo>
                <a:lnTo>
                  <a:pt x="194" y="149"/>
                </a:lnTo>
                <a:lnTo>
                  <a:pt x="194" y="144"/>
                </a:lnTo>
                <a:lnTo>
                  <a:pt x="194" y="140"/>
                </a:lnTo>
                <a:lnTo>
                  <a:pt x="193" y="136"/>
                </a:lnTo>
                <a:lnTo>
                  <a:pt x="192" y="134"/>
                </a:lnTo>
                <a:lnTo>
                  <a:pt x="190" y="133"/>
                </a:lnTo>
                <a:lnTo>
                  <a:pt x="188" y="132"/>
                </a:lnTo>
                <a:lnTo>
                  <a:pt x="187" y="130"/>
                </a:lnTo>
                <a:lnTo>
                  <a:pt x="186" y="130"/>
                </a:lnTo>
                <a:lnTo>
                  <a:pt x="185" y="130"/>
                </a:lnTo>
                <a:lnTo>
                  <a:pt x="184" y="130"/>
                </a:lnTo>
                <a:lnTo>
                  <a:pt x="183" y="131"/>
                </a:lnTo>
                <a:lnTo>
                  <a:pt x="180" y="131"/>
                </a:lnTo>
                <a:lnTo>
                  <a:pt x="176" y="129"/>
                </a:lnTo>
                <a:lnTo>
                  <a:pt x="175" y="129"/>
                </a:lnTo>
                <a:lnTo>
                  <a:pt x="173" y="130"/>
                </a:lnTo>
                <a:lnTo>
                  <a:pt x="173" y="132"/>
                </a:lnTo>
                <a:lnTo>
                  <a:pt x="174" y="134"/>
                </a:lnTo>
                <a:lnTo>
                  <a:pt x="175" y="136"/>
                </a:lnTo>
                <a:lnTo>
                  <a:pt x="175" y="138"/>
                </a:lnTo>
                <a:lnTo>
                  <a:pt x="175" y="140"/>
                </a:lnTo>
                <a:lnTo>
                  <a:pt x="175" y="142"/>
                </a:lnTo>
                <a:lnTo>
                  <a:pt x="175" y="143"/>
                </a:lnTo>
                <a:lnTo>
                  <a:pt x="175" y="146"/>
                </a:lnTo>
                <a:lnTo>
                  <a:pt x="174" y="147"/>
                </a:lnTo>
                <a:lnTo>
                  <a:pt x="172" y="147"/>
                </a:lnTo>
                <a:lnTo>
                  <a:pt x="171" y="149"/>
                </a:lnTo>
                <a:lnTo>
                  <a:pt x="170" y="150"/>
                </a:lnTo>
                <a:lnTo>
                  <a:pt x="168" y="152"/>
                </a:lnTo>
                <a:lnTo>
                  <a:pt x="168" y="156"/>
                </a:lnTo>
                <a:lnTo>
                  <a:pt x="167" y="158"/>
                </a:lnTo>
                <a:lnTo>
                  <a:pt x="166" y="161"/>
                </a:lnTo>
                <a:lnTo>
                  <a:pt x="163" y="161"/>
                </a:lnTo>
                <a:lnTo>
                  <a:pt x="162" y="161"/>
                </a:lnTo>
                <a:lnTo>
                  <a:pt x="160" y="159"/>
                </a:lnTo>
                <a:lnTo>
                  <a:pt x="159" y="157"/>
                </a:lnTo>
                <a:lnTo>
                  <a:pt x="158" y="157"/>
                </a:lnTo>
                <a:lnTo>
                  <a:pt x="156" y="154"/>
                </a:lnTo>
                <a:lnTo>
                  <a:pt x="155" y="153"/>
                </a:lnTo>
                <a:lnTo>
                  <a:pt x="153" y="151"/>
                </a:lnTo>
                <a:lnTo>
                  <a:pt x="151" y="149"/>
                </a:lnTo>
                <a:lnTo>
                  <a:pt x="149" y="147"/>
                </a:lnTo>
                <a:lnTo>
                  <a:pt x="147" y="144"/>
                </a:lnTo>
                <a:lnTo>
                  <a:pt x="145" y="141"/>
                </a:lnTo>
                <a:lnTo>
                  <a:pt x="145" y="138"/>
                </a:lnTo>
                <a:lnTo>
                  <a:pt x="144" y="135"/>
                </a:lnTo>
                <a:lnTo>
                  <a:pt x="144" y="132"/>
                </a:lnTo>
                <a:lnTo>
                  <a:pt x="145" y="129"/>
                </a:lnTo>
                <a:lnTo>
                  <a:pt x="146" y="128"/>
                </a:lnTo>
                <a:lnTo>
                  <a:pt x="147" y="126"/>
                </a:lnTo>
                <a:lnTo>
                  <a:pt x="149" y="124"/>
                </a:lnTo>
                <a:lnTo>
                  <a:pt x="152" y="123"/>
                </a:lnTo>
                <a:lnTo>
                  <a:pt x="151" y="122"/>
                </a:lnTo>
                <a:lnTo>
                  <a:pt x="150" y="122"/>
                </a:lnTo>
                <a:lnTo>
                  <a:pt x="150" y="121"/>
                </a:lnTo>
                <a:lnTo>
                  <a:pt x="152" y="118"/>
                </a:lnTo>
                <a:lnTo>
                  <a:pt x="155" y="117"/>
                </a:lnTo>
                <a:lnTo>
                  <a:pt x="157" y="116"/>
                </a:lnTo>
                <a:lnTo>
                  <a:pt x="160" y="116"/>
                </a:lnTo>
                <a:lnTo>
                  <a:pt x="163" y="115"/>
                </a:lnTo>
                <a:lnTo>
                  <a:pt x="165" y="115"/>
                </a:lnTo>
                <a:lnTo>
                  <a:pt x="167" y="113"/>
                </a:lnTo>
                <a:lnTo>
                  <a:pt x="170" y="111"/>
                </a:lnTo>
                <a:lnTo>
                  <a:pt x="171" y="111"/>
                </a:lnTo>
                <a:lnTo>
                  <a:pt x="171" y="112"/>
                </a:lnTo>
                <a:lnTo>
                  <a:pt x="172" y="114"/>
                </a:lnTo>
                <a:lnTo>
                  <a:pt x="174" y="114"/>
                </a:lnTo>
                <a:lnTo>
                  <a:pt x="175" y="113"/>
                </a:lnTo>
                <a:lnTo>
                  <a:pt x="177" y="111"/>
                </a:lnTo>
                <a:lnTo>
                  <a:pt x="178" y="109"/>
                </a:lnTo>
                <a:lnTo>
                  <a:pt x="179" y="106"/>
                </a:lnTo>
                <a:lnTo>
                  <a:pt x="181" y="104"/>
                </a:lnTo>
                <a:lnTo>
                  <a:pt x="182" y="102"/>
                </a:lnTo>
                <a:lnTo>
                  <a:pt x="185" y="101"/>
                </a:lnTo>
                <a:lnTo>
                  <a:pt x="187" y="101"/>
                </a:lnTo>
                <a:lnTo>
                  <a:pt x="187" y="99"/>
                </a:lnTo>
                <a:lnTo>
                  <a:pt x="187" y="96"/>
                </a:lnTo>
                <a:lnTo>
                  <a:pt x="187" y="92"/>
                </a:lnTo>
                <a:lnTo>
                  <a:pt x="188" y="90"/>
                </a:lnTo>
                <a:lnTo>
                  <a:pt x="190" y="87"/>
                </a:lnTo>
                <a:lnTo>
                  <a:pt x="193" y="86"/>
                </a:lnTo>
                <a:lnTo>
                  <a:pt x="197" y="85"/>
                </a:lnTo>
                <a:lnTo>
                  <a:pt x="200" y="84"/>
                </a:lnTo>
                <a:lnTo>
                  <a:pt x="202" y="84"/>
                </a:lnTo>
                <a:lnTo>
                  <a:pt x="204" y="83"/>
                </a:lnTo>
                <a:lnTo>
                  <a:pt x="205" y="82"/>
                </a:lnTo>
                <a:lnTo>
                  <a:pt x="205" y="80"/>
                </a:lnTo>
                <a:lnTo>
                  <a:pt x="204" y="78"/>
                </a:lnTo>
                <a:lnTo>
                  <a:pt x="201" y="78"/>
                </a:lnTo>
                <a:lnTo>
                  <a:pt x="199" y="76"/>
                </a:lnTo>
                <a:lnTo>
                  <a:pt x="198" y="74"/>
                </a:lnTo>
                <a:lnTo>
                  <a:pt x="199" y="74"/>
                </a:lnTo>
                <a:lnTo>
                  <a:pt x="199" y="73"/>
                </a:lnTo>
                <a:lnTo>
                  <a:pt x="199" y="72"/>
                </a:lnTo>
                <a:lnTo>
                  <a:pt x="199" y="71"/>
                </a:lnTo>
                <a:lnTo>
                  <a:pt x="194" y="70"/>
                </a:lnTo>
                <a:lnTo>
                  <a:pt x="189" y="69"/>
                </a:lnTo>
                <a:lnTo>
                  <a:pt x="183" y="68"/>
                </a:lnTo>
                <a:lnTo>
                  <a:pt x="177" y="67"/>
                </a:lnTo>
                <a:lnTo>
                  <a:pt x="173" y="67"/>
                </a:lnTo>
                <a:lnTo>
                  <a:pt x="167" y="66"/>
                </a:lnTo>
                <a:lnTo>
                  <a:pt x="161" y="66"/>
                </a:lnTo>
                <a:lnTo>
                  <a:pt x="156" y="66"/>
                </a:lnTo>
                <a:lnTo>
                  <a:pt x="150" y="67"/>
                </a:lnTo>
                <a:lnTo>
                  <a:pt x="144" y="67"/>
                </a:lnTo>
                <a:lnTo>
                  <a:pt x="138" y="67"/>
                </a:lnTo>
                <a:lnTo>
                  <a:pt x="132" y="67"/>
                </a:lnTo>
                <a:lnTo>
                  <a:pt x="126" y="67"/>
                </a:lnTo>
                <a:lnTo>
                  <a:pt x="120" y="67"/>
                </a:lnTo>
                <a:lnTo>
                  <a:pt x="115" y="66"/>
                </a:lnTo>
                <a:lnTo>
                  <a:pt x="109" y="65"/>
                </a:lnTo>
                <a:lnTo>
                  <a:pt x="106" y="65"/>
                </a:lnTo>
                <a:lnTo>
                  <a:pt x="104" y="63"/>
                </a:lnTo>
                <a:lnTo>
                  <a:pt x="102" y="62"/>
                </a:lnTo>
                <a:lnTo>
                  <a:pt x="99" y="61"/>
                </a:lnTo>
                <a:lnTo>
                  <a:pt x="97" y="61"/>
                </a:lnTo>
                <a:lnTo>
                  <a:pt x="94" y="61"/>
                </a:lnTo>
                <a:lnTo>
                  <a:pt x="91" y="60"/>
                </a:lnTo>
                <a:lnTo>
                  <a:pt x="89" y="59"/>
                </a:lnTo>
                <a:lnTo>
                  <a:pt x="87" y="58"/>
                </a:lnTo>
                <a:lnTo>
                  <a:pt x="86" y="56"/>
                </a:lnTo>
                <a:lnTo>
                  <a:pt x="84" y="54"/>
                </a:lnTo>
                <a:lnTo>
                  <a:pt x="84" y="52"/>
                </a:lnTo>
                <a:lnTo>
                  <a:pt x="83" y="49"/>
                </a:lnTo>
                <a:lnTo>
                  <a:pt x="83" y="46"/>
                </a:lnTo>
                <a:lnTo>
                  <a:pt x="83" y="43"/>
                </a:lnTo>
                <a:lnTo>
                  <a:pt x="83" y="41"/>
                </a:lnTo>
                <a:lnTo>
                  <a:pt x="83" y="38"/>
                </a:lnTo>
                <a:lnTo>
                  <a:pt x="84" y="35"/>
                </a:lnTo>
                <a:lnTo>
                  <a:pt x="85" y="32"/>
                </a:lnTo>
                <a:lnTo>
                  <a:pt x="86" y="29"/>
                </a:lnTo>
                <a:lnTo>
                  <a:pt x="83" y="26"/>
                </a:lnTo>
                <a:lnTo>
                  <a:pt x="82" y="21"/>
                </a:lnTo>
                <a:lnTo>
                  <a:pt x="81" y="18"/>
                </a:lnTo>
                <a:lnTo>
                  <a:pt x="77" y="17"/>
                </a:lnTo>
                <a:lnTo>
                  <a:pt x="77" y="18"/>
                </a:lnTo>
                <a:lnTo>
                  <a:pt x="77" y="19"/>
                </a:lnTo>
                <a:lnTo>
                  <a:pt x="77" y="20"/>
                </a:lnTo>
                <a:lnTo>
                  <a:pt x="75" y="20"/>
                </a:lnTo>
                <a:lnTo>
                  <a:pt x="73" y="21"/>
                </a:lnTo>
                <a:lnTo>
                  <a:pt x="71" y="21"/>
                </a:lnTo>
                <a:lnTo>
                  <a:pt x="70" y="22"/>
                </a:lnTo>
                <a:lnTo>
                  <a:pt x="69" y="24"/>
                </a:lnTo>
                <a:lnTo>
                  <a:pt x="67" y="25"/>
                </a:lnTo>
                <a:lnTo>
                  <a:pt x="66" y="26"/>
                </a:lnTo>
                <a:lnTo>
                  <a:pt x="64" y="26"/>
                </a:lnTo>
                <a:lnTo>
                  <a:pt x="62" y="25"/>
                </a:lnTo>
                <a:lnTo>
                  <a:pt x="59" y="22"/>
                </a:lnTo>
                <a:lnTo>
                  <a:pt x="58" y="21"/>
                </a:lnTo>
                <a:lnTo>
                  <a:pt x="56" y="18"/>
                </a:lnTo>
                <a:lnTo>
                  <a:pt x="55" y="16"/>
                </a:lnTo>
                <a:lnTo>
                  <a:pt x="53" y="14"/>
                </a:lnTo>
                <a:lnTo>
                  <a:pt x="52" y="12"/>
                </a:lnTo>
                <a:lnTo>
                  <a:pt x="50" y="10"/>
                </a:lnTo>
                <a:lnTo>
                  <a:pt x="48" y="9"/>
                </a:lnTo>
                <a:lnTo>
                  <a:pt x="46" y="9"/>
                </a:lnTo>
                <a:lnTo>
                  <a:pt x="44" y="9"/>
                </a:lnTo>
                <a:lnTo>
                  <a:pt x="41" y="10"/>
                </a:lnTo>
                <a:lnTo>
                  <a:pt x="40" y="11"/>
                </a:lnTo>
                <a:lnTo>
                  <a:pt x="40" y="12"/>
                </a:lnTo>
                <a:lnTo>
                  <a:pt x="37" y="11"/>
                </a:lnTo>
                <a:lnTo>
                  <a:pt x="34" y="9"/>
                </a:lnTo>
                <a:lnTo>
                  <a:pt x="32" y="7"/>
                </a:lnTo>
                <a:lnTo>
                  <a:pt x="29" y="4"/>
                </a:lnTo>
                <a:lnTo>
                  <a:pt x="26" y="3"/>
                </a:lnTo>
                <a:lnTo>
                  <a:pt x="23" y="1"/>
                </a:lnTo>
                <a:lnTo>
                  <a:pt x="21" y="0"/>
                </a:lnTo>
                <a:lnTo>
                  <a:pt x="18" y="0"/>
                </a:lnTo>
                <a:lnTo>
                  <a:pt x="17" y="0"/>
                </a:lnTo>
                <a:lnTo>
                  <a:pt x="16" y="1"/>
                </a:lnTo>
                <a:lnTo>
                  <a:pt x="17" y="3"/>
                </a:lnTo>
                <a:lnTo>
                  <a:pt x="17" y="5"/>
                </a:lnTo>
                <a:lnTo>
                  <a:pt x="17" y="8"/>
                </a:lnTo>
                <a:lnTo>
                  <a:pt x="18" y="11"/>
                </a:lnTo>
                <a:lnTo>
                  <a:pt x="17" y="13"/>
                </a:lnTo>
                <a:lnTo>
                  <a:pt x="15" y="14"/>
                </a:lnTo>
                <a:lnTo>
                  <a:pt x="13" y="16"/>
                </a:lnTo>
                <a:lnTo>
                  <a:pt x="12" y="18"/>
                </a:lnTo>
                <a:lnTo>
                  <a:pt x="10" y="20"/>
                </a:lnTo>
                <a:lnTo>
                  <a:pt x="9" y="22"/>
                </a:lnTo>
                <a:lnTo>
                  <a:pt x="8" y="25"/>
                </a:lnTo>
                <a:lnTo>
                  <a:pt x="6" y="27"/>
                </a:lnTo>
                <a:lnTo>
                  <a:pt x="5" y="29"/>
                </a:lnTo>
                <a:lnTo>
                  <a:pt x="3" y="32"/>
                </a:lnTo>
                <a:lnTo>
                  <a:pt x="2" y="34"/>
                </a:lnTo>
                <a:lnTo>
                  <a:pt x="3" y="36"/>
                </a:lnTo>
                <a:lnTo>
                  <a:pt x="4" y="38"/>
                </a:lnTo>
                <a:lnTo>
                  <a:pt x="4" y="39"/>
                </a:lnTo>
                <a:lnTo>
                  <a:pt x="6" y="41"/>
                </a:lnTo>
                <a:lnTo>
                  <a:pt x="8" y="40"/>
                </a:lnTo>
                <a:lnTo>
                  <a:pt x="10" y="39"/>
                </a:lnTo>
                <a:lnTo>
                  <a:pt x="12" y="38"/>
                </a:lnTo>
                <a:lnTo>
                  <a:pt x="13" y="38"/>
                </a:lnTo>
                <a:lnTo>
                  <a:pt x="14" y="38"/>
                </a:lnTo>
                <a:lnTo>
                  <a:pt x="15" y="38"/>
                </a:lnTo>
                <a:lnTo>
                  <a:pt x="18" y="42"/>
                </a:lnTo>
                <a:lnTo>
                  <a:pt x="21" y="43"/>
                </a:lnTo>
                <a:lnTo>
                  <a:pt x="25" y="44"/>
                </a:lnTo>
                <a:lnTo>
                  <a:pt x="27" y="47"/>
                </a:lnTo>
                <a:lnTo>
                  <a:pt x="29" y="50"/>
                </a:lnTo>
                <a:lnTo>
                  <a:pt x="30" y="51"/>
                </a:lnTo>
                <a:lnTo>
                  <a:pt x="33" y="53"/>
                </a:lnTo>
                <a:lnTo>
                  <a:pt x="34" y="53"/>
                </a:lnTo>
                <a:lnTo>
                  <a:pt x="36" y="54"/>
                </a:lnTo>
                <a:lnTo>
                  <a:pt x="38" y="54"/>
                </a:lnTo>
                <a:lnTo>
                  <a:pt x="41" y="54"/>
                </a:lnTo>
                <a:lnTo>
                  <a:pt x="43" y="53"/>
                </a:lnTo>
                <a:lnTo>
                  <a:pt x="43" y="55"/>
                </a:lnTo>
                <a:lnTo>
                  <a:pt x="43" y="57"/>
                </a:lnTo>
                <a:lnTo>
                  <a:pt x="43" y="58"/>
                </a:lnTo>
                <a:lnTo>
                  <a:pt x="43" y="59"/>
                </a:lnTo>
                <a:lnTo>
                  <a:pt x="41" y="61"/>
                </a:lnTo>
                <a:lnTo>
                  <a:pt x="38" y="62"/>
                </a:lnTo>
                <a:lnTo>
                  <a:pt x="35" y="63"/>
                </a:lnTo>
                <a:lnTo>
                  <a:pt x="34" y="64"/>
                </a:lnTo>
                <a:lnTo>
                  <a:pt x="31" y="65"/>
                </a:lnTo>
                <a:lnTo>
                  <a:pt x="28" y="65"/>
                </a:lnTo>
                <a:lnTo>
                  <a:pt x="25" y="65"/>
                </a:lnTo>
                <a:lnTo>
                  <a:pt x="22" y="65"/>
                </a:lnTo>
                <a:lnTo>
                  <a:pt x="22" y="68"/>
                </a:lnTo>
                <a:lnTo>
                  <a:pt x="21" y="71"/>
                </a:lnTo>
                <a:lnTo>
                  <a:pt x="19" y="71"/>
                </a:lnTo>
                <a:lnTo>
                  <a:pt x="17" y="72"/>
                </a:lnTo>
                <a:lnTo>
                  <a:pt x="14" y="73"/>
                </a:lnTo>
                <a:lnTo>
                  <a:pt x="12" y="73"/>
                </a:lnTo>
                <a:lnTo>
                  <a:pt x="8" y="74"/>
                </a:lnTo>
                <a:lnTo>
                  <a:pt x="6" y="74"/>
                </a:lnTo>
                <a:lnTo>
                  <a:pt x="6" y="78"/>
                </a:lnTo>
                <a:lnTo>
                  <a:pt x="5" y="81"/>
                </a:lnTo>
                <a:lnTo>
                  <a:pt x="3" y="83"/>
                </a:lnTo>
                <a:lnTo>
                  <a:pt x="0" y="85"/>
                </a:lnTo>
                <a:lnTo>
                  <a:pt x="2" y="90"/>
                </a:lnTo>
                <a:lnTo>
                  <a:pt x="5" y="93"/>
                </a:lnTo>
                <a:lnTo>
                  <a:pt x="9" y="97"/>
                </a:lnTo>
                <a:lnTo>
                  <a:pt x="14" y="100"/>
                </a:lnTo>
                <a:lnTo>
                  <a:pt x="19" y="102"/>
                </a:lnTo>
                <a:lnTo>
                  <a:pt x="23" y="104"/>
                </a:lnTo>
                <a:lnTo>
                  <a:pt x="27" y="108"/>
                </a:lnTo>
                <a:lnTo>
                  <a:pt x="30" y="111"/>
                </a:lnTo>
                <a:lnTo>
                  <a:pt x="33" y="115"/>
                </a:lnTo>
                <a:lnTo>
                  <a:pt x="34" y="118"/>
                </a:lnTo>
                <a:lnTo>
                  <a:pt x="35" y="121"/>
                </a:lnTo>
                <a:lnTo>
                  <a:pt x="36" y="125"/>
                </a:lnTo>
                <a:lnTo>
                  <a:pt x="37" y="129"/>
                </a:lnTo>
                <a:lnTo>
                  <a:pt x="37" y="132"/>
                </a:lnTo>
                <a:lnTo>
                  <a:pt x="37" y="136"/>
                </a:lnTo>
                <a:lnTo>
                  <a:pt x="35" y="140"/>
                </a:lnTo>
                <a:lnTo>
                  <a:pt x="34" y="140"/>
                </a:lnTo>
                <a:lnTo>
                  <a:pt x="33" y="141"/>
                </a:lnTo>
                <a:lnTo>
                  <a:pt x="31" y="143"/>
                </a:lnTo>
                <a:lnTo>
                  <a:pt x="31" y="144"/>
                </a:lnTo>
                <a:lnTo>
                  <a:pt x="31" y="146"/>
                </a:lnTo>
                <a:lnTo>
                  <a:pt x="32" y="148"/>
                </a:lnTo>
                <a:lnTo>
                  <a:pt x="34" y="150"/>
                </a:lnTo>
                <a:lnTo>
                  <a:pt x="35" y="151"/>
                </a:lnTo>
                <a:lnTo>
                  <a:pt x="37" y="151"/>
                </a:lnTo>
                <a:lnTo>
                  <a:pt x="37" y="154"/>
                </a:lnTo>
                <a:lnTo>
                  <a:pt x="36" y="156"/>
                </a:lnTo>
                <a:lnTo>
                  <a:pt x="35" y="158"/>
                </a:lnTo>
                <a:lnTo>
                  <a:pt x="36" y="161"/>
                </a:lnTo>
                <a:lnTo>
                  <a:pt x="37" y="163"/>
                </a:lnTo>
                <a:lnTo>
                  <a:pt x="38" y="164"/>
                </a:lnTo>
                <a:lnTo>
                  <a:pt x="39" y="165"/>
                </a:lnTo>
                <a:lnTo>
                  <a:pt x="41" y="167"/>
                </a:lnTo>
                <a:lnTo>
                  <a:pt x="43" y="168"/>
                </a:lnTo>
                <a:lnTo>
                  <a:pt x="44" y="171"/>
                </a:lnTo>
                <a:lnTo>
                  <a:pt x="43" y="173"/>
                </a:lnTo>
                <a:lnTo>
                  <a:pt x="42" y="176"/>
                </a:lnTo>
                <a:lnTo>
                  <a:pt x="41" y="178"/>
                </a:lnTo>
                <a:lnTo>
                  <a:pt x="40" y="181"/>
                </a:lnTo>
                <a:lnTo>
                  <a:pt x="40" y="183"/>
                </a:lnTo>
                <a:lnTo>
                  <a:pt x="41" y="186"/>
                </a:lnTo>
                <a:lnTo>
                  <a:pt x="42" y="188"/>
                </a:lnTo>
                <a:lnTo>
                  <a:pt x="44" y="191"/>
                </a:lnTo>
                <a:lnTo>
                  <a:pt x="44" y="193"/>
                </a:lnTo>
                <a:lnTo>
                  <a:pt x="45" y="196"/>
                </a:lnTo>
                <a:lnTo>
                  <a:pt x="44" y="200"/>
                </a:lnTo>
                <a:lnTo>
                  <a:pt x="44" y="205"/>
                </a:lnTo>
                <a:lnTo>
                  <a:pt x="44" y="209"/>
                </a:lnTo>
                <a:lnTo>
                  <a:pt x="44" y="214"/>
                </a:lnTo>
                <a:lnTo>
                  <a:pt x="44" y="218"/>
                </a:lnTo>
                <a:lnTo>
                  <a:pt x="43" y="222"/>
                </a:lnTo>
                <a:lnTo>
                  <a:pt x="43" y="227"/>
                </a:lnTo>
                <a:lnTo>
                  <a:pt x="41" y="232"/>
                </a:lnTo>
                <a:lnTo>
                  <a:pt x="46" y="233"/>
                </a:lnTo>
                <a:lnTo>
                  <a:pt x="49" y="233"/>
                </a:lnTo>
                <a:lnTo>
                  <a:pt x="51" y="231"/>
                </a:lnTo>
                <a:lnTo>
                  <a:pt x="52" y="229"/>
                </a:lnTo>
                <a:lnTo>
                  <a:pt x="52" y="227"/>
                </a:lnTo>
                <a:lnTo>
                  <a:pt x="53" y="225"/>
                </a:lnTo>
                <a:lnTo>
                  <a:pt x="54" y="223"/>
                </a:lnTo>
                <a:lnTo>
                  <a:pt x="55" y="222"/>
                </a:lnTo>
                <a:lnTo>
                  <a:pt x="59" y="222"/>
                </a:lnTo>
                <a:lnTo>
                  <a:pt x="61" y="225"/>
                </a:lnTo>
                <a:lnTo>
                  <a:pt x="63" y="228"/>
                </a:lnTo>
                <a:lnTo>
                  <a:pt x="65" y="232"/>
                </a:lnTo>
                <a:lnTo>
                  <a:pt x="66" y="232"/>
                </a:lnTo>
                <a:lnTo>
                  <a:pt x="67" y="231"/>
                </a:lnTo>
                <a:lnTo>
                  <a:pt x="68" y="230"/>
                </a:lnTo>
                <a:lnTo>
                  <a:pt x="68" y="227"/>
                </a:lnTo>
                <a:lnTo>
                  <a:pt x="68" y="224"/>
                </a:lnTo>
                <a:lnTo>
                  <a:pt x="69" y="222"/>
                </a:lnTo>
                <a:lnTo>
                  <a:pt x="69" y="218"/>
                </a:lnTo>
                <a:lnTo>
                  <a:pt x="69" y="215"/>
                </a:lnTo>
                <a:lnTo>
                  <a:pt x="69" y="213"/>
                </a:lnTo>
                <a:lnTo>
                  <a:pt x="69" y="211"/>
                </a:lnTo>
                <a:lnTo>
                  <a:pt x="69" y="208"/>
                </a:lnTo>
                <a:lnTo>
                  <a:pt x="69" y="207"/>
                </a:lnTo>
                <a:lnTo>
                  <a:pt x="70" y="205"/>
                </a:lnTo>
                <a:lnTo>
                  <a:pt x="71" y="204"/>
                </a:lnTo>
                <a:lnTo>
                  <a:pt x="72" y="205"/>
                </a:lnTo>
                <a:lnTo>
                  <a:pt x="73" y="207"/>
                </a:lnTo>
                <a:lnTo>
                  <a:pt x="73" y="210"/>
                </a:lnTo>
                <a:lnTo>
                  <a:pt x="73" y="212"/>
                </a:lnTo>
                <a:lnTo>
                  <a:pt x="72" y="214"/>
                </a:lnTo>
                <a:lnTo>
                  <a:pt x="71" y="216"/>
                </a:lnTo>
                <a:lnTo>
                  <a:pt x="71" y="218"/>
                </a:lnTo>
                <a:lnTo>
                  <a:pt x="71" y="220"/>
                </a:lnTo>
                <a:lnTo>
                  <a:pt x="70" y="222"/>
                </a:lnTo>
                <a:lnTo>
                  <a:pt x="70" y="224"/>
                </a:lnTo>
                <a:lnTo>
                  <a:pt x="70" y="226"/>
                </a:lnTo>
                <a:lnTo>
                  <a:pt x="70" y="228"/>
                </a:lnTo>
                <a:lnTo>
                  <a:pt x="70" y="230"/>
                </a:lnTo>
                <a:lnTo>
                  <a:pt x="72" y="227"/>
                </a:lnTo>
                <a:lnTo>
                  <a:pt x="76" y="225"/>
                </a:lnTo>
                <a:lnTo>
                  <a:pt x="79" y="224"/>
                </a:lnTo>
                <a:lnTo>
                  <a:pt x="82" y="222"/>
                </a:lnTo>
                <a:lnTo>
                  <a:pt x="84" y="219"/>
                </a:lnTo>
                <a:lnTo>
                  <a:pt x="85" y="216"/>
                </a:lnTo>
                <a:lnTo>
                  <a:pt x="86" y="214"/>
                </a:lnTo>
                <a:lnTo>
                  <a:pt x="85" y="211"/>
                </a:lnTo>
                <a:lnTo>
                  <a:pt x="85" y="208"/>
                </a:lnTo>
                <a:lnTo>
                  <a:pt x="84" y="204"/>
                </a:lnTo>
                <a:lnTo>
                  <a:pt x="84" y="201"/>
                </a:lnTo>
                <a:lnTo>
                  <a:pt x="84" y="197"/>
                </a:lnTo>
                <a:lnTo>
                  <a:pt x="85" y="194"/>
                </a:lnTo>
                <a:lnTo>
                  <a:pt x="87" y="191"/>
                </a:lnTo>
                <a:lnTo>
                  <a:pt x="90" y="189"/>
                </a:lnTo>
                <a:lnTo>
                  <a:pt x="95" y="187"/>
                </a:lnTo>
                <a:lnTo>
                  <a:pt x="93" y="190"/>
                </a:lnTo>
                <a:lnTo>
                  <a:pt x="91" y="193"/>
                </a:lnTo>
                <a:lnTo>
                  <a:pt x="90" y="196"/>
                </a:lnTo>
                <a:lnTo>
                  <a:pt x="89" y="199"/>
                </a:lnTo>
                <a:lnTo>
                  <a:pt x="89" y="202"/>
                </a:lnTo>
                <a:lnTo>
                  <a:pt x="89" y="205"/>
                </a:lnTo>
                <a:lnTo>
                  <a:pt x="89" y="208"/>
                </a:lnTo>
                <a:lnTo>
                  <a:pt x="89" y="212"/>
                </a:lnTo>
                <a:lnTo>
                  <a:pt x="90" y="211"/>
                </a:lnTo>
                <a:lnTo>
                  <a:pt x="90" y="210"/>
                </a:lnTo>
                <a:lnTo>
                  <a:pt x="91" y="210"/>
                </a:lnTo>
                <a:lnTo>
                  <a:pt x="92" y="209"/>
                </a:lnTo>
                <a:lnTo>
                  <a:pt x="91" y="211"/>
                </a:lnTo>
                <a:lnTo>
                  <a:pt x="92" y="213"/>
                </a:lnTo>
                <a:lnTo>
                  <a:pt x="92" y="214"/>
                </a:lnTo>
                <a:lnTo>
                  <a:pt x="93" y="215"/>
                </a:lnTo>
                <a:lnTo>
                  <a:pt x="94" y="217"/>
                </a:lnTo>
                <a:lnTo>
                  <a:pt x="95" y="219"/>
                </a:lnTo>
                <a:lnTo>
                  <a:pt x="96" y="221"/>
                </a:lnTo>
                <a:lnTo>
                  <a:pt x="96" y="223"/>
                </a:lnTo>
                <a:lnTo>
                  <a:pt x="99" y="221"/>
                </a:lnTo>
                <a:lnTo>
                  <a:pt x="102" y="219"/>
                </a:lnTo>
                <a:lnTo>
                  <a:pt x="104" y="217"/>
                </a:lnTo>
                <a:lnTo>
                  <a:pt x="106" y="214"/>
                </a:lnTo>
                <a:lnTo>
                  <a:pt x="107" y="212"/>
                </a:lnTo>
                <a:lnTo>
                  <a:pt x="108" y="210"/>
                </a:lnTo>
                <a:lnTo>
                  <a:pt x="108" y="207"/>
                </a:lnTo>
                <a:lnTo>
                  <a:pt x="107" y="203"/>
                </a:lnTo>
                <a:lnTo>
                  <a:pt x="108" y="203"/>
                </a:lnTo>
                <a:lnTo>
                  <a:pt x="110" y="202"/>
                </a:lnTo>
                <a:lnTo>
                  <a:pt x="111" y="201"/>
                </a:lnTo>
                <a:lnTo>
                  <a:pt x="111" y="200"/>
                </a:lnTo>
                <a:lnTo>
                  <a:pt x="111" y="197"/>
                </a:lnTo>
                <a:lnTo>
                  <a:pt x="111" y="195"/>
                </a:lnTo>
                <a:lnTo>
                  <a:pt x="112" y="192"/>
                </a:lnTo>
                <a:lnTo>
                  <a:pt x="112" y="189"/>
                </a:lnTo>
                <a:lnTo>
                  <a:pt x="113" y="187"/>
                </a:lnTo>
                <a:lnTo>
                  <a:pt x="113" y="185"/>
                </a:lnTo>
                <a:lnTo>
                  <a:pt x="112" y="183"/>
                </a:lnTo>
                <a:lnTo>
                  <a:pt x="111" y="180"/>
                </a:lnTo>
                <a:lnTo>
                  <a:pt x="110" y="178"/>
                </a:lnTo>
                <a:lnTo>
                  <a:pt x="111" y="176"/>
                </a:lnTo>
                <a:lnTo>
                  <a:pt x="112" y="174"/>
                </a:lnTo>
                <a:lnTo>
                  <a:pt x="113" y="172"/>
                </a:lnTo>
                <a:lnTo>
                  <a:pt x="115" y="175"/>
                </a:lnTo>
                <a:lnTo>
                  <a:pt x="116" y="179"/>
                </a:lnTo>
                <a:lnTo>
                  <a:pt x="116" y="182"/>
                </a:lnTo>
                <a:lnTo>
                  <a:pt x="115" y="186"/>
                </a:lnTo>
                <a:lnTo>
                  <a:pt x="115" y="189"/>
                </a:lnTo>
                <a:lnTo>
                  <a:pt x="115" y="193"/>
                </a:lnTo>
                <a:lnTo>
                  <a:pt x="114" y="196"/>
                </a:lnTo>
                <a:lnTo>
                  <a:pt x="115" y="200"/>
                </a:lnTo>
                <a:lnTo>
                  <a:pt x="115" y="203"/>
                </a:lnTo>
                <a:lnTo>
                  <a:pt x="116" y="206"/>
                </a:lnTo>
                <a:lnTo>
                  <a:pt x="118" y="209"/>
                </a:lnTo>
                <a:lnTo>
                  <a:pt x="119" y="211"/>
                </a:lnTo>
                <a:lnTo>
                  <a:pt x="120" y="212"/>
                </a:lnTo>
                <a:lnTo>
                  <a:pt x="122" y="213"/>
                </a:lnTo>
                <a:lnTo>
                  <a:pt x="124" y="212"/>
                </a:lnTo>
                <a:lnTo>
                  <a:pt x="126" y="209"/>
                </a:lnTo>
                <a:lnTo>
                  <a:pt x="128" y="207"/>
                </a:lnTo>
                <a:lnTo>
                  <a:pt x="129" y="205"/>
                </a:lnTo>
                <a:lnTo>
                  <a:pt x="130" y="203"/>
                </a:lnTo>
                <a:lnTo>
                  <a:pt x="132" y="200"/>
                </a:lnTo>
                <a:lnTo>
                  <a:pt x="132" y="198"/>
                </a:lnTo>
                <a:lnTo>
                  <a:pt x="132" y="195"/>
                </a:lnTo>
                <a:lnTo>
                  <a:pt x="132" y="193"/>
                </a:lnTo>
                <a:lnTo>
                  <a:pt x="130" y="190"/>
                </a:lnTo>
                <a:lnTo>
                  <a:pt x="128" y="188"/>
                </a:lnTo>
                <a:lnTo>
                  <a:pt x="126" y="186"/>
                </a:lnTo>
                <a:lnTo>
                  <a:pt x="124" y="183"/>
                </a:lnTo>
                <a:lnTo>
                  <a:pt x="122" y="180"/>
                </a:lnTo>
                <a:lnTo>
                  <a:pt x="121" y="178"/>
                </a:lnTo>
                <a:lnTo>
                  <a:pt x="119" y="175"/>
                </a:lnTo>
                <a:lnTo>
                  <a:pt x="118" y="172"/>
                </a:lnTo>
                <a:lnTo>
                  <a:pt x="116" y="168"/>
                </a:lnTo>
                <a:lnTo>
                  <a:pt x="116" y="167"/>
                </a:lnTo>
                <a:lnTo>
                  <a:pt x="117" y="166"/>
                </a:lnTo>
                <a:lnTo>
                  <a:pt x="118" y="165"/>
                </a:lnTo>
                <a:lnTo>
                  <a:pt x="119" y="164"/>
                </a:lnTo>
                <a:lnTo>
                  <a:pt x="120" y="166"/>
                </a:lnTo>
                <a:lnTo>
                  <a:pt x="121" y="167"/>
                </a:lnTo>
                <a:lnTo>
                  <a:pt x="122" y="168"/>
                </a:lnTo>
                <a:lnTo>
                  <a:pt x="123" y="168"/>
                </a:lnTo>
                <a:lnTo>
                  <a:pt x="123" y="171"/>
                </a:lnTo>
                <a:lnTo>
                  <a:pt x="124" y="172"/>
                </a:lnTo>
                <a:lnTo>
                  <a:pt x="125" y="174"/>
                </a:lnTo>
                <a:lnTo>
                  <a:pt x="126" y="176"/>
                </a:lnTo>
                <a:lnTo>
                  <a:pt x="126" y="178"/>
                </a:lnTo>
                <a:lnTo>
                  <a:pt x="128" y="179"/>
                </a:lnTo>
                <a:lnTo>
                  <a:pt x="129" y="181"/>
                </a:lnTo>
                <a:lnTo>
                  <a:pt x="131" y="182"/>
                </a:lnTo>
                <a:lnTo>
                  <a:pt x="133" y="184"/>
                </a:lnTo>
                <a:lnTo>
                  <a:pt x="134" y="186"/>
                </a:lnTo>
                <a:lnTo>
                  <a:pt x="135" y="186"/>
                </a:lnTo>
                <a:lnTo>
                  <a:pt x="136" y="189"/>
                </a:lnTo>
                <a:lnTo>
                  <a:pt x="137" y="192"/>
                </a:lnTo>
                <a:lnTo>
                  <a:pt x="137" y="195"/>
                </a:lnTo>
                <a:lnTo>
                  <a:pt x="137" y="198"/>
                </a:lnTo>
                <a:lnTo>
                  <a:pt x="137" y="201"/>
                </a:lnTo>
                <a:lnTo>
                  <a:pt x="138" y="203"/>
                </a:lnTo>
                <a:lnTo>
                  <a:pt x="139" y="205"/>
                </a:lnTo>
                <a:lnTo>
                  <a:pt x="140" y="207"/>
                </a:lnTo>
                <a:lnTo>
                  <a:pt x="140" y="209"/>
                </a:lnTo>
                <a:lnTo>
                  <a:pt x="141" y="206"/>
                </a:lnTo>
                <a:lnTo>
                  <a:pt x="142" y="204"/>
                </a:lnTo>
                <a:lnTo>
                  <a:pt x="142" y="201"/>
                </a:lnTo>
                <a:lnTo>
                  <a:pt x="142" y="197"/>
                </a:lnTo>
                <a:lnTo>
                  <a:pt x="142" y="195"/>
                </a:lnTo>
                <a:lnTo>
                  <a:pt x="142" y="192"/>
                </a:lnTo>
                <a:lnTo>
                  <a:pt x="143" y="190"/>
                </a:lnTo>
                <a:lnTo>
                  <a:pt x="144" y="188"/>
                </a:lnTo>
                <a:lnTo>
                  <a:pt x="145" y="186"/>
                </a:lnTo>
                <a:lnTo>
                  <a:pt x="146" y="185"/>
                </a:lnTo>
                <a:lnTo>
                  <a:pt x="148" y="183"/>
                </a:lnTo>
                <a:lnTo>
                  <a:pt x="148" y="180"/>
                </a:lnTo>
                <a:lnTo>
                  <a:pt x="150" y="179"/>
                </a:lnTo>
                <a:lnTo>
                  <a:pt x="151" y="177"/>
                </a:lnTo>
                <a:lnTo>
                  <a:pt x="153" y="176"/>
                </a:lnTo>
                <a:lnTo>
                  <a:pt x="156" y="175"/>
                </a:lnTo>
                <a:lnTo>
                  <a:pt x="155" y="177"/>
                </a:lnTo>
                <a:lnTo>
                  <a:pt x="155" y="179"/>
                </a:lnTo>
                <a:lnTo>
                  <a:pt x="154" y="182"/>
                </a:lnTo>
                <a:lnTo>
                  <a:pt x="153" y="184"/>
                </a:lnTo>
                <a:lnTo>
                  <a:pt x="153" y="186"/>
                </a:lnTo>
                <a:lnTo>
                  <a:pt x="153" y="188"/>
                </a:lnTo>
                <a:lnTo>
                  <a:pt x="154" y="190"/>
                </a:lnTo>
                <a:lnTo>
                  <a:pt x="156" y="193"/>
                </a:lnTo>
                <a:lnTo>
                  <a:pt x="156" y="191"/>
                </a:lnTo>
                <a:lnTo>
                  <a:pt x="158" y="190"/>
                </a:lnTo>
                <a:lnTo>
                  <a:pt x="160" y="189"/>
                </a:lnTo>
                <a:lnTo>
                  <a:pt x="161" y="188"/>
                </a:lnTo>
                <a:lnTo>
                  <a:pt x="163" y="187"/>
                </a:lnTo>
                <a:lnTo>
                  <a:pt x="165" y="188"/>
                </a:lnTo>
                <a:lnTo>
                  <a:pt x="166" y="191"/>
                </a:lnTo>
                <a:lnTo>
                  <a:pt x="167" y="193"/>
                </a:lnTo>
                <a:lnTo>
                  <a:pt x="168" y="196"/>
                </a:lnTo>
                <a:lnTo>
                  <a:pt x="169" y="198"/>
                </a:lnTo>
                <a:lnTo>
                  <a:pt x="170" y="200"/>
                </a:lnTo>
                <a:lnTo>
                  <a:pt x="171" y="202"/>
                </a:lnTo>
                <a:lnTo>
                  <a:pt x="172" y="204"/>
                </a:lnTo>
                <a:lnTo>
                  <a:pt x="172" y="207"/>
                </a:lnTo>
                <a:lnTo>
                  <a:pt x="172" y="209"/>
                </a:lnTo>
                <a:lnTo>
                  <a:pt x="172" y="212"/>
                </a:lnTo>
                <a:lnTo>
                  <a:pt x="173" y="212"/>
                </a:lnTo>
                <a:lnTo>
                  <a:pt x="174" y="213"/>
                </a:lnTo>
                <a:lnTo>
                  <a:pt x="174" y="214"/>
                </a:lnTo>
                <a:lnTo>
                  <a:pt x="175" y="214"/>
                </a:lnTo>
                <a:lnTo>
                  <a:pt x="175" y="216"/>
                </a:lnTo>
                <a:lnTo>
                  <a:pt x="173" y="218"/>
                </a:lnTo>
                <a:lnTo>
                  <a:pt x="172" y="219"/>
                </a:lnTo>
                <a:lnTo>
                  <a:pt x="171" y="220"/>
                </a:lnTo>
                <a:lnTo>
                  <a:pt x="171" y="222"/>
                </a:lnTo>
                <a:lnTo>
                  <a:pt x="172" y="223"/>
                </a:lnTo>
                <a:lnTo>
                  <a:pt x="173" y="225"/>
                </a:lnTo>
                <a:lnTo>
                  <a:pt x="174" y="227"/>
                </a:lnTo>
                <a:lnTo>
                  <a:pt x="175" y="229"/>
                </a:lnTo>
                <a:lnTo>
                  <a:pt x="175" y="230"/>
                </a:lnTo>
                <a:lnTo>
                  <a:pt x="177" y="232"/>
                </a:lnTo>
                <a:lnTo>
                  <a:pt x="177" y="233"/>
                </a:lnTo>
                <a:lnTo>
                  <a:pt x="178" y="236"/>
                </a:lnTo>
                <a:lnTo>
                  <a:pt x="178" y="238"/>
                </a:lnTo>
                <a:lnTo>
                  <a:pt x="178" y="240"/>
                </a:lnTo>
                <a:lnTo>
                  <a:pt x="178" y="243"/>
                </a:lnTo>
                <a:lnTo>
                  <a:pt x="177" y="244"/>
                </a:lnTo>
                <a:lnTo>
                  <a:pt x="177" y="247"/>
                </a:lnTo>
                <a:lnTo>
                  <a:pt x="177" y="249"/>
                </a:lnTo>
                <a:lnTo>
                  <a:pt x="178" y="251"/>
                </a:lnTo>
                <a:lnTo>
                  <a:pt x="179" y="253"/>
                </a:lnTo>
                <a:lnTo>
                  <a:pt x="181" y="254"/>
                </a:lnTo>
                <a:lnTo>
                  <a:pt x="182" y="256"/>
                </a:lnTo>
                <a:lnTo>
                  <a:pt x="184" y="257"/>
                </a:lnTo>
                <a:lnTo>
                  <a:pt x="184" y="256"/>
                </a:lnTo>
                <a:lnTo>
                  <a:pt x="185" y="254"/>
                </a:lnTo>
                <a:lnTo>
                  <a:pt x="185" y="252"/>
                </a:lnTo>
                <a:lnTo>
                  <a:pt x="186" y="250"/>
                </a:lnTo>
                <a:lnTo>
                  <a:pt x="187" y="247"/>
                </a:lnTo>
                <a:lnTo>
                  <a:pt x="189" y="244"/>
                </a:lnTo>
                <a:lnTo>
                  <a:pt x="192" y="242"/>
                </a:lnTo>
                <a:lnTo>
                  <a:pt x="196" y="240"/>
                </a:lnTo>
                <a:lnTo>
                  <a:pt x="197" y="240"/>
                </a:lnTo>
                <a:lnTo>
                  <a:pt x="200" y="238"/>
                </a:lnTo>
                <a:lnTo>
                  <a:pt x="204" y="236"/>
                </a:lnTo>
                <a:lnTo>
                  <a:pt x="204" y="232"/>
                </a:lnTo>
                <a:lnTo>
                  <a:pt x="204" y="230"/>
                </a:lnTo>
                <a:lnTo>
                  <a:pt x="204" y="228"/>
                </a:lnTo>
                <a:lnTo>
                  <a:pt x="203" y="225"/>
                </a:lnTo>
                <a:lnTo>
                  <a:pt x="202" y="223"/>
                </a:lnTo>
                <a:lnTo>
                  <a:pt x="201" y="220"/>
                </a:lnTo>
                <a:lnTo>
                  <a:pt x="201" y="218"/>
                </a:lnTo>
                <a:lnTo>
                  <a:pt x="201" y="215"/>
                </a:lnTo>
                <a:lnTo>
                  <a:pt x="202" y="214"/>
                </a:lnTo>
                <a:lnTo>
                  <a:pt x="205" y="212"/>
                </a:lnTo>
                <a:lnTo>
                  <a:pt x="207" y="211"/>
                </a:lnTo>
                <a:lnTo>
                  <a:pt x="209" y="210"/>
                </a:lnTo>
                <a:lnTo>
                  <a:pt x="210" y="21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" name="Freeform 122"/>
          <p:cNvSpPr>
            <a:spLocks/>
          </p:cNvSpPr>
          <p:nvPr/>
        </p:nvSpPr>
        <p:spPr bwMode="auto">
          <a:xfrm>
            <a:off x="3025775" y="2861574"/>
            <a:ext cx="350838" cy="382587"/>
          </a:xfrm>
          <a:custGeom>
            <a:avLst/>
            <a:gdLst/>
            <a:ahLst/>
            <a:cxnLst>
              <a:cxn ang="0">
                <a:pos x="208" y="188"/>
              </a:cxn>
              <a:cxn ang="0">
                <a:pos x="199" y="165"/>
              </a:cxn>
              <a:cxn ang="0">
                <a:pos x="194" y="135"/>
              </a:cxn>
              <a:cxn ang="0">
                <a:pos x="177" y="133"/>
              </a:cxn>
              <a:cxn ang="0">
                <a:pos x="178" y="150"/>
              </a:cxn>
              <a:cxn ang="0">
                <a:pos x="166" y="165"/>
              </a:cxn>
              <a:cxn ang="0">
                <a:pos x="151" y="147"/>
              </a:cxn>
              <a:cxn ang="0">
                <a:pos x="156" y="126"/>
              </a:cxn>
              <a:cxn ang="0">
                <a:pos x="169" y="118"/>
              </a:cxn>
              <a:cxn ang="0">
                <a:pos x="184" y="112"/>
              </a:cxn>
              <a:cxn ang="0">
                <a:pos x="194" y="92"/>
              </a:cxn>
              <a:cxn ang="0">
                <a:pos x="210" y="80"/>
              </a:cxn>
              <a:cxn ang="0">
                <a:pos x="195" y="70"/>
              </a:cxn>
              <a:cxn ang="0">
                <a:pos x="142" y="68"/>
              </a:cxn>
              <a:cxn ang="0">
                <a:pos x="101" y="62"/>
              </a:cxn>
              <a:cxn ang="0">
                <a:pos x="85" y="50"/>
              </a:cxn>
              <a:cxn ang="0">
                <a:pos x="84" y="22"/>
              </a:cxn>
              <a:cxn ang="0">
                <a:pos x="72" y="23"/>
              </a:cxn>
              <a:cxn ang="0">
                <a:pos x="57" y="17"/>
              </a:cxn>
              <a:cxn ang="0">
                <a:pos x="42" y="12"/>
              </a:cxn>
              <a:cxn ang="0">
                <a:pos x="17" y="0"/>
              </a:cxn>
              <a:cxn ang="0">
                <a:pos x="12" y="19"/>
              </a:cxn>
              <a:cxn ang="0">
                <a:pos x="4" y="39"/>
              </a:cxn>
              <a:cxn ang="0">
                <a:pos x="18" y="43"/>
              </a:cxn>
              <a:cxn ang="0">
                <a:pos x="40" y="55"/>
              </a:cxn>
              <a:cxn ang="0">
                <a:pos x="37" y="64"/>
              </a:cxn>
              <a:cxn ang="0">
                <a:pos x="17" y="74"/>
              </a:cxn>
              <a:cxn ang="0">
                <a:pos x="2" y="92"/>
              </a:cxn>
              <a:cxn ang="0">
                <a:pos x="34" y="121"/>
              </a:cxn>
              <a:cxn ang="0">
                <a:pos x="33" y="144"/>
              </a:cxn>
              <a:cxn ang="0">
                <a:pos x="38" y="159"/>
              </a:cxn>
              <a:cxn ang="0">
                <a:pos x="45" y="177"/>
              </a:cxn>
              <a:cxn ang="0">
                <a:pos x="47" y="201"/>
              </a:cxn>
              <a:cxn ang="0">
                <a:pos x="48" y="238"/>
              </a:cxn>
              <a:cxn ang="0">
                <a:pos x="63" y="230"/>
              </a:cxn>
              <a:cxn ang="0">
                <a:pos x="71" y="223"/>
              </a:cxn>
              <a:cxn ang="0">
                <a:pos x="75" y="212"/>
              </a:cxn>
              <a:cxn ang="0">
                <a:pos x="72" y="231"/>
              </a:cxn>
              <a:cxn ang="0">
                <a:pos x="88" y="219"/>
              </a:cxn>
              <a:cxn ang="0">
                <a:pos x="97" y="192"/>
              </a:cxn>
              <a:cxn ang="0">
                <a:pos x="92" y="216"/>
              </a:cxn>
              <a:cxn ang="0">
                <a:pos x="97" y="224"/>
              </a:cxn>
              <a:cxn ang="0">
                <a:pos x="112" y="212"/>
              </a:cxn>
              <a:cxn ang="0">
                <a:pos x="116" y="194"/>
              </a:cxn>
              <a:cxn ang="0">
                <a:pos x="119" y="179"/>
              </a:cxn>
              <a:cxn ang="0">
                <a:pos x="120" y="211"/>
              </a:cxn>
              <a:cxn ang="0">
                <a:pos x="134" y="208"/>
              </a:cxn>
              <a:cxn ang="0">
                <a:pos x="126" y="184"/>
              </a:cxn>
              <a:cxn ang="0">
                <a:pos x="124" y="170"/>
              </a:cxn>
              <a:cxn ang="0">
                <a:pos x="132" y="183"/>
              </a:cxn>
              <a:cxn ang="0">
                <a:pos x="141" y="203"/>
              </a:cxn>
              <a:cxn ang="0">
                <a:pos x="146" y="202"/>
              </a:cxn>
              <a:cxn ang="0">
                <a:pos x="154" y="183"/>
              </a:cxn>
              <a:cxn ang="0">
                <a:pos x="157" y="193"/>
              </a:cxn>
              <a:cxn ang="0">
                <a:pos x="170" y="196"/>
              </a:cxn>
              <a:cxn ang="0">
                <a:pos x="176" y="217"/>
              </a:cxn>
              <a:cxn ang="0">
                <a:pos x="175" y="227"/>
              </a:cxn>
              <a:cxn ang="0">
                <a:pos x="184" y="243"/>
              </a:cxn>
              <a:cxn ang="0">
                <a:pos x="188" y="262"/>
              </a:cxn>
              <a:cxn ang="0">
                <a:pos x="202" y="245"/>
              </a:cxn>
              <a:cxn ang="0">
                <a:pos x="207" y="225"/>
              </a:cxn>
            </a:cxnLst>
            <a:rect l="0" t="0" r="r" b="b"/>
            <a:pathLst>
              <a:path w="217" h="264">
                <a:moveTo>
                  <a:pt x="216" y="215"/>
                </a:moveTo>
                <a:lnTo>
                  <a:pt x="214" y="212"/>
                </a:lnTo>
                <a:lnTo>
                  <a:pt x="213" y="209"/>
                </a:lnTo>
                <a:lnTo>
                  <a:pt x="212" y="206"/>
                </a:lnTo>
                <a:lnTo>
                  <a:pt x="210" y="203"/>
                </a:lnTo>
                <a:lnTo>
                  <a:pt x="209" y="200"/>
                </a:lnTo>
                <a:lnTo>
                  <a:pt x="208" y="196"/>
                </a:lnTo>
                <a:lnTo>
                  <a:pt x="208" y="192"/>
                </a:lnTo>
                <a:lnTo>
                  <a:pt x="208" y="188"/>
                </a:lnTo>
                <a:lnTo>
                  <a:pt x="208" y="184"/>
                </a:lnTo>
                <a:lnTo>
                  <a:pt x="208" y="180"/>
                </a:lnTo>
                <a:lnTo>
                  <a:pt x="208" y="176"/>
                </a:lnTo>
                <a:lnTo>
                  <a:pt x="206" y="173"/>
                </a:lnTo>
                <a:lnTo>
                  <a:pt x="205" y="173"/>
                </a:lnTo>
                <a:lnTo>
                  <a:pt x="203" y="173"/>
                </a:lnTo>
                <a:lnTo>
                  <a:pt x="202" y="172"/>
                </a:lnTo>
                <a:lnTo>
                  <a:pt x="200" y="168"/>
                </a:lnTo>
                <a:lnTo>
                  <a:pt x="199" y="165"/>
                </a:lnTo>
                <a:lnTo>
                  <a:pt x="199" y="160"/>
                </a:lnTo>
                <a:lnTo>
                  <a:pt x="199" y="156"/>
                </a:lnTo>
                <a:lnTo>
                  <a:pt x="200" y="152"/>
                </a:lnTo>
                <a:lnTo>
                  <a:pt x="200" y="147"/>
                </a:lnTo>
                <a:lnTo>
                  <a:pt x="200" y="143"/>
                </a:lnTo>
                <a:lnTo>
                  <a:pt x="199" y="139"/>
                </a:lnTo>
                <a:lnTo>
                  <a:pt x="198" y="137"/>
                </a:lnTo>
                <a:lnTo>
                  <a:pt x="196" y="136"/>
                </a:lnTo>
                <a:lnTo>
                  <a:pt x="194" y="135"/>
                </a:lnTo>
                <a:lnTo>
                  <a:pt x="193" y="133"/>
                </a:lnTo>
                <a:lnTo>
                  <a:pt x="192" y="133"/>
                </a:lnTo>
                <a:lnTo>
                  <a:pt x="191" y="133"/>
                </a:lnTo>
                <a:lnTo>
                  <a:pt x="190" y="133"/>
                </a:lnTo>
                <a:lnTo>
                  <a:pt x="189" y="134"/>
                </a:lnTo>
                <a:lnTo>
                  <a:pt x="186" y="134"/>
                </a:lnTo>
                <a:lnTo>
                  <a:pt x="182" y="132"/>
                </a:lnTo>
                <a:lnTo>
                  <a:pt x="179" y="132"/>
                </a:lnTo>
                <a:lnTo>
                  <a:pt x="177" y="133"/>
                </a:lnTo>
                <a:lnTo>
                  <a:pt x="177" y="135"/>
                </a:lnTo>
                <a:lnTo>
                  <a:pt x="178" y="137"/>
                </a:lnTo>
                <a:lnTo>
                  <a:pt x="179" y="139"/>
                </a:lnTo>
                <a:lnTo>
                  <a:pt x="179" y="141"/>
                </a:lnTo>
                <a:lnTo>
                  <a:pt x="179" y="143"/>
                </a:lnTo>
                <a:lnTo>
                  <a:pt x="181" y="145"/>
                </a:lnTo>
                <a:lnTo>
                  <a:pt x="179" y="146"/>
                </a:lnTo>
                <a:lnTo>
                  <a:pt x="179" y="149"/>
                </a:lnTo>
                <a:lnTo>
                  <a:pt x="178" y="150"/>
                </a:lnTo>
                <a:lnTo>
                  <a:pt x="176" y="150"/>
                </a:lnTo>
                <a:lnTo>
                  <a:pt x="175" y="152"/>
                </a:lnTo>
                <a:lnTo>
                  <a:pt x="174" y="153"/>
                </a:lnTo>
                <a:lnTo>
                  <a:pt x="172" y="155"/>
                </a:lnTo>
                <a:lnTo>
                  <a:pt x="172" y="159"/>
                </a:lnTo>
                <a:lnTo>
                  <a:pt x="171" y="162"/>
                </a:lnTo>
                <a:lnTo>
                  <a:pt x="170" y="165"/>
                </a:lnTo>
                <a:lnTo>
                  <a:pt x="167" y="165"/>
                </a:lnTo>
                <a:lnTo>
                  <a:pt x="166" y="165"/>
                </a:lnTo>
                <a:lnTo>
                  <a:pt x="164" y="163"/>
                </a:lnTo>
                <a:lnTo>
                  <a:pt x="163" y="161"/>
                </a:lnTo>
                <a:lnTo>
                  <a:pt x="162" y="160"/>
                </a:lnTo>
                <a:lnTo>
                  <a:pt x="160" y="157"/>
                </a:lnTo>
                <a:lnTo>
                  <a:pt x="159" y="156"/>
                </a:lnTo>
                <a:lnTo>
                  <a:pt x="157" y="154"/>
                </a:lnTo>
                <a:lnTo>
                  <a:pt x="155" y="152"/>
                </a:lnTo>
                <a:lnTo>
                  <a:pt x="153" y="150"/>
                </a:lnTo>
                <a:lnTo>
                  <a:pt x="151" y="147"/>
                </a:lnTo>
                <a:lnTo>
                  <a:pt x="149" y="144"/>
                </a:lnTo>
                <a:lnTo>
                  <a:pt x="149" y="141"/>
                </a:lnTo>
                <a:lnTo>
                  <a:pt x="148" y="138"/>
                </a:lnTo>
                <a:lnTo>
                  <a:pt x="148" y="135"/>
                </a:lnTo>
                <a:lnTo>
                  <a:pt x="149" y="132"/>
                </a:lnTo>
                <a:lnTo>
                  <a:pt x="150" y="131"/>
                </a:lnTo>
                <a:lnTo>
                  <a:pt x="151" y="129"/>
                </a:lnTo>
                <a:lnTo>
                  <a:pt x="153" y="127"/>
                </a:lnTo>
                <a:lnTo>
                  <a:pt x="156" y="126"/>
                </a:lnTo>
                <a:lnTo>
                  <a:pt x="155" y="125"/>
                </a:lnTo>
                <a:lnTo>
                  <a:pt x="154" y="125"/>
                </a:lnTo>
                <a:lnTo>
                  <a:pt x="154" y="124"/>
                </a:lnTo>
                <a:lnTo>
                  <a:pt x="156" y="121"/>
                </a:lnTo>
                <a:lnTo>
                  <a:pt x="159" y="120"/>
                </a:lnTo>
                <a:lnTo>
                  <a:pt x="161" y="119"/>
                </a:lnTo>
                <a:lnTo>
                  <a:pt x="164" y="119"/>
                </a:lnTo>
                <a:lnTo>
                  <a:pt x="167" y="118"/>
                </a:lnTo>
                <a:lnTo>
                  <a:pt x="169" y="118"/>
                </a:lnTo>
                <a:lnTo>
                  <a:pt x="171" y="116"/>
                </a:lnTo>
                <a:lnTo>
                  <a:pt x="174" y="114"/>
                </a:lnTo>
                <a:lnTo>
                  <a:pt x="175" y="114"/>
                </a:lnTo>
                <a:lnTo>
                  <a:pt x="175" y="115"/>
                </a:lnTo>
                <a:lnTo>
                  <a:pt x="176" y="117"/>
                </a:lnTo>
                <a:lnTo>
                  <a:pt x="178" y="117"/>
                </a:lnTo>
                <a:lnTo>
                  <a:pt x="181" y="116"/>
                </a:lnTo>
                <a:lnTo>
                  <a:pt x="183" y="114"/>
                </a:lnTo>
                <a:lnTo>
                  <a:pt x="184" y="112"/>
                </a:lnTo>
                <a:lnTo>
                  <a:pt x="185" y="109"/>
                </a:lnTo>
                <a:lnTo>
                  <a:pt x="187" y="107"/>
                </a:lnTo>
                <a:lnTo>
                  <a:pt x="188" y="105"/>
                </a:lnTo>
                <a:lnTo>
                  <a:pt x="191" y="104"/>
                </a:lnTo>
                <a:lnTo>
                  <a:pt x="193" y="104"/>
                </a:lnTo>
                <a:lnTo>
                  <a:pt x="193" y="101"/>
                </a:lnTo>
                <a:lnTo>
                  <a:pt x="193" y="98"/>
                </a:lnTo>
                <a:lnTo>
                  <a:pt x="193" y="94"/>
                </a:lnTo>
                <a:lnTo>
                  <a:pt x="194" y="92"/>
                </a:lnTo>
                <a:lnTo>
                  <a:pt x="196" y="89"/>
                </a:lnTo>
                <a:lnTo>
                  <a:pt x="199" y="88"/>
                </a:lnTo>
                <a:lnTo>
                  <a:pt x="203" y="87"/>
                </a:lnTo>
                <a:lnTo>
                  <a:pt x="206" y="86"/>
                </a:lnTo>
                <a:lnTo>
                  <a:pt x="208" y="86"/>
                </a:lnTo>
                <a:lnTo>
                  <a:pt x="210" y="85"/>
                </a:lnTo>
                <a:lnTo>
                  <a:pt x="211" y="84"/>
                </a:lnTo>
                <a:lnTo>
                  <a:pt x="211" y="82"/>
                </a:lnTo>
                <a:lnTo>
                  <a:pt x="210" y="80"/>
                </a:lnTo>
                <a:lnTo>
                  <a:pt x="207" y="80"/>
                </a:lnTo>
                <a:lnTo>
                  <a:pt x="205" y="78"/>
                </a:lnTo>
                <a:lnTo>
                  <a:pt x="204" y="76"/>
                </a:lnTo>
                <a:lnTo>
                  <a:pt x="205" y="76"/>
                </a:lnTo>
                <a:lnTo>
                  <a:pt x="205" y="75"/>
                </a:lnTo>
                <a:lnTo>
                  <a:pt x="205" y="74"/>
                </a:lnTo>
                <a:lnTo>
                  <a:pt x="205" y="73"/>
                </a:lnTo>
                <a:lnTo>
                  <a:pt x="200" y="71"/>
                </a:lnTo>
                <a:lnTo>
                  <a:pt x="195" y="70"/>
                </a:lnTo>
                <a:lnTo>
                  <a:pt x="189" y="69"/>
                </a:lnTo>
                <a:lnTo>
                  <a:pt x="183" y="68"/>
                </a:lnTo>
                <a:lnTo>
                  <a:pt x="177" y="68"/>
                </a:lnTo>
                <a:lnTo>
                  <a:pt x="171" y="67"/>
                </a:lnTo>
                <a:lnTo>
                  <a:pt x="165" y="67"/>
                </a:lnTo>
                <a:lnTo>
                  <a:pt x="160" y="67"/>
                </a:lnTo>
                <a:lnTo>
                  <a:pt x="154" y="68"/>
                </a:lnTo>
                <a:lnTo>
                  <a:pt x="148" y="68"/>
                </a:lnTo>
                <a:lnTo>
                  <a:pt x="142" y="68"/>
                </a:lnTo>
                <a:lnTo>
                  <a:pt x="136" y="68"/>
                </a:lnTo>
                <a:lnTo>
                  <a:pt x="130" y="68"/>
                </a:lnTo>
                <a:lnTo>
                  <a:pt x="124" y="68"/>
                </a:lnTo>
                <a:lnTo>
                  <a:pt x="119" y="67"/>
                </a:lnTo>
                <a:lnTo>
                  <a:pt x="113" y="66"/>
                </a:lnTo>
                <a:lnTo>
                  <a:pt x="110" y="66"/>
                </a:lnTo>
                <a:lnTo>
                  <a:pt x="106" y="64"/>
                </a:lnTo>
                <a:lnTo>
                  <a:pt x="104" y="63"/>
                </a:lnTo>
                <a:lnTo>
                  <a:pt x="101" y="62"/>
                </a:lnTo>
                <a:lnTo>
                  <a:pt x="99" y="62"/>
                </a:lnTo>
                <a:lnTo>
                  <a:pt x="96" y="62"/>
                </a:lnTo>
                <a:lnTo>
                  <a:pt x="93" y="61"/>
                </a:lnTo>
                <a:lnTo>
                  <a:pt x="91" y="60"/>
                </a:lnTo>
                <a:lnTo>
                  <a:pt x="89" y="59"/>
                </a:lnTo>
                <a:lnTo>
                  <a:pt x="88" y="57"/>
                </a:lnTo>
                <a:lnTo>
                  <a:pt x="86" y="55"/>
                </a:lnTo>
                <a:lnTo>
                  <a:pt x="86" y="53"/>
                </a:lnTo>
                <a:lnTo>
                  <a:pt x="85" y="50"/>
                </a:lnTo>
                <a:lnTo>
                  <a:pt x="85" y="47"/>
                </a:lnTo>
                <a:lnTo>
                  <a:pt x="85" y="44"/>
                </a:lnTo>
                <a:lnTo>
                  <a:pt x="85" y="42"/>
                </a:lnTo>
                <a:lnTo>
                  <a:pt x="85" y="39"/>
                </a:lnTo>
                <a:lnTo>
                  <a:pt x="86" y="36"/>
                </a:lnTo>
                <a:lnTo>
                  <a:pt x="87" y="33"/>
                </a:lnTo>
                <a:lnTo>
                  <a:pt x="88" y="30"/>
                </a:lnTo>
                <a:lnTo>
                  <a:pt x="85" y="27"/>
                </a:lnTo>
                <a:lnTo>
                  <a:pt x="84" y="22"/>
                </a:lnTo>
                <a:lnTo>
                  <a:pt x="83" y="19"/>
                </a:lnTo>
                <a:lnTo>
                  <a:pt x="79" y="18"/>
                </a:lnTo>
                <a:lnTo>
                  <a:pt x="79" y="19"/>
                </a:lnTo>
                <a:lnTo>
                  <a:pt x="79" y="20"/>
                </a:lnTo>
                <a:lnTo>
                  <a:pt x="79" y="21"/>
                </a:lnTo>
                <a:lnTo>
                  <a:pt x="77" y="21"/>
                </a:lnTo>
                <a:lnTo>
                  <a:pt x="75" y="22"/>
                </a:lnTo>
                <a:lnTo>
                  <a:pt x="73" y="22"/>
                </a:lnTo>
                <a:lnTo>
                  <a:pt x="72" y="23"/>
                </a:lnTo>
                <a:lnTo>
                  <a:pt x="71" y="25"/>
                </a:lnTo>
                <a:lnTo>
                  <a:pt x="69" y="26"/>
                </a:lnTo>
                <a:lnTo>
                  <a:pt x="68" y="27"/>
                </a:lnTo>
                <a:lnTo>
                  <a:pt x="66" y="27"/>
                </a:lnTo>
                <a:lnTo>
                  <a:pt x="64" y="26"/>
                </a:lnTo>
                <a:lnTo>
                  <a:pt x="61" y="23"/>
                </a:lnTo>
                <a:lnTo>
                  <a:pt x="60" y="22"/>
                </a:lnTo>
                <a:lnTo>
                  <a:pt x="58" y="19"/>
                </a:lnTo>
                <a:lnTo>
                  <a:pt x="57" y="17"/>
                </a:lnTo>
                <a:lnTo>
                  <a:pt x="55" y="15"/>
                </a:lnTo>
                <a:lnTo>
                  <a:pt x="54" y="12"/>
                </a:lnTo>
                <a:lnTo>
                  <a:pt x="52" y="10"/>
                </a:lnTo>
                <a:lnTo>
                  <a:pt x="50" y="9"/>
                </a:lnTo>
                <a:lnTo>
                  <a:pt x="48" y="9"/>
                </a:lnTo>
                <a:lnTo>
                  <a:pt x="46" y="9"/>
                </a:lnTo>
                <a:lnTo>
                  <a:pt x="43" y="10"/>
                </a:lnTo>
                <a:lnTo>
                  <a:pt x="42" y="11"/>
                </a:lnTo>
                <a:lnTo>
                  <a:pt x="42" y="12"/>
                </a:lnTo>
                <a:lnTo>
                  <a:pt x="39" y="11"/>
                </a:lnTo>
                <a:lnTo>
                  <a:pt x="34" y="9"/>
                </a:lnTo>
                <a:lnTo>
                  <a:pt x="32" y="7"/>
                </a:lnTo>
                <a:lnTo>
                  <a:pt x="29" y="4"/>
                </a:lnTo>
                <a:lnTo>
                  <a:pt x="26" y="3"/>
                </a:lnTo>
                <a:lnTo>
                  <a:pt x="23" y="1"/>
                </a:lnTo>
                <a:lnTo>
                  <a:pt x="21" y="0"/>
                </a:lnTo>
                <a:lnTo>
                  <a:pt x="18" y="0"/>
                </a:lnTo>
                <a:lnTo>
                  <a:pt x="17" y="0"/>
                </a:lnTo>
                <a:lnTo>
                  <a:pt x="16" y="1"/>
                </a:lnTo>
                <a:lnTo>
                  <a:pt x="17" y="3"/>
                </a:lnTo>
                <a:lnTo>
                  <a:pt x="17" y="5"/>
                </a:lnTo>
                <a:lnTo>
                  <a:pt x="17" y="8"/>
                </a:lnTo>
                <a:lnTo>
                  <a:pt x="18" y="11"/>
                </a:lnTo>
                <a:lnTo>
                  <a:pt x="17" y="13"/>
                </a:lnTo>
                <a:lnTo>
                  <a:pt x="15" y="15"/>
                </a:lnTo>
                <a:lnTo>
                  <a:pt x="13" y="17"/>
                </a:lnTo>
                <a:lnTo>
                  <a:pt x="12" y="19"/>
                </a:lnTo>
                <a:lnTo>
                  <a:pt x="10" y="21"/>
                </a:lnTo>
                <a:lnTo>
                  <a:pt x="9" y="23"/>
                </a:lnTo>
                <a:lnTo>
                  <a:pt x="8" y="26"/>
                </a:lnTo>
                <a:lnTo>
                  <a:pt x="6" y="28"/>
                </a:lnTo>
                <a:lnTo>
                  <a:pt x="5" y="30"/>
                </a:lnTo>
                <a:lnTo>
                  <a:pt x="3" y="33"/>
                </a:lnTo>
                <a:lnTo>
                  <a:pt x="2" y="35"/>
                </a:lnTo>
                <a:lnTo>
                  <a:pt x="3" y="37"/>
                </a:lnTo>
                <a:lnTo>
                  <a:pt x="4" y="39"/>
                </a:lnTo>
                <a:lnTo>
                  <a:pt x="4" y="40"/>
                </a:lnTo>
                <a:lnTo>
                  <a:pt x="6" y="42"/>
                </a:lnTo>
                <a:lnTo>
                  <a:pt x="8" y="41"/>
                </a:lnTo>
                <a:lnTo>
                  <a:pt x="10" y="40"/>
                </a:lnTo>
                <a:lnTo>
                  <a:pt x="12" y="39"/>
                </a:lnTo>
                <a:lnTo>
                  <a:pt x="13" y="39"/>
                </a:lnTo>
                <a:lnTo>
                  <a:pt x="14" y="39"/>
                </a:lnTo>
                <a:lnTo>
                  <a:pt x="15" y="39"/>
                </a:lnTo>
                <a:lnTo>
                  <a:pt x="18" y="43"/>
                </a:lnTo>
                <a:lnTo>
                  <a:pt x="21" y="44"/>
                </a:lnTo>
                <a:lnTo>
                  <a:pt x="25" y="45"/>
                </a:lnTo>
                <a:lnTo>
                  <a:pt x="27" y="48"/>
                </a:lnTo>
                <a:lnTo>
                  <a:pt x="29" y="51"/>
                </a:lnTo>
                <a:lnTo>
                  <a:pt x="30" y="52"/>
                </a:lnTo>
                <a:lnTo>
                  <a:pt x="33" y="54"/>
                </a:lnTo>
                <a:lnTo>
                  <a:pt x="34" y="54"/>
                </a:lnTo>
                <a:lnTo>
                  <a:pt x="38" y="55"/>
                </a:lnTo>
                <a:lnTo>
                  <a:pt x="40" y="55"/>
                </a:lnTo>
                <a:lnTo>
                  <a:pt x="43" y="55"/>
                </a:lnTo>
                <a:lnTo>
                  <a:pt x="45" y="54"/>
                </a:lnTo>
                <a:lnTo>
                  <a:pt x="45" y="56"/>
                </a:lnTo>
                <a:lnTo>
                  <a:pt x="45" y="58"/>
                </a:lnTo>
                <a:lnTo>
                  <a:pt x="45" y="59"/>
                </a:lnTo>
                <a:lnTo>
                  <a:pt x="45" y="60"/>
                </a:lnTo>
                <a:lnTo>
                  <a:pt x="43" y="62"/>
                </a:lnTo>
                <a:lnTo>
                  <a:pt x="40" y="63"/>
                </a:lnTo>
                <a:lnTo>
                  <a:pt x="37" y="64"/>
                </a:lnTo>
                <a:lnTo>
                  <a:pt x="34" y="65"/>
                </a:lnTo>
                <a:lnTo>
                  <a:pt x="31" y="66"/>
                </a:lnTo>
                <a:lnTo>
                  <a:pt x="28" y="66"/>
                </a:lnTo>
                <a:lnTo>
                  <a:pt x="25" y="66"/>
                </a:lnTo>
                <a:lnTo>
                  <a:pt x="22" y="66"/>
                </a:lnTo>
                <a:lnTo>
                  <a:pt x="22" y="69"/>
                </a:lnTo>
                <a:lnTo>
                  <a:pt x="21" y="72"/>
                </a:lnTo>
                <a:lnTo>
                  <a:pt x="19" y="73"/>
                </a:lnTo>
                <a:lnTo>
                  <a:pt x="17" y="74"/>
                </a:lnTo>
                <a:lnTo>
                  <a:pt x="14" y="75"/>
                </a:lnTo>
                <a:lnTo>
                  <a:pt x="12" y="75"/>
                </a:lnTo>
                <a:lnTo>
                  <a:pt x="8" y="76"/>
                </a:lnTo>
                <a:lnTo>
                  <a:pt x="6" y="76"/>
                </a:lnTo>
                <a:lnTo>
                  <a:pt x="6" y="80"/>
                </a:lnTo>
                <a:lnTo>
                  <a:pt x="5" y="83"/>
                </a:lnTo>
                <a:lnTo>
                  <a:pt x="3" y="85"/>
                </a:lnTo>
                <a:lnTo>
                  <a:pt x="0" y="87"/>
                </a:lnTo>
                <a:lnTo>
                  <a:pt x="2" y="92"/>
                </a:lnTo>
                <a:lnTo>
                  <a:pt x="5" y="95"/>
                </a:lnTo>
                <a:lnTo>
                  <a:pt x="9" y="99"/>
                </a:lnTo>
                <a:lnTo>
                  <a:pt x="14" y="102"/>
                </a:lnTo>
                <a:lnTo>
                  <a:pt x="19" y="105"/>
                </a:lnTo>
                <a:lnTo>
                  <a:pt x="23" y="107"/>
                </a:lnTo>
                <a:lnTo>
                  <a:pt x="27" y="111"/>
                </a:lnTo>
                <a:lnTo>
                  <a:pt x="30" y="114"/>
                </a:lnTo>
                <a:lnTo>
                  <a:pt x="33" y="118"/>
                </a:lnTo>
                <a:lnTo>
                  <a:pt x="34" y="121"/>
                </a:lnTo>
                <a:lnTo>
                  <a:pt x="37" y="124"/>
                </a:lnTo>
                <a:lnTo>
                  <a:pt x="38" y="128"/>
                </a:lnTo>
                <a:lnTo>
                  <a:pt x="39" y="132"/>
                </a:lnTo>
                <a:lnTo>
                  <a:pt x="39" y="135"/>
                </a:lnTo>
                <a:lnTo>
                  <a:pt x="39" y="139"/>
                </a:lnTo>
                <a:lnTo>
                  <a:pt x="37" y="143"/>
                </a:lnTo>
                <a:lnTo>
                  <a:pt x="35" y="143"/>
                </a:lnTo>
                <a:lnTo>
                  <a:pt x="34" y="143"/>
                </a:lnTo>
                <a:lnTo>
                  <a:pt x="33" y="144"/>
                </a:lnTo>
                <a:lnTo>
                  <a:pt x="31" y="146"/>
                </a:lnTo>
                <a:lnTo>
                  <a:pt x="31" y="147"/>
                </a:lnTo>
                <a:lnTo>
                  <a:pt x="31" y="149"/>
                </a:lnTo>
                <a:lnTo>
                  <a:pt x="32" y="151"/>
                </a:lnTo>
                <a:lnTo>
                  <a:pt x="34" y="153"/>
                </a:lnTo>
                <a:lnTo>
                  <a:pt x="37" y="154"/>
                </a:lnTo>
                <a:lnTo>
                  <a:pt x="39" y="154"/>
                </a:lnTo>
                <a:lnTo>
                  <a:pt x="39" y="157"/>
                </a:lnTo>
                <a:lnTo>
                  <a:pt x="38" y="159"/>
                </a:lnTo>
                <a:lnTo>
                  <a:pt x="37" y="162"/>
                </a:lnTo>
                <a:lnTo>
                  <a:pt x="38" y="165"/>
                </a:lnTo>
                <a:lnTo>
                  <a:pt x="39" y="167"/>
                </a:lnTo>
                <a:lnTo>
                  <a:pt x="40" y="168"/>
                </a:lnTo>
                <a:lnTo>
                  <a:pt x="41" y="169"/>
                </a:lnTo>
                <a:lnTo>
                  <a:pt x="43" y="171"/>
                </a:lnTo>
                <a:lnTo>
                  <a:pt x="45" y="172"/>
                </a:lnTo>
                <a:lnTo>
                  <a:pt x="46" y="175"/>
                </a:lnTo>
                <a:lnTo>
                  <a:pt x="45" y="177"/>
                </a:lnTo>
                <a:lnTo>
                  <a:pt x="44" y="180"/>
                </a:lnTo>
                <a:lnTo>
                  <a:pt x="43" y="182"/>
                </a:lnTo>
                <a:lnTo>
                  <a:pt x="42" y="185"/>
                </a:lnTo>
                <a:lnTo>
                  <a:pt x="42" y="187"/>
                </a:lnTo>
                <a:lnTo>
                  <a:pt x="43" y="190"/>
                </a:lnTo>
                <a:lnTo>
                  <a:pt x="44" y="193"/>
                </a:lnTo>
                <a:lnTo>
                  <a:pt x="46" y="196"/>
                </a:lnTo>
                <a:lnTo>
                  <a:pt x="46" y="198"/>
                </a:lnTo>
                <a:lnTo>
                  <a:pt x="47" y="201"/>
                </a:lnTo>
                <a:lnTo>
                  <a:pt x="46" y="205"/>
                </a:lnTo>
                <a:lnTo>
                  <a:pt x="46" y="210"/>
                </a:lnTo>
                <a:lnTo>
                  <a:pt x="46" y="214"/>
                </a:lnTo>
                <a:lnTo>
                  <a:pt x="46" y="219"/>
                </a:lnTo>
                <a:lnTo>
                  <a:pt x="46" y="223"/>
                </a:lnTo>
                <a:lnTo>
                  <a:pt x="45" y="227"/>
                </a:lnTo>
                <a:lnTo>
                  <a:pt x="45" y="232"/>
                </a:lnTo>
                <a:lnTo>
                  <a:pt x="43" y="237"/>
                </a:lnTo>
                <a:lnTo>
                  <a:pt x="48" y="238"/>
                </a:lnTo>
                <a:lnTo>
                  <a:pt x="51" y="238"/>
                </a:lnTo>
                <a:lnTo>
                  <a:pt x="53" y="236"/>
                </a:lnTo>
                <a:lnTo>
                  <a:pt x="54" y="234"/>
                </a:lnTo>
                <a:lnTo>
                  <a:pt x="54" y="232"/>
                </a:lnTo>
                <a:lnTo>
                  <a:pt x="55" y="230"/>
                </a:lnTo>
                <a:lnTo>
                  <a:pt x="56" y="228"/>
                </a:lnTo>
                <a:lnTo>
                  <a:pt x="57" y="227"/>
                </a:lnTo>
                <a:lnTo>
                  <a:pt x="61" y="227"/>
                </a:lnTo>
                <a:lnTo>
                  <a:pt x="63" y="230"/>
                </a:lnTo>
                <a:lnTo>
                  <a:pt x="65" y="233"/>
                </a:lnTo>
                <a:lnTo>
                  <a:pt x="67" y="237"/>
                </a:lnTo>
                <a:lnTo>
                  <a:pt x="68" y="237"/>
                </a:lnTo>
                <a:lnTo>
                  <a:pt x="69" y="236"/>
                </a:lnTo>
                <a:lnTo>
                  <a:pt x="70" y="235"/>
                </a:lnTo>
                <a:lnTo>
                  <a:pt x="70" y="232"/>
                </a:lnTo>
                <a:lnTo>
                  <a:pt x="70" y="229"/>
                </a:lnTo>
                <a:lnTo>
                  <a:pt x="71" y="227"/>
                </a:lnTo>
                <a:lnTo>
                  <a:pt x="71" y="223"/>
                </a:lnTo>
                <a:lnTo>
                  <a:pt x="71" y="220"/>
                </a:lnTo>
                <a:lnTo>
                  <a:pt x="71" y="218"/>
                </a:lnTo>
                <a:lnTo>
                  <a:pt x="71" y="216"/>
                </a:lnTo>
                <a:lnTo>
                  <a:pt x="71" y="213"/>
                </a:lnTo>
                <a:lnTo>
                  <a:pt x="71" y="212"/>
                </a:lnTo>
                <a:lnTo>
                  <a:pt x="72" y="210"/>
                </a:lnTo>
                <a:lnTo>
                  <a:pt x="73" y="209"/>
                </a:lnTo>
                <a:lnTo>
                  <a:pt x="74" y="210"/>
                </a:lnTo>
                <a:lnTo>
                  <a:pt x="75" y="212"/>
                </a:lnTo>
                <a:lnTo>
                  <a:pt x="75" y="215"/>
                </a:lnTo>
                <a:lnTo>
                  <a:pt x="75" y="217"/>
                </a:lnTo>
                <a:lnTo>
                  <a:pt x="74" y="219"/>
                </a:lnTo>
                <a:lnTo>
                  <a:pt x="73" y="221"/>
                </a:lnTo>
                <a:lnTo>
                  <a:pt x="73" y="223"/>
                </a:lnTo>
                <a:lnTo>
                  <a:pt x="73" y="225"/>
                </a:lnTo>
                <a:lnTo>
                  <a:pt x="72" y="227"/>
                </a:lnTo>
                <a:lnTo>
                  <a:pt x="72" y="229"/>
                </a:lnTo>
                <a:lnTo>
                  <a:pt x="72" y="231"/>
                </a:lnTo>
                <a:lnTo>
                  <a:pt x="72" y="233"/>
                </a:lnTo>
                <a:lnTo>
                  <a:pt x="72" y="235"/>
                </a:lnTo>
                <a:lnTo>
                  <a:pt x="74" y="232"/>
                </a:lnTo>
                <a:lnTo>
                  <a:pt x="78" y="230"/>
                </a:lnTo>
                <a:lnTo>
                  <a:pt x="81" y="229"/>
                </a:lnTo>
                <a:lnTo>
                  <a:pt x="84" y="227"/>
                </a:lnTo>
                <a:lnTo>
                  <a:pt x="86" y="224"/>
                </a:lnTo>
                <a:lnTo>
                  <a:pt x="87" y="221"/>
                </a:lnTo>
                <a:lnTo>
                  <a:pt x="88" y="219"/>
                </a:lnTo>
                <a:lnTo>
                  <a:pt x="87" y="216"/>
                </a:lnTo>
                <a:lnTo>
                  <a:pt x="87" y="213"/>
                </a:lnTo>
                <a:lnTo>
                  <a:pt x="86" y="209"/>
                </a:lnTo>
                <a:lnTo>
                  <a:pt x="86" y="206"/>
                </a:lnTo>
                <a:lnTo>
                  <a:pt x="86" y="202"/>
                </a:lnTo>
                <a:lnTo>
                  <a:pt x="87" y="199"/>
                </a:lnTo>
                <a:lnTo>
                  <a:pt x="89" y="196"/>
                </a:lnTo>
                <a:lnTo>
                  <a:pt x="92" y="194"/>
                </a:lnTo>
                <a:lnTo>
                  <a:pt x="97" y="192"/>
                </a:lnTo>
                <a:lnTo>
                  <a:pt x="95" y="195"/>
                </a:lnTo>
                <a:lnTo>
                  <a:pt x="93" y="198"/>
                </a:lnTo>
                <a:lnTo>
                  <a:pt x="92" y="201"/>
                </a:lnTo>
                <a:lnTo>
                  <a:pt x="91" y="204"/>
                </a:lnTo>
                <a:lnTo>
                  <a:pt x="91" y="207"/>
                </a:lnTo>
                <a:lnTo>
                  <a:pt x="91" y="210"/>
                </a:lnTo>
                <a:lnTo>
                  <a:pt x="91" y="213"/>
                </a:lnTo>
                <a:lnTo>
                  <a:pt x="91" y="217"/>
                </a:lnTo>
                <a:lnTo>
                  <a:pt x="92" y="216"/>
                </a:lnTo>
                <a:lnTo>
                  <a:pt x="92" y="215"/>
                </a:lnTo>
                <a:lnTo>
                  <a:pt x="93" y="215"/>
                </a:lnTo>
                <a:lnTo>
                  <a:pt x="94" y="214"/>
                </a:lnTo>
                <a:lnTo>
                  <a:pt x="93" y="216"/>
                </a:lnTo>
                <a:lnTo>
                  <a:pt x="94" y="218"/>
                </a:lnTo>
                <a:lnTo>
                  <a:pt x="94" y="219"/>
                </a:lnTo>
                <a:lnTo>
                  <a:pt x="95" y="220"/>
                </a:lnTo>
                <a:lnTo>
                  <a:pt x="96" y="222"/>
                </a:lnTo>
                <a:lnTo>
                  <a:pt x="97" y="224"/>
                </a:lnTo>
                <a:lnTo>
                  <a:pt x="98" y="226"/>
                </a:lnTo>
                <a:lnTo>
                  <a:pt x="98" y="228"/>
                </a:lnTo>
                <a:lnTo>
                  <a:pt x="101" y="226"/>
                </a:lnTo>
                <a:lnTo>
                  <a:pt x="104" y="224"/>
                </a:lnTo>
                <a:lnTo>
                  <a:pt x="106" y="222"/>
                </a:lnTo>
                <a:lnTo>
                  <a:pt x="110" y="219"/>
                </a:lnTo>
                <a:lnTo>
                  <a:pt x="111" y="217"/>
                </a:lnTo>
                <a:lnTo>
                  <a:pt x="112" y="215"/>
                </a:lnTo>
                <a:lnTo>
                  <a:pt x="112" y="212"/>
                </a:lnTo>
                <a:lnTo>
                  <a:pt x="111" y="208"/>
                </a:lnTo>
                <a:lnTo>
                  <a:pt x="112" y="208"/>
                </a:lnTo>
                <a:lnTo>
                  <a:pt x="114" y="207"/>
                </a:lnTo>
                <a:lnTo>
                  <a:pt x="115" y="206"/>
                </a:lnTo>
                <a:lnTo>
                  <a:pt x="115" y="205"/>
                </a:lnTo>
                <a:lnTo>
                  <a:pt x="115" y="202"/>
                </a:lnTo>
                <a:lnTo>
                  <a:pt x="115" y="200"/>
                </a:lnTo>
                <a:lnTo>
                  <a:pt x="116" y="197"/>
                </a:lnTo>
                <a:lnTo>
                  <a:pt x="116" y="194"/>
                </a:lnTo>
                <a:lnTo>
                  <a:pt x="117" y="192"/>
                </a:lnTo>
                <a:lnTo>
                  <a:pt x="117" y="189"/>
                </a:lnTo>
                <a:lnTo>
                  <a:pt x="116" y="187"/>
                </a:lnTo>
                <a:lnTo>
                  <a:pt x="115" y="184"/>
                </a:lnTo>
                <a:lnTo>
                  <a:pt x="114" y="182"/>
                </a:lnTo>
                <a:lnTo>
                  <a:pt x="115" y="180"/>
                </a:lnTo>
                <a:lnTo>
                  <a:pt x="116" y="178"/>
                </a:lnTo>
                <a:lnTo>
                  <a:pt x="117" y="176"/>
                </a:lnTo>
                <a:lnTo>
                  <a:pt x="119" y="179"/>
                </a:lnTo>
                <a:lnTo>
                  <a:pt x="120" y="183"/>
                </a:lnTo>
                <a:lnTo>
                  <a:pt x="120" y="186"/>
                </a:lnTo>
                <a:lnTo>
                  <a:pt x="119" y="190"/>
                </a:lnTo>
                <a:lnTo>
                  <a:pt x="119" y="194"/>
                </a:lnTo>
                <a:lnTo>
                  <a:pt x="119" y="198"/>
                </a:lnTo>
                <a:lnTo>
                  <a:pt x="118" y="201"/>
                </a:lnTo>
                <a:lnTo>
                  <a:pt x="119" y="205"/>
                </a:lnTo>
                <a:lnTo>
                  <a:pt x="119" y="208"/>
                </a:lnTo>
                <a:lnTo>
                  <a:pt x="120" y="211"/>
                </a:lnTo>
                <a:lnTo>
                  <a:pt x="122" y="214"/>
                </a:lnTo>
                <a:lnTo>
                  <a:pt x="123" y="216"/>
                </a:lnTo>
                <a:lnTo>
                  <a:pt x="124" y="217"/>
                </a:lnTo>
                <a:lnTo>
                  <a:pt x="126" y="218"/>
                </a:lnTo>
                <a:lnTo>
                  <a:pt x="128" y="217"/>
                </a:lnTo>
                <a:lnTo>
                  <a:pt x="130" y="214"/>
                </a:lnTo>
                <a:lnTo>
                  <a:pt x="132" y="212"/>
                </a:lnTo>
                <a:lnTo>
                  <a:pt x="133" y="210"/>
                </a:lnTo>
                <a:lnTo>
                  <a:pt x="134" y="208"/>
                </a:lnTo>
                <a:lnTo>
                  <a:pt x="136" y="205"/>
                </a:lnTo>
                <a:lnTo>
                  <a:pt x="136" y="203"/>
                </a:lnTo>
                <a:lnTo>
                  <a:pt x="136" y="200"/>
                </a:lnTo>
                <a:lnTo>
                  <a:pt x="136" y="198"/>
                </a:lnTo>
                <a:lnTo>
                  <a:pt x="134" y="195"/>
                </a:lnTo>
                <a:lnTo>
                  <a:pt x="132" y="193"/>
                </a:lnTo>
                <a:lnTo>
                  <a:pt x="130" y="190"/>
                </a:lnTo>
                <a:lnTo>
                  <a:pt x="128" y="187"/>
                </a:lnTo>
                <a:lnTo>
                  <a:pt x="126" y="184"/>
                </a:lnTo>
                <a:lnTo>
                  <a:pt x="125" y="182"/>
                </a:lnTo>
                <a:lnTo>
                  <a:pt x="123" y="179"/>
                </a:lnTo>
                <a:lnTo>
                  <a:pt x="122" y="176"/>
                </a:lnTo>
                <a:lnTo>
                  <a:pt x="120" y="172"/>
                </a:lnTo>
                <a:lnTo>
                  <a:pt x="120" y="171"/>
                </a:lnTo>
                <a:lnTo>
                  <a:pt x="121" y="170"/>
                </a:lnTo>
                <a:lnTo>
                  <a:pt x="122" y="169"/>
                </a:lnTo>
                <a:lnTo>
                  <a:pt x="123" y="168"/>
                </a:lnTo>
                <a:lnTo>
                  <a:pt x="124" y="170"/>
                </a:lnTo>
                <a:lnTo>
                  <a:pt x="125" y="171"/>
                </a:lnTo>
                <a:lnTo>
                  <a:pt x="126" y="172"/>
                </a:lnTo>
                <a:lnTo>
                  <a:pt x="127" y="172"/>
                </a:lnTo>
                <a:lnTo>
                  <a:pt x="127" y="175"/>
                </a:lnTo>
                <a:lnTo>
                  <a:pt x="128" y="176"/>
                </a:lnTo>
                <a:lnTo>
                  <a:pt x="129" y="178"/>
                </a:lnTo>
                <a:lnTo>
                  <a:pt x="130" y="180"/>
                </a:lnTo>
                <a:lnTo>
                  <a:pt x="130" y="182"/>
                </a:lnTo>
                <a:lnTo>
                  <a:pt x="132" y="183"/>
                </a:lnTo>
                <a:lnTo>
                  <a:pt x="133" y="185"/>
                </a:lnTo>
                <a:lnTo>
                  <a:pt x="135" y="186"/>
                </a:lnTo>
                <a:lnTo>
                  <a:pt x="137" y="188"/>
                </a:lnTo>
                <a:lnTo>
                  <a:pt x="138" y="190"/>
                </a:lnTo>
                <a:lnTo>
                  <a:pt x="139" y="191"/>
                </a:lnTo>
                <a:lnTo>
                  <a:pt x="140" y="194"/>
                </a:lnTo>
                <a:lnTo>
                  <a:pt x="141" y="197"/>
                </a:lnTo>
                <a:lnTo>
                  <a:pt x="141" y="200"/>
                </a:lnTo>
                <a:lnTo>
                  <a:pt x="141" y="203"/>
                </a:lnTo>
                <a:lnTo>
                  <a:pt x="141" y="206"/>
                </a:lnTo>
                <a:lnTo>
                  <a:pt x="142" y="208"/>
                </a:lnTo>
                <a:lnTo>
                  <a:pt x="143" y="210"/>
                </a:lnTo>
                <a:lnTo>
                  <a:pt x="144" y="212"/>
                </a:lnTo>
                <a:lnTo>
                  <a:pt x="144" y="214"/>
                </a:lnTo>
                <a:lnTo>
                  <a:pt x="145" y="211"/>
                </a:lnTo>
                <a:lnTo>
                  <a:pt x="146" y="209"/>
                </a:lnTo>
                <a:lnTo>
                  <a:pt x="146" y="206"/>
                </a:lnTo>
                <a:lnTo>
                  <a:pt x="146" y="202"/>
                </a:lnTo>
                <a:lnTo>
                  <a:pt x="146" y="200"/>
                </a:lnTo>
                <a:lnTo>
                  <a:pt x="146" y="197"/>
                </a:lnTo>
                <a:lnTo>
                  <a:pt x="147" y="195"/>
                </a:lnTo>
                <a:lnTo>
                  <a:pt x="148" y="193"/>
                </a:lnTo>
                <a:lnTo>
                  <a:pt x="149" y="191"/>
                </a:lnTo>
                <a:lnTo>
                  <a:pt x="150" y="189"/>
                </a:lnTo>
                <a:lnTo>
                  <a:pt x="152" y="187"/>
                </a:lnTo>
                <a:lnTo>
                  <a:pt x="152" y="184"/>
                </a:lnTo>
                <a:lnTo>
                  <a:pt x="154" y="183"/>
                </a:lnTo>
                <a:lnTo>
                  <a:pt x="155" y="181"/>
                </a:lnTo>
                <a:lnTo>
                  <a:pt x="157" y="180"/>
                </a:lnTo>
                <a:lnTo>
                  <a:pt x="160" y="179"/>
                </a:lnTo>
                <a:lnTo>
                  <a:pt x="159" y="181"/>
                </a:lnTo>
                <a:lnTo>
                  <a:pt x="159" y="183"/>
                </a:lnTo>
                <a:lnTo>
                  <a:pt x="158" y="186"/>
                </a:lnTo>
                <a:lnTo>
                  <a:pt x="157" y="188"/>
                </a:lnTo>
                <a:lnTo>
                  <a:pt x="157" y="191"/>
                </a:lnTo>
                <a:lnTo>
                  <a:pt x="157" y="193"/>
                </a:lnTo>
                <a:lnTo>
                  <a:pt x="158" y="195"/>
                </a:lnTo>
                <a:lnTo>
                  <a:pt x="160" y="198"/>
                </a:lnTo>
                <a:lnTo>
                  <a:pt x="160" y="196"/>
                </a:lnTo>
                <a:lnTo>
                  <a:pt x="162" y="195"/>
                </a:lnTo>
                <a:lnTo>
                  <a:pt x="164" y="194"/>
                </a:lnTo>
                <a:lnTo>
                  <a:pt x="165" y="193"/>
                </a:lnTo>
                <a:lnTo>
                  <a:pt x="167" y="192"/>
                </a:lnTo>
                <a:lnTo>
                  <a:pt x="169" y="193"/>
                </a:lnTo>
                <a:lnTo>
                  <a:pt x="170" y="196"/>
                </a:lnTo>
                <a:lnTo>
                  <a:pt x="171" y="198"/>
                </a:lnTo>
                <a:lnTo>
                  <a:pt x="172" y="201"/>
                </a:lnTo>
                <a:lnTo>
                  <a:pt x="173" y="203"/>
                </a:lnTo>
                <a:lnTo>
                  <a:pt x="174" y="205"/>
                </a:lnTo>
                <a:lnTo>
                  <a:pt x="175" y="207"/>
                </a:lnTo>
                <a:lnTo>
                  <a:pt x="176" y="209"/>
                </a:lnTo>
                <a:lnTo>
                  <a:pt x="176" y="212"/>
                </a:lnTo>
                <a:lnTo>
                  <a:pt x="176" y="214"/>
                </a:lnTo>
                <a:lnTo>
                  <a:pt x="176" y="217"/>
                </a:lnTo>
                <a:lnTo>
                  <a:pt x="177" y="217"/>
                </a:lnTo>
                <a:lnTo>
                  <a:pt x="178" y="218"/>
                </a:lnTo>
                <a:lnTo>
                  <a:pt x="178" y="219"/>
                </a:lnTo>
                <a:lnTo>
                  <a:pt x="179" y="219"/>
                </a:lnTo>
                <a:lnTo>
                  <a:pt x="179" y="221"/>
                </a:lnTo>
                <a:lnTo>
                  <a:pt x="177" y="223"/>
                </a:lnTo>
                <a:lnTo>
                  <a:pt x="176" y="224"/>
                </a:lnTo>
                <a:lnTo>
                  <a:pt x="175" y="225"/>
                </a:lnTo>
                <a:lnTo>
                  <a:pt x="175" y="227"/>
                </a:lnTo>
                <a:lnTo>
                  <a:pt x="176" y="228"/>
                </a:lnTo>
                <a:lnTo>
                  <a:pt x="177" y="230"/>
                </a:lnTo>
                <a:lnTo>
                  <a:pt x="178" y="232"/>
                </a:lnTo>
                <a:lnTo>
                  <a:pt x="179" y="234"/>
                </a:lnTo>
                <a:lnTo>
                  <a:pt x="181" y="235"/>
                </a:lnTo>
                <a:lnTo>
                  <a:pt x="183" y="237"/>
                </a:lnTo>
                <a:lnTo>
                  <a:pt x="183" y="238"/>
                </a:lnTo>
                <a:lnTo>
                  <a:pt x="184" y="241"/>
                </a:lnTo>
                <a:lnTo>
                  <a:pt x="184" y="243"/>
                </a:lnTo>
                <a:lnTo>
                  <a:pt x="184" y="245"/>
                </a:lnTo>
                <a:lnTo>
                  <a:pt x="184" y="248"/>
                </a:lnTo>
                <a:lnTo>
                  <a:pt x="183" y="250"/>
                </a:lnTo>
                <a:lnTo>
                  <a:pt x="183" y="253"/>
                </a:lnTo>
                <a:lnTo>
                  <a:pt x="183" y="255"/>
                </a:lnTo>
                <a:lnTo>
                  <a:pt x="184" y="257"/>
                </a:lnTo>
                <a:lnTo>
                  <a:pt x="185" y="259"/>
                </a:lnTo>
                <a:lnTo>
                  <a:pt x="187" y="260"/>
                </a:lnTo>
                <a:lnTo>
                  <a:pt x="188" y="262"/>
                </a:lnTo>
                <a:lnTo>
                  <a:pt x="190" y="263"/>
                </a:lnTo>
                <a:lnTo>
                  <a:pt x="190" y="262"/>
                </a:lnTo>
                <a:lnTo>
                  <a:pt x="191" y="260"/>
                </a:lnTo>
                <a:lnTo>
                  <a:pt x="191" y="258"/>
                </a:lnTo>
                <a:lnTo>
                  <a:pt x="192" y="256"/>
                </a:lnTo>
                <a:lnTo>
                  <a:pt x="193" y="253"/>
                </a:lnTo>
                <a:lnTo>
                  <a:pt x="195" y="250"/>
                </a:lnTo>
                <a:lnTo>
                  <a:pt x="198" y="247"/>
                </a:lnTo>
                <a:lnTo>
                  <a:pt x="202" y="245"/>
                </a:lnTo>
                <a:lnTo>
                  <a:pt x="203" y="245"/>
                </a:lnTo>
                <a:lnTo>
                  <a:pt x="206" y="243"/>
                </a:lnTo>
                <a:lnTo>
                  <a:pt x="210" y="241"/>
                </a:lnTo>
                <a:lnTo>
                  <a:pt x="210" y="237"/>
                </a:lnTo>
                <a:lnTo>
                  <a:pt x="210" y="235"/>
                </a:lnTo>
                <a:lnTo>
                  <a:pt x="210" y="233"/>
                </a:lnTo>
                <a:lnTo>
                  <a:pt x="209" y="230"/>
                </a:lnTo>
                <a:lnTo>
                  <a:pt x="208" y="228"/>
                </a:lnTo>
                <a:lnTo>
                  <a:pt x="207" y="225"/>
                </a:lnTo>
                <a:lnTo>
                  <a:pt x="207" y="223"/>
                </a:lnTo>
                <a:lnTo>
                  <a:pt x="207" y="220"/>
                </a:lnTo>
                <a:lnTo>
                  <a:pt x="208" y="219"/>
                </a:lnTo>
                <a:lnTo>
                  <a:pt x="211" y="217"/>
                </a:lnTo>
                <a:lnTo>
                  <a:pt x="213" y="216"/>
                </a:lnTo>
                <a:lnTo>
                  <a:pt x="215" y="215"/>
                </a:lnTo>
                <a:lnTo>
                  <a:pt x="216" y="215"/>
                </a:lnTo>
              </a:path>
            </a:pathLst>
          </a:custGeom>
          <a:solidFill>
            <a:srgbClr val="99FFCC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" name="Freeform 123"/>
          <p:cNvSpPr>
            <a:spLocks/>
          </p:cNvSpPr>
          <p:nvPr/>
        </p:nvSpPr>
        <p:spPr bwMode="auto">
          <a:xfrm>
            <a:off x="998538" y="2012261"/>
            <a:ext cx="990600" cy="650875"/>
          </a:xfrm>
          <a:custGeom>
            <a:avLst/>
            <a:gdLst/>
            <a:ahLst/>
            <a:cxnLst>
              <a:cxn ang="0">
                <a:pos x="44" y="434"/>
              </a:cxn>
              <a:cxn ang="0">
                <a:pos x="90" y="444"/>
              </a:cxn>
              <a:cxn ang="0">
                <a:pos x="114" y="447"/>
              </a:cxn>
              <a:cxn ang="0">
                <a:pos x="126" y="441"/>
              </a:cxn>
              <a:cxn ang="0">
                <a:pos x="179" y="440"/>
              </a:cxn>
              <a:cxn ang="0">
                <a:pos x="207" y="439"/>
              </a:cxn>
              <a:cxn ang="0">
                <a:pos x="254" y="424"/>
              </a:cxn>
              <a:cxn ang="0">
                <a:pos x="269" y="401"/>
              </a:cxn>
              <a:cxn ang="0">
                <a:pos x="295" y="355"/>
              </a:cxn>
              <a:cxn ang="0">
                <a:pos x="327" y="353"/>
              </a:cxn>
              <a:cxn ang="0">
                <a:pos x="352" y="336"/>
              </a:cxn>
              <a:cxn ang="0">
                <a:pos x="383" y="336"/>
              </a:cxn>
              <a:cxn ang="0">
                <a:pos x="403" y="315"/>
              </a:cxn>
              <a:cxn ang="0">
                <a:pos x="415" y="285"/>
              </a:cxn>
              <a:cxn ang="0">
                <a:pos x="430" y="270"/>
              </a:cxn>
              <a:cxn ang="0">
                <a:pos x="446" y="252"/>
              </a:cxn>
              <a:cxn ang="0">
                <a:pos x="429" y="231"/>
              </a:cxn>
              <a:cxn ang="0">
                <a:pos x="463" y="226"/>
              </a:cxn>
              <a:cxn ang="0">
                <a:pos x="486" y="223"/>
              </a:cxn>
              <a:cxn ang="0">
                <a:pos x="483" y="203"/>
              </a:cxn>
              <a:cxn ang="0">
                <a:pos x="508" y="169"/>
              </a:cxn>
              <a:cxn ang="0">
                <a:pos x="496" y="116"/>
              </a:cxn>
              <a:cxn ang="0">
                <a:pos x="524" y="98"/>
              </a:cxn>
              <a:cxn ang="0">
                <a:pos x="554" y="84"/>
              </a:cxn>
              <a:cxn ang="0">
                <a:pos x="586" y="83"/>
              </a:cxn>
              <a:cxn ang="0">
                <a:pos x="610" y="62"/>
              </a:cxn>
              <a:cxn ang="0">
                <a:pos x="584" y="47"/>
              </a:cxn>
              <a:cxn ang="0">
                <a:pos x="550" y="71"/>
              </a:cxn>
              <a:cxn ang="0">
                <a:pos x="503" y="75"/>
              </a:cxn>
              <a:cxn ang="0">
                <a:pos x="510" y="52"/>
              </a:cxn>
              <a:cxn ang="0">
                <a:pos x="505" y="32"/>
              </a:cxn>
              <a:cxn ang="0">
                <a:pos x="493" y="27"/>
              </a:cxn>
              <a:cxn ang="0">
                <a:pos x="485" y="3"/>
              </a:cxn>
              <a:cxn ang="0">
                <a:pos x="448" y="22"/>
              </a:cxn>
              <a:cxn ang="0">
                <a:pos x="448" y="44"/>
              </a:cxn>
              <a:cxn ang="0">
                <a:pos x="417" y="39"/>
              </a:cxn>
              <a:cxn ang="0">
                <a:pos x="405" y="49"/>
              </a:cxn>
              <a:cxn ang="0">
                <a:pos x="396" y="64"/>
              </a:cxn>
              <a:cxn ang="0">
                <a:pos x="364" y="63"/>
              </a:cxn>
              <a:cxn ang="0">
                <a:pos x="333" y="66"/>
              </a:cxn>
              <a:cxn ang="0">
                <a:pos x="318" y="59"/>
              </a:cxn>
              <a:cxn ang="0">
                <a:pos x="300" y="49"/>
              </a:cxn>
              <a:cxn ang="0">
                <a:pos x="280" y="51"/>
              </a:cxn>
              <a:cxn ang="0">
                <a:pos x="235" y="49"/>
              </a:cxn>
              <a:cxn ang="0">
                <a:pos x="211" y="60"/>
              </a:cxn>
              <a:cxn ang="0">
                <a:pos x="176" y="110"/>
              </a:cxn>
              <a:cxn ang="0">
                <a:pos x="122" y="129"/>
              </a:cxn>
              <a:cxn ang="0">
                <a:pos x="112" y="159"/>
              </a:cxn>
              <a:cxn ang="0">
                <a:pos x="69" y="158"/>
              </a:cxn>
              <a:cxn ang="0">
                <a:pos x="73" y="151"/>
              </a:cxn>
              <a:cxn ang="0">
                <a:pos x="50" y="149"/>
              </a:cxn>
              <a:cxn ang="0">
                <a:pos x="30" y="148"/>
              </a:cxn>
              <a:cxn ang="0">
                <a:pos x="31" y="166"/>
              </a:cxn>
              <a:cxn ang="0">
                <a:pos x="19" y="199"/>
              </a:cxn>
              <a:cxn ang="0">
                <a:pos x="3" y="223"/>
              </a:cxn>
              <a:cxn ang="0">
                <a:pos x="13" y="250"/>
              </a:cxn>
              <a:cxn ang="0">
                <a:pos x="10" y="278"/>
              </a:cxn>
              <a:cxn ang="0">
                <a:pos x="11" y="324"/>
              </a:cxn>
              <a:cxn ang="0">
                <a:pos x="32" y="351"/>
              </a:cxn>
              <a:cxn ang="0">
                <a:pos x="46" y="392"/>
              </a:cxn>
              <a:cxn ang="0">
                <a:pos x="22" y="425"/>
              </a:cxn>
            </a:cxnLst>
            <a:rect l="0" t="0" r="r" b="b"/>
            <a:pathLst>
              <a:path w="612" h="449">
                <a:moveTo>
                  <a:pt x="25" y="427"/>
                </a:moveTo>
                <a:lnTo>
                  <a:pt x="27" y="427"/>
                </a:lnTo>
                <a:lnTo>
                  <a:pt x="30" y="427"/>
                </a:lnTo>
                <a:lnTo>
                  <a:pt x="32" y="428"/>
                </a:lnTo>
                <a:lnTo>
                  <a:pt x="35" y="429"/>
                </a:lnTo>
                <a:lnTo>
                  <a:pt x="37" y="430"/>
                </a:lnTo>
                <a:lnTo>
                  <a:pt x="39" y="432"/>
                </a:lnTo>
                <a:lnTo>
                  <a:pt x="42" y="433"/>
                </a:lnTo>
                <a:lnTo>
                  <a:pt x="44" y="434"/>
                </a:lnTo>
                <a:lnTo>
                  <a:pt x="50" y="436"/>
                </a:lnTo>
                <a:lnTo>
                  <a:pt x="56" y="439"/>
                </a:lnTo>
                <a:lnTo>
                  <a:pt x="61" y="442"/>
                </a:lnTo>
                <a:lnTo>
                  <a:pt x="67" y="444"/>
                </a:lnTo>
                <a:lnTo>
                  <a:pt x="72" y="447"/>
                </a:lnTo>
                <a:lnTo>
                  <a:pt x="77" y="447"/>
                </a:lnTo>
                <a:lnTo>
                  <a:pt x="82" y="447"/>
                </a:lnTo>
                <a:lnTo>
                  <a:pt x="87" y="446"/>
                </a:lnTo>
                <a:lnTo>
                  <a:pt x="90" y="444"/>
                </a:lnTo>
                <a:lnTo>
                  <a:pt x="94" y="443"/>
                </a:lnTo>
                <a:lnTo>
                  <a:pt x="98" y="443"/>
                </a:lnTo>
                <a:lnTo>
                  <a:pt x="101" y="444"/>
                </a:lnTo>
                <a:lnTo>
                  <a:pt x="106" y="445"/>
                </a:lnTo>
                <a:lnTo>
                  <a:pt x="109" y="447"/>
                </a:lnTo>
                <a:lnTo>
                  <a:pt x="113" y="447"/>
                </a:lnTo>
                <a:lnTo>
                  <a:pt x="116" y="448"/>
                </a:lnTo>
                <a:lnTo>
                  <a:pt x="115" y="447"/>
                </a:lnTo>
                <a:lnTo>
                  <a:pt x="114" y="447"/>
                </a:lnTo>
                <a:lnTo>
                  <a:pt x="114" y="446"/>
                </a:lnTo>
                <a:lnTo>
                  <a:pt x="113" y="445"/>
                </a:lnTo>
                <a:lnTo>
                  <a:pt x="114" y="445"/>
                </a:lnTo>
                <a:lnTo>
                  <a:pt x="117" y="444"/>
                </a:lnTo>
                <a:lnTo>
                  <a:pt x="118" y="443"/>
                </a:lnTo>
                <a:lnTo>
                  <a:pt x="120" y="443"/>
                </a:lnTo>
                <a:lnTo>
                  <a:pt x="122" y="442"/>
                </a:lnTo>
                <a:lnTo>
                  <a:pt x="124" y="442"/>
                </a:lnTo>
                <a:lnTo>
                  <a:pt x="126" y="441"/>
                </a:lnTo>
                <a:lnTo>
                  <a:pt x="128" y="440"/>
                </a:lnTo>
                <a:lnTo>
                  <a:pt x="134" y="438"/>
                </a:lnTo>
                <a:lnTo>
                  <a:pt x="141" y="439"/>
                </a:lnTo>
                <a:lnTo>
                  <a:pt x="148" y="441"/>
                </a:lnTo>
                <a:lnTo>
                  <a:pt x="154" y="444"/>
                </a:lnTo>
                <a:lnTo>
                  <a:pt x="160" y="446"/>
                </a:lnTo>
                <a:lnTo>
                  <a:pt x="166" y="447"/>
                </a:lnTo>
                <a:lnTo>
                  <a:pt x="173" y="445"/>
                </a:lnTo>
                <a:lnTo>
                  <a:pt x="179" y="440"/>
                </a:lnTo>
                <a:lnTo>
                  <a:pt x="180" y="440"/>
                </a:lnTo>
                <a:lnTo>
                  <a:pt x="181" y="441"/>
                </a:lnTo>
                <a:lnTo>
                  <a:pt x="182" y="443"/>
                </a:lnTo>
                <a:lnTo>
                  <a:pt x="182" y="445"/>
                </a:lnTo>
                <a:lnTo>
                  <a:pt x="187" y="443"/>
                </a:lnTo>
                <a:lnTo>
                  <a:pt x="192" y="442"/>
                </a:lnTo>
                <a:lnTo>
                  <a:pt x="197" y="441"/>
                </a:lnTo>
                <a:lnTo>
                  <a:pt x="202" y="440"/>
                </a:lnTo>
                <a:lnTo>
                  <a:pt x="207" y="439"/>
                </a:lnTo>
                <a:lnTo>
                  <a:pt x="213" y="439"/>
                </a:lnTo>
                <a:lnTo>
                  <a:pt x="218" y="439"/>
                </a:lnTo>
                <a:lnTo>
                  <a:pt x="223" y="439"/>
                </a:lnTo>
                <a:lnTo>
                  <a:pt x="229" y="438"/>
                </a:lnTo>
                <a:lnTo>
                  <a:pt x="234" y="436"/>
                </a:lnTo>
                <a:lnTo>
                  <a:pt x="240" y="434"/>
                </a:lnTo>
                <a:lnTo>
                  <a:pt x="245" y="431"/>
                </a:lnTo>
                <a:lnTo>
                  <a:pt x="250" y="427"/>
                </a:lnTo>
                <a:lnTo>
                  <a:pt x="254" y="424"/>
                </a:lnTo>
                <a:lnTo>
                  <a:pt x="258" y="419"/>
                </a:lnTo>
                <a:lnTo>
                  <a:pt x="262" y="415"/>
                </a:lnTo>
                <a:lnTo>
                  <a:pt x="263" y="413"/>
                </a:lnTo>
                <a:lnTo>
                  <a:pt x="264" y="411"/>
                </a:lnTo>
                <a:lnTo>
                  <a:pt x="266" y="410"/>
                </a:lnTo>
                <a:lnTo>
                  <a:pt x="267" y="407"/>
                </a:lnTo>
                <a:lnTo>
                  <a:pt x="268" y="405"/>
                </a:lnTo>
                <a:lnTo>
                  <a:pt x="269" y="403"/>
                </a:lnTo>
                <a:lnTo>
                  <a:pt x="269" y="401"/>
                </a:lnTo>
                <a:lnTo>
                  <a:pt x="269" y="399"/>
                </a:lnTo>
                <a:lnTo>
                  <a:pt x="268" y="392"/>
                </a:lnTo>
                <a:lnTo>
                  <a:pt x="269" y="384"/>
                </a:lnTo>
                <a:lnTo>
                  <a:pt x="271" y="377"/>
                </a:lnTo>
                <a:lnTo>
                  <a:pt x="274" y="371"/>
                </a:lnTo>
                <a:lnTo>
                  <a:pt x="278" y="366"/>
                </a:lnTo>
                <a:lnTo>
                  <a:pt x="283" y="361"/>
                </a:lnTo>
                <a:lnTo>
                  <a:pt x="289" y="357"/>
                </a:lnTo>
                <a:lnTo>
                  <a:pt x="295" y="355"/>
                </a:lnTo>
                <a:lnTo>
                  <a:pt x="297" y="361"/>
                </a:lnTo>
                <a:lnTo>
                  <a:pt x="300" y="364"/>
                </a:lnTo>
                <a:lnTo>
                  <a:pt x="306" y="366"/>
                </a:lnTo>
                <a:lnTo>
                  <a:pt x="312" y="366"/>
                </a:lnTo>
                <a:lnTo>
                  <a:pt x="317" y="365"/>
                </a:lnTo>
                <a:lnTo>
                  <a:pt x="321" y="363"/>
                </a:lnTo>
                <a:lnTo>
                  <a:pt x="324" y="361"/>
                </a:lnTo>
                <a:lnTo>
                  <a:pt x="326" y="358"/>
                </a:lnTo>
                <a:lnTo>
                  <a:pt x="327" y="353"/>
                </a:lnTo>
                <a:lnTo>
                  <a:pt x="328" y="349"/>
                </a:lnTo>
                <a:lnTo>
                  <a:pt x="330" y="347"/>
                </a:lnTo>
                <a:lnTo>
                  <a:pt x="332" y="344"/>
                </a:lnTo>
                <a:lnTo>
                  <a:pt x="335" y="343"/>
                </a:lnTo>
                <a:lnTo>
                  <a:pt x="338" y="340"/>
                </a:lnTo>
                <a:lnTo>
                  <a:pt x="341" y="338"/>
                </a:lnTo>
                <a:lnTo>
                  <a:pt x="343" y="335"/>
                </a:lnTo>
                <a:lnTo>
                  <a:pt x="348" y="336"/>
                </a:lnTo>
                <a:lnTo>
                  <a:pt x="352" y="336"/>
                </a:lnTo>
                <a:lnTo>
                  <a:pt x="356" y="336"/>
                </a:lnTo>
                <a:lnTo>
                  <a:pt x="359" y="334"/>
                </a:lnTo>
                <a:lnTo>
                  <a:pt x="362" y="333"/>
                </a:lnTo>
                <a:lnTo>
                  <a:pt x="365" y="331"/>
                </a:lnTo>
                <a:lnTo>
                  <a:pt x="369" y="331"/>
                </a:lnTo>
                <a:lnTo>
                  <a:pt x="371" y="332"/>
                </a:lnTo>
                <a:lnTo>
                  <a:pt x="376" y="334"/>
                </a:lnTo>
                <a:lnTo>
                  <a:pt x="379" y="336"/>
                </a:lnTo>
                <a:lnTo>
                  <a:pt x="383" y="336"/>
                </a:lnTo>
                <a:lnTo>
                  <a:pt x="387" y="338"/>
                </a:lnTo>
                <a:lnTo>
                  <a:pt x="390" y="338"/>
                </a:lnTo>
                <a:lnTo>
                  <a:pt x="393" y="338"/>
                </a:lnTo>
                <a:lnTo>
                  <a:pt x="396" y="336"/>
                </a:lnTo>
                <a:lnTo>
                  <a:pt x="400" y="334"/>
                </a:lnTo>
                <a:lnTo>
                  <a:pt x="402" y="330"/>
                </a:lnTo>
                <a:lnTo>
                  <a:pt x="403" y="325"/>
                </a:lnTo>
                <a:lnTo>
                  <a:pt x="403" y="320"/>
                </a:lnTo>
                <a:lnTo>
                  <a:pt x="403" y="315"/>
                </a:lnTo>
                <a:lnTo>
                  <a:pt x="402" y="309"/>
                </a:lnTo>
                <a:lnTo>
                  <a:pt x="401" y="304"/>
                </a:lnTo>
                <a:lnTo>
                  <a:pt x="402" y="299"/>
                </a:lnTo>
                <a:lnTo>
                  <a:pt x="403" y="294"/>
                </a:lnTo>
                <a:lnTo>
                  <a:pt x="407" y="294"/>
                </a:lnTo>
                <a:lnTo>
                  <a:pt x="410" y="292"/>
                </a:lnTo>
                <a:lnTo>
                  <a:pt x="412" y="288"/>
                </a:lnTo>
                <a:lnTo>
                  <a:pt x="415" y="288"/>
                </a:lnTo>
                <a:lnTo>
                  <a:pt x="415" y="285"/>
                </a:lnTo>
                <a:lnTo>
                  <a:pt x="415" y="282"/>
                </a:lnTo>
                <a:lnTo>
                  <a:pt x="415" y="279"/>
                </a:lnTo>
                <a:lnTo>
                  <a:pt x="416" y="277"/>
                </a:lnTo>
                <a:lnTo>
                  <a:pt x="418" y="275"/>
                </a:lnTo>
                <a:lnTo>
                  <a:pt x="420" y="274"/>
                </a:lnTo>
                <a:lnTo>
                  <a:pt x="423" y="272"/>
                </a:lnTo>
                <a:lnTo>
                  <a:pt x="425" y="271"/>
                </a:lnTo>
                <a:lnTo>
                  <a:pt x="428" y="271"/>
                </a:lnTo>
                <a:lnTo>
                  <a:pt x="430" y="270"/>
                </a:lnTo>
                <a:lnTo>
                  <a:pt x="433" y="270"/>
                </a:lnTo>
                <a:lnTo>
                  <a:pt x="435" y="269"/>
                </a:lnTo>
                <a:lnTo>
                  <a:pt x="438" y="267"/>
                </a:lnTo>
                <a:lnTo>
                  <a:pt x="442" y="265"/>
                </a:lnTo>
                <a:lnTo>
                  <a:pt x="444" y="262"/>
                </a:lnTo>
                <a:lnTo>
                  <a:pt x="446" y="260"/>
                </a:lnTo>
                <a:lnTo>
                  <a:pt x="447" y="257"/>
                </a:lnTo>
                <a:lnTo>
                  <a:pt x="447" y="254"/>
                </a:lnTo>
                <a:lnTo>
                  <a:pt x="446" y="252"/>
                </a:lnTo>
                <a:lnTo>
                  <a:pt x="444" y="249"/>
                </a:lnTo>
                <a:lnTo>
                  <a:pt x="442" y="247"/>
                </a:lnTo>
                <a:lnTo>
                  <a:pt x="438" y="245"/>
                </a:lnTo>
                <a:lnTo>
                  <a:pt x="435" y="243"/>
                </a:lnTo>
                <a:lnTo>
                  <a:pt x="432" y="241"/>
                </a:lnTo>
                <a:lnTo>
                  <a:pt x="430" y="238"/>
                </a:lnTo>
                <a:lnTo>
                  <a:pt x="429" y="236"/>
                </a:lnTo>
                <a:lnTo>
                  <a:pt x="428" y="234"/>
                </a:lnTo>
                <a:lnTo>
                  <a:pt x="429" y="231"/>
                </a:lnTo>
                <a:lnTo>
                  <a:pt x="431" y="228"/>
                </a:lnTo>
                <a:lnTo>
                  <a:pt x="434" y="226"/>
                </a:lnTo>
                <a:lnTo>
                  <a:pt x="438" y="224"/>
                </a:lnTo>
                <a:lnTo>
                  <a:pt x="443" y="223"/>
                </a:lnTo>
                <a:lnTo>
                  <a:pt x="447" y="223"/>
                </a:lnTo>
                <a:lnTo>
                  <a:pt x="452" y="223"/>
                </a:lnTo>
                <a:lnTo>
                  <a:pt x="456" y="223"/>
                </a:lnTo>
                <a:lnTo>
                  <a:pt x="460" y="225"/>
                </a:lnTo>
                <a:lnTo>
                  <a:pt x="463" y="226"/>
                </a:lnTo>
                <a:lnTo>
                  <a:pt x="466" y="227"/>
                </a:lnTo>
                <a:lnTo>
                  <a:pt x="469" y="229"/>
                </a:lnTo>
                <a:lnTo>
                  <a:pt x="472" y="230"/>
                </a:lnTo>
                <a:lnTo>
                  <a:pt x="476" y="230"/>
                </a:lnTo>
                <a:lnTo>
                  <a:pt x="478" y="230"/>
                </a:lnTo>
                <a:lnTo>
                  <a:pt x="481" y="230"/>
                </a:lnTo>
                <a:lnTo>
                  <a:pt x="483" y="228"/>
                </a:lnTo>
                <a:lnTo>
                  <a:pt x="485" y="226"/>
                </a:lnTo>
                <a:lnTo>
                  <a:pt x="486" y="223"/>
                </a:lnTo>
                <a:lnTo>
                  <a:pt x="487" y="220"/>
                </a:lnTo>
                <a:lnTo>
                  <a:pt x="488" y="217"/>
                </a:lnTo>
                <a:lnTo>
                  <a:pt x="488" y="214"/>
                </a:lnTo>
                <a:lnTo>
                  <a:pt x="488" y="210"/>
                </a:lnTo>
                <a:lnTo>
                  <a:pt x="487" y="207"/>
                </a:lnTo>
                <a:lnTo>
                  <a:pt x="487" y="203"/>
                </a:lnTo>
                <a:lnTo>
                  <a:pt x="486" y="203"/>
                </a:lnTo>
                <a:lnTo>
                  <a:pt x="484" y="203"/>
                </a:lnTo>
                <a:lnTo>
                  <a:pt x="483" y="203"/>
                </a:lnTo>
                <a:lnTo>
                  <a:pt x="481" y="203"/>
                </a:lnTo>
                <a:lnTo>
                  <a:pt x="483" y="198"/>
                </a:lnTo>
                <a:lnTo>
                  <a:pt x="487" y="193"/>
                </a:lnTo>
                <a:lnTo>
                  <a:pt x="490" y="189"/>
                </a:lnTo>
                <a:lnTo>
                  <a:pt x="494" y="186"/>
                </a:lnTo>
                <a:lnTo>
                  <a:pt x="498" y="182"/>
                </a:lnTo>
                <a:lnTo>
                  <a:pt x="502" y="178"/>
                </a:lnTo>
                <a:lnTo>
                  <a:pt x="506" y="174"/>
                </a:lnTo>
                <a:lnTo>
                  <a:pt x="508" y="169"/>
                </a:lnTo>
                <a:lnTo>
                  <a:pt x="511" y="161"/>
                </a:lnTo>
                <a:lnTo>
                  <a:pt x="510" y="155"/>
                </a:lnTo>
                <a:lnTo>
                  <a:pt x="508" y="148"/>
                </a:lnTo>
                <a:lnTo>
                  <a:pt x="505" y="143"/>
                </a:lnTo>
                <a:lnTo>
                  <a:pt x="502" y="136"/>
                </a:lnTo>
                <a:lnTo>
                  <a:pt x="499" y="131"/>
                </a:lnTo>
                <a:lnTo>
                  <a:pt x="497" y="125"/>
                </a:lnTo>
                <a:lnTo>
                  <a:pt x="496" y="119"/>
                </a:lnTo>
                <a:lnTo>
                  <a:pt x="496" y="116"/>
                </a:lnTo>
                <a:lnTo>
                  <a:pt x="498" y="113"/>
                </a:lnTo>
                <a:lnTo>
                  <a:pt x="501" y="111"/>
                </a:lnTo>
                <a:lnTo>
                  <a:pt x="505" y="109"/>
                </a:lnTo>
                <a:lnTo>
                  <a:pt x="510" y="106"/>
                </a:lnTo>
                <a:lnTo>
                  <a:pt x="514" y="104"/>
                </a:lnTo>
                <a:lnTo>
                  <a:pt x="518" y="102"/>
                </a:lnTo>
                <a:lnTo>
                  <a:pt x="523" y="101"/>
                </a:lnTo>
                <a:lnTo>
                  <a:pt x="524" y="100"/>
                </a:lnTo>
                <a:lnTo>
                  <a:pt x="524" y="98"/>
                </a:lnTo>
                <a:lnTo>
                  <a:pt x="524" y="95"/>
                </a:lnTo>
                <a:lnTo>
                  <a:pt x="524" y="94"/>
                </a:lnTo>
                <a:lnTo>
                  <a:pt x="529" y="92"/>
                </a:lnTo>
                <a:lnTo>
                  <a:pt x="533" y="90"/>
                </a:lnTo>
                <a:lnTo>
                  <a:pt x="537" y="89"/>
                </a:lnTo>
                <a:lnTo>
                  <a:pt x="541" y="88"/>
                </a:lnTo>
                <a:lnTo>
                  <a:pt x="545" y="87"/>
                </a:lnTo>
                <a:lnTo>
                  <a:pt x="550" y="86"/>
                </a:lnTo>
                <a:lnTo>
                  <a:pt x="554" y="84"/>
                </a:lnTo>
                <a:lnTo>
                  <a:pt x="559" y="82"/>
                </a:lnTo>
                <a:lnTo>
                  <a:pt x="562" y="81"/>
                </a:lnTo>
                <a:lnTo>
                  <a:pt x="565" y="80"/>
                </a:lnTo>
                <a:lnTo>
                  <a:pt x="568" y="81"/>
                </a:lnTo>
                <a:lnTo>
                  <a:pt x="571" y="81"/>
                </a:lnTo>
                <a:lnTo>
                  <a:pt x="574" y="82"/>
                </a:lnTo>
                <a:lnTo>
                  <a:pt x="579" y="83"/>
                </a:lnTo>
                <a:lnTo>
                  <a:pt x="583" y="83"/>
                </a:lnTo>
                <a:lnTo>
                  <a:pt x="586" y="83"/>
                </a:lnTo>
                <a:lnTo>
                  <a:pt x="590" y="69"/>
                </a:lnTo>
                <a:lnTo>
                  <a:pt x="594" y="67"/>
                </a:lnTo>
                <a:lnTo>
                  <a:pt x="597" y="66"/>
                </a:lnTo>
                <a:lnTo>
                  <a:pt x="600" y="64"/>
                </a:lnTo>
                <a:lnTo>
                  <a:pt x="603" y="63"/>
                </a:lnTo>
                <a:lnTo>
                  <a:pt x="606" y="63"/>
                </a:lnTo>
                <a:lnTo>
                  <a:pt x="608" y="62"/>
                </a:lnTo>
                <a:lnTo>
                  <a:pt x="609" y="62"/>
                </a:lnTo>
                <a:lnTo>
                  <a:pt x="610" y="62"/>
                </a:lnTo>
                <a:lnTo>
                  <a:pt x="611" y="56"/>
                </a:lnTo>
                <a:lnTo>
                  <a:pt x="608" y="54"/>
                </a:lnTo>
                <a:lnTo>
                  <a:pt x="605" y="51"/>
                </a:lnTo>
                <a:lnTo>
                  <a:pt x="601" y="49"/>
                </a:lnTo>
                <a:lnTo>
                  <a:pt x="598" y="47"/>
                </a:lnTo>
                <a:lnTo>
                  <a:pt x="595" y="46"/>
                </a:lnTo>
                <a:lnTo>
                  <a:pt x="592" y="45"/>
                </a:lnTo>
                <a:lnTo>
                  <a:pt x="588" y="46"/>
                </a:lnTo>
                <a:lnTo>
                  <a:pt x="584" y="47"/>
                </a:lnTo>
                <a:lnTo>
                  <a:pt x="581" y="49"/>
                </a:lnTo>
                <a:lnTo>
                  <a:pt x="576" y="52"/>
                </a:lnTo>
                <a:lnTo>
                  <a:pt x="573" y="54"/>
                </a:lnTo>
                <a:lnTo>
                  <a:pt x="570" y="58"/>
                </a:lnTo>
                <a:lnTo>
                  <a:pt x="567" y="61"/>
                </a:lnTo>
                <a:lnTo>
                  <a:pt x="563" y="64"/>
                </a:lnTo>
                <a:lnTo>
                  <a:pt x="559" y="66"/>
                </a:lnTo>
                <a:lnTo>
                  <a:pt x="556" y="69"/>
                </a:lnTo>
                <a:lnTo>
                  <a:pt x="550" y="71"/>
                </a:lnTo>
                <a:lnTo>
                  <a:pt x="544" y="73"/>
                </a:lnTo>
                <a:lnTo>
                  <a:pt x="537" y="74"/>
                </a:lnTo>
                <a:lnTo>
                  <a:pt x="531" y="76"/>
                </a:lnTo>
                <a:lnTo>
                  <a:pt x="525" y="77"/>
                </a:lnTo>
                <a:lnTo>
                  <a:pt x="518" y="78"/>
                </a:lnTo>
                <a:lnTo>
                  <a:pt x="512" y="80"/>
                </a:lnTo>
                <a:lnTo>
                  <a:pt x="505" y="81"/>
                </a:lnTo>
                <a:lnTo>
                  <a:pt x="504" y="78"/>
                </a:lnTo>
                <a:lnTo>
                  <a:pt x="503" y="75"/>
                </a:lnTo>
                <a:lnTo>
                  <a:pt x="502" y="72"/>
                </a:lnTo>
                <a:lnTo>
                  <a:pt x="500" y="69"/>
                </a:lnTo>
                <a:lnTo>
                  <a:pt x="499" y="66"/>
                </a:lnTo>
                <a:lnTo>
                  <a:pt x="500" y="64"/>
                </a:lnTo>
                <a:lnTo>
                  <a:pt x="502" y="62"/>
                </a:lnTo>
                <a:lnTo>
                  <a:pt x="504" y="59"/>
                </a:lnTo>
                <a:lnTo>
                  <a:pt x="506" y="57"/>
                </a:lnTo>
                <a:lnTo>
                  <a:pt x="508" y="55"/>
                </a:lnTo>
                <a:lnTo>
                  <a:pt x="510" y="52"/>
                </a:lnTo>
                <a:lnTo>
                  <a:pt x="507" y="49"/>
                </a:lnTo>
                <a:lnTo>
                  <a:pt x="506" y="47"/>
                </a:lnTo>
                <a:lnTo>
                  <a:pt x="505" y="44"/>
                </a:lnTo>
                <a:lnTo>
                  <a:pt x="505" y="42"/>
                </a:lnTo>
                <a:lnTo>
                  <a:pt x="505" y="40"/>
                </a:lnTo>
                <a:lnTo>
                  <a:pt x="506" y="37"/>
                </a:lnTo>
                <a:lnTo>
                  <a:pt x="506" y="36"/>
                </a:lnTo>
                <a:lnTo>
                  <a:pt x="506" y="34"/>
                </a:lnTo>
                <a:lnTo>
                  <a:pt x="505" y="32"/>
                </a:lnTo>
                <a:lnTo>
                  <a:pt x="503" y="30"/>
                </a:lnTo>
                <a:lnTo>
                  <a:pt x="502" y="29"/>
                </a:lnTo>
                <a:lnTo>
                  <a:pt x="500" y="29"/>
                </a:lnTo>
                <a:lnTo>
                  <a:pt x="498" y="29"/>
                </a:lnTo>
                <a:lnTo>
                  <a:pt x="496" y="29"/>
                </a:lnTo>
                <a:lnTo>
                  <a:pt x="494" y="29"/>
                </a:lnTo>
                <a:lnTo>
                  <a:pt x="492" y="29"/>
                </a:lnTo>
                <a:lnTo>
                  <a:pt x="490" y="29"/>
                </a:lnTo>
                <a:lnTo>
                  <a:pt x="493" y="27"/>
                </a:lnTo>
                <a:lnTo>
                  <a:pt x="494" y="23"/>
                </a:lnTo>
                <a:lnTo>
                  <a:pt x="494" y="20"/>
                </a:lnTo>
                <a:lnTo>
                  <a:pt x="495" y="17"/>
                </a:lnTo>
                <a:lnTo>
                  <a:pt x="495" y="14"/>
                </a:lnTo>
                <a:lnTo>
                  <a:pt x="495" y="11"/>
                </a:lnTo>
                <a:lnTo>
                  <a:pt x="493" y="9"/>
                </a:lnTo>
                <a:lnTo>
                  <a:pt x="491" y="7"/>
                </a:lnTo>
                <a:lnTo>
                  <a:pt x="488" y="5"/>
                </a:lnTo>
                <a:lnTo>
                  <a:pt x="485" y="3"/>
                </a:lnTo>
                <a:lnTo>
                  <a:pt x="483" y="2"/>
                </a:lnTo>
                <a:lnTo>
                  <a:pt x="480" y="1"/>
                </a:lnTo>
                <a:lnTo>
                  <a:pt x="475" y="0"/>
                </a:lnTo>
                <a:lnTo>
                  <a:pt x="470" y="2"/>
                </a:lnTo>
                <a:lnTo>
                  <a:pt x="466" y="5"/>
                </a:lnTo>
                <a:lnTo>
                  <a:pt x="462" y="9"/>
                </a:lnTo>
                <a:lnTo>
                  <a:pt x="457" y="14"/>
                </a:lnTo>
                <a:lnTo>
                  <a:pt x="453" y="18"/>
                </a:lnTo>
                <a:lnTo>
                  <a:pt x="448" y="22"/>
                </a:lnTo>
                <a:lnTo>
                  <a:pt x="443" y="26"/>
                </a:lnTo>
                <a:lnTo>
                  <a:pt x="445" y="29"/>
                </a:lnTo>
                <a:lnTo>
                  <a:pt x="447" y="32"/>
                </a:lnTo>
                <a:lnTo>
                  <a:pt x="449" y="34"/>
                </a:lnTo>
                <a:lnTo>
                  <a:pt x="451" y="36"/>
                </a:lnTo>
                <a:lnTo>
                  <a:pt x="452" y="37"/>
                </a:lnTo>
                <a:lnTo>
                  <a:pt x="452" y="40"/>
                </a:lnTo>
                <a:lnTo>
                  <a:pt x="451" y="42"/>
                </a:lnTo>
                <a:lnTo>
                  <a:pt x="448" y="44"/>
                </a:lnTo>
                <a:lnTo>
                  <a:pt x="444" y="46"/>
                </a:lnTo>
                <a:lnTo>
                  <a:pt x="440" y="46"/>
                </a:lnTo>
                <a:lnTo>
                  <a:pt x="437" y="45"/>
                </a:lnTo>
                <a:lnTo>
                  <a:pt x="433" y="43"/>
                </a:lnTo>
                <a:lnTo>
                  <a:pt x="430" y="41"/>
                </a:lnTo>
                <a:lnTo>
                  <a:pt x="426" y="40"/>
                </a:lnTo>
                <a:lnTo>
                  <a:pt x="422" y="39"/>
                </a:lnTo>
                <a:lnTo>
                  <a:pt x="418" y="39"/>
                </a:lnTo>
                <a:lnTo>
                  <a:pt x="417" y="39"/>
                </a:lnTo>
                <a:lnTo>
                  <a:pt x="415" y="40"/>
                </a:lnTo>
                <a:lnTo>
                  <a:pt x="413" y="41"/>
                </a:lnTo>
                <a:lnTo>
                  <a:pt x="411" y="42"/>
                </a:lnTo>
                <a:lnTo>
                  <a:pt x="409" y="43"/>
                </a:lnTo>
                <a:lnTo>
                  <a:pt x="407" y="44"/>
                </a:lnTo>
                <a:lnTo>
                  <a:pt x="406" y="46"/>
                </a:lnTo>
                <a:lnTo>
                  <a:pt x="404" y="47"/>
                </a:lnTo>
                <a:lnTo>
                  <a:pt x="404" y="48"/>
                </a:lnTo>
                <a:lnTo>
                  <a:pt x="405" y="49"/>
                </a:lnTo>
                <a:lnTo>
                  <a:pt x="407" y="51"/>
                </a:lnTo>
                <a:lnTo>
                  <a:pt x="409" y="52"/>
                </a:lnTo>
                <a:lnTo>
                  <a:pt x="411" y="54"/>
                </a:lnTo>
                <a:lnTo>
                  <a:pt x="411" y="56"/>
                </a:lnTo>
                <a:lnTo>
                  <a:pt x="408" y="58"/>
                </a:lnTo>
                <a:lnTo>
                  <a:pt x="403" y="62"/>
                </a:lnTo>
                <a:lnTo>
                  <a:pt x="401" y="63"/>
                </a:lnTo>
                <a:lnTo>
                  <a:pt x="399" y="64"/>
                </a:lnTo>
                <a:lnTo>
                  <a:pt x="396" y="64"/>
                </a:lnTo>
                <a:lnTo>
                  <a:pt x="394" y="63"/>
                </a:lnTo>
                <a:lnTo>
                  <a:pt x="392" y="62"/>
                </a:lnTo>
                <a:lnTo>
                  <a:pt x="390" y="61"/>
                </a:lnTo>
                <a:lnTo>
                  <a:pt x="387" y="60"/>
                </a:lnTo>
                <a:lnTo>
                  <a:pt x="385" y="59"/>
                </a:lnTo>
                <a:lnTo>
                  <a:pt x="380" y="57"/>
                </a:lnTo>
                <a:lnTo>
                  <a:pt x="374" y="58"/>
                </a:lnTo>
                <a:lnTo>
                  <a:pt x="369" y="60"/>
                </a:lnTo>
                <a:lnTo>
                  <a:pt x="364" y="63"/>
                </a:lnTo>
                <a:lnTo>
                  <a:pt x="359" y="67"/>
                </a:lnTo>
                <a:lnTo>
                  <a:pt x="354" y="69"/>
                </a:lnTo>
                <a:lnTo>
                  <a:pt x="349" y="71"/>
                </a:lnTo>
                <a:lnTo>
                  <a:pt x="344" y="71"/>
                </a:lnTo>
                <a:lnTo>
                  <a:pt x="342" y="70"/>
                </a:lnTo>
                <a:lnTo>
                  <a:pt x="339" y="69"/>
                </a:lnTo>
                <a:lnTo>
                  <a:pt x="337" y="69"/>
                </a:lnTo>
                <a:lnTo>
                  <a:pt x="335" y="68"/>
                </a:lnTo>
                <a:lnTo>
                  <a:pt x="333" y="66"/>
                </a:lnTo>
                <a:lnTo>
                  <a:pt x="331" y="64"/>
                </a:lnTo>
                <a:lnTo>
                  <a:pt x="331" y="61"/>
                </a:lnTo>
                <a:lnTo>
                  <a:pt x="331" y="58"/>
                </a:lnTo>
                <a:lnTo>
                  <a:pt x="329" y="58"/>
                </a:lnTo>
                <a:lnTo>
                  <a:pt x="327" y="58"/>
                </a:lnTo>
                <a:lnTo>
                  <a:pt x="325" y="59"/>
                </a:lnTo>
                <a:lnTo>
                  <a:pt x="323" y="59"/>
                </a:lnTo>
                <a:lnTo>
                  <a:pt x="320" y="59"/>
                </a:lnTo>
                <a:lnTo>
                  <a:pt x="318" y="59"/>
                </a:lnTo>
                <a:lnTo>
                  <a:pt x="316" y="59"/>
                </a:lnTo>
                <a:lnTo>
                  <a:pt x="314" y="59"/>
                </a:lnTo>
                <a:lnTo>
                  <a:pt x="312" y="59"/>
                </a:lnTo>
                <a:lnTo>
                  <a:pt x="310" y="58"/>
                </a:lnTo>
                <a:lnTo>
                  <a:pt x="309" y="57"/>
                </a:lnTo>
                <a:lnTo>
                  <a:pt x="307" y="55"/>
                </a:lnTo>
                <a:lnTo>
                  <a:pt x="304" y="54"/>
                </a:lnTo>
                <a:lnTo>
                  <a:pt x="302" y="51"/>
                </a:lnTo>
                <a:lnTo>
                  <a:pt x="300" y="49"/>
                </a:lnTo>
                <a:lnTo>
                  <a:pt x="299" y="47"/>
                </a:lnTo>
                <a:lnTo>
                  <a:pt x="298" y="45"/>
                </a:lnTo>
                <a:lnTo>
                  <a:pt x="296" y="45"/>
                </a:lnTo>
                <a:lnTo>
                  <a:pt x="294" y="46"/>
                </a:lnTo>
                <a:lnTo>
                  <a:pt x="291" y="47"/>
                </a:lnTo>
                <a:lnTo>
                  <a:pt x="289" y="49"/>
                </a:lnTo>
                <a:lnTo>
                  <a:pt x="286" y="50"/>
                </a:lnTo>
                <a:lnTo>
                  <a:pt x="283" y="51"/>
                </a:lnTo>
                <a:lnTo>
                  <a:pt x="280" y="51"/>
                </a:lnTo>
                <a:lnTo>
                  <a:pt x="275" y="51"/>
                </a:lnTo>
                <a:lnTo>
                  <a:pt x="270" y="50"/>
                </a:lnTo>
                <a:lnTo>
                  <a:pt x="265" y="49"/>
                </a:lnTo>
                <a:lnTo>
                  <a:pt x="260" y="47"/>
                </a:lnTo>
                <a:lnTo>
                  <a:pt x="255" y="47"/>
                </a:lnTo>
                <a:lnTo>
                  <a:pt x="250" y="46"/>
                </a:lnTo>
                <a:lnTo>
                  <a:pt x="244" y="46"/>
                </a:lnTo>
                <a:lnTo>
                  <a:pt x="239" y="47"/>
                </a:lnTo>
                <a:lnTo>
                  <a:pt x="235" y="49"/>
                </a:lnTo>
                <a:lnTo>
                  <a:pt x="234" y="52"/>
                </a:lnTo>
                <a:lnTo>
                  <a:pt x="232" y="55"/>
                </a:lnTo>
                <a:lnTo>
                  <a:pt x="229" y="57"/>
                </a:lnTo>
                <a:lnTo>
                  <a:pt x="226" y="58"/>
                </a:lnTo>
                <a:lnTo>
                  <a:pt x="223" y="58"/>
                </a:lnTo>
                <a:lnTo>
                  <a:pt x="220" y="59"/>
                </a:lnTo>
                <a:lnTo>
                  <a:pt x="217" y="59"/>
                </a:lnTo>
                <a:lnTo>
                  <a:pt x="214" y="60"/>
                </a:lnTo>
                <a:lnTo>
                  <a:pt x="211" y="60"/>
                </a:lnTo>
                <a:lnTo>
                  <a:pt x="209" y="61"/>
                </a:lnTo>
                <a:lnTo>
                  <a:pt x="206" y="62"/>
                </a:lnTo>
                <a:lnTo>
                  <a:pt x="200" y="68"/>
                </a:lnTo>
                <a:lnTo>
                  <a:pt x="195" y="75"/>
                </a:lnTo>
                <a:lnTo>
                  <a:pt x="192" y="82"/>
                </a:lnTo>
                <a:lnTo>
                  <a:pt x="189" y="90"/>
                </a:lnTo>
                <a:lnTo>
                  <a:pt x="186" y="98"/>
                </a:lnTo>
                <a:lnTo>
                  <a:pt x="182" y="105"/>
                </a:lnTo>
                <a:lnTo>
                  <a:pt x="176" y="110"/>
                </a:lnTo>
                <a:lnTo>
                  <a:pt x="168" y="114"/>
                </a:lnTo>
                <a:lnTo>
                  <a:pt x="163" y="116"/>
                </a:lnTo>
                <a:lnTo>
                  <a:pt x="157" y="118"/>
                </a:lnTo>
                <a:lnTo>
                  <a:pt x="151" y="119"/>
                </a:lnTo>
                <a:lnTo>
                  <a:pt x="145" y="120"/>
                </a:lnTo>
                <a:lnTo>
                  <a:pt x="139" y="122"/>
                </a:lnTo>
                <a:lnTo>
                  <a:pt x="133" y="124"/>
                </a:lnTo>
                <a:lnTo>
                  <a:pt x="128" y="126"/>
                </a:lnTo>
                <a:lnTo>
                  <a:pt x="122" y="129"/>
                </a:lnTo>
                <a:lnTo>
                  <a:pt x="120" y="131"/>
                </a:lnTo>
                <a:lnTo>
                  <a:pt x="118" y="135"/>
                </a:lnTo>
                <a:lnTo>
                  <a:pt x="118" y="138"/>
                </a:lnTo>
                <a:lnTo>
                  <a:pt x="118" y="142"/>
                </a:lnTo>
                <a:lnTo>
                  <a:pt x="119" y="146"/>
                </a:lnTo>
                <a:lnTo>
                  <a:pt x="119" y="150"/>
                </a:lnTo>
                <a:lnTo>
                  <a:pt x="119" y="153"/>
                </a:lnTo>
                <a:lnTo>
                  <a:pt x="117" y="155"/>
                </a:lnTo>
                <a:lnTo>
                  <a:pt x="112" y="159"/>
                </a:lnTo>
                <a:lnTo>
                  <a:pt x="107" y="161"/>
                </a:lnTo>
                <a:lnTo>
                  <a:pt x="100" y="162"/>
                </a:lnTo>
                <a:lnTo>
                  <a:pt x="95" y="163"/>
                </a:lnTo>
                <a:lnTo>
                  <a:pt x="88" y="163"/>
                </a:lnTo>
                <a:lnTo>
                  <a:pt x="82" y="162"/>
                </a:lnTo>
                <a:lnTo>
                  <a:pt x="76" y="161"/>
                </a:lnTo>
                <a:lnTo>
                  <a:pt x="71" y="160"/>
                </a:lnTo>
                <a:lnTo>
                  <a:pt x="69" y="159"/>
                </a:lnTo>
                <a:lnTo>
                  <a:pt x="69" y="158"/>
                </a:lnTo>
                <a:lnTo>
                  <a:pt x="71" y="157"/>
                </a:lnTo>
                <a:lnTo>
                  <a:pt x="73" y="157"/>
                </a:lnTo>
                <a:lnTo>
                  <a:pt x="76" y="155"/>
                </a:lnTo>
                <a:lnTo>
                  <a:pt x="77" y="154"/>
                </a:lnTo>
                <a:lnTo>
                  <a:pt x="79" y="153"/>
                </a:lnTo>
                <a:lnTo>
                  <a:pt x="78" y="152"/>
                </a:lnTo>
                <a:lnTo>
                  <a:pt x="77" y="151"/>
                </a:lnTo>
                <a:lnTo>
                  <a:pt x="75" y="150"/>
                </a:lnTo>
                <a:lnTo>
                  <a:pt x="73" y="151"/>
                </a:lnTo>
                <a:lnTo>
                  <a:pt x="71" y="151"/>
                </a:lnTo>
                <a:lnTo>
                  <a:pt x="68" y="152"/>
                </a:lnTo>
                <a:lnTo>
                  <a:pt x="66" y="153"/>
                </a:lnTo>
                <a:lnTo>
                  <a:pt x="64" y="153"/>
                </a:lnTo>
                <a:lnTo>
                  <a:pt x="62" y="153"/>
                </a:lnTo>
                <a:lnTo>
                  <a:pt x="59" y="152"/>
                </a:lnTo>
                <a:lnTo>
                  <a:pt x="56" y="151"/>
                </a:lnTo>
                <a:lnTo>
                  <a:pt x="53" y="150"/>
                </a:lnTo>
                <a:lnTo>
                  <a:pt x="50" y="149"/>
                </a:lnTo>
                <a:lnTo>
                  <a:pt x="47" y="148"/>
                </a:lnTo>
                <a:lnTo>
                  <a:pt x="44" y="146"/>
                </a:lnTo>
                <a:lnTo>
                  <a:pt x="42" y="143"/>
                </a:lnTo>
                <a:lnTo>
                  <a:pt x="41" y="139"/>
                </a:lnTo>
                <a:lnTo>
                  <a:pt x="40" y="141"/>
                </a:lnTo>
                <a:lnTo>
                  <a:pt x="39" y="143"/>
                </a:lnTo>
                <a:lnTo>
                  <a:pt x="37" y="144"/>
                </a:lnTo>
                <a:lnTo>
                  <a:pt x="32" y="147"/>
                </a:lnTo>
                <a:lnTo>
                  <a:pt x="30" y="148"/>
                </a:lnTo>
                <a:lnTo>
                  <a:pt x="29" y="150"/>
                </a:lnTo>
                <a:lnTo>
                  <a:pt x="29" y="151"/>
                </a:lnTo>
                <a:lnTo>
                  <a:pt x="30" y="153"/>
                </a:lnTo>
                <a:lnTo>
                  <a:pt x="30" y="155"/>
                </a:lnTo>
                <a:lnTo>
                  <a:pt x="31" y="157"/>
                </a:lnTo>
                <a:lnTo>
                  <a:pt x="33" y="160"/>
                </a:lnTo>
                <a:lnTo>
                  <a:pt x="35" y="163"/>
                </a:lnTo>
                <a:lnTo>
                  <a:pt x="32" y="164"/>
                </a:lnTo>
                <a:lnTo>
                  <a:pt x="31" y="166"/>
                </a:lnTo>
                <a:lnTo>
                  <a:pt x="31" y="168"/>
                </a:lnTo>
                <a:lnTo>
                  <a:pt x="28" y="169"/>
                </a:lnTo>
                <a:lnTo>
                  <a:pt x="29" y="174"/>
                </a:lnTo>
                <a:lnTo>
                  <a:pt x="29" y="179"/>
                </a:lnTo>
                <a:lnTo>
                  <a:pt x="28" y="183"/>
                </a:lnTo>
                <a:lnTo>
                  <a:pt x="26" y="187"/>
                </a:lnTo>
                <a:lnTo>
                  <a:pt x="24" y="191"/>
                </a:lnTo>
                <a:lnTo>
                  <a:pt x="22" y="195"/>
                </a:lnTo>
                <a:lnTo>
                  <a:pt x="19" y="199"/>
                </a:lnTo>
                <a:lnTo>
                  <a:pt x="16" y="203"/>
                </a:lnTo>
                <a:lnTo>
                  <a:pt x="18" y="205"/>
                </a:lnTo>
                <a:lnTo>
                  <a:pt x="19" y="206"/>
                </a:lnTo>
                <a:lnTo>
                  <a:pt x="19" y="207"/>
                </a:lnTo>
                <a:lnTo>
                  <a:pt x="19" y="208"/>
                </a:lnTo>
                <a:lnTo>
                  <a:pt x="14" y="212"/>
                </a:lnTo>
                <a:lnTo>
                  <a:pt x="9" y="215"/>
                </a:lnTo>
                <a:lnTo>
                  <a:pt x="6" y="219"/>
                </a:lnTo>
                <a:lnTo>
                  <a:pt x="3" y="223"/>
                </a:lnTo>
                <a:lnTo>
                  <a:pt x="1" y="227"/>
                </a:lnTo>
                <a:lnTo>
                  <a:pt x="0" y="231"/>
                </a:lnTo>
                <a:lnTo>
                  <a:pt x="1" y="236"/>
                </a:lnTo>
                <a:lnTo>
                  <a:pt x="3" y="241"/>
                </a:lnTo>
                <a:lnTo>
                  <a:pt x="4" y="243"/>
                </a:lnTo>
                <a:lnTo>
                  <a:pt x="6" y="246"/>
                </a:lnTo>
                <a:lnTo>
                  <a:pt x="9" y="248"/>
                </a:lnTo>
                <a:lnTo>
                  <a:pt x="13" y="247"/>
                </a:lnTo>
                <a:lnTo>
                  <a:pt x="13" y="250"/>
                </a:lnTo>
                <a:lnTo>
                  <a:pt x="13" y="252"/>
                </a:lnTo>
                <a:lnTo>
                  <a:pt x="12" y="255"/>
                </a:lnTo>
                <a:lnTo>
                  <a:pt x="12" y="257"/>
                </a:lnTo>
                <a:lnTo>
                  <a:pt x="11" y="259"/>
                </a:lnTo>
                <a:lnTo>
                  <a:pt x="10" y="261"/>
                </a:lnTo>
                <a:lnTo>
                  <a:pt x="9" y="262"/>
                </a:lnTo>
                <a:lnTo>
                  <a:pt x="9" y="264"/>
                </a:lnTo>
                <a:lnTo>
                  <a:pt x="8" y="271"/>
                </a:lnTo>
                <a:lnTo>
                  <a:pt x="10" y="278"/>
                </a:lnTo>
                <a:lnTo>
                  <a:pt x="12" y="284"/>
                </a:lnTo>
                <a:lnTo>
                  <a:pt x="15" y="290"/>
                </a:lnTo>
                <a:lnTo>
                  <a:pt x="17" y="296"/>
                </a:lnTo>
                <a:lnTo>
                  <a:pt x="19" y="302"/>
                </a:lnTo>
                <a:lnTo>
                  <a:pt x="19" y="308"/>
                </a:lnTo>
                <a:lnTo>
                  <a:pt x="16" y="312"/>
                </a:lnTo>
                <a:lnTo>
                  <a:pt x="14" y="316"/>
                </a:lnTo>
                <a:lnTo>
                  <a:pt x="12" y="320"/>
                </a:lnTo>
                <a:lnTo>
                  <a:pt x="11" y="324"/>
                </a:lnTo>
                <a:lnTo>
                  <a:pt x="11" y="329"/>
                </a:lnTo>
                <a:lnTo>
                  <a:pt x="12" y="333"/>
                </a:lnTo>
                <a:lnTo>
                  <a:pt x="13" y="336"/>
                </a:lnTo>
                <a:lnTo>
                  <a:pt x="15" y="339"/>
                </a:lnTo>
                <a:lnTo>
                  <a:pt x="16" y="341"/>
                </a:lnTo>
                <a:lnTo>
                  <a:pt x="19" y="345"/>
                </a:lnTo>
                <a:lnTo>
                  <a:pt x="22" y="347"/>
                </a:lnTo>
                <a:lnTo>
                  <a:pt x="27" y="349"/>
                </a:lnTo>
                <a:lnTo>
                  <a:pt x="32" y="351"/>
                </a:lnTo>
                <a:lnTo>
                  <a:pt x="38" y="352"/>
                </a:lnTo>
                <a:lnTo>
                  <a:pt x="42" y="353"/>
                </a:lnTo>
                <a:lnTo>
                  <a:pt x="47" y="354"/>
                </a:lnTo>
                <a:lnTo>
                  <a:pt x="51" y="355"/>
                </a:lnTo>
                <a:lnTo>
                  <a:pt x="60" y="362"/>
                </a:lnTo>
                <a:lnTo>
                  <a:pt x="62" y="369"/>
                </a:lnTo>
                <a:lnTo>
                  <a:pt x="60" y="376"/>
                </a:lnTo>
                <a:lnTo>
                  <a:pt x="54" y="384"/>
                </a:lnTo>
                <a:lnTo>
                  <a:pt x="46" y="392"/>
                </a:lnTo>
                <a:lnTo>
                  <a:pt x="37" y="399"/>
                </a:lnTo>
                <a:lnTo>
                  <a:pt x="28" y="407"/>
                </a:lnTo>
                <a:lnTo>
                  <a:pt x="22" y="414"/>
                </a:lnTo>
                <a:lnTo>
                  <a:pt x="22" y="415"/>
                </a:lnTo>
                <a:lnTo>
                  <a:pt x="21" y="417"/>
                </a:lnTo>
                <a:lnTo>
                  <a:pt x="21" y="418"/>
                </a:lnTo>
                <a:lnTo>
                  <a:pt x="21" y="420"/>
                </a:lnTo>
                <a:lnTo>
                  <a:pt x="21" y="422"/>
                </a:lnTo>
                <a:lnTo>
                  <a:pt x="22" y="425"/>
                </a:lnTo>
                <a:lnTo>
                  <a:pt x="25" y="42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" name="Freeform 124"/>
          <p:cNvSpPr>
            <a:spLocks/>
          </p:cNvSpPr>
          <p:nvPr/>
        </p:nvSpPr>
        <p:spPr bwMode="auto">
          <a:xfrm>
            <a:off x="1562100" y="2236099"/>
            <a:ext cx="2151063" cy="1847850"/>
          </a:xfrm>
          <a:custGeom>
            <a:avLst/>
            <a:gdLst/>
            <a:ahLst/>
            <a:cxnLst>
              <a:cxn ang="0">
                <a:pos x="965" y="426"/>
              </a:cxn>
              <a:cxn ang="0">
                <a:pos x="1073" y="425"/>
              </a:cxn>
              <a:cxn ang="0">
                <a:pos x="1104" y="371"/>
              </a:cxn>
              <a:cxn ang="0">
                <a:pos x="1184" y="320"/>
              </a:cxn>
              <a:cxn ang="0">
                <a:pos x="1278" y="305"/>
              </a:cxn>
              <a:cxn ang="0">
                <a:pos x="1277" y="343"/>
              </a:cxn>
              <a:cxn ang="0">
                <a:pos x="1316" y="398"/>
              </a:cxn>
              <a:cxn ang="0">
                <a:pos x="1245" y="418"/>
              </a:cxn>
              <a:cxn ang="0">
                <a:pos x="1205" y="483"/>
              </a:cxn>
              <a:cxn ang="0">
                <a:pos x="1162" y="555"/>
              </a:cxn>
              <a:cxn ang="0">
                <a:pos x="1135" y="624"/>
              </a:cxn>
              <a:cxn ang="0">
                <a:pos x="1099" y="582"/>
              </a:cxn>
              <a:cxn ang="0">
                <a:pos x="1072" y="584"/>
              </a:cxn>
              <a:cxn ang="0">
                <a:pos x="1059" y="549"/>
              </a:cxn>
              <a:cxn ang="0">
                <a:pos x="1110" y="515"/>
              </a:cxn>
              <a:cxn ang="0">
                <a:pos x="1006" y="494"/>
              </a:cxn>
              <a:cxn ang="0">
                <a:pos x="973" y="452"/>
              </a:cxn>
              <a:cxn ang="0">
                <a:pos x="917" y="430"/>
              </a:cxn>
              <a:cxn ang="0">
                <a:pos x="921" y="473"/>
              </a:cxn>
              <a:cxn ang="0">
                <a:pos x="912" y="505"/>
              </a:cxn>
              <a:cxn ang="0">
                <a:pos x="932" y="579"/>
              </a:cxn>
              <a:cxn ang="0">
                <a:pos x="946" y="647"/>
              </a:cxn>
              <a:cxn ang="0">
                <a:pos x="911" y="665"/>
              </a:cxn>
              <a:cxn ang="0">
                <a:pos x="852" y="707"/>
              </a:cxn>
              <a:cxn ang="0">
                <a:pos x="695" y="839"/>
              </a:cxn>
              <a:cxn ang="0">
                <a:pos x="618" y="906"/>
              </a:cxn>
              <a:cxn ang="0">
                <a:pos x="546" y="966"/>
              </a:cxn>
              <a:cxn ang="0">
                <a:pos x="555" y="1053"/>
              </a:cxn>
              <a:cxn ang="0">
                <a:pos x="531" y="1135"/>
              </a:cxn>
              <a:cxn ang="0">
                <a:pos x="498" y="1212"/>
              </a:cxn>
              <a:cxn ang="0">
                <a:pos x="423" y="1272"/>
              </a:cxn>
              <a:cxn ang="0">
                <a:pos x="313" y="1085"/>
              </a:cxn>
              <a:cxn ang="0">
                <a:pos x="255" y="937"/>
              </a:cxn>
              <a:cxn ang="0">
                <a:pos x="223" y="827"/>
              </a:cxn>
              <a:cxn ang="0">
                <a:pos x="210" y="766"/>
              </a:cxn>
              <a:cxn ang="0">
                <a:pos x="204" y="647"/>
              </a:cxn>
              <a:cxn ang="0">
                <a:pos x="190" y="670"/>
              </a:cxn>
              <a:cxn ang="0">
                <a:pos x="88" y="688"/>
              </a:cxn>
              <a:cxn ang="0">
                <a:pos x="105" y="604"/>
              </a:cxn>
              <a:cxn ang="0">
                <a:pos x="0" y="561"/>
              </a:cxn>
              <a:cxn ang="0">
                <a:pos x="59" y="535"/>
              </a:cxn>
              <a:cxn ang="0">
                <a:pos x="135" y="515"/>
              </a:cxn>
              <a:cxn ang="0">
                <a:pos x="85" y="424"/>
              </a:cxn>
              <a:cxn ang="0">
                <a:pos x="79" y="387"/>
              </a:cxn>
              <a:cxn ang="0">
                <a:pos x="173" y="340"/>
              </a:cxn>
              <a:cxn ang="0">
                <a:pos x="266" y="260"/>
              </a:cxn>
              <a:cxn ang="0">
                <a:pos x="293" y="194"/>
              </a:cxn>
              <a:cxn ang="0">
                <a:pos x="304" y="135"/>
              </a:cxn>
              <a:cxn ang="0">
                <a:pos x="273" y="95"/>
              </a:cxn>
              <a:cxn ang="0">
                <a:pos x="278" y="35"/>
              </a:cxn>
              <a:cxn ang="0">
                <a:pos x="446" y="1"/>
              </a:cxn>
              <a:cxn ang="0">
                <a:pos x="518" y="117"/>
              </a:cxn>
              <a:cxn ang="0">
                <a:pos x="481" y="179"/>
              </a:cxn>
              <a:cxn ang="0">
                <a:pos x="579" y="255"/>
              </a:cxn>
              <a:cxn ang="0">
                <a:pos x="540" y="316"/>
              </a:cxn>
              <a:cxn ang="0">
                <a:pos x="605" y="360"/>
              </a:cxn>
              <a:cxn ang="0">
                <a:pos x="682" y="392"/>
              </a:cxn>
              <a:cxn ang="0">
                <a:pos x="755" y="409"/>
              </a:cxn>
              <a:cxn ang="0">
                <a:pos x="821" y="430"/>
              </a:cxn>
              <a:cxn ang="0">
                <a:pos x="897" y="438"/>
              </a:cxn>
              <a:cxn ang="0">
                <a:pos x="913" y="381"/>
              </a:cxn>
            </a:cxnLst>
            <a:rect l="0" t="0" r="r" b="b"/>
            <a:pathLst>
              <a:path w="1330" h="1275">
                <a:moveTo>
                  <a:pt x="944" y="388"/>
                </a:moveTo>
                <a:lnTo>
                  <a:pt x="943" y="390"/>
                </a:lnTo>
                <a:lnTo>
                  <a:pt x="942" y="392"/>
                </a:lnTo>
                <a:lnTo>
                  <a:pt x="940" y="394"/>
                </a:lnTo>
                <a:lnTo>
                  <a:pt x="939" y="395"/>
                </a:lnTo>
                <a:lnTo>
                  <a:pt x="937" y="396"/>
                </a:lnTo>
                <a:lnTo>
                  <a:pt x="935" y="398"/>
                </a:lnTo>
                <a:lnTo>
                  <a:pt x="935" y="400"/>
                </a:lnTo>
                <a:lnTo>
                  <a:pt x="934" y="402"/>
                </a:lnTo>
                <a:lnTo>
                  <a:pt x="934" y="404"/>
                </a:lnTo>
                <a:lnTo>
                  <a:pt x="935" y="405"/>
                </a:lnTo>
                <a:lnTo>
                  <a:pt x="935" y="407"/>
                </a:lnTo>
                <a:lnTo>
                  <a:pt x="936" y="408"/>
                </a:lnTo>
                <a:lnTo>
                  <a:pt x="937" y="410"/>
                </a:lnTo>
                <a:lnTo>
                  <a:pt x="937" y="411"/>
                </a:lnTo>
                <a:lnTo>
                  <a:pt x="938" y="413"/>
                </a:lnTo>
                <a:lnTo>
                  <a:pt x="938" y="415"/>
                </a:lnTo>
                <a:lnTo>
                  <a:pt x="941" y="415"/>
                </a:lnTo>
                <a:lnTo>
                  <a:pt x="944" y="415"/>
                </a:lnTo>
                <a:lnTo>
                  <a:pt x="946" y="417"/>
                </a:lnTo>
                <a:lnTo>
                  <a:pt x="949" y="419"/>
                </a:lnTo>
                <a:lnTo>
                  <a:pt x="951" y="421"/>
                </a:lnTo>
                <a:lnTo>
                  <a:pt x="953" y="423"/>
                </a:lnTo>
                <a:lnTo>
                  <a:pt x="956" y="425"/>
                </a:lnTo>
                <a:lnTo>
                  <a:pt x="958" y="426"/>
                </a:lnTo>
                <a:lnTo>
                  <a:pt x="961" y="426"/>
                </a:lnTo>
                <a:lnTo>
                  <a:pt x="963" y="426"/>
                </a:lnTo>
                <a:lnTo>
                  <a:pt x="965" y="426"/>
                </a:lnTo>
                <a:lnTo>
                  <a:pt x="967" y="426"/>
                </a:lnTo>
                <a:lnTo>
                  <a:pt x="973" y="426"/>
                </a:lnTo>
                <a:lnTo>
                  <a:pt x="978" y="426"/>
                </a:lnTo>
                <a:lnTo>
                  <a:pt x="984" y="427"/>
                </a:lnTo>
                <a:lnTo>
                  <a:pt x="989" y="428"/>
                </a:lnTo>
                <a:lnTo>
                  <a:pt x="994" y="428"/>
                </a:lnTo>
                <a:lnTo>
                  <a:pt x="999" y="427"/>
                </a:lnTo>
                <a:lnTo>
                  <a:pt x="1003" y="425"/>
                </a:lnTo>
                <a:lnTo>
                  <a:pt x="1007" y="420"/>
                </a:lnTo>
                <a:lnTo>
                  <a:pt x="1012" y="422"/>
                </a:lnTo>
                <a:lnTo>
                  <a:pt x="1017" y="424"/>
                </a:lnTo>
                <a:lnTo>
                  <a:pt x="1023" y="425"/>
                </a:lnTo>
                <a:lnTo>
                  <a:pt x="1028" y="426"/>
                </a:lnTo>
                <a:lnTo>
                  <a:pt x="1034" y="427"/>
                </a:lnTo>
                <a:lnTo>
                  <a:pt x="1039" y="427"/>
                </a:lnTo>
                <a:lnTo>
                  <a:pt x="1044" y="427"/>
                </a:lnTo>
                <a:lnTo>
                  <a:pt x="1049" y="427"/>
                </a:lnTo>
                <a:lnTo>
                  <a:pt x="1051" y="426"/>
                </a:lnTo>
                <a:lnTo>
                  <a:pt x="1052" y="426"/>
                </a:lnTo>
                <a:lnTo>
                  <a:pt x="1054" y="425"/>
                </a:lnTo>
                <a:lnTo>
                  <a:pt x="1056" y="424"/>
                </a:lnTo>
                <a:lnTo>
                  <a:pt x="1058" y="423"/>
                </a:lnTo>
                <a:lnTo>
                  <a:pt x="1060" y="424"/>
                </a:lnTo>
                <a:lnTo>
                  <a:pt x="1062" y="425"/>
                </a:lnTo>
                <a:lnTo>
                  <a:pt x="1064" y="426"/>
                </a:lnTo>
                <a:lnTo>
                  <a:pt x="1067" y="426"/>
                </a:lnTo>
                <a:lnTo>
                  <a:pt x="1070" y="426"/>
                </a:lnTo>
                <a:lnTo>
                  <a:pt x="1073" y="425"/>
                </a:lnTo>
                <a:lnTo>
                  <a:pt x="1075" y="424"/>
                </a:lnTo>
                <a:lnTo>
                  <a:pt x="1078" y="422"/>
                </a:lnTo>
                <a:lnTo>
                  <a:pt x="1080" y="421"/>
                </a:lnTo>
                <a:lnTo>
                  <a:pt x="1082" y="419"/>
                </a:lnTo>
                <a:lnTo>
                  <a:pt x="1082" y="417"/>
                </a:lnTo>
                <a:lnTo>
                  <a:pt x="1083" y="413"/>
                </a:lnTo>
                <a:lnTo>
                  <a:pt x="1083" y="409"/>
                </a:lnTo>
                <a:lnTo>
                  <a:pt x="1082" y="405"/>
                </a:lnTo>
                <a:lnTo>
                  <a:pt x="1080" y="401"/>
                </a:lnTo>
                <a:lnTo>
                  <a:pt x="1078" y="397"/>
                </a:lnTo>
                <a:lnTo>
                  <a:pt x="1075" y="393"/>
                </a:lnTo>
                <a:lnTo>
                  <a:pt x="1072" y="389"/>
                </a:lnTo>
                <a:lnTo>
                  <a:pt x="1069" y="386"/>
                </a:lnTo>
                <a:lnTo>
                  <a:pt x="1069" y="385"/>
                </a:lnTo>
                <a:lnTo>
                  <a:pt x="1069" y="384"/>
                </a:lnTo>
                <a:lnTo>
                  <a:pt x="1069" y="382"/>
                </a:lnTo>
                <a:lnTo>
                  <a:pt x="1069" y="381"/>
                </a:lnTo>
                <a:lnTo>
                  <a:pt x="1070" y="382"/>
                </a:lnTo>
                <a:lnTo>
                  <a:pt x="1070" y="381"/>
                </a:lnTo>
                <a:lnTo>
                  <a:pt x="1071" y="379"/>
                </a:lnTo>
                <a:lnTo>
                  <a:pt x="1071" y="380"/>
                </a:lnTo>
                <a:lnTo>
                  <a:pt x="1071" y="377"/>
                </a:lnTo>
                <a:lnTo>
                  <a:pt x="1077" y="376"/>
                </a:lnTo>
                <a:lnTo>
                  <a:pt x="1082" y="375"/>
                </a:lnTo>
                <a:lnTo>
                  <a:pt x="1088" y="374"/>
                </a:lnTo>
                <a:lnTo>
                  <a:pt x="1093" y="373"/>
                </a:lnTo>
                <a:lnTo>
                  <a:pt x="1099" y="372"/>
                </a:lnTo>
                <a:lnTo>
                  <a:pt x="1104" y="371"/>
                </a:lnTo>
                <a:lnTo>
                  <a:pt x="1111" y="370"/>
                </a:lnTo>
                <a:lnTo>
                  <a:pt x="1116" y="369"/>
                </a:lnTo>
                <a:lnTo>
                  <a:pt x="1114" y="363"/>
                </a:lnTo>
                <a:lnTo>
                  <a:pt x="1115" y="360"/>
                </a:lnTo>
                <a:lnTo>
                  <a:pt x="1117" y="357"/>
                </a:lnTo>
                <a:lnTo>
                  <a:pt x="1121" y="356"/>
                </a:lnTo>
                <a:lnTo>
                  <a:pt x="1126" y="354"/>
                </a:lnTo>
                <a:lnTo>
                  <a:pt x="1130" y="352"/>
                </a:lnTo>
                <a:lnTo>
                  <a:pt x="1133" y="350"/>
                </a:lnTo>
                <a:lnTo>
                  <a:pt x="1136" y="346"/>
                </a:lnTo>
                <a:lnTo>
                  <a:pt x="1136" y="343"/>
                </a:lnTo>
                <a:lnTo>
                  <a:pt x="1138" y="340"/>
                </a:lnTo>
                <a:lnTo>
                  <a:pt x="1139" y="338"/>
                </a:lnTo>
                <a:lnTo>
                  <a:pt x="1141" y="335"/>
                </a:lnTo>
                <a:lnTo>
                  <a:pt x="1143" y="334"/>
                </a:lnTo>
                <a:lnTo>
                  <a:pt x="1145" y="332"/>
                </a:lnTo>
                <a:lnTo>
                  <a:pt x="1147" y="331"/>
                </a:lnTo>
                <a:lnTo>
                  <a:pt x="1149" y="330"/>
                </a:lnTo>
                <a:lnTo>
                  <a:pt x="1152" y="329"/>
                </a:lnTo>
                <a:lnTo>
                  <a:pt x="1155" y="328"/>
                </a:lnTo>
                <a:lnTo>
                  <a:pt x="1159" y="328"/>
                </a:lnTo>
                <a:lnTo>
                  <a:pt x="1162" y="328"/>
                </a:lnTo>
                <a:lnTo>
                  <a:pt x="1166" y="329"/>
                </a:lnTo>
                <a:lnTo>
                  <a:pt x="1169" y="329"/>
                </a:lnTo>
                <a:lnTo>
                  <a:pt x="1172" y="328"/>
                </a:lnTo>
                <a:lnTo>
                  <a:pt x="1175" y="327"/>
                </a:lnTo>
                <a:lnTo>
                  <a:pt x="1180" y="324"/>
                </a:lnTo>
                <a:lnTo>
                  <a:pt x="1184" y="320"/>
                </a:lnTo>
                <a:lnTo>
                  <a:pt x="1188" y="315"/>
                </a:lnTo>
                <a:lnTo>
                  <a:pt x="1192" y="310"/>
                </a:lnTo>
                <a:lnTo>
                  <a:pt x="1197" y="306"/>
                </a:lnTo>
                <a:lnTo>
                  <a:pt x="1201" y="304"/>
                </a:lnTo>
                <a:lnTo>
                  <a:pt x="1206" y="302"/>
                </a:lnTo>
                <a:lnTo>
                  <a:pt x="1211" y="303"/>
                </a:lnTo>
                <a:lnTo>
                  <a:pt x="1214" y="303"/>
                </a:lnTo>
                <a:lnTo>
                  <a:pt x="1216" y="305"/>
                </a:lnTo>
                <a:lnTo>
                  <a:pt x="1219" y="305"/>
                </a:lnTo>
                <a:lnTo>
                  <a:pt x="1222" y="307"/>
                </a:lnTo>
                <a:lnTo>
                  <a:pt x="1225" y="309"/>
                </a:lnTo>
                <a:lnTo>
                  <a:pt x="1229" y="310"/>
                </a:lnTo>
                <a:lnTo>
                  <a:pt x="1232" y="311"/>
                </a:lnTo>
                <a:lnTo>
                  <a:pt x="1235" y="311"/>
                </a:lnTo>
                <a:lnTo>
                  <a:pt x="1237" y="312"/>
                </a:lnTo>
                <a:lnTo>
                  <a:pt x="1238" y="313"/>
                </a:lnTo>
                <a:lnTo>
                  <a:pt x="1238" y="315"/>
                </a:lnTo>
                <a:lnTo>
                  <a:pt x="1238" y="317"/>
                </a:lnTo>
                <a:lnTo>
                  <a:pt x="1243" y="315"/>
                </a:lnTo>
                <a:lnTo>
                  <a:pt x="1248" y="312"/>
                </a:lnTo>
                <a:lnTo>
                  <a:pt x="1252" y="308"/>
                </a:lnTo>
                <a:lnTo>
                  <a:pt x="1256" y="305"/>
                </a:lnTo>
                <a:lnTo>
                  <a:pt x="1260" y="303"/>
                </a:lnTo>
                <a:lnTo>
                  <a:pt x="1264" y="300"/>
                </a:lnTo>
                <a:lnTo>
                  <a:pt x="1268" y="299"/>
                </a:lnTo>
                <a:lnTo>
                  <a:pt x="1273" y="301"/>
                </a:lnTo>
                <a:lnTo>
                  <a:pt x="1276" y="303"/>
                </a:lnTo>
                <a:lnTo>
                  <a:pt x="1278" y="305"/>
                </a:lnTo>
                <a:lnTo>
                  <a:pt x="1279" y="308"/>
                </a:lnTo>
                <a:lnTo>
                  <a:pt x="1279" y="311"/>
                </a:lnTo>
                <a:lnTo>
                  <a:pt x="1278" y="314"/>
                </a:lnTo>
                <a:lnTo>
                  <a:pt x="1277" y="318"/>
                </a:lnTo>
                <a:lnTo>
                  <a:pt x="1275" y="322"/>
                </a:lnTo>
                <a:lnTo>
                  <a:pt x="1274" y="325"/>
                </a:lnTo>
                <a:lnTo>
                  <a:pt x="1276" y="324"/>
                </a:lnTo>
                <a:lnTo>
                  <a:pt x="1278" y="323"/>
                </a:lnTo>
                <a:lnTo>
                  <a:pt x="1280" y="321"/>
                </a:lnTo>
                <a:lnTo>
                  <a:pt x="1282" y="320"/>
                </a:lnTo>
                <a:lnTo>
                  <a:pt x="1284" y="319"/>
                </a:lnTo>
                <a:lnTo>
                  <a:pt x="1288" y="318"/>
                </a:lnTo>
                <a:lnTo>
                  <a:pt x="1290" y="317"/>
                </a:lnTo>
                <a:lnTo>
                  <a:pt x="1292" y="317"/>
                </a:lnTo>
                <a:lnTo>
                  <a:pt x="1294" y="320"/>
                </a:lnTo>
                <a:lnTo>
                  <a:pt x="1297" y="322"/>
                </a:lnTo>
                <a:lnTo>
                  <a:pt x="1299" y="324"/>
                </a:lnTo>
                <a:lnTo>
                  <a:pt x="1298" y="328"/>
                </a:lnTo>
                <a:lnTo>
                  <a:pt x="1296" y="331"/>
                </a:lnTo>
                <a:lnTo>
                  <a:pt x="1294" y="333"/>
                </a:lnTo>
                <a:lnTo>
                  <a:pt x="1292" y="335"/>
                </a:lnTo>
                <a:lnTo>
                  <a:pt x="1289" y="336"/>
                </a:lnTo>
                <a:lnTo>
                  <a:pt x="1287" y="337"/>
                </a:lnTo>
                <a:lnTo>
                  <a:pt x="1283" y="339"/>
                </a:lnTo>
                <a:lnTo>
                  <a:pt x="1280" y="340"/>
                </a:lnTo>
                <a:lnTo>
                  <a:pt x="1277" y="341"/>
                </a:lnTo>
                <a:lnTo>
                  <a:pt x="1277" y="342"/>
                </a:lnTo>
                <a:lnTo>
                  <a:pt x="1277" y="343"/>
                </a:lnTo>
                <a:lnTo>
                  <a:pt x="1278" y="345"/>
                </a:lnTo>
                <a:lnTo>
                  <a:pt x="1280" y="346"/>
                </a:lnTo>
                <a:lnTo>
                  <a:pt x="1284" y="346"/>
                </a:lnTo>
                <a:lnTo>
                  <a:pt x="1289" y="346"/>
                </a:lnTo>
                <a:lnTo>
                  <a:pt x="1292" y="346"/>
                </a:lnTo>
                <a:lnTo>
                  <a:pt x="1296" y="345"/>
                </a:lnTo>
                <a:lnTo>
                  <a:pt x="1299" y="346"/>
                </a:lnTo>
                <a:lnTo>
                  <a:pt x="1303" y="346"/>
                </a:lnTo>
                <a:lnTo>
                  <a:pt x="1307" y="347"/>
                </a:lnTo>
                <a:lnTo>
                  <a:pt x="1310" y="349"/>
                </a:lnTo>
                <a:lnTo>
                  <a:pt x="1311" y="345"/>
                </a:lnTo>
                <a:lnTo>
                  <a:pt x="1314" y="345"/>
                </a:lnTo>
                <a:lnTo>
                  <a:pt x="1317" y="346"/>
                </a:lnTo>
                <a:lnTo>
                  <a:pt x="1319" y="346"/>
                </a:lnTo>
                <a:lnTo>
                  <a:pt x="1328" y="352"/>
                </a:lnTo>
                <a:lnTo>
                  <a:pt x="1329" y="358"/>
                </a:lnTo>
                <a:lnTo>
                  <a:pt x="1328" y="362"/>
                </a:lnTo>
                <a:lnTo>
                  <a:pt x="1325" y="366"/>
                </a:lnTo>
                <a:lnTo>
                  <a:pt x="1322" y="369"/>
                </a:lnTo>
                <a:lnTo>
                  <a:pt x="1318" y="373"/>
                </a:lnTo>
                <a:lnTo>
                  <a:pt x="1314" y="377"/>
                </a:lnTo>
                <a:lnTo>
                  <a:pt x="1312" y="381"/>
                </a:lnTo>
                <a:lnTo>
                  <a:pt x="1312" y="386"/>
                </a:lnTo>
                <a:lnTo>
                  <a:pt x="1312" y="389"/>
                </a:lnTo>
                <a:lnTo>
                  <a:pt x="1313" y="391"/>
                </a:lnTo>
                <a:lnTo>
                  <a:pt x="1314" y="394"/>
                </a:lnTo>
                <a:lnTo>
                  <a:pt x="1315" y="396"/>
                </a:lnTo>
                <a:lnTo>
                  <a:pt x="1316" y="398"/>
                </a:lnTo>
                <a:lnTo>
                  <a:pt x="1316" y="400"/>
                </a:lnTo>
                <a:lnTo>
                  <a:pt x="1316" y="401"/>
                </a:lnTo>
                <a:lnTo>
                  <a:pt x="1315" y="402"/>
                </a:lnTo>
                <a:lnTo>
                  <a:pt x="1312" y="403"/>
                </a:lnTo>
                <a:lnTo>
                  <a:pt x="1309" y="402"/>
                </a:lnTo>
                <a:lnTo>
                  <a:pt x="1306" y="400"/>
                </a:lnTo>
                <a:lnTo>
                  <a:pt x="1303" y="397"/>
                </a:lnTo>
                <a:lnTo>
                  <a:pt x="1300" y="394"/>
                </a:lnTo>
                <a:lnTo>
                  <a:pt x="1297" y="391"/>
                </a:lnTo>
                <a:lnTo>
                  <a:pt x="1294" y="390"/>
                </a:lnTo>
                <a:lnTo>
                  <a:pt x="1290" y="391"/>
                </a:lnTo>
                <a:lnTo>
                  <a:pt x="1287" y="392"/>
                </a:lnTo>
                <a:lnTo>
                  <a:pt x="1282" y="394"/>
                </a:lnTo>
                <a:lnTo>
                  <a:pt x="1279" y="395"/>
                </a:lnTo>
                <a:lnTo>
                  <a:pt x="1275" y="396"/>
                </a:lnTo>
                <a:lnTo>
                  <a:pt x="1272" y="397"/>
                </a:lnTo>
                <a:lnTo>
                  <a:pt x="1268" y="398"/>
                </a:lnTo>
                <a:lnTo>
                  <a:pt x="1265" y="400"/>
                </a:lnTo>
                <a:lnTo>
                  <a:pt x="1263" y="402"/>
                </a:lnTo>
                <a:lnTo>
                  <a:pt x="1261" y="405"/>
                </a:lnTo>
                <a:lnTo>
                  <a:pt x="1259" y="407"/>
                </a:lnTo>
                <a:lnTo>
                  <a:pt x="1257" y="408"/>
                </a:lnTo>
                <a:lnTo>
                  <a:pt x="1255" y="411"/>
                </a:lnTo>
                <a:lnTo>
                  <a:pt x="1253" y="412"/>
                </a:lnTo>
                <a:lnTo>
                  <a:pt x="1251" y="414"/>
                </a:lnTo>
                <a:lnTo>
                  <a:pt x="1249" y="415"/>
                </a:lnTo>
                <a:lnTo>
                  <a:pt x="1247" y="417"/>
                </a:lnTo>
                <a:lnTo>
                  <a:pt x="1245" y="418"/>
                </a:lnTo>
                <a:lnTo>
                  <a:pt x="1242" y="418"/>
                </a:lnTo>
                <a:lnTo>
                  <a:pt x="1238" y="418"/>
                </a:lnTo>
                <a:lnTo>
                  <a:pt x="1236" y="419"/>
                </a:lnTo>
                <a:lnTo>
                  <a:pt x="1234" y="421"/>
                </a:lnTo>
                <a:lnTo>
                  <a:pt x="1231" y="423"/>
                </a:lnTo>
                <a:lnTo>
                  <a:pt x="1229" y="426"/>
                </a:lnTo>
                <a:lnTo>
                  <a:pt x="1226" y="428"/>
                </a:lnTo>
                <a:lnTo>
                  <a:pt x="1224" y="431"/>
                </a:lnTo>
                <a:lnTo>
                  <a:pt x="1223" y="433"/>
                </a:lnTo>
                <a:lnTo>
                  <a:pt x="1222" y="436"/>
                </a:lnTo>
                <a:lnTo>
                  <a:pt x="1223" y="438"/>
                </a:lnTo>
                <a:lnTo>
                  <a:pt x="1223" y="441"/>
                </a:lnTo>
                <a:lnTo>
                  <a:pt x="1224" y="443"/>
                </a:lnTo>
                <a:lnTo>
                  <a:pt x="1225" y="446"/>
                </a:lnTo>
                <a:lnTo>
                  <a:pt x="1226" y="448"/>
                </a:lnTo>
                <a:lnTo>
                  <a:pt x="1226" y="451"/>
                </a:lnTo>
                <a:lnTo>
                  <a:pt x="1225" y="454"/>
                </a:lnTo>
                <a:lnTo>
                  <a:pt x="1224" y="456"/>
                </a:lnTo>
                <a:lnTo>
                  <a:pt x="1223" y="459"/>
                </a:lnTo>
                <a:lnTo>
                  <a:pt x="1221" y="462"/>
                </a:lnTo>
                <a:lnTo>
                  <a:pt x="1219" y="464"/>
                </a:lnTo>
                <a:lnTo>
                  <a:pt x="1216" y="467"/>
                </a:lnTo>
                <a:lnTo>
                  <a:pt x="1214" y="470"/>
                </a:lnTo>
                <a:lnTo>
                  <a:pt x="1212" y="471"/>
                </a:lnTo>
                <a:lnTo>
                  <a:pt x="1210" y="473"/>
                </a:lnTo>
                <a:lnTo>
                  <a:pt x="1208" y="476"/>
                </a:lnTo>
                <a:lnTo>
                  <a:pt x="1206" y="479"/>
                </a:lnTo>
                <a:lnTo>
                  <a:pt x="1205" y="483"/>
                </a:lnTo>
                <a:lnTo>
                  <a:pt x="1206" y="486"/>
                </a:lnTo>
                <a:lnTo>
                  <a:pt x="1206" y="489"/>
                </a:lnTo>
                <a:lnTo>
                  <a:pt x="1207" y="492"/>
                </a:lnTo>
                <a:lnTo>
                  <a:pt x="1208" y="496"/>
                </a:lnTo>
                <a:lnTo>
                  <a:pt x="1209" y="499"/>
                </a:lnTo>
                <a:lnTo>
                  <a:pt x="1208" y="502"/>
                </a:lnTo>
                <a:lnTo>
                  <a:pt x="1208" y="505"/>
                </a:lnTo>
                <a:lnTo>
                  <a:pt x="1205" y="509"/>
                </a:lnTo>
                <a:lnTo>
                  <a:pt x="1203" y="514"/>
                </a:lnTo>
                <a:lnTo>
                  <a:pt x="1201" y="518"/>
                </a:lnTo>
                <a:lnTo>
                  <a:pt x="1198" y="522"/>
                </a:lnTo>
                <a:lnTo>
                  <a:pt x="1195" y="526"/>
                </a:lnTo>
                <a:lnTo>
                  <a:pt x="1192" y="530"/>
                </a:lnTo>
                <a:lnTo>
                  <a:pt x="1189" y="534"/>
                </a:lnTo>
                <a:lnTo>
                  <a:pt x="1185" y="538"/>
                </a:lnTo>
                <a:lnTo>
                  <a:pt x="1185" y="539"/>
                </a:lnTo>
                <a:lnTo>
                  <a:pt x="1184" y="540"/>
                </a:lnTo>
                <a:lnTo>
                  <a:pt x="1184" y="542"/>
                </a:lnTo>
                <a:lnTo>
                  <a:pt x="1184" y="544"/>
                </a:lnTo>
                <a:lnTo>
                  <a:pt x="1184" y="546"/>
                </a:lnTo>
                <a:lnTo>
                  <a:pt x="1184" y="548"/>
                </a:lnTo>
                <a:lnTo>
                  <a:pt x="1184" y="550"/>
                </a:lnTo>
                <a:lnTo>
                  <a:pt x="1184" y="551"/>
                </a:lnTo>
                <a:lnTo>
                  <a:pt x="1180" y="556"/>
                </a:lnTo>
                <a:lnTo>
                  <a:pt x="1176" y="558"/>
                </a:lnTo>
                <a:lnTo>
                  <a:pt x="1172" y="558"/>
                </a:lnTo>
                <a:lnTo>
                  <a:pt x="1167" y="557"/>
                </a:lnTo>
                <a:lnTo>
                  <a:pt x="1162" y="555"/>
                </a:lnTo>
                <a:lnTo>
                  <a:pt x="1156" y="553"/>
                </a:lnTo>
                <a:lnTo>
                  <a:pt x="1151" y="552"/>
                </a:lnTo>
                <a:lnTo>
                  <a:pt x="1146" y="552"/>
                </a:lnTo>
                <a:lnTo>
                  <a:pt x="1147" y="555"/>
                </a:lnTo>
                <a:lnTo>
                  <a:pt x="1148" y="558"/>
                </a:lnTo>
                <a:lnTo>
                  <a:pt x="1149" y="562"/>
                </a:lnTo>
                <a:lnTo>
                  <a:pt x="1150" y="565"/>
                </a:lnTo>
                <a:lnTo>
                  <a:pt x="1150" y="569"/>
                </a:lnTo>
                <a:lnTo>
                  <a:pt x="1150" y="572"/>
                </a:lnTo>
                <a:lnTo>
                  <a:pt x="1149" y="575"/>
                </a:lnTo>
                <a:lnTo>
                  <a:pt x="1147" y="577"/>
                </a:lnTo>
                <a:lnTo>
                  <a:pt x="1146" y="580"/>
                </a:lnTo>
                <a:lnTo>
                  <a:pt x="1144" y="582"/>
                </a:lnTo>
                <a:lnTo>
                  <a:pt x="1143" y="583"/>
                </a:lnTo>
                <a:lnTo>
                  <a:pt x="1143" y="585"/>
                </a:lnTo>
                <a:lnTo>
                  <a:pt x="1142" y="587"/>
                </a:lnTo>
                <a:lnTo>
                  <a:pt x="1142" y="590"/>
                </a:lnTo>
                <a:lnTo>
                  <a:pt x="1142" y="592"/>
                </a:lnTo>
                <a:lnTo>
                  <a:pt x="1142" y="595"/>
                </a:lnTo>
                <a:lnTo>
                  <a:pt x="1141" y="597"/>
                </a:lnTo>
                <a:lnTo>
                  <a:pt x="1140" y="598"/>
                </a:lnTo>
                <a:lnTo>
                  <a:pt x="1136" y="598"/>
                </a:lnTo>
                <a:lnTo>
                  <a:pt x="1134" y="598"/>
                </a:lnTo>
                <a:lnTo>
                  <a:pt x="1135" y="603"/>
                </a:lnTo>
                <a:lnTo>
                  <a:pt x="1135" y="608"/>
                </a:lnTo>
                <a:lnTo>
                  <a:pt x="1136" y="613"/>
                </a:lnTo>
                <a:lnTo>
                  <a:pt x="1136" y="619"/>
                </a:lnTo>
                <a:lnTo>
                  <a:pt x="1135" y="624"/>
                </a:lnTo>
                <a:lnTo>
                  <a:pt x="1134" y="629"/>
                </a:lnTo>
                <a:lnTo>
                  <a:pt x="1133" y="634"/>
                </a:lnTo>
                <a:lnTo>
                  <a:pt x="1132" y="638"/>
                </a:lnTo>
                <a:lnTo>
                  <a:pt x="1132" y="641"/>
                </a:lnTo>
                <a:lnTo>
                  <a:pt x="1130" y="642"/>
                </a:lnTo>
                <a:lnTo>
                  <a:pt x="1128" y="644"/>
                </a:lnTo>
                <a:lnTo>
                  <a:pt x="1126" y="644"/>
                </a:lnTo>
                <a:lnTo>
                  <a:pt x="1124" y="645"/>
                </a:lnTo>
                <a:lnTo>
                  <a:pt x="1121" y="645"/>
                </a:lnTo>
                <a:lnTo>
                  <a:pt x="1119" y="645"/>
                </a:lnTo>
                <a:lnTo>
                  <a:pt x="1116" y="645"/>
                </a:lnTo>
                <a:lnTo>
                  <a:pt x="1110" y="632"/>
                </a:lnTo>
                <a:lnTo>
                  <a:pt x="1109" y="629"/>
                </a:lnTo>
                <a:lnTo>
                  <a:pt x="1108" y="625"/>
                </a:lnTo>
                <a:lnTo>
                  <a:pt x="1108" y="621"/>
                </a:lnTo>
                <a:lnTo>
                  <a:pt x="1108" y="617"/>
                </a:lnTo>
                <a:lnTo>
                  <a:pt x="1108" y="613"/>
                </a:lnTo>
                <a:lnTo>
                  <a:pt x="1108" y="609"/>
                </a:lnTo>
                <a:lnTo>
                  <a:pt x="1108" y="605"/>
                </a:lnTo>
                <a:lnTo>
                  <a:pt x="1105" y="602"/>
                </a:lnTo>
                <a:lnTo>
                  <a:pt x="1104" y="602"/>
                </a:lnTo>
                <a:lnTo>
                  <a:pt x="1102" y="602"/>
                </a:lnTo>
                <a:lnTo>
                  <a:pt x="1101" y="601"/>
                </a:lnTo>
                <a:lnTo>
                  <a:pt x="1099" y="597"/>
                </a:lnTo>
                <a:lnTo>
                  <a:pt x="1098" y="594"/>
                </a:lnTo>
                <a:lnTo>
                  <a:pt x="1098" y="589"/>
                </a:lnTo>
                <a:lnTo>
                  <a:pt x="1098" y="585"/>
                </a:lnTo>
                <a:lnTo>
                  <a:pt x="1099" y="582"/>
                </a:lnTo>
                <a:lnTo>
                  <a:pt x="1099" y="577"/>
                </a:lnTo>
                <a:lnTo>
                  <a:pt x="1099" y="573"/>
                </a:lnTo>
                <a:lnTo>
                  <a:pt x="1098" y="569"/>
                </a:lnTo>
                <a:lnTo>
                  <a:pt x="1097" y="567"/>
                </a:lnTo>
                <a:lnTo>
                  <a:pt x="1095" y="566"/>
                </a:lnTo>
                <a:lnTo>
                  <a:pt x="1093" y="565"/>
                </a:lnTo>
                <a:lnTo>
                  <a:pt x="1092" y="563"/>
                </a:lnTo>
                <a:lnTo>
                  <a:pt x="1091" y="563"/>
                </a:lnTo>
                <a:lnTo>
                  <a:pt x="1090" y="563"/>
                </a:lnTo>
                <a:lnTo>
                  <a:pt x="1089" y="563"/>
                </a:lnTo>
                <a:lnTo>
                  <a:pt x="1088" y="564"/>
                </a:lnTo>
                <a:lnTo>
                  <a:pt x="1085" y="564"/>
                </a:lnTo>
                <a:lnTo>
                  <a:pt x="1081" y="562"/>
                </a:lnTo>
                <a:lnTo>
                  <a:pt x="1079" y="561"/>
                </a:lnTo>
                <a:lnTo>
                  <a:pt x="1077" y="563"/>
                </a:lnTo>
                <a:lnTo>
                  <a:pt x="1077" y="565"/>
                </a:lnTo>
                <a:lnTo>
                  <a:pt x="1078" y="567"/>
                </a:lnTo>
                <a:lnTo>
                  <a:pt x="1079" y="569"/>
                </a:lnTo>
                <a:lnTo>
                  <a:pt x="1079" y="571"/>
                </a:lnTo>
                <a:lnTo>
                  <a:pt x="1079" y="573"/>
                </a:lnTo>
                <a:lnTo>
                  <a:pt x="1080" y="575"/>
                </a:lnTo>
                <a:lnTo>
                  <a:pt x="1079" y="576"/>
                </a:lnTo>
                <a:lnTo>
                  <a:pt x="1079" y="579"/>
                </a:lnTo>
                <a:lnTo>
                  <a:pt x="1078" y="580"/>
                </a:lnTo>
                <a:lnTo>
                  <a:pt x="1076" y="580"/>
                </a:lnTo>
                <a:lnTo>
                  <a:pt x="1075" y="582"/>
                </a:lnTo>
                <a:lnTo>
                  <a:pt x="1074" y="582"/>
                </a:lnTo>
                <a:lnTo>
                  <a:pt x="1072" y="584"/>
                </a:lnTo>
                <a:lnTo>
                  <a:pt x="1072" y="588"/>
                </a:lnTo>
                <a:lnTo>
                  <a:pt x="1071" y="591"/>
                </a:lnTo>
                <a:lnTo>
                  <a:pt x="1070" y="594"/>
                </a:lnTo>
                <a:lnTo>
                  <a:pt x="1067" y="594"/>
                </a:lnTo>
                <a:lnTo>
                  <a:pt x="1066" y="594"/>
                </a:lnTo>
                <a:lnTo>
                  <a:pt x="1064" y="592"/>
                </a:lnTo>
                <a:lnTo>
                  <a:pt x="1063" y="590"/>
                </a:lnTo>
                <a:lnTo>
                  <a:pt x="1062" y="589"/>
                </a:lnTo>
                <a:lnTo>
                  <a:pt x="1060" y="586"/>
                </a:lnTo>
                <a:lnTo>
                  <a:pt x="1059" y="585"/>
                </a:lnTo>
                <a:lnTo>
                  <a:pt x="1057" y="583"/>
                </a:lnTo>
                <a:lnTo>
                  <a:pt x="1055" y="582"/>
                </a:lnTo>
                <a:lnTo>
                  <a:pt x="1053" y="580"/>
                </a:lnTo>
                <a:lnTo>
                  <a:pt x="1051" y="577"/>
                </a:lnTo>
                <a:lnTo>
                  <a:pt x="1049" y="574"/>
                </a:lnTo>
                <a:lnTo>
                  <a:pt x="1049" y="571"/>
                </a:lnTo>
                <a:lnTo>
                  <a:pt x="1048" y="568"/>
                </a:lnTo>
                <a:lnTo>
                  <a:pt x="1048" y="565"/>
                </a:lnTo>
                <a:lnTo>
                  <a:pt x="1049" y="561"/>
                </a:lnTo>
                <a:lnTo>
                  <a:pt x="1050" y="560"/>
                </a:lnTo>
                <a:lnTo>
                  <a:pt x="1051" y="558"/>
                </a:lnTo>
                <a:lnTo>
                  <a:pt x="1053" y="556"/>
                </a:lnTo>
                <a:lnTo>
                  <a:pt x="1056" y="555"/>
                </a:lnTo>
                <a:lnTo>
                  <a:pt x="1055" y="554"/>
                </a:lnTo>
                <a:lnTo>
                  <a:pt x="1054" y="554"/>
                </a:lnTo>
                <a:lnTo>
                  <a:pt x="1054" y="553"/>
                </a:lnTo>
                <a:lnTo>
                  <a:pt x="1056" y="550"/>
                </a:lnTo>
                <a:lnTo>
                  <a:pt x="1059" y="549"/>
                </a:lnTo>
                <a:lnTo>
                  <a:pt x="1061" y="548"/>
                </a:lnTo>
                <a:lnTo>
                  <a:pt x="1064" y="548"/>
                </a:lnTo>
                <a:lnTo>
                  <a:pt x="1067" y="547"/>
                </a:lnTo>
                <a:lnTo>
                  <a:pt x="1069" y="547"/>
                </a:lnTo>
                <a:lnTo>
                  <a:pt x="1071" y="545"/>
                </a:lnTo>
                <a:lnTo>
                  <a:pt x="1074" y="543"/>
                </a:lnTo>
                <a:lnTo>
                  <a:pt x="1075" y="543"/>
                </a:lnTo>
                <a:lnTo>
                  <a:pt x="1075" y="544"/>
                </a:lnTo>
                <a:lnTo>
                  <a:pt x="1076" y="546"/>
                </a:lnTo>
                <a:lnTo>
                  <a:pt x="1078" y="546"/>
                </a:lnTo>
                <a:lnTo>
                  <a:pt x="1080" y="545"/>
                </a:lnTo>
                <a:lnTo>
                  <a:pt x="1082" y="543"/>
                </a:lnTo>
                <a:lnTo>
                  <a:pt x="1083" y="541"/>
                </a:lnTo>
                <a:lnTo>
                  <a:pt x="1084" y="538"/>
                </a:lnTo>
                <a:lnTo>
                  <a:pt x="1086" y="536"/>
                </a:lnTo>
                <a:lnTo>
                  <a:pt x="1087" y="534"/>
                </a:lnTo>
                <a:lnTo>
                  <a:pt x="1090" y="533"/>
                </a:lnTo>
                <a:lnTo>
                  <a:pt x="1092" y="533"/>
                </a:lnTo>
                <a:lnTo>
                  <a:pt x="1092" y="530"/>
                </a:lnTo>
                <a:lnTo>
                  <a:pt x="1092" y="527"/>
                </a:lnTo>
                <a:lnTo>
                  <a:pt x="1092" y="524"/>
                </a:lnTo>
                <a:lnTo>
                  <a:pt x="1093" y="522"/>
                </a:lnTo>
                <a:lnTo>
                  <a:pt x="1095" y="519"/>
                </a:lnTo>
                <a:lnTo>
                  <a:pt x="1098" y="518"/>
                </a:lnTo>
                <a:lnTo>
                  <a:pt x="1102" y="517"/>
                </a:lnTo>
                <a:lnTo>
                  <a:pt x="1105" y="516"/>
                </a:lnTo>
                <a:lnTo>
                  <a:pt x="1108" y="516"/>
                </a:lnTo>
                <a:lnTo>
                  <a:pt x="1110" y="515"/>
                </a:lnTo>
                <a:lnTo>
                  <a:pt x="1111" y="514"/>
                </a:lnTo>
                <a:lnTo>
                  <a:pt x="1111" y="512"/>
                </a:lnTo>
                <a:lnTo>
                  <a:pt x="1110" y="510"/>
                </a:lnTo>
                <a:lnTo>
                  <a:pt x="1106" y="510"/>
                </a:lnTo>
                <a:lnTo>
                  <a:pt x="1104" y="508"/>
                </a:lnTo>
                <a:lnTo>
                  <a:pt x="1103" y="506"/>
                </a:lnTo>
                <a:lnTo>
                  <a:pt x="1104" y="506"/>
                </a:lnTo>
                <a:lnTo>
                  <a:pt x="1104" y="505"/>
                </a:lnTo>
                <a:lnTo>
                  <a:pt x="1104" y="504"/>
                </a:lnTo>
                <a:lnTo>
                  <a:pt x="1104" y="503"/>
                </a:lnTo>
                <a:lnTo>
                  <a:pt x="1099" y="501"/>
                </a:lnTo>
                <a:lnTo>
                  <a:pt x="1094" y="500"/>
                </a:lnTo>
                <a:lnTo>
                  <a:pt x="1088" y="499"/>
                </a:lnTo>
                <a:lnTo>
                  <a:pt x="1082" y="498"/>
                </a:lnTo>
                <a:lnTo>
                  <a:pt x="1077" y="498"/>
                </a:lnTo>
                <a:lnTo>
                  <a:pt x="1071" y="497"/>
                </a:lnTo>
                <a:lnTo>
                  <a:pt x="1065" y="497"/>
                </a:lnTo>
                <a:lnTo>
                  <a:pt x="1060" y="497"/>
                </a:lnTo>
                <a:lnTo>
                  <a:pt x="1054" y="498"/>
                </a:lnTo>
                <a:lnTo>
                  <a:pt x="1048" y="498"/>
                </a:lnTo>
                <a:lnTo>
                  <a:pt x="1042" y="498"/>
                </a:lnTo>
                <a:lnTo>
                  <a:pt x="1036" y="498"/>
                </a:lnTo>
                <a:lnTo>
                  <a:pt x="1030" y="498"/>
                </a:lnTo>
                <a:lnTo>
                  <a:pt x="1024" y="498"/>
                </a:lnTo>
                <a:lnTo>
                  <a:pt x="1018" y="497"/>
                </a:lnTo>
                <a:lnTo>
                  <a:pt x="1012" y="496"/>
                </a:lnTo>
                <a:lnTo>
                  <a:pt x="1009" y="496"/>
                </a:lnTo>
                <a:lnTo>
                  <a:pt x="1006" y="494"/>
                </a:lnTo>
                <a:lnTo>
                  <a:pt x="1003" y="493"/>
                </a:lnTo>
                <a:lnTo>
                  <a:pt x="1001" y="492"/>
                </a:lnTo>
                <a:lnTo>
                  <a:pt x="999" y="492"/>
                </a:lnTo>
                <a:lnTo>
                  <a:pt x="996" y="492"/>
                </a:lnTo>
                <a:lnTo>
                  <a:pt x="993" y="491"/>
                </a:lnTo>
                <a:lnTo>
                  <a:pt x="991" y="490"/>
                </a:lnTo>
                <a:lnTo>
                  <a:pt x="989" y="489"/>
                </a:lnTo>
                <a:lnTo>
                  <a:pt x="988" y="487"/>
                </a:lnTo>
                <a:lnTo>
                  <a:pt x="986" y="485"/>
                </a:lnTo>
                <a:lnTo>
                  <a:pt x="986" y="483"/>
                </a:lnTo>
                <a:lnTo>
                  <a:pt x="985" y="480"/>
                </a:lnTo>
                <a:lnTo>
                  <a:pt x="985" y="477"/>
                </a:lnTo>
                <a:lnTo>
                  <a:pt x="985" y="473"/>
                </a:lnTo>
                <a:lnTo>
                  <a:pt x="985" y="471"/>
                </a:lnTo>
                <a:lnTo>
                  <a:pt x="985" y="469"/>
                </a:lnTo>
                <a:lnTo>
                  <a:pt x="986" y="466"/>
                </a:lnTo>
                <a:lnTo>
                  <a:pt x="987" y="463"/>
                </a:lnTo>
                <a:lnTo>
                  <a:pt x="988" y="460"/>
                </a:lnTo>
                <a:lnTo>
                  <a:pt x="985" y="457"/>
                </a:lnTo>
                <a:lnTo>
                  <a:pt x="984" y="452"/>
                </a:lnTo>
                <a:lnTo>
                  <a:pt x="983" y="449"/>
                </a:lnTo>
                <a:lnTo>
                  <a:pt x="979" y="448"/>
                </a:lnTo>
                <a:lnTo>
                  <a:pt x="979" y="449"/>
                </a:lnTo>
                <a:lnTo>
                  <a:pt x="979" y="450"/>
                </a:lnTo>
                <a:lnTo>
                  <a:pt x="979" y="451"/>
                </a:lnTo>
                <a:lnTo>
                  <a:pt x="977" y="451"/>
                </a:lnTo>
                <a:lnTo>
                  <a:pt x="975" y="452"/>
                </a:lnTo>
                <a:lnTo>
                  <a:pt x="973" y="452"/>
                </a:lnTo>
                <a:lnTo>
                  <a:pt x="972" y="453"/>
                </a:lnTo>
                <a:lnTo>
                  <a:pt x="971" y="455"/>
                </a:lnTo>
                <a:lnTo>
                  <a:pt x="969" y="456"/>
                </a:lnTo>
                <a:lnTo>
                  <a:pt x="968" y="457"/>
                </a:lnTo>
                <a:lnTo>
                  <a:pt x="966" y="457"/>
                </a:lnTo>
                <a:lnTo>
                  <a:pt x="964" y="456"/>
                </a:lnTo>
                <a:lnTo>
                  <a:pt x="961" y="453"/>
                </a:lnTo>
                <a:lnTo>
                  <a:pt x="960" y="452"/>
                </a:lnTo>
                <a:lnTo>
                  <a:pt x="958" y="449"/>
                </a:lnTo>
                <a:lnTo>
                  <a:pt x="957" y="447"/>
                </a:lnTo>
                <a:lnTo>
                  <a:pt x="955" y="445"/>
                </a:lnTo>
                <a:lnTo>
                  <a:pt x="954" y="442"/>
                </a:lnTo>
                <a:lnTo>
                  <a:pt x="952" y="440"/>
                </a:lnTo>
                <a:lnTo>
                  <a:pt x="950" y="439"/>
                </a:lnTo>
                <a:lnTo>
                  <a:pt x="948" y="439"/>
                </a:lnTo>
                <a:lnTo>
                  <a:pt x="946" y="439"/>
                </a:lnTo>
                <a:lnTo>
                  <a:pt x="943" y="440"/>
                </a:lnTo>
                <a:lnTo>
                  <a:pt x="942" y="441"/>
                </a:lnTo>
                <a:lnTo>
                  <a:pt x="942" y="442"/>
                </a:lnTo>
                <a:lnTo>
                  <a:pt x="939" y="441"/>
                </a:lnTo>
                <a:lnTo>
                  <a:pt x="935" y="439"/>
                </a:lnTo>
                <a:lnTo>
                  <a:pt x="933" y="437"/>
                </a:lnTo>
                <a:lnTo>
                  <a:pt x="929" y="434"/>
                </a:lnTo>
                <a:lnTo>
                  <a:pt x="926" y="433"/>
                </a:lnTo>
                <a:lnTo>
                  <a:pt x="923" y="431"/>
                </a:lnTo>
                <a:lnTo>
                  <a:pt x="921" y="430"/>
                </a:lnTo>
                <a:lnTo>
                  <a:pt x="918" y="430"/>
                </a:lnTo>
                <a:lnTo>
                  <a:pt x="917" y="430"/>
                </a:lnTo>
                <a:lnTo>
                  <a:pt x="916" y="431"/>
                </a:lnTo>
                <a:lnTo>
                  <a:pt x="917" y="433"/>
                </a:lnTo>
                <a:lnTo>
                  <a:pt x="917" y="435"/>
                </a:lnTo>
                <a:lnTo>
                  <a:pt x="917" y="438"/>
                </a:lnTo>
                <a:lnTo>
                  <a:pt x="918" y="441"/>
                </a:lnTo>
                <a:lnTo>
                  <a:pt x="917" y="443"/>
                </a:lnTo>
                <a:lnTo>
                  <a:pt x="915" y="445"/>
                </a:lnTo>
                <a:lnTo>
                  <a:pt x="913" y="447"/>
                </a:lnTo>
                <a:lnTo>
                  <a:pt x="912" y="449"/>
                </a:lnTo>
                <a:lnTo>
                  <a:pt x="910" y="451"/>
                </a:lnTo>
                <a:lnTo>
                  <a:pt x="909" y="453"/>
                </a:lnTo>
                <a:lnTo>
                  <a:pt x="908" y="456"/>
                </a:lnTo>
                <a:lnTo>
                  <a:pt x="906" y="458"/>
                </a:lnTo>
                <a:lnTo>
                  <a:pt x="905" y="460"/>
                </a:lnTo>
                <a:lnTo>
                  <a:pt x="903" y="463"/>
                </a:lnTo>
                <a:lnTo>
                  <a:pt x="902" y="465"/>
                </a:lnTo>
                <a:lnTo>
                  <a:pt x="903" y="467"/>
                </a:lnTo>
                <a:lnTo>
                  <a:pt x="904" y="469"/>
                </a:lnTo>
                <a:lnTo>
                  <a:pt x="904" y="470"/>
                </a:lnTo>
                <a:lnTo>
                  <a:pt x="906" y="471"/>
                </a:lnTo>
                <a:lnTo>
                  <a:pt x="908" y="471"/>
                </a:lnTo>
                <a:lnTo>
                  <a:pt x="910" y="470"/>
                </a:lnTo>
                <a:lnTo>
                  <a:pt x="912" y="469"/>
                </a:lnTo>
                <a:lnTo>
                  <a:pt x="913" y="469"/>
                </a:lnTo>
                <a:lnTo>
                  <a:pt x="914" y="469"/>
                </a:lnTo>
                <a:lnTo>
                  <a:pt x="915" y="469"/>
                </a:lnTo>
                <a:lnTo>
                  <a:pt x="918" y="472"/>
                </a:lnTo>
                <a:lnTo>
                  <a:pt x="921" y="473"/>
                </a:lnTo>
                <a:lnTo>
                  <a:pt x="925" y="475"/>
                </a:lnTo>
                <a:lnTo>
                  <a:pt x="927" y="478"/>
                </a:lnTo>
                <a:lnTo>
                  <a:pt x="929" y="481"/>
                </a:lnTo>
                <a:lnTo>
                  <a:pt x="931" y="482"/>
                </a:lnTo>
                <a:lnTo>
                  <a:pt x="934" y="484"/>
                </a:lnTo>
                <a:lnTo>
                  <a:pt x="935" y="484"/>
                </a:lnTo>
                <a:lnTo>
                  <a:pt x="938" y="485"/>
                </a:lnTo>
                <a:lnTo>
                  <a:pt x="940" y="485"/>
                </a:lnTo>
                <a:lnTo>
                  <a:pt x="943" y="485"/>
                </a:lnTo>
                <a:lnTo>
                  <a:pt x="945" y="484"/>
                </a:lnTo>
                <a:lnTo>
                  <a:pt x="945" y="486"/>
                </a:lnTo>
                <a:lnTo>
                  <a:pt x="945" y="488"/>
                </a:lnTo>
                <a:lnTo>
                  <a:pt x="945" y="489"/>
                </a:lnTo>
                <a:lnTo>
                  <a:pt x="945" y="490"/>
                </a:lnTo>
                <a:lnTo>
                  <a:pt x="943" y="492"/>
                </a:lnTo>
                <a:lnTo>
                  <a:pt x="940" y="493"/>
                </a:lnTo>
                <a:lnTo>
                  <a:pt x="937" y="494"/>
                </a:lnTo>
                <a:lnTo>
                  <a:pt x="935" y="495"/>
                </a:lnTo>
                <a:lnTo>
                  <a:pt x="932" y="496"/>
                </a:lnTo>
                <a:lnTo>
                  <a:pt x="928" y="496"/>
                </a:lnTo>
                <a:lnTo>
                  <a:pt x="925" y="496"/>
                </a:lnTo>
                <a:lnTo>
                  <a:pt x="922" y="496"/>
                </a:lnTo>
                <a:lnTo>
                  <a:pt x="922" y="499"/>
                </a:lnTo>
                <a:lnTo>
                  <a:pt x="921" y="502"/>
                </a:lnTo>
                <a:lnTo>
                  <a:pt x="919" y="503"/>
                </a:lnTo>
                <a:lnTo>
                  <a:pt x="917" y="504"/>
                </a:lnTo>
                <a:lnTo>
                  <a:pt x="914" y="505"/>
                </a:lnTo>
                <a:lnTo>
                  <a:pt x="912" y="505"/>
                </a:lnTo>
                <a:lnTo>
                  <a:pt x="908" y="506"/>
                </a:lnTo>
                <a:lnTo>
                  <a:pt x="906" y="506"/>
                </a:lnTo>
                <a:lnTo>
                  <a:pt x="906" y="510"/>
                </a:lnTo>
                <a:lnTo>
                  <a:pt x="905" y="513"/>
                </a:lnTo>
                <a:lnTo>
                  <a:pt x="903" y="515"/>
                </a:lnTo>
                <a:lnTo>
                  <a:pt x="900" y="517"/>
                </a:lnTo>
                <a:lnTo>
                  <a:pt x="902" y="522"/>
                </a:lnTo>
                <a:lnTo>
                  <a:pt x="905" y="525"/>
                </a:lnTo>
                <a:lnTo>
                  <a:pt x="909" y="528"/>
                </a:lnTo>
                <a:lnTo>
                  <a:pt x="914" y="531"/>
                </a:lnTo>
                <a:lnTo>
                  <a:pt x="919" y="534"/>
                </a:lnTo>
                <a:lnTo>
                  <a:pt x="923" y="536"/>
                </a:lnTo>
                <a:lnTo>
                  <a:pt x="927" y="540"/>
                </a:lnTo>
                <a:lnTo>
                  <a:pt x="931" y="543"/>
                </a:lnTo>
                <a:lnTo>
                  <a:pt x="934" y="547"/>
                </a:lnTo>
                <a:lnTo>
                  <a:pt x="935" y="550"/>
                </a:lnTo>
                <a:lnTo>
                  <a:pt x="937" y="553"/>
                </a:lnTo>
                <a:lnTo>
                  <a:pt x="938" y="557"/>
                </a:lnTo>
                <a:lnTo>
                  <a:pt x="939" y="561"/>
                </a:lnTo>
                <a:lnTo>
                  <a:pt x="939" y="565"/>
                </a:lnTo>
                <a:lnTo>
                  <a:pt x="939" y="569"/>
                </a:lnTo>
                <a:lnTo>
                  <a:pt x="937" y="573"/>
                </a:lnTo>
                <a:lnTo>
                  <a:pt x="936" y="573"/>
                </a:lnTo>
                <a:lnTo>
                  <a:pt x="935" y="573"/>
                </a:lnTo>
                <a:lnTo>
                  <a:pt x="934" y="574"/>
                </a:lnTo>
                <a:lnTo>
                  <a:pt x="932" y="576"/>
                </a:lnTo>
                <a:lnTo>
                  <a:pt x="932" y="577"/>
                </a:lnTo>
                <a:lnTo>
                  <a:pt x="932" y="579"/>
                </a:lnTo>
                <a:lnTo>
                  <a:pt x="933" y="581"/>
                </a:lnTo>
                <a:lnTo>
                  <a:pt x="935" y="582"/>
                </a:lnTo>
                <a:lnTo>
                  <a:pt x="937" y="583"/>
                </a:lnTo>
                <a:lnTo>
                  <a:pt x="939" y="583"/>
                </a:lnTo>
                <a:lnTo>
                  <a:pt x="939" y="586"/>
                </a:lnTo>
                <a:lnTo>
                  <a:pt x="938" y="588"/>
                </a:lnTo>
                <a:lnTo>
                  <a:pt x="937" y="591"/>
                </a:lnTo>
                <a:lnTo>
                  <a:pt x="938" y="594"/>
                </a:lnTo>
                <a:lnTo>
                  <a:pt x="939" y="596"/>
                </a:lnTo>
                <a:lnTo>
                  <a:pt x="940" y="597"/>
                </a:lnTo>
                <a:lnTo>
                  <a:pt x="941" y="598"/>
                </a:lnTo>
                <a:lnTo>
                  <a:pt x="943" y="600"/>
                </a:lnTo>
                <a:lnTo>
                  <a:pt x="945" y="601"/>
                </a:lnTo>
                <a:lnTo>
                  <a:pt x="946" y="604"/>
                </a:lnTo>
                <a:lnTo>
                  <a:pt x="945" y="606"/>
                </a:lnTo>
                <a:lnTo>
                  <a:pt x="944" y="609"/>
                </a:lnTo>
                <a:lnTo>
                  <a:pt x="943" y="611"/>
                </a:lnTo>
                <a:lnTo>
                  <a:pt x="942" y="614"/>
                </a:lnTo>
                <a:lnTo>
                  <a:pt x="942" y="616"/>
                </a:lnTo>
                <a:lnTo>
                  <a:pt x="943" y="619"/>
                </a:lnTo>
                <a:lnTo>
                  <a:pt x="944" y="622"/>
                </a:lnTo>
                <a:lnTo>
                  <a:pt x="946" y="625"/>
                </a:lnTo>
                <a:lnTo>
                  <a:pt x="946" y="627"/>
                </a:lnTo>
                <a:lnTo>
                  <a:pt x="947" y="630"/>
                </a:lnTo>
                <a:lnTo>
                  <a:pt x="946" y="634"/>
                </a:lnTo>
                <a:lnTo>
                  <a:pt x="946" y="638"/>
                </a:lnTo>
                <a:lnTo>
                  <a:pt x="946" y="642"/>
                </a:lnTo>
                <a:lnTo>
                  <a:pt x="946" y="647"/>
                </a:lnTo>
                <a:lnTo>
                  <a:pt x="946" y="652"/>
                </a:lnTo>
                <a:lnTo>
                  <a:pt x="945" y="656"/>
                </a:lnTo>
                <a:lnTo>
                  <a:pt x="945" y="661"/>
                </a:lnTo>
                <a:lnTo>
                  <a:pt x="943" y="666"/>
                </a:lnTo>
                <a:lnTo>
                  <a:pt x="942" y="666"/>
                </a:lnTo>
                <a:lnTo>
                  <a:pt x="941" y="667"/>
                </a:lnTo>
                <a:lnTo>
                  <a:pt x="940" y="667"/>
                </a:lnTo>
                <a:lnTo>
                  <a:pt x="938" y="665"/>
                </a:lnTo>
                <a:lnTo>
                  <a:pt x="936" y="664"/>
                </a:lnTo>
                <a:lnTo>
                  <a:pt x="935" y="662"/>
                </a:lnTo>
                <a:lnTo>
                  <a:pt x="934" y="659"/>
                </a:lnTo>
                <a:lnTo>
                  <a:pt x="934" y="656"/>
                </a:lnTo>
                <a:lnTo>
                  <a:pt x="934" y="653"/>
                </a:lnTo>
                <a:lnTo>
                  <a:pt x="934" y="650"/>
                </a:lnTo>
                <a:lnTo>
                  <a:pt x="934" y="647"/>
                </a:lnTo>
                <a:lnTo>
                  <a:pt x="932" y="651"/>
                </a:lnTo>
                <a:lnTo>
                  <a:pt x="931" y="654"/>
                </a:lnTo>
                <a:lnTo>
                  <a:pt x="929" y="658"/>
                </a:lnTo>
                <a:lnTo>
                  <a:pt x="928" y="661"/>
                </a:lnTo>
                <a:lnTo>
                  <a:pt x="927" y="664"/>
                </a:lnTo>
                <a:lnTo>
                  <a:pt x="927" y="667"/>
                </a:lnTo>
                <a:lnTo>
                  <a:pt x="926" y="670"/>
                </a:lnTo>
                <a:lnTo>
                  <a:pt x="924" y="672"/>
                </a:lnTo>
                <a:lnTo>
                  <a:pt x="921" y="676"/>
                </a:lnTo>
                <a:lnTo>
                  <a:pt x="918" y="676"/>
                </a:lnTo>
                <a:lnTo>
                  <a:pt x="915" y="674"/>
                </a:lnTo>
                <a:lnTo>
                  <a:pt x="913" y="671"/>
                </a:lnTo>
                <a:lnTo>
                  <a:pt x="911" y="665"/>
                </a:lnTo>
                <a:lnTo>
                  <a:pt x="909" y="660"/>
                </a:lnTo>
                <a:lnTo>
                  <a:pt x="906" y="655"/>
                </a:lnTo>
                <a:lnTo>
                  <a:pt x="903" y="651"/>
                </a:lnTo>
                <a:lnTo>
                  <a:pt x="901" y="650"/>
                </a:lnTo>
                <a:lnTo>
                  <a:pt x="899" y="650"/>
                </a:lnTo>
                <a:lnTo>
                  <a:pt x="897" y="652"/>
                </a:lnTo>
                <a:lnTo>
                  <a:pt x="895" y="653"/>
                </a:lnTo>
                <a:lnTo>
                  <a:pt x="895" y="655"/>
                </a:lnTo>
                <a:lnTo>
                  <a:pt x="895" y="657"/>
                </a:lnTo>
                <a:lnTo>
                  <a:pt x="894" y="660"/>
                </a:lnTo>
                <a:lnTo>
                  <a:pt x="894" y="661"/>
                </a:lnTo>
                <a:lnTo>
                  <a:pt x="893" y="663"/>
                </a:lnTo>
                <a:lnTo>
                  <a:pt x="893" y="665"/>
                </a:lnTo>
                <a:lnTo>
                  <a:pt x="892" y="666"/>
                </a:lnTo>
                <a:lnTo>
                  <a:pt x="891" y="667"/>
                </a:lnTo>
                <a:lnTo>
                  <a:pt x="885" y="669"/>
                </a:lnTo>
                <a:lnTo>
                  <a:pt x="878" y="671"/>
                </a:lnTo>
                <a:lnTo>
                  <a:pt x="872" y="674"/>
                </a:lnTo>
                <a:lnTo>
                  <a:pt x="865" y="676"/>
                </a:lnTo>
                <a:lnTo>
                  <a:pt x="859" y="678"/>
                </a:lnTo>
                <a:lnTo>
                  <a:pt x="855" y="682"/>
                </a:lnTo>
                <a:lnTo>
                  <a:pt x="851" y="686"/>
                </a:lnTo>
                <a:lnTo>
                  <a:pt x="850" y="692"/>
                </a:lnTo>
                <a:lnTo>
                  <a:pt x="850" y="694"/>
                </a:lnTo>
                <a:lnTo>
                  <a:pt x="850" y="697"/>
                </a:lnTo>
                <a:lnTo>
                  <a:pt x="851" y="701"/>
                </a:lnTo>
                <a:lnTo>
                  <a:pt x="852" y="704"/>
                </a:lnTo>
                <a:lnTo>
                  <a:pt x="852" y="707"/>
                </a:lnTo>
                <a:lnTo>
                  <a:pt x="852" y="711"/>
                </a:lnTo>
                <a:lnTo>
                  <a:pt x="851" y="714"/>
                </a:lnTo>
                <a:lnTo>
                  <a:pt x="849" y="716"/>
                </a:lnTo>
                <a:lnTo>
                  <a:pt x="841" y="722"/>
                </a:lnTo>
                <a:lnTo>
                  <a:pt x="834" y="729"/>
                </a:lnTo>
                <a:lnTo>
                  <a:pt x="828" y="736"/>
                </a:lnTo>
                <a:lnTo>
                  <a:pt x="821" y="742"/>
                </a:lnTo>
                <a:lnTo>
                  <a:pt x="813" y="748"/>
                </a:lnTo>
                <a:lnTo>
                  <a:pt x="806" y="752"/>
                </a:lnTo>
                <a:lnTo>
                  <a:pt x="797" y="755"/>
                </a:lnTo>
                <a:lnTo>
                  <a:pt x="787" y="758"/>
                </a:lnTo>
                <a:lnTo>
                  <a:pt x="785" y="759"/>
                </a:lnTo>
                <a:lnTo>
                  <a:pt x="781" y="766"/>
                </a:lnTo>
                <a:lnTo>
                  <a:pt x="777" y="772"/>
                </a:lnTo>
                <a:lnTo>
                  <a:pt x="772" y="778"/>
                </a:lnTo>
                <a:lnTo>
                  <a:pt x="767" y="784"/>
                </a:lnTo>
                <a:lnTo>
                  <a:pt x="762" y="789"/>
                </a:lnTo>
                <a:lnTo>
                  <a:pt x="756" y="794"/>
                </a:lnTo>
                <a:lnTo>
                  <a:pt x="749" y="798"/>
                </a:lnTo>
                <a:lnTo>
                  <a:pt x="743" y="803"/>
                </a:lnTo>
                <a:lnTo>
                  <a:pt x="737" y="806"/>
                </a:lnTo>
                <a:lnTo>
                  <a:pt x="731" y="811"/>
                </a:lnTo>
                <a:lnTo>
                  <a:pt x="725" y="815"/>
                </a:lnTo>
                <a:lnTo>
                  <a:pt x="718" y="820"/>
                </a:lnTo>
                <a:lnTo>
                  <a:pt x="712" y="824"/>
                </a:lnTo>
                <a:lnTo>
                  <a:pt x="707" y="829"/>
                </a:lnTo>
                <a:lnTo>
                  <a:pt x="701" y="834"/>
                </a:lnTo>
                <a:lnTo>
                  <a:pt x="695" y="839"/>
                </a:lnTo>
                <a:lnTo>
                  <a:pt x="690" y="844"/>
                </a:lnTo>
                <a:lnTo>
                  <a:pt x="685" y="847"/>
                </a:lnTo>
                <a:lnTo>
                  <a:pt x="679" y="851"/>
                </a:lnTo>
                <a:lnTo>
                  <a:pt x="673" y="854"/>
                </a:lnTo>
                <a:lnTo>
                  <a:pt x="667" y="857"/>
                </a:lnTo>
                <a:lnTo>
                  <a:pt x="659" y="859"/>
                </a:lnTo>
                <a:lnTo>
                  <a:pt x="653" y="862"/>
                </a:lnTo>
                <a:lnTo>
                  <a:pt x="646" y="865"/>
                </a:lnTo>
                <a:lnTo>
                  <a:pt x="645" y="867"/>
                </a:lnTo>
                <a:lnTo>
                  <a:pt x="644" y="869"/>
                </a:lnTo>
                <a:lnTo>
                  <a:pt x="643" y="871"/>
                </a:lnTo>
                <a:lnTo>
                  <a:pt x="644" y="872"/>
                </a:lnTo>
                <a:lnTo>
                  <a:pt x="648" y="875"/>
                </a:lnTo>
                <a:lnTo>
                  <a:pt x="649" y="876"/>
                </a:lnTo>
                <a:lnTo>
                  <a:pt x="649" y="878"/>
                </a:lnTo>
                <a:lnTo>
                  <a:pt x="649" y="881"/>
                </a:lnTo>
                <a:lnTo>
                  <a:pt x="649" y="882"/>
                </a:lnTo>
                <a:lnTo>
                  <a:pt x="650" y="883"/>
                </a:lnTo>
                <a:lnTo>
                  <a:pt x="653" y="885"/>
                </a:lnTo>
                <a:lnTo>
                  <a:pt x="654" y="885"/>
                </a:lnTo>
                <a:lnTo>
                  <a:pt x="657" y="886"/>
                </a:lnTo>
                <a:lnTo>
                  <a:pt x="658" y="889"/>
                </a:lnTo>
                <a:lnTo>
                  <a:pt x="657" y="893"/>
                </a:lnTo>
                <a:lnTo>
                  <a:pt x="653" y="897"/>
                </a:lnTo>
                <a:lnTo>
                  <a:pt x="645" y="901"/>
                </a:lnTo>
                <a:lnTo>
                  <a:pt x="636" y="903"/>
                </a:lnTo>
                <a:lnTo>
                  <a:pt x="627" y="905"/>
                </a:lnTo>
                <a:lnTo>
                  <a:pt x="618" y="906"/>
                </a:lnTo>
                <a:lnTo>
                  <a:pt x="609" y="908"/>
                </a:lnTo>
                <a:lnTo>
                  <a:pt x="600" y="912"/>
                </a:lnTo>
                <a:lnTo>
                  <a:pt x="592" y="917"/>
                </a:lnTo>
                <a:lnTo>
                  <a:pt x="586" y="925"/>
                </a:lnTo>
                <a:lnTo>
                  <a:pt x="585" y="926"/>
                </a:lnTo>
                <a:lnTo>
                  <a:pt x="584" y="927"/>
                </a:lnTo>
                <a:lnTo>
                  <a:pt x="582" y="928"/>
                </a:lnTo>
                <a:lnTo>
                  <a:pt x="580" y="929"/>
                </a:lnTo>
                <a:lnTo>
                  <a:pt x="579" y="929"/>
                </a:lnTo>
                <a:lnTo>
                  <a:pt x="575" y="929"/>
                </a:lnTo>
                <a:lnTo>
                  <a:pt x="573" y="930"/>
                </a:lnTo>
                <a:lnTo>
                  <a:pt x="571" y="930"/>
                </a:lnTo>
                <a:lnTo>
                  <a:pt x="570" y="929"/>
                </a:lnTo>
                <a:lnTo>
                  <a:pt x="568" y="927"/>
                </a:lnTo>
                <a:lnTo>
                  <a:pt x="567" y="925"/>
                </a:lnTo>
                <a:lnTo>
                  <a:pt x="565" y="923"/>
                </a:lnTo>
                <a:lnTo>
                  <a:pt x="562" y="923"/>
                </a:lnTo>
                <a:lnTo>
                  <a:pt x="559" y="923"/>
                </a:lnTo>
                <a:lnTo>
                  <a:pt x="555" y="924"/>
                </a:lnTo>
                <a:lnTo>
                  <a:pt x="553" y="926"/>
                </a:lnTo>
                <a:lnTo>
                  <a:pt x="551" y="929"/>
                </a:lnTo>
                <a:lnTo>
                  <a:pt x="548" y="931"/>
                </a:lnTo>
                <a:lnTo>
                  <a:pt x="547" y="934"/>
                </a:lnTo>
                <a:lnTo>
                  <a:pt x="546" y="937"/>
                </a:lnTo>
                <a:lnTo>
                  <a:pt x="544" y="945"/>
                </a:lnTo>
                <a:lnTo>
                  <a:pt x="544" y="952"/>
                </a:lnTo>
                <a:lnTo>
                  <a:pt x="545" y="959"/>
                </a:lnTo>
                <a:lnTo>
                  <a:pt x="546" y="966"/>
                </a:lnTo>
                <a:lnTo>
                  <a:pt x="547" y="973"/>
                </a:lnTo>
                <a:lnTo>
                  <a:pt x="548" y="980"/>
                </a:lnTo>
                <a:lnTo>
                  <a:pt x="548" y="988"/>
                </a:lnTo>
                <a:lnTo>
                  <a:pt x="546" y="995"/>
                </a:lnTo>
                <a:lnTo>
                  <a:pt x="545" y="998"/>
                </a:lnTo>
                <a:lnTo>
                  <a:pt x="545" y="1000"/>
                </a:lnTo>
                <a:lnTo>
                  <a:pt x="545" y="1003"/>
                </a:lnTo>
                <a:lnTo>
                  <a:pt x="545" y="1006"/>
                </a:lnTo>
                <a:lnTo>
                  <a:pt x="546" y="1008"/>
                </a:lnTo>
                <a:lnTo>
                  <a:pt x="547" y="1011"/>
                </a:lnTo>
                <a:lnTo>
                  <a:pt x="548" y="1014"/>
                </a:lnTo>
                <a:lnTo>
                  <a:pt x="550" y="1017"/>
                </a:lnTo>
                <a:lnTo>
                  <a:pt x="551" y="1020"/>
                </a:lnTo>
                <a:lnTo>
                  <a:pt x="551" y="1023"/>
                </a:lnTo>
                <a:lnTo>
                  <a:pt x="551" y="1025"/>
                </a:lnTo>
                <a:lnTo>
                  <a:pt x="550" y="1029"/>
                </a:lnTo>
                <a:lnTo>
                  <a:pt x="548" y="1032"/>
                </a:lnTo>
                <a:lnTo>
                  <a:pt x="545" y="1035"/>
                </a:lnTo>
                <a:lnTo>
                  <a:pt x="542" y="1037"/>
                </a:lnTo>
                <a:lnTo>
                  <a:pt x="539" y="1039"/>
                </a:lnTo>
                <a:lnTo>
                  <a:pt x="543" y="1038"/>
                </a:lnTo>
                <a:lnTo>
                  <a:pt x="547" y="1038"/>
                </a:lnTo>
                <a:lnTo>
                  <a:pt x="551" y="1039"/>
                </a:lnTo>
                <a:lnTo>
                  <a:pt x="554" y="1040"/>
                </a:lnTo>
                <a:lnTo>
                  <a:pt x="556" y="1042"/>
                </a:lnTo>
                <a:lnTo>
                  <a:pt x="557" y="1046"/>
                </a:lnTo>
                <a:lnTo>
                  <a:pt x="557" y="1049"/>
                </a:lnTo>
                <a:lnTo>
                  <a:pt x="555" y="1053"/>
                </a:lnTo>
                <a:lnTo>
                  <a:pt x="554" y="1056"/>
                </a:lnTo>
                <a:lnTo>
                  <a:pt x="553" y="1059"/>
                </a:lnTo>
                <a:lnTo>
                  <a:pt x="553" y="1061"/>
                </a:lnTo>
                <a:lnTo>
                  <a:pt x="553" y="1064"/>
                </a:lnTo>
                <a:lnTo>
                  <a:pt x="554" y="1067"/>
                </a:lnTo>
                <a:lnTo>
                  <a:pt x="554" y="1069"/>
                </a:lnTo>
                <a:lnTo>
                  <a:pt x="553" y="1071"/>
                </a:lnTo>
                <a:lnTo>
                  <a:pt x="552" y="1073"/>
                </a:lnTo>
                <a:lnTo>
                  <a:pt x="550" y="1076"/>
                </a:lnTo>
                <a:lnTo>
                  <a:pt x="548" y="1078"/>
                </a:lnTo>
                <a:lnTo>
                  <a:pt x="546" y="1080"/>
                </a:lnTo>
                <a:lnTo>
                  <a:pt x="544" y="1082"/>
                </a:lnTo>
                <a:lnTo>
                  <a:pt x="542" y="1085"/>
                </a:lnTo>
                <a:lnTo>
                  <a:pt x="540" y="1088"/>
                </a:lnTo>
                <a:lnTo>
                  <a:pt x="538" y="1091"/>
                </a:lnTo>
                <a:lnTo>
                  <a:pt x="536" y="1093"/>
                </a:lnTo>
                <a:lnTo>
                  <a:pt x="532" y="1099"/>
                </a:lnTo>
                <a:lnTo>
                  <a:pt x="529" y="1105"/>
                </a:lnTo>
                <a:lnTo>
                  <a:pt x="526" y="1110"/>
                </a:lnTo>
                <a:lnTo>
                  <a:pt x="524" y="1116"/>
                </a:lnTo>
                <a:lnTo>
                  <a:pt x="522" y="1123"/>
                </a:lnTo>
                <a:lnTo>
                  <a:pt x="521" y="1129"/>
                </a:lnTo>
                <a:lnTo>
                  <a:pt x="521" y="1135"/>
                </a:lnTo>
                <a:lnTo>
                  <a:pt x="521" y="1140"/>
                </a:lnTo>
                <a:lnTo>
                  <a:pt x="524" y="1139"/>
                </a:lnTo>
                <a:lnTo>
                  <a:pt x="526" y="1137"/>
                </a:lnTo>
                <a:lnTo>
                  <a:pt x="529" y="1136"/>
                </a:lnTo>
                <a:lnTo>
                  <a:pt x="531" y="1135"/>
                </a:lnTo>
                <a:lnTo>
                  <a:pt x="533" y="1134"/>
                </a:lnTo>
                <a:lnTo>
                  <a:pt x="534" y="1134"/>
                </a:lnTo>
                <a:lnTo>
                  <a:pt x="536" y="1135"/>
                </a:lnTo>
                <a:lnTo>
                  <a:pt x="537" y="1136"/>
                </a:lnTo>
                <a:lnTo>
                  <a:pt x="538" y="1139"/>
                </a:lnTo>
                <a:lnTo>
                  <a:pt x="539" y="1143"/>
                </a:lnTo>
                <a:lnTo>
                  <a:pt x="540" y="1147"/>
                </a:lnTo>
                <a:lnTo>
                  <a:pt x="540" y="1152"/>
                </a:lnTo>
                <a:lnTo>
                  <a:pt x="540" y="1156"/>
                </a:lnTo>
                <a:lnTo>
                  <a:pt x="539" y="1161"/>
                </a:lnTo>
                <a:lnTo>
                  <a:pt x="538" y="1165"/>
                </a:lnTo>
                <a:lnTo>
                  <a:pt x="537" y="1169"/>
                </a:lnTo>
                <a:lnTo>
                  <a:pt x="533" y="1174"/>
                </a:lnTo>
                <a:lnTo>
                  <a:pt x="529" y="1177"/>
                </a:lnTo>
                <a:lnTo>
                  <a:pt x="523" y="1178"/>
                </a:lnTo>
                <a:lnTo>
                  <a:pt x="517" y="1179"/>
                </a:lnTo>
                <a:lnTo>
                  <a:pt x="511" y="1181"/>
                </a:lnTo>
                <a:lnTo>
                  <a:pt x="505" y="1183"/>
                </a:lnTo>
                <a:lnTo>
                  <a:pt x="501" y="1187"/>
                </a:lnTo>
                <a:lnTo>
                  <a:pt x="498" y="1192"/>
                </a:lnTo>
                <a:lnTo>
                  <a:pt x="500" y="1192"/>
                </a:lnTo>
                <a:lnTo>
                  <a:pt x="503" y="1192"/>
                </a:lnTo>
                <a:lnTo>
                  <a:pt x="505" y="1193"/>
                </a:lnTo>
                <a:lnTo>
                  <a:pt x="505" y="1194"/>
                </a:lnTo>
                <a:lnTo>
                  <a:pt x="503" y="1199"/>
                </a:lnTo>
                <a:lnTo>
                  <a:pt x="501" y="1203"/>
                </a:lnTo>
                <a:lnTo>
                  <a:pt x="499" y="1207"/>
                </a:lnTo>
                <a:lnTo>
                  <a:pt x="498" y="1212"/>
                </a:lnTo>
                <a:lnTo>
                  <a:pt x="496" y="1216"/>
                </a:lnTo>
                <a:lnTo>
                  <a:pt x="494" y="1220"/>
                </a:lnTo>
                <a:lnTo>
                  <a:pt x="491" y="1223"/>
                </a:lnTo>
                <a:lnTo>
                  <a:pt x="488" y="1226"/>
                </a:lnTo>
                <a:lnTo>
                  <a:pt x="484" y="1228"/>
                </a:lnTo>
                <a:lnTo>
                  <a:pt x="480" y="1230"/>
                </a:lnTo>
                <a:lnTo>
                  <a:pt x="477" y="1232"/>
                </a:lnTo>
                <a:lnTo>
                  <a:pt x="473" y="1232"/>
                </a:lnTo>
                <a:lnTo>
                  <a:pt x="469" y="1234"/>
                </a:lnTo>
                <a:lnTo>
                  <a:pt x="466" y="1235"/>
                </a:lnTo>
                <a:lnTo>
                  <a:pt x="462" y="1236"/>
                </a:lnTo>
                <a:lnTo>
                  <a:pt x="459" y="1238"/>
                </a:lnTo>
                <a:lnTo>
                  <a:pt x="456" y="1240"/>
                </a:lnTo>
                <a:lnTo>
                  <a:pt x="454" y="1242"/>
                </a:lnTo>
                <a:lnTo>
                  <a:pt x="453" y="1245"/>
                </a:lnTo>
                <a:lnTo>
                  <a:pt x="453" y="1247"/>
                </a:lnTo>
                <a:lnTo>
                  <a:pt x="453" y="1251"/>
                </a:lnTo>
                <a:lnTo>
                  <a:pt x="453" y="1255"/>
                </a:lnTo>
                <a:lnTo>
                  <a:pt x="452" y="1258"/>
                </a:lnTo>
                <a:lnTo>
                  <a:pt x="451" y="1261"/>
                </a:lnTo>
                <a:lnTo>
                  <a:pt x="449" y="1265"/>
                </a:lnTo>
                <a:lnTo>
                  <a:pt x="446" y="1268"/>
                </a:lnTo>
                <a:lnTo>
                  <a:pt x="443" y="1271"/>
                </a:lnTo>
                <a:lnTo>
                  <a:pt x="439" y="1272"/>
                </a:lnTo>
                <a:lnTo>
                  <a:pt x="436" y="1274"/>
                </a:lnTo>
                <a:lnTo>
                  <a:pt x="431" y="1274"/>
                </a:lnTo>
                <a:lnTo>
                  <a:pt x="427" y="1274"/>
                </a:lnTo>
                <a:lnTo>
                  <a:pt x="423" y="1272"/>
                </a:lnTo>
                <a:lnTo>
                  <a:pt x="416" y="1268"/>
                </a:lnTo>
                <a:lnTo>
                  <a:pt x="409" y="1263"/>
                </a:lnTo>
                <a:lnTo>
                  <a:pt x="403" y="1257"/>
                </a:lnTo>
                <a:lnTo>
                  <a:pt x="396" y="1251"/>
                </a:lnTo>
                <a:lnTo>
                  <a:pt x="391" y="1245"/>
                </a:lnTo>
                <a:lnTo>
                  <a:pt x="386" y="1238"/>
                </a:lnTo>
                <a:lnTo>
                  <a:pt x="381" y="1231"/>
                </a:lnTo>
                <a:lnTo>
                  <a:pt x="376" y="1224"/>
                </a:lnTo>
                <a:lnTo>
                  <a:pt x="372" y="1217"/>
                </a:lnTo>
                <a:lnTo>
                  <a:pt x="369" y="1210"/>
                </a:lnTo>
                <a:lnTo>
                  <a:pt x="368" y="1202"/>
                </a:lnTo>
                <a:lnTo>
                  <a:pt x="368" y="1194"/>
                </a:lnTo>
                <a:lnTo>
                  <a:pt x="367" y="1187"/>
                </a:lnTo>
                <a:lnTo>
                  <a:pt x="367" y="1179"/>
                </a:lnTo>
                <a:lnTo>
                  <a:pt x="365" y="1171"/>
                </a:lnTo>
                <a:lnTo>
                  <a:pt x="362" y="1164"/>
                </a:lnTo>
                <a:lnTo>
                  <a:pt x="358" y="1157"/>
                </a:lnTo>
                <a:lnTo>
                  <a:pt x="355" y="1150"/>
                </a:lnTo>
                <a:lnTo>
                  <a:pt x="351" y="1143"/>
                </a:lnTo>
                <a:lnTo>
                  <a:pt x="347" y="1137"/>
                </a:lnTo>
                <a:lnTo>
                  <a:pt x="342" y="1131"/>
                </a:lnTo>
                <a:lnTo>
                  <a:pt x="338" y="1124"/>
                </a:lnTo>
                <a:lnTo>
                  <a:pt x="334" y="1118"/>
                </a:lnTo>
                <a:lnTo>
                  <a:pt x="330" y="1111"/>
                </a:lnTo>
                <a:lnTo>
                  <a:pt x="326" y="1105"/>
                </a:lnTo>
                <a:lnTo>
                  <a:pt x="322" y="1098"/>
                </a:lnTo>
                <a:lnTo>
                  <a:pt x="317" y="1092"/>
                </a:lnTo>
                <a:lnTo>
                  <a:pt x="313" y="1085"/>
                </a:lnTo>
                <a:lnTo>
                  <a:pt x="309" y="1080"/>
                </a:lnTo>
                <a:lnTo>
                  <a:pt x="305" y="1072"/>
                </a:lnTo>
                <a:lnTo>
                  <a:pt x="301" y="1066"/>
                </a:lnTo>
                <a:lnTo>
                  <a:pt x="297" y="1059"/>
                </a:lnTo>
                <a:lnTo>
                  <a:pt x="296" y="1055"/>
                </a:lnTo>
                <a:lnTo>
                  <a:pt x="296" y="1051"/>
                </a:lnTo>
                <a:lnTo>
                  <a:pt x="297" y="1047"/>
                </a:lnTo>
                <a:lnTo>
                  <a:pt x="297" y="1043"/>
                </a:lnTo>
                <a:lnTo>
                  <a:pt x="298" y="1039"/>
                </a:lnTo>
                <a:lnTo>
                  <a:pt x="299" y="1035"/>
                </a:lnTo>
                <a:lnTo>
                  <a:pt x="299" y="1031"/>
                </a:lnTo>
                <a:lnTo>
                  <a:pt x="298" y="1028"/>
                </a:lnTo>
                <a:lnTo>
                  <a:pt x="296" y="1023"/>
                </a:lnTo>
                <a:lnTo>
                  <a:pt x="294" y="1017"/>
                </a:lnTo>
                <a:lnTo>
                  <a:pt x="291" y="1011"/>
                </a:lnTo>
                <a:lnTo>
                  <a:pt x="289" y="1005"/>
                </a:lnTo>
                <a:lnTo>
                  <a:pt x="287" y="999"/>
                </a:lnTo>
                <a:lnTo>
                  <a:pt x="284" y="993"/>
                </a:lnTo>
                <a:lnTo>
                  <a:pt x="282" y="988"/>
                </a:lnTo>
                <a:lnTo>
                  <a:pt x="279" y="982"/>
                </a:lnTo>
                <a:lnTo>
                  <a:pt x="277" y="976"/>
                </a:lnTo>
                <a:lnTo>
                  <a:pt x="275" y="970"/>
                </a:lnTo>
                <a:lnTo>
                  <a:pt x="271" y="966"/>
                </a:lnTo>
                <a:lnTo>
                  <a:pt x="269" y="960"/>
                </a:lnTo>
                <a:lnTo>
                  <a:pt x="266" y="954"/>
                </a:lnTo>
                <a:lnTo>
                  <a:pt x="262" y="949"/>
                </a:lnTo>
                <a:lnTo>
                  <a:pt x="259" y="943"/>
                </a:lnTo>
                <a:lnTo>
                  <a:pt x="255" y="937"/>
                </a:lnTo>
                <a:lnTo>
                  <a:pt x="252" y="933"/>
                </a:lnTo>
                <a:lnTo>
                  <a:pt x="249" y="929"/>
                </a:lnTo>
                <a:lnTo>
                  <a:pt x="245" y="924"/>
                </a:lnTo>
                <a:lnTo>
                  <a:pt x="242" y="920"/>
                </a:lnTo>
                <a:lnTo>
                  <a:pt x="239" y="916"/>
                </a:lnTo>
                <a:lnTo>
                  <a:pt x="237" y="912"/>
                </a:lnTo>
                <a:lnTo>
                  <a:pt x="234" y="908"/>
                </a:lnTo>
                <a:lnTo>
                  <a:pt x="232" y="903"/>
                </a:lnTo>
                <a:lnTo>
                  <a:pt x="232" y="900"/>
                </a:lnTo>
                <a:lnTo>
                  <a:pt x="231" y="898"/>
                </a:lnTo>
                <a:lnTo>
                  <a:pt x="231" y="895"/>
                </a:lnTo>
                <a:lnTo>
                  <a:pt x="232" y="893"/>
                </a:lnTo>
                <a:lnTo>
                  <a:pt x="232" y="890"/>
                </a:lnTo>
                <a:lnTo>
                  <a:pt x="232" y="887"/>
                </a:lnTo>
                <a:lnTo>
                  <a:pt x="233" y="885"/>
                </a:lnTo>
                <a:lnTo>
                  <a:pt x="234" y="882"/>
                </a:lnTo>
                <a:lnTo>
                  <a:pt x="234" y="877"/>
                </a:lnTo>
                <a:lnTo>
                  <a:pt x="234" y="872"/>
                </a:lnTo>
                <a:lnTo>
                  <a:pt x="234" y="867"/>
                </a:lnTo>
                <a:lnTo>
                  <a:pt x="234" y="863"/>
                </a:lnTo>
                <a:lnTo>
                  <a:pt x="234" y="859"/>
                </a:lnTo>
                <a:lnTo>
                  <a:pt x="232" y="854"/>
                </a:lnTo>
                <a:lnTo>
                  <a:pt x="230" y="850"/>
                </a:lnTo>
                <a:lnTo>
                  <a:pt x="228" y="845"/>
                </a:lnTo>
                <a:lnTo>
                  <a:pt x="226" y="841"/>
                </a:lnTo>
                <a:lnTo>
                  <a:pt x="225" y="836"/>
                </a:lnTo>
                <a:lnTo>
                  <a:pt x="224" y="832"/>
                </a:lnTo>
                <a:lnTo>
                  <a:pt x="223" y="827"/>
                </a:lnTo>
                <a:lnTo>
                  <a:pt x="222" y="823"/>
                </a:lnTo>
                <a:lnTo>
                  <a:pt x="222" y="818"/>
                </a:lnTo>
                <a:lnTo>
                  <a:pt x="219" y="813"/>
                </a:lnTo>
                <a:lnTo>
                  <a:pt x="217" y="809"/>
                </a:lnTo>
                <a:lnTo>
                  <a:pt x="216" y="807"/>
                </a:lnTo>
                <a:lnTo>
                  <a:pt x="215" y="805"/>
                </a:lnTo>
                <a:lnTo>
                  <a:pt x="215" y="803"/>
                </a:lnTo>
                <a:lnTo>
                  <a:pt x="215" y="801"/>
                </a:lnTo>
                <a:lnTo>
                  <a:pt x="216" y="799"/>
                </a:lnTo>
                <a:lnTo>
                  <a:pt x="217" y="796"/>
                </a:lnTo>
                <a:lnTo>
                  <a:pt x="219" y="795"/>
                </a:lnTo>
                <a:lnTo>
                  <a:pt x="222" y="793"/>
                </a:lnTo>
                <a:lnTo>
                  <a:pt x="220" y="793"/>
                </a:lnTo>
                <a:lnTo>
                  <a:pt x="218" y="793"/>
                </a:lnTo>
                <a:lnTo>
                  <a:pt x="217" y="793"/>
                </a:lnTo>
                <a:lnTo>
                  <a:pt x="216" y="792"/>
                </a:lnTo>
                <a:lnTo>
                  <a:pt x="214" y="789"/>
                </a:lnTo>
                <a:lnTo>
                  <a:pt x="213" y="787"/>
                </a:lnTo>
                <a:lnTo>
                  <a:pt x="213" y="784"/>
                </a:lnTo>
                <a:lnTo>
                  <a:pt x="214" y="781"/>
                </a:lnTo>
                <a:lnTo>
                  <a:pt x="215" y="778"/>
                </a:lnTo>
                <a:lnTo>
                  <a:pt x="217" y="776"/>
                </a:lnTo>
                <a:lnTo>
                  <a:pt x="218" y="773"/>
                </a:lnTo>
                <a:lnTo>
                  <a:pt x="219" y="769"/>
                </a:lnTo>
                <a:lnTo>
                  <a:pt x="216" y="769"/>
                </a:lnTo>
                <a:lnTo>
                  <a:pt x="214" y="769"/>
                </a:lnTo>
                <a:lnTo>
                  <a:pt x="212" y="767"/>
                </a:lnTo>
                <a:lnTo>
                  <a:pt x="210" y="766"/>
                </a:lnTo>
                <a:lnTo>
                  <a:pt x="210" y="760"/>
                </a:lnTo>
                <a:lnTo>
                  <a:pt x="210" y="754"/>
                </a:lnTo>
                <a:lnTo>
                  <a:pt x="210" y="748"/>
                </a:lnTo>
                <a:lnTo>
                  <a:pt x="210" y="744"/>
                </a:lnTo>
                <a:lnTo>
                  <a:pt x="211" y="738"/>
                </a:lnTo>
                <a:lnTo>
                  <a:pt x="212" y="733"/>
                </a:lnTo>
                <a:lnTo>
                  <a:pt x="213" y="727"/>
                </a:lnTo>
                <a:lnTo>
                  <a:pt x="215" y="722"/>
                </a:lnTo>
                <a:lnTo>
                  <a:pt x="216" y="717"/>
                </a:lnTo>
                <a:lnTo>
                  <a:pt x="217" y="712"/>
                </a:lnTo>
                <a:lnTo>
                  <a:pt x="217" y="707"/>
                </a:lnTo>
                <a:lnTo>
                  <a:pt x="216" y="700"/>
                </a:lnTo>
                <a:lnTo>
                  <a:pt x="214" y="695"/>
                </a:lnTo>
                <a:lnTo>
                  <a:pt x="212" y="690"/>
                </a:lnTo>
                <a:lnTo>
                  <a:pt x="209" y="684"/>
                </a:lnTo>
                <a:lnTo>
                  <a:pt x="205" y="679"/>
                </a:lnTo>
                <a:lnTo>
                  <a:pt x="205" y="677"/>
                </a:lnTo>
                <a:lnTo>
                  <a:pt x="208" y="676"/>
                </a:lnTo>
                <a:lnTo>
                  <a:pt x="210" y="674"/>
                </a:lnTo>
                <a:lnTo>
                  <a:pt x="209" y="671"/>
                </a:lnTo>
                <a:lnTo>
                  <a:pt x="207" y="669"/>
                </a:lnTo>
                <a:lnTo>
                  <a:pt x="205" y="666"/>
                </a:lnTo>
                <a:lnTo>
                  <a:pt x="203" y="663"/>
                </a:lnTo>
                <a:lnTo>
                  <a:pt x="202" y="661"/>
                </a:lnTo>
                <a:lnTo>
                  <a:pt x="201" y="658"/>
                </a:lnTo>
                <a:lnTo>
                  <a:pt x="201" y="654"/>
                </a:lnTo>
                <a:lnTo>
                  <a:pt x="202" y="651"/>
                </a:lnTo>
                <a:lnTo>
                  <a:pt x="204" y="647"/>
                </a:lnTo>
                <a:lnTo>
                  <a:pt x="206" y="644"/>
                </a:lnTo>
                <a:lnTo>
                  <a:pt x="208" y="640"/>
                </a:lnTo>
                <a:lnTo>
                  <a:pt x="209" y="637"/>
                </a:lnTo>
                <a:lnTo>
                  <a:pt x="210" y="633"/>
                </a:lnTo>
                <a:lnTo>
                  <a:pt x="208" y="633"/>
                </a:lnTo>
                <a:lnTo>
                  <a:pt x="206" y="633"/>
                </a:lnTo>
                <a:lnTo>
                  <a:pt x="203" y="633"/>
                </a:lnTo>
                <a:lnTo>
                  <a:pt x="201" y="633"/>
                </a:lnTo>
                <a:lnTo>
                  <a:pt x="199" y="633"/>
                </a:lnTo>
                <a:lnTo>
                  <a:pt x="197" y="633"/>
                </a:lnTo>
                <a:lnTo>
                  <a:pt x="195" y="633"/>
                </a:lnTo>
                <a:lnTo>
                  <a:pt x="192" y="633"/>
                </a:lnTo>
                <a:lnTo>
                  <a:pt x="194" y="636"/>
                </a:lnTo>
                <a:lnTo>
                  <a:pt x="194" y="637"/>
                </a:lnTo>
                <a:lnTo>
                  <a:pt x="194" y="639"/>
                </a:lnTo>
                <a:lnTo>
                  <a:pt x="193" y="641"/>
                </a:lnTo>
                <a:lnTo>
                  <a:pt x="192" y="642"/>
                </a:lnTo>
                <a:lnTo>
                  <a:pt x="191" y="644"/>
                </a:lnTo>
                <a:lnTo>
                  <a:pt x="189" y="646"/>
                </a:lnTo>
                <a:lnTo>
                  <a:pt x="188" y="648"/>
                </a:lnTo>
                <a:lnTo>
                  <a:pt x="187" y="651"/>
                </a:lnTo>
                <a:lnTo>
                  <a:pt x="187" y="653"/>
                </a:lnTo>
                <a:lnTo>
                  <a:pt x="187" y="656"/>
                </a:lnTo>
                <a:lnTo>
                  <a:pt x="188" y="660"/>
                </a:lnTo>
                <a:lnTo>
                  <a:pt x="189" y="663"/>
                </a:lnTo>
                <a:lnTo>
                  <a:pt x="190" y="666"/>
                </a:lnTo>
                <a:lnTo>
                  <a:pt x="190" y="668"/>
                </a:lnTo>
                <a:lnTo>
                  <a:pt x="190" y="670"/>
                </a:lnTo>
                <a:lnTo>
                  <a:pt x="188" y="674"/>
                </a:lnTo>
                <a:lnTo>
                  <a:pt x="185" y="679"/>
                </a:lnTo>
                <a:lnTo>
                  <a:pt x="181" y="683"/>
                </a:lnTo>
                <a:lnTo>
                  <a:pt x="177" y="687"/>
                </a:lnTo>
                <a:lnTo>
                  <a:pt x="173" y="691"/>
                </a:lnTo>
                <a:lnTo>
                  <a:pt x="169" y="693"/>
                </a:lnTo>
                <a:lnTo>
                  <a:pt x="164" y="696"/>
                </a:lnTo>
                <a:lnTo>
                  <a:pt x="159" y="697"/>
                </a:lnTo>
                <a:lnTo>
                  <a:pt x="153" y="699"/>
                </a:lnTo>
                <a:lnTo>
                  <a:pt x="146" y="700"/>
                </a:lnTo>
                <a:lnTo>
                  <a:pt x="139" y="703"/>
                </a:lnTo>
                <a:lnTo>
                  <a:pt x="132" y="704"/>
                </a:lnTo>
                <a:lnTo>
                  <a:pt x="126" y="706"/>
                </a:lnTo>
                <a:lnTo>
                  <a:pt x="119" y="706"/>
                </a:lnTo>
                <a:lnTo>
                  <a:pt x="112" y="706"/>
                </a:lnTo>
                <a:lnTo>
                  <a:pt x="105" y="705"/>
                </a:lnTo>
                <a:lnTo>
                  <a:pt x="104" y="704"/>
                </a:lnTo>
                <a:lnTo>
                  <a:pt x="103" y="703"/>
                </a:lnTo>
                <a:lnTo>
                  <a:pt x="102" y="701"/>
                </a:lnTo>
                <a:lnTo>
                  <a:pt x="103" y="699"/>
                </a:lnTo>
                <a:lnTo>
                  <a:pt x="100" y="704"/>
                </a:lnTo>
                <a:lnTo>
                  <a:pt x="97" y="704"/>
                </a:lnTo>
                <a:lnTo>
                  <a:pt x="94" y="701"/>
                </a:lnTo>
                <a:lnTo>
                  <a:pt x="92" y="699"/>
                </a:lnTo>
                <a:lnTo>
                  <a:pt x="90" y="696"/>
                </a:lnTo>
                <a:lnTo>
                  <a:pt x="89" y="693"/>
                </a:lnTo>
                <a:lnTo>
                  <a:pt x="89" y="691"/>
                </a:lnTo>
                <a:lnTo>
                  <a:pt x="88" y="688"/>
                </a:lnTo>
                <a:lnTo>
                  <a:pt x="87" y="685"/>
                </a:lnTo>
                <a:lnTo>
                  <a:pt x="86" y="682"/>
                </a:lnTo>
                <a:lnTo>
                  <a:pt x="84" y="679"/>
                </a:lnTo>
                <a:lnTo>
                  <a:pt x="82" y="677"/>
                </a:lnTo>
                <a:lnTo>
                  <a:pt x="75" y="673"/>
                </a:lnTo>
                <a:lnTo>
                  <a:pt x="68" y="668"/>
                </a:lnTo>
                <a:lnTo>
                  <a:pt x="62" y="663"/>
                </a:lnTo>
                <a:lnTo>
                  <a:pt x="56" y="659"/>
                </a:lnTo>
                <a:lnTo>
                  <a:pt x="51" y="653"/>
                </a:lnTo>
                <a:lnTo>
                  <a:pt x="47" y="647"/>
                </a:lnTo>
                <a:lnTo>
                  <a:pt x="43" y="640"/>
                </a:lnTo>
                <a:lnTo>
                  <a:pt x="40" y="633"/>
                </a:lnTo>
                <a:lnTo>
                  <a:pt x="41" y="632"/>
                </a:lnTo>
                <a:lnTo>
                  <a:pt x="42" y="631"/>
                </a:lnTo>
                <a:lnTo>
                  <a:pt x="43" y="629"/>
                </a:lnTo>
                <a:lnTo>
                  <a:pt x="46" y="627"/>
                </a:lnTo>
                <a:lnTo>
                  <a:pt x="48" y="630"/>
                </a:lnTo>
                <a:lnTo>
                  <a:pt x="52" y="631"/>
                </a:lnTo>
                <a:lnTo>
                  <a:pt x="55" y="632"/>
                </a:lnTo>
                <a:lnTo>
                  <a:pt x="55" y="636"/>
                </a:lnTo>
                <a:lnTo>
                  <a:pt x="63" y="634"/>
                </a:lnTo>
                <a:lnTo>
                  <a:pt x="69" y="631"/>
                </a:lnTo>
                <a:lnTo>
                  <a:pt x="76" y="627"/>
                </a:lnTo>
                <a:lnTo>
                  <a:pt x="82" y="623"/>
                </a:lnTo>
                <a:lnTo>
                  <a:pt x="88" y="618"/>
                </a:lnTo>
                <a:lnTo>
                  <a:pt x="93" y="614"/>
                </a:lnTo>
                <a:lnTo>
                  <a:pt x="99" y="609"/>
                </a:lnTo>
                <a:lnTo>
                  <a:pt x="105" y="604"/>
                </a:lnTo>
                <a:lnTo>
                  <a:pt x="103" y="603"/>
                </a:lnTo>
                <a:lnTo>
                  <a:pt x="100" y="601"/>
                </a:lnTo>
                <a:lnTo>
                  <a:pt x="97" y="601"/>
                </a:lnTo>
                <a:lnTo>
                  <a:pt x="94" y="601"/>
                </a:lnTo>
                <a:lnTo>
                  <a:pt x="89" y="605"/>
                </a:lnTo>
                <a:lnTo>
                  <a:pt x="84" y="606"/>
                </a:lnTo>
                <a:lnTo>
                  <a:pt x="78" y="605"/>
                </a:lnTo>
                <a:lnTo>
                  <a:pt x="73" y="604"/>
                </a:lnTo>
                <a:lnTo>
                  <a:pt x="68" y="603"/>
                </a:lnTo>
                <a:lnTo>
                  <a:pt x="63" y="601"/>
                </a:lnTo>
                <a:lnTo>
                  <a:pt x="58" y="601"/>
                </a:lnTo>
                <a:lnTo>
                  <a:pt x="53" y="602"/>
                </a:lnTo>
                <a:lnTo>
                  <a:pt x="50" y="603"/>
                </a:lnTo>
                <a:lnTo>
                  <a:pt x="47" y="604"/>
                </a:lnTo>
                <a:lnTo>
                  <a:pt x="42" y="605"/>
                </a:lnTo>
                <a:lnTo>
                  <a:pt x="39" y="604"/>
                </a:lnTo>
                <a:lnTo>
                  <a:pt x="35" y="599"/>
                </a:lnTo>
                <a:lnTo>
                  <a:pt x="31" y="594"/>
                </a:lnTo>
                <a:lnTo>
                  <a:pt x="26" y="590"/>
                </a:lnTo>
                <a:lnTo>
                  <a:pt x="22" y="586"/>
                </a:lnTo>
                <a:lnTo>
                  <a:pt x="17" y="582"/>
                </a:lnTo>
                <a:lnTo>
                  <a:pt x="12" y="579"/>
                </a:lnTo>
                <a:lnTo>
                  <a:pt x="7" y="575"/>
                </a:lnTo>
                <a:lnTo>
                  <a:pt x="2" y="571"/>
                </a:lnTo>
                <a:lnTo>
                  <a:pt x="1" y="569"/>
                </a:lnTo>
                <a:lnTo>
                  <a:pt x="1" y="567"/>
                </a:lnTo>
                <a:lnTo>
                  <a:pt x="0" y="565"/>
                </a:lnTo>
                <a:lnTo>
                  <a:pt x="0" y="561"/>
                </a:lnTo>
                <a:lnTo>
                  <a:pt x="1" y="558"/>
                </a:lnTo>
                <a:lnTo>
                  <a:pt x="1" y="555"/>
                </a:lnTo>
                <a:lnTo>
                  <a:pt x="1" y="552"/>
                </a:lnTo>
                <a:lnTo>
                  <a:pt x="1" y="549"/>
                </a:lnTo>
                <a:lnTo>
                  <a:pt x="4" y="551"/>
                </a:lnTo>
                <a:lnTo>
                  <a:pt x="7" y="552"/>
                </a:lnTo>
                <a:lnTo>
                  <a:pt x="10" y="553"/>
                </a:lnTo>
                <a:lnTo>
                  <a:pt x="13" y="552"/>
                </a:lnTo>
                <a:lnTo>
                  <a:pt x="16" y="551"/>
                </a:lnTo>
                <a:lnTo>
                  <a:pt x="19" y="550"/>
                </a:lnTo>
                <a:lnTo>
                  <a:pt x="22" y="550"/>
                </a:lnTo>
                <a:lnTo>
                  <a:pt x="24" y="549"/>
                </a:lnTo>
                <a:lnTo>
                  <a:pt x="24" y="546"/>
                </a:lnTo>
                <a:lnTo>
                  <a:pt x="24" y="544"/>
                </a:lnTo>
                <a:lnTo>
                  <a:pt x="25" y="543"/>
                </a:lnTo>
                <a:lnTo>
                  <a:pt x="27" y="541"/>
                </a:lnTo>
                <a:lnTo>
                  <a:pt x="29" y="540"/>
                </a:lnTo>
                <a:lnTo>
                  <a:pt x="31" y="539"/>
                </a:lnTo>
                <a:lnTo>
                  <a:pt x="31" y="536"/>
                </a:lnTo>
                <a:lnTo>
                  <a:pt x="31" y="534"/>
                </a:lnTo>
                <a:lnTo>
                  <a:pt x="34" y="533"/>
                </a:lnTo>
                <a:lnTo>
                  <a:pt x="37" y="533"/>
                </a:lnTo>
                <a:lnTo>
                  <a:pt x="40" y="534"/>
                </a:lnTo>
                <a:lnTo>
                  <a:pt x="43" y="535"/>
                </a:lnTo>
                <a:lnTo>
                  <a:pt x="48" y="536"/>
                </a:lnTo>
                <a:lnTo>
                  <a:pt x="52" y="536"/>
                </a:lnTo>
                <a:lnTo>
                  <a:pt x="55" y="536"/>
                </a:lnTo>
                <a:lnTo>
                  <a:pt x="59" y="535"/>
                </a:lnTo>
                <a:lnTo>
                  <a:pt x="61" y="534"/>
                </a:lnTo>
                <a:lnTo>
                  <a:pt x="64" y="534"/>
                </a:lnTo>
                <a:lnTo>
                  <a:pt x="68" y="535"/>
                </a:lnTo>
                <a:lnTo>
                  <a:pt x="71" y="539"/>
                </a:lnTo>
                <a:lnTo>
                  <a:pt x="74" y="540"/>
                </a:lnTo>
                <a:lnTo>
                  <a:pt x="77" y="541"/>
                </a:lnTo>
                <a:lnTo>
                  <a:pt x="81" y="540"/>
                </a:lnTo>
                <a:lnTo>
                  <a:pt x="84" y="539"/>
                </a:lnTo>
                <a:lnTo>
                  <a:pt x="88" y="537"/>
                </a:lnTo>
                <a:lnTo>
                  <a:pt x="92" y="535"/>
                </a:lnTo>
                <a:lnTo>
                  <a:pt x="96" y="535"/>
                </a:lnTo>
                <a:lnTo>
                  <a:pt x="99" y="535"/>
                </a:lnTo>
                <a:lnTo>
                  <a:pt x="103" y="536"/>
                </a:lnTo>
                <a:lnTo>
                  <a:pt x="106" y="537"/>
                </a:lnTo>
                <a:lnTo>
                  <a:pt x="110" y="537"/>
                </a:lnTo>
                <a:lnTo>
                  <a:pt x="113" y="538"/>
                </a:lnTo>
                <a:lnTo>
                  <a:pt x="116" y="537"/>
                </a:lnTo>
                <a:lnTo>
                  <a:pt x="119" y="537"/>
                </a:lnTo>
                <a:lnTo>
                  <a:pt x="123" y="536"/>
                </a:lnTo>
                <a:lnTo>
                  <a:pt x="126" y="535"/>
                </a:lnTo>
                <a:lnTo>
                  <a:pt x="128" y="534"/>
                </a:lnTo>
                <a:lnTo>
                  <a:pt x="130" y="532"/>
                </a:lnTo>
                <a:lnTo>
                  <a:pt x="132" y="529"/>
                </a:lnTo>
                <a:lnTo>
                  <a:pt x="135" y="526"/>
                </a:lnTo>
                <a:lnTo>
                  <a:pt x="135" y="524"/>
                </a:lnTo>
                <a:lnTo>
                  <a:pt x="136" y="521"/>
                </a:lnTo>
                <a:lnTo>
                  <a:pt x="135" y="518"/>
                </a:lnTo>
                <a:lnTo>
                  <a:pt x="135" y="515"/>
                </a:lnTo>
                <a:lnTo>
                  <a:pt x="130" y="510"/>
                </a:lnTo>
                <a:lnTo>
                  <a:pt x="127" y="504"/>
                </a:lnTo>
                <a:lnTo>
                  <a:pt x="123" y="498"/>
                </a:lnTo>
                <a:lnTo>
                  <a:pt x="120" y="492"/>
                </a:lnTo>
                <a:lnTo>
                  <a:pt x="117" y="487"/>
                </a:lnTo>
                <a:lnTo>
                  <a:pt x="115" y="481"/>
                </a:lnTo>
                <a:lnTo>
                  <a:pt x="114" y="474"/>
                </a:lnTo>
                <a:lnTo>
                  <a:pt x="114" y="468"/>
                </a:lnTo>
                <a:lnTo>
                  <a:pt x="112" y="468"/>
                </a:lnTo>
                <a:lnTo>
                  <a:pt x="110" y="468"/>
                </a:lnTo>
                <a:lnTo>
                  <a:pt x="108" y="469"/>
                </a:lnTo>
                <a:lnTo>
                  <a:pt x="107" y="469"/>
                </a:lnTo>
                <a:lnTo>
                  <a:pt x="105" y="469"/>
                </a:lnTo>
                <a:lnTo>
                  <a:pt x="103" y="468"/>
                </a:lnTo>
                <a:lnTo>
                  <a:pt x="102" y="468"/>
                </a:lnTo>
                <a:lnTo>
                  <a:pt x="100" y="467"/>
                </a:lnTo>
                <a:lnTo>
                  <a:pt x="97" y="464"/>
                </a:lnTo>
                <a:lnTo>
                  <a:pt x="94" y="460"/>
                </a:lnTo>
                <a:lnTo>
                  <a:pt x="93" y="456"/>
                </a:lnTo>
                <a:lnTo>
                  <a:pt x="91" y="452"/>
                </a:lnTo>
                <a:lnTo>
                  <a:pt x="90" y="448"/>
                </a:lnTo>
                <a:lnTo>
                  <a:pt x="90" y="443"/>
                </a:lnTo>
                <a:lnTo>
                  <a:pt x="89" y="438"/>
                </a:lnTo>
                <a:lnTo>
                  <a:pt x="89" y="433"/>
                </a:lnTo>
                <a:lnTo>
                  <a:pt x="89" y="431"/>
                </a:lnTo>
                <a:lnTo>
                  <a:pt x="89" y="428"/>
                </a:lnTo>
                <a:lnTo>
                  <a:pt x="87" y="426"/>
                </a:lnTo>
                <a:lnTo>
                  <a:pt x="85" y="424"/>
                </a:lnTo>
                <a:lnTo>
                  <a:pt x="82" y="424"/>
                </a:lnTo>
                <a:lnTo>
                  <a:pt x="78" y="424"/>
                </a:lnTo>
                <a:lnTo>
                  <a:pt x="75" y="423"/>
                </a:lnTo>
                <a:lnTo>
                  <a:pt x="73" y="422"/>
                </a:lnTo>
                <a:lnTo>
                  <a:pt x="70" y="421"/>
                </a:lnTo>
                <a:lnTo>
                  <a:pt x="68" y="420"/>
                </a:lnTo>
                <a:lnTo>
                  <a:pt x="66" y="418"/>
                </a:lnTo>
                <a:lnTo>
                  <a:pt x="65" y="415"/>
                </a:lnTo>
                <a:lnTo>
                  <a:pt x="64" y="414"/>
                </a:lnTo>
                <a:lnTo>
                  <a:pt x="64" y="412"/>
                </a:lnTo>
                <a:lnTo>
                  <a:pt x="63" y="411"/>
                </a:lnTo>
                <a:lnTo>
                  <a:pt x="63" y="408"/>
                </a:lnTo>
                <a:lnTo>
                  <a:pt x="63" y="407"/>
                </a:lnTo>
                <a:lnTo>
                  <a:pt x="64" y="405"/>
                </a:lnTo>
                <a:lnTo>
                  <a:pt x="64" y="403"/>
                </a:lnTo>
                <a:lnTo>
                  <a:pt x="65" y="401"/>
                </a:lnTo>
                <a:lnTo>
                  <a:pt x="67" y="401"/>
                </a:lnTo>
                <a:lnTo>
                  <a:pt x="68" y="401"/>
                </a:lnTo>
                <a:lnTo>
                  <a:pt x="70" y="401"/>
                </a:lnTo>
                <a:lnTo>
                  <a:pt x="70" y="399"/>
                </a:lnTo>
                <a:lnTo>
                  <a:pt x="70" y="397"/>
                </a:lnTo>
                <a:lnTo>
                  <a:pt x="70" y="395"/>
                </a:lnTo>
                <a:lnTo>
                  <a:pt x="70" y="393"/>
                </a:lnTo>
                <a:lnTo>
                  <a:pt x="70" y="391"/>
                </a:lnTo>
                <a:lnTo>
                  <a:pt x="70" y="389"/>
                </a:lnTo>
                <a:lnTo>
                  <a:pt x="71" y="388"/>
                </a:lnTo>
                <a:lnTo>
                  <a:pt x="73" y="388"/>
                </a:lnTo>
                <a:lnTo>
                  <a:pt x="79" y="387"/>
                </a:lnTo>
                <a:lnTo>
                  <a:pt x="84" y="384"/>
                </a:lnTo>
                <a:lnTo>
                  <a:pt x="87" y="380"/>
                </a:lnTo>
                <a:lnTo>
                  <a:pt x="90" y="375"/>
                </a:lnTo>
                <a:lnTo>
                  <a:pt x="92" y="369"/>
                </a:lnTo>
                <a:lnTo>
                  <a:pt x="93" y="364"/>
                </a:lnTo>
                <a:lnTo>
                  <a:pt x="96" y="360"/>
                </a:lnTo>
                <a:lnTo>
                  <a:pt x="98" y="357"/>
                </a:lnTo>
                <a:lnTo>
                  <a:pt x="101" y="357"/>
                </a:lnTo>
                <a:lnTo>
                  <a:pt x="105" y="357"/>
                </a:lnTo>
                <a:lnTo>
                  <a:pt x="109" y="360"/>
                </a:lnTo>
                <a:lnTo>
                  <a:pt x="113" y="362"/>
                </a:lnTo>
                <a:lnTo>
                  <a:pt x="117" y="365"/>
                </a:lnTo>
                <a:lnTo>
                  <a:pt x="122" y="367"/>
                </a:lnTo>
                <a:lnTo>
                  <a:pt x="127" y="368"/>
                </a:lnTo>
                <a:lnTo>
                  <a:pt x="132" y="368"/>
                </a:lnTo>
                <a:lnTo>
                  <a:pt x="136" y="367"/>
                </a:lnTo>
                <a:lnTo>
                  <a:pt x="139" y="367"/>
                </a:lnTo>
                <a:lnTo>
                  <a:pt x="143" y="367"/>
                </a:lnTo>
                <a:lnTo>
                  <a:pt x="146" y="367"/>
                </a:lnTo>
                <a:lnTo>
                  <a:pt x="149" y="367"/>
                </a:lnTo>
                <a:lnTo>
                  <a:pt x="151" y="367"/>
                </a:lnTo>
                <a:lnTo>
                  <a:pt x="154" y="366"/>
                </a:lnTo>
                <a:lnTo>
                  <a:pt x="156" y="365"/>
                </a:lnTo>
                <a:lnTo>
                  <a:pt x="160" y="360"/>
                </a:lnTo>
                <a:lnTo>
                  <a:pt x="163" y="356"/>
                </a:lnTo>
                <a:lnTo>
                  <a:pt x="167" y="351"/>
                </a:lnTo>
                <a:lnTo>
                  <a:pt x="170" y="345"/>
                </a:lnTo>
                <a:lnTo>
                  <a:pt x="173" y="340"/>
                </a:lnTo>
                <a:lnTo>
                  <a:pt x="177" y="335"/>
                </a:lnTo>
                <a:lnTo>
                  <a:pt x="182" y="331"/>
                </a:lnTo>
                <a:lnTo>
                  <a:pt x="187" y="326"/>
                </a:lnTo>
                <a:lnTo>
                  <a:pt x="191" y="323"/>
                </a:lnTo>
                <a:lnTo>
                  <a:pt x="196" y="320"/>
                </a:lnTo>
                <a:lnTo>
                  <a:pt x="200" y="317"/>
                </a:lnTo>
                <a:lnTo>
                  <a:pt x="205" y="314"/>
                </a:lnTo>
                <a:lnTo>
                  <a:pt x="209" y="311"/>
                </a:lnTo>
                <a:lnTo>
                  <a:pt x="213" y="308"/>
                </a:lnTo>
                <a:lnTo>
                  <a:pt x="217" y="305"/>
                </a:lnTo>
                <a:lnTo>
                  <a:pt x="222" y="302"/>
                </a:lnTo>
                <a:lnTo>
                  <a:pt x="224" y="298"/>
                </a:lnTo>
                <a:lnTo>
                  <a:pt x="226" y="295"/>
                </a:lnTo>
                <a:lnTo>
                  <a:pt x="228" y="291"/>
                </a:lnTo>
                <a:lnTo>
                  <a:pt x="230" y="287"/>
                </a:lnTo>
                <a:lnTo>
                  <a:pt x="232" y="283"/>
                </a:lnTo>
                <a:lnTo>
                  <a:pt x="234" y="279"/>
                </a:lnTo>
                <a:lnTo>
                  <a:pt x="236" y="275"/>
                </a:lnTo>
                <a:lnTo>
                  <a:pt x="238" y="271"/>
                </a:lnTo>
                <a:lnTo>
                  <a:pt x="241" y="268"/>
                </a:lnTo>
                <a:lnTo>
                  <a:pt x="243" y="266"/>
                </a:lnTo>
                <a:lnTo>
                  <a:pt x="246" y="264"/>
                </a:lnTo>
                <a:lnTo>
                  <a:pt x="250" y="263"/>
                </a:lnTo>
                <a:lnTo>
                  <a:pt x="253" y="262"/>
                </a:lnTo>
                <a:lnTo>
                  <a:pt x="256" y="262"/>
                </a:lnTo>
                <a:lnTo>
                  <a:pt x="260" y="262"/>
                </a:lnTo>
                <a:lnTo>
                  <a:pt x="264" y="261"/>
                </a:lnTo>
                <a:lnTo>
                  <a:pt x="266" y="260"/>
                </a:lnTo>
                <a:lnTo>
                  <a:pt x="267" y="258"/>
                </a:lnTo>
                <a:lnTo>
                  <a:pt x="267" y="257"/>
                </a:lnTo>
                <a:lnTo>
                  <a:pt x="266" y="255"/>
                </a:lnTo>
                <a:lnTo>
                  <a:pt x="265" y="253"/>
                </a:lnTo>
                <a:lnTo>
                  <a:pt x="264" y="251"/>
                </a:lnTo>
                <a:lnTo>
                  <a:pt x="264" y="249"/>
                </a:lnTo>
                <a:lnTo>
                  <a:pt x="264" y="248"/>
                </a:lnTo>
                <a:lnTo>
                  <a:pt x="268" y="243"/>
                </a:lnTo>
                <a:lnTo>
                  <a:pt x="273" y="238"/>
                </a:lnTo>
                <a:lnTo>
                  <a:pt x="278" y="233"/>
                </a:lnTo>
                <a:lnTo>
                  <a:pt x="283" y="229"/>
                </a:lnTo>
                <a:lnTo>
                  <a:pt x="288" y="225"/>
                </a:lnTo>
                <a:lnTo>
                  <a:pt x="293" y="221"/>
                </a:lnTo>
                <a:lnTo>
                  <a:pt x="298" y="217"/>
                </a:lnTo>
                <a:lnTo>
                  <a:pt x="302" y="212"/>
                </a:lnTo>
                <a:lnTo>
                  <a:pt x="300" y="213"/>
                </a:lnTo>
                <a:lnTo>
                  <a:pt x="298" y="212"/>
                </a:lnTo>
                <a:lnTo>
                  <a:pt x="297" y="211"/>
                </a:lnTo>
                <a:lnTo>
                  <a:pt x="295" y="210"/>
                </a:lnTo>
                <a:lnTo>
                  <a:pt x="294" y="209"/>
                </a:lnTo>
                <a:lnTo>
                  <a:pt x="292" y="207"/>
                </a:lnTo>
                <a:lnTo>
                  <a:pt x="290" y="207"/>
                </a:lnTo>
                <a:lnTo>
                  <a:pt x="288" y="207"/>
                </a:lnTo>
                <a:lnTo>
                  <a:pt x="288" y="203"/>
                </a:lnTo>
                <a:lnTo>
                  <a:pt x="290" y="199"/>
                </a:lnTo>
                <a:lnTo>
                  <a:pt x="292" y="196"/>
                </a:lnTo>
                <a:lnTo>
                  <a:pt x="297" y="195"/>
                </a:lnTo>
                <a:lnTo>
                  <a:pt x="293" y="194"/>
                </a:lnTo>
                <a:lnTo>
                  <a:pt x="290" y="192"/>
                </a:lnTo>
                <a:lnTo>
                  <a:pt x="289" y="190"/>
                </a:lnTo>
                <a:lnTo>
                  <a:pt x="289" y="187"/>
                </a:lnTo>
                <a:lnTo>
                  <a:pt x="289" y="184"/>
                </a:lnTo>
                <a:lnTo>
                  <a:pt x="290" y="181"/>
                </a:lnTo>
                <a:lnTo>
                  <a:pt x="291" y="178"/>
                </a:lnTo>
                <a:lnTo>
                  <a:pt x="292" y="176"/>
                </a:lnTo>
                <a:lnTo>
                  <a:pt x="295" y="171"/>
                </a:lnTo>
                <a:lnTo>
                  <a:pt x="299" y="168"/>
                </a:lnTo>
                <a:lnTo>
                  <a:pt x="303" y="164"/>
                </a:lnTo>
                <a:lnTo>
                  <a:pt x="308" y="162"/>
                </a:lnTo>
                <a:lnTo>
                  <a:pt x="314" y="160"/>
                </a:lnTo>
                <a:lnTo>
                  <a:pt x="319" y="158"/>
                </a:lnTo>
                <a:lnTo>
                  <a:pt x="325" y="157"/>
                </a:lnTo>
                <a:lnTo>
                  <a:pt x="330" y="157"/>
                </a:lnTo>
                <a:lnTo>
                  <a:pt x="328" y="152"/>
                </a:lnTo>
                <a:lnTo>
                  <a:pt x="325" y="149"/>
                </a:lnTo>
                <a:lnTo>
                  <a:pt x="321" y="147"/>
                </a:lnTo>
                <a:lnTo>
                  <a:pt x="317" y="146"/>
                </a:lnTo>
                <a:lnTo>
                  <a:pt x="311" y="146"/>
                </a:lnTo>
                <a:lnTo>
                  <a:pt x="305" y="145"/>
                </a:lnTo>
                <a:lnTo>
                  <a:pt x="301" y="145"/>
                </a:lnTo>
                <a:lnTo>
                  <a:pt x="297" y="142"/>
                </a:lnTo>
                <a:lnTo>
                  <a:pt x="297" y="140"/>
                </a:lnTo>
                <a:lnTo>
                  <a:pt x="298" y="138"/>
                </a:lnTo>
                <a:lnTo>
                  <a:pt x="300" y="138"/>
                </a:lnTo>
                <a:lnTo>
                  <a:pt x="302" y="136"/>
                </a:lnTo>
                <a:lnTo>
                  <a:pt x="304" y="135"/>
                </a:lnTo>
                <a:lnTo>
                  <a:pt x="306" y="133"/>
                </a:lnTo>
                <a:lnTo>
                  <a:pt x="306" y="132"/>
                </a:lnTo>
                <a:lnTo>
                  <a:pt x="305" y="130"/>
                </a:lnTo>
                <a:lnTo>
                  <a:pt x="302" y="129"/>
                </a:lnTo>
                <a:lnTo>
                  <a:pt x="299" y="130"/>
                </a:lnTo>
                <a:lnTo>
                  <a:pt x="296" y="131"/>
                </a:lnTo>
                <a:lnTo>
                  <a:pt x="293" y="132"/>
                </a:lnTo>
                <a:lnTo>
                  <a:pt x="289" y="134"/>
                </a:lnTo>
                <a:lnTo>
                  <a:pt x="286" y="134"/>
                </a:lnTo>
                <a:lnTo>
                  <a:pt x="283" y="134"/>
                </a:lnTo>
                <a:lnTo>
                  <a:pt x="280" y="131"/>
                </a:lnTo>
                <a:lnTo>
                  <a:pt x="278" y="128"/>
                </a:lnTo>
                <a:lnTo>
                  <a:pt x="275" y="124"/>
                </a:lnTo>
                <a:lnTo>
                  <a:pt x="274" y="120"/>
                </a:lnTo>
                <a:lnTo>
                  <a:pt x="272" y="117"/>
                </a:lnTo>
                <a:lnTo>
                  <a:pt x="270" y="113"/>
                </a:lnTo>
                <a:lnTo>
                  <a:pt x="268" y="109"/>
                </a:lnTo>
                <a:lnTo>
                  <a:pt x="266" y="106"/>
                </a:lnTo>
                <a:lnTo>
                  <a:pt x="264" y="102"/>
                </a:lnTo>
                <a:lnTo>
                  <a:pt x="266" y="102"/>
                </a:lnTo>
                <a:lnTo>
                  <a:pt x="268" y="102"/>
                </a:lnTo>
                <a:lnTo>
                  <a:pt x="271" y="102"/>
                </a:lnTo>
                <a:lnTo>
                  <a:pt x="273" y="102"/>
                </a:lnTo>
                <a:lnTo>
                  <a:pt x="275" y="101"/>
                </a:lnTo>
                <a:lnTo>
                  <a:pt x="275" y="100"/>
                </a:lnTo>
                <a:lnTo>
                  <a:pt x="276" y="98"/>
                </a:lnTo>
                <a:lnTo>
                  <a:pt x="275" y="97"/>
                </a:lnTo>
                <a:lnTo>
                  <a:pt x="273" y="95"/>
                </a:lnTo>
                <a:lnTo>
                  <a:pt x="271" y="94"/>
                </a:lnTo>
                <a:lnTo>
                  <a:pt x="271" y="91"/>
                </a:lnTo>
                <a:lnTo>
                  <a:pt x="270" y="89"/>
                </a:lnTo>
                <a:lnTo>
                  <a:pt x="269" y="87"/>
                </a:lnTo>
                <a:lnTo>
                  <a:pt x="267" y="84"/>
                </a:lnTo>
                <a:lnTo>
                  <a:pt x="266" y="83"/>
                </a:lnTo>
                <a:lnTo>
                  <a:pt x="264" y="83"/>
                </a:lnTo>
                <a:lnTo>
                  <a:pt x="266" y="83"/>
                </a:lnTo>
                <a:lnTo>
                  <a:pt x="268" y="83"/>
                </a:lnTo>
                <a:lnTo>
                  <a:pt x="270" y="83"/>
                </a:lnTo>
                <a:lnTo>
                  <a:pt x="271" y="83"/>
                </a:lnTo>
                <a:lnTo>
                  <a:pt x="274" y="83"/>
                </a:lnTo>
                <a:lnTo>
                  <a:pt x="275" y="83"/>
                </a:lnTo>
                <a:lnTo>
                  <a:pt x="277" y="83"/>
                </a:lnTo>
                <a:lnTo>
                  <a:pt x="279" y="82"/>
                </a:lnTo>
                <a:lnTo>
                  <a:pt x="280" y="80"/>
                </a:lnTo>
                <a:lnTo>
                  <a:pt x="282" y="78"/>
                </a:lnTo>
                <a:lnTo>
                  <a:pt x="282" y="76"/>
                </a:lnTo>
                <a:lnTo>
                  <a:pt x="282" y="75"/>
                </a:lnTo>
                <a:lnTo>
                  <a:pt x="276" y="72"/>
                </a:lnTo>
                <a:lnTo>
                  <a:pt x="272" y="68"/>
                </a:lnTo>
                <a:lnTo>
                  <a:pt x="269" y="64"/>
                </a:lnTo>
                <a:lnTo>
                  <a:pt x="267" y="58"/>
                </a:lnTo>
                <a:lnTo>
                  <a:pt x="267" y="54"/>
                </a:lnTo>
                <a:lnTo>
                  <a:pt x="267" y="48"/>
                </a:lnTo>
                <a:lnTo>
                  <a:pt x="269" y="43"/>
                </a:lnTo>
                <a:lnTo>
                  <a:pt x="271" y="39"/>
                </a:lnTo>
                <a:lnTo>
                  <a:pt x="278" y="35"/>
                </a:lnTo>
                <a:lnTo>
                  <a:pt x="285" y="32"/>
                </a:lnTo>
                <a:lnTo>
                  <a:pt x="292" y="32"/>
                </a:lnTo>
                <a:lnTo>
                  <a:pt x="300" y="34"/>
                </a:lnTo>
                <a:lnTo>
                  <a:pt x="309" y="36"/>
                </a:lnTo>
                <a:lnTo>
                  <a:pt x="317" y="39"/>
                </a:lnTo>
                <a:lnTo>
                  <a:pt x="326" y="43"/>
                </a:lnTo>
                <a:lnTo>
                  <a:pt x="333" y="45"/>
                </a:lnTo>
                <a:lnTo>
                  <a:pt x="340" y="46"/>
                </a:lnTo>
                <a:lnTo>
                  <a:pt x="347" y="46"/>
                </a:lnTo>
                <a:lnTo>
                  <a:pt x="353" y="44"/>
                </a:lnTo>
                <a:lnTo>
                  <a:pt x="359" y="42"/>
                </a:lnTo>
                <a:lnTo>
                  <a:pt x="366" y="39"/>
                </a:lnTo>
                <a:lnTo>
                  <a:pt x="373" y="37"/>
                </a:lnTo>
                <a:lnTo>
                  <a:pt x="379" y="34"/>
                </a:lnTo>
                <a:lnTo>
                  <a:pt x="385" y="32"/>
                </a:lnTo>
                <a:lnTo>
                  <a:pt x="390" y="30"/>
                </a:lnTo>
                <a:lnTo>
                  <a:pt x="396" y="28"/>
                </a:lnTo>
                <a:lnTo>
                  <a:pt x="402" y="26"/>
                </a:lnTo>
                <a:lnTo>
                  <a:pt x="407" y="23"/>
                </a:lnTo>
                <a:lnTo>
                  <a:pt x="412" y="19"/>
                </a:lnTo>
                <a:lnTo>
                  <a:pt x="417" y="15"/>
                </a:lnTo>
                <a:lnTo>
                  <a:pt x="423" y="10"/>
                </a:lnTo>
                <a:lnTo>
                  <a:pt x="427" y="5"/>
                </a:lnTo>
                <a:lnTo>
                  <a:pt x="430" y="2"/>
                </a:lnTo>
                <a:lnTo>
                  <a:pt x="434" y="0"/>
                </a:lnTo>
                <a:lnTo>
                  <a:pt x="438" y="0"/>
                </a:lnTo>
                <a:lnTo>
                  <a:pt x="442" y="0"/>
                </a:lnTo>
                <a:lnTo>
                  <a:pt x="446" y="1"/>
                </a:lnTo>
                <a:lnTo>
                  <a:pt x="449" y="3"/>
                </a:lnTo>
                <a:lnTo>
                  <a:pt x="451" y="5"/>
                </a:lnTo>
                <a:lnTo>
                  <a:pt x="453" y="8"/>
                </a:lnTo>
                <a:lnTo>
                  <a:pt x="456" y="15"/>
                </a:lnTo>
                <a:lnTo>
                  <a:pt x="459" y="22"/>
                </a:lnTo>
                <a:lnTo>
                  <a:pt x="463" y="28"/>
                </a:lnTo>
                <a:lnTo>
                  <a:pt x="468" y="33"/>
                </a:lnTo>
                <a:lnTo>
                  <a:pt x="473" y="39"/>
                </a:lnTo>
                <a:lnTo>
                  <a:pt x="478" y="44"/>
                </a:lnTo>
                <a:lnTo>
                  <a:pt x="483" y="50"/>
                </a:lnTo>
                <a:lnTo>
                  <a:pt x="490" y="55"/>
                </a:lnTo>
                <a:lnTo>
                  <a:pt x="492" y="58"/>
                </a:lnTo>
                <a:lnTo>
                  <a:pt x="492" y="61"/>
                </a:lnTo>
                <a:lnTo>
                  <a:pt x="490" y="65"/>
                </a:lnTo>
                <a:lnTo>
                  <a:pt x="488" y="69"/>
                </a:lnTo>
                <a:lnTo>
                  <a:pt x="484" y="73"/>
                </a:lnTo>
                <a:lnTo>
                  <a:pt x="483" y="77"/>
                </a:lnTo>
                <a:lnTo>
                  <a:pt x="482" y="81"/>
                </a:lnTo>
                <a:lnTo>
                  <a:pt x="483" y="84"/>
                </a:lnTo>
                <a:lnTo>
                  <a:pt x="485" y="89"/>
                </a:lnTo>
                <a:lnTo>
                  <a:pt x="489" y="93"/>
                </a:lnTo>
                <a:lnTo>
                  <a:pt x="492" y="97"/>
                </a:lnTo>
                <a:lnTo>
                  <a:pt x="496" y="101"/>
                </a:lnTo>
                <a:lnTo>
                  <a:pt x="500" y="104"/>
                </a:lnTo>
                <a:lnTo>
                  <a:pt x="505" y="108"/>
                </a:lnTo>
                <a:lnTo>
                  <a:pt x="509" y="110"/>
                </a:lnTo>
                <a:lnTo>
                  <a:pt x="514" y="113"/>
                </a:lnTo>
                <a:lnTo>
                  <a:pt x="518" y="117"/>
                </a:lnTo>
                <a:lnTo>
                  <a:pt x="520" y="121"/>
                </a:lnTo>
                <a:lnTo>
                  <a:pt x="519" y="126"/>
                </a:lnTo>
                <a:lnTo>
                  <a:pt x="517" y="131"/>
                </a:lnTo>
                <a:lnTo>
                  <a:pt x="514" y="136"/>
                </a:lnTo>
                <a:lnTo>
                  <a:pt x="511" y="141"/>
                </a:lnTo>
                <a:lnTo>
                  <a:pt x="507" y="146"/>
                </a:lnTo>
                <a:lnTo>
                  <a:pt x="505" y="151"/>
                </a:lnTo>
                <a:lnTo>
                  <a:pt x="504" y="153"/>
                </a:lnTo>
                <a:lnTo>
                  <a:pt x="502" y="155"/>
                </a:lnTo>
                <a:lnTo>
                  <a:pt x="498" y="155"/>
                </a:lnTo>
                <a:lnTo>
                  <a:pt x="495" y="154"/>
                </a:lnTo>
                <a:lnTo>
                  <a:pt x="491" y="152"/>
                </a:lnTo>
                <a:lnTo>
                  <a:pt x="488" y="149"/>
                </a:lnTo>
                <a:lnTo>
                  <a:pt x="484" y="146"/>
                </a:lnTo>
                <a:lnTo>
                  <a:pt x="481" y="143"/>
                </a:lnTo>
                <a:lnTo>
                  <a:pt x="479" y="142"/>
                </a:lnTo>
                <a:lnTo>
                  <a:pt x="477" y="142"/>
                </a:lnTo>
                <a:lnTo>
                  <a:pt x="475" y="142"/>
                </a:lnTo>
                <a:lnTo>
                  <a:pt x="472" y="143"/>
                </a:lnTo>
                <a:lnTo>
                  <a:pt x="471" y="144"/>
                </a:lnTo>
                <a:lnTo>
                  <a:pt x="469" y="145"/>
                </a:lnTo>
                <a:lnTo>
                  <a:pt x="469" y="146"/>
                </a:lnTo>
                <a:lnTo>
                  <a:pt x="469" y="148"/>
                </a:lnTo>
                <a:lnTo>
                  <a:pt x="472" y="154"/>
                </a:lnTo>
                <a:lnTo>
                  <a:pt x="476" y="160"/>
                </a:lnTo>
                <a:lnTo>
                  <a:pt x="478" y="167"/>
                </a:lnTo>
                <a:lnTo>
                  <a:pt x="480" y="173"/>
                </a:lnTo>
                <a:lnTo>
                  <a:pt x="481" y="179"/>
                </a:lnTo>
                <a:lnTo>
                  <a:pt x="480" y="186"/>
                </a:lnTo>
                <a:lnTo>
                  <a:pt x="479" y="192"/>
                </a:lnTo>
                <a:lnTo>
                  <a:pt x="476" y="198"/>
                </a:lnTo>
                <a:lnTo>
                  <a:pt x="478" y="197"/>
                </a:lnTo>
                <a:lnTo>
                  <a:pt x="481" y="198"/>
                </a:lnTo>
                <a:lnTo>
                  <a:pt x="483" y="198"/>
                </a:lnTo>
                <a:lnTo>
                  <a:pt x="485" y="199"/>
                </a:lnTo>
                <a:lnTo>
                  <a:pt x="488" y="200"/>
                </a:lnTo>
                <a:lnTo>
                  <a:pt x="490" y="200"/>
                </a:lnTo>
                <a:lnTo>
                  <a:pt x="493" y="200"/>
                </a:lnTo>
                <a:lnTo>
                  <a:pt x="495" y="199"/>
                </a:lnTo>
                <a:lnTo>
                  <a:pt x="498" y="198"/>
                </a:lnTo>
                <a:lnTo>
                  <a:pt x="501" y="199"/>
                </a:lnTo>
                <a:lnTo>
                  <a:pt x="503" y="201"/>
                </a:lnTo>
                <a:lnTo>
                  <a:pt x="504" y="204"/>
                </a:lnTo>
                <a:lnTo>
                  <a:pt x="506" y="207"/>
                </a:lnTo>
                <a:lnTo>
                  <a:pt x="507" y="210"/>
                </a:lnTo>
                <a:lnTo>
                  <a:pt x="508" y="212"/>
                </a:lnTo>
                <a:lnTo>
                  <a:pt x="510" y="214"/>
                </a:lnTo>
                <a:lnTo>
                  <a:pt x="518" y="218"/>
                </a:lnTo>
                <a:lnTo>
                  <a:pt x="526" y="221"/>
                </a:lnTo>
                <a:lnTo>
                  <a:pt x="534" y="225"/>
                </a:lnTo>
                <a:lnTo>
                  <a:pt x="541" y="229"/>
                </a:lnTo>
                <a:lnTo>
                  <a:pt x="549" y="233"/>
                </a:lnTo>
                <a:lnTo>
                  <a:pt x="556" y="238"/>
                </a:lnTo>
                <a:lnTo>
                  <a:pt x="563" y="243"/>
                </a:lnTo>
                <a:lnTo>
                  <a:pt x="569" y="249"/>
                </a:lnTo>
                <a:lnTo>
                  <a:pt x="579" y="255"/>
                </a:lnTo>
                <a:lnTo>
                  <a:pt x="578" y="256"/>
                </a:lnTo>
                <a:lnTo>
                  <a:pt x="575" y="258"/>
                </a:lnTo>
                <a:lnTo>
                  <a:pt x="574" y="260"/>
                </a:lnTo>
                <a:lnTo>
                  <a:pt x="573" y="262"/>
                </a:lnTo>
                <a:lnTo>
                  <a:pt x="571" y="264"/>
                </a:lnTo>
                <a:lnTo>
                  <a:pt x="570" y="266"/>
                </a:lnTo>
                <a:lnTo>
                  <a:pt x="568" y="268"/>
                </a:lnTo>
                <a:lnTo>
                  <a:pt x="566" y="269"/>
                </a:lnTo>
                <a:lnTo>
                  <a:pt x="563" y="271"/>
                </a:lnTo>
                <a:lnTo>
                  <a:pt x="560" y="273"/>
                </a:lnTo>
                <a:lnTo>
                  <a:pt x="557" y="274"/>
                </a:lnTo>
                <a:lnTo>
                  <a:pt x="554" y="276"/>
                </a:lnTo>
                <a:lnTo>
                  <a:pt x="551" y="277"/>
                </a:lnTo>
                <a:lnTo>
                  <a:pt x="549" y="279"/>
                </a:lnTo>
                <a:lnTo>
                  <a:pt x="547" y="281"/>
                </a:lnTo>
                <a:lnTo>
                  <a:pt x="546" y="284"/>
                </a:lnTo>
                <a:lnTo>
                  <a:pt x="546" y="288"/>
                </a:lnTo>
                <a:lnTo>
                  <a:pt x="546" y="290"/>
                </a:lnTo>
                <a:lnTo>
                  <a:pt x="546" y="293"/>
                </a:lnTo>
                <a:lnTo>
                  <a:pt x="547" y="296"/>
                </a:lnTo>
                <a:lnTo>
                  <a:pt x="547" y="299"/>
                </a:lnTo>
                <a:lnTo>
                  <a:pt x="546" y="302"/>
                </a:lnTo>
                <a:lnTo>
                  <a:pt x="546" y="305"/>
                </a:lnTo>
                <a:lnTo>
                  <a:pt x="544" y="307"/>
                </a:lnTo>
                <a:lnTo>
                  <a:pt x="544" y="309"/>
                </a:lnTo>
                <a:lnTo>
                  <a:pt x="542" y="311"/>
                </a:lnTo>
                <a:lnTo>
                  <a:pt x="541" y="313"/>
                </a:lnTo>
                <a:lnTo>
                  <a:pt x="540" y="316"/>
                </a:lnTo>
                <a:lnTo>
                  <a:pt x="540" y="317"/>
                </a:lnTo>
                <a:lnTo>
                  <a:pt x="539" y="319"/>
                </a:lnTo>
                <a:lnTo>
                  <a:pt x="540" y="321"/>
                </a:lnTo>
                <a:lnTo>
                  <a:pt x="540" y="322"/>
                </a:lnTo>
                <a:lnTo>
                  <a:pt x="544" y="324"/>
                </a:lnTo>
                <a:lnTo>
                  <a:pt x="546" y="328"/>
                </a:lnTo>
                <a:lnTo>
                  <a:pt x="549" y="331"/>
                </a:lnTo>
                <a:lnTo>
                  <a:pt x="552" y="334"/>
                </a:lnTo>
                <a:lnTo>
                  <a:pt x="556" y="336"/>
                </a:lnTo>
                <a:lnTo>
                  <a:pt x="559" y="337"/>
                </a:lnTo>
                <a:lnTo>
                  <a:pt x="563" y="336"/>
                </a:lnTo>
                <a:lnTo>
                  <a:pt x="567" y="334"/>
                </a:lnTo>
                <a:lnTo>
                  <a:pt x="568" y="334"/>
                </a:lnTo>
                <a:lnTo>
                  <a:pt x="570" y="335"/>
                </a:lnTo>
                <a:lnTo>
                  <a:pt x="572" y="337"/>
                </a:lnTo>
                <a:lnTo>
                  <a:pt x="573" y="339"/>
                </a:lnTo>
                <a:lnTo>
                  <a:pt x="574" y="342"/>
                </a:lnTo>
                <a:lnTo>
                  <a:pt x="577" y="343"/>
                </a:lnTo>
                <a:lnTo>
                  <a:pt x="579" y="344"/>
                </a:lnTo>
                <a:lnTo>
                  <a:pt x="581" y="344"/>
                </a:lnTo>
                <a:lnTo>
                  <a:pt x="584" y="344"/>
                </a:lnTo>
                <a:lnTo>
                  <a:pt x="586" y="345"/>
                </a:lnTo>
                <a:lnTo>
                  <a:pt x="590" y="347"/>
                </a:lnTo>
                <a:lnTo>
                  <a:pt x="593" y="350"/>
                </a:lnTo>
                <a:lnTo>
                  <a:pt x="596" y="353"/>
                </a:lnTo>
                <a:lnTo>
                  <a:pt x="599" y="355"/>
                </a:lnTo>
                <a:lnTo>
                  <a:pt x="602" y="358"/>
                </a:lnTo>
                <a:lnTo>
                  <a:pt x="605" y="360"/>
                </a:lnTo>
                <a:lnTo>
                  <a:pt x="608" y="362"/>
                </a:lnTo>
                <a:lnTo>
                  <a:pt x="612" y="364"/>
                </a:lnTo>
                <a:lnTo>
                  <a:pt x="614" y="364"/>
                </a:lnTo>
                <a:lnTo>
                  <a:pt x="616" y="365"/>
                </a:lnTo>
                <a:lnTo>
                  <a:pt x="618" y="365"/>
                </a:lnTo>
                <a:lnTo>
                  <a:pt x="620" y="365"/>
                </a:lnTo>
                <a:lnTo>
                  <a:pt x="623" y="366"/>
                </a:lnTo>
                <a:lnTo>
                  <a:pt x="625" y="366"/>
                </a:lnTo>
                <a:lnTo>
                  <a:pt x="627" y="366"/>
                </a:lnTo>
                <a:lnTo>
                  <a:pt x="629" y="367"/>
                </a:lnTo>
                <a:lnTo>
                  <a:pt x="631" y="368"/>
                </a:lnTo>
                <a:lnTo>
                  <a:pt x="634" y="370"/>
                </a:lnTo>
                <a:lnTo>
                  <a:pt x="636" y="372"/>
                </a:lnTo>
                <a:lnTo>
                  <a:pt x="639" y="373"/>
                </a:lnTo>
                <a:lnTo>
                  <a:pt x="641" y="374"/>
                </a:lnTo>
                <a:lnTo>
                  <a:pt x="644" y="374"/>
                </a:lnTo>
                <a:lnTo>
                  <a:pt x="647" y="374"/>
                </a:lnTo>
                <a:lnTo>
                  <a:pt x="650" y="375"/>
                </a:lnTo>
                <a:lnTo>
                  <a:pt x="654" y="376"/>
                </a:lnTo>
                <a:lnTo>
                  <a:pt x="657" y="379"/>
                </a:lnTo>
                <a:lnTo>
                  <a:pt x="661" y="381"/>
                </a:lnTo>
                <a:lnTo>
                  <a:pt x="665" y="383"/>
                </a:lnTo>
                <a:lnTo>
                  <a:pt x="668" y="386"/>
                </a:lnTo>
                <a:lnTo>
                  <a:pt x="672" y="387"/>
                </a:lnTo>
                <a:lnTo>
                  <a:pt x="676" y="389"/>
                </a:lnTo>
                <a:lnTo>
                  <a:pt x="681" y="389"/>
                </a:lnTo>
                <a:lnTo>
                  <a:pt x="681" y="390"/>
                </a:lnTo>
                <a:lnTo>
                  <a:pt x="682" y="392"/>
                </a:lnTo>
                <a:lnTo>
                  <a:pt x="682" y="394"/>
                </a:lnTo>
                <a:lnTo>
                  <a:pt x="684" y="394"/>
                </a:lnTo>
                <a:lnTo>
                  <a:pt x="687" y="395"/>
                </a:lnTo>
                <a:lnTo>
                  <a:pt x="691" y="395"/>
                </a:lnTo>
                <a:lnTo>
                  <a:pt x="694" y="393"/>
                </a:lnTo>
                <a:lnTo>
                  <a:pt x="694" y="389"/>
                </a:lnTo>
                <a:lnTo>
                  <a:pt x="699" y="389"/>
                </a:lnTo>
                <a:lnTo>
                  <a:pt x="703" y="389"/>
                </a:lnTo>
                <a:lnTo>
                  <a:pt x="708" y="389"/>
                </a:lnTo>
                <a:lnTo>
                  <a:pt x="713" y="389"/>
                </a:lnTo>
                <a:lnTo>
                  <a:pt x="718" y="389"/>
                </a:lnTo>
                <a:lnTo>
                  <a:pt x="722" y="390"/>
                </a:lnTo>
                <a:lnTo>
                  <a:pt x="727" y="390"/>
                </a:lnTo>
                <a:lnTo>
                  <a:pt x="732" y="391"/>
                </a:lnTo>
                <a:lnTo>
                  <a:pt x="734" y="392"/>
                </a:lnTo>
                <a:lnTo>
                  <a:pt x="736" y="392"/>
                </a:lnTo>
                <a:lnTo>
                  <a:pt x="737" y="393"/>
                </a:lnTo>
                <a:lnTo>
                  <a:pt x="739" y="393"/>
                </a:lnTo>
                <a:lnTo>
                  <a:pt x="741" y="394"/>
                </a:lnTo>
                <a:lnTo>
                  <a:pt x="742" y="394"/>
                </a:lnTo>
                <a:lnTo>
                  <a:pt x="744" y="396"/>
                </a:lnTo>
                <a:lnTo>
                  <a:pt x="745" y="397"/>
                </a:lnTo>
                <a:lnTo>
                  <a:pt x="747" y="399"/>
                </a:lnTo>
                <a:lnTo>
                  <a:pt x="747" y="403"/>
                </a:lnTo>
                <a:lnTo>
                  <a:pt x="748" y="406"/>
                </a:lnTo>
                <a:lnTo>
                  <a:pt x="750" y="409"/>
                </a:lnTo>
                <a:lnTo>
                  <a:pt x="752" y="409"/>
                </a:lnTo>
                <a:lnTo>
                  <a:pt x="755" y="409"/>
                </a:lnTo>
                <a:lnTo>
                  <a:pt x="757" y="409"/>
                </a:lnTo>
                <a:lnTo>
                  <a:pt x="758" y="410"/>
                </a:lnTo>
                <a:lnTo>
                  <a:pt x="760" y="412"/>
                </a:lnTo>
                <a:lnTo>
                  <a:pt x="762" y="413"/>
                </a:lnTo>
                <a:lnTo>
                  <a:pt x="764" y="415"/>
                </a:lnTo>
                <a:lnTo>
                  <a:pt x="766" y="417"/>
                </a:lnTo>
                <a:lnTo>
                  <a:pt x="768" y="419"/>
                </a:lnTo>
                <a:lnTo>
                  <a:pt x="770" y="421"/>
                </a:lnTo>
                <a:lnTo>
                  <a:pt x="772" y="422"/>
                </a:lnTo>
                <a:lnTo>
                  <a:pt x="775" y="423"/>
                </a:lnTo>
                <a:lnTo>
                  <a:pt x="777" y="423"/>
                </a:lnTo>
                <a:lnTo>
                  <a:pt x="779" y="423"/>
                </a:lnTo>
                <a:lnTo>
                  <a:pt x="782" y="422"/>
                </a:lnTo>
                <a:lnTo>
                  <a:pt x="784" y="421"/>
                </a:lnTo>
                <a:lnTo>
                  <a:pt x="786" y="420"/>
                </a:lnTo>
                <a:lnTo>
                  <a:pt x="788" y="420"/>
                </a:lnTo>
                <a:lnTo>
                  <a:pt x="790" y="420"/>
                </a:lnTo>
                <a:lnTo>
                  <a:pt x="791" y="421"/>
                </a:lnTo>
                <a:lnTo>
                  <a:pt x="794" y="424"/>
                </a:lnTo>
                <a:lnTo>
                  <a:pt x="797" y="428"/>
                </a:lnTo>
                <a:lnTo>
                  <a:pt x="799" y="430"/>
                </a:lnTo>
                <a:lnTo>
                  <a:pt x="802" y="431"/>
                </a:lnTo>
                <a:lnTo>
                  <a:pt x="806" y="430"/>
                </a:lnTo>
                <a:lnTo>
                  <a:pt x="809" y="430"/>
                </a:lnTo>
                <a:lnTo>
                  <a:pt x="811" y="430"/>
                </a:lnTo>
                <a:lnTo>
                  <a:pt x="814" y="430"/>
                </a:lnTo>
                <a:lnTo>
                  <a:pt x="817" y="430"/>
                </a:lnTo>
                <a:lnTo>
                  <a:pt x="821" y="430"/>
                </a:lnTo>
                <a:lnTo>
                  <a:pt x="823" y="430"/>
                </a:lnTo>
                <a:lnTo>
                  <a:pt x="826" y="431"/>
                </a:lnTo>
                <a:lnTo>
                  <a:pt x="826" y="432"/>
                </a:lnTo>
                <a:lnTo>
                  <a:pt x="826" y="433"/>
                </a:lnTo>
                <a:lnTo>
                  <a:pt x="827" y="433"/>
                </a:lnTo>
                <a:lnTo>
                  <a:pt x="829" y="436"/>
                </a:lnTo>
                <a:lnTo>
                  <a:pt x="831" y="437"/>
                </a:lnTo>
                <a:lnTo>
                  <a:pt x="834" y="438"/>
                </a:lnTo>
                <a:lnTo>
                  <a:pt x="836" y="438"/>
                </a:lnTo>
                <a:lnTo>
                  <a:pt x="839" y="438"/>
                </a:lnTo>
                <a:lnTo>
                  <a:pt x="843" y="438"/>
                </a:lnTo>
                <a:lnTo>
                  <a:pt x="845" y="438"/>
                </a:lnTo>
                <a:lnTo>
                  <a:pt x="848" y="438"/>
                </a:lnTo>
                <a:lnTo>
                  <a:pt x="849" y="437"/>
                </a:lnTo>
                <a:lnTo>
                  <a:pt x="851" y="437"/>
                </a:lnTo>
                <a:lnTo>
                  <a:pt x="852" y="436"/>
                </a:lnTo>
                <a:lnTo>
                  <a:pt x="852" y="435"/>
                </a:lnTo>
                <a:lnTo>
                  <a:pt x="857" y="435"/>
                </a:lnTo>
                <a:lnTo>
                  <a:pt x="862" y="436"/>
                </a:lnTo>
                <a:lnTo>
                  <a:pt x="867" y="436"/>
                </a:lnTo>
                <a:lnTo>
                  <a:pt x="872" y="436"/>
                </a:lnTo>
                <a:lnTo>
                  <a:pt x="876" y="437"/>
                </a:lnTo>
                <a:lnTo>
                  <a:pt x="881" y="437"/>
                </a:lnTo>
                <a:lnTo>
                  <a:pt x="886" y="438"/>
                </a:lnTo>
                <a:lnTo>
                  <a:pt x="891" y="438"/>
                </a:lnTo>
                <a:lnTo>
                  <a:pt x="893" y="439"/>
                </a:lnTo>
                <a:lnTo>
                  <a:pt x="894" y="439"/>
                </a:lnTo>
                <a:lnTo>
                  <a:pt x="897" y="438"/>
                </a:lnTo>
                <a:lnTo>
                  <a:pt x="899" y="438"/>
                </a:lnTo>
                <a:lnTo>
                  <a:pt x="901" y="438"/>
                </a:lnTo>
                <a:lnTo>
                  <a:pt x="903" y="438"/>
                </a:lnTo>
                <a:lnTo>
                  <a:pt x="905" y="437"/>
                </a:lnTo>
                <a:lnTo>
                  <a:pt x="907" y="437"/>
                </a:lnTo>
                <a:lnTo>
                  <a:pt x="909" y="436"/>
                </a:lnTo>
                <a:lnTo>
                  <a:pt x="911" y="433"/>
                </a:lnTo>
                <a:lnTo>
                  <a:pt x="912" y="430"/>
                </a:lnTo>
                <a:lnTo>
                  <a:pt x="912" y="427"/>
                </a:lnTo>
                <a:lnTo>
                  <a:pt x="912" y="425"/>
                </a:lnTo>
                <a:lnTo>
                  <a:pt x="912" y="422"/>
                </a:lnTo>
                <a:lnTo>
                  <a:pt x="910" y="420"/>
                </a:lnTo>
                <a:lnTo>
                  <a:pt x="909" y="418"/>
                </a:lnTo>
                <a:lnTo>
                  <a:pt x="908" y="415"/>
                </a:lnTo>
                <a:lnTo>
                  <a:pt x="907" y="414"/>
                </a:lnTo>
                <a:lnTo>
                  <a:pt x="906" y="412"/>
                </a:lnTo>
                <a:lnTo>
                  <a:pt x="906" y="409"/>
                </a:lnTo>
                <a:lnTo>
                  <a:pt x="906" y="407"/>
                </a:lnTo>
                <a:lnTo>
                  <a:pt x="905" y="404"/>
                </a:lnTo>
                <a:lnTo>
                  <a:pt x="905" y="401"/>
                </a:lnTo>
                <a:lnTo>
                  <a:pt x="905" y="398"/>
                </a:lnTo>
                <a:lnTo>
                  <a:pt x="905" y="395"/>
                </a:lnTo>
                <a:lnTo>
                  <a:pt x="905" y="392"/>
                </a:lnTo>
                <a:lnTo>
                  <a:pt x="906" y="389"/>
                </a:lnTo>
                <a:lnTo>
                  <a:pt x="906" y="386"/>
                </a:lnTo>
                <a:lnTo>
                  <a:pt x="908" y="384"/>
                </a:lnTo>
                <a:lnTo>
                  <a:pt x="910" y="382"/>
                </a:lnTo>
                <a:lnTo>
                  <a:pt x="913" y="381"/>
                </a:lnTo>
                <a:lnTo>
                  <a:pt x="916" y="380"/>
                </a:lnTo>
                <a:lnTo>
                  <a:pt x="915" y="378"/>
                </a:lnTo>
                <a:lnTo>
                  <a:pt x="914" y="375"/>
                </a:lnTo>
                <a:lnTo>
                  <a:pt x="914" y="373"/>
                </a:lnTo>
                <a:lnTo>
                  <a:pt x="915" y="371"/>
                </a:lnTo>
                <a:lnTo>
                  <a:pt x="915" y="370"/>
                </a:lnTo>
                <a:lnTo>
                  <a:pt x="915" y="369"/>
                </a:lnTo>
                <a:lnTo>
                  <a:pt x="917" y="368"/>
                </a:lnTo>
                <a:lnTo>
                  <a:pt x="919" y="367"/>
                </a:lnTo>
                <a:lnTo>
                  <a:pt x="920" y="365"/>
                </a:lnTo>
                <a:lnTo>
                  <a:pt x="923" y="363"/>
                </a:lnTo>
                <a:lnTo>
                  <a:pt x="926" y="361"/>
                </a:lnTo>
                <a:lnTo>
                  <a:pt x="929" y="360"/>
                </a:lnTo>
                <a:lnTo>
                  <a:pt x="931" y="360"/>
                </a:lnTo>
                <a:lnTo>
                  <a:pt x="935" y="360"/>
                </a:lnTo>
                <a:lnTo>
                  <a:pt x="937" y="360"/>
                </a:lnTo>
                <a:lnTo>
                  <a:pt x="939" y="363"/>
                </a:lnTo>
                <a:lnTo>
                  <a:pt x="939" y="365"/>
                </a:lnTo>
                <a:lnTo>
                  <a:pt x="939" y="368"/>
                </a:lnTo>
                <a:lnTo>
                  <a:pt x="940" y="371"/>
                </a:lnTo>
                <a:lnTo>
                  <a:pt x="940" y="374"/>
                </a:lnTo>
                <a:lnTo>
                  <a:pt x="941" y="377"/>
                </a:lnTo>
                <a:lnTo>
                  <a:pt x="941" y="379"/>
                </a:lnTo>
                <a:lnTo>
                  <a:pt x="942" y="381"/>
                </a:lnTo>
                <a:lnTo>
                  <a:pt x="943" y="383"/>
                </a:lnTo>
                <a:lnTo>
                  <a:pt x="944" y="388"/>
                </a:lnTo>
              </a:path>
            </a:pathLst>
          </a:custGeom>
          <a:solidFill>
            <a:srgbClr val="00FF99">
              <a:alpha val="50000"/>
            </a:srgb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6" name="Freeform 125"/>
          <p:cNvSpPr>
            <a:spLocks/>
          </p:cNvSpPr>
          <p:nvPr/>
        </p:nvSpPr>
        <p:spPr bwMode="auto">
          <a:xfrm>
            <a:off x="998538" y="2012261"/>
            <a:ext cx="981075" cy="642938"/>
          </a:xfrm>
          <a:custGeom>
            <a:avLst/>
            <a:gdLst/>
            <a:ahLst/>
            <a:cxnLst>
              <a:cxn ang="0">
                <a:pos x="43" y="428"/>
              </a:cxn>
              <a:cxn ang="0">
                <a:pos x="89" y="438"/>
              </a:cxn>
              <a:cxn ang="0">
                <a:pos x="113" y="441"/>
              </a:cxn>
              <a:cxn ang="0">
                <a:pos x="125" y="435"/>
              </a:cxn>
              <a:cxn ang="0">
                <a:pos x="177" y="434"/>
              </a:cxn>
              <a:cxn ang="0">
                <a:pos x="205" y="433"/>
              </a:cxn>
              <a:cxn ang="0">
                <a:pos x="251" y="419"/>
              </a:cxn>
              <a:cxn ang="0">
                <a:pos x="266" y="395"/>
              </a:cxn>
              <a:cxn ang="0">
                <a:pos x="292" y="350"/>
              </a:cxn>
              <a:cxn ang="0">
                <a:pos x="324" y="349"/>
              </a:cxn>
              <a:cxn ang="0">
                <a:pos x="349" y="332"/>
              </a:cxn>
              <a:cxn ang="0">
                <a:pos x="379" y="332"/>
              </a:cxn>
              <a:cxn ang="0">
                <a:pos x="399" y="311"/>
              </a:cxn>
              <a:cxn ang="0">
                <a:pos x="411" y="281"/>
              </a:cxn>
              <a:cxn ang="0">
                <a:pos x="426" y="267"/>
              </a:cxn>
              <a:cxn ang="0">
                <a:pos x="441" y="248"/>
              </a:cxn>
              <a:cxn ang="0">
                <a:pos x="425" y="228"/>
              </a:cxn>
              <a:cxn ang="0">
                <a:pos x="458" y="223"/>
              </a:cxn>
              <a:cxn ang="0">
                <a:pos x="481" y="220"/>
              </a:cxn>
              <a:cxn ang="0">
                <a:pos x="478" y="201"/>
              </a:cxn>
              <a:cxn ang="0">
                <a:pos x="503" y="166"/>
              </a:cxn>
              <a:cxn ang="0">
                <a:pos x="491" y="115"/>
              </a:cxn>
              <a:cxn ang="0">
                <a:pos x="519" y="96"/>
              </a:cxn>
              <a:cxn ang="0">
                <a:pos x="549" y="83"/>
              </a:cxn>
              <a:cxn ang="0">
                <a:pos x="580" y="82"/>
              </a:cxn>
              <a:cxn ang="0">
                <a:pos x="604" y="61"/>
              </a:cxn>
              <a:cxn ang="0">
                <a:pos x="578" y="47"/>
              </a:cxn>
              <a:cxn ang="0">
                <a:pos x="545" y="70"/>
              </a:cxn>
              <a:cxn ang="0">
                <a:pos x="498" y="74"/>
              </a:cxn>
              <a:cxn ang="0">
                <a:pos x="505" y="52"/>
              </a:cxn>
              <a:cxn ang="0">
                <a:pos x="500" y="31"/>
              </a:cxn>
              <a:cxn ang="0">
                <a:pos x="488" y="26"/>
              </a:cxn>
              <a:cxn ang="0">
                <a:pos x="480" y="3"/>
              </a:cxn>
              <a:cxn ang="0">
                <a:pos x="443" y="21"/>
              </a:cxn>
              <a:cxn ang="0">
                <a:pos x="443" y="44"/>
              </a:cxn>
              <a:cxn ang="0">
                <a:pos x="413" y="39"/>
              </a:cxn>
              <a:cxn ang="0">
                <a:pos x="401" y="49"/>
              </a:cxn>
              <a:cxn ang="0">
                <a:pos x="392" y="63"/>
              </a:cxn>
              <a:cxn ang="0">
                <a:pos x="361" y="62"/>
              </a:cxn>
              <a:cxn ang="0">
                <a:pos x="330" y="65"/>
              </a:cxn>
              <a:cxn ang="0">
                <a:pos x="315" y="58"/>
              </a:cxn>
              <a:cxn ang="0">
                <a:pos x="297" y="49"/>
              </a:cxn>
              <a:cxn ang="0">
                <a:pos x="277" y="51"/>
              </a:cxn>
              <a:cxn ang="0">
                <a:pos x="233" y="49"/>
              </a:cxn>
              <a:cxn ang="0">
                <a:pos x="209" y="59"/>
              </a:cxn>
              <a:cxn ang="0">
                <a:pos x="174" y="108"/>
              </a:cxn>
              <a:cxn ang="0">
                <a:pos x="121" y="128"/>
              </a:cxn>
              <a:cxn ang="0">
                <a:pos x="111" y="157"/>
              </a:cxn>
              <a:cxn ang="0">
                <a:pos x="68" y="156"/>
              </a:cxn>
              <a:cxn ang="0">
                <a:pos x="72" y="149"/>
              </a:cxn>
              <a:cxn ang="0">
                <a:pos x="49" y="147"/>
              </a:cxn>
              <a:cxn ang="0">
                <a:pos x="30" y="146"/>
              </a:cxn>
              <a:cxn ang="0">
                <a:pos x="31" y="164"/>
              </a:cxn>
              <a:cxn ang="0">
                <a:pos x="19" y="197"/>
              </a:cxn>
              <a:cxn ang="0">
                <a:pos x="3" y="220"/>
              </a:cxn>
              <a:cxn ang="0">
                <a:pos x="13" y="246"/>
              </a:cxn>
              <a:cxn ang="0">
                <a:pos x="10" y="275"/>
              </a:cxn>
              <a:cxn ang="0">
                <a:pos x="11" y="319"/>
              </a:cxn>
              <a:cxn ang="0">
                <a:pos x="32" y="347"/>
              </a:cxn>
              <a:cxn ang="0">
                <a:pos x="45" y="387"/>
              </a:cxn>
              <a:cxn ang="0">
                <a:pos x="22" y="420"/>
              </a:cxn>
            </a:cxnLst>
            <a:rect l="0" t="0" r="r" b="b"/>
            <a:pathLst>
              <a:path w="606" h="443">
                <a:moveTo>
                  <a:pt x="25" y="422"/>
                </a:moveTo>
                <a:lnTo>
                  <a:pt x="27" y="422"/>
                </a:lnTo>
                <a:lnTo>
                  <a:pt x="30" y="422"/>
                </a:lnTo>
                <a:lnTo>
                  <a:pt x="32" y="423"/>
                </a:lnTo>
                <a:lnTo>
                  <a:pt x="34" y="424"/>
                </a:lnTo>
                <a:lnTo>
                  <a:pt x="36" y="424"/>
                </a:lnTo>
                <a:lnTo>
                  <a:pt x="38" y="426"/>
                </a:lnTo>
                <a:lnTo>
                  <a:pt x="41" y="427"/>
                </a:lnTo>
                <a:lnTo>
                  <a:pt x="43" y="428"/>
                </a:lnTo>
                <a:lnTo>
                  <a:pt x="49" y="430"/>
                </a:lnTo>
                <a:lnTo>
                  <a:pt x="55" y="433"/>
                </a:lnTo>
                <a:lnTo>
                  <a:pt x="60" y="436"/>
                </a:lnTo>
                <a:lnTo>
                  <a:pt x="66" y="438"/>
                </a:lnTo>
                <a:lnTo>
                  <a:pt x="71" y="441"/>
                </a:lnTo>
                <a:lnTo>
                  <a:pt x="76" y="441"/>
                </a:lnTo>
                <a:lnTo>
                  <a:pt x="81" y="441"/>
                </a:lnTo>
                <a:lnTo>
                  <a:pt x="86" y="440"/>
                </a:lnTo>
                <a:lnTo>
                  <a:pt x="89" y="438"/>
                </a:lnTo>
                <a:lnTo>
                  <a:pt x="93" y="437"/>
                </a:lnTo>
                <a:lnTo>
                  <a:pt x="97" y="437"/>
                </a:lnTo>
                <a:lnTo>
                  <a:pt x="100" y="438"/>
                </a:lnTo>
                <a:lnTo>
                  <a:pt x="105" y="439"/>
                </a:lnTo>
                <a:lnTo>
                  <a:pt x="108" y="441"/>
                </a:lnTo>
                <a:lnTo>
                  <a:pt x="112" y="441"/>
                </a:lnTo>
                <a:lnTo>
                  <a:pt x="115" y="442"/>
                </a:lnTo>
                <a:lnTo>
                  <a:pt x="114" y="441"/>
                </a:lnTo>
                <a:lnTo>
                  <a:pt x="113" y="441"/>
                </a:lnTo>
                <a:lnTo>
                  <a:pt x="113" y="440"/>
                </a:lnTo>
                <a:lnTo>
                  <a:pt x="112" y="439"/>
                </a:lnTo>
                <a:lnTo>
                  <a:pt x="113" y="439"/>
                </a:lnTo>
                <a:lnTo>
                  <a:pt x="116" y="438"/>
                </a:lnTo>
                <a:lnTo>
                  <a:pt x="117" y="437"/>
                </a:lnTo>
                <a:lnTo>
                  <a:pt x="119" y="437"/>
                </a:lnTo>
                <a:lnTo>
                  <a:pt x="121" y="436"/>
                </a:lnTo>
                <a:lnTo>
                  <a:pt x="123" y="436"/>
                </a:lnTo>
                <a:lnTo>
                  <a:pt x="125" y="435"/>
                </a:lnTo>
                <a:lnTo>
                  <a:pt x="127" y="434"/>
                </a:lnTo>
                <a:lnTo>
                  <a:pt x="133" y="432"/>
                </a:lnTo>
                <a:lnTo>
                  <a:pt x="140" y="433"/>
                </a:lnTo>
                <a:lnTo>
                  <a:pt x="147" y="435"/>
                </a:lnTo>
                <a:lnTo>
                  <a:pt x="153" y="438"/>
                </a:lnTo>
                <a:lnTo>
                  <a:pt x="159" y="440"/>
                </a:lnTo>
                <a:lnTo>
                  <a:pt x="165" y="441"/>
                </a:lnTo>
                <a:lnTo>
                  <a:pt x="171" y="439"/>
                </a:lnTo>
                <a:lnTo>
                  <a:pt x="177" y="434"/>
                </a:lnTo>
                <a:lnTo>
                  <a:pt x="178" y="434"/>
                </a:lnTo>
                <a:lnTo>
                  <a:pt x="179" y="435"/>
                </a:lnTo>
                <a:lnTo>
                  <a:pt x="180" y="437"/>
                </a:lnTo>
                <a:lnTo>
                  <a:pt x="180" y="439"/>
                </a:lnTo>
                <a:lnTo>
                  <a:pt x="185" y="437"/>
                </a:lnTo>
                <a:lnTo>
                  <a:pt x="190" y="436"/>
                </a:lnTo>
                <a:lnTo>
                  <a:pt x="195" y="435"/>
                </a:lnTo>
                <a:lnTo>
                  <a:pt x="200" y="434"/>
                </a:lnTo>
                <a:lnTo>
                  <a:pt x="205" y="433"/>
                </a:lnTo>
                <a:lnTo>
                  <a:pt x="211" y="433"/>
                </a:lnTo>
                <a:lnTo>
                  <a:pt x="216" y="433"/>
                </a:lnTo>
                <a:lnTo>
                  <a:pt x="221" y="433"/>
                </a:lnTo>
                <a:lnTo>
                  <a:pt x="227" y="432"/>
                </a:lnTo>
                <a:lnTo>
                  <a:pt x="232" y="430"/>
                </a:lnTo>
                <a:lnTo>
                  <a:pt x="237" y="428"/>
                </a:lnTo>
                <a:lnTo>
                  <a:pt x="242" y="425"/>
                </a:lnTo>
                <a:lnTo>
                  <a:pt x="247" y="422"/>
                </a:lnTo>
                <a:lnTo>
                  <a:pt x="251" y="419"/>
                </a:lnTo>
                <a:lnTo>
                  <a:pt x="255" y="414"/>
                </a:lnTo>
                <a:lnTo>
                  <a:pt x="259" y="410"/>
                </a:lnTo>
                <a:lnTo>
                  <a:pt x="260" y="408"/>
                </a:lnTo>
                <a:lnTo>
                  <a:pt x="261" y="406"/>
                </a:lnTo>
                <a:lnTo>
                  <a:pt x="263" y="404"/>
                </a:lnTo>
                <a:lnTo>
                  <a:pt x="264" y="401"/>
                </a:lnTo>
                <a:lnTo>
                  <a:pt x="265" y="399"/>
                </a:lnTo>
                <a:lnTo>
                  <a:pt x="266" y="397"/>
                </a:lnTo>
                <a:lnTo>
                  <a:pt x="266" y="395"/>
                </a:lnTo>
                <a:lnTo>
                  <a:pt x="266" y="393"/>
                </a:lnTo>
                <a:lnTo>
                  <a:pt x="265" y="387"/>
                </a:lnTo>
                <a:lnTo>
                  <a:pt x="266" y="379"/>
                </a:lnTo>
                <a:lnTo>
                  <a:pt x="268" y="372"/>
                </a:lnTo>
                <a:lnTo>
                  <a:pt x="271" y="366"/>
                </a:lnTo>
                <a:lnTo>
                  <a:pt x="275" y="361"/>
                </a:lnTo>
                <a:lnTo>
                  <a:pt x="280" y="356"/>
                </a:lnTo>
                <a:lnTo>
                  <a:pt x="286" y="352"/>
                </a:lnTo>
                <a:lnTo>
                  <a:pt x="292" y="350"/>
                </a:lnTo>
                <a:lnTo>
                  <a:pt x="294" y="356"/>
                </a:lnTo>
                <a:lnTo>
                  <a:pt x="297" y="359"/>
                </a:lnTo>
                <a:lnTo>
                  <a:pt x="303" y="361"/>
                </a:lnTo>
                <a:lnTo>
                  <a:pt x="309" y="361"/>
                </a:lnTo>
                <a:lnTo>
                  <a:pt x="314" y="360"/>
                </a:lnTo>
                <a:lnTo>
                  <a:pt x="318" y="358"/>
                </a:lnTo>
                <a:lnTo>
                  <a:pt x="321" y="356"/>
                </a:lnTo>
                <a:lnTo>
                  <a:pt x="323" y="353"/>
                </a:lnTo>
                <a:lnTo>
                  <a:pt x="324" y="349"/>
                </a:lnTo>
                <a:lnTo>
                  <a:pt x="325" y="345"/>
                </a:lnTo>
                <a:lnTo>
                  <a:pt x="327" y="343"/>
                </a:lnTo>
                <a:lnTo>
                  <a:pt x="329" y="340"/>
                </a:lnTo>
                <a:lnTo>
                  <a:pt x="332" y="339"/>
                </a:lnTo>
                <a:lnTo>
                  <a:pt x="335" y="336"/>
                </a:lnTo>
                <a:lnTo>
                  <a:pt x="338" y="334"/>
                </a:lnTo>
                <a:lnTo>
                  <a:pt x="340" y="330"/>
                </a:lnTo>
                <a:lnTo>
                  <a:pt x="345" y="332"/>
                </a:lnTo>
                <a:lnTo>
                  <a:pt x="349" y="332"/>
                </a:lnTo>
                <a:lnTo>
                  <a:pt x="353" y="331"/>
                </a:lnTo>
                <a:lnTo>
                  <a:pt x="356" y="329"/>
                </a:lnTo>
                <a:lnTo>
                  <a:pt x="359" y="328"/>
                </a:lnTo>
                <a:lnTo>
                  <a:pt x="362" y="326"/>
                </a:lnTo>
                <a:lnTo>
                  <a:pt x="366" y="326"/>
                </a:lnTo>
                <a:lnTo>
                  <a:pt x="368" y="327"/>
                </a:lnTo>
                <a:lnTo>
                  <a:pt x="372" y="329"/>
                </a:lnTo>
                <a:lnTo>
                  <a:pt x="375" y="331"/>
                </a:lnTo>
                <a:lnTo>
                  <a:pt x="379" y="332"/>
                </a:lnTo>
                <a:lnTo>
                  <a:pt x="383" y="334"/>
                </a:lnTo>
                <a:lnTo>
                  <a:pt x="386" y="334"/>
                </a:lnTo>
                <a:lnTo>
                  <a:pt x="389" y="334"/>
                </a:lnTo>
                <a:lnTo>
                  <a:pt x="392" y="332"/>
                </a:lnTo>
                <a:lnTo>
                  <a:pt x="396" y="329"/>
                </a:lnTo>
                <a:lnTo>
                  <a:pt x="398" y="325"/>
                </a:lnTo>
                <a:lnTo>
                  <a:pt x="399" y="320"/>
                </a:lnTo>
                <a:lnTo>
                  <a:pt x="399" y="315"/>
                </a:lnTo>
                <a:lnTo>
                  <a:pt x="399" y="311"/>
                </a:lnTo>
                <a:lnTo>
                  <a:pt x="398" y="305"/>
                </a:lnTo>
                <a:lnTo>
                  <a:pt x="397" y="300"/>
                </a:lnTo>
                <a:lnTo>
                  <a:pt x="398" y="295"/>
                </a:lnTo>
                <a:lnTo>
                  <a:pt x="399" y="290"/>
                </a:lnTo>
                <a:lnTo>
                  <a:pt x="403" y="290"/>
                </a:lnTo>
                <a:lnTo>
                  <a:pt x="406" y="288"/>
                </a:lnTo>
                <a:lnTo>
                  <a:pt x="408" y="284"/>
                </a:lnTo>
                <a:lnTo>
                  <a:pt x="411" y="284"/>
                </a:lnTo>
                <a:lnTo>
                  <a:pt x="411" y="281"/>
                </a:lnTo>
                <a:lnTo>
                  <a:pt x="411" y="278"/>
                </a:lnTo>
                <a:lnTo>
                  <a:pt x="411" y="276"/>
                </a:lnTo>
                <a:lnTo>
                  <a:pt x="412" y="274"/>
                </a:lnTo>
                <a:lnTo>
                  <a:pt x="414" y="272"/>
                </a:lnTo>
                <a:lnTo>
                  <a:pt x="416" y="271"/>
                </a:lnTo>
                <a:lnTo>
                  <a:pt x="419" y="269"/>
                </a:lnTo>
                <a:lnTo>
                  <a:pt x="421" y="268"/>
                </a:lnTo>
                <a:lnTo>
                  <a:pt x="424" y="268"/>
                </a:lnTo>
                <a:lnTo>
                  <a:pt x="426" y="267"/>
                </a:lnTo>
                <a:lnTo>
                  <a:pt x="429" y="267"/>
                </a:lnTo>
                <a:lnTo>
                  <a:pt x="431" y="266"/>
                </a:lnTo>
                <a:lnTo>
                  <a:pt x="434" y="264"/>
                </a:lnTo>
                <a:lnTo>
                  <a:pt x="437" y="262"/>
                </a:lnTo>
                <a:lnTo>
                  <a:pt x="439" y="259"/>
                </a:lnTo>
                <a:lnTo>
                  <a:pt x="441" y="256"/>
                </a:lnTo>
                <a:lnTo>
                  <a:pt x="442" y="253"/>
                </a:lnTo>
                <a:lnTo>
                  <a:pt x="442" y="250"/>
                </a:lnTo>
                <a:lnTo>
                  <a:pt x="441" y="248"/>
                </a:lnTo>
                <a:lnTo>
                  <a:pt x="439" y="245"/>
                </a:lnTo>
                <a:lnTo>
                  <a:pt x="437" y="243"/>
                </a:lnTo>
                <a:lnTo>
                  <a:pt x="434" y="241"/>
                </a:lnTo>
                <a:lnTo>
                  <a:pt x="431" y="239"/>
                </a:lnTo>
                <a:lnTo>
                  <a:pt x="428" y="238"/>
                </a:lnTo>
                <a:lnTo>
                  <a:pt x="426" y="235"/>
                </a:lnTo>
                <a:lnTo>
                  <a:pt x="425" y="233"/>
                </a:lnTo>
                <a:lnTo>
                  <a:pt x="424" y="231"/>
                </a:lnTo>
                <a:lnTo>
                  <a:pt x="425" y="228"/>
                </a:lnTo>
                <a:lnTo>
                  <a:pt x="427" y="225"/>
                </a:lnTo>
                <a:lnTo>
                  <a:pt x="430" y="223"/>
                </a:lnTo>
                <a:lnTo>
                  <a:pt x="434" y="221"/>
                </a:lnTo>
                <a:lnTo>
                  <a:pt x="438" y="220"/>
                </a:lnTo>
                <a:lnTo>
                  <a:pt x="442" y="220"/>
                </a:lnTo>
                <a:lnTo>
                  <a:pt x="447" y="220"/>
                </a:lnTo>
                <a:lnTo>
                  <a:pt x="451" y="220"/>
                </a:lnTo>
                <a:lnTo>
                  <a:pt x="455" y="222"/>
                </a:lnTo>
                <a:lnTo>
                  <a:pt x="458" y="223"/>
                </a:lnTo>
                <a:lnTo>
                  <a:pt x="461" y="224"/>
                </a:lnTo>
                <a:lnTo>
                  <a:pt x="464" y="226"/>
                </a:lnTo>
                <a:lnTo>
                  <a:pt x="467" y="227"/>
                </a:lnTo>
                <a:lnTo>
                  <a:pt x="471" y="227"/>
                </a:lnTo>
                <a:lnTo>
                  <a:pt x="473" y="227"/>
                </a:lnTo>
                <a:lnTo>
                  <a:pt x="476" y="227"/>
                </a:lnTo>
                <a:lnTo>
                  <a:pt x="478" y="225"/>
                </a:lnTo>
                <a:lnTo>
                  <a:pt x="480" y="223"/>
                </a:lnTo>
                <a:lnTo>
                  <a:pt x="481" y="220"/>
                </a:lnTo>
                <a:lnTo>
                  <a:pt x="482" y="217"/>
                </a:lnTo>
                <a:lnTo>
                  <a:pt x="483" y="214"/>
                </a:lnTo>
                <a:lnTo>
                  <a:pt x="483" y="211"/>
                </a:lnTo>
                <a:lnTo>
                  <a:pt x="483" y="207"/>
                </a:lnTo>
                <a:lnTo>
                  <a:pt x="482" y="204"/>
                </a:lnTo>
                <a:lnTo>
                  <a:pt x="482" y="201"/>
                </a:lnTo>
                <a:lnTo>
                  <a:pt x="481" y="201"/>
                </a:lnTo>
                <a:lnTo>
                  <a:pt x="479" y="201"/>
                </a:lnTo>
                <a:lnTo>
                  <a:pt x="478" y="201"/>
                </a:lnTo>
                <a:lnTo>
                  <a:pt x="476" y="201"/>
                </a:lnTo>
                <a:lnTo>
                  <a:pt x="478" y="196"/>
                </a:lnTo>
                <a:lnTo>
                  <a:pt x="482" y="191"/>
                </a:lnTo>
                <a:lnTo>
                  <a:pt x="485" y="187"/>
                </a:lnTo>
                <a:lnTo>
                  <a:pt x="489" y="183"/>
                </a:lnTo>
                <a:lnTo>
                  <a:pt x="493" y="179"/>
                </a:lnTo>
                <a:lnTo>
                  <a:pt x="497" y="175"/>
                </a:lnTo>
                <a:lnTo>
                  <a:pt x="501" y="171"/>
                </a:lnTo>
                <a:lnTo>
                  <a:pt x="503" y="166"/>
                </a:lnTo>
                <a:lnTo>
                  <a:pt x="506" y="159"/>
                </a:lnTo>
                <a:lnTo>
                  <a:pt x="505" y="153"/>
                </a:lnTo>
                <a:lnTo>
                  <a:pt x="503" y="146"/>
                </a:lnTo>
                <a:lnTo>
                  <a:pt x="500" y="141"/>
                </a:lnTo>
                <a:lnTo>
                  <a:pt x="497" y="134"/>
                </a:lnTo>
                <a:lnTo>
                  <a:pt x="494" y="129"/>
                </a:lnTo>
                <a:lnTo>
                  <a:pt x="492" y="124"/>
                </a:lnTo>
                <a:lnTo>
                  <a:pt x="491" y="118"/>
                </a:lnTo>
                <a:lnTo>
                  <a:pt x="491" y="115"/>
                </a:lnTo>
                <a:lnTo>
                  <a:pt x="493" y="112"/>
                </a:lnTo>
                <a:lnTo>
                  <a:pt x="496" y="109"/>
                </a:lnTo>
                <a:lnTo>
                  <a:pt x="500" y="107"/>
                </a:lnTo>
                <a:lnTo>
                  <a:pt x="505" y="104"/>
                </a:lnTo>
                <a:lnTo>
                  <a:pt x="509" y="102"/>
                </a:lnTo>
                <a:lnTo>
                  <a:pt x="513" y="100"/>
                </a:lnTo>
                <a:lnTo>
                  <a:pt x="518" y="99"/>
                </a:lnTo>
                <a:lnTo>
                  <a:pt x="519" y="98"/>
                </a:lnTo>
                <a:lnTo>
                  <a:pt x="519" y="96"/>
                </a:lnTo>
                <a:lnTo>
                  <a:pt x="519" y="93"/>
                </a:lnTo>
                <a:lnTo>
                  <a:pt x="519" y="92"/>
                </a:lnTo>
                <a:lnTo>
                  <a:pt x="524" y="91"/>
                </a:lnTo>
                <a:lnTo>
                  <a:pt x="528" y="89"/>
                </a:lnTo>
                <a:lnTo>
                  <a:pt x="532" y="88"/>
                </a:lnTo>
                <a:lnTo>
                  <a:pt x="536" y="87"/>
                </a:lnTo>
                <a:lnTo>
                  <a:pt x="540" y="86"/>
                </a:lnTo>
                <a:lnTo>
                  <a:pt x="545" y="85"/>
                </a:lnTo>
                <a:lnTo>
                  <a:pt x="549" y="83"/>
                </a:lnTo>
                <a:lnTo>
                  <a:pt x="554" y="81"/>
                </a:lnTo>
                <a:lnTo>
                  <a:pt x="557" y="80"/>
                </a:lnTo>
                <a:lnTo>
                  <a:pt x="560" y="79"/>
                </a:lnTo>
                <a:lnTo>
                  <a:pt x="563" y="80"/>
                </a:lnTo>
                <a:lnTo>
                  <a:pt x="566" y="80"/>
                </a:lnTo>
                <a:lnTo>
                  <a:pt x="569" y="81"/>
                </a:lnTo>
                <a:lnTo>
                  <a:pt x="573" y="82"/>
                </a:lnTo>
                <a:lnTo>
                  <a:pt x="577" y="82"/>
                </a:lnTo>
                <a:lnTo>
                  <a:pt x="580" y="82"/>
                </a:lnTo>
                <a:lnTo>
                  <a:pt x="584" y="68"/>
                </a:lnTo>
                <a:lnTo>
                  <a:pt x="588" y="66"/>
                </a:lnTo>
                <a:lnTo>
                  <a:pt x="591" y="65"/>
                </a:lnTo>
                <a:lnTo>
                  <a:pt x="594" y="63"/>
                </a:lnTo>
                <a:lnTo>
                  <a:pt x="597" y="62"/>
                </a:lnTo>
                <a:lnTo>
                  <a:pt x="600" y="62"/>
                </a:lnTo>
                <a:lnTo>
                  <a:pt x="602" y="61"/>
                </a:lnTo>
                <a:lnTo>
                  <a:pt x="603" y="61"/>
                </a:lnTo>
                <a:lnTo>
                  <a:pt x="604" y="61"/>
                </a:lnTo>
                <a:lnTo>
                  <a:pt x="605" y="55"/>
                </a:lnTo>
                <a:lnTo>
                  <a:pt x="602" y="54"/>
                </a:lnTo>
                <a:lnTo>
                  <a:pt x="599" y="51"/>
                </a:lnTo>
                <a:lnTo>
                  <a:pt x="595" y="49"/>
                </a:lnTo>
                <a:lnTo>
                  <a:pt x="592" y="47"/>
                </a:lnTo>
                <a:lnTo>
                  <a:pt x="589" y="46"/>
                </a:lnTo>
                <a:lnTo>
                  <a:pt x="586" y="45"/>
                </a:lnTo>
                <a:lnTo>
                  <a:pt x="582" y="46"/>
                </a:lnTo>
                <a:lnTo>
                  <a:pt x="578" y="47"/>
                </a:lnTo>
                <a:lnTo>
                  <a:pt x="575" y="49"/>
                </a:lnTo>
                <a:lnTo>
                  <a:pt x="571" y="52"/>
                </a:lnTo>
                <a:lnTo>
                  <a:pt x="568" y="54"/>
                </a:lnTo>
                <a:lnTo>
                  <a:pt x="565" y="57"/>
                </a:lnTo>
                <a:lnTo>
                  <a:pt x="562" y="60"/>
                </a:lnTo>
                <a:lnTo>
                  <a:pt x="558" y="63"/>
                </a:lnTo>
                <a:lnTo>
                  <a:pt x="554" y="65"/>
                </a:lnTo>
                <a:lnTo>
                  <a:pt x="551" y="68"/>
                </a:lnTo>
                <a:lnTo>
                  <a:pt x="545" y="70"/>
                </a:lnTo>
                <a:lnTo>
                  <a:pt x="539" y="72"/>
                </a:lnTo>
                <a:lnTo>
                  <a:pt x="532" y="73"/>
                </a:lnTo>
                <a:lnTo>
                  <a:pt x="526" y="75"/>
                </a:lnTo>
                <a:lnTo>
                  <a:pt x="520" y="76"/>
                </a:lnTo>
                <a:lnTo>
                  <a:pt x="513" y="77"/>
                </a:lnTo>
                <a:lnTo>
                  <a:pt x="507" y="79"/>
                </a:lnTo>
                <a:lnTo>
                  <a:pt x="500" y="80"/>
                </a:lnTo>
                <a:lnTo>
                  <a:pt x="499" y="77"/>
                </a:lnTo>
                <a:lnTo>
                  <a:pt x="498" y="74"/>
                </a:lnTo>
                <a:lnTo>
                  <a:pt x="497" y="71"/>
                </a:lnTo>
                <a:lnTo>
                  <a:pt x="495" y="68"/>
                </a:lnTo>
                <a:lnTo>
                  <a:pt x="494" y="65"/>
                </a:lnTo>
                <a:lnTo>
                  <a:pt x="495" y="63"/>
                </a:lnTo>
                <a:lnTo>
                  <a:pt x="497" y="61"/>
                </a:lnTo>
                <a:lnTo>
                  <a:pt x="499" y="58"/>
                </a:lnTo>
                <a:lnTo>
                  <a:pt x="501" y="56"/>
                </a:lnTo>
                <a:lnTo>
                  <a:pt x="503" y="55"/>
                </a:lnTo>
                <a:lnTo>
                  <a:pt x="505" y="52"/>
                </a:lnTo>
                <a:lnTo>
                  <a:pt x="502" y="49"/>
                </a:lnTo>
                <a:lnTo>
                  <a:pt x="501" y="47"/>
                </a:lnTo>
                <a:lnTo>
                  <a:pt x="500" y="44"/>
                </a:lnTo>
                <a:lnTo>
                  <a:pt x="500" y="42"/>
                </a:lnTo>
                <a:lnTo>
                  <a:pt x="500" y="40"/>
                </a:lnTo>
                <a:lnTo>
                  <a:pt x="501" y="37"/>
                </a:lnTo>
                <a:lnTo>
                  <a:pt x="501" y="35"/>
                </a:lnTo>
                <a:lnTo>
                  <a:pt x="501" y="33"/>
                </a:lnTo>
                <a:lnTo>
                  <a:pt x="500" y="31"/>
                </a:lnTo>
                <a:lnTo>
                  <a:pt x="498" y="29"/>
                </a:lnTo>
                <a:lnTo>
                  <a:pt x="497" y="28"/>
                </a:lnTo>
                <a:lnTo>
                  <a:pt x="495" y="28"/>
                </a:lnTo>
                <a:lnTo>
                  <a:pt x="493" y="28"/>
                </a:lnTo>
                <a:lnTo>
                  <a:pt x="491" y="28"/>
                </a:lnTo>
                <a:lnTo>
                  <a:pt x="489" y="28"/>
                </a:lnTo>
                <a:lnTo>
                  <a:pt x="487" y="28"/>
                </a:lnTo>
                <a:lnTo>
                  <a:pt x="485" y="28"/>
                </a:lnTo>
                <a:lnTo>
                  <a:pt x="488" y="26"/>
                </a:lnTo>
                <a:lnTo>
                  <a:pt x="489" y="22"/>
                </a:lnTo>
                <a:lnTo>
                  <a:pt x="489" y="19"/>
                </a:lnTo>
                <a:lnTo>
                  <a:pt x="490" y="17"/>
                </a:lnTo>
                <a:lnTo>
                  <a:pt x="490" y="14"/>
                </a:lnTo>
                <a:lnTo>
                  <a:pt x="490" y="11"/>
                </a:lnTo>
                <a:lnTo>
                  <a:pt x="488" y="9"/>
                </a:lnTo>
                <a:lnTo>
                  <a:pt x="486" y="7"/>
                </a:lnTo>
                <a:lnTo>
                  <a:pt x="483" y="5"/>
                </a:lnTo>
                <a:lnTo>
                  <a:pt x="480" y="3"/>
                </a:lnTo>
                <a:lnTo>
                  <a:pt x="478" y="2"/>
                </a:lnTo>
                <a:lnTo>
                  <a:pt x="475" y="1"/>
                </a:lnTo>
                <a:lnTo>
                  <a:pt x="470" y="0"/>
                </a:lnTo>
                <a:lnTo>
                  <a:pt x="465" y="2"/>
                </a:lnTo>
                <a:lnTo>
                  <a:pt x="461" y="5"/>
                </a:lnTo>
                <a:lnTo>
                  <a:pt x="457" y="9"/>
                </a:lnTo>
                <a:lnTo>
                  <a:pt x="452" y="14"/>
                </a:lnTo>
                <a:lnTo>
                  <a:pt x="448" y="18"/>
                </a:lnTo>
                <a:lnTo>
                  <a:pt x="443" y="21"/>
                </a:lnTo>
                <a:lnTo>
                  <a:pt x="438" y="25"/>
                </a:lnTo>
                <a:lnTo>
                  <a:pt x="440" y="28"/>
                </a:lnTo>
                <a:lnTo>
                  <a:pt x="442" y="31"/>
                </a:lnTo>
                <a:lnTo>
                  <a:pt x="444" y="33"/>
                </a:lnTo>
                <a:lnTo>
                  <a:pt x="446" y="35"/>
                </a:lnTo>
                <a:lnTo>
                  <a:pt x="447" y="37"/>
                </a:lnTo>
                <a:lnTo>
                  <a:pt x="447" y="40"/>
                </a:lnTo>
                <a:lnTo>
                  <a:pt x="446" y="42"/>
                </a:lnTo>
                <a:lnTo>
                  <a:pt x="443" y="44"/>
                </a:lnTo>
                <a:lnTo>
                  <a:pt x="439" y="46"/>
                </a:lnTo>
                <a:lnTo>
                  <a:pt x="436" y="46"/>
                </a:lnTo>
                <a:lnTo>
                  <a:pt x="433" y="45"/>
                </a:lnTo>
                <a:lnTo>
                  <a:pt x="429" y="43"/>
                </a:lnTo>
                <a:lnTo>
                  <a:pt x="426" y="41"/>
                </a:lnTo>
                <a:lnTo>
                  <a:pt x="422" y="40"/>
                </a:lnTo>
                <a:lnTo>
                  <a:pt x="418" y="39"/>
                </a:lnTo>
                <a:lnTo>
                  <a:pt x="414" y="39"/>
                </a:lnTo>
                <a:lnTo>
                  <a:pt x="413" y="39"/>
                </a:lnTo>
                <a:lnTo>
                  <a:pt x="411" y="40"/>
                </a:lnTo>
                <a:lnTo>
                  <a:pt x="409" y="41"/>
                </a:lnTo>
                <a:lnTo>
                  <a:pt x="407" y="42"/>
                </a:lnTo>
                <a:lnTo>
                  <a:pt x="405" y="43"/>
                </a:lnTo>
                <a:lnTo>
                  <a:pt x="403" y="44"/>
                </a:lnTo>
                <a:lnTo>
                  <a:pt x="402" y="46"/>
                </a:lnTo>
                <a:lnTo>
                  <a:pt x="400" y="47"/>
                </a:lnTo>
                <a:lnTo>
                  <a:pt x="400" y="48"/>
                </a:lnTo>
                <a:lnTo>
                  <a:pt x="401" y="49"/>
                </a:lnTo>
                <a:lnTo>
                  <a:pt x="403" y="51"/>
                </a:lnTo>
                <a:lnTo>
                  <a:pt x="405" y="52"/>
                </a:lnTo>
                <a:lnTo>
                  <a:pt x="407" y="54"/>
                </a:lnTo>
                <a:lnTo>
                  <a:pt x="407" y="55"/>
                </a:lnTo>
                <a:lnTo>
                  <a:pt x="404" y="57"/>
                </a:lnTo>
                <a:lnTo>
                  <a:pt x="399" y="61"/>
                </a:lnTo>
                <a:lnTo>
                  <a:pt x="397" y="62"/>
                </a:lnTo>
                <a:lnTo>
                  <a:pt x="395" y="63"/>
                </a:lnTo>
                <a:lnTo>
                  <a:pt x="392" y="63"/>
                </a:lnTo>
                <a:lnTo>
                  <a:pt x="390" y="62"/>
                </a:lnTo>
                <a:lnTo>
                  <a:pt x="388" y="61"/>
                </a:lnTo>
                <a:lnTo>
                  <a:pt x="386" y="60"/>
                </a:lnTo>
                <a:lnTo>
                  <a:pt x="383" y="59"/>
                </a:lnTo>
                <a:lnTo>
                  <a:pt x="381" y="58"/>
                </a:lnTo>
                <a:lnTo>
                  <a:pt x="376" y="56"/>
                </a:lnTo>
                <a:lnTo>
                  <a:pt x="370" y="57"/>
                </a:lnTo>
                <a:lnTo>
                  <a:pt x="366" y="59"/>
                </a:lnTo>
                <a:lnTo>
                  <a:pt x="361" y="62"/>
                </a:lnTo>
                <a:lnTo>
                  <a:pt x="356" y="66"/>
                </a:lnTo>
                <a:lnTo>
                  <a:pt x="351" y="68"/>
                </a:lnTo>
                <a:lnTo>
                  <a:pt x="346" y="70"/>
                </a:lnTo>
                <a:lnTo>
                  <a:pt x="341" y="70"/>
                </a:lnTo>
                <a:lnTo>
                  <a:pt x="339" y="69"/>
                </a:lnTo>
                <a:lnTo>
                  <a:pt x="336" y="68"/>
                </a:lnTo>
                <a:lnTo>
                  <a:pt x="334" y="68"/>
                </a:lnTo>
                <a:lnTo>
                  <a:pt x="332" y="67"/>
                </a:lnTo>
                <a:lnTo>
                  <a:pt x="330" y="65"/>
                </a:lnTo>
                <a:lnTo>
                  <a:pt x="328" y="63"/>
                </a:lnTo>
                <a:lnTo>
                  <a:pt x="328" y="60"/>
                </a:lnTo>
                <a:lnTo>
                  <a:pt x="328" y="57"/>
                </a:lnTo>
                <a:lnTo>
                  <a:pt x="326" y="57"/>
                </a:lnTo>
                <a:lnTo>
                  <a:pt x="324" y="57"/>
                </a:lnTo>
                <a:lnTo>
                  <a:pt x="322" y="58"/>
                </a:lnTo>
                <a:lnTo>
                  <a:pt x="320" y="58"/>
                </a:lnTo>
                <a:lnTo>
                  <a:pt x="317" y="58"/>
                </a:lnTo>
                <a:lnTo>
                  <a:pt x="315" y="58"/>
                </a:lnTo>
                <a:lnTo>
                  <a:pt x="313" y="58"/>
                </a:lnTo>
                <a:lnTo>
                  <a:pt x="311" y="58"/>
                </a:lnTo>
                <a:lnTo>
                  <a:pt x="309" y="58"/>
                </a:lnTo>
                <a:lnTo>
                  <a:pt x="307" y="57"/>
                </a:lnTo>
                <a:lnTo>
                  <a:pt x="306" y="56"/>
                </a:lnTo>
                <a:lnTo>
                  <a:pt x="304" y="55"/>
                </a:lnTo>
                <a:lnTo>
                  <a:pt x="301" y="54"/>
                </a:lnTo>
                <a:lnTo>
                  <a:pt x="299" y="51"/>
                </a:lnTo>
                <a:lnTo>
                  <a:pt x="297" y="49"/>
                </a:lnTo>
                <a:lnTo>
                  <a:pt x="296" y="47"/>
                </a:lnTo>
                <a:lnTo>
                  <a:pt x="295" y="45"/>
                </a:lnTo>
                <a:lnTo>
                  <a:pt x="293" y="45"/>
                </a:lnTo>
                <a:lnTo>
                  <a:pt x="291" y="46"/>
                </a:lnTo>
                <a:lnTo>
                  <a:pt x="288" y="47"/>
                </a:lnTo>
                <a:lnTo>
                  <a:pt x="286" y="49"/>
                </a:lnTo>
                <a:lnTo>
                  <a:pt x="283" y="50"/>
                </a:lnTo>
                <a:lnTo>
                  <a:pt x="280" y="51"/>
                </a:lnTo>
                <a:lnTo>
                  <a:pt x="277" y="51"/>
                </a:lnTo>
                <a:lnTo>
                  <a:pt x="272" y="51"/>
                </a:lnTo>
                <a:lnTo>
                  <a:pt x="267" y="50"/>
                </a:lnTo>
                <a:lnTo>
                  <a:pt x="262" y="49"/>
                </a:lnTo>
                <a:lnTo>
                  <a:pt x="257" y="47"/>
                </a:lnTo>
                <a:lnTo>
                  <a:pt x="252" y="47"/>
                </a:lnTo>
                <a:lnTo>
                  <a:pt x="247" y="46"/>
                </a:lnTo>
                <a:lnTo>
                  <a:pt x="241" y="46"/>
                </a:lnTo>
                <a:lnTo>
                  <a:pt x="236" y="47"/>
                </a:lnTo>
                <a:lnTo>
                  <a:pt x="233" y="49"/>
                </a:lnTo>
                <a:lnTo>
                  <a:pt x="232" y="52"/>
                </a:lnTo>
                <a:lnTo>
                  <a:pt x="230" y="55"/>
                </a:lnTo>
                <a:lnTo>
                  <a:pt x="227" y="56"/>
                </a:lnTo>
                <a:lnTo>
                  <a:pt x="224" y="57"/>
                </a:lnTo>
                <a:lnTo>
                  <a:pt x="221" y="57"/>
                </a:lnTo>
                <a:lnTo>
                  <a:pt x="218" y="58"/>
                </a:lnTo>
                <a:lnTo>
                  <a:pt x="215" y="58"/>
                </a:lnTo>
                <a:lnTo>
                  <a:pt x="212" y="59"/>
                </a:lnTo>
                <a:lnTo>
                  <a:pt x="209" y="59"/>
                </a:lnTo>
                <a:lnTo>
                  <a:pt x="207" y="60"/>
                </a:lnTo>
                <a:lnTo>
                  <a:pt x="204" y="61"/>
                </a:lnTo>
                <a:lnTo>
                  <a:pt x="198" y="67"/>
                </a:lnTo>
                <a:lnTo>
                  <a:pt x="193" y="74"/>
                </a:lnTo>
                <a:lnTo>
                  <a:pt x="190" y="81"/>
                </a:lnTo>
                <a:lnTo>
                  <a:pt x="187" y="89"/>
                </a:lnTo>
                <a:lnTo>
                  <a:pt x="184" y="96"/>
                </a:lnTo>
                <a:lnTo>
                  <a:pt x="180" y="103"/>
                </a:lnTo>
                <a:lnTo>
                  <a:pt x="174" y="108"/>
                </a:lnTo>
                <a:lnTo>
                  <a:pt x="167" y="113"/>
                </a:lnTo>
                <a:lnTo>
                  <a:pt x="162" y="115"/>
                </a:lnTo>
                <a:lnTo>
                  <a:pt x="156" y="117"/>
                </a:lnTo>
                <a:lnTo>
                  <a:pt x="150" y="118"/>
                </a:lnTo>
                <a:lnTo>
                  <a:pt x="144" y="119"/>
                </a:lnTo>
                <a:lnTo>
                  <a:pt x="138" y="121"/>
                </a:lnTo>
                <a:lnTo>
                  <a:pt x="132" y="123"/>
                </a:lnTo>
                <a:lnTo>
                  <a:pt x="127" y="125"/>
                </a:lnTo>
                <a:lnTo>
                  <a:pt x="121" y="128"/>
                </a:lnTo>
                <a:lnTo>
                  <a:pt x="119" y="129"/>
                </a:lnTo>
                <a:lnTo>
                  <a:pt x="117" y="133"/>
                </a:lnTo>
                <a:lnTo>
                  <a:pt x="117" y="136"/>
                </a:lnTo>
                <a:lnTo>
                  <a:pt x="117" y="140"/>
                </a:lnTo>
                <a:lnTo>
                  <a:pt x="118" y="144"/>
                </a:lnTo>
                <a:lnTo>
                  <a:pt x="118" y="148"/>
                </a:lnTo>
                <a:lnTo>
                  <a:pt x="118" y="151"/>
                </a:lnTo>
                <a:lnTo>
                  <a:pt x="116" y="153"/>
                </a:lnTo>
                <a:lnTo>
                  <a:pt x="111" y="157"/>
                </a:lnTo>
                <a:lnTo>
                  <a:pt x="106" y="159"/>
                </a:lnTo>
                <a:lnTo>
                  <a:pt x="99" y="160"/>
                </a:lnTo>
                <a:lnTo>
                  <a:pt x="94" y="161"/>
                </a:lnTo>
                <a:lnTo>
                  <a:pt x="87" y="161"/>
                </a:lnTo>
                <a:lnTo>
                  <a:pt x="81" y="160"/>
                </a:lnTo>
                <a:lnTo>
                  <a:pt x="75" y="159"/>
                </a:lnTo>
                <a:lnTo>
                  <a:pt x="70" y="158"/>
                </a:lnTo>
                <a:lnTo>
                  <a:pt x="68" y="157"/>
                </a:lnTo>
                <a:lnTo>
                  <a:pt x="68" y="156"/>
                </a:lnTo>
                <a:lnTo>
                  <a:pt x="70" y="155"/>
                </a:lnTo>
                <a:lnTo>
                  <a:pt x="72" y="155"/>
                </a:lnTo>
                <a:lnTo>
                  <a:pt x="75" y="153"/>
                </a:lnTo>
                <a:lnTo>
                  <a:pt x="76" y="152"/>
                </a:lnTo>
                <a:lnTo>
                  <a:pt x="78" y="151"/>
                </a:lnTo>
                <a:lnTo>
                  <a:pt x="77" y="150"/>
                </a:lnTo>
                <a:lnTo>
                  <a:pt x="76" y="149"/>
                </a:lnTo>
                <a:lnTo>
                  <a:pt x="74" y="148"/>
                </a:lnTo>
                <a:lnTo>
                  <a:pt x="72" y="149"/>
                </a:lnTo>
                <a:lnTo>
                  <a:pt x="70" y="149"/>
                </a:lnTo>
                <a:lnTo>
                  <a:pt x="67" y="150"/>
                </a:lnTo>
                <a:lnTo>
                  <a:pt x="65" y="151"/>
                </a:lnTo>
                <a:lnTo>
                  <a:pt x="63" y="151"/>
                </a:lnTo>
                <a:lnTo>
                  <a:pt x="61" y="151"/>
                </a:lnTo>
                <a:lnTo>
                  <a:pt x="58" y="150"/>
                </a:lnTo>
                <a:lnTo>
                  <a:pt x="55" y="149"/>
                </a:lnTo>
                <a:lnTo>
                  <a:pt x="52" y="148"/>
                </a:lnTo>
                <a:lnTo>
                  <a:pt x="49" y="147"/>
                </a:lnTo>
                <a:lnTo>
                  <a:pt x="46" y="146"/>
                </a:lnTo>
                <a:lnTo>
                  <a:pt x="43" y="144"/>
                </a:lnTo>
                <a:lnTo>
                  <a:pt x="41" y="141"/>
                </a:lnTo>
                <a:lnTo>
                  <a:pt x="40" y="137"/>
                </a:lnTo>
                <a:lnTo>
                  <a:pt x="39" y="139"/>
                </a:lnTo>
                <a:lnTo>
                  <a:pt x="38" y="141"/>
                </a:lnTo>
                <a:lnTo>
                  <a:pt x="36" y="142"/>
                </a:lnTo>
                <a:lnTo>
                  <a:pt x="32" y="145"/>
                </a:lnTo>
                <a:lnTo>
                  <a:pt x="30" y="146"/>
                </a:lnTo>
                <a:lnTo>
                  <a:pt x="29" y="148"/>
                </a:lnTo>
                <a:lnTo>
                  <a:pt x="29" y="149"/>
                </a:lnTo>
                <a:lnTo>
                  <a:pt x="30" y="151"/>
                </a:lnTo>
                <a:lnTo>
                  <a:pt x="30" y="153"/>
                </a:lnTo>
                <a:lnTo>
                  <a:pt x="31" y="155"/>
                </a:lnTo>
                <a:lnTo>
                  <a:pt x="33" y="158"/>
                </a:lnTo>
                <a:lnTo>
                  <a:pt x="34" y="161"/>
                </a:lnTo>
                <a:lnTo>
                  <a:pt x="32" y="162"/>
                </a:lnTo>
                <a:lnTo>
                  <a:pt x="31" y="164"/>
                </a:lnTo>
                <a:lnTo>
                  <a:pt x="31" y="166"/>
                </a:lnTo>
                <a:lnTo>
                  <a:pt x="28" y="166"/>
                </a:lnTo>
                <a:lnTo>
                  <a:pt x="29" y="171"/>
                </a:lnTo>
                <a:lnTo>
                  <a:pt x="29" y="176"/>
                </a:lnTo>
                <a:lnTo>
                  <a:pt x="28" y="180"/>
                </a:lnTo>
                <a:lnTo>
                  <a:pt x="26" y="185"/>
                </a:lnTo>
                <a:lnTo>
                  <a:pt x="24" y="189"/>
                </a:lnTo>
                <a:lnTo>
                  <a:pt x="22" y="193"/>
                </a:lnTo>
                <a:lnTo>
                  <a:pt x="19" y="197"/>
                </a:lnTo>
                <a:lnTo>
                  <a:pt x="16" y="201"/>
                </a:lnTo>
                <a:lnTo>
                  <a:pt x="18" y="203"/>
                </a:lnTo>
                <a:lnTo>
                  <a:pt x="19" y="203"/>
                </a:lnTo>
                <a:lnTo>
                  <a:pt x="19" y="204"/>
                </a:lnTo>
                <a:lnTo>
                  <a:pt x="19" y="205"/>
                </a:lnTo>
                <a:lnTo>
                  <a:pt x="14" y="209"/>
                </a:lnTo>
                <a:lnTo>
                  <a:pt x="9" y="212"/>
                </a:lnTo>
                <a:lnTo>
                  <a:pt x="6" y="216"/>
                </a:lnTo>
                <a:lnTo>
                  <a:pt x="3" y="220"/>
                </a:lnTo>
                <a:lnTo>
                  <a:pt x="1" y="224"/>
                </a:lnTo>
                <a:lnTo>
                  <a:pt x="0" y="228"/>
                </a:lnTo>
                <a:lnTo>
                  <a:pt x="1" y="233"/>
                </a:lnTo>
                <a:lnTo>
                  <a:pt x="3" y="238"/>
                </a:lnTo>
                <a:lnTo>
                  <a:pt x="4" y="239"/>
                </a:lnTo>
                <a:lnTo>
                  <a:pt x="6" y="242"/>
                </a:lnTo>
                <a:lnTo>
                  <a:pt x="9" y="244"/>
                </a:lnTo>
                <a:lnTo>
                  <a:pt x="13" y="243"/>
                </a:lnTo>
                <a:lnTo>
                  <a:pt x="13" y="246"/>
                </a:lnTo>
                <a:lnTo>
                  <a:pt x="13" y="248"/>
                </a:lnTo>
                <a:lnTo>
                  <a:pt x="12" y="251"/>
                </a:lnTo>
                <a:lnTo>
                  <a:pt x="12" y="253"/>
                </a:lnTo>
                <a:lnTo>
                  <a:pt x="11" y="255"/>
                </a:lnTo>
                <a:lnTo>
                  <a:pt x="10" y="257"/>
                </a:lnTo>
                <a:lnTo>
                  <a:pt x="9" y="259"/>
                </a:lnTo>
                <a:lnTo>
                  <a:pt x="9" y="261"/>
                </a:lnTo>
                <a:lnTo>
                  <a:pt x="8" y="268"/>
                </a:lnTo>
                <a:lnTo>
                  <a:pt x="10" y="275"/>
                </a:lnTo>
                <a:lnTo>
                  <a:pt x="12" y="280"/>
                </a:lnTo>
                <a:lnTo>
                  <a:pt x="15" y="286"/>
                </a:lnTo>
                <a:lnTo>
                  <a:pt x="17" y="292"/>
                </a:lnTo>
                <a:lnTo>
                  <a:pt x="19" y="298"/>
                </a:lnTo>
                <a:lnTo>
                  <a:pt x="19" y="304"/>
                </a:lnTo>
                <a:lnTo>
                  <a:pt x="16" y="308"/>
                </a:lnTo>
                <a:lnTo>
                  <a:pt x="14" y="312"/>
                </a:lnTo>
                <a:lnTo>
                  <a:pt x="12" y="315"/>
                </a:lnTo>
                <a:lnTo>
                  <a:pt x="11" y="319"/>
                </a:lnTo>
                <a:lnTo>
                  <a:pt x="11" y="324"/>
                </a:lnTo>
                <a:lnTo>
                  <a:pt x="12" y="328"/>
                </a:lnTo>
                <a:lnTo>
                  <a:pt x="13" y="331"/>
                </a:lnTo>
                <a:lnTo>
                  <a:pt x="15" y="335"/>
                </a:lnTo>
                <a:lnTo>
                  <a:pt x="16" y="337"/>
                </a:lnTo>
                <a:lnTo>
                  <a:pt x="19" y="341"/>
                </a:lnTo>
                <a:lnTo>
                  <a:pt x="22" y="343"/>
                </a:lnTo>
                <a:lnTo>
                  <a:pt x="27" y="345"/>
                </a:lnTo>
                <a:lnTo>
                  <a:pt x="32" y="347"/>
                </a:lnTo>
                <a:lnTo>
                  <a:pt x="37" y="348"/>
                </a:lnTo>
                <a:lnTo>
                  <a:pt x="41" y="349"/>
                </a:lnTo>
                <a:lnTo>
                  <a:pt x="46" y="350"/>
                </a:lnTo>
                <a:lnTo>
                  <a:pt x="50" y="350"/>
                </a:lnTo>
                <a:lnTo>
                  <a:pt x="59" y="357"/>
                </a:lnTo>
                <a:lnTo>
                  <a:pt x="61" y="364"/>
                </a:lnTo>
                <a:lnTo>
                  <a:pt x="59" y="371"/>
                </a:lnTo>
                <a:lnTo>
                  <a:pt x="53" y="379"/>
                </a:lnTo>
                <a:lnTo>
                  <a:pt x="45" y="387"/>
                </a:lnTo>
                <a:lnTo>
                  <a:pt x="36" y="393"/>
                </a:lnTo>
                <a:lnTo>
                  <a:pt x="28" y="401"/>
                </a:lnTo>
                <a:lnTo>
                  <a:pt x="22" y="409"/>
                </a:lnTo>
                <a:lnTo>
                  <a:pt x="22" y="410"/>
                </a:lnTo>
                <a:lnTo>
                  <a:pt x="21" y="412"/>
                </a:lnTo>
                <a:lnTo>
                  <a:pt x="21" y="413"/>
                </a:lnTo>
                <a:lnTo>
                  <a:pt x="21" y="415"/>
                </a:lnTo>
                <a:lnTo>
                  <a:pt x="21" y="417"/>
                </a:lnTo>
                <a:lnTo>
                  <a:pt x="22" y="420"/>
                </a:lnTo>
                <a:lnTo>
                  <a:pt x="25" y="422"/>
                </a:lnTo>
              </a:path>
            </a:pathLst>
          </a:custGeom>
          <a:solidFill>
            <a:srgbClr val="99FFCC">
              <a:alpha val="50000"/>
            </a:srgbClr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7" name="Freeform 126"/>
          <p:cNvSpPr>
            <a:spLocks/>
          </p:cNvSpPr>
          <p:nvPr/>
        </p:nvSpPr>
        <p:spPr bwMode="auto">
          <a:xfrm>
            <a:off x="1017588" y="2115449"/>
            <a:ext cx="1247775" cy="942975"/>
          </a:xfrm>
          <a:custGeom>
            <a:avLst/>
            <a:gdLst/>
            <a:ahLst/>
            <a:cxnLst>
              <a:cxn ang="0">
                <a:pos x="698" y="121"/>
              </a:cxn>
              <a:cxn ang="0">
                <a:pos x="611" y="117"/>
              </a:cxn>
              <a:cxn ang="0">
                <a:pos x="614" y="161"/>
              </a:cxn>
              <a:cxn ang="0">
                <a:pos x="601" y="169"/>
              </a:cxn>
              <a:cxn ang="0">
                <a:pos x="599" y="184"/>
              </a:cxn>
              <a:cxn ang="0">
                <a:pos x="622" y="215"/>
              </a:cxn>
              <a:cxn ang="0">
                <a:pos x="630" y="222"/>
              </a:cxn>
              <a:cxn ang="0">
                <a:pos x="646" y="241"/>
              </a:cxn>
              <a:cxn ang="0">
                <a:pos x="626" y="275"/>
              </a:cxn>
              <a:cxn ang="0">
                <a:pos x="634" y="294"/>
              </a:cxn>
              <a:cxn ang="0">
                <a:pos x="597" y="334"/>
              </a:cxn>
              <a:cxn ang="0">
                <a:pos x="573" y="349"/>
              </a:cxn>
              <a:cxn ang="0">
                <a:pos x="542" y="392"/>
              </a:cxn>
              <a:cxn ang="0">
                <a:pos x="492" y="441"/>
              </a:cxn>
              <a:cxn ang="0">
                <a:pos x="451" y="446"/>
              </a:cxn>
              <a:cxn ang="0">
                <a:pos x="412" y="467"/>
              </a:cxn>
              <a:cxn ang="0">
                <a:pos x="399" y="481"/>
              </a:cxn>
              <a:cxn ang="0">
                <a:pos x="403" y="501"/>
              </a:cxn>
              <a:cxn ang="0">
                <a:pos x="423" y="528"/>
              </a:cxn>
              <a:cxn ang="0">
                <a:pos x="446" y="547"/>
              </a:cxn>
              <a:cxn ang="0">
                <a:pos x="468" y="603"/>
              </a:cxn>
              <a:cxn ang="0">
                <a:pos x="436" y="616"/>
              </a:cxn>
              <a:cxn ang="0">
                <a:pos x="395" y="614"/>
              </a:cxn>
              <a:cxn ang="0">
                <a:pos x="362" y="620"/>
              </a:cxn>
              <a:cxn ang="0">
                <a:pos x="337" y="630"/>
              </a:cxn>
              <a:cxn ang="0">
                <a:pos x="294" y="633"/>
              </a:cxn>
              <a:cxn ang="0">
                <a:pos x="274" y="595"/>
              </a:cxn>
              <a:cxn ang="0">
                <a:pos x="245" y="561"/>
              </a:cxn>
              <a:cxn ang="0">
                <a:pos x="189" y="572"/>
              </a:cxn>
              <a:cxn ang="0">
                <a:pos x="119" y="578"/>
              </a:cxn>
              <a:cxn ang="0">
                <a:pos x="67" y="578"/>
              </a:cxn>
              <a:cxn ang="0">
                <a:pos x="36" y="556"/>
              </a:cxn>
              <a:cxn ang="0">
                <a:pos x="59" y="517"/>
              </a:cxn>
              <a:cxn ang="0">
                <a:pos x="100" y="505"/>
              </a:cxn>
              <a:cxn ang="0">
                <a:pos x="106" y="477"/>
              </a:cxn>
              <a:cxn ang="0">
                <a:pos x="93" y="455"/>
              </a:cxn>
              <a:cxn ang="0">
                <a:pos x="79" y="426"/>
              </a:cxn>
              <a:cxn ang="0">
                <a:pos x="59" y="420"/>
              </a:cxn>
              <a:cxn ang="0">
                <a:pos x="11" y="370"/>
              </a:cxn>
              <a:cxn ang="0">
                <a:pos x="41" y="365"/>
              </a:cxn>
              <a:cxn ang="0">
                <a:pos x="95" y="372"/>
              </a:cxn>
              <a:cxn ang="0">
                <a:pos x="112" y="368"/>
              </a:cxn>
              <a:cxn ang="0">
                <a:pos x="168" y="369"/>
              </a:cxn>
              <a:cxn ang="0">
                <a:pos x="225" y="361"/>
              </a:cxn>
              <a:cxn ang="0">
                <a:pos x="254" y="327"/>
              </a:cxn>
              <a:cxn ang="0">
                <a:pos x="291" y="293"/>
              </a:cxn>
              <a:cxn ang="0">
                <a:pos x="325" y="266"/>
              </a:cxn>
              <a:cxn ang="0">
                <a:pos x="367" y="264"/>
              </a:cxn>
              <a:cxn ang="0">
                <a:pos x="386" y="227"/>
              </a:cxn>
              <a:cxn ang="0">
                <a:pos x="407" y="200"/>
              </a:cxn>
              <a:cxn ang="0">
                <a:pos x="430" y="180"/>
              </a:cxn>
              <a:cxn ang="0">
                <a:pos x="423" y="152"/>
              </a:cxn>
              <a:cxn ang="0">
                <a:pos x="465" y="158"/>
              </a:cxn>
              <a:cxn ang="0">
                <a:pos x="467" y="132"/>
              </a:cxn>
              <a:cxn ang="0">
                <a:pos x="492" y="77"/>
              </a:cxn>
              <a:cxn ang="0">
                <a:pos x="502" y="31"/>
              </a:cxn>
              <a:cxn ang="0">
                <a:pos x="539" y="13"/>
              </a:cxn>
              <a:cxn ang="0">
                <a:pos x="603" y="2"/>
              </a:cxn>
              <a:cxn ang="0">
                <a:pos x="648" y="5"/>
              </a:cxn>
              <a:cxn ang="0">
                <a:pos x="691" y="41"/>
              </a:cxn>
              <a:cxn ang="0">
                <a:pos x="712" y="61"/>
              </a:cxn>
              <a:cxn ang="0">
                <a:pos x="763" y="84"/>
              </a:cxn>
            </a:cxnLst>
            <a:rect l="0" t="0" r="r" b="b"/>
            <a:pathLst>
              <a:path w="771" h="651">
                <a:moveTo>
                  <a:pt x="759" y="87"/>
                </a:moveTo>
                <a:lnTo>
                  <a:pt x="755" y="92"/>
                </a:lnTo>
                <a:lnTo>
                  <a:pt x="749" y="97"/>
                </a:lnTo>
                <a:lnTo>
                  <a:pt x="744" y="101"/>
                </a:lnTo>
                <a:lnTo>
                  <a:pt x="739" y="105"/>
                </a:lnTo>
                <a:lnTo>
                  <a:pt x="734" y="108"/>
                </a:lnTo>
                <a:lnTo>
                  <a:pt x="729" y="110"/>
                </a:lnTo>
                <a:lnTo>
                  <a:pt x="723" y="112"/>
                </a:lnTo>
                <a:lnTo>
                  <a:pt x="718" y="114"/>
                </a:lnTo>
                <a:lnTo>
                  <a:pt x="711" y="116"/>
                </a:lnTo>
                <a:lnTo>
                  <a:pt x="705" y="119"/>
                </a:lnTo>
                <a:lnTo>
                  <a:pt x="698" y="121"/>
                </a:lnTo>
                <a:lnTo>
                  <a:pt x="692" y="124"/>
                </a:lnTo>
                <a:lnTo>
                  <a:pt x="685" y="126"/>
                </a:lnTo>
                <a:lnTo>
                  <a:pt x="679" y="128"/>
                </a:lnTo>
                <a:lnTo>
                  <a:pt x="672" y="128"/>
                </a:lnTo>
                <a:lnTo>
                  <a:pt x="666" y="127"/>
                </a:lnTo>
                <a:lnTo>
                  <a:pt x="658" y="125"/>
                </a:lnTo>
                <a:lnTo>
                  <a:pt x="650" y="121"/>
                </a:lnTo>
                <a:lnTo>
                  <a:pt x="642" y="118"/>
                </a:lnTo>
                <a:lnTo>
                  <a:pt x="634" y="116"/>
                </a:lnTo>
                <a:lnTo>
                  <a:pt x="625" y="114"/>
                </a:lnTo>
                <a:lnTo>
                  <a:pt x="618" y="114"/>
                </a:lnTo>
                <a:lnTo>
                  <a:pt x="611" y="117"/>
                </a:lnTo>
                <a:lnTo>
                  <a:pt x="604" y="121"/>
                </a:lnTo>
                <a:lnTo>
                  <a:pt x="601" y="125"/>
                </a:lnTo>
                <a:lnTo>
                  <a:pt x="599" y="130"/>
                </a:lnTo>
                <a:lnTo>
                  <a:pt x="599" y="136"/>
                </a:lnTo>
                <a:lnTo>
                  <a:pt x="599" y="140"/>
                </a:lnTo>
                <a:lnTo>
                  <a:pt x="601" y="146"/>
                </a:lnTo>
                <a:lnTo>
                  <a:pt x="604" y="150"/>
                </a:lnTo>
                <a:lnTo>
                  <a:pt x="609" y="153"/>
                </a:lnTo>
                <a:lnTo>
                  <a:pt x="615" y="156"/>
                </a:lnTo>
                <a:lnTo>
                  <a:pt x="615" y="157"/>
                </a:lnTo>
                <a:lnTo>
                  <a:pt x="615" y="159"/>
                </a:lnTo>
                <a:lnTo>
                  <a:pt x="614" y="161"/>
                </a:lnTo>
                <a:lnTo>
                  <a:pt x="612" y="163"/>
                </a:lnTo>
                <a:lnTo>
                  <a:pt x="610" y="164"/>
                </a:lnTo>
                <a:lnTo>
                  <a:pt x="608" y="164"/>
                </a:lnTo>
                <a:lnTo>
                  <a:pt x="607" y="164"/>
                </a:lnTo>
                <a:lnTo>
                  <a:pt x="604" y="164"/>
                </a:lnTo>
                <a:lnTo>
                  <a:pt x="602" y="164"/>
                </a:lnTo>
                <a:lnTo>
                  <a:pt x="600" y="164"/>
                </a:lnTo>
                <a:lnTo>
                  <a:pt x="598" y="164"/>
                </a:lnTo>
                <a:lnTo>
                  <a:pt x="596" y="164"/>
                </a:lnTo>
                <a:lnTo>
                  <a:pt x="599" y="165"/>
                </a:lnTo>
                <a:lnTo>
                  <a:pt x="600" y="166"/>
                </a:lnTo>
                <a:lnTo>
                  <a:pt x="601" y="169"/>
                </a:lnTo>
                <a:lnTo>
                  <a:pt x="602" y="171"/>
                </a:lnTo>
                <a:lnTo>
                  <a:pt x="603" y="173"/>
                </a:lnTo>
                <a:lnTo>
                  <a:pt x="604" y="176"/>
                </a:lnTo>
                <a:lnTo>
                  <a:pt x="606" y="177"/>
                </a:lnTo>
                <a:lnTo>
                  <a:pt x="609" y="179"/>
                </a:lnTo>
                <a:lnTo>
                  <a:pt x="609" y="180"/>
                </a:lnTo>
                <a:lnTo>
                  <a:pt x="609" y="182"/>
                </a:lnTo>
                <a:lnTo>
                  <a:pt x="608" y="183"/>
                </a:lnTo>
                <a:lnTo>
                  <a:pt x="606" y="184"/>
                </a:lnTo>
                <a:lnTo>
                  <a:pt x="603" y="184"/>
                </a:lnTo>
                <a:lnTo>
                  <a:pt x="601" y="184"/>
                </a:lnTo>
                <a:lnTo>
                  <a:pt x="599" y="184"/>
                </a:lnTo>
                <a:lnTo>
                  <a:pt x="596" y="184"/>
                </a:lnTo>
                <a:lnTo>
                  <a:pt x="599" y="188"/>
                </a:lnTo>
                <a:lnTo>
                  <a:pt x="601" y="191"/>
                </a:lnTo>
                <a:lnTo>
                  <a:pt x="603" y="195"/>
                </a:lnTo>
                <a:lnTo>
                  <a:pt x="604" y="198"/>
                </a:lnTo>
                <a:lnTo>
                  <a:pt x="607" y="201"/>
                </a:lnTo>
                <a:lnTo>
                  <a:pt x="608" y="205"/>
                </a:lnTo>
                <a:lnTo>
                  <a:pt x="611" y="209"/>
                </a:lnTo>
                <a:lnTo>
                  <a:pt x="613" y="212"/>
                </a:lnTo>
                <a:lnTo>
                  <a:pt x="616" y="215"/>
                </a:lnTo>
                <a:lnTo>
                  <a:pt x="619" y="215"/>
                </a:lnTo>
                <a:lnTo>
                  <a:pt x="622" y="215"/>
                </a:lnTo>
                <a:lnTo>
                  <a:pt x="626" y="213"/>
                </a:lnTo>
                <a:lnTo>
                  <a:pt x="629" y="212"/>
                </a:lnTo>
                <a:lnTo>
                  <a:pt x="632" y="211"/>
                </a:lnTo>
                <a:lnTo>
                  <a:pt x="635" y="210"/>
                </a:lnTo>
                <a:lnTo>
                  <a:pt x="638" y="211"/>
                </a:lnTo>
                <a:lnTo>
                  <a:pt x="639" y="213"/>
                </a:lnTo>
                <a:lnTo>
                  <a:pt x="639" y="214"/>
                </a:lnTo>
                <a:lnTo>
                  <a:pt x="637" y="216"/>
                </a:lnTo>
                <a:lnTo>
                  <a:pt x="635" y="217"/>
                </a:lnTo>
                <a:lnTo>
                  <a:pt x="633" y="219"/>
                </a:lnTo>
                <a:lnTo>
                  <a:pt x="631" y="220"/>
                </a:lnTo>
                <a:lnTo>
                  <a:pt x="630" y="222"/>
                </a:lnTo>
                <a:lnTo>
                  <a:pt x="631" y="224"/>
                </a:lnTo>
                <a:lnTo>
                  <a:pt x="634" y="227"/>
                </a:lnTo>
                <a:lnTo>
                  <a:pt x="639" y="227"/>
                </a:lnTo>
                <a:lnTo>
                  <a:pt x="644" y="228"/>
                </a:lnTo>
                <a:lnTo>
                  <a:pt x="649" y="228"/>
                </a:lnTo>
                <a:lnTo>
                  <a:pt x="653" y="229"/>
                </a:lnTo>
                <a:lnTo>
                  <a:pt x="657" y="231"/>
                </a:lnTo>
                <a:lnTo>
                  <a:pt x="660" y="234"/>
                </a:lnTo>
                <a:lnTo>
                  <a:pt x="662" y="238"/>
                </a:lnTo>
                <a:lnTo>
                  <a:pt x="657" y="238"/>
                </a:lnTo>
                <a:lnTo>
                  <a:pt x="651" y="239"/>
                </a:lnTo>
                <a:lnTo>
                  <a:pt x="646" y="241"/>
                </a:lnTo>
                <a:lnTo>
                  <a:pt x="641" y="243"/>
                </a:lnTo>
                <a:lnTo>
                  <a:pt x="636" y="245"/>
                </a:lnTo>
                <a:lnTo>
                  <a:pt x="632" y="249"/>
                </a:lnTo>
                <a:lnTo>
                  <a:pt x="628" y="252"/>
                </a:lnTo>
                <a:lnTo>
                  <a:pt x="625" y="257"/>
                </a:lnTo>
                <a:lnTo>
                  <a:pt x="624" y="259"/>
                </a:lnTo>
                <a:lnTo>
                  <a:pt x="623" y="262"/>
                </a:lnTo>
                <a:lnTo>
                  <a:pt x="622" y="265"/>
                </a:lnTo>
                <a:lnTo>
                  <a:pt x="622" y="268"/>
                </a:lnTo>
                <a:lnTo>
                  <a:pt x="622" y="271"/>
                </a:lnTo>
                <a:lnTo>
                  <a:pt x="623" y="273"/>
                </a:lnTo>
                <a:lnTo>
                  <a:pt x="626" y="275"/>
                </a:lnTo>
                <a:lnTo>
                  <a:pt x="630" y="277"/>
                </a:lnTo>
                <a:lnTo>
                  <a:pt x="625" y="278"/>
                </a:lnTo>
                <a:lnTo>
                  <a:pt x="623" y="281"/>
                </a:lnTo>
                <a:lnTo>
                  <a:pt x="621" y="284"/>
                </a:lnTo>
                <a:lnTo>
                  <a:pt x="621" y="288"/>
                </a:lnTo>
                <a:lnTo>
                  <a:pt x="623" y="288"/>
                </a:lnTo>
                <a:lnTo>
                  <a:pt x="625" y="288"/>
                </a:lnTo>
                <a:lnTo>
                  <a:pt x="627" y="290"/>
                </a:lnTo>
                <a:lnTo>
                  <a:pt x="628" y="291"/>
                </a:lnTo>
                <a:lnTo>
                  <a:pt x="630" y="292"/>
                </a:lnTo>
                <a:lnTo>
                  <a:pt x="631" y="293"/>
                </a:lnTo>
                <a:lnTo>
                  <a:pt x="634" y="294"/>
                </a:lnTo>
                <a:lnTo>
                  <a:pt x="636" y="293"/>
                </a:lnTo>
                <a:lnTo>
                  <a:pt x="631" y="298"/>
                </a:lnTo>
                <a:lnTo>
                  <a:pt x="626" y="302"/>
                </a:lnTo>
                <a:lnTo>
                  <a:pt x="621" y="306"/>
                </a:lnTo>
                <a:lnTo>
                  <a:pt x="616" y="310"/>
                </a:lnTo>
                <a:lnTo>
                  <a:pt x="611" y="314"/>
                </a:lnTo>
                <a:lnTo>
                  <a:pt x="606" y="319"/>
                </a:lnTo>
                <a:lnTo>
                  <a:pt x="601" y="324"/>
                </a:lnTo>
                <a:lnTo>
                  <a:pt x="596" y="328"/>
                </a:lnTo>
                <a:lnTo>
                  <a:pt x="596" y="330"/>
                </a:lnTo>
                <a:lnTo>
                  <a:pt x="596" y="332"/>
                </a:lnTo>
                <a:lnTo>
                  <a:pt x="597" y="334"/>
                </a:lnTo>
                <a:lnTo>
                  <a:pt x="598" y="336"/>
                </a:lnTo>
                <a:lnTo>
                  <a:pt x="599" y="338"/>
                </a:lnTo>
                <a:lnTo>
                  <a:pt x="599" y="339"/>
                </a:lnTo>
                <a:lnTo>
                  <a:pt x="598" y="341"/>
                </a:lnTo>
                <a:lnTo>
                  <a:pt x="596" y="342"/>
                </a:lnTo>
                <a:lnTo>
                  <a:pt x="592" y="343"/>
                </a:lnTo>
                <a:lnTo>
                  <a:pt x="589" y="343"/>
                </a:lnTo>
                <a:lnTo>
                  <a:pt x="585" y="343"/>
                </a:lnTo>
                <a:lnTo>
                  <a:pt x="582" y="344"/>
                </a:lnTo>
                <a:lnTo>
                  <a:pt x="579" y="345"/>
                </a:lnTo>
                <a:lnTo>
                  <a:pt x="576" y="347"/>
                </a:lnTo>
                <a:lnTo>
                  <a:pt x="573" y="349"/>
                </a:lnTo>
                <a:lnTo>
                  <a:pt x="570" y="352"/>
                </a:lnTo>
                <a:lnTo>
                  <a:pt x="568" y="356"/>
                </a:lnTo>
                <a:lnTo>
                  <a:pt x="566" y="360"/>
                </a:lnTo>
                <a:lnTo>
                  <a:pt x="564" y="364"/>
                </a:lnTo>
                <a:lnTo>
                  <a:pt x="562" y="368"/>
                </a:lnTo>
                <a:lnTo>
                  <a:pt x="560" y="371"/>
                </a:lnTo>
                <a:lnTo>
                  <a:pt x="558" y="375"/>
                </a:lnTo>
                <a:lnTo>
                  <a:pt x="556" y="378"/>
                </a:lnTo>
                <a:lnTo>
                  <a:pt x="554" y="382"/>
                </a:lnTo>
                <a:lnTo>
                  <a:pt x="550" y="386"/>
                </a:lnTo>
                <a:lnTo>
                  <a:pt x="546" y="389"/>
                </a:lnTo>
                <a:lnTo>
                  <a:pt x="542" y="392"/>
                </a:lnTo>
                <a:lnTo>
                  <a:pt x="538" y="395"/>
                </a:lnTo>
                <a:lnTo>
                  <a:pt x="533" y="398"/>
                </a:lnTo>
                <a:lnTo>
                  <a:pt x="529" y="401"/>
                </a:lnTo>
                <a:lnTo>
                  <a:pt x="524" y="404"/>
                </a:lnTo>
                <a:lnTo>
                  <a:pt x="520" y="407"/>
                </a:lnTo>
                <a:lnTo>
                  <a:pt x="515" y="412"/>
                </a:lnTo>
                <a:lnTo>
                  <a:pt x="510" y="415"/>
                </a:lnTo>
                <a:lnTo>
                  <a:pt x="506" y="420"/>
                </a:lnTo>
                <a:lnTo>
                  <a:pt x="503" y="425"/>
                </a:lnTo>
                <a:lnTo>
                  <a:pt x="500" y="431"/>
                </a:lnTo>
                <a:lnTo>
                  <a:pt x="496" y="436"/>
                </a:lnTo>
                <a:lnTo>
                  <a:pt x="492" y="441"/>
                </a:lnTo>
                <a:lnTo>
                  <a:pt x="488" y="446"/>
                </a:lnTo>
                <a:lnTo>
                  <a:pt x="486" y="447"/>
                </a:lnTo>
                <a:lnTo>
                  <a:pt x="483" y="448"/>
                </a:lnTo>
                <a:lnTo>
                  <a:pt x="481" y="448"/>
                </a:lnTo>
                <a:lnTo>
                  <a:pt x="478" y="448"/>
                </a:lnTo>
                <a:lnTo>
                  <a:pt x="475" y="448"/>
                </a:lnTo>
                <a:lnTo>
                  <a:pt x="471" y="448"/>
                </a:lnTo>
                <a:lnTo>
                  <a:pt x="468" y="448"/>
                </a:lnTo>
                <a:lnTo>
                  <a:pt x="465" y="449"/>
                </a:lnTo>
                <a:lnTo>
                  <a:pt x="460" y="449"/>
                </a:lnTo>
                <a:lnTo>
                  <a:pt x="455" y="448"/>
                </a:lnTo>
                <a:lnTo>
                  <a:pt x="451" y="446"/>
                </a:lnTo>
                <a:lnTo>
                  <a:pt x="446" y="443"/>
                </a:lnTo>
                <a:lnTo>
                  <a:pt x="442" y="440"/>
                </a:lnTo>
                <a:lnTo>
                  <a:pt x="439" y="437"/>
                </a:lnTo>
                <a:lnTo>
                  <a:pt x="435" y="437"/>
                </a:lnTo>
                <a:lnTo>
                  <a:pt x="432" y="437"/>
                </a:lnTo>
                <a:lnTo>
                  <a:pt x="429" y="441"/>
                </a:lnTo>
                <a:lnTo>
                  <a:pt x="426" y="445"/>
                </a:lnTo>
                <a:lnTo>
                  <a:pt x="425" y="450"/>
                </a:lnTo>
                <a:lnTo>
                  <a:pt x="423" y="455"/>
                </a:lnTo>
                <a:lnTo>
                  <a:pt x="420" y="460"/>
                </a:lnTo>
                <a:lnTo>
                  <a:pt x="417" y="464"/>
                </a:lnTo>
                <a:lnTo>
                  <a:pt x="412" y="467"/>
                </a:lnTo>
                <a:lnTo>
                  <a:pt x="406" y="468"/>
                </a:lnTo>
                <a:lnTo>
                  <a:pt x="404" y="468"/>
                </a:lnTo>
                <a:lnTo>
                  <a:pt x="403" y="469"/>
                </a:lnTo>
                <a:lnTo>
                  <a:pt x="403" y="471"/>
                </a:lnTo>
                <a:lnTo>
                  <a:pt x="403" y="473"/>
                </a:lnTo>
                <a:lnTo>
                  <a:pt x="403" y="475"/>
                </a:lnTo>
                <a:lnTo>
                  <a:pt x="403" y="477"/>
                </a:lnTo>
                <a:lnTo>
                  <a:pt x="403" y="479"/>
                </a:lnTo>
                <a:lnTo>
                  <a:pt x="403" y="481"/>
                </a:lnTo>
                <a:lnTo>
                  <a:pt x="402" y="481"/>
                </a:lnTo>
                <a:lnTo>
                  <a:pt x="400" y="481"/>
                </a:lnTo>
                <a:lnTo>
                  <a:pt x="399" y="481"/>
                </a:lnTo>
                <a:lnTo>
                  <a:pt x="398" y="481"/>
                </a:lnTo>
                <a:lnTo>
                  <a:pt x="397" y="483"/>
                </a:lnTo>
                <a:lnTo>
                  <a:pt x="397" y="485"/>
                </a:lnTo>
                <a:lnTo>
                  <a:pt x="396" y="487"/>
                </a:lnTo>
                <a:lnTo>
                  <a:pt x="396" y="488"/>
                </a:lnTo>
                <a:lnTo>
                  <a:pt x="396" y="491"/>
                </a:lnTo>
                <a:lnTo>
                  <a:pt x="397" y="492"/>
                </a:lnTo>
                <a:lnTo>
                  <a:pt x="397" y="494"/>
                </a:lnTo>
                <a:lnTo>
                  <a:pt x="398" y="496"/>
                </a:lnTo>
                <a:lnTo>
                  <a:pt x="399" y="498"/>
                </a:lnTo>
                <a:lnTo>
                  <a:pt x="401" y="500"/>
                </a:lnTo>
                <a:lnTo>
                  <a:pt x="403" y="501"/>
                </a:lnTo>
                <a:lnTo>
                  <a:pt x="406" y="502"/>
                </a:lnTo>
                <a:lnTo>
                  <a:pt x="408" y="503"/>
                </a:lnTo>
                <a:lnTo>
                  <a:pt x="411" y="504"/>
                </a:lnTo>
                <a:lnTo>
                  <a:pt x="415" y="504"/>
                </a:lnTo>
                <a:lnTo>
                  <a:pt x="418" y="504"/>
                </a:lnTo>
                <a:lnTo>
                  <a:pt x="421" y="506"/>
                </a:lnTo>
                <a:lnTo>
                  <a:pt x="422" y="508"/>
                </a:lnTo>
                <a:lnTo>
                  <a:pt x="422" y="511"/>
                </a:lnTo>
                <a:lnTo>
                  <a:pt x="422" y="513"/>
                </a:lnTo>
                <a:lnTo>
                  <a:pt x="423" y="518"/>
                </a:lnTo>
                <a:lnTo>
                  <a:pt x="423" y="523"/>
                </a:lnTo>
                <a:lnTo>
                  <a:pt x="423" y="528"/>
                </a:lnTo>
                <a:lnTo>
                  <a:pt x="424" y="532"/>
                </a:lnTo>
                <a:lnTo>
                  <a:pt x="426" y="536"/>
                </a:lnTo>
                <a:lnTo>
                  <a:pt x="427" y="540"/>
                </a:lnTo>
                <a:lnTo>
                  <a:pt x="430" y="543"/>
                </a:lnTo>
                <a:lnTo>
                  <a:pt x="433" y="546"/>
                </a:lnTo>
                <a:lnTo>
                  <a:pt x="435" y="547"/>
                </a:lnTo>
                <a:lnTo>
                  <a:pt x="436" y="547"/>
                </a:lnTo>
                <a:lnTo>
                  <a:pt x="438" y="548"/>
                </a:lnTo>
                <a:lnTo>
                  <a:pt x="440" y="548"/>
                </a:lnTo>
                <a:lnTo>
                  <a:pt x="442" y="548"/>
                </a:lnTo>
                <a:lnTo>
                  <a:pt x="444" y="547"/>
                </a:lnTo>
                <a:lnTo>
                  <a:pt x="446" y="547"/>
                </a:lnTo>
                <a:lnTo>
                  <a:pt x="448" y="547"/>
                </a:lnTo>
                <a:lnTo>
                  <a:pt x="447" y="554"/>
                </a:lnTo>
                <a:lnTo>
                  <a:pt x="448" y="561"/>
                </a:lnTo>
                <a:lnTo>
                  <a:pt x="450" y="567"/>
                </a:lnTo>
                <a:lnTo>
                  <a:pt x="453" y="572"/>
                </a:lnTo>
                <a:lnTo>
                  <a:pt x="456" y="578"/>
                </a:lnTo>
                <a:lnTo>
                  <a:pt x="460" y="584"/>
                </a:lnTo>
                <a:lnTo>
                  <a:pt x="463" y="589"/>
                </a:lnTo>
                <a:lnTo>
                  <a:pt x="467" y="594"/>
                </a:lnTo>
                <a:lnTo>
                  <a:pt x="467" y="597"/>
                </a:lnTo>
                <a:lnTo>
                  <a:pt x="468" y="600"/>
                </a:lnTo>
                <a:lnTo>
                  <a:pt x="468" y="603"/>
                </a:lnTo>
                <a:lnTo>
                  <a:pt x="467" y="606"/>
                </a:lnTo>
                <a:lnTo>
                  <a:pt x="466" y="609"/>
                </a:lnTo>
                <a:lnTo>
                  <a:pt x="464" y="612"/>
                </a:lnTo>
                <a:lnTo>
                  <a:pt x="462" y="614"/>
                </a:lnTo>
                <a:lnTo>
                  <a:pt x="459" y="615"/>
                </a:lnTo>
                <a:lnTo>
                  <a:pt x="456" y="616"/>
                </a:lnTo>
                <a:lnTo>
                  <a:pt x="453" y="617"/>
                </a:lnTo>
                <a:lnTo>
                  <a:pt x="450" y="617"/>
                </a:lnTo>
                <a:lnTo>
                  <a:pt x="446" y="618"/>
                </a:lnTo>
                <a:lnTo>
                  <a:pt x="443" y="617"/>
                </a:lnTo>
                <a:lnTo>
                  <a:pt x="439" y="617"/>
                </a:lnTo>
                <a:lnTo>
                  <a:pt x="436" y="616"/>
                </a:lnTo>
                <a:lnTo>
                  <a:pt x="432" y="615"/>
                </a:lnTo>
                <a:lnTo>
                  <a:pt x="429" y="615"/>
                </a:lnTo>
                <a:lnTo>
                  <a:pt x="425" y="615"/>
                </a:lnTo>
                <a:lnTo>
                  <a:pt x="421" y="617"/>
                </a:lnTo>
                <a:lnTo>
                  <a:pt x="418" y="619"/>
                </a:lnTo>
                <a:lnTo>
                  <a:pt x="414" y="620"/>
                </a:lnTo>
                <a:lnTo>
                  <a:pt x="411" y="621"/>
                </a:lnTo>
                <a:lnTo>
                  <a:pt x="407" y="620"/>
                </a:lnTo>
                <a:lnTo>
                  <a:pt x="405" y="619"/>
                </a:lnTo>
                <a:lnTo>
                  <a:pt x="401" y="615"/>
                </a:lnTo>
                <a:lnTo>
                  <a:pt x="398" y="614"/>
                </a:lnTo>
                <a:lnTo>
                  <a:pt x="395" y="614"/>
                </a:lnTo>
                <a:lnTo>
                  <a:pt x="392" y="615"/>
                </a:lnTo>
                <a:lnTo>
                  <a:pt x="388" y="616"/>
                </a:lnTo>
                <a:lnTo>
                  <a:pt x="384" y="616"/>
                </a:lnTo>
                <a:lnTo>
                  <a:pt x="380" y="616"/>
                </a:lnTo>
                <a:lnTo>
                  <a:pt x="377" y="615"/>
                </a:lnTo>
                <a:lnTo>
                  <a:pt x="373" y="614"/>
                </a:lnTo>
                <a:lnTo>
                  <a:pt x="370" y="613"/>
                </a:lnTo>
                <a:lnTo>
                  <a:pt x="367" y="613"/>
                </a:lnTo>
                <a:lnTo>
                  <a:pt x="364" y="614"/>
                </a:lnTo>
                <a:lnTo>
                  <a:pt x="364" y="616"/>
                </a:lnTo>
                <a:lnTo>
                  <a:pt x="364" y="619"/>
                </a:lnTo>
                <a:lnTo>
                  <a:pt x="362" y="620"/>
                </a:lnTo>
                <a:lnTo>
                  <a:pt x="360" y="621"/>
                </a:lnTo>
                <a:lnTo>
                  <a:pt x="358" y="623"/>
                </a:lnTo>
                <a:lnTo>
                  <a:pt x="357" y="624"/>
                </a:lnTo>
                <a:lnTo>
                  <a:pt x="357" y="626"/>
                </a:lnTo>
                <a:lnTo>
                  <a:pt x="358" y="628"/>
                </a:lnTo>
                <a:lnTo>
                  <a:pt x="355" y="629"/>
                </a:lnTo>
                <a:lnTo>
                  <a:pt x="352" y="629"/>
                </a:lnTo>
                <a:lnTo>
                  <a:pt x="349" y="630"/>
                </a:lnTo>
                <a:lnTo>
                  <a:pt x="346" y="631"/>
                </a:lnTo>
                <a:lnTo>
                  <a:pt x="343" y="632"/>
                </a:lnTo>
                <a:lnTo>
                  <a:pt x="340" y="631"/>
                </a:lnTo>
                <a:lnTo>
                  <a:pt x="337" y="630"/>
                </a:lnTo>
                <a:lnTo>
                  <a:pt x="334" y="628"/>
                </a:lnTo>
                <a:lnTo>
                  <a:pt x="334" y="631"/>
                </a:lnTo>
                <a:lnTo>
                  <a:pt x="334" y="634"/>
                </a:lnTo>
                <a:lnTo>
                  <a:pt x="334" y="637"/>
                </a:lnTo>
                <a:lnTo>
                  <a:pt x="333" y="640"/>
                </a:lnTo>
                <a:lnTo>
                  <a:pt x="333" y="644"/>
                </a:lnTo>
                <a:lnTo>
                  <a:pt x="334" y="646"/>
                </a:lnTo>
                <a:lnTo>
                  <a:pt x="334" y="648"/>
                </a:lnTo>
                <a:lnTo>
                  <a:pt x="335" y="650"/>
                </a:lnTo>
                <a:lnTo>
                  <a:pt x="299" y="637"/>
                </a:lnTo>
                <a:lnTo>
                  <a:pt x="296" y="636"/>
                </a:lnTo>
                <a:lnTo>
                  <a:pt x="294" y="633"/>
                </a:lnTo>
                <a:lnTo>
                  <a:pt x="292" y="629"/>
                </a:lnTo>
                <a:lnTo>
                  <a:pt x="291" y="625"/>
                </a:lnTo>
                <a:lnTo>
                  <a:pt x="290" y="620"/>
                </a:lnTo>
                <a:lnTo>
                  <a:pt x="290" y="615"/>
                </a:lnTo>
                <a:lnTo>
                  <a:pt x="290" y="610"/>
                </a:lnTo>
                <a:lnTo>
                  <a:pt x="289" y="605"/>
                </a:lnTo>
                <a:lnTo>
                  <a:pt x="287" y="603"/>
                </a:lnTo>
                <a:lnTo>
                  <a:pt x="285" y="601"/>
                </a:lnTo>
                <a:lnTo>
                  <a:pt x="282" y="600"/>
                </a:lnTo>
                <a:lnTo>
                  <a:pt x="280" y="598"/>
                </a:lnTo>
                <a:lnTo>
                  <a:pt x="277" y="597"/>
                </a:lnTo>
                <a:lnTo>
                  <a:pt x="274" y="595"/>
                </a:lnTo>
                <a:lnTo>
                  <a:pt x="273" y="593"/>
                </a:lnTo>
                <a:lnTo>
                  <a:pt x="272" y="590"/>
                </a:lnTo>
                <a:lnTo>
                  <a:pt x="272" y="585"/>
                </a:lnTo>
                <a:lnTo>
                  <a:pt x="271" y="581"/>
                </a:lnTo>
                <a:lnTo>
                  <a:pt x="270" y="576"/>
                </a:lnTo>
                <a:lnTo>
                  <a:pt x="268" y="572"/>
                </a:lnTo>
                <a:lnTo>
                  <a:pt x="265" y="568"/>
                </a:lnTo>
                <a:lnTo>
                  <a:pt x="262" y="564"/>
                </a:lnTo>
                <a:lnTo>
                  <a:pt x="258" y="562"/>
                </a:lnTo>
                <a:lnTo>
                  <a:pt x="253" y="561"/>
                </a:lnTo>
                <a:lnTo>
                  <a:pt x="249" y="560"/>
                </a:lnTo>
                <a:lnTo>
                  <a:pt x="245" y="561"/>
                </a:lnTo>
                <a:lnTo>
                  <a:pt x="242" y="561"/>
                </a:lnTo>
                <a:lnTo>
                  <a:pt x="238" y="563"/>
                </a:lnTo>
                <a:lnTo>
                  <a:pt x="234" y="564"/>
                </a:lnTo>
                <a:lnTo>
                  <a:pt x="231" y="566"/>
                </a:lnTo>
                <a:lnTo>
                  <a:pt x="227" y="568"/>
                </a:lnTo>
                <a:lnTo>
                  <a:pt x="223" y="569"/>
                </a:lnTo>
                <a:lnTo>
                  <a:pt x="218" y="571"/>
                </a:lnTo>
                <a:lnTo>
                  <a:pt x="212" y="572"/>
                </a:lnTo>
                <a:lnTo>
                  <a:pt x="206" y="572"/>
                </a:lnTo>
                <a:lnTo>
                  <a:pt x="201" y="572"/>
                </a:lnTo>
                <a:lnTo>
                  <a:pt x="195" y="572"/>
                </a:lnTo>
                <a:lnTo>
                  <a:pt x="189" y="572"/>
                </a:lnTo>
                <a:lnTo>
                  <a:pt x="184" y="572"/>
                </a:lnTo>
                <a:lnTo>
                  <a:pt x="178" y="572"/>
                </a:lnTo>
                <a:lnTo>
                  <a:pt x="172" y="572"/>
                </a:lnTo>
                <a:lnTo>
                  <a:pt x="166" y="571"/>
                </a:lnTo>
                <a:lnTo>
                  <a:pt x="160" y="571"/>
                </a:lnTo>
                <a:lnTo>
                  <a:pt x="154" y="572"/>
                </a:lnTo>
                <a:lnTo>
                  <a:pt x="148" y="572"/>
                </a:lnTo>
                <a:lnTo>
                  <a:pt x="142" y="573"/>
                </a:lnTo>
                <a:lnTo>
                  <a:pt x="137" y="574"/>
                </a:lnTo>
                <a:lnTo>
                  <a:pt x="131" y="576"/>
                </a:lnTo>
                <a:lnTo>
                  <a:pt x="125" y="577"/>
                </a:lnTo>
                <a:lnTo>
                  <a:pt x="119" y="578"/>
                </a:lnTo>
                <a:lnTo>
                  <a:pt x="113" y="577"/>
                </a:lnTo>
                <a:lnTo>
                  <a:pt x="107" y="576"/>
                </a:lnTo>
                <a:lnTo>
                  <a:pt x="101" y="575"/>
                </a:lnTo>
                <a:lnTo>
                  <a:pt x="95" y="573"/>
                </a:lnTo>
                <a:lnTo>
                  <a:pt x="89" y="571"/>
                </a:lnTo>
                <a:lnTo>
                  <a:pt x="84" y="568"/>
                </a:lnTo>
                <a:lnTo>
                  <a:pt x="82" y="572"/>
                </a:lnTo>
                <a:lnTo>
                  <a:pt x="80" y="574"/>
                </a:lnTo>
                <a:lnTo>
                  <a:pt x="78" y="575"/>
                </a:lnTo>
                <a:lnTo>
                  <a:pt x="75" y="576"/>
                </a:lnTo>
                <a:lnTo>
                  <a:pt x="71" y="576"/>
                </a:lnTo>
                <a:lnTo>
                  <a:pt x="67" y="578"/>
                </a:lnTo>
                <a:lnTo>
                  <a:pt x="63" y="580"/>
                </a:lnTo>
                <a:lnTo>
                  <a:pt x="60" y="583"/>
                </a:lnTo>
                <a:lnTo>
                  <a:pt x="56" y="584"/>
                </a:lnTo>
                <a:lnTo>
                  <a:pt x="52" y="585"/>
                </a:lnTo>
                <a:lnTo>
                  <a:pt x="49" y="585"/>
                </a:lnTo>
                <a:lnTo>
                  <a:pt x="45" y="584"/>
                </a:lnTo>
                <a:lnTo>
                  <a:pt x="41" y="581"/>
                </a:lnTo>
                <a:lnTo>
                  <a:pt x="38" y="577"/>
                </a:lnTo>
                <a:lnTo>
                  <a:pt x="36" y="572"/>
                </a:lnTo>
                <a:lnTo>
                  <a:pt x="35" y="567"/>
                </a:lnTo>
                <a:lnTo>
                  <a:pt x="35" y="561"/>
                </a:lnTo>
                <a:lnTo>
                  <a:pt x="36" y="556"/>
                </a:lnTo>
                <a:lnTo>
                  <a:pt x="37" y="550"/>
                </a:lnTo>
                <a:lnTo>
                  <a:pt x="39" y="544"/>
                </a:lnTo>
                <a:lnTo>
                  <a:pt x="40" y="545"/>
                </a:lnTo>
                <a:lnTo>
                  <a:pt x="41" y="542"/>
                </a:lnTo>
                <a:lnTo>
                  <a:pt x="42" y="542"/>
                </a:lnTo>
                <a:lnTo>
                  <a:pt x="44" y="542"/>
                </a:lnTo>
                <a:lnTo>
                  <a:pt x="42" y="536"/>
                </a:lnTo>
                <a:lnTo>
                  <a:pt x="42" y="530"/>
                </a:lnTo>
                <a:lnTo>
                  <a:pt x="44" y="525"/>
                </a:lnTo>
                <a:lnTo>
                  <a:pt x="47" y="522"/>
                </a:lnTo>
                <a:lnTo>
                  <a:pt x="52" y="519"/>
                </a:lnTo>
                <a:lnTo>
                  <a:pt x="59" y="517"/>
                </a:lnTo>
                <a:lnTo>
                  <a:pt x="66" y="516"/>
                </a:lnTo>
                <a:lnTo>
                  <a:pt x="72" y="516"/>
                </a:lnTo>
                <a:lnTo>
                  <a:pt x="72" y="512"/>
                </a:lnTo>
                <a:lnTo>
                  <a:pt x="74" y="509"/>
                </a:lnTo>
                <a:lnTo>
                  <a:pt x="77" y="507"/>
                </a:lnTo>
                <a:lnTo>
                  <a:pt x="78" y="504"/>
                </a:lnTo>
                <a:lnTo>
                  <a:pt x="82" y="505"/>
                </a:lnTo>
                <a:lnTo>
                  <a:pt x="86" y="506"/>
                </a:lnTo>
                <a:lnTo>
                  <a:pt x="90" y="506"/>
                </a:lnTo>
                <a:lnTo>
                  <a:pt x="93" y="506"/>
                </a:lnTo>
                <a:lnTo>
                  <a:pt x="97" y="506"/>
                </a:lnTo>
                <a:lnTo>
                  <a:pt x="100" y="505"/>
                </a:lnTo>
                <a:lnTo>
                  <a:pt x="104" y="503"/>
                </a:lnTo>
                <a:lnTo>
                  <a:pt x="107" y="500"/>
                </a:lnTo>
                <a:lnTo>
                  <a:pt x="108" y="498"/>
                </a:lnTo>
                <a:lnTo>
                  <a:pt x="110" y="496"/>
                </a:lnTo>
                <a:lnTo>
                  <a:pt x="111" y="492"/>
                </a:lnTo>
                <a:lnTo>
                  <a:pt x="111" y="489"/>
                </a:lnTo>
                <a:lnTo>
                  <a:pt x="111" y="486"/>
                </a:lnTo>
                <a:lnTo>
                  <a:pt x="111" y="482"/>
                </a:lnTo>
                <a:lnTo>
                  <a:pt x="111" y="479"/>
                </a:lnTo>
                <a:lnTo>
                  <a:pt x="110" y="475"/>
                </a:lnTo>
                <a:lnTo>
                  <a:pt x="108" y="476"/>
                </a:lnTo>
                <a:lnTo>
                  <a:pt x="106" y="477"/>
                </a:lnTo>
                <a:lnTo>
                  <a:pt x="103" y="478"/>
                </a:lnTo>
                <a:lnTo>
                  <a:pt x="101" y="478"/>
                </a:lnTo>
                <a:lnTo>
                  <a:pt x="99" y="479"/>
                </a:lnTo>
                <a:lnTo>
                  <a:pt x="97" y="479"/>
                </a:lnTo>
                <a:lnTo>
                  <a:pt x="95" y="478"/>
                </a:lnTo>
                <a:lnTo>
                  <a:pt x="93" y="477"/>
                </a:lnTo>
                <a:lnTo>
                  <a:pt x="91" y="474"/>
                </a:lnTo>
                <a:lnTo>
                  <a:pt x="90" y="470"/>
                </a:lnTo>
                <a:lnTo>
                  <a:pt x="91" y="466"/>
                </a:lnTo>
                <a:lnTo>
                  <a:pt x="92" y="462"/>
                </a:lnTo>
                <a:lnTo>
                  <a:pt x="93" y="458"/>
                </a:lnTo>
                <a:lnTo>
                  <a:pt x="93" y="455"/>
                </a:lnTo>
                <a:lnTo>
                  <a:pt x="93" y="451"/>
                </a:lnTo>
                <a:lnTo>
                  <a:pt x="92" y="447"/>
                </a:lnTo>
                <a:lnTo>
                  <a:pt x="91" y="445"/>
                </a:lnTo>
                <a:lnTo>
                  <a:pt x="90" y="441"/>
                </a:lnTo>
                <a:lnTo>
                  <a:pt x="89" y="439"/>
                </a:lnTo>
                <a:lnTo>
                  <a:pt x="89" y="436"/>
                </a:lnTo>
                <a:lnTo>
                  <a:pt x="88" y="433"/>
                </a:lnTo>
                <a:lnTo>
                  <a:pt x="87" y="430"/>
                </a:lnTo>
                <a:lnTo>
                  <a:pt x="85" y="429"/>
                </a:lnTo>
                <a:lnTo>
                  <a:pt x="83" y="427"/>
                </a:lnTo>
                <a:lnTo>
                  <a:pt x="81" y="426"/>
                </a:lnTo>
                <a:lnTo>
                  <a:pt x="79" y="426"/>
                </a:lnTo>
                <a:lnTo>
                  <a:pt x="77" y="427"/>
                </a:lnTo>
                <a:lnTo>
                  <a:pt x="75" y="428"/>
                </a:lnTo>
                <a:lnTo>
                  <a:pt x="73" y="429"/>
                </a:lnTo>
                <a:lnTo>
                  <a:pt x="70" y="430"/>
                </a:lnTo>
                <a:lnTo>
                  <a:pt x="69" y="429"/>
                </a:lnTo>
                <a:lnTo>
                  <a:pt x="67" y="428"/>
                </a:lnTo>
                <a:lnTo>
                  <a:pt x="66" y="426"/>
                </a:lnTo>
                <a:lnTo>
                  <a:pt x="66" y="424"/>
                </a:lnTo>
                <a:lnTo>
                  <a:pt x="65" y="422"/>
                </a:lnTo>
                <a:lnTo>
                  <a:pt x="63" y="421"/>
                </a:lnTo>
                <a:lnTo>
                  <a:pt x="61" y="421"/>
                </a:lnTo>
                <a:lnTo>
                  <a:pt x="59" y="420"/>
                </a:lnTo>
                <a:lnTo>
                  <a:pt x="56" y="420"/>
                </a:lnTo>
                <a:lnTo>
                  <a:pt x="53" y="420"/>
                </a:lnTo>
                <a:lnTo>
                  <a:pt x="51" y="419"/>
                </a:lnTo>
                <a:lnTo>
                  <a:pt x="49" y="419"/>
                </a:lnTo>
                <a:lnTo>
                  <a:pt x="47" y="417"/>
                </a:lnTo>
                <a:lnTo>
                  <a:pt x="45" y="416"/>
                </a:lnTo>
                <a:lnTo>
                  <a:pt x="37" y="411"/>
                </a:lnTo>
                <a:lnTo>
                  <a:pt x="30" y="404"/>
                </a:lnTo>
                <a:lnTo>
                  <a:pt x="25" y="396"/>
                </a:lnTo>
                <a:lnTo>
                  <a:pt x="20" y="387"/>
                </a:lnTo>
                <a:lnTo>
                  <a:pt x="16" y="379"/>
                </a:lnTo>
                <a:lnTo>
                  <a:pt x="11" y="370"/>
                </a:lnTo>
                <a:lnTo>
                  <a:pt x="6" y="362"/>
                </a:lnTo>
                <a:lnTo>
                  <a:pt x="0" y="354"/>
                </a:lnTo>
                <a:lnTo>
                  <a:pt x="4" y="353"/>
                </a:lnTo>
                <a:lnTo>
                  <a:pt x="9" y="353"/>
                </a:lnTo>
                <a:lnTo>
                  <a:pt x="13" y="353"/>
                </a:lnTo>
                <a:lnTo>
                  <a:pt x="17" y="354"/>
                </a:lnTo>
                <a:lnTo>
                  <a:pt x="20" y="356"/>
                </a:lnTo>
                <a:lnTo>
                  <a:pt x="24" y="358"/>
                </a:lnTo>
                <a:lnTo>
                  <a:pt x="27" y="360"/>
                </a:lnTo>
                <a:lnTo>
                  <a:pt x="30" y="361"/>
                </a:lnTo>
                <a:lnTo>
                  <a:pt x="36" y="363"/>
                </a:lnTo>
                <a:lnTo>
                  <a:pt x="41" y="365"/>
                </a:lnTo>
                <a:lnTo>
                  <a:pt x="47" y="368"/>
                </a:lnTo>
                <a:lnTo>
                  <a:pt x="52" y="370"/>
                </a:lnTo>
                <a:lnTo>
                  <a:pt x="59" y="372"/>
                </a:lnTo>
                <a:lnTo>
                  <a:pt x="64" y="373"/>
                </a:lnTo>
                <a:lnTo>
                  <a:pt x="69" y="373"/>
                </a:lnTo>
                <a:lnTo>
                  <a:pt x="74" y="372"/>
                </a:lnTo>
                <a:lnTo>
                  <a:pt x="77" y="370"/>
                </a:lnTo>
                <a:lnTo>
                  <a:pt x="81" y="369"/>
                </a:lnTo>
                <a:lnTo>
                  <a:pt x="84" y="370"/>
                </a:lnTo>
                <a:lnTo>
                  <a:pt x="88" y="370"/>
                </a:lnTo>
                <a:lnTo>
                  <a:pt x="92" y="371"/>
                </a:lnTo>
                <a:lnTo>
                  <a:pt x="95" y="372"/>
                </a:lnTo>
                <a:lnTo>
                  <a:pt x="98" y="373"/>
                </a:lnTo>
                <a:lnTo>
                  <a:pt x="101" y="374"/>
                </a:lnTo>
                <a:lnTo>
                  <a:pt x="101" y="373"/>
                </a:lnTo>
                <a:lnTo>
                  <a:pt x="100" y="372"/>
                </a:lnTo>
                <a:lnTo>
                  <a:pt x="99" y="371"/>
                </a:lnTo>
                <a:lnTo>
                  <a:pt x="100" y="371"/>
                </a:lnTo>
                <a:lnTo>
                  <a:pt x="102" y="370"/>
                </a:lnTo>
                <a:lnTo>
                  <a:pt x="104" y="369"/>
                </a:lnTo>
                <a:lnTo>
                  <a:pt x="106" y="369"/>
                </a:lnTo>
                <a:lnTo>
                  <a:pt x="108" y="368"/>
                </a:lnTo>
                <a:lnTo>
                  <a:pt x="110" y="368"/>
                </a:lnTo>
                <a:lnTo>
                  <a:pt x="112" y="368"/>
                </a:lnTo>
                <a:lnTo>
                  <a:pt x="114" y="367"/>
                </a:lnTo>
                <a:lnTo>
                  <a:pt x="120" y="365"/>
                </a:lnTo>
                <a:lnTo>
                  <a:pt x="127" y="366"/>
                </a:lnTo>
                <a:lnTo>
                  <a:pt x="134" y="368"/>
                </a:lnTo>
                <a:lnTo>
                  <a:pt x="140" y="370"/>
                </a:lnTo>
                <a:lnTo>
                  <a:pt x="145" y="372"/>
                </a:lnTo>
                <a:lnTo>
                  <a:pt x="152" y="372"/>
                </a:lnTo>
                <a:lnTo>
                  <a:pt x="158" y="371"/>
                </a:lnTo>
                <a:lnTo>
                  <a:pt x="164" y="367"/>
                </a:lnTo>
                <a:lnTo>
                  <a:pt x="166" y="367"/>
                </a:lnTo>
                <a:lnTo>
                  <a:pt x="167" y="368"/>
                </a:lnTo>
                <a:lnTo>
                  <a:pt x="168" y="369"/>
                </a:lnTo>
                <a:lnTo>
                  <a:pt x="168" y="371"/>
                </a:lnTo>
                <a:lnTo>
                  <a:pt x="173" y="369"/>
                </a:lnTo>
                <a:lnTo>
                  <a:pt x="178" y="368"/>
                </a:lnTo>
                <a:lnTo>
                  <a:pt x="183" y="368"/>
                </a:lnTo>
                <a:lnTo>
                  <a:pt x="188" y="367"/>
                </a:lnTo>
                <a:lnTo>
                  <a:pt x="193" y="366"/>
                </a:lnTo>
                <a:lnTo>
                  <a:pt x="198" y="366"/>
                </a:lnTo>
                <a:lnTo>
                  <a:pt x="203" y="366"/>
                </a:lnTo>
                <a:lnTo>
                  <a:pt x="209" y="365"/>
                </a:lnTo>
                <a:lnTo>
                  <a:pt x="214" y="365"/>
                </a:lnTo>
                <a:lnTo>
                  <a:pt x="220" y="363"/>
                </a:lnTo>
                <a:lnTo>
                  <a:pt x="225" y="361"/>
                </a:lnTo>
                <a:lnTo>
                  <a:pt x="230" y="358"/>
                </a:lnTo>
                <a:lnTo>
                  <a:pt x="235" y="354"/>
                </a:lnTo>
                <a:lnTo>
                  <a:pt x="239" y="350"/>
                </a:lnTo>
                <a:lnTo>
                  <a:pt x="243" y="347"/>
                </a:lnTo>
                <a:lnTo>
                  <a:pt x="246" y="342"/>
                </a:lnTo>
                <a:lnTo>
                  <a:pt x="248" y="340"/>
                </a:lnTo>
                <a:lnTo>
                  <a:pt x="249" y="338"/>
                </a:lnTo>
                <a:lnTo>
                  <a:pt x="251" y="336"/>
                </a:lnTo>
                <a:lnTo>
                  <a:pt x="252" y="333"/>
                </a:lnTo>
                <a:lnTo>
                  <a:pt x="253" y="331"/>
                </a:lnTo>
                <a:lnTo>
                  <a:pt x="254" y="329"/>
                </a:lnTo>
                <a:lnTo>
                  <a:pt x="254" y="327"/>
                </a:lnTo>
                <a:lnTo>
                  <a:pt x="254" y="325"/>
                </a:lnTo>
                <a:lnTo>
                  <a:pt x="253" y="318"/>
                </a:lnTo>
                <a:lnTo>
                  <a:pt x="254" y="311"/>
                </a:lnTo>
                <a:lnTo>
                  <a:pt x="256" y="304"/>
                </a:lnTo>
                <a:lnTo>
                  <a:pt x="259" y="298"/>
                </a:lnTo>
                <a:lnTo>
                  <a:pt x="263" y="292"/>
                </a:lnTo>
                <a:lnTo>
                  <a:pt x="267" y="288"/>
                </a:lnTo>
                <a:lnTo>
                  <a:pt x="273" y="284"/>
                </a:lnTo>
                <a:lnTo>
                  <a:pt x="281" y="282"/>
                </a:lnTo>
                <a:lnTo>
                  <a:pt x="283" y="288"/>
                </a:lnTo>
                <a:lnTo>
                  <a:pt x="286" y="291"/>
                </a:lnTo>
                <a:lnTo>
                  <a:pt x="291" y="293"/>
                </a:lnTo>
                <a:lnTo>
                  <a:pt x="296" y="293"/>
                </a:lnTo>
                <a:lnTo>
                  <a:pt x="301" y="292"/>
                </a:lnTo>
                <a:lnTo>
                  <a:pt x="306" y="290"/>
                </a:lnTo>
                <a:lnTo>
                  <a:pt x="309" y="288"/>
                </a:lnTo>
                <a:lnTo>
                  <a:pt x="310" y="285"/>
                </a:lnTo>
                <a:lnTo>
                  <a:pt x="311" y="281"/>
                </a:lnTo>
                <a:lnTo>
                  <a:pt x="312" y="277"/>
                </a:lnTo>
                <a:lnTo>
                  <a:pt x="315" y="274"/>
                </a:lnTo>
                <a:lnTo>
                  <a:pt x="317" y="272"/>
                </a:lnTo>
                <a:lnTo>
                  <a:pt x="320" y="271"/>
                </a:lnTo>
                <a:lnTo>
                  <a:pt x="323" y="269"/>
                </a:lnTo>
                <a:lnTo>
                  <a:pt x="325" y="266"/>
                </a:lnTo>
                <a:lnTo>
                  <a:pt x="328" y="262"/>
                </a:lnTo>
                <a:lnTo>
                  <a:pt x="332" y="264"/>
                </a:lnTo>
                <a:lnTo>
                  <a:pt x="337" y="264"/>
                </a:lnTo>
                <a:lnTo>
                  <a:pt x="341" y="263"/>
                </a:lnTo>
                <a:lnTo>
                  <a:pt x="344" y="261"/>
                </a:lnTo>
                <a:lnTo>
                  <a:pt x="347" y="260"/>
                </a:lnTo>
                <a:lnTo>
                  <a:pt x="350" y="258"/>
                </a:lnTo>
                <a:lnTo>
                  <a:pt x="354" y="258"/>
                </a:lnTo>
                <a:lnTo>
                  <a:pt x="356" y="259"/>
                </a:lnTo>
                <a:lnTo>
                  <a:pt x="360" y="261"/>
                </a:lnTo>
                <a:lnTo>
                  <a:pt x="363" y="263"/>
                </a:lnTo>
                <a:lnTo>
                  <a:pt x="367" y="264"/>
                </a:lnTo>
                <a:lnTo>
                  <a:pt x="371" y="266"/>
                </a:lnTo>
                <a:lnTo>
                  <a:pt x="374" y="266"/>
                </a:lnTo>
                <a:lnTo>
                  <a:pt x="377" y="266"/>
                </a:lnTo>
                <a:lnTo>
                  <a:pt x="380" y="264"/>
                </a:lnTo>
                <a:lnTo>
                  <a:pt x="384" y="261"/>
                </a:lnTo>
                <a:lnTo>
                  <a:pt x="387" y="257"/>
                </a:lnTo>
                <a:lnTo>
                  <a:pt x="388" y="252"/>
                </a:lnTo>
                <a:lnTo>
                  <a:pt x="388" y="247"/>
                </a:lnTo>
                <a:lnTo>
                  <a:pt x="388" y="241"/>
                </a:lnTo>
                <a:lnTo>
                  <a:pt x="387" y="237"/>
                </a:lnTo>
                <a:lnTo>
                  <a:pt x="386" y="232"/>
                </a:lnTo>
                <a:lnTo>
                  <a:pt x="386" y="227"/>
                </a:lnTo>
                <a:lnTo>
                  <a:pt x="388" y="222"/>
                </a:lnTo>
                <a:lnTo>
                  <a:pt x="392" y="222"/>
                </a:lnTo>
                <a:lnTo>
                  <a:pt x="394" y="220"/>
                </a:lnTo>
                <a:lnTo>
                  <a:pt x="396" y="216"/>
                </a:lnTo>
                <a:lnTo>
                  <a:pt x="400" y="216"/>
                </a:lnTo>
                <a:lnTo>
                  <a:pt x="400" y="212"/>
                </a:lnTo>
                <a:lnTo>
                  <a:pt x="400" y="209"/>
                </a:lnTo>
                <a:lnTo>
                  <a:pt x="400" y="207"/>
                </a:lnTo>
                <a:lnTo>
                  <a:pt x="401" y="205"/>
                </a:lnTo>
                <a:lnTo>
                  <a:pt x="403" y="203"/>
                </a:lnTo>
                <a:lnTo>
                  <a:pt x="405" y="201"/>
                </a:lnTo>
                <a:lnTo>
                  <a:pt x="407" y="200"/>
                </a:lnTo>
                <a:lnTo>
                  <a:pt x="410" y="199"/>
                </a:lnTo>
                <a:lnTo>
                  <a:pt x="412" y="199"/>
                </a:lnTo>
                <a:lnTo>
                  <a:pt x="415" y="198"/>
                </a:lnTo>
                <a:lnTo>
                  <a:pt x="418" y="197"/>
                </a:lnTo>
                <a:lnTo>
                  <a:pt x="420" y="197"/>
                </a:lnTo>
                <a:lnTo>
                  <a:pt x="423" y="195"/>
                </a:lnTo>
                <a:lnTo>
                  <a:pt x="426" y="194"/>
                </a:lnTo>
                <a:lnTo>
                  <a:pt x="428" y="191"/>
                </a:lnTo>
                <a:lnTo>
                  <a:pt x="430" y="188"/>
                </a:lnTo>
                <a:lnTo>
                  <a:pt x="431" y="185"/>
                </a:lnTo>
                <a:lnTo>
                  <a:pt x="431" y="183"/>
                </a:lnTo>
                <a:lnTo>
                  <a:pt x="430" y="180"/>
                </a:lnTo>
                <a:lnTo>
                  <a:pt x="428" y="177"/>
                </a:lnTo>
                <a:lnTo>
                  <a:pt x="426" y="175"/>
                </a:lnTo>
                <a:lnTo>
                  <a:pt x="423" y="172"/>
                </a:lnTo>
                <a:lnTo>
                  <a:pt x="420" y="171"/>
                </a:lnTo>
                <a:lnTo>
                  <a:pt x="417" y="169"/>
                </a:lnTo>
                <a:lnTo>
                  <a:pt x="415" y="166"/>
                </a:lnTo>
                <a:lnTo>
                  <a:pt x="413" y="164"/>
                </a:lnTo>
                <a:lnTo>
                  <a:pt x="413" y="161"/>
                </a:lnTo>
                <a:lnTo>
                  <a:pt x="414" y="159"/>
                </a:lnTo>
                <a:lnTo>
                  <a:pt x="416" y="156"/>
                </a:lnTo>
                <a:lnTo>
                  <a:pt x="419" y="154"/>
                </a:lnTo>
                <a:lnTo>
                  <a:pt x="423" y="152"/>
                </a:lnTo>
                <a:lnTo>
                  <a:pt x="427" y="152"/>
                </a:lnTo>
                <a:lnTo>
                  <a:pt x="431" y="151"/>
                </a:lnTo>
                <a:lnTo>
                  <a:pt x="436" y="151"/>
                </a:lnTo>
                <a:lnTo>
                  <a:pt x="440" y="152"/>
                </a:lnTo>
                <a:lnTo>
                  <a:pt x="444" y="153"/>
                </a:lnTo>
                <a:lnTo>
                  <a:pt x="447" y="154"/>
                </a:lnTo>
                <a:lnTo>
                  <a:pt x="450" y="155"/>
                </a:lnTo>
                <a:lnTo>
                  <a:pt x="453" y="157"/>
                </a:lnTo>
                <a:lnTo>
                  <a:pt x="456" y="158"/>
                </a:lnTo>
                <a:lnTo>
                  <a:pt x="460" y="158"/>
                </a:lnTo>
                <a:lnTo>
                  <a:pt x="462" y="158"/>
                </a:lnTo>
                <a:lnTo>
                  <a:pt x="465" y="158"/>
                </a:lnTo>
                <a:lnTo>
                  <a:pt x="467" y="156"/>
                </a:lnTo>
                <a:lnTo>
                  <a:pt x="469" y="154"/>
                </a:lnTo>
                <a:lnTo>
                  <a:pt x="470" y="152"/>
                </a:lnTo>
                <a:lnTo>
                  <a:pt x="471" y="149"/>
                </a:lnTo>
                <a:lnTo>
                  <a:pt x="472" y="146"/>
                </a:lnTo>
                <a:lnTo>
                  <a:pt x="472" y="143"/>
                </a:lnTo>
                <a:lnTo>
                  <a:pt x="472" y="139"/>
                </a:lnTo>
                <a:lnTo>
                  <a:pt x="471" y="136"/>
                </a:lnTo>
                <a:lnTo>
                  <a:pt x="471" y="133"/>
                </a:lnTo>
                <a:lnTo>
                  <a:pt x="470" y="132"/>
                </a:lnTo>
                <a:lnTo>
                  <a:pt x="468" y="132"/>
                </a:lnTo>
                <a:lnTo>
                  <a:pt x="467" y="132"/>
                </a:lnTo>
                <a:lnTo>
                  <a:pt x="465" y="132"/>
                </a:lnTo>
                <a:lnTo>
                  <a:pt x="467" y="127"/>
                </a:lnTo>
                <a:lnTo>
                  <a:pt x="470" y="122"/>
                </a:lnTo>
                <a:lnTo>
                  <a:pt x="474" y="118"/>
                </a:lnTo>
                <a:lnTo>
                  <a:pt x="478" y="114"/>
                </a:lnTo>
                <a:lnTo>
                  <a:pt x="482" y="110"/>
                </a:lnTo>
                <a:lnTo>
                  <a:pt x="486" y="107"/>
                </a:lnTo>
                <a:lnTo>
                  <a:pt x="489" y="103"/>
                </a:lnTo>
                <a:lnTo>
                  <a:pt x="492" y="98"/>
                </a:lnTo>
                <a:lnTo>
                  <a:pt x="493" y="90"/>
                </a:lnTo>
                <a:lnTo>
                  <a:pt x="493" y="84"/>
                </a:lnTo>
                <a:lnTo>
                  <a:pt x="492" y="77"/>
                </a:lnTo>
                <a:lnTo>
                  <a:pt x="489" y="71"/>
                </a:lnTo>
                <a:lnTo>
                  <a:pt x="486" y="65"/>
                </a:lnTo>
                <a:lnTo>
                  <a:pt x="483" y="60"/>
                </a:lnTo>
                <a:lnTo>
                  <a:pt x="481" y="55"/>
                </a:lnTo>
                <a:lnTo>
                  <a:pt x="480" y="49"/>
                </a:lnTo>
                <a:lnTo>
                  <a:pt x="480" y="46"/>
                </a:lnTo>
                <a:lnTo>
                  <a:pt x="482" y="43"/>
                </a:lnTo>
                <a:lnTo>
                  <a:pt x="485" y="40"/>
                </a:lnTo>
                <a:lnTo>
                  <a:pt x="488" y="38"/>
                </a:lnTo>
                <a:lnTo>
                  <a:pt x="492" y="35"/>
                </a:lnTo>
                <a:lnTo>
                  <a:pt x="498" y="33"/>
                </a:lnTo>
                <a:lnTo>
                  <a:pt x="502" y="31"/>
                </a:lnTo>
                <a:lnTo>
                  <a:pt x="507" y="30"/>
                </a:lnTo>
                <a:lnTo>
                  <a:pt x="507" y="29"/>
                </a:lnTo>
                <a:lnTo>
                  <a:pt x="507" y="27"/>
                </a:lnTo>
                <a:lnTo>
                  <a:pt x="507" y="24"/>
                </a:lnTo>
                <a:lnTo>
                  <a:pt x="508" y="23"/>
                </a:lnTo>
                <a:lnTo>
                  <a:pt x="513" y="21"/>
                </a:lnTo>
                <a:lnTo>
                  <a:pt x="517" y="20"/>
                </a:lnTo>
                <a:lnTo>
                  <a:pt x="521" y="18"/>
                </a:lnTo>
                <a:lnTo>
                  <a:pt x="526" y="17"/>
                </a:lnTo>
                <a:lnTo>
                  <a:pt x="531" y="16"/>
                </a:lnTo>
                <a:lnTo>
                  <a:pt x="535" y="14"/>
                </a:lnTo>
                <a:lnTo>
                  <a:pt x="539" y="13"/>
                </a:lnTo>
                <a:lnTo>
                  <a:pt x="544" y="11"/>
                </a:lnTo>
                <a:lnTo>
                  <a:pt x="549" y="9"/>
                </a:lnTo>
                <a:lnTo>
                  <a:pt x="554" y="10"/>
                </a:lnTo>
                <a:lnTo>
                  <a:pt x="559" y="11"/>
                </a:lnTo>
                <a:lnTo>
                  <a:pt x="565" y="13"/>
                </a:lnTo>
                <a:lnTo>
                  <a:pt x="570" y="14"/>
                </a:lnTo>
                <a:lnTo>
                  <a:pt x="576" y="15"/>
                </a:lnTo>
                <a:lnTo>
                  <a:pt x="581" y="14"/>
                </a:lnTo>
                <a:lnTo>
                  <a:pt x="586" y="12"/>
                </a:lnTo>
                <a:lnTo>
                  <a:pt x="591" y="8"/>
                </a:lnTo>
                <a:lnTo>
                  <a:pt x="597" y="5"/>
                </a:lnTo>
                <a:lnTo>
                  <a:pt x="603" y="2"/>
                </a:lnTo>
                <a:lnTo>
                  <a:pt x="609" y="1"/>
                </a:lnTo>
                <a:lnTo>
                  <a:pt x="615" y="0"/>
                </a:lnTo>
                <a:lnTo>
                  <a:pt x="621" y="0"/>
                </a:lnTo>
                <a:lnTo>
                  <a:pt x="627" y="1"/>
                </a:lnTo>
                <a:lnTo>
                  <a:pt x="632" y="3"/>
                </a:lnTo>
                <a:lnTo>
                  <a:pt x="633" y="3"/>
                </a:lnTo>
                <a:lnTo>
                  <a:pt x="635" y="3"/>
                </a:lnTo>
                <a:lnTo>
                  <a:pt x="638" y="3"/>
                </a:lnTo>
                <a:lnTo>
                  <a:pt x="641" y="3"/>
                </a:lnTo>
                <a:lnTo>
                  <a:pt x="644" y="4"/>
                </a:lnTo>
                <a:lnTo>
                  <a:pt x="646" y="4"/>
                </a:lnTo>
                <a:lnTo>
                  <a:pt x="648" y="5"/>
                </a:lnTo>
                <a:lnTo>
                  <a:pt x="649" y="5"/>
                </a:lnTo>
                <a:lnTo>
                  <a:pt x="656" y="4"/>
                </a:lnTo>
                <a:lnTo>
                  <a:pt x="663" y="5"/>
                </a:lnTo>
                <a:lnTo>
                  <a:pt x="669" y="7"/>
                </a:lnTo>
                <a:lnTo>
                  <a:pt x="674" y="10"/>
                </a:lnTo>
                <a:lnTo>
                  <a:pt x="679" y="15"/>
                </a:lnTo>
                <a:lnTo>
                  <a:pt x="684" y="20"/>
                </a:lnTo>
                <a:lnTo>
                  <a:pt x="688" y="24"/>
                </a:lnTo>
                <a:lnTo>
                  <a:pt x="692" y="29"/>
                </a:lnTo>
                <a:lnTo>
                  <a:pt x="693" y="33"/>
                </a:lnTo>
                <a:lnTo>
                  <a:pt x="693" y="37"/>
                </a:lnTo>
                <a:lnTo>
                  <a:pt x="691" y="41"/>
                </a:lnTo>
                <a:lnTo>
                  <a:pt x="690" y="45"/>
                </a:lnTo>
                <a:lnTo>
                  <a:pt x="689" y="49"/>
                </a:lnTo>
                <a:lnTo>
                  <a:pt x="688" y="53"/>
                </a:lnTo>
                <a:lnTo>
                  <a:pt x="689" y="56"/>
                </a:lnTo>
                <a:lnTo>
                  <a:pt x="692" y="59"/>
                </a:lnTo>
                <a:lnTo>
                  <a:pt x="696" y="61"/>
                </a:lnTo>
                <a:lnTo>
                  <a:pt x="699" y="62"/>
                </a:lnTo>
                <a:lnTo>
                  <a:pt x="701" y="62"/>
                </a:lnTo>
                <a:lnTo>
                  <a:pt x="704" y="62"/>
                </a:lnTo>
                <a:lnTo>
                  <a:pt x="706" y="61"/>
                </a:lnTo>
                <a:lnTo>
                  <a:pt x="709" y="61"/>
                </a:lnTo>
                <a:lnTo>
                  <a:pt x="712" y="61"/>
                </a:lnTo>
                <a:lnTo>
                  <a:pt x="716" y="62"/>
                </a:lnTo>
                <a:lnTo>
                  <a:pt x="722" y="64"/>
                </a:lnTo>
                <a:lnTo>
                  <a:pt x="728" y="65"/>
                </a:lnTo>
                <a:lnTo>
                  <a:pt x="735" y="68"/>
                </a:lnTo>
                <a:lnTo>
                  <a:pt x="743" y="71"/>
                </a:lnTo>
                <a:lnTo>
                  <a:pt x="750" y="74"/>
                </a:lnTo>
                <a:lnTo>
                  <a:pt x="757" y="77"/>
                </a:lnTo>
                <a:lnTo>
                  <a:pt x="764" y="80"/>
                </a:lnTo>
                <a:lnTo>
                  <a:pt x="770" y="82"/>
                </a:lnTo>
                <a:lnTo>
                  <a:pt x="769" y="82"/>
                </a:lnTo>
                <a:lnTo>
                  <a:pt x="766" y="82"/>
                </a:lnTo>
                <a:lnTo>
                  <a:pt x="763" y="84"/>
                </a:lnTo>
                <a:lnTo>
                  <a:pt x="759" y="87"/>
                </a:lnTo>
              </a:path>
            </a:pathLst>
          </a:custGeom>
          <a:solidFill>
            <a:srgbClr val="99FFCC">
              <a:alpha val="50000"/>
            </a:srgb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" name="Freeform 127"/>
          <p:cNvSpPr>
            <a:spLocks/>
          </p:cNvSpPr>
          <p:nvPr/>
        </p:nvSpPr>
        <p:spPr bwMode="auto">
          <a:xfrm>
            <a:off x="2279650" y="2199586"/>
            <a:ext cx="187325" cy="127000"/>
          </a:xfrm>
          <a:custGeom>
            <a:avLst/>
            <a:gdLst/>
            <a:ahLst/>
            <a:cxnLst>
              <a:cxn ang="0">
                <a:pos x="6" y="18"/>
              </a:cxn>
              <a:cxn ang="0">
                <a:pos x="10" y="16"/>
              </a:cxn>
              <a:cxn ang="0">
                <a:pos x="13" y="13"/>
              </a:cxn>
              <a:cxn ang="0">
                <a:pos x="17" y="10"/>
              </a:cxn>
              <a:cxn ang="0">
                <a:pos x="21" y="7"/>
              </a:cxn>
              <a:cxn ang="0">
                <a:pos x="25" y="5"/>
              </a:cxn>
              <a:cxn ang="0">
                <a:pos x="30" y="4"/>
              </a:cxn>
              <a:cxn ang="0">
                <a:pos x="35" y="3"/>
              </a:cxn>
              <a:cxn ang="0">
                <a:pos x="40" y="1"/>
              </a:cxn>
              <a:cxn ang="0">
                <a:pos x="44" y="0"/>
              </a:cxn>
              <a:cxn ang="0">
                <a:pos x="49" y="0"/>
              </a:cxn>
              <a:cxn ang="0">
                <a:pos x="54" y="0"/>
              </a:cxn>
              <a:cxn ang="0">
                <a:pos x="59" y="0"/>
              </a:cxn>
              <a:cxn ang="0">
                <a:pos x="64" y="1"/>
              </a:cxn>
              <a:cxn ang="0">
                <a:pos x="69" y="2"/>
              </a:cxn>
              <a:cxn ang="0">
                <a:pos x="72" y="4"/>
              </a:cxn>
              <a:cxn ang="0">
                <a:pos x="77" y="5"/>
              </a:cxn>
              <a:cxn ang="0">
                <a:pos x="81" y="7"/>
              </a:cxn>
              <a:cxn ang="0">
                <a:pos x="86" y="10"/>
              </a:cxn>
              <a:cxn ang="0">
                <a:pos x="90" y="12"/>
              </a:cxn>
              <a:cxn ang="0">
                <a:pos x="95" y="14"/>
              </a:cxn>
              <a:cxn ang="0">
                <a:pos x="100" y="16"/>
              </a:cxn>
              <a:cxn ang="0">
                <a:pos x="103" y="19"/>
              </a:cxn>
              <a:cxn ang="0">
                <a:pos x="107" y="21"/>
              </a:cxn>
              <a:cxn ang="0">
                <a:pos x="111" y="24"/>
              </a:cxn>
              <a:cxn ang="0">
                <a:pos x="113" y="27"/>
              </a:cxn>
              <a:cxn ang="0">
                <a:pos x="114" y="29"/>
              </a:cxn>
              <a:cxn ang="0">
                <a:pos x="113" y="32"/>
              </a:cxn>
              <a:cxn ang="0">
                <a:pos x="112" y="36"/>
              </a:cxn>
              <a:cxn ang="0">
                <a:pos x="110" y="38"/>
              </a:cxn>
              <a:cxn ang="0">
                <a:pos x="108" y="42"/>
              </a:cxn>
              <a:cxn ang="0">
                <a:pos x="106" y="45"/>
              </a:cxn>
              <a:cxn ang="0">
                <a:pos x="104" y="48"/>
              </a:cxn>
              <a:cxn ang="0">
                <a:pos x="100" y="53"/>
              </a:cxn>
              <a:cxn ang="0">
                <a:pos x="97" y="60"/>
              </a:cxn>
              <a:cxn ang="0">
                <a:pos x="92" y="65"/>
              </a:cxn>
              <a:cxn ang="0">
                <a:pos x="87" y="71"/>
              </a:cxn>
              <a:cxn ang="0">
                <a:pos x="82" y="75"/>
              </a:cxn>
              <a:cxn ang="0">
                <a:pos x="77" y="80"/>
              </a:cxn>
              <a:cxn ang="0">
                <a:pos x="71" y="84"/>
              </a:cxn>
              <a:cxn ang="0">
                <a:pos x="66" y="87"/>
              </a:cxn>
              <a:cxn ang="0">
                <a:pos x="43" y="85"/>
              </a:cxn>
              <a:cxn ang="0">
                <a:pos x="45" y="84"/>
              </a:cxn>
              <a:cxn ang="0">
                <a:pos x="47" y="82"/>
              </a:cxn>
              <a:cxn ang="0">
                <a:pos x="47" y="79"/>
              </a:cxn>
              <a:cxn ang="0">
                <a:pos x="45" y="75"/>
              </a:cxn>
              <a:cxn ang="0">
                <a:pos x="43" y="73"/>
              </a:cxn>
              <a:cxn ang="0">
                <a:pos x="40" y="71"/>
              </a:cxn>
              <a:cxn ang="0">
                <a:pos x="35" y="66"/>
              </a:cxn>
              <a:cxn ang="0">
                <a:pos x="30" y="60"/>
              </a:cxn>
              <a:cxn ang="0">
                <a:pos x="24" y="55"/>
              </a:cxn>
              <a:cxn ang="0">
                <a:pos x="19" y="48"/>
              </a:cxn>
              <a:cxn ang="0">
                <a:pos x="14" y="40"/>
              </a:cxn>
              <a:cxn ang="0">
                <a:pos x="11" y="31"/>
              </a:cxn>
              <a:cxn ang="0">
                <a:pos x="8" y="27"/>
              </a:cxn>
              <a:cxn ang="0">
                <a:pos x="4" y="25"/>
              </a:cxn>
              <a:cxn ang="0">
                <a:pos x="1" y="24"/>
              </a:cxn>
              <a:cxn ang="0">
                <a:pos x="0" y="24"/>
              </a:cxn>
              <a:cxn ang="0">
                <a:pos x="6" y="18"/>
              </a:cxn>
            </a:cxnLst>
            <a:rect l="0" t="0" r="r" b="b"/>
            <a:pathLst>
              <a:path w="115" h="88">
                <a:moveTo>
                  <a:pt x="6" y="18"/>
                </a:moveTo>
                <a:lnTo>
                  <a:pt x="10" y="16"/>
                </a:lnTo>
                <a:lnTo>
                  <a:pt x="13" y="13"/>
                </a:lnTo>
                <a:lnTo>
                  <a:pt x="17" y="10"/>
                </a:lnTo>
                <a:lnTo>
                  <a:pt x="21" y="7"/>
                </a:lnTo>
                <a:lnTo>
                  <a:pt x="25" y="5"/>
                </a:lnTo>
                <a:lnTo>
                  <a:pt x="30" y="4"/>
                </a:lnTo>
                <a:lnTo>
                  <a:pt x="35" y="3"/>
                </a:lnTo>
                <a:lnTo>
                  <a:pt x="40" y="1"/>
                </a:lnTo>
                <a:lnTo>
                  <a:pt x="44" y="0"/>
                </a:lnTo>
                <a:lnTo>
                  <a:pt x="49" y="0"/>
                </a:lnTo>
                <a:lnTo>
                  <a:pt x="54" y="0"/>
                </a:lnTo>
                <a:lnTo>
                  <a:pt x="59" y="0"/>
                </a:lnTo>
                <a:lnTo>
                  <a:pt x="64" y="1"/>
                </a:lnTo>
                <a:lnTo>
                  <a:pt x="69" y="2"/>
                </a:lnTo>
                <a:lnTo>
                  <a:pt x="72" y="4"/>
                </a:lnTo>
                <a:lnTo>
                  <a:pt x="77" y="5"/>
                </a:lnTo>
                <a:lnTo>
                  <a:pt x="81" y="7"/>
                </a:lnTo>
                <a:lnTo>
                  <a:pt x="86" y="10"/>
                </a:lnTo>
                <a:lnTo>
                  <a:pt x="90" y="12"/>
                </a:lnTo>
                <a:lnTo>
                  <a:pt x="95" y="14"/>
                </a:lnTo>
                <a:lnTo>
                  <a:pt x="100" y="16"/>
                </a:lnTo>
                <a:lnTo>
                  <a:pt x="103" y="19"/>
                </a:lnTo>
                <a:lnTo>
                  <a:pt x="107" y="21"/>
                </a:lnTo>
                <a:lnTo>
                  <a:pt x="111" y="24"/>
                </a:lnTo>
                <a:lnTo>
                  <a:pt x="113" y="27"/>
                </a:lnTo>
                <a:lnTo>
                  <a:pt x="114" y="29"/>
                </a:lnTo>
                <a:lnTo>
                  <a:pt x="113" y="32"/>
                </a:lnTo>
                <a:lnTo>
                  <a:pt x="112" y="36"/>
                </a:lnTo>
                <a:lnTo>
                  <a:pt x="110" y="38"/>
                </a:lnTo>
                <a:lnTo>
                  <a:pt x="108" y="42"/>
                </a:lnTo>
                <a:lnTo>
                  <a:pt x="106" y="45"/>
                </a:lnTo>
                <a:lnTo>
                  <a:pt x="104" y="48"/>
                </a:lnTo>
                <a:lnTo>
                  <a:pt x="100" y="53"/>
                </a:lnTo>
                <a:lnTo>
                  <a:pt x="97" y="60"/>
                </a:lnTo>
                <a:lnTo>
                  <a:pt x="92" y="65"/>
                </a:lnTo>
                <a:lnTo>
                  <a:pt x="87" y="71"/>
                </a:lnTo>
                <a:lnTo>
                  <a:pt x="82" y="75"/>
                </a:lnTo>
                <a:lnTo>
                  <a:pt x="77" y="80"/>
                </a:lnTo>
                <a:lnTo>
                  <a:pt x="71" y="84"/>
                </a:lnTo>
                <a:lnTo>
                  <a:pt x="66" y="87"/>
                </a:lnTo>
                <a:lnTo>
                  <a:pt x="43" y="85"/>
                </a:lnTo>
                <a:lnTo>
                  <a:pt x="45" y="84"/>
                </a:lnTo>
                <a:lnTo>
                  <a:pt x="47" y="82"/>
                </a:lnTo>
                <a:lnTo>
                  <a:pt x="47" y="79"/>
                </a:lnTo>
                <a:lnTo>
                  <a:pt x="45" y="75"/>
                </a:lnTo>
                <a:lnTo>
                  <a:pt x="43" y="73"/>
                </a:lnTo>
                <a:lnTo>
                  <a:pt x="40" y="71"/>
                </a:lnTo>
                <a:lnTo>
                  <a:pt x="35" y="66"/>
                </a:lnTo>
                <a:lnTo>
                  <a:pt x="30" y="60"/>
                </a:lnTo>
                <a:lnTo>
                  <a:pt x="24" y="55"/>
                </a:lnTo>
                <a:lnTo>
                  <a:pt x="19" y="48"/>
                </a:lnTo>
                <a:lnTo>
                  <a:pt x="14" y="40"/>
                </a:lnTo>
                <a:lnTo>
                  <a:pt x="11" y="31"/>
                </a:lnTo>
                <a:lnTo>
                  <a:pt x="8" y="27"/>
                </a:lnTo>
                <a:lnTo>
                  <a:pt x="4" y="25"/>
                </a:lnTo>
                <a:lnTo>
                  <a:pt x="1" y="24"/>
                </a:lnTo>
                <a:lnTo>
                  <a:pt x="0" y="24"/>
                </a:lnTo>
                <a:lnTo>
                  <a:pt x="6" y="18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" name="Freeform 128"/>
          <p:cNvSpPr>
            <a:spLocks/>
          </p:cNvSpPr>
          <p:nvPr/>
        </p:nvSpPr>
        <p:spPr bwMode="auto">
          <a:xfrm>
            <a:off x="2279650" y="2199586"/>
            <a:ext cx="196850" cy="136525"/>
          </a:xfrm>
          <a:custGeom>
            <a:avLst/>
            <a:gdLst/>
            <a:ahLst/>
            <a:cxnLst>
              <a:cxn ang="0">
                <a:pos x="6" y="20"/>
              </a:cxn>
              <a:cxn ang="0">
                <a:pos x="10" y="17"/>
              </a:cxn>
              <a:cxn ang="0">
                <a:pos x="13" y="14"/>
              </a:cxn>
              <a:cxn ang="0">
                <a:pos x="18" y="11"/>
              </a:cxn>
              <a:cxn ang="0">
                <a:pos x="22" y="8"/>
              </a:cxn>
              <a:cxn ang="0">
                <a:pos x="26" y="6"/>
              </a:cxn>
              <a:cxn ang="0">
                <a:pos x="32" y="4"/>
              </a:cxn>
              <a:cxn ang="0">
                <a:pos x="37" y="3"/>
              </a:cxn>
              <a:cxn ang="0">
                <a:pos x="42" y="1"/>
              </a:cxn>
              <a:cxn ang="0">
                <a:pos x="47" y="0"/>
              </a:cxn>
              <a:cxn ang="0">
                <a:pos x="52" y="0"/>
              </a:cxn>
              <a:cxn ang="0">
                <a:pos x="57" y="0"/>
              </a:cxn>
              <a:cxn ang="0">
                <a:pos x="62" y="0"/>
              </a:cxn>
              <a:cxn ang="0">
                <a:pos x="67" y="1"/>
              </a:cxn>
              <a:cxn ang="0">
                <a:pos x="72" y="2"/>
              </a:cxn>
              <a:cxn ang="0">
                <a:pos x="76" y="4"/>
              </a:cxn>
              <a:cxn ang="0">
                <a:pos x="81" y="6"/>
              </a:cxn>
              <a:cxn ang="0">
                <a:pos x="85" y="8"/>
              </a:cxn>
              <a:cxn ang="0">
                <a:pos x="91" y="11"/>
              </a:cxn>
              <a:cxn ang="0">
                <a:pos x="95" y="13"/>
              </a:cxn>
              <a:cxn ang="0">
                <a:pos x="100" y="15"/>
              </a:cxn>
              <a:cxn ang="0">
                <a:pos x="105" y="18"/>
              </a:cxn>
              <a:cxn ang="0">
                <a:pos x="109" y="21"/>
              </a:cxn>
              <a:cxn ang="0">
                <a:pos x="113" y="23"/>
              </a:cxn>
              <a:cxn ang="0">
                <a:pos x="117" y="25"/>
              </a:cxn>
              <a:cxn ang="0">
                <a:pos x="119" y="28"/>
              </a:cxn>
              <a:cxn ang="0">
                <a:pos x="120" y="31"/>
              </a:cxn>
              <a:cxn ang="0">
                <a:pos x="119" y="34"/>
              </a:cxn>
              <a:cxn ang="0">
                <a:pos x="118" y="38"/>
              </a:cxn>
              <a:cxn ang="0">
                <a:pos x="116" y="41"/>
              </a:cxn>
              <a:cxn ang="0">
                <a:pos x="114" y="45"/>
              </a:cxn>
              <a:cxn ang="0">
                <a:pos x="112" y="48"/>
              </a:cxn>
              <a:cxn ang="0">
                <a:pos x="110" y="51"/>
              </a:cxn>
              <a:cxn ang="0">
                <a:pos x="106" y="57"/>
              </a:cxn>
              <a:cxn ang="0">
                <a:pos x="102" y="64"/>
              </a:cxn>
              <a:cxn ang="0">
                <a:pos x="97" y="70"/>
              </a:cxn>
              <a:cxn ang="0">
                <a:pos x="92" y="75"/>
              </a:cxn>
              <a:cxn ang="0">
                <a:pos x="86" y="80"/>
              </a:cxn>
              <a:cxn ang="0">
                <a:pos x="81" y="85"/>
              </a:cxn>
              <a:cxn ang="0">
                <a:pos x="75" y="90"/>
              </a:cxn>
              <a:cxn ang="0">
                <a:pos x="69" y="93"/>
              </a:cxn>
              <a:cxn ang="0">
                <a:pos x="46" y="91"/>
              </a:cxn>
              <a:cxn ang="0">
                <a:pos x="48" y="90"/>
              </a:cxn>
              <a:cxn ang="0">
                <a:pos x="50" y="87"/>
              </a:cxn>
              <a:cxn ang="0">
                <a:pos x="50" y="84"/>
              </a:cxn>
              <a:cxn ang="0">
                <a:pos x="48" y="80"/>
              </a:cxn>
              <a:cxn ang="0">
                <a:pos x="46" y="78"/>
              </a:cxn>
              <a:cxn ang="0">
                <a:pos x="42" y="75"/>
              </a:cxn>
              <a:cxn ang="0">
                <a:pos x="37" y="70"/>
              </a:cxn>
              <a:cxn ang="0">
                <a:pos x="32" y="65"/>
              </a:cxn>
              <a:cxn ang="0">
                <a:pos x="25" y="59"/>
              </a:cxn>
              <a:cxn ang="0">
                <a:pos x="20" y="51"/>
              </a:cxn>
              <a:cxn ang="0">
                <a:pos x="15" y="43"/>
              </a:cxn>
              <a:cxn ang="0">
                <a:pos x="11" y="33"/>
              </a:cxn>
              <a:cxn ang="0">
                <a:pos x="8" y="29"/>
              </a:cxn>
              <a:cxn ang="0">
                <a:pos x="4" y="26"/>
              </a:cxn>
              <a:cxn ang="0">
                <a:pos x="1" y="25"/>
              </a:cxn>
              <a:cxn ang="0">
                <a:pos x="0" y="25"/>
              </a:cxn>
              <a:cxn ang="0">
                <a:pos x="6" y="20"/>
              </a:cxn>
            </a:cxnLst>
            <a:rect l="0" t="0" r="r" b="b"/>
            <a:pathLst>
              <a:path w="121" h="94">
                <a:moveTo>
                  <a:pt x="6" y="20"/>
                </a:moveTo>
                <a:lnTo>
                  <a:pt x="10" y="17"/>
                </a:lnTo>
                <a:lnTo>
                  <a:pt x="13" y="14"/>
                </a:lnTo>
                <a:lnTo>
                  <a:pt x="18" y="11"/>
                </a:lnTo>
                <a:lnTo>
                  <a:pt x="22" y="8"/>
                </a:lnTo>
                <a:lnTo>
                  <a:pt x="26" y="6"/>
                </a:lnTo>
                <a:lnTo>
                  <a:pt x="32" y="4"/>
                </a:lnTo>
                <a:lnTo>
                  <a:pt x="37" y="3"/>
                </a:lnTo>
                <a:lnTo>
                  <a:pt x="42" y="1"/>
                </a:lnTo>
                <a:lnTo>
                  <a:pt x="47" y="0"/>
                </a:lnTo>
                <a:lnTo>
                  <a:pt x="52" y="0"/>
                </a:lnTo>
                <a:lnTo>
                  <a:pt x="57" y="0"/>
                </a:lnTo>
                <a:lnTo>
                  <a:pt x="62" y="0"/>
                </a:lnTo>
                <a:lnTo>
                  <a:pt x="67" y="1"/>
                </a:lnTo>
                <a:lnTo>
                  <a:pt x="72" y="2"/>
                </a:lnTo>
                <a:lnTo>
                  <a:pt x="76" y="4"/>
                </a:lnTo>
                <a:lnTo>
                  <a:pt x="81" y="6"/>
                </a:lnTo>
                <a:lnTo>
                  <a:pt x="85" y="8"/>
                </a:lnTo>
                <a:lnTo>
                  <a:pt x="91" y="11"/>
                </a:lnTo>
                <a:lnTo>
                  <a:pt x="95" y="13"/>
                </a:lnTo>
                <a:lnTo>
                  <a:pt x="100" y="15"/>
                </a:lnTo>
                <a:lnTo>
                  <a:pt x="105" y="18"/>
                </a:lnTo>
                <a:lnTo>
                  <a:pt x="109" y="21"/>
                </a:lnTo>
                <a:lnTo>
                  <a:pt x="113" y="23"/>
                </a:lnTo>
                <a:lnTo>
                  <a:pt x="117" y="25"/>
                </a:lnTo>
                <a:lnTo>
                  <a:pt x="119" y="28"/>
                </a:lnTo>
                <a:lnTo>
                  <a:pt x="120" y="31"/>
                </a:lnTo>
                <a:lnTo>
                  <a:pt x="119" y="34"/>
                </a:lnTo>
                <a:lnTo>
                  <a:pt x="118" y="38"/>
                </a:lnTo>
                <a:lnTo>
                  <a:pt x="116" y="41"/>
                </a:lnTo>
                <a:lnTo>
                  <a:pt x="114" y="45"/>
                </a:lnTo>
                <a:lnTo>
                  <a:pt x="112" y="48"/>
                </a:lnTo>
                <a:lnTo>
                  <a:pt x="110" y="51"/>
                </a:lnTo>
                <a:lnTo>
                  <a:pt x="106" y="57"/>
                </a:lnTo>
                <a:lnTo>
                  <a:pt x="102" y="64"/>
                </a:lnTo>
                <a:lnTo>
                  <a:pt x="97" y="70"/>
                </a:lnTo>
                <a:lnTo>
                  <a:pt x="92" y="75"/>
                </a:lnTo>
                <a:lnTo>
                  <a:pt x="86" y="80"/>
                </a:lnTo>
                <a:lnTo>
                  <a:pt x="81" y="85"/>
                </a:lnTo>
                <a:lnTo>
                  <a:pt x="75" y="90"/>
                </a:lnTo>
                <a:lnTo>
                  <a:pt x="69" y="93"/>
                </a:lnTo>
                <a:lnTo>
                  <a:pt x="46" y="91"/>
                </a:lnTo>
                <a:lnTo>
                  <a:pt x="48" y="90"/>
                </a:lnTo>
                <a:lnTo>
                  <a:pt x="50" y="87"/>
                </a:lnTo>
                <a:lnTo>
                  <a:pt x="50" y="84"/>
                </a:lnTo>
                <a:lnTo>
                  <a:pt x="48" y="80"/>
                </a:lnTo>
                <a:lnTo>
                  <a:pt x="46" y="78"/>
                </a:lnTo>
                <a:lnTo>
                  <a:pt x="42" y="75"/>
                </a:lnTo>
                <a:lnTo>
                  <a:pt x="37" y="70"/>
                </a:lnTo>
                <a:lnTo>
                  <a:pt x="32" y="65"/>
                </a:lnTo>
                <a:lnTo>
                  <a:pt x="25" y="59"/>
                </a:lnTo>
                <a:lnTo>
                  <a:pt x="20" y="51"/>
                </a:lnTo>
                <a:lnTo>
                  <a:pt x="15" y="43"/>
                </a:lnTo>
                <a:lnTo>
                  <a:pt x="11" y="33"/>
                </a:lnTo>
                <a:lnTo>
                  <a:pt x="8" y="29"/>
                </a:lnTo>
                <a:lnTo>
                  <a:pt x="4" y="26"/>
                </a:lnTo>
                <a:lnTo>
                  <a:pt x="1" y="25"/>
                </a:lnTo>
                <a:lnTo>
                  <a:pt x="0" y="25"/>
                </a:lnTo>
                <a:lnTo>
                  <a:pt x="6" y="20"/>
                </a:lnTo>
              </a:path>
            </a:pathLst>
          </a:custGeom>
          <a:solidFill>
            <a:srgbClr val="99FFCC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0" name="Freeform 129"/>
          <p:cNvSpPr>
            <a:spLocks/>
          </p:cNvSpPr>
          <p:nvPr/>
        </p:nvSpPr>
        <p:spPr bwMode="auto">
          <a:xfrm>
            <a:off x="2438400" y="2596461"/>
            <a:ext cx="604838" cy="271463"/>
          </a:xfrm>
          <a:custGeom>
            <a:avLst/>
            <a:gdLst/>
            <a:ahLst/>
            <a:cxnLst>
              <a:cxn ang="0">
                <a:pos x="35" y="12"/>
              </a:cxn>
              <a:cxn ang="0">
                <a:pos x="46" y="7"/>
              </a:cxn>
              <a:cxn ang="0">
                <a:pos x="57" y="17"/>
              </a:cxn>
              <a:cxn ang="0">
                <a:pos x="64" y="6"/>
              </a:cxn>
              <a:cxn ang="0">
                <a:pos x="84" y="4"/>
              </a:cxn>
              <a:cxn ang="0">
                <a:pos x="114" y="21"/>
              </a:cxn>
              <a:cxn ang="0">
                <a:pos x="140" y="34"/>
              </a:cxn>
              <a:cxn ang="0">
                <a:pos x="155" y="53"/>
              </a:cxn>
              <a:cxn ang="0">
                <a:pos x="170" y="60"/>
              </a:cxn>
              <a:cxn ang="0">
                <a:pos x="178" y="50"/>
              </a:cxn>
              <a:cxn ang="0">
                <a:pos x="186" y="65"/>
              </a:cxn>
              <a:cxn ang="0">
                <a:pos x="196" y="77"/>
              </a:cxn>
              <a:cxn ang="0">
                <a:pos x="211" y="83"/>
              </a:cxn>
              <a:cxn ang="0">
                <a:pos x="226" y="81"/>
              </a:cxn>
              <a:cxn ang="0">
                <a:pos x="234" y="89"/>
              </a:cxn>
              <a:cxn ang="0">
                <a:pos x="242" y="96"/>
              </a:cxn>
              <a:cxn ang="0">
                <a:pos x="256" y="100"/>
              </a:cxn>
              <a:cxn ang="0">
                <a:pos x="268" y="109"/>
              </a:cxn>
              <a:cxn ang="0">
                <a:pos x="284" y="110"/>
              </a:cxn>
              <a:cxn ang="0">
                <a:pos x="292" y="107"/>
              </a:cxn>
              <a:cxn ang="0">
                <a:pos x="312" y="109"/>
              </a:cxn>
              <a:cxn ang="0">
                <a:pos x="340" y="118"/>
              </a:cxn>
              <a:cxn ang="0">
                <a:pos x="372" y="117"/>
              </a:cxn>
              <a:cxn ang="0">
                <a:pos x="372" y="127"/>
              </a:cxn>
              <a:cxn ang="0">
                <a:pos x="363" y="137"/>
              </a:cxn>
              <a:cxn ang="0">
                <a:pos x="363" y="155"/>
              </a:cxn>
              <a:cxn ang="0">
                <a:pos x="367" y="168"/>
              </a:cxn>
              <a:cxn ang="0">
                <a:pos x="366" y="183"/>
              </a:cxn>
              <a:cxn ang="0">
                <a:pos x="354" y="185"/>
              </a:cxn>
              <a:cxn ang="0">
                <a:pos x="333" y="184"/>
              </a:cxn>
              <a:cxn ang="0">
                <a:pos x="309" y="183"/>
              </a:cxn>
              <a:cxn ang="0">
                <a:pos x="297" y="185"/>
              </a:cxn>
              <a:cxn ang="0">
                <a:pos x="284" y="180"/>
              </a:cxn>
              <a:cxn ang="0">
                <a:pos x="272" y="177"/>
              </a:cxn>
              <a:cxn ang="0">
                <a:pos x="255" y="176"/>
              </a:cxn>
              <a:cxn ang="0">
                <a:pos x="242" y="169"/>
              </a:cxn>
              <a:cxn ang="0">
                <a:pos x="228" y="169"/>
              </a:cxn>
              <a:cxn ang="0">
                <a:pos x="216" y="157"/>
              </a:cxn>
              <a:cxn ang="0">
                <a:pos x="206" y="151"/>
              </a:cxn>
              <a:cxn ang="0">
                <a:pos x="198" y="141"/>
              </a:cxn>
              <a:cxn ang="0">
                <a:pos x="181" y="138"/>
              </a:cxn>
              <a:cxn ang="0">
                <a:pos x="153" y="137"/>
              </a:cxn>
              <a:cxn ang="0">
                <a:pos x="141" y="140"/>
              </a:cxn>
              <a:cxn ang="0">
                <a:pos x="124" y="132"/>
              </a:cxn>
              <a:cxn ang="0">
                <a:pos x="104" y="123"/>
              </a:cxn>
              <a:cxn ang="0">
                <a:pos x="89" y="116"/>
              </a:cxn>
              <a:cxn ang="0">
                <a:pos x="76" y="114"/>
              </a:cxn>
              <a:cxn ang="0">
                <a:pos x="59" y="104"/>
              </a:cxn>
              <a:cxn ang="0">
                <a:pos x="41" y="93"/>
              </a:cxn>
              <a:cxn ang="0">
                <a:pos x="31" y="85"/>
              </a:cxn>
              <a:cxn ang="0">
                <a:pos x="13" y="84"/>
              </a:cxn>
              <a:cxn ang="0">
                <a:pos x="1" y="68"/>
              </a:cxn>
              <a:cxn ang="0">
                <a:pos x="7" y="55"/>
              </a:cxn>
              <a:cxn ang="0">
                <a:pos x="7" y="39"/>
              </a:cxn>
              <a:cxn ang="0">
                <a:pos x="18" y="26"/>
              </a:cxn>
            </a:cxnLst>
            <a:rect l="0" t="0" r="r" b="b"/>
            <a:pathLst>
              <a:path w="374" h="187">
                <a:moveTo>
                  <a:pt x="27" y="21"/>
                </a:moveTo>
                <a:lnTo>
                  <a:pt x="29" y="20"/>
                </a:lnTo>
                <a:lnTo>
                  <a:pt x="31" y="18"/>
                </a:lnTo>
                <a:lnTo>
                  <a:pt x="32" y="16"/>
                </a:lnTo>
                <a:lnTo>
                  <a:pt x="34" y="14"/>
                </a:lnTo>
                <a:lnTo>
                  <a:pt x="35" y="12"/>
                </a:lnTo>
                <a:lnTo>
                  <a:pt x="36" y="10"/>
                </a:lnTo>
                <a:lnTo>
                  <a:pt x="38" y="9"/>
                </a:lnTo>
                <a:lnTo>
                  <a:pt x="39" y="8"/>
                </a:lnTo>
                <a:lnTo>
                  <a:pt x="41" y="5"/>
                </a:lnTo>
                <a:lnTo>
                  <a:pt x="43" y="5"/>
                </a:lnTo>
                <a:lnTo>
                  <a:pt x="46" y="7"/>
                </a:lnTo>
                <a:lnTo>
                  <a:pt x="48" y="9"/>
                </a:lnTo>
                <a:lnTo>
                  <a:pt x="50" y="11"/>
                </a:lnTo>
                <a:lnTo>
                  <a:pt x="52" y="14"/>
                </a:lnTo>
                <a:lnTo>
                  <a:pt x="54" y="17"/>
                </a:lnTo>
                <a:lnTo>
                  <a:pt x="57" y="19"/>
                </a:lnTo>
                <a:lnTo>
                  <a:pt x="57" y="17"/>
                </a:lnTo>
                <a:lnTo>
                  <a:pt x="57" y="14"/>
                </a:lnTo>
                <a:lnTo>
                  <a:pt x="57" y="12"/>
                </a:lnTo>
                <a:lnTo>
                  <a:pt x="57" y="10"/>
                </a:lnTo>
                <a:lnTo>
                  <a:pt x="59" y="9"/>
                </a:lnTo>
                <a:lnTo>
                  <a:pt x="61" y="8"/>
                </a:lnTo>
                <a:lnTo>
                  <a:pt x="64" y="6"/>
                </a:lnTo>
                <a:lnTo>
                  <a:pt x="66" y="4"/>
                </a:lnTo>
                <a:lnTo>
                  <a:pt x="69" y="3"/>
                </a:lnTo>
                <a:lnTo>
                  <a:pt x="72" y="1"/>
                </a:lnTo>
                <a:lnTo>
                  <a:pt x="76" y="0"/>
                </a:lnTo>
                <a:lnTo>
                  <a:pt x="79" y="1"/>
                </a:lnTo>
                <a:lnTo>
                  <a:pt x="84" y="4"/>
                </a:lnTo>
                <a:lnTo>
                  <a:pt x="89" y="7"/>
                </a:lnTo>
                <a:lnTo>
                  <a:pt x="94" y="10"/>
                </a:lnTo>
                <a:lnTo>
                  <a:pt x="99" y="12"/>
                </a:lnTo>
                <a:lnTo>
                  <a:pt x="104" y="15"/>
                </a:lnTo>
                <a:lnTo>
                  <a:pt x="109" y="18"/>
                </a:lnTo>
                <a:lnTo>
                  <a:pt x="114" y="21"/>
                </a:lnTo>
                <a:lnTo>
                  <a:pt x="120" y="24"/>
                </a:lnTo>
                <a:lnTo>
                  <a:pt x="124" y="26"/>
                </a:lnTo>
                <a:lnTo>
                  <a:pt x="128" y="28"/>
                </a:lnTo>
                <a:lnTo>
                  <a:pt x="132" y="30"/>
                </a:lnTo>
                <a:lnTo>
                  <a:pt x="136" y="32"/>
                </a:lnTo>
                <a:lnTo>
                  <a:pt x="140" y="34"/>
                </a:lnTo>
                <a:lnTo>
                  <a:pt x="144" y="37"/>
                </a:lnTo>
                <a:lnTo>
                  <a:pt x="146" y="40"/>
                </a:lnTo>
                <a:lnTo>
                  <a:pt x="149" y="43"/>
                </a:lnTo>
                <a:lnTo>
                  <a:pt x="151" y="46"/>
                </a:lnTo>
                <a:lnTo>
                  <a:pt x="153" y="50"/>
                </a:lnTo>
                <a:lnTo>
                  <a:pt x="155" y="53"/>
                </a:lnTo>
                <a:lnTo>
                  <a:pt x="158" y="57"/>
                </a:lnTo>
                <a:lnTo>
                  <a:pt x="160" y="60"/>
                </a:lnTo>
                <a:lnTo>
                  <a:pt x="162" y="62"/>
                </a:lnTo>
                <a:lnTo>
                  <a:pt x="165" y="63"/>
                </a:lnTo>
                <a:lnTo>
                  <a:pt x="168" y="62"/>
                </a:lnTo>
                <a:lnTo>
                  <a:pt x="170" y="60"/>
                </a:lnTo>
                <a:lnTo>
                  <a:pt x="171" y="58"/>
                </a:lnTo>
                <a:lnTo>
                  <a:pt x="172" y="55"/>
                </a:lnTo>
                <a:lnTo>
                  <a:pt x="174" y="53"/>
                </a:lnTo>
                <a:lnTo>
                  <a:pt x="175" y="51"/>
                </a:lnTo>
                <a:lnTo>
                  <a:pt x="176" y="50"/>
                </a:lnTo>
                <a:lnTo>
                  <a:pt x="178" y="50"/>
                </a:lnTo>
                <a:lnTo>
                  <a:pt x="181" y="52"/>
                </a:lnTo>
                <a:lnTo>
                  <a:pt x="183" y="54"/>
                </a:lnTo>
                <a:lnTo>
                  <a:pt x="184" y="56"/>
                </a:lnTo>
                <a:lnTo>
                  <a:pt x="185" y="59"/>
                </a:lnTo>
                <a:lnTo>
                  <a:pt x="185" y="62"/>
                </a:lnTo>
                <a:lnTo>
                  <a:pt x="186" y="65"/>
                </a:lnTo>
                <a:lnTo>
                  <a:pt x="187" y="68"/>
                </a:lnTo>
                <a:lnTo>
                  <a:pt x="188" y="71"/>
                </a:lnTo>
                <a:lnTo>
                  <a:pt x="189" y="73"/>
                </a:lnTo>
                <a:lnTo>
                  <a:pt x="191" y="74"/>
                </a:lnTo>
                <a:lnTo>
                  <a:pt x="193" y="76"/>
                </a:lnTo>
                <a:lnTo>
                  <a:pt x="196" y="77"/>
                </a:lnTo>
                <a:lnTo>
                  <a:pt x="198" y="77"/>
                </a:lnTo>
                <a:lnTo>
                  <a:pt x="201" y="78"/>
                </a:lnTo>
                <a:lnTo>
                  <a:pt x="204" y="78"/>
                </a:lnTo>
                <a:lnTo>
                  <a:pt x="206" y="80"/>
                </a:lnTo>
                <a:lnTo>
                  <a:pt x="208" y="81"/>
                </a:lnTo>
                <a:lnTo>
                  <a:pt x="211" y="83"/>
                </a:lnTo>
                <a:lnTo>
                  <a:pt x="213" y="83"/>
                </a:lnTo>
                <a:lnTo>
                  <a:pt x="215" y="83"/>
                </a:lnTo>
                <a:lnTo>
                  <a:pt x="218" y="82"/>
                </a:lnTo>
                <a:lnTo>
                  <a:pt x="220" y="82"/>
                </a:lnTo>
                <a:lnTo>
                  <a:pt x="223" y="81"/>
                </a:lnTo>
                <a:lnTo>
                  <a:pt x="226" y="81"/>
                </a:lnTo>
                <a:lnTo>
                  <a:pt x="228" y="82"/>
                </a:lnTo>
                <a:lnTo>
                  <a:pt x="229" y="83"/>
                </a:lnTo>
                <a:lnTo>
                  <a:pt x="230" y="84"/>
                </a:lnTo>
                <a:lnTo>
                  <a:pt x="232" y="85"/>
                </a:lnTo>
                <a:lnTo>
                  <a:pt x="233" y="87"/>
                </a:lnTo>
                <a:lnTo>
                  <a:pt x="234" y="89"/>
                </a:lnTo>
                <a:lnTo>
                  <a:pt x="234" y="91"/>
                </a:lnTo>
                <a:lnTo>
                  <a:pt x="235" y="93"/>
                </a:lnTo>
                <a:lnTo>
                  <a:pt x="236" y="94"/>
                </a:lnTo>
                <a:lnTo>
                  <a:pt x="238" y="96"/>
                </a:lnTo>
                <a:lnTo>
                  <a:pt x="240" y="97"/>
                </a:lnTo>
                <a:lnTo>
                  <a:pt x="242" y="96"/>
                </a:lnTo>
                <a:lnTo>
                  <a:pt x="245" y="95"/>
                </a:lnTo>
                <a:lnTo>
                  <a:pt x="247" y="95"/>
                </a:lnTo>
                <a:lnTo>
                  <a:pt x="249" y="95"/>
                </a:lnTo>
                <a:lnTo>
                  <a:pt x="252" y="97"/>
                </a:lnTo>
                <a:lnTo>
                  <a:pt x="254" y="98"/>
                </a:lnTo>
                <a:lnTo>
                  <a:pt x="256" y="100"/>
                </a:lnTo>
                <a:lnTo>
                  <a:pt x="259" y="101"/>
                </a:lnTo>
                <a:lnTo>
                  <a:pt x="261" y="101"/>
                </a:lnTo>
                <a:lnTo>
                  <a:pt x="264" y="100"/>
                </a:lnTo>
                <a:lnTo>
                  <a:pt x="264" y="103"/>
                </a:lnTo>
                <a:lnTo>
                  <a:pt x="266" y="107"/>
                </a:lnTo>
                <a:lnTo>
                  <a:pt x="268" y="109"/>
                </a:lnTo>
                <a:lnTo>
                  <a:pt x="271" y="109"/>
                </a:lnTo>
                <a:lnTo>
                  <a:pt x="273" y="107"/>
                </a:lnTo>
                <a:lnTo>
                  <a:pt x="276" y="107"/>
                </a:lnTo>
                <a:lnTo>
                  <a:pt x="279" y="108"/>
                </a:lnTo>
                <a:lnTo>
                  <a:pt x="281" y="109"/>
                </a:lnTo>
                <a:lnTo>
                  <a:pt x="284" y="110"/>
                </a:lnTo>
                <a:lnTo>
                  <a:pt x="286" y="111"/>
                </a:lnTo>
                <a:lnTo>
                  <a:pt x="289" y="111"/>
                </a:lnTo>
                <a:lnTo>
                  <a:pt x="291" y="110"/>
                </a:lnTo>
                <a:lnTo>
                  <a:pt x="292" y="110"/>
                </a:lnTo>
                <a:lnTo>
                  <a:pt x="292" y="108"/>
                </a:lnTo>
                <a:lnTo>
                  <a:pt x="292" y="107"/>
                </a:lnTo>
                <a:lnTo>
                  <a:pt x="293" y="106"/>
                </a:lnTo>
                <a:lnTo>
                  <a:pt x="297" y="106"/>
                </a:lnTo>
                <a:lnTo>
                  <a:pt x="301" y="106"/>
                </a:lnTo>
                <a:lnTo>
                  <a:pt x="305" y="106"/>
                </a:lnTo>
                <a:lnTo>
                  <a:pt x="309" y="107"/>
                </a:lnTo>
                <a:lnTo>
                  <a:pt x="312" y="109"/>
                </a:lnTo>
                <a:lnTo>
                  <a:pt x="315" y="111"/>
                </a:lnTo>
                <a:lnTo>
                  <a:pt x="319" y="114"/>
                </a:lnTo>
                <a:lnTo>
                  <a:pt x="322" y="114"/>
                </a:lnTo>
                <a:lnTo>
                  <a:pt x="328" y="117"/>
                </a:lnTo>
                <a:lnTo>
                  <a:pt x="334" y="118"/>
                </a:lnTo>
                <a:lnTo>
                  <a:pt x="340" y="118"/>
                </a:lnTo>
                <a:lnTo>
                  <a:pt x="347" y="118"/>
                </a:lnTo>
                <a:lnTo>
                  <a:pt x="353" y="118"/>
                </a:lnTo>
                <a:lnTo>
                  <a:pt x="360" y="117"/>
                </a:lnTo>
                <a:lnTo>
                  <a:pt x="366" y="116"/>
                </a:lnTo>
                <a:lnTo>
                  <a:pt x="373" y="116"/>
                </a:lnTo>
                <a:lnTo>
                  <a:pt x="372" y="117"/>
                </a:lnTo>
                <a:lnTo>
                  <a:pt x="372" y="119"/>
                </a:lnTo>
                <a:lnTo>
                  <a:pt x="371" y="120"/>
                </a:lnTo>
                <a:lnTo>
                  <a:pt x="371" y="122"/>
                </a:lnTo>
                <a:lnTo>
                  <a:pt x="371" y="124"/>
                </a:lnTo>
                <a:lnTo>
                  <a:pt x="372" y="125"/>
                </a:lnTo>
                <a:lnTo>
                  <a:pt x="372" y="127"/>
                </a:lnTo>
                <a:lnTo>
                  <a:pt x="373" y="129"/>
                </a:lnTo>
                <a:lnTo>
                  <a:pt x="370" y="130"/>
                </a:lnTo>
                <a:lnTo>
                  <a:pt x="367" y="131"/>
                </a:lnTo>
                <a:lnTo>
                  <a:pt x="365" y="133"/>
                </a:lnTo>
                <a:lnTo>
                  <a:pt x="363" y="134"/>
                </a:lnTo>
                <a:lnTo>
                  <a:pt x="363" y="137"/>
                </a:lnTo>
                <a:lnTo>
                  <a:pt x="362" y="140"/>
                </a:lnTo>
                <a:lnTo>
                  <a:pt x="362" y="143"/>
                </a:lnTo>
                <a:lnTo>
                  <a:pt x="362" y="146"/>
                </a:lnTo>
                <a:lnTo>
                  <a:pt x="362" y="149"/>
                </a:lnTo>
                <a:lnTo>
                  <a:pt x="362" y="152"/>
                </a:lnTo>
                <a:lnTo>
                  <a:pt x="363" y="155"/>
                </a:lnTo>
                <a:lnTo>
                  <a:pt x="363" y="156"/>
                </a:lnTo>
                <a:lnTo>
                  <a:pt x="363" y="159"/>
                </a:lnTo>
                <a:lnTo>
                  <a:pt x="364" y="161"/>
                </a:lnTo>
                <a:lnTo>
                  <a:pt x="365" y="163"/>
                </a:lnTo>
                <a:lnTo>
                  <a:pt x="366" y="166"/>
                </a:lnTo>
                <a:lnTo>
                  <a:pt x="367" y="168"/>
                </a:lnTo>
                <a:lnTo>
                  <a:pt x="369" y="170"/>
                </a:lnTo>
                <a:lnTo>
                  <a:pt x="369" y="173"/>
                </a:lnTo>
                <a:lnTo>
                  <a:pt x="369" y="175"/>
                </a:lnTo>
                <a:lnTo>
                  <a:pt x="369" y="177"/>
                </a:lnTo>
                <a:lnTo>
                  <a:pt x="368" y="180"/>
                </a:lnTo>
                <a:lnTo>
                  <a:pt x="366" y="183"/>
                </a:lnTo>
                <a:lnTo>
                  <a:pt x="364" y="184"/>
                </a:lnTo>
                <a:lnTo>
                  <a:pt x="362" y="184"/>
                </a:lnTo>
                <a:lnTo>
                  <a:pt x="360" y="185"/>
                </a:lnTo>
                <a:lnTo>
                  <a:pt x="358" y="185"/>
                </a:lnTo>
                <a:lnTo>
                  <a:pt x="356" y="185"/>
                </a:lnTo>
                <a:lnTo>
                  <a:pt x="354" y="185"/>
                </a:lnTo>
                <a:lnTo>
                  <a:pt x="351" y="186"/>
                </a:lnTo>
                <a:lnTo>
                  <a:pt x="350" y="186"/>
                </a:lnTo>
                <a:lnTo>
                  <a:pt x="348" y="185"/>
                </a:lnTo>
                <a:lnTo>
                  <a:pt x="343" y="185"/>
                </a:lnTo>
                <a:lnTo>
                  <a:pt x="338" y="184"/>
                </a:lnTo>
                <a:lnTo>
                  <a:pt x="333" y="184"/>
                </a:lnTo>
                <a:lnTo>
                  <a:pt x="329" y="183"/>
                </a:lnTo>
                <a:lnTo>
                  <a:pt x="324" y="183"/>
                </a:lnTo>
                <a:lnTo>
                  <a:pt x="319" y="183"/>
                </a:lnTo>
                <a:lnTo>
                  <a:pt x="314" y="182"/>
                </a:lnTo>
                <a:lnTo>
                  <a:pt x="309" y="182"/>
                </a:lnTo>
                <a:lnTo>
                  <a:pt x="309" y="183"/>
                </a:lnTo>
                <a:lnTo>
                  <a:pt x="308" y="184"/>
                </a:lnTo>
                <a:lnTo>
                  <a:pt x="306" y="184"/>
                </a:lnTo>
                <a:lnTo>
                  <a:pt x="305" y="185"/>
                </a:lnTo>
                <a:lnTo>
                  <a:pt x="302" y="185"/>
                </a:lnTo>
                <a:lnTo>
                  <a:pt x="300" y="185"/>
                </a:lnTo>
                <a:lnTo>
                  <a:pt x="297" y="185"/>
                </a:lnTo>
                <a:lnTo>
                  <a:pt x="294" y="185"/>
                </a:lnTo>
                <a:lnTo>
                  <a:pt x="292" y="185"/>
                </a:lnTo>
                <a:lnTo>
                  <a:pt x="289" y="184"/>
                </a:lnTo>
                <a:lnTo>
                  <a:pt x="287" y="183"/>
                </a:lnTo>
                <a:lnTo>
                  <a:pt x="285" y="180"/>
                </a:lnTo>
                <a:lnTo>
                  <a:pt x="284" y="180"/>
                </a:lnTo>
                <a:lnTo>
                  <a:pt x="284" y="179"/>
                </a:lnTo>
                <a:lnTo>
                  <a:pt x="284" y="178"/>
                </a:lnTo>
                <a:lnTo>
                  <a:pt x="281" y="177"/>
                </a:lnTo>
                <a:lnTo>
                  <a:pt x="279" y="177"/>
                </a:lnTo>
                <a:lnTo>
                  <a:pt x="275" y="177"/>
                </a:lnTo>
                <a:lnTo>
                  <a:pt x="272" y="177"/>
                </a:lnTo>
                <a:lnTo>
                  <a:pt x="269" y="177"/>
                </a:lnTo>
                <a:lnTo>
                  <a:pt x="267" y="177"/>
                </a:lnTo>
                <a:lnTo>
                  <a:pt x="264" y="177"/>
                </a:lnTo>
                <a:lnTo>
                  <a:pt x="260" y="178"/>
                </a:lnTo>
                <a:lnTo>
                  <a:pt x="257" y="177"/>
                </a:lnTo>
                <a:lnTo>
                  <a:pt x="255" y="176"/>
                </a:lnTo>
                <a:lnTo>
                  <a:pt x="252" y="172"/>
                </a:lnTo>
                <a:lnTo>
                  <a:pt x="249" y="169"/>
                </a:lnTo>
                <a:lnTo>
                  <a:pt x="248" y="168"/>
                </a:lnTo>
                <a:lnTo>
                  <a:pt x="246" y="168"/>
                </a:lnTo>
                <a:lnTo>
                  <a:pt x="244" y="168"/>
                </a:lnTo>
                <a:lnTo>
                  <a:pt x="242" y="169"/>
                </a:lnTo>
                <a:lnTo>
                  <a:pt x="240" y="170"/>
                </a:lnTo>
                <a:lnTo>
                  <a:pt x="237" y="171"/>
                </a:lnTo>
                <a:lnTo>
                  <a:pt x="235" y="171"/>
                </a:lnTo>
                <a:lnTo>
                  <a:pt x="233" y="171"/>
                </a:lnTo>
                <a:lnTo>
                  <a:pt x="230" y="170"/>
                </a:lnTo>
                <a:lnTo>
                  <a:pt x="228" y="169"/>
                </a:lnTo>
                <a:lnTo>
                  <a:pt x="226" y="167"/>
                </a:lnTo>
                <a:lnTo>
                  <a:pt x="224" y="165"/>
                </a:lnTo>
                <a:lnTo>
                  <a:pt x="222" y="163"/>
                </a:lnTo>
                <a:lnTo>
                  <a:pt x="220" y="160"/>
                </a:lnTo>
                <a:lnTo>
                  <a:pt x="218" y="159"/>
                </a:lnTo>
                <a:lnTo>
                  <a:pt x="216" y="157"/>
                </a:lnTo>
                <a:lnTo>
                  <a:pt x="215" y="156"/>
                </a:lnTo>
                <a:lnTo>
                  <a:pt x="213" y="156"/>
                </a:lnTo>
                <a:lnTo>
                  <a:pt x="211" y="156"/>
                </a:lnTo>
                <a:lnTo>
                  <a:pt x="209" y="156"/>
                </a:lnTo>
                <a:lnTo>
                  <a:pt x="207" y="154"/>
                </a:lnTo>
                <a:lnTo>
                  <a:pt x="206" y="151"/>
                </a:lnTo>
                <a:lnTo>
                  <a:pt x="206" y="147"/>
                </a:lnTo>
                <a:lnTo>
                  <a:pt x="204" y="145"/>
                </a:lnTo>
                <a:lnTo>
                  <a:pt x="203" y="144"/>
                </a:lnTo>
                <a:lnTo>
                  <a:pt x="201" y="142"/>
                </a:lnTo>
                <a:lnTo>
                  <a:pt x="200" y="142"/>
                </a:lnTo>
                <a:lnTo>
                  <a:pt x="198" y="141"/>
                </a:lnTo>
                <a:lnTo>
                  <a:pt x="196" y="141"/>
                </a:lnTo>
                <a:lnTo>
                  <a:pt x="195" y="140"/>
                </a:lnTo>
                <a:lnTo>
                  <a:pt x="193" y="140"/>
                </a:lnTo>
                <a:lnTo>
                  <a:pt x="191" y="139"/>
                </a:lnTo>
                <a:lnTo>
                  <a:pt x="186" y="138"/>
                </a:lnTo>
                <a:lnTo>
                  <a:pt x="181" y="138"/>
                </a:lnTo>
                <a:lnTo>
                  <a:pt x="177" y="137"/>
                </a:lnTo>
                <a:lnTo>
                  <a:pt x="172" y="137"/>
                </a:lnTo>
                <a:lnTo>
                  <a:pt x="167" y="137"/>
                </a:lnTo>
                <a:lnTo>
                  <a:pt x="162" y="137"/>
                </a:lnTo>
                <a:lnTo>
                  <a:pt x="158" y="137"/>
                </a:lnTo>
                <a:lnTo>
                  <a:pt x="153" y="137"/>
                </a:lnTo>
                <a:lnTo>
                  <a:pt x="153" y="141"/>
                </a:lnTo>
                <a:lnTo>
                  <a:pt x="150" y="143"/>
                </a:lnTo>
                <a:lnTo>
                  <a:pt x="146" y="143"/>
                </a:lnTo>
                <a:lnTo>
                  <a:pt x="143" y="142"/>
                </a:lnTo>
                <a:lnTo>
                  <a:pt x="141" y="142"/>
                </a:lnTo>
                <a:lnTo>
                  <a:pt x="141" y="140"/>
                </a:lnTo>
                <a:lnTo>
                  <a:pt x="140" y="138"/>
                </a:lnTo>
                <a:lnTo>
                  <a:pt x="140" y="137"/>
                </a:lnTo>
                <a:lnTo>
                  <a:pt x="135" y="137"/>
                </a:lnTo>
                <a:lnTo>
                  <a:pt x="131" y="135"/>
                </a:lnTo>
                <a:lnTo>
                  <a:pt x="127" y="134"/>
                </a:lnTo>
                <a:lnTo>
                  <a:pt x="124" y="132"/>
                </a:lnTo>
                <a:lnTo>
                  <a:pt x="121" y="130"/>
                </a:lnTo>
                <a:lnTo>
                  <a:pt x="117" y="128"/>
                </a:lnTo>
                <a:lnTo>
                  <a:pt x="114" y="125"/>
                </a:lnTo>
                <a:lnTo>
                  <a:pt x="110" y="124"/>
                </a:lnTo>
                <a:lnTo>
                  <a:pt x="107" y="123"/>
                </a:lnTo>
                <a:lnTo>
                  <a:pt x="104" y="123"/>
                </a:lnTo>
                <a:lnTo>
                  <a:pt x="101" y="123"/>
                </a:lnTo>
                <a:lnTo>
                  <a:pt x="99" y="122"/>
                </a:lnTo>
                <a:lnTo>
                  <a:pt x="96" y="121"/>
                </a:lnTo>
                <a:lnTo>
                  <a:pt x="94" y="119"/>
                </a:lnTo>
                <a:lnTo>
                  <a:pt x="91" y="117"/>
                </a:lnTo>
                <a:lnTo>
                  <a:pt x="89" y="116"/>
                </a:lnTo>
                <a:lnTo>
                  <a:pt x="87" y="115"/>
                </a:lnTo>
                <a:lnTo>
                  <a:pt x="85" y="115"/>
                </a:lnTo>
                <a:lnTo>
                  <a:pt x="83" y="115"/>
                </a:lnTo>
                <a:lnTo>
                  <a:pt x="80" y="114"/>
                </a:lnTo>
                <a:lnTo>
                  <a:pt x="78" y="114"/>
                </a:lnTo>
                <a:lnTo>
                  <a:pt x="76" y="114"/>
                </a:lnTo>
                <a:lnTo>
                  <a:pt x="74" y="114"/>
                </a:lnTo>
                <a:lnTo>
                  <a:pt x="72" y="114"/>
                </a:lnTo>
                <a:lnTo>
                  <a:pt x="68" y="112"/>
                </a:lnTo>
                <a:lnTo>
                  <a:pt x="65" y="109"/>
                </a:lnTo>
                <a:lnTo>
                  <a:pt x="62" y="107"/>
                </a:lnTo>
                <a:lnTo>
                  <a:pt x="59" y="104"/>
                </a:lnTo>
                <a:lnTo>
                  <a:pt x="56" y="102"/>
                </a:lnTo>
                <a:lnTo>
                  <a:pt x="53" y="99"/>
                </a:lnTo>
                <a:lnTo>
                  <a:pt x="50" y="96"/>
                </a:lnTo>
                <a:lnTo>
                  <a:pt x="46" y="94"/>
                </a:lnTo>
                <a:lnTo>
                  <a:pt x="44" y="93"/>
                </a:lnTo>
                <a:lnTo>
                  <a:pt x="41" y="93"/>
                </a:lnTo>
                <a:lnTo>
                  <a:pt x="39" y="93"/>
                </a:lnTo>
                <a:lnTo>
                  <a:pt x="37" y="93"/>
                </a:lnTo>
                <a:lnTo>
                  <a:pt x="35" y="92"/>
                </a:lnTo>
                <a:lnTo>
                  <a:pt x="34" y="89"/>
                </a:lnTo>
                <a:lnTo>
                  <a:pt x="33" y="87"/>
                </a:lnTo>
                <a:lnTo>
                  <a:pt x="31" y="85"/>
                </a:lnTo>
                <a:lnTo>
                  <a:pt x="29" y="84"/>
                </a:lnTo>
                <a:lnTo>
                  <a:pt x="28" y="84"/>
                </a:lnTo>
                <a:lnTo>
                  <a:pt x="24" y="86"/>
                </a:lnTo>
                <a:lnTo>
                  <a:pt x="20" y="87"/>
                </a:lnTo>
                <a:lnTo>
                  <a:pt x="17" y="86"/>
                </a:lnTo>
                <a:lnTo>
                  <a:pt x="13" y="84"/>
                </a:lnTo>
                <a:lnTo>
                  <a:pt x="10" y="81"/>
                </a:lnTo>
                <a:lnTo>
                  <a:pt x="7" y="78"/>
                </a:lnTo>
                <a:lnTo>
                  <a:pt x="5" y="74"/>
                </a:lnTo>
                <a:lnTo>
                  <a:pt x="1" y="72"/>
                </a:lnTo>
                <a:lnTo>
                  <a:pt x="0" y="70"/>
                </a:lnTo>
                <a:lnTo>
                  <a:pt x="1" y="68"/>
                </a:lnTo>
                <a:lnTo>
                  <a:pt x="1" y="67"/>
                </a:lnTo>
                <a:lnTo>
                  <a:pt x="2" y="64"/>
                </a:lnTo>
                <a:lnTo>
                  <a:pt x="3" y="62"/>
                </a:lnTo>
                <a:lnTo>
                  <a:pt x="5" y="60"/>
                </a:lnTo>
                <a:lnTo>
                  <a:pt x="5" y="58"/>
                </a:lnTo>
                <a:lnTo>
                  <a:pt x="7" y="55"/>
                </a:lnTo>
                <a:lnTo>
                  <a:pt x="7" y="52"/>
                </a:lnTo>
                <a:lnTo>
                  <a:pt x="8" y="50"/>
                </a:lnTo>
                <a:lnTo>
                  <a:pt x="8" y="47"/>
                </a:lnTo>
                <a:lnTo>
                  <a:pt x="7" y="44"/>
                </a:lnTo>
                <a:lnTo>
                  <a:pt x="7" y="41"/>
                </a:lnTo>
                <a:lnTo>
                  <a:pt x="7" y="39"/>
                </a:lnTo>
                <a:lnTo>
                  <a:pt x="7" y="35"/>
                </a:lnTo>
                <a:lnTo>
                  <a:pt x="8" y="32"/>
                </a:lnTo>
                <a:lnTo>
                  <a:pt x="10" y="31"/>
                </a:lnTo>
                <a:lnTo>
                  <a:pt x="12" y="29"/>
                </a:lnTo>
                <a:lnTo>
                  <a:pt x="15" y="28"/>
                </a:lnTo>
                <a:lnTo>
                  <a:pt x="18" y="26"/>
                </a:lnTo>
                <a:lnTo>
                  <a:pt x="21" y="25"/>
                </a:lnTo>
                <a:lnTo>
                  <a:pt x="24" y="23"/>
                </a:lnTo>
                <a:lnTo>
                  <a:pt x="27" y="21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" name="Freeform 130"/>
          <p:cNvSpPr>
            <a:spLocks/>
          </p:cNvSpPr>
          <p:nvPr/>
        </p:nvSpPr>
        <p:spPr bwMode="auto">
          <a:xfrm>
            <a:off x="3079750" y="2739336"/>
            <a:ext cx="234950" cy="112713"/>
          </a:xfrm>
          <a:custGeom>
            <a:avLst/>
            <a:gdLst/>
            <a:ahLst/>
            <a:cxnLst>
              <a:cxn ang="0">
                <a:pos x="1" y="49"/>
              </a:cxn>
              <a:cxn ang="0">
                <a:pos x="6" y="45"/>
              </a:cxn>
              <a:cxn ang="0">
                <a:pos x="10" y="39"/>
              </a:cxn>
              <a:cxn ang="0">
                <a:pos x="16" y="34"/>
              </a:cxn>
              <a:cxn ang="0">
                <a:pos x="21" y="28"/>
              </a:cxn>
              <a:cxn ang="0">
                <a:pos x="22" y="23"/>
              </a:cxn>
              <a:cxn ang="0">
                <a:pos x="26" y="21"/>
              </a:cxn>
              <a:cxn ang="0">
                <a:pos x="33" y="13"/>
              </a:cxn>
              <a:cxn ang="0">
                <a:pos x="40" y="7"/>
              </a:cxn>
              <a:cxn ang="0">
                <a:pos x="48" y="3"/>
              </a:cxn>
              <a:cxn ang="0">
                <a:pos x="55" y="0"/>
              </a:cxn>
              <a:cxn ang="0">
                <a:pos x="59" y="2"/>
              </a:cxn>
              <a:cxn ang="0">
                <a:pos x="65" y="3"/>
              </a:cxn>
              <a:cxn ang="0">
                <a:pos x="71" y="5"/>
              </a:cxn>
              <a:cxn ang="0">
                <a:pos x="78" y="10"/>
              </a:cxn>
              <a:cxn ang="0">
                <a:pos x="86" y="11"/>
              </a:cxn>
              <a:cxn ang="0">
                <a:pos x="93" y="13"/>
              </a:cxn>
              <a:cxn ang="0">
                <a:pos x="101" y="14"/>
              </a:cxn>
              <a:cxn ang="0">
                <a:pos x="108" y="13"/>
              </a:cxn>
              <a:cxn ang="0">
                <a:pos x="115" y="11"/>
              </a:cxn>
              <a:cxn ang="0">
                <a:pos x="122" y="16"/>
              </a:cxn>
              <a:cxn ang="0">
                <a:pos x="126" y="24"/>
              </a:cxn>
              <a:cxn ang="0">
                <a:pos x="132" y="32"/>
              </a:cxn>
              <a:cxn ang="0">
                <a:pos x="131" y="34"/>
              </a:cxn>
              <a:cxn ang="0">
                <a:pos x="130" y="36"/>
              </a:cxn>
              <a:cxn ang="0">
                <a:pos x="133" y="40"/>
              </a:cxn>
              <a:cxn ang="0">
                <a:pos x="141" y="51"/>
              </a:cxn>
              <a:cxn ang="0">
                <a:pos x="144" y="62"/>
              </a:cxn>
              <a:cxn ang="0">
                <a:pos x="141" y="71"/>
              </a:cxn>
              <a:cxn ang="0">
                <a:pos x="134" y="74"/>
              </a:cxn>
              <a:cxn ang="0">
                <a:pos x="126" y="75"/>
              </a:cxn>
              <a:cxn ang="0">
                <a:pos x="120" y="72"/>
              </a:cxn>
              <a:cxn ang="0">
                <a:pos x="114" y="75"/>
              </a:cxn>
              <a:cxn ang="0">
                <a:pos x="106" y="76"/>
              </a:cxn>
              <a:cxn ang="0">
                <a:pos x="90" y="75"/>
              </a:cxn>
              <a:cxn ang="0">
                <a:pos x="76" y="72"/>
              </a:cxn>
              <a:cxn ang="0">
                <a:pos x="63" y="76"/>
              </a:cxn>
              <a:cxn ang="0">
                <a:pos x="49" y="76"/>
              </a:cxn>
              <a:cxn ang="0">
                <a:pos x="32" y="75"/>
              </a:cxn>
              <a:cxn ang="0">
                <a:pos x="26" y="75"/>
              </a:cxn>
              <a:cxn ang="0">
                <a:pos x="18" y="72"/>
              </a:cxn>
              <a:cxn ang="0">
                <a:pos x="12" y="67"/>
              </a:cxn>
              <a:cxn ang="0">
                <a:pos x="4" y="64"/>
              </a:cxn>
              <a:cxn ang="0">
                <a:pos x="3" y="60"/>
              </a:cxn>
              <a:cxn ang="0">
                <a:pos x="1" y="55"/>
              </a:cxn>
            </a:cxnLst>
            <a:rect l="0" t="0" r="r" b="b"/>
            <a:pathLst>
              <a:path w="145" h="78">
                <a:moveTo>
                  <a:pt x="0" y="52"/>
                </a:moveTo>
                <a:lnTo>
                  <a:pt x="1" y="50"/>
                </a:lnTo>
                <a:lnTo>
                  <a:pt x="1" y="49"/>
                </a:lnTo>
                <a:lnTo>
                  <a:pt x="3" y="47"/>
                </a:lnTo>
                <a:lnTo>
                  <a:pt x="5" y="46"/>
                </a:lnTo>
                <a:lnTo>
                  <a:pt x="6" y="45"/>
                </a:lnTo>
                <a:lnTo>
                  <a:pt x="8" y="43"/>
                </a:lnTo>
                <a:lnTo>
                  <a:pt x="9" y="41"/>
                </a:lnTo>
                <a:lnTo>
                  <a:pt x="10" y="39"/>
                </a:lnTo>
                <a:lnTo>
                  <a:pt x="11" y="38"/>
                </a:lnTo>
                <a:lnTo>
                  <a:pt x="13" y="36"/>
                </a:lnTo>
                <a:lnTo>
                  <a:pt x="16" y="34"/>
                </a:lnTo>
                <a:lnTo>
                  <a:pt x="18" y="32"/>
                </a:lnTo>
                <a:lnTo>
                  <a:pt x="19" y="30"/>
                </a:lnTo>
                <a:lnTo>
                  <a:pt x="21" y="28"/>
                </a:lnTo>
                <a:lnTo>
                  <a:pt x="21" y="26"/>
                </a:lnTo>
                <a:lnTo>
                  <a:pt x="20" y="23"/>
                </a:lnTo>
                <a:lnTo>
                  <a:pt x="22" y="23"/>
                </a:lnTo>
                <a:lnTo>
                  <a:pt x="24" y="22"/>
                </a:lnTo>
                <a:lnTo>
                  <a:pt x="25" y="21"/>
                </a:lnTo>
                <a:lnTo>
                  <a:pt x="26" y="21"/>
                </a:lnTo>
                <a:lnTo>
                  <a:pt x="29" y="18"/>
                </a:lnTo>
                <a:lnTo>
                  <a:pt x="31" y="16"/>
                </a:lnTo>
                <a:lnTo>
                  <a:pt x="33" y="13"/>
                </a:lnTo>
                <a:lnTo>
                  <a:pt x="35" y="10"/>
                </a:lnTo>
                <a:lnTo>
                  <a:pt x="38" y="9"/>
                </a:lnTo>
                <a:lnTo>
                  <a:pt x="40" y="7"/>
                </a:lnTo>
                <a:lnTo>
                  <a:pt x="43" y="6"/>
                </a:lnTo>
                <a:lnTo>
                  <a:pt x="45" y="4"/>
                </a:lnTo>
                <a:lnTo>
                  <a:pt x="48" y="3"/>
                </a:lnTo>
                <a:lnTo>
                  <a:pt x="50" y="1"/>
                </a:lnTo>
                <a:lnTo>
                  <a:pt x="53" y="0"/>
                </a:lnTo>
                <a:lnTo>
                  <a:pt x="55" y="0"/>
                </a:lnTo>
                <a:lnTo>
                  <a:pt x="56" y="1"/>
                </a:lnTo>
                <a:lnTo>
                  <a:pt x="58" y="1"/>
                </a:lnTo>
                <a:lnTo>
                  <a:pt x="59" y="2"/>
                </a:lnTo>
                <a:lnTo>
                  <a:pt x="59" y="4"/>
                </a:lnTo>
                <a:lnTo>
                  <a:pt x="62" y="4"/>
                </a:lnTo>
                <a:lnTo>
                  <a:pt x="65" y="3"/>
                </a:lnTo>
                <a:lnTo>
                  <a:pt x="67" y="3"/>
                </a:lnTo>
                <a:lnTo>
                  <a:pt x="69" y="3"/>
                </a:lnTo>
                <a:lnTo>
                  <a:pt x="71" y="5"/>
                </a:lnTo>
                <a:lnTo>
                  <a:pt x="73" y="7"/>
                </a:lnTo>
                <a:lnTo>
                  <a:pt x="76" y="9"/>
                </a:lnTo>
                <a:lnTo>
                  <a:pt x="78" y="10"/>
                </a:lnTo>
                <a:lnTo>
                  <a:pt x="81" y="10"/>
                </a:lnTo>
                <a:lnTo>
                  <a:pt x="84" y="10"/>
                </a:lnTo>
                <a:lnTo>
                  <a:pt x="86" y="11"/>
                </a:lnTo>
                <a:lnTo>
                  <a:pt x="89" y="12"/>
                </a:lnTo>
                <a:lnTo>
                  <a:pt x="91" y="12"/>
                </a:lnTo>
                <a:lnTo>
                  <a:pt x="93" y="13"/>
                </a:lnTo>
                <a:lnTo>
                  <a:pt x="96" y="14"/>
                </a:lnTo>
                <a:lnTo>
                  <a:pt x="98" y="14"/>
                </a:lnTo>
                <a:lnTo>
                  <a:pt x="101" y="14"/>
                </a:lnTo>
                <a:lnTo>
                  <a:pt x="103" y="14"/>
                </a:lnTo>
                <a:lnTo>
                  <a:pt x="106" y="13"/>
                </a:lnTo>
                <a:lnTo>
                  <a:pt x="108" y="13"/>
                </a:lnTo>
                <a:lnTo>
                  <a:pt x="111" y="12"/>
                </a:lnTo>
                <a:lnTo>
                  <a:pt x="113" y="11"/>
                </a:lnTo>
                <a:lnTo>
                  <a:pt x="115" y="11"/>
                </a:lnTo>
                <a:lnTo>
                  <a:pt x="117" y="12"/>
                </a:lnTo>
                <a:lnTo>
                  <a:pt x="119" y="14"/>
                </a:lnTo>
                <a:lnTo>
                  <a:pt x="122" y="16"/>
                </a:lnTo>
                <a:lnTo>
                  <a:pt x="124" y="17"/>
                </a:lnTo>
                <a:lnTo>
                  <a:pt x="126" y="21"/>
                </a:lnTo>
                <a:lnTo>
                  <a:pt x="126" y="24"/>
                </a:lnTo>
                <a:lnTo>
                  <a:pt x="128" y="27"/>
                </a:lnTo>
                <a:lnTo>
                  <a:pt x="130" y="29"/>
                </a:lnTo>
                <a:lnTo>
                  <a:pt x="132" y="32"/>
                </a:lnTo>
                <a:lnTo>
                  <a:pt x="132" y="31"/>
                </a:lnTo>
                <a:lnTo>
                  <a:pt x="131" y="33"/>
                </a:lnTo>
                <a:lnTo>
                  <a:pt x="131" y="34"/>
                </a:lnTo>
                <a:lnTo>
                  <a:pt x="130" y="33"/>
                </a:lnTo>
                <a:lnTo>
                  <a:pt x="130" y="34"/>
                </a:lnTo>
                <a:lnTo>
                  <a:pt x="130" y="36"/>
                </a:lnTo>
                <a:lnTo>
                  <a:pt x="130" y="37"/>
                </a:lnTo>
                <a:lnTo>
                  <a:pt x="130" y="38"/>
                </a:lnTo>
                <a:lnTo>
                  <a:pt x="133" y="40"/>
                </a:lnTo>
                <a:lnTo>
                  <a:pt x="136" y="44"/>
                </a:lnTo>
                <a:lnTo>
                  <a:pt x="139" y="48"/>
                </a:lnTo>
                <a:lnTo>
                  <a:pt x="141" y="51"/>
                </a:lnTo>
                <a:lnTo>
                  <a:pt x="143" y="55"/>
                </a:lnTo>
                <a:lnTo>
                  <a:pt x="144" y="59"/>
                </a:lnTo>
                <a:lnTo>
                  <a:pt x="144" y="62"/>
                </a:lnTo>
                <a:lnTo>
                  <a:pt x="143" y="67"/>
                </a:lnTo>
                <a:lnTo>
                  <a:pt x="143" y="69"/>
                </a:lnTo>
                <a:lnTo>
                  <a:pt x="141" y="71"/>
                </a:lnTo>
                <a:lnTo>
                  <a:pt x="139" y="72"/>
                </a:lnTo>
                <a:lnTo>
                  <a:pt x="136" y="73"/>
                </a:lnTo>
                <a:lnTo>
                  <a:pt x="134" y="74"/>
                </a:lnTo>
                <a:lnTo>
                  <a:pt x="131" y="75"/>
                </a:lnTo>
                <a:lnTo>
                  <a:pt x="128" y="75"/>
                </a:lnTo>
                <a:lnTo>
                  <a:pt x="126" y="75"/>
                </a:lnTo>
                <a:lnTo>
                  <a:pt x="124" y="74"/>
                </a:lnTo>
                <a:lnTo>
                  <a:pt x="122" y="73"/>
                </a:lnTo>
                <a:lnTo>
                  <a:pt x="120" y="72"/>
                </a:lnTo>
                <a:lnTo>
                  <a:pt x="118" y="73"/>
                </a:lnTo>
                <a:lnTo>
                  <a:pt x="116" y="74"/>
                </a:lnTo>
                <a:lnTo>
                  <a:pt x="114" y="75"/>
                </a:lnTo>
                <a:lnTo>
                  <a:pt x="113" y="75"/>
                </a:lnTo>
                <a:lnTo>
                  <a:pt x="111" y="76"/>
                </a:lnTo>
                <a:lnTo>
                  <a:pt x="106" y="76"/>
                </a:lnTo>
                <a:lnTo>
                  <a:pt x="101" y="76"/>
                </a:lnTo>
                <a:lnTo>
                  <a:pt x="96" y="76"/>
                </a:lnTo>
                <a:lnTo>
                  <a:pt x="90" y="75"/>
                </a:lnTo>
                <a:lnTo>
                  <a:pt x="86" y="74"/>
                </a:lnTo>
                <a:lnTo>
                  <a:pt x="81" y="73"/>
                </a:lnTo>
                <a:lnTo>
                  <a:pt x="76" y="72"/>
                </a:lnTo>
                <a:lnTo>
                  <a:pt x="71" y="70"/>
                </a:lnTo>
                <a:lnTo>
                  <a:pt x="67" y="74"/>
                </a:lnTo>
                <a:lnTo>
                  <a:pt x="63" y="76"/>
                </a:lnTo>
                <a:lnTo>
                  <a:pt x="58" y="77"/>
                </a:lnTo>
                <a:lnTo>
                  <a:pt x="54" y="77"/>
                </a:lnTo>
                <a:lnTo>
                  <a:pt x="49" y="76"/>
                </a:lnTo>
                <a:lnTo>
                  <a:pt x="43" y="75"/>
                </a:lnTo>
                <a:lnTo>
                  <a:pt x="38" y="75"/>
                </a:lnTo>
                <a:lnTo>
                  <a:pt x="32" y="75"/>
                </a:lnTo>
                <a:lnTo>
                  <a:pt x="30" y="75"/>
                </a:lnTo>
                <a:lnTo>
                  <a:pt x="28" y="75"/>
                </a:lnTo>
                <a:lnTo>
                  <a:pt x="26" y="75"/>
                </a:lnTo>
                <a:lnTo>
                  <a:pt x="23" y="75"/>
                </a:lnTo>
                <a:lnTo>
                  <a:pt x="21" y="74"/>
                </a:lnTo>
                <a:lnTo>
                  <a:pt x="18" y="72"/>
                </a:lnTo>
                <a:lnTo>
                  <a:pt x="17" y="71"/>
                </a:lnTo>
                <a:lnTo>
                  <a:pt x="15" y="69"/>
                </a:lnTo>
                <a:lnTo>
                  <a:pt x="12" y="67"/>
                </a:lnTo>
                <a:lnTo>
                  <a:pt x="10" y="65"/>
                </a:lnTo>
                <a:lnTo>
                  <a:pt x="7" y="64"/>
                </a:lnTo>
                <a:lnTo>
                  <a:pt x="4" y="64"/>
                </a:lnTo>
                <a:lnTo>
                  <a:pt x="4" y="62"/>
                </a:lnTo>
                <a:lnTo>
                  <a:pt x="3" y="61"/>
                </a:lnTo>
                <a:lnTo>
                  <a:pt x="3" y="60"/>
                </a:lnTo>
                <a:lnTo>
                  <a:pt x="2" y="58"/>
                </a:lnTo>
                <a:lnTo>
                  <a:pt x="1" y="57"/>
                </a:lnTo>
                <a:lnTo>
                  <a:pt x="1" y="55"/>
                </a:lnTo>
                <a:lnTo>
                  <a:pt x="0" y="54"/>
                </a:lnTo>
                <a:lnTo>
                  <a:pt x="0" y="52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" name="Freeform 131"/>
          <p:cNvSpPr>
            <a:spLocks/>
          </p:cNvSpPr>
          <p:nvPr/>
        </p:nvSpPr>
        <p:spPr bwMode="auto">
          <a:xfrm>
            <a:off x="3079750" y="2739336"/>
            <a:ext cx="246063" cy="120650"/>
          </a:xfrm>
          <a:custGeom>
            <a:avLst/>
            <a:gdLst/>
            <a:ahLst/>
            <a:cxnLst>
              <a:cxn ang="0">
                <a:pos x="1" y="52"/>
              </a:cxn>
              <a:cxn ang="0">
                <a:pos x="6" y="48"/>
              </a:cxn>
              <a:cxn ang="0">
                <a:pos x="10" y="42"/>
              </a:cxn>
              <a:cxn ang="0">
                <a:pos x="16" y="37"/>
              </a:cxn>
              <a:cxn ang="0">
                <a:pos x="22" y="31"/>
              </a:cxn>
              <a:cxn ang="0">
                <a:pos x="23" y="25"/>
              </a:cxn>
              <a:cxn ang="0">
                <a:pos x="28" y="23"/>
              </a:cxn>
              <a:cxn ang="0">
                <a:pos x="35" y="14"/>
              </a:cxn>
              <a:cxn ang="0">
                <a:pos x="42" y="8"/>
              </a:cxn>
              <a:cxn ang="0">
                <a:pos x="50" y="3"/>
              </a:cxn>
              <a:cxn ang="0">
                <a:pos x="58" y="0"/>
              </a:cxn>
              <a:cxn ang="0">
                <a:pos x="62" y="2"/>
              </a:cxn>
              <a:cxn ang="0">
                <a:pos x="68" y="3"/>
              </a:cxn>
              <a:cxn ang="0">
                <a:pos x="74" y="5"/>
              </a:cxn>
              <a:cxn ang="0">
                <a:pos x="82" y="11"/>
              </a:cxn>
              <a:cxn ang="0">
                <a:pos x="90" y="12"/>
              </a:cxn>
              <a:cxn ang="0">
                <a:pos x="98" y="14"/>
              </a:cxn>
              <a:cxn ang="0">
                <a:pos x="106" y="15"/>
              </a:cxn>
              <a:cxn ang="0">
                <a:pos x="113" y="14"/>
              </a:cxn>
              <a:cxn ang="0">
                <a:pos x="120" y="12"/>
              </a:cxn>
              <a:cxn ang="0">
                <a:pos x="128" y="17"/>
              </a:cxn>
              <a:cxn ang="0">
                <a:pos x="133" y="26"/>
              </a:cxn>
              <a:cxn ang="0">
                <a:pos x="139" y="35"/>
              </a:cxn>
              <a:cxn ang="0">
                <a:pos x="138" y="37"/>
              </a:cxn>
              <a:cxn ang="0">
                <a:pos x="137" y="39"/>
              </a:cxn>
              <a:cxn ang="0">
                <a:pos x="140" y="43"/>
              </a:cxn>
              <a:cxn ang="0">
                <a:pos x="148" y="55"/>
              </a:cxn>
              <a:cxn ang="0">
                <a:pos x="151" y="67"/>
              </a:cxn>
              <a:cxn ang="0">
                <a:pos x="148" y="76"/>
              </a:cxn>
              <a:cxn ang="0">
                <a:pos x="141" y="80"/>
              </a:cxn>
              <a:cxn ang="0">
                <a:pos x="132" y="81"/>
              </a:cxn>
              <a:cxn ang="0">
                <a:pos x="125" y="78"/>
              </a:cxn>
              <a:cxn ang="0">
                <a:pos x="119" y="81"/>
              </a:cxn>
              <a:cxn ang="0">
                <a:pos x="111" y="82"/>
              </a:cxn>
              <a:cxn ang="0">
                <a:pos x="95" y="81"/>
              </a:cxn>
              <a:cxn ang="0">
                <a:pos x="80" y="77"/>
              </a:cxn>
              <a:cxn ang="0">
                <a:pos x="66" y="82"/>
              </a:cxn>
              <a:cxn ang="0">
                <a:pos x="51" y="82"/>
              </a:cxn>
              <a:cxn ang="0">
                <a:pos x="34" y="81"/>
              </a:cxn>
              <a:cxn ang="0">
                <a:pos x="28" y="81"/>
              </a:cxn>
              <a:cxn ang="0">
                <a:pos x="19" y="78"/>
              </a:cxn>
              <a:cxn ang="0">
                <a:pos x="12" y="72"/>
              </a:cxn>
              <a:cxn ang="0">
                <a:pos x="4" y="69"/>
              </a:cxn>
              <a:cxn ang="0">
                <a:pos x="3" y="64"/>
              </a:cxn>
              <a:cxn ang="0">
                <a:pos x="1" y="59"/>
              </a:cxn>
            </a:cxnLst>
            <a:rect l="0" t="0" r="r" b="b"/>
            <a:pathLst>
              <a:path w="152" h="84">
                <a:moveTo>
                  <a:pt x="0" y="56"/>
                </a:moveTo>
                <a:lnTo>
                  <a:pt x="1" y="54"/>
                </a:lnTo>
                <a:lnTo>
                  <a:pt x="1" y="52"/>
                </a:lnTo>
                <a:lnTo>
                  <a:pt x="3" y="50"/>
                </a:lnTo>
                <a:lnTo>
                  <a:pt x="5" y="49"/>
                </a:lnTo>
                <a:lnTo>
                  <a:pt x="6" y="48"/>
                </a:lnTo>
                <a:lnTo>
                  <a:pt x="8" y="46"/>
                </a:lnTo>
                <a:lnTo>
                  <a:pt x="9" y="44"/>
                </a:lnTo>
                <a:lnTo>
                  <a:pt x="10" y="42"/>
                </a:lnTo>
                <a:lnTo>
                  <a:pt x="11" y="41"/>
                </a:lnTo>
                <a:lnTo>
                  <a:pt x="13" y="39"/>
                </a:lnTo>
                <a:lnTo>
                  <a:pt x="16" y="37"/>
                </a:lnTo>
                <a:lnTo>
                  <a:pt x="18" y="35"/>
                </a:lnTo>
                <a:lnTo>
                  <a:pt x="20" y="33"/>
                </a:lnTo>
                <a:lnTo>
                  <a:pt x="22" y="31"/>
                </a:lnTo>
                <a:lnTo>
                  <a:pt x="22" y="28"/>
                </a:lnTo>
                <a:lnTo>
                  <a:pt x="21" y="25"/>
                </a:lnTo>
                <a:lnTo>
                  <a:pt x="23" y="25"/>
                </a:lnTo>
                <a:lnTo>
                  <a:pt x="26" y="24"/>
                </a:lnTo>
                <a:lnTo>
                  <a:pt x="27" y="23"/>
                </a:lnTo>
                <a:lnTo>
                  <a:pt x="28" y="23"/>
                </a:lnTo>
                <a:lnTo>
                  <a:pt x="31" y="20"/>
                </a:lnTo>
                <a:lnTo>
                  <a:pt x="33" y="17"/>
                </a:lnTo>
                <a:lnTo>
                  <a:pt x="35" y="14"/>
                </a:lnTo>
                <a:lnTo>
                  <a:pt x="37" y="11"/>
                </a:lnTo>
                <a:lnTo>
                  <a:pt x="40" y="10"/>
                </a:lnTo>
                <a:lnTo>
                  <a:pt x="42" y="8"/>
                </a:lnTo>
                <a:lnTo>
                  <a:pt x="45" y="6"/>
                </a:lnTo>
                <a:lnTo>
                  <a:pt x="47" y="4"/>
                </a:lnTo>
                <a:lnTo>
                  <a:pt x="50" y="3"/>
                </a:lnTo>
                <a:lnTo>
                  <a:pt x="52" y="1"/>
                </a:lnTo>
                <a:lnTo>
                  <a:pt x="55" y="0"/>
                </a:lnTo>
                <a:lnTo>
                  <a:pt x="58" y="0"/>
                </a:lnTo>
                <a:lnTo>
                  <a:pt x="59" y="1"/>
                </a:lnTo>
                <a:lnTo>
                  <a:pt x="61" y="1"/>
                </a:lnTo>
                <a:lnTo>
                  <a:pt x="62" y="2"/>
                </a:lnTo>
                <a:lnTo>
                  <a:pt x="62" y="4"/>
                </a:lnTo>
                <a:lnTo>
                  <a:pt x="65" y="4"/>
                </a:lnTo>
                <a:lnTo>
                  <a:pt x="68" y="3"/>
                </a:lnTo>
                <a:lnTo>
                  <a:pt x="70" y="3"/>
                </a:lnTo>
                <a:lnTo>
                  <a:pt x="72" y="3"/>
                </a:lnTo>
                <a:lnTo>
                  <a:pt x="74" y="5"/>
                </a:lnTo>
                <a:lnTo>
                  <a:pt x="77" y="8"/>
                </a:lnTo>
                <a:lnTo>
                  <a:pt x="80" y="10"/>
                </a:lnTo>
                <a:lnTo>
                  <a:pt x="82" y="11"/>
                </a:lnTo>
                <a:lnTo>
                  <a:pt x="85" y="11"/>
                </a:lnTo>
                <a:lnTo>
                  <a:pt x="88" y="11"/>
                </a:lnTo>
                <a:lnTo>
                  <a:pt x="90" y="12"/>
                </a:lnTo>
                <a:lnTo>
                  <a:pt x="93" y="13"/>
                </a:lnTo>
                <a:lnTo>
                  <a:pt x="96" y="13"/>
                </a:lnTo>
                <a:lnTo>
                  <a:pt x="98" y="14"/>
                </a:lnTo>
                <a:lnTo>
                  <a:pt x="101" y="15"/>
                </a:lnTo>
                <a:lnTo>
                  <a:pt x="103" y="15"/>
                </a:lnTo>
                <a:lnTo>
                  <a:pt x="106" y="15"/>
                </a:lnTo>
                <a:lnTo>
                  <a:pt x="108" y="15"/>
                </a:lnTo>
                <a:lnTo>
                  <a:pt x="111" y="14"/>
                </a:lnTo>
                <a:lnTo>
                  <a:pt x="113" y="14"/>
                </a:lnTo>
                <a:lnTo>
                  <a:pt x="116" y="13"/>
                </a:lnTo>
                <a:lnTo>
                  <a:pt x="118" y="12"/>
                </a:lnTo>
                <a:lnTo>
                  <a:pt x="120" y="12"/>
                </a:lnTo>
                <a:lnTo>
                  <a:pt x="122" y="13"/>
                </a:lnTo>
                <a:lnTo>
                  <a:pt x="124" y="15"/>
                </a:lnTo>
                <a:lnTo>
                  <a:pt x="128" y="17"/>
                </a:lnTo>
                <a:lnTo>
                  <a:pt x="130" y="19"/>
                </a:lnTo>
                <a:lnTo>
                  <a:pt x="132" y="23"/>
                </a:lnTo>
                <a:lnTo>
                  <a:pt x="133" y="26"/>
                </a:lnTo>
                <a:lnTo>
                  <a:pt x="135" y="29"/>
                </a:lnTo>
                <a:lnTo>
                  <a:pt x="137" y="32"/>
                </a:lnTo>
                <a:lnTo>
                  <a:pt x="139" y="35"/>
                </a:lnTo>
                <a:lnTo>
                  <a:pt x="139" y="34"/>
                </a:lnTo>
                <a:lnTo>
                  <a:pt x="138" y="36"/>
                </a:lnTo>
                <a:lnTo>
                  <a:pt x="138" y="37"/>
                </a:lnTo>
                <a:lnTo>
                  <a:pt x="137" y="36"/>
                </a:lnTo>
                <a:lnTo>
                  <a:pt x="137" y="37"/>
                </a:lnTo>
                <a:lnTo>
                  <a:pt x="137" y="39"/>
                </a:lnTo>
                <a:lnTo>
                  <a:pt x="137" y="40"/>
                </a:lnTo>
                <a:lnTo>
                  <a:pt x="137" y="41"/>
                </a:lnTo>
                <a:lnTo>
                  <a:pt x="140" y="43"/>
                </a:lnTo>
                <a:lnTo>
                  <a:pt x="143" y="47"/>
                </a:lnTo>
                <a:lnTo>
                  <a:pt x="146" y="51"/>
                </a:lnTo>
                <a:lnTo>
                  <a:pt x="148" y="55"/>
                </a:lnTo>
                <a:lnTo>
                  <a:pt x="150" y="59"/>
                </a:lnTo>
                <a:lnTo>
                  <a:pt x="151" y="63"/>
                </a:lnTo>
                <a:lnTo>
                  <a:pt x="151" y="67"/>
                </a:lnTo>
                <a:lnTo>
                  <a:pt x="150" y="72"/>
                </a:lnTo>
                <a:lnTo>
                  <a:pt x="150" y="74"/>
                </a:lnTo>
                <a:lnTo>
                  <a:pt x="148" y="76"/>
                </a:lnTo>
                <a:lnTo>
                  <a:pt x="146" y="77"/>
                </a:lnTo>
                <a:lnTo>
                  <a:pt x="143" y="79"/>
                </a:lnTo>
                <a:lnTo>
                  <a:pt x="141" y="80"/>
                </a:lnTo>
                <a:lnTo>
                  <a:pt x="138" y="81"/>
                </a:lnTo>
                <a:lnTo>
                  <a:pt x="135" y="81"/>
                </a:lnTo>
                <a:lnTo>
                  <a:pt x="132" y="81"/>
                </a:lnTo>
                <a:lnTo>
                  <a:pt x="130" y="80"/>
                </a:lnTo>
                <a:lnTo>
                  <a:pt x="128" y="79"/>
                </a:lnTo>
                <a:lnTo>
                  <a:pt x="125" y="78"/>
                </a:lnTo>
                <a:lnTo>
                  <a:pt x="123" y="79"/>
                </a:lnTo>
                <a:lnTo>
                  <a:pt x="121" y="80"/>
                </a:lnTo>
                <a:lnTo>
                  <a:pt x="119" y="81"/>
                </a:lnTo>
                <a:lnTo>
                  <a:pt x="118" y="81"/>
                </a:lnTo>
                <a:lnTo>
                  <a:pt x="116" y="82"/>
                </a:lnTo>
                <a:lnTo>
                  <a:pt x="111" y="82"/>
                </a:lnTo>
                <a:lnTo>
                  <a:pt x="106" y="82"/>
                </a:lnTo>
                <a:lnTo>
                  <a:pt x="101" y="82"/>
                </a:lnTo>
                <a:lnTo>
                  <a:pt x="95" y="81"/>
                </a:lnTo>
                <a:lnTo>
                  <a:pt x="90" y="80"/>
                </a:lnTo>
                <a:lnTo>
                  <a:pt x="85" y="79"/>
                </a:lnTo>
                <a:lnTo>
                  <a:pt x="80" y="77"/>
                </a:lnTo>
                <a:lnTo>
                  <a:pt x="74" y="75"/>
                </a:lnTo>
                <a:lnTo>
                  <a:pt x="70" y="80"/>
                </a:lnTo>
                <a:lnTo>
                  <a:pt x="66" y="82"/>
                </a:lnTo>
                <a:lnTo>
                  <a:pt x="61" y="83"/>
                </a:lnTo>
                <a:lnTo>
                  <a:pt x="56" y="83"/>
                </a:lnTo>
                <a:lnTo>
                  <a:pt x="51" y="82"/>
                </a:lnTo>
                <a:lnTo>
                  <a:pt x="45" y="81"/>
                </a:lnTo>
                <a:lnTo>
                  <a:pt x="40" y="81"/>
                </a:lnTo>
                <a:lnTo>
                  <a:pt x="34" y="81"/>
                </a:lnTo>
                <a:lnTo>
                  <a:pt x="32" y="81"/>
                </a:lnTo>
                <a:lnTo>
                  <a:pt x="30" y="81"/>
                </a:lnTo>
                <a:lnTo>
                  <a:pt x="28" y="81"/>
                </a:lnTo>
                <a:lnTo>
                  <a:pt x="24" y="81"/>
                </a:lnTo>
                <a:lnTo>
                  <a:pt x="22" y="80"/>
                </a:lnTo>
                <a:lnTo>
                  <a:pt x="19" y="78"/>
                </a:lnTo>
                <a:lnTo>
                  <a:pt x="17" y="76"/>
                </a:lnTo>
                <a:lnTo>
                  <a:pt x="15" y="74"/>
                </a:lnTo>
                <a:lnTo>
                  <a:pt x="12" y="72"/>
                </a:lnTo>
                <a:lnTo>
                  <a:pt x="10" y="70"/>
                </a:lnTo>
                <a:lnTo>
                  <a:pt x="7" y="69"/>
                </a:lnTo>
                <a:lnTo>
                  <a:pt x="4" y="69"/>
                </a:lnTo>
                <a:lnTo>
                  <a:pt x="4" y="67"/>
                </a:lnTo>
                <a:lnTo>
                  <a:pt x="3" y="65"/>
                </a:lnTo>
                <a:lnTo>
                  <a:pt x="3" y="64"/>
                </a:lnTo>
                <a:lnTo>
                  <a:pt x="2" y="62"/>
                </a:lnTo>
                <a:lnTo>
                  <a:pt x="1" y="61"/>
                </a:lnTo>
                <a:lnTo>
                  <a:pt x="1" y="59"/>
                </a:lnTo>
                <a:lnTo>
                  <a:pt x="0" y="58"/>
                </a:lnTo>
                <a:lnTo>
                  <a:pt x="0" y="56"/>
                </a:lnTo>
              </a:path>
            </a:pathLst>
          </a:custGeom>
          <a:solidFill>
            <a:srgbClr val="99FFCC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" name="Freeform 132"/>
          <p:cNvSpPr>
            <a:spLocks/>
          </p:cNvSpPr>
          <p:nvPr/>
        </p:nvSpPr>
        <p:spPr bwMode="auto">
          <a:xfrm>
            <a:off x="3333750" y="2725049"/>
            <a:ext cx="661988" cy="1235075"/>
          </a:xfrm>
          <a:custGeom>
            <a:avLst/>
            <a:gdLst/>
            <a:ahLst/>
            <a:cxnLst>
              <a:cxn ang="0">
                <a:pos x="297" y="800"/>
              </a:cxn>
              <a:cxn ang="0">
                <a:pos x="275" y="785"/>
              </a:cxn>
              <a:cxn ang="0">
                <a:pos x="291" y="751"/>
              </a:cxn>
              <a:cxn ang="0">
                <a:pos x="291" y="720"/>
              </a:cxn>
              <a:cxn ang="0">
                <a:pos x="270" y="676"/>
              </a:cxn>
              <a:cxn ang="0">
                <a:pos x="257" y="631"/>
              </a:cxn>
              <a:cxn ang="0">
                <a:pos x="253" y="565"/>
              </a:cxn>
              <a:cxn ang="0">
                <a:pos x="226" y="549"/>
              </a:cxn>
              <a:cxn ang="0">
                <a:pos x="219" y="526"/>
              </a:cxn>
              <a:cxn ang="0">
                <a:pos x="219" y="538"/>
              </a:cxn>
              <a:cxn ang="0">
                <a:pos x="189" y="568"/>
              </a:cxn>
              <a:cxn ang="0">
                <a:pos x="169" y="578"/>
              </a:cxn>
              <a:cxn ang="0">
                <a:pos x="151" y="586"/>
              </a:cxn>
              <a:cxn ang="0">
                <a:pos x="140" y="582"/>
              </a:cxn>
              <a:cxn ang="0">
                <a:pos x="118" y="580"/>
              </a:cxn>
              <a:cxn ang="0">
                <a:pos x="106" y="585"/>
              </a:cxn>
              <a:cxn ang="0">
                <a:pos x="100" y="559"/>
              </a:cxn>
              <a:cxn ang="0">
                <a:pos x="107" y="519"/>
              </a:cxn>
              <a:cxn ang="0">
                <a:pos x="90" y="452"/>
              </a:cxn>
              <a:cxn ang="0">
                <a:pos x="69" y="457"/>
              </a:cxn>
              <a:cxn ang="0">
                <a:pos x="62" y="415"/>
              </a:cxn>
              <a:cxn ang="0">
                <a:pos x="29" y="392"/>
              </a:cxn>
              <a:cxn ang="0">
                <a:pos x="1" y="350"/>
              </a:cxn>
              <a:cxn ang="0">
                <a:pos x="18" y="311"/>
              </a:cxn>
              <a:cxn ang="0">
                <a:pos x="46" y="276"/>
              </a:cxn>
              <a:cxn ang="0">
                <a:pos x="54" y="245"/>
              </a:cxn>
              <a:cxn ang="0">
                <a:pos x="72" y="218"/>
              </a:cxn>
              <a:cxn ang="0">
                <a:pos x="95" y="202"/>
              </a:cxn>
              <a:cxn ang="0">
                <a:pos x="115" y="153"/>
              </a:cxn>
              <a:cxn ang="0">
                <a:pos x="134" y="118"/>
              </a:cxn>
              <a:cxn ang="0">
                <a:pos x="143" y="85"/>
              </a:cxn>
              <a:cxn ang="0">
                <a:pos x="172" y="66"/>
              </a:cxn>
              <a:cxn ang="0">
                <a:pos x="215" y="64"/>
              </a:cxn>
              <a:cxn ang="0">
                <a:pos x="223" y="41"/>
              </a:cxn>
              <a:cxn ang="0">
                <a:pos x="240" y="4"/>
              </a:cxn>
              <a:cxn ang="0">
                <a:pos x="274" y="27"/>
              </a:cxn>
              <a:cxn ang="0">
                <a:pos x="287" y="44"/>
              </a:cxn>
              <a:cxn ang="0">
                <a:pos x="297" y="73"/>
              </a:cxn>
              <a:cxn ang="0">
                <a:pos x="294" y="121"/>
              </a:cxn>
              <a:cxn ang="0">
                <a:pos x="274" y="154"/>
              </a:cxn>
              <a:cxn ang="0">
                <a:pos x="246" y="188"/>
              </a:cxn>
              <a:cxn ang="0">
                <a:pos x="268" y="212"/>
              </a:cxn>
              <a:cxn ang="0">
                <a:pos x="302" y="218"/>
              </a:cxn>
              <a:cxn ang="0">
                <a:pos x="306" y="253"/>
              </a:cxn>
              <a:cxn ang="0">
                <a:pos x="323" y="284"/>
              </a:cxn>
              <a:cxn ang="0">
                <a:pos x="355" y="311"/>
              </a:cxn>
              <a:cxn ang="0">
                <a:pos x="358" y="334"/>
              </a:cxn>
              <a:cxn ang="0">
                <a:pos x="405" y="334"/>
              </a:cxn>
              <a:cxn ang="0">
                <a:pos x="387" y="348"/>
              </a:cxn>
              <a:cxn ang="0">
                <a:pos x="376" y="368"/>
              </a:cxn>
              <a:cxn ang="0">
                <a:pos x="338" y="380"/>
              </a:cxn>
              <a:cxn ang="0">
                <a:pos x="312" y="395"/>
              </a:cxn>
              <a:cxn ang="0">
                <a:pos x="279" y="413"/>
              </a:cxn>
              <a:cxn ang="0">
                <a:pos x="257" y="449"/>
              </a:cxn>
              <a:cxn ang="0">
                <a:pos x="245" y="492"/>
              </a:cxn>
              <a:cxn ang="0">
                <a:pos x="284" y="555"/>
              </a:cxn>
              <a:cxn ang="0">
                <a:pos x="297" y="585"/>
              </a:cxn>
              <a:cxn ang="0">
                <a:pos x="272" y="621"/>
              </a:cxn>
              <a:cxn ang="0">
                <a:pos x="296" y="664"/>
              </a:cxn>
              <a:cxn ang="0">
                <a:pos x="315" y="708"/>
              </a:cxn>
              <a:cxn ang="0">
                <a:pos x="327" y="733"/>
              </a:cxn>
              <a:cxn ang="0">
                <a:pos x="319" y="793"/>
              </a:cxn>
              <a:cxn ang="0">
                <a:pos x="287" y="850"/>
              </a:cxn>
            </a:cxnLst>
            <a:rect l="0" t="0" r="r" b="b"/>
            <a:pathLst>
              <a:path w="409" h="852">
                <a:moveTo>
                  <a:pt x="287" y="850"/>
                </a:moveTo>
                <a:lnTo>
                  <a:pt x="286" y="846"/>
                </a:lnTo>
                <a:lnTo>
                  <a:pt x="286" y="842"/>
                </a:lnTo>
                <a:lnTo>
                  <a:pt x="286" y="838"/>
                </a:lnTo>
                <a:lnTo>
                  <a:pt x="286" y="834"/>
                </a:lnTo>
                <a:lnTo>
                  <a:pt x="286" y="830"/>
                </a:lnTo>
                <a:lnTo>
                  <a:pt x="287" y="827"/>
                </a:lnTo>
                <a:lnTo>
                  <a:pt x="288" y="824"/>
                </a:lnTo>
                <a:lnTo>
                  <a:pt x="289" y="820"/>
                </a:lnTo>
                <a:lnTo>
                  <a:pt x="291" y="815"/>
                </a:lnTo>
                <a:lnTo>
                  <a:pt x="293" y="810"/>
                </a:lnTo>
                <a:lnTo>
                  <a:pt x="295" y="805"/>
                </a:lnTo>
                <a:lnTo>
                  <a:pt x="297" y="800"/>
                </a:lnTo>
                <a:lnTo>
                  <a:pt x="298" y="795"/>
                </a:lnTo>
                <a:lnTo>
                  <a:pt x="299" y="790"/>
                </a:lnTo>
                <a:lnTo>
                  <a:pt x="299" y="784"/>
                </a:lnTo>
                <a:lnTo>
                  <a:pt x="299" y="779"/>
                </a:lnTo>
                <a:lnTo>
                  <a:pt x="295" y="780"/>
                </a:lnTo>
                <a:lnTo>
                  <a:pt x="291" y="781"/>
                </a:lnTo>
                <a:lnTo>
                  <a:pt x="288" y="782"/>
                </a:lnTo>
                <a:lnTo>
                  <a:pt x="285" y="782"/>
                </a:lnTo>
                <a:lnTo>
                  <a:pt x="281" y="783"/>
                </a:lnTo>
                <a:lnTo>
                  <a:pt x="278" y="784"/>
                </a:lnTo>
                <a:lnTo>
                  <a:pt x="276" y="787"/>
                </a:lnTo>
                <a:lnTo>
                  <a:pt x="272" y="790"/>
                </a:lnTo>
                <a:lnTo>
                  <a:pt x="275" y="785"/>
                </a:lnTo>
                <a:lnTo>
                  <a:pt x="277" y="781"/>
                </a:lnTo>
                <a:lnTo>
                  <a:pt x="281" y="778"/>
                </a:lnTo>
                <a:lnTo>
                  <a:pt x="284" y="775"/>
                </a:lnTo>
                <a:lnTo>
                  <a:pt x="288" y="772"/>
                </a:lnTo>
                <a:lnTo>
                  <a:pt x="292" y="769"/>
                </a:lnTo>
                <a:lnTo>
                  <a:pt x="295" y="765"/>
                </a:lnTo>
                <a:lnTo>
                  <a:pt x="298" y="761"/>
                </a:lnTo>
                <a:lnTo>
                  <a:pt x="298" y="760"/>
                </a:lnTo>
                <a:lnTo>
                  <a:pt x="297" y="758"/>
                </a:lnTo>
                <a:lnTo>
                  <a:pt x="296" y="755"/>
                </a:lnTo>
                <a:lnTo>
                  <a:pt x="296" y="753"/>
                </a:lnTo>
                <a:lnTo>
                  <a:pt x="293" y="752"/>
                </a:lnTo>
                <a:lnTo>
                  <a:pt x="291" y="751"/>
                </a:lnTo>
                <a:lnTo>
                  <a:pt x="288" y="749"/>
                </a:lnTo>
                <a:lnTo>
                  <a:pt x="284" y="750"/>
                </a:lnTo>
                <a:lnTo>
                  <a:pt x="284" y="747"/>
                </a:lnTo>
                <a:lnTo>
                  <a:pt x="282" y="745"/>
                </a:lnTo>
                <a:lnTo>
                  <a:pt x="280" y="744"/>
                </a:lnTo>
                <a:lnTo>
                  <a:pt x="282" y="741"/>
                </a:lnTo>
                <a:lnTo>
                  <a:pt x="283" y="741"/>
                </a:lnTo>
                <a:lnTo>
                  <a:pt x="285" y="741"/>
                </a:lnTo>
                <a:lnTo>
                  <a:pt x="286" y="741"/>
                </a:lnTo>
                <a:lnTo>
                  <a:pt x="287" y="741"/>
                </a:lnTo>
                <a:lnTo>
                  <a:pt x="289" y="733"/>
                </a:lnTo>
                <a:lnTo>
                  <a:pt x="291" y="727"/>
                </a:lnTo>
                <a:lnTo>
                  <a:pt x="291" y="720"/>
                </a:lnTo>
                <a:lnTo>
                  <a:pt x="289" y="713"/>
                </a:lnTo>
                <a:lnTo>
                  <a:pt x="287" y="706"/>
                </a:lnTo>
                <a:lnTo>
                  <a:pt x="284" y="700"/>
                </a:lnTo>
                <a:lnTo>
                  <a:pt x="280" y="694"/>
                </a:lnTo>
                <a:lnTo>
                  <a:pt x="276" y="689"/>
                </a:lnTo>
                <a:lnTo>
                  <a:pt x="274" y="693"/>
                </a:lnTo>
                <a:lnTo>
                  <a:pt x="272" y="696"/>
                </a:lnTo>
                <a:lnTo>
                  <a:pt x="270" y="698"/>
                </a:lnTo>
                <a:lnTo>
                  <a:pt x="267" y="701"/>
                </a:lnTo>
                <a:lnTo>
                  <a:pt x="268" y="694"/>
                </a:lnTo>
                <a:lnTo>
                  <a:pt x="269" y="688"/>
                </a:lnTo>
                <a:lnTo>
                  <a:pt x="270" y="683"/>
                </a:lnTo>
                <a:lnTo>
                  <a:pt x="270" y="676"/>
                </a:lnTo>
                <a:lnTo>
                  <a:pt x="271" y="670"/>
                </a:lnTo>
                <a:lnTo>
                  <a:pt x="270" y="664"/>
                </a:lnTo>
                <a:lnTo>
                  <a:pt x="270" y="658"/>
                </a:lnTo>
                <a:lnTo>
                  <a:pt x="268" y="652"/>
                </a:lnTo>
                <a:lnTo>
                  <a:pt x="268" y="650"/>
                </a:lnTo>
                <a:lnTo>
                  <a:pt x="266" y="648"/>
                </a:lnTo>
                <a:lnTo>
                  <a:pt x="265" y="646"/>
                </a:lnTo>
                <a:lnTo>
                  <a:pt x="264" y="644"/>
                </a:lnTo>
                <a:lnTo>
                  <a:pt x="262" y="642"/>
                </a:lnTo>
                <a:lnTo>
                  <a:pt x="261" y="641"/>
                </a:lnTo>
                <a:lnTo>
                  <a:pt x="259" y="639"/>
                </a:lnTo>
                <a:lnTo>
                  <a:pt x="258" y="638"/>
                </a:lnTo>
                <a:lnTo>
                  <a:pt x="257" y="631"/>
                </a:lnTo>
                <a:lnTo>
                  <a:pt x="255" y="624"/>
                </a:lnTo>
                <a:lnTo>
                  <a:pt x="254" y="617"/>
                </a:lnTo>
                <a:lnTo>
                  <a:pt x="254" y="610"/>
                </a:lnTo>
                <a:lnTo>
                  <a:pt x="253" y="603"/>
                </a:lnTo>
                <a:lnTo>
                  <a:pt x="253" y="596"/>
                </a:lnTo>
                <a:lnTo>
                  <a:pt x="251" y="589"/>
                </a:lnTo>
                <a:lnTo>
                  <a:pt x="250" y="582"/>
                </a:lnTo>
                <a:lnTo>
                  <a:pt x="249" y="580"/>
                </a:lnTo>
                <a:lnTo>
                  <a:pt x="249" y="577"/>
                </a:lnTo>
                <a:lnTo>
                  <a:pt x="250" y="574"/>
                </a:lnTo>
                <a:lnTo>
                  <a:pt x="251" y="571"/>
                </a:lnTo>
                <a:lnTo>
                  <a:pt x="252" y="568"/>
                </a:lnTo>
                <a:lnTo>
                  <a:pt x="253" y="565"/>
                </a:lnTo>
                <a:lnTo>
                  <a:pt x="254" y="562"/>
                </a:lnTo>
                <a:lnTo>
                  <a:pt x="255" y="559"/>
                </a:lnTo>
                <a:lnTo>
                  <a:pt x="252" y="560"/>
                </a:lnTo>
                <a:lnTo>
                  <a:pt x="249" y="561"/>
                </a:lnTo>
                <a:lnTo>
                  <a:pt x="247" y="562"/>
                </a:lnTo>
                <a:lnTo>
                  <a:pt x="245" y="563"/>
                </a:lnTo>
                <a:lnTo>
                  <a:pt x="242" y="563"/>
                </a:lnTo>
                <a:lnTo>
                  <a:pt x="239" y="563"/>
                </a:lnTo>
                <a:lnTo>
                  <a:pt x="237" y="563"/>
                </a:lnTo>
                <a:lnTo>
                  <a:pt x="234" y="561"/>
                </a:lnTo>
                <a:lnTo>
                  <a:pt x="231" y="558"/>
                </a:lnTo>
                <a:lnTo>
                  <a:pt x="228" y="554"/>
                </a:lnTo>
                <a:lnTo>
                  <a:pt x="226" y="549"/>
                </a:lnTo>
                <a:lnTo>
                  <a:pt x="226" y="544"/>
                </a:lnTo>
                <a:lnTo>
                  <a:pt x="226" y="541"/>
                </a:lnTo>
                <a:lnTo>
                  <a:pt x="228" y="536"/>
                </a:lnTo>
                <a:lnTo>
                  <a:pt x="231" y="531"/>
                </a:lnTo>
                <a:lnTo>
                  <a:pt x="234" y="527"/>
                </a:lnTo>
                <a:lnTo>
                  <a:pt x="232" y="531"/>
                </a:lnTo>
                <a:lnTo>
                  <a:pt x="229" y="533"/>
                </a:lnTo>
                <a:lnTo>
                  <a:pt x="226" y="534"/>
                </a:lnTo>
                <a:lnTo>
                  <a:pt x="223" y="533"/>
                </a:lnTo>
                <a:lnTo>
                  <a:pt x="221" y="531"/>
                </a:lnTo>
                <a:lnTo>
                  <a:pt x="220" y="530"/>
                </a:lnTo>
                <a:lnTo>
                  <a:pt x="220" y="528"/>
                </a:lnTo>
                <a:lnTo>
                  <a:pt x="219" y="526"/>
                </a:lnTo>
                <a:lnTo>
                  <a:pt x="219" y="524"/>
                </a:lnTo>
                <a:lnTo>
                  <a:pt x="219" y="522"/>
                </a:lnTo>
                <a:lnTo>
                  <a:pt x="218" y="520"/>
                </a:lnTo>
                <a:lnTo>
                  <a:pt x="216" y="519"/>
                </a:lnTo>
                <a:lnTo>
                  <a:pt x="217" y="521"/>
                </a:lnTo>
                <a:lnTo>
                  <a:pt x="219" y="523"/>
                </a:lnTo>
                <a:lnTo>
                  <a:pt x="220" y="525"/>
                </a:lnTo>
                <a:lnTo>
                  <a:pt x="221" y="527"/>
                </a:lnTo>
                <a:lnTo>
                  <a:pt x="222" y="530"/>
                </a:lnTo>
                <a:lnTo>
                  <a:pt x="223" y="532"/>
                </a:lnTo>
                <a:lnTo>
                  <a:pt x="222" y="534"/>
                </a:lnTo>
                <a:lnTo>
                  <a:pt x="221" y="536"/>
                </a:lnTo>
                <a:lnTo>
                  <a:pt x="219" y="538"/>
                </a:lnTo>
                <a:lnTo>
                  <a:pt x="218" y="541"/>
                </a:lnTo>
                <a:lnTo>
                  <a:pt x="216" y="543"/>
                </a:lnTo>
                <a:lnTo>
                  <a:pt x="215" y="544"/>
                </a:lnTo>
                <a:lnTo>
                  <a:pt x="214" y="547"/>
                </a:lnTo>
                <a:lnTo>
                  <a:pt x="213" y="550"/>
                </a:lnTo>
                <a:lnTo>
                  <a:pt x="213" y="553"/>
                </a:lnTo>
                <a:lnTo>
                  <a:pt x="213" y="556"/>
                </a:lnTo>
                <a:lnTo>
                  <a:pt x="209" y="557"/>
                </a:lnTo>
                <a:lnTo>
                  <a:pt x="205" y="559"/>
                </a:lnTo>
                <a:lnTo>
                  <a:pt x="200" y="562"/>
                </a:lnTo>
                <a:lnTo>
                  <a:pt x="196" y="564"/>
                </a:lnTo>
                <a:lnTo>
                  <a:pt x="193" y="566"/>
                </a:lnTo>
                <a:lnTo>
                  <a:pt x="189" y="568"/>
                </a:lnTo>
                <a:lnTo>
                  <a:pt x="185" y="569"/>
                </a:lnTo>
                <a:lnTo>
                  <a:pt x="180" y="567"/>
                </a:lnTo>
                <a:lnTo>
                  <a:pt x="180" y="566"/>
                </a:lnTo>
                <a:lnTo>
                  <a:pt x="180" y="565"/>
                </a:lnTo>
                <a:lnTo>
                  <a:pt x="180" y="563"/>
                </a:lnTo>
                <a:lnTo>
                  <a:pt x="177" y="563"/>
                </a:lnTo>
                <a:lnTo>
                  <a:pt x="176" y="565"/>
                </a:lnTo>
                <a:lnTo>
                  <a:pt x="174" y="568"/>
                </a:lnTo>
                <a:lnTo>
                  <a:pt x="171" y="568"/>
                </a:lnTo>
                <a:lnTo>
                  <a:pt x="170" y="570"/>
                </a:lnTo>
                <a:lnTo>
                  <a:pt x="170" y="573"/>
                </a:lnTo>
                <a:lnTo>
                  <a:pt x="169" y="575"/>
                </a:lnTo>
                <a:lnTo>
                  <a:pt x="169" y="578"/>
                </a:lnTo>
                <a:lnTo>
                  <a:pt x="168" y="581"/>
                </a:lnTo>
                <a:lnTo>
                  <a:pt x="168" y="583"/>
                </a:lnTo>
                <a:lnTo>
                  <a:pt x="168" y="586"/>
                </a:lnTo>
                <a:lnTo>
                  <a:pt x="168" y="589"/>
                </a:lnTo>
                <a:lnTo>
                  <a:pt x="166" y="591"/>
                </a:lnTo>
                <a:lnTo>
                  <a:pt x="164" y="591"/>
                </a:lnTo>
                <a:lnTo>
                  <a:pt x="161" y="591"/>
                </a:lnTo>
                <a:lnTo>
                  <a:pt x="159" y="593"/>
                </a:lnTo>
                <a:lnTo>
                  <a:pt x="159" y="591"/>
                </a:lnTo>
                <a:lnTo>
                  <a:pt x="157" y="589"/>
                </a:lnTo>
                <a:lnTo>
                  <a:pt x="154" y="588"/>
                </a:lnTo>
                <a:lnTo>
                  <a:pt x="153" y="585"/>
                </a:lnTo>
                <a:lnTo>
                  <a:pt x="151" y="586"/>
                </a:lnTo>
                <a:lnTo>
                  <a:pt x="150" y="588"/>
                </a:lnTo>
                <a:lnTo>
                  <a:pt x="148" y="590"/>
                </a:lnTo>
                <a:lnTo>
                  <a:pt x="147" y="591"/>
                </a:lnTo>
                <a:lnTo>
                  <a:pt x="145" y="592"/>
                </a:lnTo>
                <a:lnTo>
                  <a:pt x="143" y="594"/>
                </a:lnTo>
                <a:lnTo>
                  <a:pt x="141" y="594"/>
                </a:lnTo>
                <a:lnTo>
                  <a:pt x="139" y="593"/>
                </a:lnTo>
                <a:lnTo>
                  <a:pt x="137" y="592"/>
                </a:lnTo>
                <a:lnTo>
                  <a:pt x="136" y="591"/>
                </a:lnTo>
                <a:lnTo>
                  <a:pt x="136" y="590"/>
                </a:lnTo>
                <a:lnTo>
                  <a:pt x="136" y="589"/>
                </a:lnTo>
                <a:lnTo>
                  <a:pt x="138" y="585"/>
                </a:lnTo>
                <a:lnTo>
                  <a:pt x="140" y="582"/>
                </a:lnTo>
                <a:lnTo>
                  <a:pt x="141" y="579"/>
                </a:lnTo>
                <a:lnTo>
                  <a:pt x="144" y="577"/>
                </a:lnTo>
                <a:lnTo>
                  <a:pt x="141" y="578"/>
                </a:lnTo>
                <a:lnTo>
                  <a:pt x="138" y="580"/>
                </a:lnTo>
                <a:lnTo>
                  <a:pt x="135" y="581"/>
                </a:lnTo>
                <a:lnTo>
                  <a:pt x="132" y="582"/>
                </a:lnTo>
                <a:lnTo>
                  <a:pt x="128" y="584"/>
                </a:lnTo>
                <a:lnTo>
                  <a:pt x="125" y="584"/>
                </a:lnTo>
                <a:lnTo>
                  <a:pt x="121" y="585"/>
                </a:lnTo>
                <a:lnTo>
                  <a:pt x="118" y="585"/>
                </a:lnTo>
                <a:lnTo>
                  <a:pt x="118" y="584"/>
                </a:lnTo>
                <a:lnTo>
                  <a:pt x="118" y="581"/>
                </a:lnTo>
                <a:lnTo>
                  <a:pt x="118" y="580"/>
                </a:lnTo>
                <a:lnTo>
                  <a:pt x="117" y="578"/>
                </a:lnTo>
                <a:lnTo>
                  <a:pt x="118" y="576"/>
                </a:lnTo>
                <a:lnTo>
                  <a:pt x="118" y="574"/>
                </a:lnTo>
                <a:lnTo>
                  <a:pt x="119" y="573"/>
                </a:lnTo>
                <a:lnTo>
                  <a:pt x="121" y="571"/>
                </a:lnTo>
                <a:lnTo>
                  <a:pt x="118" y="572"/>
                </a:lnTo>
                <a:lnTo>
                  <a:pt x="116" y="574"/>
                </a:lnTo>
                <a:lnTo>
                  <a:pt x="114" y="576"/>
                </a:lnTo>
                <a:lnTo>
                  <a:pt x="113" y="577"/>
                </a:lnTo>
                <a:lnTo>
                  <a:pt x="111" y="579"/>
                </a:lnTo>
                <a:lnTo>
                  <a:pt x="109" y="581"/>
                </a:lnTo>
                <a:lnTo>
                  <a:pt x="107" y="583"/>
                </a:lnTo>
                <a:lnTo>
                  <a:pt x="106" y="585"/>
                </a:lnTo>
                <a:lnTo>
                  <a:pt x="102" y="586"/>
                </a:lnTo>
                <a:lnTo>
                  <a:pt x="99" y="586"/>
                </a:lnTo>
                <a:lnTo>
                  <a:pt x="97" y="585"/>
                </a:lnTo>
                <a:lnTo>
                  <a:pt x="95" y="583"/>
                </a:lnTo>
                <a:lnTo>
                  <a:pt x="94" y="580"/>
                </a:lnTo>
                <a:lnTo>
                  <a:pt x="94" y="577"/>
                </a:lnTo>
                <a:lnTo>
                  <a:pt x="94" y="574"/>
                </a:lnTo>
                <a:lnTo>
                  <a:pt x="95" y="571"/>
                </a:lnTo>
                <a:lnTo>
                  <a:pt x="96" y="569"/>
                </a:lnTo>
                <a:lnTo>
                  <a:pt x="97" y="566"/>
                </a:lnTo>
                <a:lnTo>
                  <a:pt x="98" y="564"/>
                </a:lnTo>
                <a:lnTo>
                  <a:pt x="99" y="562"/>
                </a:lnTo>
                <a:lnTo>
                  <a:pt x="100" y="559"/>
                </a:lnTo>
                <a:lnTo>
                  <a:pt x="100" y="557"/>
                </a:lnTo>
                <a:lnTo>
                  <a:pt x="101" y="555"/>
                </a:lnTo>
                <a:lnTo>
                  <a:pt x="102" y="553"/>
                </a:lnTo>
                <a:lnTo>
                  <a:pt x="102" y="551"/>
                </a:lnTo>
                <a:lnTo>
                  <a:pt x="102" y="549"/>
                </a:lnTo>
                <a:lnTo>
                  <a:pt x="102" y="547"/>
                </a:lnTo>
                <a:lnTo>
                  <a:pt x="101" y="544"/>
                </a:lnTo>
                <a:lnTo>
                  <a:pt x="100" y="543"/>
                </a:lnTo>
                <a:lnTo>
                  <a:pt x="100" y="541"/>
                </a:lnTo>
                <a:lnTo>
                  <a:pt x="100" y="539"/>
                </a:lnTo>
                <a:lnTo>
                  <a:pt x="101" y="537"/>
                </a:lnTo>
                <a:lnTo>
                  <a:pt x="105" y="528"/>
                </a:lnTo>
                <a:lnTo>
                  <a:pt x="107" y="519"/>
                </a:lnTo>
                <a:lnTo>
                  <a:pt x="108" y="511"/>
                </a:lnTo>
                <a:lnTo>
                  <a:pt x="108" y="502"/>
                </a:lnTo>
                <a:lnTo>
                  <a:pt x="106" y="495"/>
                </a:lnTo>
                <a:lnTo>
                  <a:pt x="104" y="487"/>
                </a:lnTo>
                <a:lnTo>
                  <a:pt x="102" y="478"/>
                </a:lnTo>
                <a:lnTo>
                  <a:pt x="98" y="470"/>
                </a:lnTo>
                <a:lnTo>
                  <a:pt x="98" y="468"/>
                </a:lnTo>
                <a:lnTo>
                  <a:pt x="96" y="465"/>
                </a:lnTo>
                <a:lnTo>
                  <a:pt x="95" y="462"/>
                </a:lnTo>
                <a:lnTo>
                  <a:pt x="94" y="460"/>
                </a:lnTo>
                <a:lnTo>
                  <a:pt x="92" y="457"/>
                </a:lnTo>
                <a:lnTo>
                  <a:pt x="91" y="454"/>
                </a:lnTo>
                <a:lnTo>
                  <a:pt x="90" y="452"/>
                </a:lnTo>
                <a:lnTo>
                  <a:pt x="88" y="449"/>
                </a:lnTo>
                <a:lnTo>
                  <a:pt x="85" y="451"/>
                </a:lnTo>
                <a:lnTo>
                  <a:pt x="83" y="453"/>
                </a:lnTo>
                <a:lnTo>
                  <a:pt x="80" y="457"/>
                </a:lnTo>
                <a:lnTo>
                  <a:pt x="78" y="459"/>
                </a:lnTo>
                <a:lnTo>
                  <a:pt x="76" y="462"/>
                </a:lnTo>
                <a:lnTo>
                  <a:pt x="73" y="465"/>
                </a:lnTo>
                <a:lnTo>
                  <a:pt x="71" y="468"/>
                </a:lnTo>
                <a:lnTo>
                  <a:pt x="68" y="469"/>
                </a:lnTo>
                <a:lnTo>
                  <a:pt x="68" y="466"/>
                </a:lnTo>
                <a:lnTo>
                  <a:pt x="68" y="463"/>
                </a:lnTo>
                <a:lnTo>
                  <a:pt x="68" y="461"/>
                </a:lnTo>
                <a:lnTo>
                  <a:pt x="69" y="457"/>
                </a:lnTo>
                <a:lnTo>
                  <a:pt x="70" y="454"/>
                </a:lnTo>
                <a:lnTo>
                  <a:pt x="71" y="452"/>
                </a:lnTo>
                <a:lnTo>
                  <a:pt x="72" y="449"/>
                </a:lnTo>
                <a:lnTo>
                  <a:pt x="72" y="447"/>
                </a:lnTo>
                <a:lnTo>
                  <a:pt x="73" y="442"/>
                </a:lnTo>
                <a:lnTo>
                  <a:pt x="72" y="439"/>
                </a:lnTo>
                <a:lnTo>
                  <a:pt x="71" y="435"/>
                </a:lnTo>
                <a:lnTo>
                  <a:pt x="69" y="432"/>
                </a:lnTo>
                <a:lnTo>
                  <a:pt x="67" y="429"/>
                </a:lnTo>
                <a:lnTo>
                  <a:pt x="65" y="425"/>
                </a:lnTo>
                <a:lnTo>
                  <a:pt x="64" y="422"/>
                </a:lnTo>
                <a:lnTo>
                  <a:pt x="63" y="417"/>
                </a:lnTo>
                <a:lnTo>
                  <a:pt x="62" y="415"/>
                </a:lnTo>
                <a:lnTo>
                  <a:pt x="61" y="413"/>
                </a:lnTo>
                <a:lnTo>
                  <a:pt x="60" y="412"/>
                </a:lnTo>
                <a:lnTo>
                  <a:pt x="58" y="411"/>
                </a:lnTo>
                <a:lnTo>
                  <a:pt x="56" y="411"/>
                </a:lnTo>
                <a:lnTo>
                  <a:pt x="53" y="410"/>
                </a:lnTo>
                <a:lnTo>
                  <a:pt x="50" y="410"/>
                </a:lnTo>
                <a:lnTo>
                  <a:pt x="47" y="410"/>
                </a:lnTo>
                <a:lnTo>
                  <a:pt x="45" y="409"/>
                </a:lnTo>
                <a:lnTo>
                  <a:pt x="42" y="406"/>
                </a:lnTo>
                <a:lnTo>
                  <a:pt x="38" y="404"/>
                </a:lnTo>
                <a:lnTo>
                  <a:pt x="35" y="401"/>
                </a:lnTo>
                <a:lnTo>
                  <a:pt x="32" y="396"/>
                </a:lnTo>
                <a:lnTo>
                  <a:pt x="29" y="392"/>
                </a:lnTo>
                <a:lnTo>
                  <a:pt x="27" y="386"/>
                </a:lnTo>
                <a:lnTo>
                  <a:pt x="25" y="380"/>
                </a:lnTo>
                <a:lnTo>
                  <a:pt x="23" y="377"/>
                </a:lnTo>
                <a:lnTo>
                  <a:pt x="20" y="374"/>
                </a:lnTo>
                <a:lnTo>
                  <a:pt x="17" y="373"/>
                </a:lnTo>
                <a:lnTo>
                  <a:pt x="13" y="371"/>
                </a:lnTo>
                <a:lnTo>
                  <a:pt x="9" y="370"/>
                </a:lnTo>
                <a:lnTo>
                  <a:pt x="5" y="368"/>
                </a:lnTo>
                <a:lnTo>
                  <a:pt x="2" y="366"/>
                </a:lnTo>
                <a:lnTo>
                  <a:pt x="1" y="362"/>
                </a:lnTo>
                <a:lnTo>
                  <a:pt x="1" y="357"/>
                </a:lnTo>
                <a:lnTo>
                  <a:pt x="0" y="354"/>
                </a:lnTo>
                <a:lnTo>
                  <a:pt x="1" y="350"/>
                </a:lnTo>
                <a:lnTo>
                  <a:pt x="2" y="346"/>
                </a:lnTo>
                <a:lnTo>
                  <a:pt x="4" y="342"/>
                </a:lnTo>
                <a:lnTo>
                  <a:pt x="7" y="339"/>
                </a:lnTo>
                <a:lnTo>
                  <a:pt x="12" y="337"/>
                </a:lnTo>
                <a:lnTo>
                  <a:pt x="17" y="335"/>
                </a:lnTo>
                <a:lnTo>
                  <a:pt x="20" y="333"/>
                </a:lnTo>
                <a:lnTo>
                  <a:pt x="21" y="331"/>
                </a:lnTo>
                <a:lnTo>
                  <a:pt x="20" y="328"/>
                </a:lnTo>
                <a:lnTo>
                  <a:pt x="20" y="324"/>
                </a:lnTo>
                <a:lnTo>
                  <a:pt x="19" y="321"/>
                </a:lnTo>
                <a:lnTo>
                  <a:pt x="18" y="317"/>
                </a:lnTo>
                <a:lnTo>
                  <a:pt x="17" y="314"/>
                </a:lnTo>
                <a:lnTo>
                  <a:pt x="18" y="311"/>
                </a:lnTo>
                <a:lnTo>
                  <a:pt x="21" y="308"/>
                </a:lnTo>
                <a:lnTo>
                  <a:pt x="24" y="307"/>
                </a:lnTo>
                <a:lnTo>
                  <a:pt x="27" y="307"/>
                </a:lnTo>
                <a:lnTo>
                  <a:pt x="31" y="307"/>
                </a:lnTo>
                <a:lnTo>
                  <a:pt x="35" y="307"/>
                </a:lnTo>
                <a:lnTo>
                  <a:pt x="38" y="307"/>
                </a:lnTo>
                <a:lnTo>
                  <a:pt x="41" y="305"/>
                </a:lnTo>
                <a:lnTo>
                  <a:pt x="42" y="302"/>
                </a:lnTo>
                <a:lnTo>
                  <a:pt x="43" y="297"/>
                </a:lnTo>
                <a:lnTo>
                  <a:pt x="44" y="292"/>
                </a:lnTo>
                <a:lnTo>
                  <a:pt x="45" y="287"/>
                </a:lnTo>
                <a:lnTo>
                  <a:pt x="46" y="282"/>
                </a:lnTo>
                <a:lnTo>
                  <a:pt x="46" y="276"/>
                </a:lnTo>
                <a:lnTo>
                  <a:pt x="45" y="271"/>
                </a:lnTo>
                <a:lnTo>
                  <a:pt x="45" y="266"/>
                </a:lnTo>
                <a:lnTo>
                  <a:pt x="44" y="261"/>
                </a:lnTo>
                <a:lnTo>
                  <a:pt x="46" y="261"/>
                </a:lnTo>
                <a:lnTo>
                  <a:pt x="50" y="261"/>
                </a:lnTo>
                <a:lnTo>
                  <a:pt x="51" y="260"/>
                </a:lnTo>
                <a:lnTo>
                  <a:pt x="52" y="259"/>
                </a:lnTo>
                <a:lnTo>
                  <a:pt x="52" y="256"/>
                </a:lnTo>
                <a:lnTo>
                  <a:pt x="52" y="254"/>
                </a:lnTo>
                <a:lnTo>
                  <a:pt x="52" y="251"/>
                </a:lnTo>
                <a:lnTo>
                  <a:pt x="53" y="249"/>
                </a:lnTo>
                <a:lnTo>
                  <a:pt x="53" y="247"/>
                </a:lnTo>
                <a:lnTo>
                  <a:pt x="54" y="245"/>
                </a:lnTo>
                <a:lnTo>
                  <a:pt x="56" y="243"/>
                </a:lnTo>
                <a:lnTo>
                  <a:pt x="57" y="240"/>
                </a:lnTo>
                <a:lnTo>
                  <a:pt x="59" y="238"/>
                </a:lnTo>
                <a:lnTo>
                  <a:pt x="60" y="235"/>
                </a:lnTo>
                <a:lnTo>
                  <a:pt x="60" y="232"/>
                </a:lnTo>
                <a:lnTo>
                  <a:pt x="60" y="228"/>
                </a:lnTo>
                <a:lnTo>
                  <a:pt x="59" y="225"/>
                </a:lnTo>
                <a:lnTo>
                  <a:pt x="58" y="221"/>
                </a:lnTo>
                <a:lnTo>
                  <a:pt x="57" y="218"/>
                </a:lnTo>
                <a:lnTo>
                  <a:pt x="56" y="215"/>
                </a:lnTo>
                <a:lnTo>
                  <a:pt x="61" y="215"/>
                </a:lnTo>
                <a:lnTo>
                  <a:pt x="66" y="216"/>
                </a:lnTo>
                <a:lnTo>
                  <a:pt x="72" y="218"/>
                </a:lnTo>
                <a:lnTo>
                  <a:pt x="77" y="220"/>
                </a:lnTo>
                <a:lnTo>
                  <a:pt x="82" y="221"/>
                </a:lnTo>
                <a:lnTo>
                  <a:pt x="86" y="221"/>
                </a:lnTo>
                <a:lnTo>
                  <a:pt x="90" y="219"/>
                </a:lnTo>
                <a:lnTo>
                  <a:pt x="94" y="214"/>
                </a:lnTo>
                <a:lnTo>
                  <a:pt x="94" y="213"/>
                </a:lnTo>
                <a:lnTo>
                  <a:pt x="94" y="212"/>
                </a:lnTo>
                <a:lnTo>
                  <a:pt x="94" y="210"/>
                </a:lnTo>
                <a:lnTo>
                  <a:pt x="94" y="208"/>
                </a:lnTo>
                <a:lnTo>
                  <a:pt x="94" y="206"/>
                </a:lnTo>
                <a:lnTo>
                  <a:pt x="94" y="204"/>
                </a:lnTo>
                <a:lnTo>
                  <a:pt x="95" y="203"/>
                </a:lnTo>
                <a:lnTo>
                  <a:pt x="95" y="202"/>
                </a:lnTo>
                <a:lnTo>
                  <a:pt x="99" y="198"/>
                </a:lnTo>
                <a:lnTo>
                  <a:pt x="102" y="194"/>
                </a:lnTo>
                <a:lnTo>
                  <a:pt x="105" y="190"/>
                </a:lnTo>
                <a:lnTo>
                  <a:pt x="107" y="185"/>
                </a:lnTo>
                <a:lnTo>
                  <a:pt x="110" y="181"/>
                </a:lnTo>
                <a:lnTo>
                  <a:pt x="112" y="177"/>
                </a:lnTo>
                <a:lnTo>
                  <a:pt x="114" y="172"/>
                </a:lnTo>
                <a:lnTo>
                  <a:pt x="117" y="168"/>
                </a:lnTo>
                <a:lnTo>
                  <a:pt x="117" y="165"/>
                </a:lnTo>
                <a:lnTo>
                  <a:pt x="118" y="163"/>
                </a:lnTo>
                <a:lnTo>
                  <a:pt x="117" y="160"/>
                </a:lnTo>
                <a:lnTo>
                  <a:pt x="116" y="156"/>
                </a:lnTo>
                <a:lnTo>
                  <a:pt x="115" y="153"/>
                </a:lnTo>
                <a:lnTo>
                  <a:pt x="115" y="150"/>
                </a:lnTo>
                <a:lnTo>
                  <a:pt x="114" y="147"/>
                </a:lnTo>
                <a:lnTo>
                  <a:pt x="115" y="143"/>
                </a:lnTo>
                <a:lnTo>
                  <a:pt x="117" y="140"/>
                </a:lnTo>
                <a:lnTo>
                  <a:pt x="119" y="137"/>
                </a:lnTo>
                <a:lnTo>
                  <a:pt x="121" y="135"/>
                </a:lnTo>
                <a:lnTo>
                  <a:pt x="123" y="133"/>
                </a:lnTo>
                <a:lnTo>
                  <a:pt x="125" y="130"/>
                </a:lnTo>
                <a:lnTo>
                  <a:pt x="128" y="127"/>
                </a:lnTo>
                <a:lnTo>
                  <a:pt x="130" y="125"/>
                </a:lnTo>
                <a:lnTo>
                  <a:pt x="132" y="122"/>
                </a:lnTo>
                <a:lnTo>
                  <a:pt x="133" y="119"/>
                </a:lnTo>
                <a:lnTo>
                  <a:pt x="134" y="118"/>
                </a:lnTo>
                <a:lnTo>
                  <a:pt x="135" y="115"/>
                </a:lnTo>
                <a:lnTo>
                  <a:pt x="135" y="112"/>
                </a:lnTo>
                <a:lnTo>
                  <a:pt x="134" y="110"/>
                </a:lnTo>
                <a:lnTo>
                  <a:pt x="133" y="107"/>
                </a:lnTo>
                <a:lnTo>
                  <a:pt x="132" y="105"/>
                </a:lnTo>
                <a:lnTo>
                  <a:pt x="132" y="102"/>
                </a:lnTo>
                <a:lnTo>
                  <a:pt x="131" y="100"/>
                </a:lnTo>
                <a:lnTo>
                  <a:pt x="132" y="97"/>
                </a:lnTo>
                <a:lnTo>
                  <a:pt x="133" y="95"/>
                </a:lnTo>
                <a:lnTo>
                  <a:pt x="135" y="92"/>
                </a:lnTo>
                <a:lnTo>
                  <a:pt x="138" y="90"/>
                </a:lnTo>
                <a:lnTo>
                  <a:pt x="140" y="87"/>
                </a:lnTo>
                <a:lnTo>
                  <a:pt x="143" y="85"/>
                </a:lnTo>
                <a:lnTo>
                  <a:pt x="145" y="83"/>
                </a:lnTo>
                <a:lnTo>
                  <a:pt x="147" y="82"/>
                </a:lnTo>
                <a:lnTo>
                  <a:pt x="151" y="82"/>
                </a:lnTo>
                <a:lnTo>
                  <a:pt x="154" y="82"/>
                </a:lnTo>
                <a:lnTo>
                  <a:pt x="156" y="81"/>
                </a:lnTo>
                <a:lnTo>
                  <a:pt x="158" y="79"/>
                </a:lnTo>
                <a:lnTo>
                  <a:pt x="160" y="77"/>
                </a:lnTo>
                <a:lnTo>
                  <a:pt x="162" y="75"/>
                </a:lnTo>
                <a:lnTo>
                  <a:pt x="164" y="74"/>
                </a:lnTo>
                <a:lnTo>
                  <a:pt x="166" y="71"/>
                </a:lnTo>
                <a:lnTo>
                  <a:pt x="168" y="71"/>
                </a:lnTo>
                <a:lnTo>
                  <a:pt x="170" y="69"/>
                </a:lnTo>
                <a:lnTo>
                  <a:pt x="172" y="66"/>
                </a:lnTo>
                <a:lnTo>
                  <a:pt x="174" y="64"/>
                </a:lnTo>
                <a:lnTo>
                  <a:pt x="177" y="62"/>
                </a:lnTo>
                <a:lnTo>
                  <a:pt x="181" y="61"/>
                </a:lnTo>
                <a:lnTo>
                  <a:pt x="184" y="60"/>
                </a:lnTo>
                <a:lnTo>
                  <a:pt x="188" y="59"/>
                </a:lnTo>
                <a:lnTo>
                  <a:pt x="191" y="58"/>
                </a:lnTo>
                <a:lnTo>
                  <a:pt x="195" y="56"/>
                </a:lnTo>
                <a:lnTo>
                  <a:pt x="198" y="55"/>
                </a:lnTo>
                <a:lnTo>
                  <a:pt x="202" y="54"/>
                </a:lnTo>
                <a:lnTo>
                  <a:pt x="206" y="55"/>
                </a:lnTo>
                <a:lnTo>
                  <a:pt x="209" y="58"/>
                </a:lnTo>
                <a:lnTo>
                  <a:pt x="212" y="61"/>
                </a:lnTo>
                <a:lnTo>
                  <a:pt x="215" y="64"/>
                </a:lnTo>
                <a:lnTo>
                  <a:pt x="218" y="66"/>
                </a:lnTo>
                <a:lnTo>
                  <a:pt x="221" y="67"/>
                </a:lnTo>
                <a:lnTo>
                  <a:pt x="224" y="66"/>
                </a:lnTo>
                <a:lnTo>
                  <a:pt x="225" y="65"/>
                </a:lnTo>
                <a:lnTo>
                  <a:pt x="225" y="64"/>
                </a:lnTo>
                <a:lnTo>
                  <a:pt x="225" y="62"/>
                </a:lnTo>
                <a:lnTo>
                  <a:pt x="224" y="60"/>
                </a:lnTo>
                <a:lnTo>
                  <a:pt x="223" y="58"/>
                </a:lnTo>
                <a:lnTo>
                  <a:pt x="222" y="55"/>
                </a:lnTo>
                <a:lnTo>
                  <a:pt x="221" y="53"/>
                </a:lnTo>
                <a:lnTo>
                  <a:pt x="221" y="50"/>
                </a:lnTo>
                <a:lnTo>
                  <a:pt x="221" y="45"/>
                </a:lnTo>
                <a:lnTo>
                  <a:pt x="223" y="41"/>
                </a:lnTo>
                <a:lnTo>
                  <a:pt x="227" y="37"/>
                </a:lnTo>
                <a:lnTo>
                  <a:pt x="231" y="33"/>
                </a:lnTo>
                <a:lnTo>
                  <a:pt x="234" y="30"/>
                </a:lnTo>
                <a:lnTo>
                  <a:pt x="237" y="26"/>
                </a:lnTo>
                <a:lnTo>
                  <a:pt x="238" y="22"/>
                </a:lnTo>
                <a:lnTo>
                  <a:pt x="237" y="16"/>
                </a:lnTo>
                <a:lnTo>
                  <a:pt x="240" y="16"/>
                </a:lnTo>
                <a:lnTo>
                  <a:pt x="242" y="15"/>
                </a:lnTo>
                <a:lnTo>
                  <a:pt x="243" y="13"/>
                </a:lnTo>
                <a:lnTo>
                  <a:pt x="242" y="10"/>
                </a:lnTo>
                <a:lnTo>
                  <a:pt x="241" y="8"/>
                </a:lnTo>
                <a:lnTo>
                  <a:pt x="240" y="6"/>
                </a:lnTo>
                <a:lnTo>
                  <a:pt x="240" y="4"/>
                </a:lnTo>
                <a:lnTo>
                  <a:pt x="240" y="1"/>
                </a:lnTo>
                <a:lnTo>
                  <a:pt x="242" y="2"/>
                </a:lnTo>
                <a:lnTo>
                  <a:pt x="245" y="1"/>
                </a:lnTo>
                <a:lnTo>
                  <a:pt x="247" y="0"/>
                </a:lnTo>
                <a:lnTo>
                  <a:pt x="249" y="1"/>
                </a:lnTo>
                <a:lnTo>
                  <a:pt x="253" y="4"/>
                </a:lnTo>
                <a:lnTo>
                  <a:pt x="257" y="7"/>
                </a:lnTo>
                <a:lnTo>
                  <a:pt x="261" y="10"/>
                </a:lnTo>
                <a:lnTo>
                  <a:pt x="264" y="13"/>
                </a:lnTo>
                <a:lnTo>
                  <a:pt x="268" y="17"/>
                </a:lnTo>
                <a:lnTo>
                  <a:pt x="271" y="20"/>
                </a:lnTo>
                <a:lnTo>
                  <a:pt x="273" y="24"/>
                </a:lnTo>
                <a:lnTo>
                  <a:pt x="274" y="27"/>
                </a:lnTo>
                <a:lnTo>
                  <a:pt x="275" y="30"/>
                </a:lnTo>
                <a:lnTo>
                  <a:pt x="275" y="33"/>
                </a:lnTo>
                <a:lnTo>
                  <a:pt x="275" y="35"/>
                </a:lnTo>
                <a:lnTo>
                  <a:pt x="275" y="38"/>
                </a:lnTo>
                <a:lnTo>
                  <a:pt x="275" y="41"/>
                </a:lnTo>
                <a:lnTo>
                  <a:pt x="276" y="43"/>
                </a:lnTo>
                <a:lnTo>
                  <a:pt x="277" y="45"/>
                </a:lnTo>
                <a:lnTo>
                  <a:pt x="279" y="46"/>
                </a:lnTo>
                <a:lnTo>
                  <a:pt x="280" y="46"/>
                </a:lnTo>
                <a:lnTo>
                  <a:pt x="282" y="46"/>
                </a:lnTo>
                <a:lnTo>
                  <a:pt x="283" y="46"/>
                </a:lnTo>
                <a:lnTo>
                  <a:pt x="285" y="45"/>
                </a:lnTo>
                <a:lnTo>
                  <a:pt x="287" y="44"/>
                </a:lnTo>
                <a:lnTo>
                  <a:pt x="289" y="44"/>
                </a:lnTo>
                <a:lnTo>
                  <a:pt x="291" y="44"/>
                </a:lnTo>
                <a:lnTo>
                  <a:pt x="293" y="45"/>
                </a:lnTo>
                <a:lnTo>
                  <a:pt x="294" y="47"/>
                </a:lnTo>
                <a:lnTo>
                  <a:pt x="296" y="49"/>
                </a:lnTo>
                <a:lnTo>
                  <a:pt x="298" y="51"/>
                </a:lnTo>
                <a:lnTo>
                  <a:pt x="298" y="54"/>
                </a:lnTo>
                <a:lnTo>
                  <a:pt x="299" y="57"/>
                </a:lnTo>
                <a:lnTo>
                  <a:pt x="299" y="60"/>
                </a:lnTo>
                <a:lnTo>
                  <a:pt x="298" y="63"/>
                </a:lnTo>
                <a:lnTo>
                  <a:pt x="297" y="66"/>
                </a:lnTo>
                <a:lnTo>
                  <a:pt x="296" y="70"/>
                </a:lnTo>
                <a:lnTo>
                  <a:pt x="297" y="73"/>
                </a:lnTo>
                <a:lnTo>
                  <a:pt x="298" y="76"/>
                </a:lnTo>
                <a:lnTo>
                  <a:pt x="301" y="80"/>
                </a:lnTo>
                <a:lnTo>
                  <a:pt x="303" y="84"/>
                </a:lnTo>
                <a:lnTo>
                  <a:pt x="304" y="88"/>
                </a:lnTo>
                <a:lnTo>
                  <a:pt x="305" y="93"/>
                </a:lnTo>
                <a:lnTo>
                  <a:pt x="304" y="97"/>
                </a:lnTo>
                <a:lnTo>
                  <a:pt x="302" y="101"/>
                </a:lnTo>
                <a:lnTo>
                  <a:pt x="300" y="105"/>
                </a:lnTo>
                <a:lnTo>
                  <a:pt x="297" y="108"/>
                </a:lnTo>
                <a:lnTo>
                  <a:pt x="295" y="112"/>
                </a:lnTo>
                <a:lnTo>
                  <a:pt x="294" y="115"/>
                </a:lnTo>
                <a:lnTo>
                  <a:pt x="293" y="118"/>
                </a:lnTo>
                <a:lnTo>
                  <a:pt x="294" y="121"/>
                </a:lnTo>
                <a:lnTo>
                  <a:pt x="296" y="125"/>
                </a:lnTo>
                <a:lnTo>
                  <a:pt x="294" y="126"/>
                </a:lnTo>
                <a:lnTo>
                  <a:pt x="291" y="128"/>
                </a:lnTo>
                <a:lnTo>
                  <a:pt x="289" y="130"/>
                </a:lnTo>
                <a:lnTo>
                  <a:pt x="287" y="131"/>
                </a:lnTo>
                <a:lnTo>
                  <a:pt x="285" y="133"/>
                </a:lnTo>
                <a:lnTo>
                  <a:pt x="284" y="135"/>
                </a:lnTo>
                <a:lnTo>
                  <a:pt x="283" y="138"/>
                </a:lnTo>
                <a:lnTo>
                  <a:pt x="283" y="140"/>
                </a:lnTo>
                <a:lnTo>
                  <a:pt x="282" y="145"/>
                </a:lnTo>
                <a:lnTo>
                  <a:pt x="280" y="148"/>
                </a:lnTo>
                <a:lnTo>
                  <a:pt x="277" y="152"/>
                </a:lnTo>
                <a:lnTo>
                  <a:pt x="274" y="154"/>
                </a:lnTo>
                <a:lnTo>
                  <a:pt x="270" y="156"/>
                </a:lnTo>
                <a:lnTo>
                  <a:pt x="266" y="159"/>
                </a:lnTo>
                <a:lnTo>
                  <a:pt x="262" y="160"/>
                </a:lnTo>
                <a:lnTo>
                  <a:pt x="259" y="162"/>
                </a:lnTo>
                <a:lnTo>
                  <a:pt x="256" y="164"/>
                </a:lnTo>
                <a:lnTo>
                  <a:pt x="254" y="166"/>
                </a:lnTo>
                <a:lnTo>
                  <a:pt x="253" y="169"/>
                </a:lnTo>
                <a:lnTo>
                  <a:pt x="252" y="172"/>
                </a:lnTo>
                <a:lnTo>
                  <a:pt x="250" y="175"/>
                </a:lnTo>
                <a:lnTo>
                  <a:pt x="249" y="178"/>
                </a:lnTo>
                <a:lnTo>
                  <a:pt x="246" y="181"/>
                </a:lnTo>
                <a:lnTo>
                  <a:pt x="243" y="183"/>
                </a:lnTo>
                <a:lnTo>
                  <a:pt x="246" y="188"/>
                </a:lnTo>
                <a:lnTo>
                  <a:pt x="249" y="193"/>
                </a:lnTo>
                <a:lnTo>
                  <a:pt x="251" y="199"/>
                </a:lnTo>
                <a:lnTo>
                  <a:pt x="253" y="204"/>
                </a:lnTo>
                <a:lnTo>
                  <a:pt x="254" y="209"/>
                </a:lnTo>
                <a:lnTo>
                  <a:pt x="253" y="213"/>
                </a:lnTo>
                <a:lnTo>
                  <a:pt x="251" y="219"/>
                </a:lnTo>
                <a:lnTo>
                  <a:pt x="246" y="224"/>
                </a:lnTo>
                <a:lnTo>
                  <a:pt x="250" y="221"/>
                </a:lnTo>
                <a:lnTo>
                  <a:pt x="254" y="219"/>
                </a:lnTo>
                <a:lnTo>
                  <a:pt x="257" y="217"/>
                </a:lnTo>
                <a:lnTo>
                  <a:pt x="261" y="215"/>
                </a:lnTo>
                <a:lnTo>
                  <a:pt x="265" y="213"/>
                </a:lnTo>
                <a:lnTo>
                  <a:pt x="268" y="212"/>
                </a:lnTo>
                <a:lnTo>
                  <a:pt x="272" y="211"/>
                </a:lnTo>
                <a:lnTo>
                  <a:pt x="276" y="209"/>
                </a:lnTo>
                <a:lnTo>
                  <a:pt x="280" y="207"/>
                </a:lnTo>
                <a:lnTo>
                  <a:pt x="283" y="207"/>
                </a:lnTo>
                <a:lnTo>
                  <a:pt x="287" y="206"/>
                </a:lnTo>
                <a:lnTo>
                  <a:pt x="291" y="206"/>
                </a:lnTo>
                <a:lnTo>
                  <a:pt x="296" y="206"/>
                </a:lnTo>
                <a:lnTo>
                  <a:pt x="300" y="207"/>
                </a:lnTo>
                <a:lnTo>
                  <a:pt x="304" y="208"/>
                </a:lnTo>
                <a:lnTo>
                  <a:pt x="308" y="210"/>
                </a:lnTo>
                <a:lnTo>
                  <a:pt x="305" y="212"/>
                </a:lnTo>
                <a:lnTo>
                  <a:pt x="302" y="214"/>
                </a:lnTo>
                <a:lnTo>
                  <a:pt x="302" y="218"/>
                </a:lnTo>
                <a:lnTo>
                  <a:pt x="302" y="223"/>
                </a:lnTo>
                <a:lnTo>
                  <a:pt x="302" y="227"/>
                </a:lnTo>
                <a:lnTo>
                  <a:pt x="304" y="232"/>
                </a:lnTo>
                <a:lnTo>
                  <a:pt x="306" y="236"/>
                </a:lnTo>
                <a:lnTo>
                  <a:pt x="307" y="239"/>
                </a:lnTo>
                <a:lnTo>
                  <a:pt x="308" y="240"/>
                </a:lnTo>
                <a:lnTo>
                  <a:pt x="308" y="242"/>
                </a:lnTo>
                <a:lnTo>
                  <a:pt x="308" y="244"/>
                </a:lnTo>
                <a:lnTo>
                  <a:pt x="307" y="246"/>
                </a:lnTo>
                <a:lnTo>
                  <a:pt x="307" y="248"/>
                </a:lnTo>
                <a:lnTo>
                  <a:pt x="306" y="250"/>
                </a:lnTo>
                <a:lnTo>
                  <a:pt x="306" y="251"/>
                </a:lnTo>
                <a:lnTo>
                  <a:pt x="306" y="253"/>
                </a:lnTo>
                <a:lnTo>
                  <a:pt x="308" y="256"/>
                </a:lnTo>
                <a:lnTo>
                  <a:pt x="311" y="257"/>
                </a:lnTo>
                <a:lnTo>
                  <a:pt x="314" y="257"/>
                </a:lnTo>
                <a:lnTo>
                  <a:pt x="318" y="257"/>
                </a:lnTo>
                <a:lnTo>
                  <a:pt x="322" y="256"/>
                </a:lnTo>
                <a:lnTo>
                  <a:pt x="325" y="256"/>
                </a:lnTo>
                <a:lnTo>
                  <a:pt x="328" y="256"/>
                </a:lnTo>
                <a:lnTo>
                  <a:pt x="329" y="257"/>
                </a:lnTo>
                <a:lnTo>
                  <a:pt x="329" y="261"/>
                </a:lnTo>
                <a:lnTo>
                  <a:pt x="328" y="267"/>
                </a:lnTo>
                <a:lnTo>
                  <a:pt x="327" y="272"/>
                </a:lnTo>
                <a:lnTo>
                  <a:pt x="325" y="278"/>
                </a:lnTo>
                <a:lnTo>
                  <a:pt x="323" y="284"/>
                </a:lnTo>
                <a:lnTo>
                  <a:pt x="322" y="290"/>
                </a:lnTo>
                <a:lnTo>
                  <a:pt x="322" y="296"/>
                </a:lnTo>
                <a:lnTo>
                  <a:pt x="324" y="301"/>
                </a:lnTo>
                <a:lnTo>
                  <a:pt x="327" y="304"/>
                </a:lnTo>
                <a:lnTo>
                  <a:pt x="330" y="305"/>
                </a:lnTo>
                <a:lnTo>
                  <a:pt x="334" y="305"/>
                </a:lnTo>
                <a:lnTo>
                  <a:pt x="339" y="305"/>
                </a:lnTo>
                <a:lnTo>
                  <a:pt x="343" y="305"/>
                </a:lnTo>
                <a:lnTo>
                  <a:pt x="347" y="305"/>
                </a:lnTo>
                <a:lnTo>
                  <a:pt x="351" y="306"/>
                </a:lnTo>
                <a:lnTo>
                  <a:pt x="354" y="308"/>
                </a:lnTo>
                <a:lnTo>
                  <a:pt x="355" y="310"/>
                </a:lnTo>
                <a:lnTo>
                  <a:pt x="355" y="311"/>
                </a:lnTo>
                <a:lnTo>
                  <a:pt x="355" y="314"/>
                </a:lnTo>
                <a:lnTo>
                  <a:pt x="354" y="316"/>
                </a:lnTo>
                <a:lnTo>
                  <a:pt x="353" y="318"/>
                </a:lnTo>
                <a:lnTo>
                  <a:pt x="352" y="320"/>
                </a:lnTo>
                <a:lnTo>
                  <a:pt x="351" y="323"/>
                </a:lnTo>
                <a:lnTo>
                  <a:pt x="349" y="325"/>
                </a:lnTo>
                <a:lnTo>
                  <a:pt x="352" y="325"/>
                </a:lnTo>
                <a:lnTo>
                  <a:pt x="355" y="326"/>
                </a:lnTo>
                <a:lnTo>
                  <a:pt x="358" y="328"/>
                </a:lnTo>
                <a:lnTo>
                  <a:pt x="361" y="329"/>
                </a:lnTo>
                <a:lnTo>
                  <a:pt x="361" y="330"/>
                </a:lnTo>
                <a:lnTo>
                  <a:pt x="360" y="332"/>
                </a:lnTo>
                <a:lnTo>
                  <a:pt x="358" y="334"/>
                </a:lnTo>
                <a:lnTo>
                  <a:pt x="358" y="336"/>
                </a:lnTo>
                <a:lnTo>
                  <a:pt x="365" y="336"/>
                </a:lnTo>
                <a:lnTo>
                  <a:pt x="371" y="335"/>
                </a:lnTo>
                <a:lnTo>
                  <a:pt x="377" y="334"/>
                </a:lnTo>
                <a:lnTo>
                  <a:pt x="383" y="331"/>
                </a:lnTo>
                <a:lnTo>
                  <a:pt x="389" y="329"/>
                </a:lnTo>
                <a:lnTo>
                  <a:pt x="396" y="327"/>
                </a:lnTo>
                <a:lnTo>
                  <a:pt x="402" y="326"/>
                </a:lnTo>
                <a:lnTo>
                  <a:pt x="408" y="325"/>
                </a:lnTo>
                <a:lnTo>
                  <a:pt x="407" y="328"/>
                </a:lnTo>
                <a:lnTo>
                  <a:pt x="406" y="330"/>
                </a:lnTo>
                <a:lnTo>
                  <a:pt x="406" y="331"/>
                </a:lnTo>
                <a:lnTo>
                  <a:pt x="405" y="334"/>
                </a:lnTo>
                <a:lnTo>
                  <a:pt x="402" y="336"/>
                </a:lnTo>
                <a:lnTo>
                  <a:pt x="401" y="338"/>
                </a:lnTo>
                <a:lnTo>
                  <a:pt x="399" y="340"/>
                </a:lnTo>
                <a:lnTo>
                  <a:pt x="396" y="339"/>
                </a:lnTo>
                <a:lnTo>
                  <a:pt x="396" y="341"/>
                </a:lnTo>
                <a:lnTo>
                  <a:pt x="396" y="342"/>
                </a:lnTo>
                <a:lnTo>
                  <a:pt x="396" y="344"/>
                </a:lnTo>
                <a:lnTo>
                  <a:pt x="396" y="345"/>
                </a:lnTo>
                <a:lnTo>
                  <a:pt x="394" y="345"/>
                </a:lnTo>
                <a:lnTo>
                  <a:pt x="392" y="345"/>
                </a:lnTo>
                <a:lnTo>
                  <a:pt x="390" y="346"/>
                </a:lnTo>
                <a:lnTo>
                  <a:pt x="388" y="347"/>
                </a:lnTo>
                <a:lnTo>
                  <a:pt x="387" y="348"/>
                </a:lnTo>
                <a:lnTo>
                  <a:pt x="385" y="349"/>
                </a:lnTo>
                <a:lnTo>
                  <a:pt x="384" y="351"/>
                </a:lnTo>
                <a:lnTo>
                  <a:pt x="383" y="352"/>
                </a:lnTo>
                <a:lnTo>
                  <a:pt x="382" y="353"/>
                </a:lnTo>
                <a:lnTo>
                  <a:pt x="382" y="355"/>
                </a:lnTo>
                <a:lnTo>
                  <a:pt x="382" y="356"/>
                </a:lnTo>
                <a:lnTo>
                  <a:pt x="382" y="358"/>
                </a:lnTo>
                <a:lnTo>
                  <a:pt x="382" y="359"/>
                </a:lnTo>
                <a:lnTo>
                  <a:pt x="382" y="362"/>
                </a:lnTo>
                <a:lnTo>
                  <a:pt x="382" y="363"/>
                </a:lnTo>
                <a:lnTo>
                  <a:pt x="381" y="364"/>
                </a:lnTo>
                <a:lnTo>
                  <a:pt x="379" y="366"/>
                </a:lnTo>
                <a:lnTo>
                  <a:pt x="376" y="368"/>
                </a:lnTo>
                <a:lnTo>
                  <a:pt x="373" y="370"/>
                </a:lnTo>
                <a:lnTo>
                  <a:pt x="370" y="372"/>
                </a:lnTo>
                <a:lnTo>
                  <a:pt x="367" y="373"/>
                </a:lnTo>
                <a:lnTo>
                  <a:pt x="365" y="375"/>
                </a:lnTo>
                <a:lnTo>
                  <a:pt x="362" y="377"/>
                </a:lnTo>
                <a:lnTo>
                  <a:pt x="361" y="378"/>
                </a:lnTo>
                <a:lnTo>
                  <a:pt x="357" y="378"/>
                </a:lnTo>
                <a:lnTo>
                  <a:pt x="354" y="378"/>
                </a:lnTo>
                <a:lnTo>
                  <a:pt x="351" y="378"/>
                </a:lnTo>
                <a:lnTo>
                  <a:pt x="347" y="378"/>
                </a:lnTo>
                <a:lnTo>
                  <a:pt x="344" y="379"/>
                </a:lnTo>
                <a:lnTo>
                  <a:pt x="341" y="379"/>
                </a:lnTo>
                <a:lnTo>
                  <a:pt x="338" y="380"/>
                </a:lnTo>
                <a:lnTo>
                  <a:pt x="336" y="381"/>
                </a:lnTo>
                <a:lnTo>
                  <a:pt x="332" y="382"/>
                </a:lnTo>
                <a:lnTo>
                  <a:pt x="332" y="384"/>
                </a:lnTo>
                <a:lnTo>
                  <a:pt x="334" y="387"/>
                </a:lnTo>
                <a:lnTo>
                  <a:pt x="336" y="391"/>
                </a:lnTo>
                <a:lnTo>
                  <a:pt x="336" y="394"/>
                </a:lnTo>
                <a:lnTo>
                  <a:pt x="334" y="397"/>
                </a:lnTo>
                <a:lnTo>
                  <a:pt x="330" y="398"/>
                </a:lnTo>
                <a:lnTo>
                  <a:pt x="326" y="398"/>
                </a:lnTo>
                <a:lnTo>
                  <a:pt x="322" y="397"/>
                </a:lnTo>
                <a:lnTo>
                  <a:pt x="319" y="396"/>
                </a:lnTo>
                <a:lnTo>
                  <a:pt x="315" y="395"/>
                </a:lnTo>
                <a:lnTo>
                  <a:pt x="312" y="395"/>
                </a:lnTo>
                <a:lnTo>
                  <a:pt x="309" y="396"/>
                </a:lnTo>
                <a:lnTo>
                  <a:pt x="308" y="398"/>
                </a:lnTo>
                <a:lnTo>
                  <a:pt x="308" y="401"/>
                </a:lnTo>
                <a:lnTo>
                  <a:pt x="307" y="402"/>
                </a:lnTo>
                <a:lnTo>
                  <a:pt x="307" y="405"/>
                </a:lnTo>
                <a:lnTo>
                  <a:pt x="306" y="408"/>
                </a:lnTo>
                <a:lnTo>
                  <a:pt x="306" y="410"/>
                </a:lnTo>
                <a:lnTo>
                  <a:pt x="304" y="412"/>
                </a:lnTo>
                <a:lnTo>
                  <a:pt x="302" y="413"/>
                </a:lnTo>
                <a:lnTo>
                  <a:pt x="296" y="413"/>
                </a:lnTo>
                <a:lnTo>
                  <a:pt x="291" y="413"/>
                </a:lnTo>
                <a:lnTo>
                  <a:pt x="285" y="413"/>
                </a:lnTo>
                <a:lnTo>
                  <a:pt x="279" y="413"/>
                </a:lnTo>
                <a:lnTo>
                  <a:pt x="274" y="413"/>
                </a:lnTo>
                <a:lnTo>
                  <a:pt x="270" y="413"/>
                </a:lnTo>
                <a:lnTo>
                  <a:pt x="266" y="415"/>
                </a:lnTo>
                <a:lnTo>
                  <a:pt x="264" y="418"/>
                </a:lnTo>
                <a:lnTo>
                  <a:pt x="263" y="422"/>
                </a:lnTo>
                <a:lnTo>
                  <a:pt x="261" y="425"/>
                </a:lnTo>
                <a:lnTo>
                  <a:pt x="260" y="428"/>
                </a:lnTo>
                <a:lnTo>
                  <a:pt x="259" y="432"/>
                </a:lnTo>
                <a:lnTo>
                  <a:pt x="258" y="436"/>
                </a:lnTo>
                <a:lnTo>
                  <a:pt x="257" y="439"/>
                </a:lnTo>
                <a:lnTo>
                  <a:pt x="256" y="443"/>
                </a:lnTo>
                <a:lnTo>
                  <a:pt x="256" y="447"/>
                </a:lnTo>
                <a:lnTo>
                  <a:pt x="257" y="449"/>
                </a:lnTo>
                <a:lnTo>
                  <a:pt x="257" y="450"/>
                </a:lnTo>
                <a:lnTo>
                  <a:pt x="258" y="453"/>
                </a:lnTo>
                <a:lnTo>
                  <a:pt x="257" y="454"/>
                </a:lnTo>
                <a:lnTo>
                  <a:pt x="253" y="457"/>
                </a:lnTo>
                <a:lnTo>
                  <a:pt x="249" y="459"/>
                </a:lnTo>
                <a:lnTo>
                  <a:pt x="246" y="462"/>
                </a:lnTo>
                <a:lnTo>
                  <a:pt x="243" y="465"/>
                </a:lnTo>
                <a:lnTo>
                  <a:pt x="241" y="469"/>
                </a:lnTo>
                <a:lnTo>
                  <a:pt x="240" y="473"/>
                </a:lnTo>
                <a:lnTo>
                  <a:pt x="240" y="477"/>
                </a:lnTo>
                <a:lnTo>
                  <a:pt x="241" y="481"/>
                </a:lnTo>
                <a:lnTo>
                  <a:pt x="243" y="487"/>
                </a:lnTo>
                <a:lnTo>
                  <a:pt x="245" y="492"/>
                </a:lnTo>
                <a:lnTo>
                  <a:pt x="248" y="497"/>
                </a:lnTo>
                <a:lnTo>
                  <a:pt x="251" y="501"/>
                </a:lnTo>
                <a:lnTo>
                  <a:pt x="254" y="506"/>
                </a:lnTo>
                <a:lnTo>
                  <a:pt x="257" y="511"/>
                </a:lnTo>
                <a:lnTo>
                  <a:pt x="260" y="516"/>
                </a:lnTo>
                <a:lnTo>
                  <a:pt x="264" y="521"/>
                </a:lnTo>
                <a:lnTo>
                  <a:pt x="267" y="526"/>
                </a:lnTo>
                <a:lnTo>
                  <a:pt x="270" y="530"/>
                </a:lnTo>
                <a:lnTo>
                  <a:pt x="273" y="535"/>
                </a:lnTo>
                <a:lnTo>
                  <a:pt x="276" y="541"/>
                </a:lnTo>
                <a:lnTo>
                  <a:pt x="279" y="544"/>
                </a:lnTo>
                <a:lnTo>
                  <a:pt x="282" y="550"/>
                </a:lnTo>
                <a:lnTo>
                  <a:pt x="284" y="555"/>
                </a:lnTo>
                <a:lnTo>
                  <a:pt x="287" y="561"/>
                </a:lnTo>
                <a:lnTo>
                  <a:pt x="287" y="563"/>
                </a:lnTo>
                <a:lnTo>
                  <a:pt x="289" y="566"/>
                </a:lnTo>
                <a:lnTo>
                  <a:pt x="291" y="568"/>
                </a:lnTo>
                <a:lnTo>
                  <a:pt x="294" y="570"/>
                </a:lnTo>
                <a:lnTo>
                  <a:pt x="297" y="571"/>
                </a:lnTo>
                <a:lnTo>
                  <a:pt x="301" y="571"/>
                </a:lnTo>
                <a:lnTo>
                  <a:pt x="304" y="572"/>
                </a:lnTo>
                <a:lnTo>
                  <a:pt x="308" y="571"/>
                </a:lnTo>
                <a:lnTo>
                  <a:pt x="304" y="574"/>
                </a:lnTo>
                <a:lnTo>
                  <a:pt x="301" y="577"/>
                </a:lnTo>
                <a:lnTo>
                  <a:pt x="298" y="581"/>
                </a:lnTo>
                <a:lnTo>
                  <a:pt x="297" y="585"/>
                </a:lnTo>
                <a:lnTo>
                  <a:pt x="295" y="589"/>
                </a:lnTo>
                <a:lnTo>
                  <a:pt x="295" y="593"/>
                </a:lnTo>
                <a:lnTo>
                  <a:pt x="294" y="597"/>
                </a:lnTo>
                <a:lnTo>
                  <a:pt x="294" y="602"/>
                </a:lnTo>
                <a:lnTo>
                  <a:pt x="293" y="605"/>
                </a:lnTo>
                <a:lnTo>
                  <a:pt x="291" y="606"/>
                </a:lnTo>
                <a:lnTo>
                  <a:pt x="288" y="608"/>
                </a:lnTo>
                <a:lnTo>
                  <a:pt x="285" y="610"/>
                </a:lnTo>
                <a:lnTo>
                  <a:pt x="282" y="611"/>
                </a:lnTo>
                <a:lnTo>
                  <a:pt x="278" y="613"/>
                </a:lnTo>
                <a:lnTo>
                  <a:pt x="276" y="614"/>
                </a:lnTo>
                <a:lnTo>
                  <a:pt x="273" y="617"/>
                </a:lnTo>
                <a:lnTo>
                  <a:pt x="272" y="621"/>
                </a:lnTo>
                <a:lnTo>
                  <a:pt x="271" y="626"/>
                </a:lnTo>
                <a:lnTo>
                  <a:pt x="272" y="630"/>
                </a:lnTo>
                <a:lnTo>
                  <a:pt x="272" y="635"/>
                </a:lnTo>
                <a:lnTo>
                  <a:pt x="274" y="638"/>
                </a:lnTo>
                <a:lnTo>
                  <a:pt x="276" y="642"/>
                </a:lnTo>
                <a:lnTo>
                  <a:pt x="278" y="646"/>
                </a:lnTo>
                <a:lnTo>
                  <a:pt x="279" y="651"/>
                </a:lnTo>
                <a:lnTo>
                  <a:pt x="281" y="654"/>
                </a:lnTo>
                <a:lnTo>
                  <a:pt x="283" y="657"/>
                </a:lnTo>
                <a:lnTo>
                  <a:pt x="287" y="659"/>
                </a:lnTo>
                <a:lnTo>
                  <a:pt x="290" y="661"/>
                </a:lnTo>
                <a:lnTo>
                  <a:pt x="293" y="662"/>
                </a:lnTo>
                <a:lnTo>
                  <a:pt x="296" y="664"/>
                </a:lnTo>
                <a:lnTo>
                  <a:pt x="300" y="666"/>
                </a:lnTo>
                <a:lnTo>
                  <a:pt x="302" y="669"/>
                </a:lnTo>
                <a:lnTo>
                  <a:pt x="305" y="672"/>
                </a:lnTo>
                <a:lnTo>
                  <a:pt x="307" y="675"/>
                </a:lnTo>
                <a:lnTo>
                  <a:pt x="308" y="677"/>
                </a:lnTo>
                <a:lnTo>
                  <a:pt x="309" y="680"/>
                </a:lnTo>
                <a:lnTo>
                  <a:pt x="311" y="683"/>
                </a:lnTo>
                <a:lnTo>
                  <a:pt x="312" y="686"/>
                </a:lnTo>
                <a:lnTo>
                  <a:pt x="312" y="689"/>
                </a:lnTo>
                <a:lnTo>
                  <a:pt x="313" y="692"/>
                </a:lnTo>
                <a:lnTo>
                  <a:pt x="313" y="697"/>
                </a:lnTo>
                <a:lnTo>
                  <a:pt x="314" y="703"/>
                </a:lnTo>
                <a:lnTo>
                  <a:pt x="315" y="708"/>
                </a:lnTo>
                <a:lnTo>
                  <a:pt x="315" y="714"/>
                </a:lnTo>
                <a:lnTo>
                  <a:pt x="315" y="719"/>
                </a:lnTo>
                <a:lnTo>
                  <a:pt x="314" y="724"/>
                </a:lnTo>
                <a:lnTo>
                  <a:pt x="312" y="729"/>
                </a:lnTo>
                <a:lnTo>
                  <a:pt x="308" y="733"/>
                </a:lnTo>
                <a:lnTo>
                  <a:pt x="311" y="734"/>
                </a:lnTo>
                <a:lnTo>
                  <a:pt x="313" y="735"/>
                </a:lnTo>
                <a:lnTo>
                  <a:pt x="317" y="735"/>
                </a:lnTo>
                <a:lnTo>
                  <a:pt x="320" y="734"/>
                </a:lnTo>
                <a:lnTo>
                  <a:pt x="322" y="734"/>
                </a:lnTo>
                <a:lnTo>
                  <a:pt x="324" y="733"/>
                </a:lnTo>
                <a:lnTo>
                  <a:pt x="326" y="733"/>
                </a:lnTo>
                <a:lnTo>
                  <a:pt x="327" y="733"/>
                </a:lnTo>
                <a:lnTo>
                  <a:pt x="329" y="738"/>
                </a:lnTo>
                <a:lnTo>
                  <a:pt x="331" y="743"/>
                </a:lnTo>
                <a:lnTo>
                  <a:pt x="332" y="747"/>
                </a:lnTo>
                <a:lnTo>
                  <a:pt x="333" y="752"/>
                </a:lnTo>
                <a:lnTo>
                  <a:pt x="333" y="757"/>
                </a:lnTo>
                <a:lnTo>
                  <a:pt x="333" y="762"/>
                </a:lnTo>
                <a:lnTo>
                  <a:pt x="332" y="767"/>
                </a:lnTo>
                <a:lnTo>
                  <a:pt x="331" y="771"/>
                </a:lnTo>
                <a:lnTo>
                  <a:pt x="329" y="776"/>
                </a:lnTo>
                <a:lnTo>
                  <a:pt x="327" y="780"/>
                </a:lnTo>
                <a:lnTo>
                  <a:pt x="324" y="784"/>
                </a:lnTo>
                <a:lnTo>
                  <a:pt x="322" y="789"/>
                </a:lnTo>
                <a:lnTo>
                  <a:pt x="319" y="793"/>
                </a:lnTo>
                <a:lnTo>
                  <a:pt x="316" y="798"/>
                </a:lnTo>
                <a:lnTo>
                  <a:pt x="313" y="802"/>
                </a:lnTo>
                <a:lnTo>
                  <a:pt x="309" y="806"/>
                </a:lnTo>
                <a:lnTo>
                  <a:pt x="307" y="810"/>
                </a:lnTo>
                <a:lnTo>
                  <a:pt x="305" y="813"/>
                </a:lnTo>
                <a:lnTo>
                  <a:pt x="302" y="816"/>
                </a:lnTo>
                <a:lnTo>
                  <a:pt x="300" y="820"/>
                </a:lnTo>
                <a:lnTo>
                  <a:pt x="298" y="824"/>
                </a:lnTo>
                <a:lnTo>
                  <a:pt x="296" y="827"/>
                </a:lnTo>
                <a:lnTo>
                  <a:pt x="295" y="830"/>
                </a:lnTo>
                <a:lnTo>
                  <a:pt x="293" y="834"/>
                </a:lnTo>
                <a:lnTo>
                  <a:pt x="288" y="851"/>
                </a:lnTo>
                <a:lnTo>
                  <a:pt x="287" y="850"/>
                </a:lnTo>
              </a:path>
            </a:pathLst>
          </a:custGeom>
          <a:solidFill>
            <a:srgbClr val="FF99CC">
              <a:alpha val="50000"/>
            </a:srgb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" name="Freeform 133"/>
          <p:cNvSpPr>
            <a:spLocks/>
          </p:cNvSpPr>
          <p:nvPr/>
        </p:nvSpPr>
        <p:spPr bwMode="auto">
          <a:xfrm>
            <a:off x="2411413" y="3988699"/>
            <a:ext cx="166687" cy="244475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32" y="3"/>
              </a:cxn>
              <a:cxn ang="0">
                <a:pos x="38" y="10"/>
              </a:cxn>
              <a:cxn ang="0">
                <a:pos x="45" y="15"/>
              </a:cxn>
              <a:cxn ang="0">
                <a:pos x="53" y="20"/>
              </a:cxn>
              <a:cxn ang="0">
                <a:pos x="58" y="28"/>
              </a:cxn>
              <a:cxn ang="0">
                <a:pos x="62" y="38"/>
              </a:cxn>
              <a:cxn ang="0">
                <a:pos x="67" y="49"/>
              </a:cxn>
              <a:cxn ang="0">
                <a:pos x="73" y="58"/>
              </a:cxn>
              <a:cxn ang="0">
                <a:pos x="80" y="67"/>
              </a:cxn>
              <a:cxn ang="0">
                <a:pos x="87" y="76"/>
              </a:cxn>
              <a:cxn ang="0">
                <a:pos x="93" y="84"/>
              </a:cxn>
              <a:cxn ang="0">
                <a:pos x="98" y="94"/>
              </a:cxn>
              <a:cxn ang="0">
                <a:pos x="101" y="104"/>
              </a:cxn>
              <a:cxn ang="0">
                <a:pos x="102" y="114"/>
              </a:cxn>
              <a:cxn ang="0">
                <a:pos x="101" y="124"/>
              </a:cxn>
              <a:cxn ang="0">
                <a:pos x="96" y="137"/>
              </a:cxn>
              <a:cxn ang="0">
                <a:pos x="87" y="147"/>
              </a:cxn>
              <a:cxn ang="0">
                <a:pos x="76" y="154"/>
              </a:cxn>
              <a:cxn ang="0">
                <a:pos x="61" y="158"/>
              </a:cxn>
              <a:cxn ang="0">
                <a:pos x="53" y="163"/>
              </a:cxn>
              <a:cxn ang="0">
                <a:pos x="47" y="166"/>
              </a:cxn>
              <a:cxn ang="0">
                <a:pos x="43" y="168"/>
              </a:cxn>
              <a:cxn ang="0">
                <a:pos x="37" y="167"/>
              </a:cxn>
              <a:cxn ang="0">
                <a:pos x="31" y="166"/>
              </a:cxn>
              <a:cxn ang="0">
                <a:pos x="26" y="163"/>
              </a:cxn>
              <a:cxn ang="0">
                <a:pos x="20" y="157"/>
              </a:cxn>
              <a:cxn ang="0">
                <a:pos x="13" y="146"/>
              </a:cxn>
              <a:cxn ang="0">
                <a:pos x="8" y="136"/>
              </a:cxn>
              <a:cxn ang="0">
                <a:pos x="7" y="125"/>
              </a:cxn>
              <a:cxn ang="0">
                <a:pos x="9" y="113"/>
              </a:cxn>
              <a:cxn ang="0">
                <a:pos x="7" y="100"/>
              </a:cxn>
              <a:cxn ang="0">
                <a:pos x="2" y="88"/>
              </a:cxn>
              <a:cxn ang="0">
                <a:pos x="0" y="79"/>
              </a:cxn>
              <a:cxn ang="0">
                <a:pos x="5" y="70"/>
              </a:cxn>
              <a:cxn ang="0">
                <a:pos x="9" y="60"/>
              </a:cxn>
              <a:cxn ang="0">
                <a:pos x="10" y="49"/>
              </a:cxn>
              <a:cxn ang="0">
                <a:pos x="9" y="38"/>
              </a:cxn>
              <a:cxn ang="0">
                <a:pos x="8" y="28"/>
              </a:cxn>
              <a:cxn ang="0">
                <a:pos x="9" y="18"/>
              </a:cxn>
              <a:cxn ang="0">
                <a:pos x="12" y="10"/>
              </a:cxn>
              <a:cxn ang="0">
                <a:pos x="19" y="2"/>
              </a:cxn>
            </a:cxnLst>
            <a:rect l="0" t="0" r="r" b="b"/>
            <a:pathLst>
              <a:path w="103" h="169">
                <a:moveTo>
                  <a:pt x="24" y="0"/>
                </a:moveTo>
                <a:lnTo>
                  <a:pt x="26" y="0"/>
                </a:lnTo>
                <a:lnTo>
                  <a:pt x="29" y="1"/>
                </a:lnTo>
                <a:lnTo>
                  <a:pt x="32" y="3"/>
                </a:lnTo>
                <a:lnTo>
                  <a:pt x="35" y="6"/>
                </a:lnTo>
                <a:lnTo>
                  <a:pt x="38" y="10"/>
                </a:lnTo>
                <a:lnTo>
                  <a:pt x="41" y="13"/>
                </a:lnTo>
                <a:lnTo>
                  <a:pt x="45" y="15"/>
                </a:lnTo>
                <a:lnTo>
                  <a:pt x="48" y="17"/>
                </a:lnTo>
                <a:lnTo>
                  <a:pt x="53" y="20"/>
                </a:lnTo>
                <a:lnTo>
                  <a:pt x="56" y="24"/>
                </a:lnTo>
                <a:lnTo>
                  <a:pt x="58" y="28"/>
                </a:lnTo>
                <a:lnTo>
                  <a:pt x="60" y="33"/>
                </a:lnTo>
                <a:lnTo>
                  <a:pt x="62" y="38"/>
                </a:lnTo>
                <a:lnTo>
                  <a:pt x="64" y="44"/>
                </a:lnTo>
                <a:lnTo>
                  <a:pt x="67" y="49"/>
                </a:lnTo>
                <a:lnTo>
                  <a:pt x="70" y="53"/>
                </a:lnTo>
                <a:lnTo>
                  <a:pt x="73" y="58"/>
                </a:lnTo>
                <a:lnTo>
                  <a:pt x="77" y="63"/>
                </a:lnTo>
                <a:lnTo>
                  <a:pt x="80" y="67"/>
                </a:lnTo>
                <a:lnTo>
                  <a:pt x="84" y="72"/>
                </a:lnTo>
                <a:lnTo>
                  <a:pt x="87" y="76"/>
                </a:lnTo>
                <a:lnTo>
                  <a:pt x="90" y="81"/>
                </a:lnTo>
                <a:lnTo>
                  <a:pt x="93" y="84"/>
                </a:lnTo>
                <a:lnTo>
                  <a:pt x="96" y="89"/>
                </a:lnTo>
                <a:lnTo>
                  <a:pt x="98" y="94"/>
                </a:lnTo>
                <a:lnTo>
                  <a:pt x="100" y="99"/>
                </a:lnTo>
                <a:lnTo>
                  <a:pt x="101" y="104"/>
                </a:lnTo>
                <a:lnTo>
                  <a:pt x="102" y="109"/>
                </a:lnTo>
                <a:lnTo>
                  <a:pt x="102" y="114"/>
                </a:lnTo>
                <a:lnTo>
                  <a:pt x="102" y="119"/>
                </a:lnTo>
                <a:lnTo>
                  <a:pt x="101" y="124"/>
                </a:lnTo>
                <a:lnTo>
                  <a:pt x="99" y="130"/>
                </a:lnTo>
                <a:lnTo>
                  <a:pt x="96" y="137"/>
                </a:lnTo>
                <a:lnTo>
                  <a:pt x="92" y="142"/>
                </a:lnTo>
                <a:lnTo>
                  <a:pt x="87" y="147"/>
                </a:lnTo>
                <a:lnTo>
                  <a:pt x="82" y="151"/>
                </a:lnTo>
                <a:lnTo>
                  <a:pt x="76" y="154"/>
                </a:lnTo>
                <a:lnTo>
                  <a:pt x="68" y="157"/>
                </a:lnTo>
                <a:lnTo>
                  <a:pt x="61" y="158"/>
                </a:lnTo>
                <a:lnTo>
                  <a:pt x="53" y="159"/>
                </a:lnTo>
                <a:lnTo>
                  <a:pt x="53" y="163"/>
                </a:lnTo>
                <a:lnTo>
                  <a:pt x="50" y="164"/>
                </a:lnTo>
                <a:lnTo>
                  <a:pt x="47" y="166"/>
                </a:lnTo>
                <a:lnTo>
                  <a:pt x="46" y="168"/>
                </a:lnTo>
                <a:lnTo>
                  <a:pt x="43" y="168"/>
                </a:lnTo>
                <a:lnTo>
                  <a:pt x="40" y="168"/>
                </a:lnTo>
                <a:lnTo>
                  <a:pt x="37" y="167"/>
                </a:lnTo>
                <a:lnTo>
                  <a:pt x="34" y="167"/>
                </a:lnTo>
                <a:lnTo>
                  <a:pt x="31" y="166"/>
                </a:lnTo>
                <a:lnTo>
                  <a:pt x="28" y="164"/>
                </a:lnTo>
                <a:lnTo>
                  <a:pt x="26" y="163"/>
                </a:lnTo>
                <a:lnTo>
                  <a:pt x="24" y="161"/>
                </a:lnTo>
                <a:lnTo>
                  <a:pt x="20" y="157"/>
                </a:lnTo>
                <a:lnTo>
                  <a:pt x="16" y="152"/>
                </a:lnTo>
                <a:lnTo>
                  <a:pt x="13" y="146"/>
                </a:lnTo>
                <a:lnTo>
                  <a:pt x="10" y="141"/>
                </a:lnTo>
                <a:lnTo>
                  <a:pt x="8" y="136"/>
                </a:lnTo>
                <a:lnTo>
                  <a:pt x="7" y="130"/>
                </a:lnTo>
                <a:lnTo>
                  <a:pt x="7" y="125"/>
                </a:lnTo>
                <a:lnTo>
                  <a:pt x="8" y="120"/>
                </a:lnTo>
                <a:lnTo>
                  <a:pt x="9" y="113"/>
                </a:lnTo>
                <a:lnTo>
                  <a:pt x="9" y="106"/>
                </a:lnTo>
                <a:lnTo>
                  <a:pt x="7" y="100"/>
                </a:lnTo>
                <a:lnTo>
                  <a:pt x="4" y="93"/>
                </a:lnTo>
                <a:lnTo>
                  <a:pt x="2" y="88"/>
                </a:lnTo>
                <a:lnTo>
                  <a:pt x="0" y="84"/>
                </a:lnTo>
                <a:lnTo>
                  <a:pt x="0" y="79"/>
                </a:lnTo>
                <a:lnTo>
                  <a:pt x="2" y="75"/>
                </a:lnTo>
                <a:lnTo>
                  <a:pt x="5" y="70"/>
                </a:lnTo>
                <a:lnTo>
                  <a:pt x="7" y="65"/>
                </a:lnTo>
                <a:lnTo>
                  <a:pt x="9" y="60"/>
                </a:lnTo>
                <a:lnTo>
                  <a:pt x="10" y="54"/>
                </a:lnTo>
                <a:lnTo>
                  <a:pt x="10" y="49"/>
                </a:lnTo>
                <a:lnTo>
                  <a:pt x="10" y="43"/>
                </a:lnTo>
                <a:lnTo>
                  <a:pt x="9" y="38"/>
                </a:lnTo>
                <a:lnTo>
                  <a:pt x="9" y="32"/>
                </a:lnTo>
                <a:lnTo>
                  <a:pt x="8" y="28"/>
                </a:lnTo>
                <a:lnTo>
                  <a:pt x="8" y="23"/>
                </a:lnTo>
                <a:lnTo>
                  <a:pt x="9" y="18"/>
                </a:lnTo>
                <a:lnTo>
                  <a:pt x="10" y="14"/>
                </a:lnTo>
                <a:lnTo>
                  <a:pt x="12" y="10"/>
                </a:lnTo>
                <a:lnTo>
                  <a:pt x="15" y="6"/>
                </a:lnTo>
                <a:lnTo>
                  <a:pt x="19" y="2"/>
                </a:lnTo>
                <a:lnTo>
                  <a:pt x="24" y="0"/>
                </a:lnTo>
              </a:path>
            </a:pathLst>
          </a:custGeom>
          <a:solidFill>
            <a:srgbClr val="99FFCC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" name="Freeform 134"/>
          <p:cNvSpPr>
            <a:spLocks/>
          </p:cNvSpPr>
          <p:nvPr/>
        </p:nvSpPr>
        <p:spPr bwMode="auto">
          <a:xfrm>
            <a:off x="1562100" y="2236099"/>
            <a:ext cx="2162175" cy="1855787"/>
          </a:xfrm>
          <a:custGeom>
            <a:avLst/>
            <a:gdLst/>
            <a:ahLst/>
            <a:cxnLst>
              <a:cxn ang="0">
                <a:pos x="969" y="428"/>
              </a:cxn>
              <a:cxn ang="0">
                <a:pos x="1078" y="427"/>
              </a:cxn>
              <a:cxn ang="0">
                <a:pos x="1109" y="373"/>
              </a:cxn>
              <a:cxn ang="0">
                <a:pos x="1190" y="322"/>
              </a:cxn>
              <a:cxn ang="0">
                <a:pos x="1284" y="307"/>
              </a:cxn>
              <a:cxn ang="0">
                <a:pos x="1283" y="344"/>
              </a:cxn>
              <a:cxn ang="0">
                <a:pos x="1322" y="400"/>
              </a:cxn>
              <a:cxn ang="0">
                <a:pos x="1251" y="420"/>
              </a:cxn>
              <a:cxn ang="0">
                <a:pos x="1210" y="486"/>
              </a:cxn>
              <a:cxn ang="0">
                <a:pos x="1167" y="558"/>
              </a:cxn>
              <a:cxn ang="0">
                <a:pos x="1140" y="627"/>
              </a:cxn>
              <a:cxn ang="0">
                <a:pos x="1104" y="584"/>
              </a:cxn>
              <a:cxn ang="0">
                <a:pos x="1077" y="587"/>
              </a:cxn>
              <a:cxn ang="0">
                <a:pos x="1064" y="552"/>
              </a:cxn>
              <a:cxn ang="0">
                <a:pos x="1115" y="517"/>
              </a:cxn>
              <a:cxn ang="0">
                <a:pos x="1011" y="496"/>
              </a:cxn>
              <a:cxn ang="0">
                <a:pos x="977" y="454"/>
              </a:cxn>
              <a:cxn ang="0">
                <a:pos x="921" y="432"/>
              </a:cxn>
              <a:cxn ang="0">
                <a:pos x="926" y="476"/>
              </a:cxn>
              <a:cxn ang="0">
                <a:pos x="916" y="507"/>
              </a:cxn>
              <a:cxn ang="0">
                <a:pos x="936" y="581"/>
              </a:cxn>
              <a:cxn ang="0">
                <a:pos x="950" y="650"/>
              </a:cxn>
              <a:cxn ang="0">
                <a:pos x="915" y="668"/>
              </a:cxn>
              <a:cxn ang="0">
                <a:pos x="855" y="711"/>
              </a:cxn>
              <a:cxn ang="0">
                <a:pos x="698" y="843"/>
              </a:cxn>
              <a:cxn ang="0">
                <a:pos x="621" y="910"/>
              </a:cxn>
              <a:cxn ang="0">
                <a:pos x="549" y="970"/>
              </a:cxn>
              <a:cxn ang="0">
                <a:pos x="558" y="1058"/>
              </a:cxn>
              <a:cxn ang="0">
                <a:pos x="533" y="1140"/>
              </a:cxn>
              <a:cxn ang="0">
                <a:pos x="500" y="1218"/>
              </a:cxn>
              <a:cxn ang="0">
                <a:pos x="425" y="1278"/>
              </a:cxn>
              <a:cxn ang="0">
                <a:pos x="314" y="1091"/>
              </a:cxn>
              <a:cxn ang="0">
                <a:pos x="256" y="941"/>
              </a:cxn>
              <a:cxn ang="0">
                <a:pos x="224" y="831"/>
              </a:cxn>
              <a:cxn ang="0">
                <a:pos x="211" y="770"/>
              </a:cxn>
              <a:cxn ang="0">
                <a:pos x="205" y="650"/>
              </a:cxn>
              <a:cxn ang="0">
                <a:pos x="191" y="673"/>
              </a:cxn>
              <a:cxn ang="0">
                <a:pos x="88" y="691"/>
              </a:cxn>
              <a:cxn ang="0">
                <a:pos x="106" y="607"/>
              </a:cxn>
              <a:cxn ang="0">
                <a:pos x="0" y="564"/>
              </a:cxn>
              <a:cxn ang="0">
                <a:pos x="59" y="538"/>
              </a:cxn>
              <a:cxn ang="0">
                <a:pos x="135" y="517"/>
              </a:cxn>
              <a:cxn ang="0">
                <a:pos x="85" y="426"/>
              </a:cxn>
              <a:cxn ang="0">
                <a:pos x="79" y="389"/>
              </a:cxn>
              <a:cxn ang="0">
                <a:pos x="174" y="341"/>
              </a:cxn>
              <a:cxn ang="0">
                <a:pos x="267" y="262"/>
              </a:cxn>
              <a:cxn ang="0">
                <a:pos x="295" y="194"/>
              </a:cxn>
              <a:cxn ang="0">
                <a:pos x="306" y="135"/>
              </a:cxn>
              <a:cxn ang="0">
                <a:pos x="274" y="96"/>
              </a:cxn>
              <a:cxn ang="0">
                <a:pos x="279" y="36"/>
              </a:cxn>
              <a:cxn ang="0">
                <a:pos x="448" y="1"/>
              </a:cxn>
              <a:cxn ang="0">
                <a:pos x="520" y="117"/>
              </a:cxn>
              <a:cxn ang="0">
                <a:pos x="484" y="180"/>
              </a:cxn>
              <a:cxn ang="0">
                <a:pos x="581" y="257"/>
              </a:cxn>
              <a:cxn ang="0">
                <a:pos x="543" y="318"/>
              </a:cxn>
              <a:cxn ang="0">
                <a:pos x="608" y="361"/>
              </a:cxn>
              <a:cxn ang="0">
                <a:pos x="685" y="394"/>
              </a:cxn>
              <a:cxn ang="0">
                <a:pos x="758" y="411"/>
              </a:cxn>
              <a:cxn ang="0">
                <a:pos x="825" y="432"/>
              </a:cxn>
              <a:cxn ang="0">
                <a:pos x="901" y="440"/>
              </a:cxn>
              <a:cxn ang="0">
                <a:pos x="917" y="383"/>
              </a:cxn>
            </a:cxnLst>
            <a:rect l="0" t="0" r="r" b="b"/>
            <a:pathLst>
              <a:path w="1336" h="1281">
                <a:moveTo>
                  <a:pt x="948" y="390"/>
                </a:moveTo>
                <a:lnTo>
                  <a:pt x="947" y="392"/>
                </a:lnTo>
                <a:lnTo>
                  <a:pt x="946" y="394"/>
                </a:lnTo>
                <a:lnTo>
                  <a:pt x="944" y="396"/>
                </a:lnTo>
                <a:lnTo>
                  <a:pt x="943" y="397"/>
                </a:lnTo>
                <a:lnTo>
                  <a:pt x="941" y="398"/>
                </a:lnTo>
                <a:lnTo>
                  <a:pt x="939" y="400"/>
                </a:lnTo>
                <a:lnTo>
                  <a:pt x="939" y="402"/>
                </a:lnTo>
                <a:lnTo>
                  <a:pt x="938" y="404"/>
                </a:lnTo>
                <a:lnTo>
                  <a:pt x="938" y="406"/>
                </a:lnTo>
                <a:lnTo>
                  <a:pt x="939" y="407"/>
                </a:lnTo>
                <a:lnTo>
                  <a:pt x="939" y="409"/>
                </a:lnTo>
                <a:lnTo>
                  <a:pt x="940" y="410"/>
                </a:lnTo>
                <a:lnTo>
                  <a:pt x="941" y="412"/>
                </a:lnTo>
                <a:lnTo>
                  <a:pt x="941" y="413"/>
                </a:lnTo>
                <a:lnTo>
                  <a:pt x="942" y="414"/>
                </a:lnTo>
                <a:lnTo>
                  <a:pt x="942" y="416"/>
                </a:lnTo>
                <a:lnTo>
                  <a:pt x="945" y="416"/>
                </a:lnTo>
                <a:lnTo>
                  <a:pt x="948" y="417"/>
                </a:lnTo>
                <a:lnTo>
                  <a:pt x="950" y="419"/>
                </a:lnTo>
                <a:lnTo>
                  <a:pt x="953" y="421"/>
                </a:lnTo>
                <a:lnTo>
                  <a:pt x="955" y="423"/>
                </a:lnTo>
                <a:lnTo>
                  <a:pt x="957" y="425"/>
                </a:lnTo>
                <a:lnTo>
                  <a:pt x="960" y="427"/>
                </a:lnTo>
                <a:lnTo>
                  <a:pt x="962" y="428"/>
                </a:lnTo>
                <a:lnTo>
                  <a:pt x="965" y="428"/>
                </a:lnTo>
                <a:lnTo>
                  <a:pt x="967" y="428"/>
                </a:lnTo>
                <a:lnTo>
                  <a:pt x="969" y="428"/>
                </a:lnTo>
                <a:lnTo>
                  <a:pt x="971" y="428"/>
                </a:lnTo>
                <a:lnTo>
                  <a:pt x="977" y="428"/>
                </a:lnTo>
                <a:lnTo>
                  <a:pt x="982" y="428"/>
                </a:lnTo>
                <a:lnTo>
                  <a:pt x="989" y="429"/>
                </a:lnTo>
                <a:lnTo>
                  <a:pt x="994" y="430"/>
                </a:lnTo>
                <a:lnTo>
                  <a:pt x="999" y="430"/>
                </a:lnTo>
                <a:lnTo>
                  <a:pt x="1004" y="429"/>
                </a:lnTo>
                <a:lnTo>
                  <a:pt x="1008" y="427"/>
                </a:lnTo>
                <a:lnTo>
                  <a:pt x="1012" y="422"/>
                </a:lnTo>
                <a:lnTo>
                  <a:pt x="1017" y="424"/>
                </a:lnTo>
                <a:lnTo>
                  <a:pt x="1022" y="426"/>
                </a:lnTo>
                <a:lnTo>
                  <a:pt x="1027" y="427"/>
                </a:lnTo>
                <a:lnTo>
                  <a:pt x="1032" y="428"/>
                </a:lnTo>
                <a:lnTo>
                  <a:pt x="1038" y="429"/>
                </a:lnTo>
                <a:lnTo>
                  <a:pt x="1043" y="429"/>
                </a:lnTo>
                <a:lnTo>
                  <a:pt x="1048" y="429"/>
                </a:lnTo>
                <a:lnTo>
                  <a:pt x="1054" y="429"/>
                </a:lnTo>
                <a:lnTo>
                  <a:pt x="1056" y="428"/>
                </a:lnTo>
                <a:lnTo>
                  <a:pt x="1057" y="428"/>
                </a:lnTo>
                <a:lnTo>
                  <a:pt x="1059" y="427"/>
                </a:lnTo>
                <a:lnTo>
                  <a:pt x="1061" y="426"/>
                </a:lnTo>
                <a:lnTo>
                  <a:pt x="1063" y="425"/>
                </a:lnTo>
                <a:lnTo>
                  <a:pt x="1065" y="426"/>
                </a:lnTo>
                <a:lnTo>
                  <a:pt x="1067" y="427"/>
                </a:lnTo>
                <a:lnTo>
                  <a:pt x="1069" y="428"/>
                </a:lnTo>
                <a:lnTo>
                  <a:pt x="1072" y="428"/>
                </a:lnTo>
                <a:lnTo>
                  <a:pt x="1075" y="428"/>
                </a:lnTo>
                <a:lnTo>
                  <a:pt x="1078" y="427"/>
                </a:lnTo>
                <a:lnTo>
                  <a:pt x="1080" y="426"/>
                </a:lnTo>
                <a:lnTo>
                  <a:pt x="1083" y="424"/>
                </a:lnTo>
                <a:lnTo>
                  <a:pt x="1085" y="423"/>
                </a:lnTo>
                <a:lnTo>
                  <a:pt x="1087" y="421"/>
                </a:lnTo>
                <a:lnTo>
                  <a:pt x="1087" y="419"/>
                </a:lnTo>
                <a:lnTo>
                  <a:pt x="1088" y="414"/>
                </a:lnTo>
                <a:lnTo>
                  <a:pt x="1088" y="411"/>
                </a:lnTo>
                <a:lnTo>
                  <a:pt x="1087" y="407"/>
                </a:lnTo>
                <a:lnTo>
                  <a:pt x="1085" y="403"/>
                </a:lnTo>
                <a:lnTo>
                  <a:pt x="1083" y="399"/>
                </a:lnTo>
                <a:lnTo>
                  <a:pt x="1080" y="395"/>
                </a:lnTo>
                <a:lnTo>
                  <a:pt x="1077" y="391"/>
                </a:lnTo>
                <a:lnTo>
                  <a:pt x="1074" y="388"/>
                </a:lnTo>
                <a:lnTo>
                  <a:pt x="1074" y="387"/>
                </a:lnTo>
                <a:lnTo>
                  <a:pt x="1074" y="386"/>
                </a:lnTo>
                <a:lnTo>
                  <a:pt x="1074" y="384"/>
                </a:lnTo>
                <a:lnTo>
                  <a:pt x="1074" y="383"/>
                </a:lnTo>
                <a:lnTo>
                  <a:pt x="1075" y="384"/>
                </a:lnTo>
                <a:lnTo>
                  <a:pt x="1075" y="383"/>
                </a:lnTo>
                <a:lnTo>
                  <a:pt x="1076" y="381"/>
                </a:lnTo>
                <a:lnTo>
                  <a:pt x="1076" y="382"/>
                </a:lnTo>
                <a:lnTo>
                  <a:pt x="1076" y="379"/>
                </a:lnTo>
                <a:lnTo>
                  <a:pt x="1082" y="378"/>
                </a:lnTo>
                <a:lnTo>
                  <a:pt x="1087" y="377"/>
                </a:lnTo>
                <a:lnTo>
                  <a:pt x="1093" y="376"/>
                </a:lnTo>
                <a:lnTo>
                  <a:pt x="1098" y="375"/>
                </a:lnTo>
                <a:lnTo>
                  <a:pt x="1104" y="374"/>
                </a:lnTo>
                <a:lnTo>
                  <a:pt x="1109" y="373"/>
                </a:lnTo>
                <a:lnTo>
                  <a:pt x="1116" y="372"/>
                </a:lnTo>
                <a:lnTo>
                  <a:pt x="1121" y="371"/>
                </a:lnTo>
                <a:lnTo>
                  <a:pt x="1119" y="365"/>
                </a:lnTo>
                <a:lnTo>
                  <a:pt x="1120" y="361"/>
                </a:lnTo>
                <a:lnTo>
                  <a:pt x="1122" y="358"/>
                </a:lnTo>
                <a:lnTo>
                  <a:pt x="1126" y="357"/>
                </a:lnTo>
                <a:lnTo>
                  <a:pt x="1131" y="355"/>
                </a:lnTo>
                <a:lnTo>
                  <a:pt x="1135" y="353"/>
                </a:lnTo>
                <a:lnTo>
                  <a:pt x="1138" y="351"/>
                </a:lnTo>
                <a:lnTo>
                  <a:pt x="1141" y="347"/>
                </a:lnTo>
                <a:lnTo>
                  <a:pt x="1141" y="344"/>
                </a:lnTo>
                <a:lnTo>
                  <a:pt x="1143" y="341"/>
                </a:lnTo>
                <a:lnTo>
                  <a:pt x="1144" y="339"/>
                </a:lnTo>
                <a:lnTo>
                  <a:pt x="1146" y="337"/>
                </a:lnTo>
                <a:lnTo>
                  <a:pt x="1148" y="336"/>
                </a:lnTo>
                <a:lnTo>
                  <a:pt x="1150" y="334"/>
                </a:lnTo>
                <a:lnTo>
                  <a:pt x="1152" y="333"/>
                </a:lnTo>
                <a:lnTo>
                  <a:pt x="1154" y="332"/>
                </a:lnTo>
                <a:lnTo>
                  <a:pt x="1157" y="331"/>
                </a:lnTo>
                <a:lnTo>
                  <a:pt x="1160" y="330"/>
                </a:lnTo>
                <a:lnTo>
                  <a:pt x="1164" y="330"/>
                </a:lnTo>
                <a:lnTo>
                  <a:pt x="1167" y="330"/>
                </a:lnTo>
                <a:lnTo>
                  <a:pt x="1171" y="331"/>
                </a:lnTo>
                <a:lnTo>
                  <a:pt x="1174" y="331"/>
                </a:lnTo>
                <a:lnTo>
                  <a:pt x="1178" y="330"/>
                </a:lnTo>
                <a:lnTo>
                  <a:pt x="1181" y="329"/>
                </a:lnTo>
                <a:lnTo>
                  <a:pt x="1186" y="326"/>
                </a:lnTo>
                <a:lnTo>
                  <a:pt x="1190" y="322"/>
                </a:lnTo>
                <a:lnTo>
                  <a:pt x="1194" y="317"/>
                </a:lnTo>
                <a:lnTo>
                  <a:pt x="1198" y="312"/>
                </a:lnTo>
                <a:lnTo>
                  <a:pt x="1202" y="308"/>
                </a:lnTo>
                <a:lnTo>
                  <a:pt x="1206" y="305"/>
                </a:lnTo>
                <a:lnTo>
                  <a:pt x="1211" y="303"/>
                </a:lnTo>
                <a:lnTo>
                  <a:pt x="1216" y="304"/>
                </a:lnTo>
                <a:lnTo>
                  <a:pt x="1219" y="304"/>
                </a:lnTo>
                <a:lnTo>
                  <a:pt x="1221" y="306"/>
                </a:lnTo>
                <a:lnTo>
                  <a:pt x="1224" y="307"/>
                </a:lnTo>
                <a:lnTo>
                  <a:pt x="1227" y="309"/>
                </a:lnTo>
                <a:lnTo>
                  <a:pt x="1230" y="311"/>
                </a:lnTo>
                <a:lnTo>
                  <a:pt x="1234" y="312"/>
                </a:lnTo>
                <a:lnTo>
                  <a:pt x="1237" y="313"/>
                </a:lnTo>
                <a:lnTo>
                  <a:pt x="1241" y="313"/>
                </a:lnTo>
                <a:lnTo>
                  <a:pt x="1243" y="314"/>
                </a:lnTo>
                <a:lnTo>
                  <a:pt x="1244" y="315"/>
                </a:lnTo>
                <a:lnTo>
                  <a:pt x="1244" y="317"/>
                </a:lnTo>
                <a:lnTo>
                  <a:pt x="1244" y="319"/>
                </a:lnTo>
                <a:lnTo>
                  <a:pt x="1249" y="317"/>
                </a:lnTo>
                <a:lnTo>
                  <a:pt x="1254" y="314"/>
                </a:lnTo>
                <a:lnTo>
                  <a:pt x="1258" y="310"/>
                </a:lnTo>
                <a:lnTo>
                  <a:pt x="1262" y="307"/>
                </a:lnTo>
                <a:lnTo>
                  <a:pt x="1266" y="304"/>
                </a:lnTo>
                <a:lnTo>
                  <a:pt x="1270" y="301"/>
                </a:lnTo>
                <a:lnTo>
                  <a:pt x="1274" y="300"/>
                </a:lnTo>
                <a:lnTo>
                  <a:pt x="1279" y="302"/>
                </a:lnTo>
                <a:lnTo>
                  <a:pt x="1282" y="304"/>
                </a:lnTo>
                <a:lnTo>
                  <a:pt x="1284" y="307"/>
                </a:lnTo>
                <a:lnTo>
                  <a:pt x="1285" y="310"/>
                </a:lnTo>
                <a:lnTo>
                  <a:pt x="1285" y="313"/>
                </a:lnTo>
                <a:lnTo>
                  <a:pt x="1284" y="316"/>
                </a:lnTo>
                <a:lnTo>
                  <a:pt x="1283" y="320"/>
                </a:lnTo>
                <a:lnTo>
                  <a:pt x="1281" y="324"/>
                </a:lnTo>
                <a:lnTo>
                  <a:pt x="1280" y="327"/>
                </a:lnTo>
                <a:lnTo>
                  <a:pt x="1282" y="326"/>
                </a:lnTo>
                <a:lnTo>
                  <a:pt x="1284" y="325"/>
                </a:lnTo>
                <a:lnTo>
                  <a:pt x="1286" y="323"/>
                </a:lnTo>
                <a:lnTo>
                  <a:pt x="1288" y="322"/>
                </a:lnTo>
                <a:lnTo>
                  <a:pt x="1290" y="321"/>
                </a:lnTo>
                <a:lnTo>
                  <a:pt x="1293" y="320"/>
                </a:lnTo>
                <a:lnTo>
                  <a:pt x="1295" y="319"/>
                </a:lnTo>
                <a:lnTo>
                  <a:pt x="1297" y="319"/>
                </a:lnTo>
                <a:lnTo>
                  <a:pt x="1299" y="322"/>
                </a:lnTo>
                <a:lnTo>
                  <a:pt x="1302" y="324"/>
                </a:lnTo>
                <a:lnTo>
                  <a:pt x="1305" y="326"/>
                </a:lnTo>
                <a:lnTo>
                  <a:pt x="1304" y="330"/>
                </a:lnTo>
                <a:lnTo>
                  <a:pt x="1301" y="333"/>
                </a:lnTo>
                <a:lnTo>
                  <a:pt x="1299" y="335"/>
                </a:lnTo>
                <a:lnTo>
                  <a:pt x="1297" y="337"/>
                </a:lnTo>
                <a:lnTo>
                  <a:pt x="1294" y="338"/>
                </a:lnTo>
                <a:lnTo>
                  <a:pt x="1292" y="339"/>
                </a:lnTo>
                <a:lnTo>
                  <a:pt x="1289" y="340"/>
                </a:lnTo>
                <a:lnTo>
                  <a:pt x="1286" y="341"/>
                </a:lnTo>
                <a:lnTo>
                  <a:pt x="1283" y="342"/>
                </a:lnTo>
                <a:lnTo>
                  <a:pt x="1283" y="343"/>
                </a:lnTo>
                <a:lnTo>
                  <a:pt x="1283" y="344"/>
                </a:lnTo>
                <a:lnTo>
                  <a:pt x="1284" y="346"/>
                </a:lnTo>
                <a:lnTo>
                  <a:pt x="1286" y="347"/>
                </a:lnTo>
                <a:lnTo>
                  <a:pt x="1290" y="347"/>
                </a:lnTo>
                <a:lnTo>
                  <a:pt x="1294" y="347"/>
                </a:lnTo>
                <a:lnTo>
                  <a:pt x="1297" y="347"/>
                </a:lnTo>
                <a:lnTo>
                  <a:pt x="1301" y="346"/>
                </a:lnTo>
                <a:lnTo>
                  <a:pt x="1305" y="347"/>
                </a:lnTo>
                <a:lnTo>
                  <a:pt x="1309" y="347"/>
                </a:lnTo>
                <a:lnTo>
                  <a:pt x="1313" y="348"/>
                </a:lnTo>
                <a:lnTo>
                  <a:pt x="1316" y="350"/>
                </a:lnTo>
                <a:lnTo>
                  <a:pt x="1317" y="346"/>
                </a:lnTo>
                <a:lnTo>
                  <a:pt x="1320" y="346"/>
                </a:lnTo>
                <a:lnTo>
                  <a:pt x="1323" y="347"/>
                </a:lnTo>
                <a:lnTo>
                  <a:pt x="1325" y="347"/>
                </a:lnTo>
                <a:lnTo>
                  <a:pt x="1334" y="353"/>
                </a:lnTo>
                <a:lnTo>
                  <a:pt x="1335" y="359"/>
                </a:lnTo>
                <a:lnTo>
                  <a:pt x="1334" y="364"/>
                </a:lnTo>
                <a:lnTo>
                  <a:pt x="1331" y="368"/>
                </a:lnTo>
                <a:lnTo>
                  <a:pt x="1328" y="371"/>
                </a:lnTo>
                <a:lnTo>
                  <a:pt x="1324" y="375"/>
                </a:lnTo>
                <a:lnTo>
                  <a:pt x="1320" y="379"/>
                </a:lnTo>
                <a:lnTo>
                  <a:pt x="1318" y="383"/>
                </a:lnTo>
                <a:lnTo>
                  <a:pt x="1318" y="388"/>
                </a:lnTo>
                <a:lnTo>
                  <a:pt x="1318" y="391"/>
                </a:lnTo>
                <a:lnTo>
                  <a:pt x="1319" y="393"/>
                </a:lnTo>
                <a:lnTo>
                  <a:pt x="1320" y="396"/>
                </a:lnTo>
                <a:lnTo>
                  <a:pt x="1321" y="398"/>
                </a:lnTo>
                <a:lnTo>
                  <a:pt x="1322" y="400"/>
                </a:lnTo>
                <a:lnTo>
                  <a:pt x="1322" y="402"/>
                </a:lnTo>
                <a:lnTo>
                  <a:pt x="1322" y="403"/>
                </a:lnTo>
                <a:lnTo>
                  <a:pt x="1321" y="404"/>
                </a:lnTo>
                <a:lnTo>
                  <a:pt x="1318" y="405"/>
                </a:lnTo>
                <a:lnTo>
                  <a:pt x="1315" y="404"/>
                </a:lnTo>
                <a:lnTo>
                  <a:pt x="1312" y="402"/>
                </a:lnTo>
                <a:lnTo>
                  <a:pt x="1309" y="399"/>
                </a:lnTo>
                <a:lnTo>
                  <a:pt x="1306" y="396"/>
                </a:lnTo>
                <a:lnTo>
                  <a:pt x="1302" y="393"/>
                </a:lnTo>
                <a:lnTo>
                  <a:pt x="1299" y="392"/>
                </a:lnTo>
                <a:lnTo>
                  <a:pt x="1295" y="393"/>
                </a:lnTo>
                <a:lnTo>
                  <a:pt x="1292" y="394"/>
                </a:lnTo>
                <a:lnTo>
                  <a:pt x="1288" y="396"/>
                </a:lnTo>
                <a:lnTo>
                  <a:pt x="1285" y="397"/>
                </a:lnTo>
                <a:lnTo>
                  <a:pt x="1281" y="398"/>
                </a:lnTo>
                <a:lnTo>
                  <a:pt x="1278" y="399"/>
                </a:lnTo>
                <a:lnTo>
                  <a:pt x="1274" y="400"/>
                </a:lnTo>
                <a:lnTo>
                  <a:pt x="1271" y="402"/>
                </a:lnTo>
                <a:lnTo>
                  <a:pt x="1269" y="404"/>
                </a:lnTo>
                <a:lnTo>
                  <a:pt x="1267" y="407"/>
                </a:lnTo>
                <a:lnTo>
                  <a:pt x="1265" y="409"/>
                </a:lnTo>
                <a:lnTo>
                  <a:pt x="1263" y="410"/>
                </a:lnTo>
                <a:lnTo>
                  <a:pt x="1261" y="413"/>
                </a:lnTo>
                <a:lnTo>
                  <a:pt x="1259" y="414"/>
                </a:lnTo>
                <a:lnTo>
                  <a:pt x="1257" y="415"/>
                </a:lnTo>
                <a:lnTo>
                  <a:pt x="1255" y="417"/>
                </a:lnTo>
                <a:lnTo>
                  <a:pt x="1253" y="419"/>
                </a:lnTo>
                <a:lnTo>
                  <a:pt x="1251" y="420"/>
                </a:lnTo>
                <a:lnTo>
                  <a:pt x="1248" y="420"/>
                </a:lnTo>
                <a:lnTo>
                  <a:pt x="1244" y="420"/>
                </a:lnTo>
                <a:lnTo>
                  <a:pt x="1242" y="421"/>
                </a:lnTo>
                <a:lnTo>
                  <a:pt x="1239" y="423"/>
                </a:lnTo>
                <a:lnTo>
                  <a:pt x="1236" y="425"/>
                </a:lnTo>
                <a:lnTo>
                  <a:pt x="1234" y="428"/>
                </a:lnTo>
                <a:lnTo>
                  <a:pt x="1231" y="430"/>
                </a:lnTo>
                <a:lnTo>
                  <a:pt x="1229" y="433"/>
                </a:lnTo>
                <a:lnTo>
                  <a:pt x="1228" y="435"/>
                </a:lnTo>
                <a:lnTo>
                  <a:pt x="1227" y="438"/>
                </a:lnTo>
                <a:lnTo>
                  <a:pt x="1228" y="440"/>
                </a:lnTo>
                <a:lnTo>
                  <a:pt x="1228" y="443"/>
                </a:lnTo>
                <a:lnTo>
                  <a:pt x="1229" y="445"/>
                </a:lnTo>
                <a:lnTo>
                  <a:pt x="1230" y="448"/>
                </a:lnTo>
                <a:lnTo>
                  <a:pt x="1231" y="450"/>
                </a:lnTo>
                <a:lnTo>
                  <a:pt x="1231" y="453"/>
                </a:lnTo>
                <a:lnTo>
                  <a:pt x="1230" y="456"/>
                </a:lnTo>
                <a:lnTo>
                  <a:pt x="1229" y="458"/>
                </a:lnTo>
                <a:lnTo>
                  <a:pt x="1228" y="461"/>
                </a:lnTo>
                <a:lnTo>
                  <a:pt x="1226" y="464"/>
                </a:lnTo>
                <a:lnTo>
                  <a:pt x="1224" y="466"/>
                </a:lnTo>
                <a:lnTo>
                  <a:pt x="1221" y="469"/>
                </a:lnTo>
                <a:lnTo>
                  <a:pt x="1219" y="472"/>
                </a:lnTo>
                <a:lnTo>
                  <a:pt x="1217" y="474"/>
                </a:lnTo>
                <a:lnTo>
                  <a:pt x="1215" y="476"/>
                </a:lnTo>
                <a:lnTo>
                  <a:pt x="1213" y="479"/>
                </a:lnTo>
                <a:lnTo>
                  <a:pt x="1211" y="482"/>
                </a:lnTo>
                <a:lnTo>
                  <a:pt x="1210" y="486"/>
                </a:lnTo>
                <a:lnTo>
                  <a:pt x="1211" y="489"/>
                </a:lnTo>
                <a:lnTo>
                  <a:pt x="1211" y="491"/>
                </a:lnTo>
                <a:lnTo>
                  <a:pt x="1212" y="494"/>
                </a:lnTo>
                <a:lnTo>
                  <a:pt x="1213" y="498"/>
                </a:lnTo>
                <a:lnTo>
                  <a:pt x="1214" y="501"/>
                </a:lnTo>
                <a:lnTo>
                  <a:pt x="1213" y="504"/>
                </a:lnTo>
                <a:lnTo>
                  <a:pt x="1213" y="507"/>
                </a:lnTo>
                <a:lnTo>
                  <a:pt x="1210" y="511"/>
                </a:lnTo>
                <a:lnTo>
                  <a:pt x="1208" y="516"/>
                </a:lnTo>
                <a:lnTo>
                  <a:pt x="1206" y="520"/>
                </a:lnTo>
                <a:lnTo>
                  <a:pt x="1203" y="524"/>
                </a:lnTo>
                <a:lnTo>
                  <a:pt x="1201" y="529"/>
                </a:lnTo>
                <a:lnTo>
                  <a:pt x="1198" y="533"/>
                </a:lnTo>
                <a:lnTo>
                  <a:pt x="1195" y="537"/>
                </a:lnTo>
                <a:lnTo>
                  <a:pt x="1191" y="541"/>
                </a:lnTo>
                <a:lnTo>
                  <a:pt x="1191" y="542"/>
                </a:lnTo>
                <a:lnTo>
                  <a:pt x="1190" y="543"/>
                </a:lnTo>
                <a:lnTo>
                  <a:pt x="1190" y="545"/>
                </a:lnTo>
                <a:lnTo>
                  <a:pt x="1190" y="547"/>
                </a:lnTo>
                <a:lnTo>
                  <a:pt x="1190" y="549"/>
                </a:lnTo>
                <a:lnTo>
                  <a:pt x="1190" y="551"/>
                </a:lnTo>
                <a:lnTo>
                  <a:pt x="1190" y="553"/>
                </a:lnTo>
                <a:lnTo>
                  <a:pt x="1190" y="554"/>
                </a:lnTo>
                <a:lnTo>
                  <a:pt x="1186" y="559"/>
                </a:lnTo>
                <a:lnTo>
                  <a:pt x="1182" y="561"/>
                </a:lnTo>
                <a:lnTo>
                  <a:pt x="1178" y="561"/>
                </a:lnTo>
                <a:lnTo>
                  <a:pt x="1172" y="560"/>
                </a:lnTo>
                <a:lnTo>
                  <a:pt x="1167" y="558"/>
                </a:lnTo>
                <a:lnTo>
                  <a:pt x="1161" y="556"/>
                </a:lnTo>
                <a:lnTo>
                  <a:pt x="1156" y="555"/>
                </a:lnTo>
                <a:lnTo>
                  <a:pt x="1151" y="555"/>
                </a:lnTo>
                <a:lnTo>
                  <a:pt x="1152" y="558"/>
                </a:lnTo>
                <a:lnTo>
                  <a:pt x="1153" y="561"/>
                </a:lnTo>
                <a:lnTo>
                  <a:pt x="1154" y="565"/>
                </a:lnTo>
                <a:lnTo>
                  <a:pt x="1155" y="567"/>
                </a:lnTo>
                <a:lnTo>
                  <a:pt x="1155" y="571"/>
                </a:lnTo>
                <a:lnTo>
                  <a:pt x="1155" y="574"/>
                </a:lnTo>
                <a:lnTo>
                  <a:pt x="1154" y="577"/>
                </a:lnTo>
                <a:lnTo>
                  <a:pt x="1152" y="579"/>
                </a:lnTo>
                <a:lnTo>
                  <a:pt x="1151" y="582"/>
                </a:lnTo>
                <a:lnTo>
                  <a:pt x="1149" y="584"/>
                </a:lnTo>
                <a:lnTo>
                  <a:pt x="1148" y="586"/>
                </a:lnTo>
                <a:lnTo>
                  <a:pt x="1148" y="588"/>
                </a:lnTo>
                <a:lnTo>
                  <a:pt x="1147" y="590"/>
                </a:lnTo>
                <a:lnTo>
                  <a:pt x="1147" y="593"/>
                </a:lnTo>
                <a:lnTo>
                  <a:pt x="1147" y="595"/>
                </a:lnTo>
                <a:lnTo>
                  <a:pt x="1147" y="598"/>
                </a:lnTo>
                <a:lnTo>
                  <a:pt x="1146" y="600"/>
                </a:lnTo>
                <a:lnTo>
                  <a:pt x="1145" y="601"/>
                </a:lnTo>
                <a:lnTo>
                  <a:pt x="1141" y="601"/>
                </a:lnTo>
                <a:lnTo>
                  <a:pt x="1139" y="601"/>
                </a:lnTo>
                <a:lnTo>
                  <a:pt x="1140" y="606"/>
                </a:lnTo>
                <a:lnTo>
                  <a:pt x="1140" y="611"/>
                </a:lnTo>
                <a:lnTo>
                  <a:pt x="1141" y="616"/>
                </a:lnTo>
                <a:lnTo>
                  <a:pt x="1141" y="622"/>
                </a:lnTo>
                <a:lnTo>
                  <a:pt x="1140" y="627"/>
                </a:lnTo>
                <a:lnTo>
                  <a:pt x="1139" y="632"/>
                </a:lnTo>
                <a:lnTo>
                  <a:pt x="1138" y="637"/>
                </a:lnTo>
                <a:lnTo>
                  <a:pt x="1137" y="641"/>
                </a:lnTo>
                <a:lnTo>
                  <a:pt x="1137" y="644"/>
                </a:lnTo>
                <a:lnTo>
                  <a:pt x="1135" y="645"/>
                </a:lnTo>
                <a:lnTo>
                  <a:pt x="1133" y="647"/>
                </a:lnTo>
                <a:lnTo>
                  <a:pt x="1131" y="647"/>
                </a:lnTo>
                <a:lnTo>
                  <a:pt x="1129" y="648"/>
                </a:lnTo>
                <a:lnTo>
                  <a:pt x="1126" y="648"/>
                </a:lnTo>
                <a:lnTo>
                  <a:pt x="1124" y="648"/>
                </a:lnTo>
                <a:lnTo>
                  <a:pt x="1121" y="648"/>
                </a:lnTo>
                <a:lnTo>
                  <a:pt x="1115" y="635"/>
                </a:lnTo>
                <a:lnTo>
                  <a:pt x="1114" y="632"/>
                </a:lnTo>
                <a:lnTo>
                  <a:pt x="1113" y="628"/>
                </a:lnTo>
                <a:lnTo>
                  <a:pt x="1113" y="624"/>
                </a:lnTo>
                <a:lnTo>
                  <a:pt x="1113" y="620"/>
                </a:lnTo>
                <a:lnTo>
                  <a:pt x="1113" y="616"/>
                </a:lnTo>
                <a:lnTo>
                  <a:pt x="1113" y="612"/>
                </a:lnTo>
                <a:lnTo>
                  <a:pt x="1113" y="608"/>
                </a:lnTo>
                <a:lnTo>
                  <a:pt x="1110" y="605"/>
                </a:lnTo>
                <a:lnTo>
                  <a:pt x="1109" y="605"/>
                </a:lnTo>
                <a:lnTo>
                  <a:pt x="1107" y="605"/>
                </a:lnTo>
                <a:lnTo>
                  <a:pt x="1106" y="604"/>
                </a:lnTo>
                <a:lnTo>
                  <a:pt x="1104" y="600"/>
                </a:lnTo>
                <a:lnTo>
                  <a:pt x="1103" y="597"/>
                </a:lnTo>
                <a:lnTo>
                  <a:pt x="1103" y="592"/>
                </a:lnTo>
                <a:lnTo>
                  <a:pt x="1103" y="588"/>
                </a:lnTo>
                <a:lnTo>
                  <a:pt x="1104" y="584"/>
                </a:lnTo>
                <a:lnTo>
                  <a:pt x="1104" y="579"/>
                </a:lnTo>
                <a:lnTo>
                  <a:pt x="1104" y="575"/>
                </a:lnTo>
                <a:lnTo>
                  <a:pt x="1103" y="571"/>
                </a:lnTo>
                <a:lnTo>
                  <a:pt x="1102" y="569"/>
                </a:lnTo>
                <a:lnTo>
                  <a:pt x="1100" y="568"/>
                </a:lnTo>
                <a:lnTo>
                  <a:pt x="1098" y="567"/>
                </a:lnTo>
                <a:lnTo>
                  <a:pt x="1097" y="565"/>
                </a:lnTo>
                <a:lnTo>
                  <a:pt x="1096" y="565"/>
                </a:lnTo>
                <a:lnTo>
                  <a:pt x="1095" y="565"/>
                </a:lnTo>
                <a:lnTo>
                  <a:pt x="1094" y="565"/>
                </a:lnTo>
                <a:lnTo>
                  <a:pt x="1093" y="566"/>
                </a:lnTo>
                <a:lnTo>
                  <a:pt x="1090" y="566"/>
                </a:lnTo>
                <a:lnTo>
                  <a:pt x="1086" y="565"/>
                </a:lnTo>
                <a:lnTo>
                  <a:pt x="1084" y="564"/>
                </a:lnTo>
                <a:lnTo>
                  <a:pt x="1082" y="565"/>
                </a:lnTo>
                <a:lnTo>
                  <a:pt x="1082" y="567"/>
                </a:lnTo>
                <a:lnTo>
                  <a:pt x="1083" y="569"/>
                </a:lnTo>
                <a:lnTo>
                  <a:pt x="1084" y="571"/>
                </a:lnTo>
                <a:lnTo>
                  <a:pt x="1084" y="573"/>
                </a:lnTo>
                <a:lnTo>
                  <a:pt x="1084" y="575"/>
                </a:lnTo>
                <a:lnTo>
                  <a:pt x="1085" y="577"/>
                </a:lnTo>
                <a:lnTo>
                  <a:pt x="1084" y="578"/>
                </a:lnTo>
                <a:lnTo>
                  <a:pt x="1084" y="581"/>
                </a:lnTo>
                <a:lnTo>
                  <a:pt x="1083" y="582"/>
                </a:lnTo>
                <a:lnTo>
                  <a:pt x="1081" y="582"/>
                </a:lnTo>
                <a:lnTo>
                  <a:pt x="1080" y="584"/>
                </a:lnTo>
                <a:lnTo>
                  <a:pt x="1079" y="585"/>
                </a:lnTo>
                <a:lnTo>
                  <a:pt x="1077" y="587"/>
                </a:lnTo>
                <a:lnTo>
                  <a:pt x="1077" y="591"/>
                </a:lnTo>
                <a:lnTo>
                  <a:pt x="1076" y="594"/>
                </a:lnTo>
                <a:lnTo>
                  <a:pt x="1075" y="597"/>
                </a:lnTo>
                <a:lnTo>
                  <a:pt x="1072" y="597"/>
                </a:lnTo>
                <a:lnTo>
                  <a:pt x="1071" y="597"/>
                </a:lnTo>
                <a:lnTo>
                  <a:pt x="1069" y="595"/>
                </a:lnTo>
                <a:lnTo>
                  <a:pt x="1068" y="593"/>
                </a:lnTo>
                <a:lnTo>
                  <a:pt x="1067" y="592"/>
                </a:lnTo>
                <a:lnTo>
                  <a:pt x="1065" y="589"/>
                </a:lnTo>
                <a:lnTo>
                  <a:pt x="1064" y="588"/>
                </a:lnTo>
                <a:lnTo>
                  <a:pt x="1062" y="586"/>
                </a:lnTo>
                <a:lnTo>
                  <a:pt x="1060" y="584"/>
                </a:lnTo>
                <a:lnTo>
                  <a:pt x="1058" y="582"/>
                </a:lnTo>
                <a:lnTo>
                  <a:pt x="1056" y="579"/>
                </a:lnTo>
                <a:lnTo>
                  <a:pt x="1054" y="576"/>
                </a:lnTo>
                <a:lnTo>
                  <a:pt x="1054" y="573"/>
                </a:lnTo>
                <a:lnTo>
                  <a:pt x="1053" y="570"/>
                </a:lnTo>
                <a:lnTo>
                  <a:pt x="1053" y="567"/>
                </a:lnTo>
                <a:lnTo>
                  <a:pt x="1054" y="564"/>
                </a:lnTo>
                <a:lnTo>
                  <a:pt x="1055" y="563"/>
                </a:lnTo>
                <a:lnTo>
                  <a:pt x="1056" y="561"/>
                </a:lnTo>
                <a:lnTo>
                  <a:pt x="1058" y="559"/>
                </a:lnTo>
                <a:lnTo>
                  <a:pt x="1061" y="558"/>
                </a:lnTo>
                <a:lnTo>
                  <a:pt x="1060" y="557"/>
                </a:lnTo>
                <a:lnTo>
                  <a:pt x="1059" y="557"/>
                </a:lnTo>
                <a:lnTo>
                  <a:pt x="1059" y="556"/>
                </a:lnTo>
                <a:lnTo>
                  <a:pt x="1061" y="553"/>
                </a:lnTo>
                <a:lnTo>
                  <a:pt x="1064" y="552"/>
                </a:lnTo>
                <a:lnTo>
                  <a:pt x="1066" y="551"/>
                </a:lnTo>
                <a:lnTo>
                  <a:pt x="1069" y="551"/>
                </a:lnTo>
                <a:lnTo>
                  <a:pt x="1072" y="550"/>
                </a:lnTo>
                <a:lnTo>
                  <a:pt x="1074" y="550"/>
                </a:lnTo>
                <a:lnTo>
                  <a:pt x="1076" y="548"/>
                </a:lnTo>
                <a:lnTo>
                  <a:pt x="1079" y="546"/>
                </a:lnTo>
                <a:lnTo>
                  <a:pt x="1080" y="546"/>
                </a:lnTo>
                <a:lnTo>
                  <a:pt x="1080" y="547"/>
                </a:lnTo>
                <a:lnTo>
                  <a:pt x="1081" y="549"/>
                </a:lnTo>
                <a:lnTo>
                  <a:pt x="1083" y="549"/>
                </a:lnTo>
                <a:lnTo>
                  <a:pt x="1085" y="548"/>
                </a:lnTo>
                <a:lnTo>
                  <a:pt x="1087" y="546"/>
                </a:lnTo>
                <a:lnTo>
                  <a:pt x="1088" y="544"/>
                </a:lnTo>
                <a:lnTo>
                  <a:pt x="1089" y="541"/>
                </a:lnTo>
                <a:lnTo>
                  <a:pt x="1091" y="539"/>
                </a:lnTo>
                <a:lnTo>
                  <a:pt x="1092" y="537"/>
                </a:lnTo>
                <a:lnTo>
                  <a:pt x="1095" y="536"/>
                </a:lnTo>
                <a:lnTo>
                  <a:pt x="1097" y="536"/>
                </a:lnTo>
                <a:lnTo>
                  <a:pt x="1097" y="533"/>
                </a:lnTo>
                <a:lnTo>
                  <a:pt x="1097" y="530"/>
                </a:lnTo>
                <a:lnTo>
                  <a:pt x="1097" y="526"/>
                </a:lnTo>
                <a:lnTo>
                  <a:pt x="1098" y="524"/>
                </a:lnTo>
                <a:lnTo>
                  <a:pt x="1100" y="521"/>
                </a:lnTo>
                <a:lnTo>
                  <a:pt x="1103" y="520"/>
                </a:lnTo>
                <a:lnTo>
                  <a:pt x="1107" y="519"/>
                </a:lnTo>
                <a:lnTo>
                  <a:pt x="1110" y="518"/>
                </a:lnTo>
                <a:lnTo>
                  <a:pt x="1113" y="518"/>
                </a:lnTo>
                <a:lnTo>
                  <a:pt x="1115" y="517"/>
                </a:lnTo>
                <a:lnTo>
                  <a:pt x="1116" y="516"/>
                </a:lnTo>
                <a:lnTo>
                  <a:pt x="1116" y="514"/>
                </a:lnTo>
                <a:lnTo>
                  <a:pt x="1115" y="512"/>
                </a:lnTo>
                <a:lnTo>
                  <a:pt x="1111" y="512"/>
                </a:lnTo>
                <a:lnTo>
                  <a:pt x="1109" y="510"/>
                </a:lnTo>
                <a:lnTo>
                  <a:pt x="1108" y="508"/>
                </a:lnTo>
                <a:lnTo>
                  <a:pt x="1109" y="508"/>
                </a:lnTo>
                <a:lnTo>
                  <a:pt x="1109" y="507"/>
                </a:lnTo>
                <a:lnTo>
                  <a:pt x="1109" y="506"/>
                </a:lnTo>
                <a:lnTo>
                  <a:pt x="1109" y="505"/>
                </a:lnTo>
                <a:lnTo>
                  <a:pt x="1104" y="503"/>
                </a:lnTo>
                <a:lnTo>
                  <a:pt x="1099" y="502"/>
                </a:lnTo>
                <a:lnTo>
                  <a:pt x="1093" y="501"/>
                </a:lnTo>
                <a:lnTo>
                  <a:pt x="1087" y="500"/>
                </a:lnTo>
                <a:lnTo>
                  <a:pt x="1082" y="500"/>
                </a:lnTo>
                <a:lnTo>
                  <a:pt x="1076" y="499"/>
                </a:lnTo>
                <a:lnTo>
                  <a:pt x="1070" y="499"/>
                </a:lnTo>
                <a:lnTo>
                  <a:pt x="1065" y="499"/>
                </a:lnTo>
                <a:lnTo>
                  <a:pt x="1059" y="500"/>
                </a:lnTo>
                <a:lnTo>
                  <a:pt x="1053" y="500"/>
                </a:lnTo>
                <a:lnTo>
                  <a:pt x="1046" y="500"/>
                </a:lnTo>
                <a:lnTo>
                  <a:pt x="1040" y="500"/>
                </a:lnTo>
                <a:lnTo>
                  <a:pt x="1034" y="500"/>
                </a:lnTo>
                <a:lnTo>
                  <a:pt x="1028" y="500"/>
                </a:lnTo>
                <a:lnTo>
                  <a:pt x="1023" y="499"/>
                </a:lnTo>
                <a:lnTo>
                  <a:pt x="1017" y="498"/>
                </a:lnTo>
                <a:lnTo>
                  <a:pt x="1014" y="498"/>
                </a:lnTo>
                <a:lnTo>
                  <a:pt x="1011" y="496"/>
                </a:lnTo>
                <a:lnTo>
                  <a:pt x="1008" y="495"/>
                </a:lnTo>
                <a:lnTo>
                  <a:pt x="1006" y="494"/>
                </a:lnTo>
                <a:lnTo>
                  <a:pt x="1004" y="494"/>
                </a:lnTo>
                <a:lnTo>
                  <a:pt x="1001" y="494"/>
                </a:lnTo>
                <a:lnTo>
                  <a:pt x="998" y="493"/>
                </a:lnTo>
                <a:lnTo>
                  <a:pt x="996" y="492"/>
                </a:lnTo>
                <a:lnTo>
                  <a:pt x="994" y="491"/>
                </a:lnTo>
                <a:lnTo>
                  <a:pt x="993" y="489"/>
                </a:lnTo>
                <a:lnTo>
                  <a:pt x="991" y="488"/>
                </a:lnTo>
                <a:lnTo>
                  <a:pt x="991" y="486"/>
                </a:lnTo>
                <a:lnTo>
                  <a:pt x="990" y="483"/>
                </a:lnTo>
                <a:lnTo>
                  <a:pt x="990" y="480"/>
                </a:lnTo>
                <a:lnTo>
                  <a:pt x="990" y="476"/>
                </a:lnTo>
                <a:lnTo>
                  <a:pt x="990" y="474"/>
                </a:lnTo>
                <a:lnTo>
                  <a:pt x="990" y="471"/>
                </a:lnTo>
                <a:lnTo>
                  <a:pt x="991" y="468"/>
                </a:lnTo>
                <a:lnTo>
                  <a:pt x="992" y="465"/>
                </a:lnTo>
                <a:lnTo>
                  <a:pt x="993" y="462"/>
                </a:lnTo>
                <a:lnTo>
                  <a:pt x="990" y="459"/>
                </a:lnTo>
                <a:lnTo>
                  <a:pt x="989" y="454"/>
                </a:lnTo>
                <a:lnTo>
                  <a:pt x="988" y="451"/>
                </a:lnTo>
                <a:lnTo>
                  <a:pt x="983" y="450"/>
                </a:lnTo>
                <a:lnTo>
                  <a:pt x="983" y="451"/>
                </a:lnTo>
                <a:lnTo>
                  <a:pt x="983" y="452"/>
                </a:lnTo>
                <a:lnTo>
                  <a:pt x="983" y="453"/>
                </a:lnTo>
                <a:lnTo>
                  <a:pt x="981" y="453"/>
                </a:lnTo>
                <a:lnTo>
                  <a:pt x="979" y="454"/>
                </a:lnTo>
                <a:lnTo>
                  <a:pt x="977" y="454"/>
                </a:lnTo>
                <a:lnTo>
                  <a:pt x="976" y="455"/>
                </a:lnTo>
                <a:lnTo>
                  <a:pt x="975" y="457"/>
                </a:lnTo>
                <a:lnTo>
                  <a:pt x="973" y="458"/>
                </a:lnTo>
                <a:lnTo>
                  <a:pt x="972" y="459"/>
                </a:lnTo>
                <a:lnTo>
                  <a:pt x="970" y="459"/>
                </a:lnTo>
                <a:lnTo>
                  <a:pt x="968" y="458"/>
                </a:lnTo>
                <a:lnTo>
                  <a:pt x="965" y="455"/>
                </a:lnTo>
                <a:lnTo>
                  <a:pt x="964" y="454"/>
                </a:lnTo>
                <a:lnTo>
                  <a:pt x="962" y="451"/>
                </a:lnTo>
                <a:lnTo>
                  <a:pt x="961" y="449"/>
                </a:lnTo>
                <a:lnTo>
                  <a:pt x="959" y="447"/>
                </a:lnTo>
                <a:lnTo>
                  <a:pt x="958" y="444"/>
                </a:lnTo>
                <a:lnTo>
                  <a:pt x="956" y="442"/>
                </a:lnTo>
                <a:lnTo>
                  <a:pt x="954" y="441"/>
                </a:lnTo>
                <a:lnTo>
                  <a:pt x="952" y="441"/>
                </a:lnTo>
                <a:lnTo>
                  <a:pt x="950" y="441"/>
                </a:lnTo>
                <a:lnTo>
                  <a:pt x="947" y="442"/>
                </a:lnTo>
                <a:lnTo>
                  <a:pt x="946" y="443"/>
                </a:lnTo>
                <a:lnTo>
                  <a:pt x="946" y="444"/>
                </a:lnTo>
                <a:lnTo>
                  <a:pt x="943" y="443"/>
                </a:lnTo>
                <a:lnTo>
                  <a:pt x="939" y="441"/>
                </a:lnTo>
                <a:lnTo>
                  <a:pt x="937" y="439"/>
                </a:lnTo>
                <a:lnTo>
                  <a:pt x="934" y="436"/>
                </a:lnTo>
                <a:lnTo>
                  <a:pt x="931" y="435"/>
                </a:lnTo>
                <a:lnTo>
                  <a:pt x="928" y="433"/>
                </a:lnTo>
                <a:lnTo>
                  <a:pt x="926" y="432"/>
                </a:lnTo>
                <a:lnTo>
                  <a:pt x="923" y="432"/>
                </a:lnTo>
                <a:lnTo>
                  <a:pt x="921" y="432"/>
                </a:lnTo>
                <a:lnTo>
                  <a:pt x="920" y="433"/>
                </a:lnTo>
                <a:lnTo>
                  <a:pt x="921" y="435"/>
                </a:lnTo>
                <a:lnTo>
                  <a:pt x="921" y="437"/>
                </a:lnTo>
                <a:lnTo>
                  <a:pt x="921" y="440"/>
                </a:lnTo>
                <a:lnTo>
                  <a:pt x="923" y="443"/>
                </a:lnTo>
                <a:lnTo>
                  <a:pt x="921" y="445"/>
                </a:lnTo>
                <a:lnTo>
                  <a:pt x="919" y="447"/>
                </a:lnTo>
                <a:lnTo>
                  <a:pt x="917" y="449"/>
                </a:lnTo>
                <a:lnTo>
                  <a:pt x="916" y="451"/>
                </a:lnTo>
                <a:lnTo>
                  <a:pt x="914" y="453"/>
                </a:lnTo>
                <a:lnTo>
                  <a:pt x="913" y="455"/>
                </a:lnTo>
                <a:lnTo>
                  <a:pt x="912" y="458"/>
                </a:lnTo>
                <a:lnTo>
                  <a:pt x="910" y="460"/>
                </a:lnTo>
                <a:lnTo>
                  <a:pt x="909" y="462"/>
                </a:lnTo>
                <a:lnTo>
                  <a:pt x="907" y="465"/>
                </a:lnTo>
                <a:lnTo>
                  <a:pt x="906" y="467"/>
                </a:lnTo>
                <a:lnTo>
                  <a:pt x="907" y="469"/>
                </a:lnTo>
                <a:lnTo>
                  <a:pt x="908" y="471"/>
                </a:lnTo>
                <a:lnTo>
                  <a:pt x="908" y="472"/>
                </a:lnTo>
                <a:lnTo>
                  <a:pt x="910" y="474"/>
                </a:lnTo>
                <a:lnTo>
                  <a:pt x="912" y="473"/>
                </a:lnTo>
                <a:lnTo>
                  <a:pt x="914" y="472"/>
                </a:lnTo>
                <a:lnTo>
                  <a:pt x="916" y="471"/>
                </a:lnTo>
                <a:lnTo>
                  <a:pt x="917" y="471"/>
                </a:lnTo>
                <a:lnTo>
                  <a:pt x="918" y="471"/>
                </a:lnTo>
                <a:lnTo>
                  <a:pt x="919" y="471"/>
                </a:lnTo>
                <a:lnTo>
                  <a:pt x="923" y="475"/>
                </a:lnTo>
                <a:lnTo>
                  <a:pt x="926" y="476"/>
                </a:lnTo>
                <a:lnTo>
                  <a:pt x="930" y="478"/>
                </a:lnTo>
                <a:lnTo>
                  <a:pt x="932" y="481"/>
                </a:lnTo>
                <a:lnTo>
                  <a:pt x="934" y="484"/>
                </a:lnTo>
                <a:lnTo>
                  <a:pt x="935" y="485"/>
                </a:lnTo>
                <a:lnTo>
                  <a:pt x="938" y="487"/>
                </a:lnTo>
                <a:lnTo>
                  <a:pt x="939" y="487"/>
                </a:lnTo>
                <a:lnTo>
                  <a:pt x="942" y="488"/>
                </a:lnTo>
                <a:lnTo>
                  <a:pt x="944" y="488"/>
                </a:lnTo>
                <a:lnTo>
                  <a:pt x="947" y="488"/>
                </a:lnTo>
                <a:lnTo>
                  <a:pt x="949" y="487"/>
                </a:lnTo>
                <a:lnTo>
                  <a:pt x="949" y="489"/>
                </a:lnTo>
                <a:lnTo>
                  <a:pt x="949" y="490"/>
                </a:lnTo>
                <a:lnTo>
                  <a:pt x="949" y="491"/>
                </a:lnTo>
                <a:lnTo>
                  <a:pt x="949" y="492"/>
                </a:lnTo>
                <a:lnTo>
                  <a:pt x="947" y="494"/>
                </a:lnTo>
                <a:lnTo>
                  <a:pt x="944" y="495"/>
                </a:lnTo>
                <a:lnTo>
                  <a:pt x="941" y="496"/>
                </a:lnTo>
                <a:lnTo>
                  <a:pt x="939" y="497"/>
                </a:lnTo>
                <a:lnTo>
                  <a:pt x="936" y="498"/>
                </a:lnTo>
                <a:lnTo>
                  <a:pt x="933" y="498"/>
                </a:lnTo>
                <a:lnTo>
                  <a:pt x="930" y="498"/>
                </a:lnTo>
                <a:lnTo>
                  <a:pt x="927" y="498"/>
                </a:lnTo>
                <a:lnTo>
                  <a:pt x="927" y="501"/>
                </a:lnTo>
                <a:lnTo>
                  <a:pt x="926" y="504"/>
                </a:lnTo>
                <a:lnTo>
                  <a:pt x="924" y="505"/>
                </a:lnTo>
                <a:lnTo>
                  <a:pt x="921" y="506"/>
                </a:lnTo>
                <a:lnTo>
                  <a:pt x="918" y="507"/>
                </a:lnTo>
                <a:lnTo>
                  <a:pt x="916" y="507"/>
                </a:lnTo>
                <a:lnTo>
                  <a:pt x="912" y="508"/>
                </a:lnTo>
                <a:lnTo>
                  <a:pt x="910" y="508"/>
                </a:lnTo>
                <a:lnTo>
                  <a:pt x="910" y="512"/>
                </a:lnTo>
                <a:lnTo>
                  <a:pt x="909" y="515"/>
                </a:lnTo>
                <a:lnTo>
                  <a:pt x="907" y="517"/>
                </a:lnTo>
                <a:lnTo>
                  <a:pt x="904" y="519"/>
                </a:lnTo>
                <a:lnTo>
                  <a:pt x="906" y="524"/>
                </a:lnTo>
                <a:lnTo>
                  <a:pt x="909" y="527"/>
                </a:lnTo>
                <a:lnTo>
                  <a:pt x="913" y="531"/>
                </a:lnTo>
                <a:lnTo>
                  <a:pt x="918" y="534"/>
                </a:lnTo>
                <a:lnTo>
                  <a:pt x="924" y="537"/>
                </a:lnTo>
                <a:lnTo>
                  <a:pt x="928" y="539"/>
                </a:lnTo>
                <a:lnTo>
                  <a:pt x="932" y="543"/>
                </a:lnTo>
                <a:lnTo>
                  <a:pt x="935" y="546"/>
                </a:lnTo>
                <a:lnTo>
                  <a:pt x="938" y="550"/>
                </a:lnTo>
                <a:lnTo>
                  <a:pt x="939" y="553"/>
                </a:lnTo>
                <a:lnTo>
                  <a:pt x="941" y="556"/>
                </a:lnTo>
                <a:lnTo>
                  <a:pt x="942" y="560"/>
                </a:lnTo>
                <a:lnTo>
                  <a:pt x="943" y="564"/>
                </a:lnTo>
                <a:lnTo>
                  <a:pt x="943" y="567"/>
                </a:lnTo>
                <a:lnTo>
                  <a:pt x="943" y="571"/>
                </a:lnTo>
                <a:lnTo>
                  <a:pt x="941" y="575"/>
                </a:lnTo>
                <a:lnTo>
                  <a:pt x="940" y="575"/>
                </a:lnTo>
                <a:lnTo>
                  <a:pt x="939" y="575"/>
                </a:lnTo>
                <a:lnTo>
                  <a:pt x="938" y="576"/>
                </a:lnTo>
                <a:lnTo>
                  <a:pt x="936" y="578"/>
                </a:lnTo>
                <a:lnTo>
                  <a:pt x="936" y="579"/>
                </a:lnTo>
                <a:lnTo>
                  <a:pt x="936" y="581"/>
                </a:lnTo>
                <a:lnTo>
                  <a:pt x="937" y="583"/>
                </a:lnTo>
                <a:lnTo>
                  <a:pt x="939" y="585"/>
                </a:lnTo>
                <a:lnTo>
                  <a:pt x="941" y="586"/>
                </a:lnTo>
                <a:lnTo>
                  <a:pt x="943" y="586"/>
                </a:lnTo>
                <a:lnTo>
                  <a:pt x="943" y="589"/>
                </a:lnTo>
                <a:lnTo>
                  <a:pt x="942" y="591"/>
                </a:lnTo>
                <a:lnTo>
                  <a:pt x="941" y="594"/>
                </a:lnTo>
                <a:lnTo>
                  <a:pt x="942" y="597"/>
                </a:lnTo>
                <a:lnTo>
                  <a:pt x="943" y="599"/>
                </a:lnTo>
                <a:lnTo>
                  <a:pt x="944" y="600"/>
                </a:lnTo>
                <a:lnTo>
                  <a:pt x="945" y="601"/>
                </a:lnTo>
                <a:lnTo>
                  <a:pt x="947" y="603"/>
                </a:lnTo>
                <a:lnTo>
                  <a:pt x="949" y="604"/>
                </a:lnTo>
                <a:lnTo>
                  <a:pt x="950" y="607"/>
                </a:lnTo>
                <a:lnTo>
                  <a:pt x="949" y="609"/>
                </a:lnTo>
                <a:lnTo>
                  <a:pt x="948" y="612"/>
                </a:lnTo>
                <a:lnTo>
                  <a:pt x="947" y="614"/>
                </a:lnTo>
                <a:lnTo>
                  <a:pt x="946" y="617"/>
                </a:lnTo>
                <a:lnTo>
                  <a:pt x="946" y="619"/>
                </a:lnTo>
                <a:lnTo>
                  <a:pt x="947" y="622"/>
                </a:lnTo>
                <a:lnTo>
                  <a:pt x="948" y="625"/>
                </a:lnTo>
                <a:lnTo>
                  <a:pt x="950" y="628"/>
                </a:lnTo>
                <a:lnTo>
                  <a:pt x="950" y="630"/>
                </a:lnTo>
                <a:lnTo>
                  <a:pt x="951" y="633"/>
                </a:lnTo>
                <a:lnTo>
                  <a:pt x="950" y="637"/>
                </a:lnTo>
                <a:lnTo>
                  <a:pt x="950" y="641"/>
                </a:lnTo>
                <a:lnTo>
                  <a:pt x="950" y="645"/>
                </a:lnTo>
                <a:lnTo>
                  <a:pt x="950" y="650"/>
                </a:lnTo>
                <a:lnTo>
                  <a:pt x="950" y="655"/>
                </a:lnTo>
                <a:lnTo>
                  <a:pt x="949" y="659"/>
                </a:lnTo>
                <a:lnTo>
                  <a:pt x="949" y="664"/>
                </a:lnTo>
                <a:lnTo>
                  <a:pt x="947" y="669"/>
                </a:lnTo>
                <a:lnTo>
                  <a:pt x="946" y="669"/>
                </a:lnTo>
                <a:lnTo>
                  <a:pt x="945" y="670"/>
                </a:lnTo>
                <a:lnTo>
                  <a:pt x="944" y="670"/>
                </a:lnTo>
                <a:lnTo>
                  <a:pt x="942" y="668"/>
                </a:lnTo>
                <a:lnTo>
                  <a:pt x="940" y="667"/>
                </a:lnTo>
                <a:lnTo>
                  <a:pt x="939" y="665"/>
                </a:lnTo>
                <a:lnTo>
                  <a:pt x="938" y="662"/>
                </a:lnTo>
                <a:lnTo>
                  <a:pt x="938" y="659"/>
                </a:lnTo>
                <a:lnTo>
                  <a:pt x="938" y="656"/>
                </a:lnTo>
                <a:lnTo>
                  <a:pt x="938" y="653"/>
                </a:lnTo>
                <a:lnTo>
                  <a:pt x="938" y="650"/>
                </a:lnTo>
                <a:lnTo>
                  <a:pt x="936" y="654"/>
                </a:lnTo>
                <a:lnTo>
                  <a:pt x="935" y="657"/>
                </a:lnTo>
                <a:lnTo>
                  <a:pt x="934" y="661"/>
                </a:lnTo>
                <a:lnTo>
                  <a:pt x="933" y="664"/>
                </a:lnTo>
                <a:lnTo>
                  <a:pt x="932" y="667"/>
                </a:lnTo>
                <a:lnTo>
                  <a:pt x="932" y="670"/>
                </a:lnTo>
                <a:lnTo>
                  <a:pt x="931" y="673"/>
                </a:lnTo>
                <a:lnTo>
                  <a:pt x="929" y="675"/>
                </a:lnTo>
                <a:lnTo>
                  <a:pt x="926" y="679"/>
                </a:lnTo>
                <a:lnTo>
                  <a:pt x="923" y="679"/>
                </a:lnTo>
                <a:lnTo>
                  <a:pt x="919" y="677"/>
                </a:lnTo>
                <a:lnTo>
                  <a:pt x="917" y="674"/>
                </a:lnTo>
                <a:lnTo>
                  <a:pt x="915" y="668"/>
                </a:lnTo>
                <a:lnTo>
                  <a:pt x="913" y="663"/>
                </a:lnTo>
                <a:lnTo>
                  <a:pt x="910" y="658"/>
                </a:lnTo>
                <a:lnTo>
                  <a:pt x="907" y="654"/>
                </a:lnTo>
                <a:lnTo>
                  <a:pt x="905" y="653"/>
                </a:lnTo>
                <a:lnTo>
                  <a:pt x="903" y="653"/>
                </a:lnTo>
                <a:lnTo>
                  <a:pt x="901" y="655"/>
                </a:lnTo>
                <a:lnTo>
                  <a:pt x="899" y="656"/>
                </a:lnTo>
                <a:lnTo>
                  <a:pt x="899" y="658"/>
                </a:lnTo>
                <a:lnTo>
                  <a:pt x="899" y="660"/>
                </a:lnTo>
                <a:lnTo>
                  <a:pt x="898" y="663"/>
                </a:lnTo>
                <a:lnTo>
                  <a:pt x="898" y="664"/>
                </a:lnTo>
                <a:lnTo>
                  <a:pt x="897" y="666"/>
                </a:lnTo>
                <a:lnTo>
                  <a:pt x="897" y="668"/>
                </a:lnTo>
                <a:lnTo>
                  <a:pt x="896" y="669"/>
                </a:lnTo>
                <a:lnTo>
                  <a:pt x="895" y="670"/>
                </a:lnTo>
                <a:lnTo>
                  <a:pt x="889" y="672"/>
                </a:lnTo>
                <a:lnTo>
                  <a:pt x="882" y="674"/>
                </a:lnTo>
                <a:lnTo>
                  <a:pt x="876" y="677"/>
                </a:lnTo>
                <a:lnTo>
                  <a:pt x="869" y="679"/>
                </a:lnTo>
                <a:lnTo>
                  <a:pt x="863" y="681"/>
                </a:lnTo>
                <a:lnTo>
                  <a:pt x="859" y="685"/>
                </a:lnTo>
                <a:lnTo>
                  <a:pt x="854" y="689"/>
                </a:lnTo>
                <a:lnTo>
                  <a:pt x="853" y="695"/>
                </a:lnTo>
                <a:lnTo>
                  <a:pt x="853" y="698"/>
                </a:lnTo>
                <a:lnTo>
                  <a:pt x="853" y="701"/>
                </a:lnTo>
                <a:lnTo>
                  <a:pt x="854" y="705"/>
                </a:lnTo>
                <a:lnTo>
                  <a:pt x="855" y="708"/>
                </a:lnTo>
                <a:lnTo>
                  <a:pt x="855" y="711"/>
                </a:lnTo>
                <a:lnTo>
                  <a:pt x="855" y="715"/>
                </a:lnTo>
                <a:lnTo>
                  <a:pt x="854" y="717"/>
                </a:lnTo>
                <a:lnTo>
                  <a:pt x="852" y="719"/>
                </a:lnTo>
                <a:lnTo>
                  <a:pt x="845" y="725"/>
                </a:lnTo>
                <a:lnTo>
                  <a:pt x="838" y="732"/>
                </a:lnTo>
                <a:lnTo>
                  <a:pt x="832" y="739"/>
                </a:lnTo>
                <a:lnTo>
                  <a:pt x="825" y="745"/>
                </a:lnTo>
                <a:lnTo>
                  <a:pt x="817" y="751"/>
                </a:lnTo>
                <a:lnTo>
                  <a:pt x="810" y="756"/>
                </a:lnTo>
                <a:lnTo>
                  <a:pt x="801" y="759"/>
                </a:lnTo>
                <a:lnTo>
                  <a:pt x="790" y="762"/>
                </a:lnTo>
                <a:lnTo>
                  <a:pt x="788" y="763"/>
                </a:lnTo>
                <a:lnTo>
                  <a:pt x="784" y="770"/>
                </a:lnTo>
                <a:lnTo>
                  <a:pt x="780" y="776"/>
                </a:lnTo>
                <a:lnTo>
                  <a:pt x="775" y="782"/>
                </a:lnTo>
                <a:lnTo>
                  <a:pt x="770" y="788"/>
                </a:lnTo>
                <a:lnTo>
                  <a:pt x="765" y="792"/>
                </a:lnTo>
                <a:lnTo>
                  <a:pt x="759" y="797"/>
                </a:lnTo>
                <a:lnTo>
                  <a:pt x="753" y="801"/>
                </a:lnTo>
                <a:lnTo>
                  <a:pt x="747" y="806"/>
                </a:lnTo>
                <a:lnTo>
                  <a:pt x="741" y="810"/>
                </a:lnTo>
                <a:lnTo>
                  <a:pt x="735" y="815"/>
                </a:lnTo>
                <a:lnTo>
                  <a:pt x="728" y="819"/>
                </a:lnTo>
                <a:lnTo>
                  <a:pt x="721" y="824"/>
                </a:lnTo>
                <a:lnTo>
                  <a:pt x="715" y="828"/>
                </a:lnTo>
                <a:lnTo>
                  <a:pt x="710" y="833"/>
                </a:lnTo>
                <a:lnTo>
                  <a:pt x="704" y="838"/>
                </a:lnTo>
                <a:lnTo>
                  <a:pt x="698" y="843"/>
                </a:lnTo>
                <a:lnTo>
                  <a:pt x="693" y="848"/>
                </a:lnTo>
                <a:lnTo>
                  <a:pt x="688" y="851"/>
                </a:lnTo>
                <a:lnTo>
                  <a:pt x="682" y="855"/>
                </a:lnTo>
                <a:lnTo>
                  <a:pt x="676" y="858"/>
                </a:lnTo>
                <a:lnTo>
                  <a:pt x="670" y="861"/>
                </a:lnTo>
                <a:lnTo>
                  <a:pt x="662" y="864"/>
                </a:lnTo>
                <a:lnTo>
                  <a:pt x="656" y="866"/>
                </a:lnTo>
                <a:lnTo>
                  <a:pt x="649" y="869"/>
                </a:lnTo>
                <a:lnTo>
                  <a:pt x="648" y="871"/>
                </a:lnTo>
                <a:lnTo>
                  <a:pt x="647" y="873"/>
                </a:lnTo>
                <a:lnTo>
                  <a:pt x="646" y="875"/>
                </a:lnTo>
                <a:lnTo>
                  <a:pt x="647" y="876"/>
                </a:lnTo>
                <a:lnTo>
                  <a:pt x="651" y="879"/>
                </a:lnTo>
                <a:lnTo>
                  <a:pt x="652" y="880"/>
                </a:lnTo>
                <a:lnTo>
                  <a:pt x="652" y="882"/>
                </a:lnTo>
                <a:lnTo>
                  <a:pt x="652" y="885"/>
                </a:lnTo>
                <a:lnTo>
                  <a:pt x="652" y="886"/>
                </a:lnTo>
                <a:lnTo>
                  <a:pt x="653" y="887"/>
                </a:lnTo>
                <a:lnTo>
                  <a:pt x="656" y="889"/>
                </a:lnTo>
                <a:lnTo>
                  <a:pt x="657" y="889"/>
                </a:lnTo>
                <a:lnTo>
                  <a:pt x="660" y="890"/>
                </a:lnTo>
                <a:lnTo>
                  <a:pt x="661" y="893"/>
                </a:lnTo>
                <a:lnTo>
                  <a:pt x="660" y="897"/>
                </a:lnTo>
                <a:lnTo>
                  <a:pt x="656" y="901"/>
                </a:lnTo>
                <a:lnTo>
                  <a:pt x="648" y="905"/>
                </a:lnTo>
                <a:lnTo>
                  <a:pt x="639" y="907"/>
                </a:lnTo>
                <a:lnTo>
                  <a:pt x="630" y="909"/>
                </a:lnTo>
                <a:lnTo>
                  <a:pt x="621" y="910"/>
                </a:lnTo>
                <a:lnTo>
                  <a:pt x="612" y="912"/>
                </a:lnTo>
                <a:lnTo>
                  <a:pt x="602" y="916"/>
                </a:lnTo>
                <a:lnTo>
                  <a:pt x="594" y="922"/>
                </a:lnTo>
                <a:lnTo>
                  <a:pt x="588" y="930"/>
                </a:lnTo>
                <a:lnTo>
                  <a:pt x="587" y="931"/>
                </a:lnTo>
                <a:lnTo>
                  <a:pt x="586" y="932"/>
                </a:lnTo>
                <a:lnTo>
                  <a:pt x="584" y="933"/>
                </a:lnTo>
                <a:lnTo>
                  <a:pt x="582" y="934"/>
                </a:lnTo>
                <a:lnTo>
                  <a:pt x="581" y="934"/>
                </a:lnTo>
                <a:lnTo>
                  <a:pt x="578" y="934"/>
                </a:lnTo>
                <a:lnTo>
                  <a:pt x="576" y="935"/>
                </a:lnTo>
                <a:lnTo>
                  <a:pt x="574" y="935"/>
                </a:lnTo>
                <a:lnTo>
                  <a:pt x="573" y="934"/>
                </a:lnTo>
                <a:lnTo>
                  <a:pt x="571" y="932"/>
                </a:lnTo>
                <a:lnTo>
                  <a:pt x="570" y="930"/>
                </a:lnTo>
                <a:lnTo>
                  <a:pt x="568" y="928"/>
                </a:lnTo>
                <a:lnTo>
                  <a:pt x="565" y="928"/>
                </a:lnTo>
                <a:lnTo>
                  <a:pt x="562" y="928"/>
                </a:lnTo>
                <a:lnTo>
                  <a:pt x="558" y="929"/>
                </a:lnTo>
                <a:lnTo>
                  <a:pt x="556" y="931"/>
                </a:lnTo>
                <a:lnTo>
                  <a:pt x="554" y="934"/>
                </a:lnTo>
                <a:lnTo>
                  <a:pt x="551" y="936"/>
                </a:lnTo>
                <a:lnTo>
                  <a:pt x="550" y="939"/>
                </a:lnTo>
                <a:lnTo>
                  <a:pt x="549" y="941"/>
                </a:lnTo>
                <a:lnTo>
                  <a:pt x="547" y="949"/>
                </a:lnTo>
                <a:lnTo>
                  <a:pt x="547" y="956"/>
                </a:lnTo>
                <a:lnTo>
                  <a:pt x="548" y="963"/>
                </a:lnTo>
                <a:lnTo>
                  <a:pt x="549" y="970"/>
                </a:lnTo>
                <a:lnTo>
                  <a:pt x="550" y="978"/>
                </a:lnTo>
                <a:lnTo>
                  <a:pt x="551" y="985"/>
                </a:lnTo>
                <a:lnTo>
                  <a:pt x="551" y="993"/>
                </a:lnTo>
                <a:lnTo>
                  <a:pt x="549" y="1000"/>
                </a:lnTo>
                <a:lnTo>
                  <a:pt x="548" y="1003"/>
                </a:lnTo>
                <a:lnTo>
                  <a:pt x="548" y="1005"/>
                </a:lnTo>
                <a:lnTo>
                  <a:pt x="548" y="1008"/>
                </a:lnTo>
                <a:lnTo>
                  <a:pt x="548" y="1011"/>
                </a:lnTo>
                <a:lnTo>
                  <a:pt x="549" y="1013"/>
                </a:lnTo>
                <a:lnTo>
                  <a:pt x="550" y="1016"/>
                </a:lnTo>
                <a:lnTo>
                  <a:pt x="551" y="1018"/>
                </a:lnTo>
                <a:lnTo>
                  <a:pt x="553" y="1021"/>
                </a:lnTo>
                <a:lnTo>
                  <a:pt x="554" y="1024"/>
                </a:lnTo>
                <a:lnTo>
                  <a:pt x="554" y="1027"/>
                </a:lnTo>
                <a:lnTo>
                  <a:pt x="554" y="1030"/>
                </a:lnTo>
                <a:lnTo>
                  <a:pt x="553" y="1034"/>
                </a:lnTo>
                <a:lnTo>
                  <a:pt x="551" y="1037"/>
                </a:lnTo>
                <a:lnTo>
                  <a:pt x="548" y="1040"/>
                </a:lnTo>
                <a:lnTo>
                  <a:pt x="545" y="1042"/>
                </a:lnTo>
                <a:lnTo>
                  <a:pt x="542" y="1044"/>
                </a:lnTo>
                <a:lnTo>
                  <a:pt x="546" y="1043"/>
                </a:lnTo>
                <a:lnTo>
                  <a:pt x="550" y="1043"/>
                </a:lnTo>
                <a:lnTo>
                  <a:pt x="554" y="1044"/>
                </a:lnTo>
                <a:lnTo>
                  <a:pt x="557" y="1045"/>
                </a:lnTo>
                <a:lnTo>
                  <a:pt x="559" y="1047"/>
                </a:lnTo>
                <a:lnTo>
                  <a:pt x="560" y="1051"/>
                </a:lnTo>
                <a:lnTo>
                  <a:pt x="560" y="1054"/>
                </a:lnTo>
                <a:lnTo>
                  <a:pt x="558" y="1058"/>
                </a:lnTo>
                <a:lnTo>
                  <a:pt x="557" y="1061"/>
                </a:lnTo>
                <a:lnTo>
                  <a:pt x="556" y="1064"/>
                </a:lnTo>
                <a:lnTo>
                  <a:pt x="556" y="1066"/>
                </a:lnTo>
                <a:lnTo>
                  <a:pt x="556" y="1069"/>
                </a:lnTo>
                <a:lnTo>
                  <a:pt x="557" y="1072"/>
                </a:lnTo>
                <a:lnTo>
                  <a:pt x="557" y="1074"/>
                </a:lnTo>
                <a:lnTo>
                  <a:pt x="556" y="1076"/>
                </a:lnTo>
                <a:lnTo>
                  <a:pt x="555" y="1078"/>
                </a:lnTo>
                <a:lnTo>
                  <a:pt x="553" y="1081"/>
                </a:lnTo>
                <a:lnTo>
                  <a:pt x="551" y="1083"/>
                </a:lnTo>
                <a:lnTo>
                  <a:pt x="549" y="1086"/>
                </a:lnTo>
                <a:lnTo>
                  <a:pt x="547" y="1088"/>
                </a:lnTo>
                <a:lnTo>
                  <a:pt x="545" y="1091"/>
                </a:lnTo>
                <a:lnTo>
                  <a:pt x="543" y="1093"/>
                </a:lnTo>
                <a:lnTo>
                  <a:pt x="541" y="1096"/>
                </a:lnTo>
                <a:lnTo>
                  <a:pt x="538" y="1098"/>
                </a:lnTo>
                <a:lnTo>
                  <a:pt x="534" y="1104"/>
                </a:lnTo>
                <a:lnTo>
                  <a:pt x="531" y="1110"/>
                </a:lnTo>
                <a:lnTo>
                  <a:pt x="528" y="1115"/>
                </a:lnTo>
                <a:lnTo>
                  <a:pt x="526" y="1121"/>
                </a:lnTo>
                <a:lnTo>
                  <a:pt x="524" y="1128"/>
                </a:lnTo>
                <a:lnTo>
                  <a:pt x="523" y="1134"/>
                </a:lnTo>
                <a:lnTo>
                  <a:pt x="523" y="1140"/>
                </a:lnTo>
                <a:lnTo>
                  <a:pt x="523" y="1146"/>
                </a:lnTo>
                <a:lnTo>
                  <a:pt x="526" y="1145"/>
                </a:lnTo>
                <a:lnTo>
                  <a:pt x="528" y="1143"/>
                </a:lnTo>
                <a:lnTo>
                  <a:pt x="531" y="1142"/>
                </a:lnTo>
                <a:lnTo>
                  <a:pt x="533" y="1140"/>
                </a:lnTo>
                <a:lnTo>
                  <a:pt x="535" y="1139"/>
                </a:lnTo>
                <a:lnTo>
                  <a:pt x="536" y="1139"/>
                </a:lnTo>
                <a:lnTo>
                  <a:pt x="538" y="1140"/>
                </a:lnTo>
                <a:lnTo>
                  <a:pt x="539" y="1141"/>
                </a:lnTo>
                <a:lnTo>
                  <a:pt x="541" y="1145"/>
                </a:lnTo>
                <a:lnTo>
                  <a:pt x="542" y="1149"/>
                </a:lnTo>
                <a:lnTo>
                  <a:pt x="543" y="1153"/>
                </a:lnTo>
                <a:lnTo>
                  <a:pt x="543" y="1158"/>
                </a:lnTo>
                <a:lnTo>
                  <a:pt x="543" y="1162"/>
                </a:lnTo>
                <a:lnTo>
                  <a:pt x="542" y="1167"/>
                </a:lnTo>
                <a:lnTo>
                  <a:pt x="541" y="1170"/>
                </a:lnTo>
                <a:lnTo>
                  <a:pt x="539" y="1174"/>
                </a:lnTo>
                <a:lnTo>
                  <a:pt x="535" y="1179"/>
                </a:lnTo>
                <a:lnTo>
                  <a:pt x="531" y="1182"/>
                </a:lnTo>
                <a:lnTo>
                  <a:pt x="525" y="1183"/>
                </a:lnTo>
                <a:lnTo>
                  <a:pt x="519" y="1184"/>
                </a:lnTo>
                <a:lnTo>
                  <a:pt x="513" y="1186"/>
                </a:lnTo>
                <a:lnTo>
                  <a:pt x="507" y="1188"/>
                </a:lnTo>
                <a:lnTo>
                  <a:pt x="503" y="1192"/>
                </a:lnTo>
                <a:lnTo>
                  <a:pt x="500" y="1198"/>
                </a:lnTo>
                <a:lnTo>
                  <a:pt x="502" y="1198"/>
                </a:lnTo>
                <a:lnTo>
                  <a:pt x="505" y="1198"/>
                </a:lnTo>
                <a:lnTo>
                  <a:pt x="507" y="1199"/>
                </a:lnTo>
                <a:lnTo>
                  <a:pt x="507" y="1200"/>
                </a:lnTo>
                <a:lnTo>
                  <a:pt x="505" y="1205"/>
                </a:lnTo>
                <a:lnTo>
                  <a:pt x="503" y="1209"/>
                </a:lnTo>
                <a:lnTo>
                  <a:pt x="501" y="1213"/>
                </a:lnTo>
                <a:lnTo>
                  <a:pt x="500" y="1218"/>
                </a:lnTo>
                <a:lnTo>
                  <a:pt x="498" y="1222"/>
                </a:lnTo>
                <a:lnTo>
                  <a:pt x="496" y="1226"/>
                </a:lnTo>
                <a:lnTo>
                  <a:pt x="493" y="1229"/>
                </a:lnTo>
                <a:lnTo>
                  <a:pt x="490" y="1232"/>
                </a:lnTo>
                <a:lnTo>
                  <a:pt x="487" y="1234"/>
                </a:lnTo>
                <a:lnTo>
                  <a:pt x="483" y="1236"/>
                </a:lnTo>
                <a:lnTo>
                  <a:pt x="480" y="1238"/>
                </a:lnTo>
                <a:lnTo>
                  <a:pt x="475" y="1238"/>
                </a:lnTo>
                <a:lnTo>
                  <a:pt x="471" y="1240"/>
                </a:lnTo>
                <a:lnTo>
                  <a:pt x="468" y="1241"/>
                </a:lnTo>
                <a:lnTo>
                  <a:pt x="464" y="1242"/>
                </a:lnTo>
                <a:lnTo>
                  <a:pt x="461" y="1243"/>
                </a:lnTo>
                <a:lnTo>
                  <a:pt x="458" y="1245"/>
                </a:lnTo>
                <a:lnTo>
                  <a:pt x="456" y="1247"/>
                </a:lnTo>
                <a:lnTo>
                  <a:pt x="455" y="1250"/>
                </a:lnTo>
                <a:lnTo>
                  <a:pt x="455" y="1253"/>
                </a:lnTo>
                <a:lnTo>
                  <a:pt x="455" y="1257"/>
                </a:lnTo>
                <a:lnTo>
                  <a:pt x="455" y="1261"/>
                </a:lnTo>
                <a:lnTo>
                  <a:pt x="454" y="1264"/>
                </a:lnTo>
                <a:lnTo>
                  <a:pt x="453" y="1267"/>
                </a:lnTo>
                <a:lnTo>
                  <a:pt x="451" y="1271"/>
                </a:lnTo>
                <a:lnTo>
                  <a:pt x="448" y="1274"/>
                </a:lnTo>
                <a:lnTo>
                  <a:pt x="445" y="1277"/>
                </a:lnTo>
                <a:lnTo>
                  <a:pt x="441" y="1278"/>
                </a:lnTo>
                <a:lnTo>
                  <a:pt x="438" y="1280"/>
                </a:lnTo>
                <a:lnTo>
                  <a:pt x="433" y="1280"/>
                </a:lnTo>
                <a:lnTo>
                  <a:pt x="429" y="1280"/>
                </a:lnTo>
                <a:lnTo>
                  <a:pt x="425" y="1278"/>
                </a:lnTo>
                <a:lnTo>
                  <a:pt x="418" y="1274"/>
                </a:lnTo>
                <a:lnTo>
                  <a:pt x="410" y="1269"/>
                </a:lnTo>
                <a:lnTo>
                  <a:pt x="404" y="1263"/>
                </a:lnTo>
                <a:lnTo>
                  <a:pt x="398" y="1257"/>
                </a:lnTo>
                <a:lnTo>
                  <a:pt x="393" y="1250"/>
                </a:lnTo>
                <a:lnTo>
                  <a:pt x="388" y="1243"/>
                </a:lnTo>
                <a:lnTo>
                  <a:pt x="383" y="1237"/>
                </a:lnTo>
                <a:lnTo>
                  <a:pt x="378" y="1230"/>
                </a:lnTo>
                <a:lnTo>
                  <a:pt x="374" y="1223"/>
                </a:lnTo>
                <a:lnTo>
                  <a:pt x="371" y="1216"/>
                </a:lnTo>
                <a:lnTo>
                  <a:pt x="370" y="1208"/>
                </a:lnTo>
                <a:lnTo>
                  <a:pt x="370" y="1200"/>
                </a:lnTo>
                <a:lnTo>
                  <a:pt x="369" y="1192"/>
                </a:lnTo>
                <a:lnTo>
                  <a:pt x="369" y="1184"/>
                </a:lnTo>
                <a:lnTo>
                  <a:pt x="367" y="1176"/>
                </a:lnTo>
                <a:lnTo>
                  <a:pt x="364" y="1169"/>
                </a:lnTo>
                <a:lnTo>
                  <a:pt x="360" y="1163"/>
                </a:lnTo>
                <a:lnTo>
                  <a:pt x="357" y="1156"/>
                </a:lnTo>
                <a:lnTo>
                  <a:pt x="353" y="1149"/>
                </a:lnTo>
                <a:lnTo>
                  <a:pt x="348" y="1143"/>
                </a:lnTo>
                <a:lnTo>
                  <a:pt x="343" y="1136"/>
                </a:lnTo>
                <a:lnTo>
                  <a:pt x="339" y="1129"/>
                </a:lnTo>
                <a:lnTo>
                  <a:pt x="335" y="1123"/>
                </a:lnTo>
                <a:lnTo>
                  <a:pt x="331" y="1116"/>
                </a:lnTo>
                <a:lnTo>
                  <a:pt x="327" y="1110"/>
                </a:lnTo>
                <a:lnTo>
                  <a:pt x="323" y="1103"/>
                </a:lnTo>
                <a:lnTo>
                  <a:pt x="318" y="1097"/>
                </a:lnTo>
                <a:lnTo>
                  <a:pt x="314" y="1091"/>
                </a:lnTo>
                <a:lnTo>
                  <a:pt x="311" y="1085"/>
                </a:lnTo>
                <a:lnTo>
                  <a:pt x="307" y="1077"/>
                </a:lnTo>
                <a:lnTo>
                  <a:pt x="303" y="1071"/>
                </a:lnTo>
                <a:lnTo>
                  <a:pt x="299" y="1064"/>
                </a:lnTo>
                <a:lnTo>
                  <a:pt x="298" y="1060"/>
                </a:lnTo>
                <a:lnTo>
                  <a:pt x="298" y="1056"/>
                </a:lnTo>
                <a:lnTo>
                  <a:pt x="299" y="1052"/>
                </a:lnTo>
                <a:lnTo>
                  <a:pt x="299" y="1048"/>
                </a:lnTo>
                <a:lnTo>
                  <a:pt x="300" y="1044"/>
                </a:lnTo>
                <a:lnTo>
                  <a:pt x="301" y="1040"/>
                </a:lnTo>
                <a:lnTo>
                  <a:pt x="301" y="1036"/>
                </a:lnTo>
                <a:lnTo>
                  <a:pt x="300" y="1033"/>
                </a:lnTo>
                <a:lnTo>
                  <a:pt x="298" y="1027"/>
                </a:lnTo>
                <a:lnTo>
                  <a:pt x="296" y="1021"/>
                </a:lnTo>
                <a:lnTo>
                  <a:pt x="293" y="1016"/>
                </a:lnTo>
                <a:lnTo>
                  <a:pt x="291" y="1010"/>
                </a:lnTo>
                <a:lnTo>
                  <a:pt x="289" y="1004"/>
                </a:lnTo>
                <a:lnTo>
                  <a:pt x="285" y="998"/>
                </a:lnTo>
                <a:lnTo>
                  <a:pt x="283" y="993"/>
                </a:lnTo>
                <a:lnTo>
                  <a:pt x="280" y="987"/>
                </a:lnTo>
                <a:lnTo>
                  <a:pt x="278" y="981"/>
                </a:lnTo>
                <a:lnTo>
                  <a:pt x="276" y="975"/>
                </a:lnTo>
                <a:lnTo>
                  <a:pt x="272" y="970"/>
                </a:lnTo>
                <a:lnTo>
                  <a:pt x="270" y="964"/>
                </a:lnTo>
                <a:lnTo>
                  <a:pt x="267" y="958"/>
                </a:lnTo>
                <a:lnTo>
                  <a:pt x="263" y="953"/>
                </a:lnTo>
                <a:lnTo>
                  <a:pt x="260" y="947"/>
                </a:lnTo>
                <a:lnTo>
                  <a:pt x="256" y="941"/>
                </a:lnTo>
                <a:lnTo>
                  <a:pt x="253" y="938"/>
                </a:lnTo>
                <a:lnTo>
                  <a:pt x="250" y="934"/>
                </a:lnTo>
                <a:lnTo>
                  <a:pt x="246" y="929"/>
                </a:lnTo>
                <a:lnTo>
                  <a:pt x="243" y="925"/>
                </a:lnTo>
                <a:lnTo>
                  <a:pt x="240" y="921"/>
                </a:lnTo>
                <a:lnTo>
                  <a:pt x="238" y="916"/>
                </a:lnTo>
                <a:lnTo>
                  <a:pt x="235" y="912"/>
                </a:lnTo>
                <a:lnTo>
                  <a:pt x="233" y="907"/>
                </a:lnTo>
                <a:lnTo>
                  <a:pt x="233" y="904"/>
                </a:lnTo>
                <a:lnTo>
                  <a:pt x="232" y="902"/>
                </a:lnTo>
                <a:lnTo>
                  <a:pt x="232" y="899"/>
                </a:lnTo>
                <a:lnTo>
                  <a:pt x="233" y="897"/>
                </a:lnTo>
                <a:lnTo>
                  <a:pt x="233" y="894"/>
                </a:lnTo>
                <a:lnTo>
                  <a:pt x="233" y="891"/>
                </a:lnTo>
                <a:lnTo>
                  <a:pt x="234" y="889"/>
                </a:lnTo>
                <a:lnTo>
                  <a:pt x="235" y="886"/>
                </a:lnTo>
                <a:lnTo>
                  <a:pt x="235" y="881"/>
                </a:lnTo>
                <a:lnTo>
                  <a:pt x="235" y="876"/>
                </a:lnTo>
                <a:lnTo>
                  <a:pt x="235" y="871"/>
                </a:lnTo>
                <a:lnTo>
                  <a:pt x="235" y="867"/>
                </a:lnTo>
                <a:lnTo>
                  <a:pt x="235" y="863"/>
                </a:lnTo>
                <a:lnTo>
                  <a:pt x="233" y="858"/>
                </a:lnTo>
                <a:lnTo>
                  <a:pt x="231" y="854"/>
                </a:lnTo>
                <a:lnTo>
                  <a:pt x="229" y="849"/>
                </a:lnTo>
                <a:lnTo>
                  <a:pt x="227" y="845"/>
                </a:lnTo>
                <a:lnTo>
                  <a:pt x="226" y="840"/>
                </a:lnTo>
                <a:lnTo>
                  <a:pt x="225" y="836"/>
                </a:lnTo>
                <a:lnTo>
                  <a:pt x="224" y="831"/>
                </a:lnTo>
                <a:lnTo>
                  <a:pt x="223" y="827"/>
                </a:lnTo>
                <a:lnTo>
                  <a:pt x="223" y="822"/>
                </a:lnTo>
                <a:lnTo>
                  <a:pt x="220" y="817"/>
                </a:lnTo>
                <a:lnTo>
                  <a:pt x="218" y="813"/>
                </a:lnTo>
                <a:lnTo>
                  <a:pt x="217" y="811"/>
                </a:lnTo>
                <a:lnTo>
                  <a:pt x="216" y="809"/>
                </a:lnTo>
                <a:lnTo>
                  <a:pt x="216" y="806"/>
                </a:lnTo>
                <a:lnTo>
                  <a:pt x="216" y="804"/>
                </a:lnTo>
                <a:lnTo>
                  <a:pt x="217" y="802"/>
                </a:lnTo>
                <a:lnTo>
                  <a:pt x="218" y="799"/>
                </a:lnTo>
                <a:lnTo>
                  <a:pt x="220" y="798"/>
                </a:lnTo>
                <a:lnTo>
                  <a:pt x="223" y="796"/>
                </a:lnTo>
                <a:lnTo>
                  <a:pt x="221" y="796"/>
                </a:lnTo>
                <a:lnTo>
                  <a:pt x="219" y="796"/>
                </a:lnTo>
                <a:lnTo>
                  <a:pt x="218" y="796"/>
                </a:lnTo>
                <a:lnTo>
                  <a:pt x="217" y="795"/>
                </a:lnTo>
                <a:lnTo>
                  <a:pt x="215" y="792"/>
                </a:lnTo>
                <a:lnTo>
                  <a:pt x="214" y="791"/>
                </a:lnTo>
                <a:lnTo>
                  <a:pt x="214" y="788"/>
                </a:lnTo>
                <a:lnTo>
                  <a:pt x="215" y="785"/>
                </a:lnTo>
                <a:lnTo>
                  <a:pt x="216" y="782"/>
                </a:lnTo>
                <a:lnTo>
                  <a:pt x="218" y="780"/>
                </a:lnTo>
                <a:lnTo>
                  <a:pt x="219" y="777"/>
                </a:lnTo>
                <a:lnTo>
                  <a:pt x="220" y="773"/>
                </a:lnTo>
                <a:lnTo>
                  <a:pt x="217" y="773"/>
                </a:lnTo>
                <a:lnTo>
                  <a:pt x="215" y="773"/>
                </a:lnTo>
                <a:lnTo>
                  <a:pt x="213" y="771"/>
                </a:lnTo>
                <a:lnTo>
                  <a:pt x="211" y="770"/>
                </a:lnTo>
                <a:lnTo>
                  <a:pt x="211" y="764"/>
                </a:lnTo>
                <a:lnTo>
                  <a:pt x="211" y="758"/>
                </a:lnTo>
                <a:lnTo>
                  <a:pt x="211" y="752"/>
                </a:lnTo>
                <a:lnTo>
                  <a:pt x="211" y="747"/>
                </a:lnTo>
                <a:lnTo>
                  <a:pt x="212" y="741"/>
                </a:lnTo>
                <a:lnTo>
                  <a:pt x="213" y="736"/>
                </a:lnTo>
                <a:lnTo>
                  <a:pt x="214" y="730"/>
                </a:lnTo>
                <a:lnTo>
                  <a:pt x="216" y="725"/>
                </a:lnTo>
                <a:lnTo>
                  <a:pt x="217" y="720"/>
                </a:lnTo>
                <a:lnTo>
                  <a:pt x="218" y="715"/>
                </a:lnTo>
                <a:lnTo>
                  <a:pt x="218" y="711"/>
                </a:lnTo>
                <a:lnTo>
                  <a:pt x="217" y="704"/>
                </a:lnTo>
                <a:lnTo>
                  <a:pt x="215" y="699"/>
                </a:lnTo>
                <a:lnTo>
                  <a:pt x="213" y="693"/>
                </a:lnTo>
                <a:lnTo>
                  <a:pt x="210" y="687"/>
                </a:lnTo>
                <a:lnTo>
                  <a:pt x="206" y="682"/>
                </a:lnTo>
                <a:lnTo>
                  <a:pt x="206" y="680"/>
                </a:lnTo>
                <a:lnTo>
                  <a:pt x="209" y="679"/>
                </a:lnTo>
                <a:lnTo>
                  <a:pt x="211" y="677"/>
                </a:lnTo>
                <a:lnTo>
                  <a:pt x="210" y="674"/>
                </a:lnTo>
                <a:lnTo>
                  <a:pt x="208" y="672"/>
                </a:lnTo>
                <a:lnTo>
                  <a:pt x="206" y="669"/>
                </a:lnTo>
                <a:lnTo>
                  <a:pt x="204" y="666"/>
                </a:lnTo>
                <a:lnTo>
                  <a:pt x="203" y="664"/>
                </a:lnTo>
                <a:lnTo>
                  <a:pt x="202" y="661"/>
                </a:lnTo>
                <a:lnTo>
                  <a:pt x="202" y="657"/>
                </a:lnTo>
                <a:lnTo>
                  <a:pt x="203" y="654"/>
                </a:lnTo>
                <a:lnTo>
                  <a:pt x="205" y="650"/>
                </a:lnTo>
                <a:lnTo>
                  <a:pt x="207" y="647"/>
                </a:lnTo>
                <a:lnTo>
                  <a:pt x="209" y="643"/>
                </a:lnTo>
                <a:lnTo>
                  <a:pt x="210" y="640"/>
                </a:lnTo>
                <a:lnTo>
                  <a:pt x="211" y="636"/>
                </a:lnTo>
                <a:lnTo>
                  <a:pt x="209" y="636"/>
                </a:lnTo>
                <a:lnTo>
                  <a:pt x="207" y="636"/>
                </a:lnTo>
                <a:lnTo>
                  <a:pt x="204" y="636"/>
                </a:lnTo>
                <a:lnTo>
                  <a:pt x="202" y="636"/>
                </a:lnTo>
                <a:lnTo>
                  <a:pt x="200" y="636"/>
                </a:lnTo>
                <a:lnTo>
                  <a:pt x="198" y="636"/>
                </a:lnTo>
                <a:lnTo>
                  <a:pt x="196" y="636"/>
                </a:lnTo>
                <a:lnTo>
                  <a:pt x="193" y="636"/>
                </a:lnTo>
                <a:lnTo>
                  <a:pt x="195" y="639"/>
                </a:lnTo>
                <a:lnTo>
                  <a:pt x="195" y="640"/>
                </a:lnTo>
                <a:lnTo>
                  <a:pt x="195" y="642"/>
                </a:lnTo>
                <a:lnTo>
                  <a:pt x="194" y="644"/>
                </a:lnTo>
                <a:lnTo>
                  <a:pt x="193" y="645"/>
                </a:lnTo>
                <a:lnTo>
                  <a:pt x="192" y="647"/>
                </a:lnTo>
                <a:lnTo>
                  <a:pt x="190" y="649"/>
                </a:lnTo>
                <a:lnTo>
                  <a:pt x="189" y="651"/>
                </a:lnTo>
                <a:lnTo>
                  <a:pt x="188" y="654"/>
                </a:lnTo>
                <a:lnTo>
                  <a:pt x="188" y="656"/>
                </a:lnTo>
                <a:lnTo>
                  <a:pt x="188" y="659"/>
                </a:lnTo>
                <a:lnTo>
                  <a:pt x="189" y="663"/>
                </a:lnTo>
                <a:lnTo>
                  <a:pt x="190" y="666"/>
                </a:lnTo>
                <a:lnTo>
                  <a:pt x="191" y="669"/>
                </a:lnTo>
                <a:lnTo>
                  <a:pt x="191" y="671"/>
                </a:lnTo>
                <a:lnTo>
                  <a:pt x="191" y="673"/>
                </a:lnTo>
                <a:lnTo>
                  <a:pt x="189" y="677"/>
                </a:lnTo>
                <a:lnTo>
                  <a:pt x="186" y="682"/>
                </a:lnTo>
                <a:lnTo>
                  <a:pt x="182" y="686"/>
                </a:lnTo>
                <a:lnTo>
                  <a:pt x="178" y="690"/>
                </a:lnTo>
                <a:lnTo>
                  <a:pt x="174" y="694"/>
                </a:lnTo>
                <a:lnTo>
                  <a:pt x="170" y="697"/>
                </a:lnTo>
                <a:lnTo>
                  <a:pt x="165" y="700"/>
                </a:lnTo>
                <a:lnTo>
                  <a:pt x="160" y="701"/>
                </a:lnTo>
                <a:lnTo>
                  <a:pt x="153" y="703"/>
                </a:lnTo>
                <a:lnTo>
                  <a:pt x="146" y="704"/>
                </a:lnTo>
                <a:lnTo>
                  <a:pt x="139" y="707"/>
                </a:lnTo>
                <a:lnTo>
                  <a:pt x="133" y="708"/>
                </a:lnTo>
                <a:lnTo>
                  <a:pt x="127" y="710"/>
                </a:lnTo>
                <a:lnTo>
                  <a:pt x="120" y="710"/>
                </a:lnTo>
                <a:lnTo>
                  <a:pt x="113" y="710"/>
                </a:lnTo>
                <a:lnTo>
                  <a:pt x="106" y="709"/>
                </a:lnTo>
                <a:lnTo>
                  <a:pt x="105" y="708"/>
                </a:lnTo>
                <a:lnTo>
                  <a:pt x="104" y="707"/>
                </a:lnTo>
                <a:lnTo>
                  <a:pt x="103" y="705"/>
                </a:lnTo>
                <a:lnTo>
                  <a:pt x="104" y="703"/>
                </a:lnTo>
                <a:lnTo>
                  <a:pt x="101" y="708"/>
                </a:lnTo>
                <a:lnTo>
                  <a:pt x="98" y="708"/>
                </a:lnTo>
                <a:lnTo>
                  <a:pt x="94" y="705"/>
                </a:lnTo>
                <a:lnTo>
                  <a:pt x="92" y="703"/>
                </a:lnTo>
                <a:lnTo>
                  <a:pt x="90" y="700"/>
                </a:lnTo>
                <a:lnTo>
                  <a:pt x="89" y="697"/>
                </a:lnTo>
                <a:lnTo>
                  <a:pt x="89" y="694"/>
                </a:lnTo>
                <a:lnTo>
                  <a:pt x="88" y="691"/>
                </a:lnTo>
                <a:lnTo>
                  <a:pt x="87" y="688"/>
                </a:lnTo>
                <a:lnTo>
                  <a:pt x="86" y="685"/>
                </a:lnTo>
                <a:lnTo>
                  <a:pt x="84" y="682"/>
                </a:lnTo>
                <a:lnTo>
                  <a:pt x="82" y="680"/>
                </a:lnTo>
                <a:lnTo>
                  <a:pt x="75" y="676"/>
                </a:lnTo>
                <a:lnTo>
                  <a:pt x="68" y="671"/>
                </a:lnTo>
                <a:lnTo>
                  <a:pt x="62" y="666"/>
                </a:lnTo>
                <a:lnTo>
                  <a:pt x="56" y="662"/>
                </a:lnTo>
                <a:lnTo>
                  <a:pt x="51" y="656"/>
                </a:lnTo>
                <a:lnTo>
                  <a:pt x="47" y="650"/>
                </a:lnTo>
                <a:lnTo>
                  <a:pt x="44" y="643"/>
                </a:lnTo>
                <a:lnTo>
                  <a:pt x="41" y="636"/>
                </a:lnTo>
                <a:lnTo>
                  <a:pt x="42" y="635"/>
                </a:lnTo>
                <a:lnTo>
                  <a:pt x="43" y="634"/>
                </a:lnTo>
                <a:lnTo>
                  <a:pt x="44" y="632"/>
                </a:lnTo>
                <a:lnTo>
                  <a:pt x="46" y="630"/>
                </a:lnTo>
                <a:lnTo>
                  <a:pt x="48" y="633"/>
                </a:lnTo>
                <a:lnTo>
                  <a:pt x="52" y="634"/>
                </a:lnTo>
                <a:lnTo>
                  <a:pt x="55" y="635"/>
                </a:lnTo>
                <a:lnTo>
                  <a:pt x="55" y="639"/>
                </a:lnTo>
                <a:lnTo>
                  <a:pt x="63" y="637"/>
                </a:lnTo>
                <a:lnTo>
                  <a:pt x="69" y="634"/>
                </a:lnTo>
                <a:lnTo>
                  <a:pt x="76" y="630"/>
                </a:lnTo>
                <a:lnTo>
                  <a:pt x="82" y="626"/>
                </a:lnTo>
                <a:lnTo>
                  <a:pt x="88" y="621"/>
                </a:lnTo>
                <a:lnTo>
                  <a:pt x="93" y="617"/>
                </a:lnTo>
                <a:lnTo>
                  <a:pt x="100" y="612"/>
                </a:lnTo>
                <a:lnTo>
                  <a:pt x="106" y="607"/>
                </a:lnTo>
                <a:lnTo>
                  <a:pt x="104" y="606"/>
                </a:lnTo>
                <a:lnTo>
                  <a:pt x="101" y="604"/>
                </a:lnTo>
                <a:lnTo>
                  <a:pt x="98" y="604"/>
                </a:lnTo>
                <a:lnTo>
                  <a:pt x="94" y="604"/>
                </a:lnTo>
                <a:lnTo>
                  <a:pt x="89" y="608"/>
                </a:lnTo>
                <a:lnTo>
                  <a:pt x="84" y="609"/>
                </a:lnTo>
                <a:lnTo>
                  <a:pt x="78" y="608"/>
                </a:lnTo>
                <a:lnTo>
                  <a:pt x="73" y="607"/>
                </a:lnTo>
                <a:lnTo>
                  <a:pt x="68" y="606"/>
                </a:lnTo>
                <a:lnTo>
                  <a:pt x="63" y="604"/>
                </a:lnTo>
                <a:lnTo>
                  <a:pt x="58" y="604"/>
                </a:lnTo>
                <a:lnTo>
                  <a:pt x="53" y="605"/>
                </a:lnTo>
                <a:lnTo>
                  <a:pt x="50" y="606"/>
                </a:lnTo>
                <a:lnTo>
                  <a:pt x="47" y="607"/>
                </a:lnTo>
                <a:lnTo>
                  <a:pt x="43" y="608"/>
                </a:lnTo>
                <a:lnTo>
                  <a:pt x="40" y="607"/>
                </a:lnTo>
                <a:lnTo>
                  <a:pt x="36" y="602"/>
                </a:lnTo>
                <a:lnTo>
                  <a:pt x="31" y="597"/>
                </a:lnTo>
                <a:lnTo>
                  <a:pt x="26" y="593"/>
                </a:lnTo>
                <a:lnTo>
                  <a:pt x="22" y="589"/>
                </a:lnTo>
                <a:lnTo>
                  <a:pt x="17" y="585"/>
                </a:lnTo>
                <a:lnTo>
                  <a:pt x="12" y="581"/>
                </a:lnTo>
                <a:lnTo>
                  <a:pt x="7" y="577"/>
                </a:lnTo>
                <a:lnTo>
                  <a:pt x="2" y="573"/>
                </a:lnTo>
                <a:lnTo>
                  <a:pt x="1" y="571"/>
                </a:lnTo>
                <a:lnTo>
                  <a:pt x="1" y="569"/>
                </a:lnTo>
                <a:lnTo>
                  <a:pt x="0" y="567"/>
                </a:lnTo>
                <a:lnTo>
                  <a:pt x="0" y="564"/>
                </a:lnTo>
                <a:lnTo>
                  <a:pt x="1" y="561"/>
                </a:lnTo>
                <a:lnTo>
                  <a:pt x="1" y="558"/>
                </a:lnTo>
                <a:lnTo>
                  <a:pt x="1" y="555"/>
                </a:lnTo>
                <a:lnTo>
                  <a:pt x="1" y="552"/>
                </a:lnTo>
                <a:lnTo>
                  <a:pt x="4" y="554"/>
                </a:lnTo>
                <a:lnTo>
                  <a:pt x="7" y="555"/>
                </a:lnTo>
                <a:lnTo>
                  <a:pt x="10" y="556"/>
                </a:lnTo>
                <a:lnTo>
                  <a:pt x="13" y="555"/>
                </a:lnTo>
                <a:lnTo>
                  <a:pt x="16" y="554"/>
                </a:lnTo>
                <a:lnTo>
                  <a:pt x="19" y="553"/>
                </a:lnTo>
                <a:lnTo>
                  <a:pt x="22" y="553"/>
                </a:lnTo>
                <a:lnTo>
                  <a:pt x="24" y="552"/>
                </a:lnTo>
                <a:lnTo>
                  <a:pt x="24" y="549"/>
                </a:lnTo>
                <a:lnTo>
                  <a:pt x="24" y="547"/>
                </a:lnTo>
                <a:lnTo>
                  <a:pt x="25" y="546"/>
                </a:lnTo>
                <a:lnTo>
                  <a:pt x="27" y="544"/>
                </a:lnTo>
                <a:lnTo>
                  <a:pt x="29" y="543"/>
                </a:lnTo>
                <a:lnTo>
                  <a:pt x="31" y="542"/>
                </a:lnTo>
                <a:lnTo>
                  <a:pt x="31" y="539"/>
                </a:lnTo>
                <a:lnTo>
                  <a:pt x="31" y="537"/>
                </a:lnTo>
                <a:lnTo>
                  <a:pt x="35" y="536"/>
                </a:lnTo>
                <a:lnTo>
                  <a:pt x="38" y="536"/>
                </a:lnTo>
                <a:lnTo>
                  <a:pt x="41" y="537"/>
                </a:lnTo>
                <a:lnTo>
                  <a:pt x="44" y="538"/>
                </a:lnTo>
                <a:lnTo>
                  <a:pt x="48" y="539"/>
                </a:lnTo>
                <a:lnTo>
                  <a:pt x="52" y="539"/>
                </a:lnTo>
                <a:lnTo>
                  <a:pt x="55" y="539"/>
                </a:lnTo>
                <a:lnTo>
                  <a:pt x="59" y="538"/>
                </a:lnTo>
                <a:lnTo>
                  <a:pt x="61" y="537"/>
                </a:lnTo>
                <a:lnTo>
                  <a:pt x="64" y="537"/>
                </a:lnTo>
                <a:lnTo>
                  <a:pt x="68" y="538"/>
                </a:lnTo>
                <a:lnTo>
                  <a:pt x="71" y="542"/>
                </a:lnTo>
                <a:lnTo>
                  <a:pt x="74" y="543"/>
                </a:lnTo>
                <a:lnTo>
                  <a:pt x="77" y="544"/>
                </a:lnTo>
                <a:lnTo>
                  <a:pt x="81" y="543"/>
                </a:lnTo>
                <a:lnTo>
                  <a:pt x="84" y="542"/>
                </a:lnTo>
                <a:lnTo>
                  <a:pt x="88" y="540"/>
                </a:lnTo>
                <a:lnTo>
                  <a:pt x="92" y="538"/>
                </a:lnTo>
                <a:lnTo>
                  <a:pt x="97" y="538"/>
                </a:lnTo>
                <a:lnTo>
                  <a:pt x="100" y="538"/>
                </a:lnTo>
                <a:lnTo>
                  <a:pt x="104" y="539"/>
                </a:lnTo>
                <a:lnTo>
                  <a:pt x="107" y="540"/>
                </a:lnTo>
                <a:lnTo>
                  <a:pt x="111" y="540"/>
                </a:lnTo>
                <a:lnTo>
                  <a:pt x="114" y="541"/>
                </a:lnTo>
                <a:lnTo>
                  <a:pt x="117" y="540"/>
                </a:lnTo>
                <a:lnTo>
                  <a:pt x="120" y="540"/>
                </a:lnTo>
                <a:lnTo>
                  <a:pt x="124" y="539"/>
                </a:lnTo>
                <a:lnTo>
                  <a:pt x="127" y="538"/>
                </a:lnTo>
                <a:lnTo>
                  <a:pt x="129" y="537"/>
                </a:lnTo>
                <a:lnTo>
                  <a:pt x="131" y="535"/>
                </a:lnTo>
                <a:lnTo>
                  <a:pt x="133" y="532"/>
                </a:lnTo>
                <a:lnTo>
                  <a:pt x="135" y="529"/>
                </a:lnTo>
                <a:lnTo>
                  <a:pt x="135" y="526"/>
                </a:lnTo>
                <a:lnTo>
                  <a:pt x="136" y="523"/>
                </a:lnTo>
                <a:lnTo>
                  <a:pt x="135" y="520"/>
                </a:lnTo>
                <a:lnTo>
                  <a:pt x="135" y="517"/>
                </a:lnTo>
                <a:lnTo>
                  <a:pt x="131" y="512"/>
                </a:lnTo>
                <a:lnTo>
                  <a:pt x="128" y="506"/>
                </a:lnTo>
                <a:lnTo>
                  <a:pt x="124" y="500"/>
                </a:lnTo>
                <a:lnTo>
                  <a:pt x="121" y="494"/>
                </a:lnTo>
                <a:lnTo>
                  <a:pt x="118" y="489"/>
                </a:lnTo>
                <a:lnTo>
                  <a:pt x="116" y="484"/>
                </a:lnTo>
                <a:lnTo>
                  <a:pt x="115" y="477"/>
                </a:lnTo>
                <a:lnTo>
                  <a:pt x="115" y="470"/>
                </a:lnTo>
                <a:lnTo>
                  <a:pt x="113" y="470"/>
                </a:lnTo>
                <a:lnTo>
                  <a:pt x="111" y="470"/>
                </a:lnTo>
                <a:lnTo>
                  <a:pt x="109" y="471"/>
                </a:lnTo>
                <a:lnTo>
                  <a:pt x="108" y="471"/>
                </a:lnTo>
                <a:lnTo>
                  <a:pt x="106" y="471"/>
                </a:lnTo>
                <a:lnTo>
                  <a:pt x="104" y="470"/>
                </a:lnTo>
                <a:lnTo>
                  <a:pt x="103" y="470"/>
                </a:lnTo>
                <a:lnTo>
                  <a:pt x="101" y="469"/>
                </a:lnTo>
                <a:lnTo>
                  <a:pt x="98" y="466"/>
                </a:lnTo>
                <a:lnTo>
                  <a:pt x="94" y="462"/>
                </a:lnTo>
                <a:lnTo>
                  <a:pt x="93" y="458"/>
                </a:lnTo>
                <a:lnTo>
                  <a:pt x="91" y="454"/>
                </a:lnTo>
                <a:lnTo>
                  <a:pt x="90" y="450"/>
                </a:lnTo>
                <a:lnTo>
                  <a:pt x="90" y="445"/>
                </a:lnTo>
                <a:lnTo>
                  <a:pt x="89" y="440"/>
                </a:lnTo>
                <a:lnTo>
                  <a:pt x="89" y="435"/>
                </a:lnTo>
                <a:lnTo>
                  <a:pt x="89" y="433"/>
                </a:lnTo>
                <a:lnTo>
                  <a:pt x="89" y="430"/>
                </a:lnTo>
                <a:lnTo>
                  <a:pt x="87" y="428"/>
                </a:lnTo>
                <a:lnTo>
                  <a:pt x="85" y="426"/>
                </a:lnTo>
                <a:lnTo>
                  <a:pt x="82" y="426"/>
                </a:lnTo>
                <a:lnTo>
                  <a:pt x="78" y="426"/>
                </a:lnTo>
                <a:lnTo>
                  <a:pt x="75" y="425"/>
                </a:lnTo>
                <a:lnTo>
                  <a:pt x="73" y="424"/>
                </a:lnTo>
                <a:lnTo>
                  <a:pt x="70" y="423"/>
                </a:lnTo>
                <a:lnTo>
                  <a:pt x="68" y="422"/>
                </a:lnTo>
                <a:lnTo>
                  <a:pt x="66" y="420"/>
                </a:lnTo>
                <a:lnTo>
                  <a:pt x="65" y="417"/>
                </a:lnTo>
                <a:lnTo>
                  <a:pt x="64" y="415"/>
                </a:lnTo>
                <a:lnTo>
                  <a:pt x="64" y="414"/>
                </a:lnTo>
                <a:lnTo>
                  <a:pt x="63" y="413"/>
                </a:lnTo>
                <a:lnTo>
                  <a:pt x="63" y="410"/>
                </a:lnTo>
                <a:lnTo>
                  <a:pt x="63" y="409"/>
                </a:lnTo>
                <a:lnTo>
                  <a:pt x="64" y="407"/>
                </a:lnTo>
                <a:lnTo>
                  <a:pt x="64" y="405"/>
                </a:lnTo>
                <a:lnTo>
                  <a:pt x="65" y="403"/>
                </a:lnTo>
                <a:lnTo>
                  <a:pt x="67" y="403"/>
                </a:lnTo>
                <a:lnTo>
                  <a:pt x="68" y="403"/>
                </a:lnTo>
                <a:lnTo>
                  <a:pt x="70" y="403"/>
                </a:lnTo>
                <a:lnTo>
                  <a:pt x="70" y="401"/>
                </a:lnTo>
                <a:lnTo>
                  <a:pt x="70" y="399"/>
                </a:lnTo>
                <a:lnTo>
                  <a:pt x="70" y="397"/>
                </a:lnTo>
                <a:lnTo>
                  <a:pt x="70" y="395"/>
                </a:lnTo>
                <a:lnTo>
                  <a:pt x="70" y="393"/>
                </a:lnTo>
                <a:lnTo>
                  <a:pt x="70" y="391"/>
                </a:lnTo>
                <a:lnTo>
                  <a:pt x="71" y="390"/>
                </a:lnTo>
                <a:lnTo>
                  <a:pt x="73" y="390"/>
                </a:lnTo>
                <a:lnTo>
                  <a:pt x="79" y="389"/>
                </a:lnTo>
                <a:lnTo>
                  <a:pt x="84" y="386"/>
                </a:lnTo>
                <a:lnTo>
                  <a:pt x="87" y="382"/>
                </a:lnTo>
                <a:lnTo>
                  <a:pt x="90" y="377"/>
                </a:lnTo>
                <a:lnTo>
                  <a:pt x="92" y="371"/>
                </a:lnTo>
                <a:lnTo>
                  <a:pt x="93" y="366"/>
                </a:lnTo>
                <a:lnTo>
                  <a:pt x="97" y="362"/>
                </a:lnTo>
                <a:lnTo>
                  <a:pt x="99" y="358"/>
                </a:lnTo>
                <a:lnTo>
                  <a:pt x="102" y="358"/>
                </a:lnTo>
                <a:lnTo>
                  <a:pt x="106" y="358"/>
                </a:lnTo>
                <a:lnTo>
                  <a:pt x="110" y="361"/>
                </a:lnTo>
                <a:lnTo>
                  <a:pt x="114" y="364"/>
                </a:lnTo>
                <a:lnTo>
                  <a:pt x="118" y="367"/>
                </a:lnTo>
                <a:lnTo>
                  <a:pt x="123" y="369"/>
                </a:lnTo>
                <a:lnTo>
                  <a:pt x="128" y="370"/>
                </a:lnTo>
                <a:lnTo>
                  <a:pt x="133" y="370"/>
                </a:lnTo>
                <a:lnTo>
                  <a:pt x="136" y="369"/>
                </a:lnTo>
                <a:lnTo>
                  <a:pt x="139" y="369"/>
                </a:lnTo>
                <a:lnTo>
                  <a:pt x="143" y="369"/>
                </a:lnTo>
                <a:lnTo>
                  <a:pt x="146" y="369"/>
                </a:lnTo>
                <a:lnTo>
                  <a:pt x="149" y="369"/>
                </a:lnTo>
                <a:lnTo>
                  <a:pt x="151" y="369"/>
                </a:lnTo>
                <a:lnTo>
                  <a:pt x="154" y="368"/>
                </a:lnTo>
                <a:lnTo>
                  <a:pt x="156" y="367"/>
                </a:lnTo>
                <a:lnTo>
                  <a:pt x="161" y="362"/>
                </a:lnTo>
                <a:lnTo>
                  <a:pt x="164" y="357"/>
                </a:lnTo>
                <a:lnTo>
                  <a:pt x="168" y="352"/>
                </a:lnTo>
                <a:lnTo>
                  <a:pt x="171" y="346"/>
                </a:lnTo>
                <a:lnTo>
                  <a:pt x="174" y="341"/>
                </a:lnTo>
                <a:lnTo>
                  <a:pt x="178" y="337"/>
                </a:lnTo>
                <a:lnTo>
                  <a:pt x="183" y="333"/>
                </a:lnTo>
                <a:lnTo>
                  <a:pt x="188" y="328"/>
                </a:lnTo>
                <a:lnTo>
                  <a:pt x="192" y="325"/>
                </a:lnTo>
                <a:lnTo>
                  <a:pt x="197" y="322"/>
                </a:lnTo>
                <a:lnTo>
                  <a:pt x="201" y="319"/>
                </a:lnTo>
                <a:lnTo>
                  <a:pt x="206" y="316"/>
                </a:lnTo>
                <a:lnTo>
                  <a:pt x="210" y="313"/>
                </a:lnTo>
                <a:lnTo>
                  <a:pt x="214" y="310"/>
                </a:lnTo>
                <a:lnTo>
                  <a:pt x="218" y="307"/>
                </a:lnTo>
                <a:lnTo>
                  <a:pt x="223" y="303"/>
                </a:lnTo>
                <a:lnTo>
                  <a:pt x="225" y="299"/>
                </a:lnTo>
                <a:lnTo>
                  <a:pt x="227" y="296"/>
                </a:lnTo>
                <a:lnTo>
                  <a:pt x="229" y="292"/>
                </a:lnTo>
                <a:lnTo>
                  <a:pt x="231" y="288"/>
                </a:lnTo>
                <a:lnTo>
                  <a:pt x="233" y="284"/>
                </a:lnTo>
                <a:lnTo>
                  <a:pt x="235" y="280"/>
                </a:lnTo>
                <a:lnTo>
                  <a:pt x="237" y="276"/>
                </a:lnTo>
                <a:lnTo>
                  <a:pt x="239" y="272"/>
                </a:lnTo>
                <a:lnTo>
                  <a:pt x="242" y="269"/>
                </a:lnTo>
                <a:lnTo>
                  <a:pt x="244" y="267"/>
                </a:lnTo>
                <a:lnTo>
                  <a:pt x="247" y="265"/>
                </a:lnTo>
                <a:lnTo>
                  <a:pt x="251" y="264"/>
                </a:lnTo>
                <a:lnTo>
                  <a:pt x="254" y="264"/>
                </a:lnTo>
                <a:lnTo>
                  <a:pt x="257" y="264"/>
                </a:lnTo>
                <a:lnTo>
                  <a:pt x="261" y="264"/>
                </a:lnTo>
                <a:lnTo>
                  <a:pt x="265" y="263"/>
                </a:lnTo>
                <a:lnTo>
                  <a:pt x="267" y="262"/>
                </a:lnTo>
                <a:lnTo>
                  <a:pt x="268" y="260"/>
                </a:lnTo>
                <a:lnTo>
                  <a:pt x="268" y="259"/>
                </a:lnTo>
                <a:lnTo>
                  <a:pt x="267" y="257"/>
                </a:lnTo>
                <a:lnTo>
                  <a:pt x="266" y="255"/>
                </a:lnTo>
                <a:lnTo>
                  <a:pt x="265" y="253"/>
                </a:lnTo>
                <a:lnTo>
                  <a:pt x="265" y="251"/>
                </a:lnTo>
                <a:lnTo>
                  <a:pt x="265" y="249"/>
                </a:lnTo>
                <a:lnTo>
                  <a:pt x="269" y="244"/>
                </a:lnTo>
                <a:lnTo>
                  <a:pt x="274" y="239"/>
                </a:lnTo>
                <a:lnTo>
                  <a:pt x="279" y="234"/>
                </a:lnTo>
                <a:lnTo>
                  <a:pt x="284" y="230"/>
                </a:lnTo>
                <a:lnTo>
                  <a:pt x="290" y="226"/>
                </a:lnTo>
                <a:lnTo>
                  <a:pt x="295" y="222"/>
                </a:lnTo>
                <a:lnTo>
                  <a:pt x="300" y="218"/>
                </a:lnTo>
                <a:lnTo>
                  <a:pt x="304" y="213"/>
                </a:lnTo>
                <a:lnTo>
                  <a:pt x="302" y="214"/>
                </a:lnTo>
                <a:lnTo>
                  <a:pt x="300" y="213"/>
                </a:lnTo>
                <a:lnTo>
                  <a:pt x="299" y="212"/>
                </a:lnTo>
                <a:lnTo>
                  <a:pt x="297" y="211"/>
                </a:lnTo>
                <a:lnTo>
                  <a:pt x="296" y="210"/>
                </a:lnTo>
                <a:lnTo>
                  <a:pt x="294" y="208"/>
                </a:lnTo>
                <a:lnTo>
                  <a:pt x="292" y="208"/>
                </a:lnTo>
                <a:lnTo>
                  <a:pt x="290" y="208"/>
                </a:lnTo>
                <a:lnTo>
                  <a:pt x="290" y="204"/>
                </a:lnTo>
                <a:lnTo>
                  <a:pt x="292" y="200"/>
                </a:lnTo>
                <a:lnTo>
                  <a:pt x="294" y="197"/>
                </a:lnTo>
                <a:lnTo>
                  <a:pt x="299" y="196"/>
                </a:lnTo>
                <a:lnTo>
                  <a:pt x="295" y="194"/>
                </a:lnTo>
                <a:lnTo>
                  <a:pt x="292" y="192"/>
                </a:lnTo>
                <a:lnTo>
                  <a:pt x="291" y="190"/>
                </a:lnTo>
                <a:lnTo>
                  <a:pt x="291" y="188"/>
                </a:lnTo>
                <a:lnTo>
                  <a:pt x="291" y="185"/>
                </a:lnTo>
                <a:lnTo>
                  <a:pt x="292" y="182"/>
                </a:lnTo>
                <a:lnTo>
                  <a:pt x="293" y="179"/>
                </a:lnTo>
                <a:lnTo>
                  <a:pt x="294" y="177"/>
                </a:lnTo>
                <a:lnTo>
                  <a:pt x="297" y="172"/>
                </a:lnTo>
                <a:lnTo>
                  <a:pt x="301" y="169"/>
                </a:lnTo>
                <a:lnTo>
                  <a:pt x="305" y="165"/>
                </a:lnTo>
                <a:lnTo>
                  <a:pt x="310" y="163"/>
                </a:lnTo>
                <a:lnTo>
                  <a:pt x="315" y="161"/>
                </a:lnTo>
                <a:lnTo>
                  <a:pt x="320" y="159"/>
                </a:lnTo>
                <a:lnTo>
                  <a:pt x="326" y="158"/>
                </a:lnTo>
                <a:lnTo>
                  <a:pt x="331" y="158"/>
                </a:lnTo>
                <a:lnTo>
                  <a:pt x="329" y="153"/>
                </a:lnTo>
                <a:lnTo>
                  <a:pt x="326" y="150"/>
                </a:lnTo>
                <a:lnTo>
                  <a:pt x="322" y="148"/>
                </a:lnTo>
                <a:lnTo>
                  <a:pt x="318" y="147"/>
                </a:lnTo>
                <a:lnTo>
                  <a:pt x="312" y="147"/>
                </a:lnTo>
                <a:lnTo>
                  <a:pt x="307" y="146"/>
                </a:lnTo>
                <a:lnTo>
                  <a:pt x="303" y="146"/>
                </a:lnTo>
                <a:lnTo>
                  <a:pt x="299" y="143"/>
                </a:lnTo>
                <a:lnTo>
                  <a:pt x="299" y="141"/>
                </a:lnTo>
                <a:lnTo>
                  <a:pt x="300" y="139"/>
                </a:lnTo>
                <a:lnTo>
                  <a:pt x="302" y="138"/>
                </a:lnTo>
                <a:lnTo>
                  <a:pt x="304" y="136"/>
                </a:lnTo>
                <a:lnTo>
                  <a:pt x="306" y="135"/>
                </a:lnTo>
                <a:lnTo>
                  <a:pt x="308" y="133"/>
                </a:lnTo>
                <a:lnTo>
                  <a:pt x="308" y="132"/>
                </a:lnTo>
                <a:lnTo>
                  <a:pt x="307" y="130"/>
                </a:lnTo>
                <a:lnTo>
                  <a:pt x="304" y="129"/>
                </a:lnTo>
                <a:lnTo>
                  <a:pt x="301" y="130"/>
                </a:lnTo>
                <a:lnTo>
                  <a:pt x="298" y="131"/>
                </a:lnTo>
                <a:lnTo>
                  <a:pt x="295" y="132"/>
                </a:lnTo>
                <a:lnTo>
                  <a:pt x="291" y="134"/>
                </a:lnTo>
                <a:lnTo>
                  <a:pt x="288" y="134"/>
                </a:lnTo>
                <a:lnTo>
                  <a:pt x="284" y="134"/>
                </a:lnTo>
                <a:lnTo>
                  <a:pt x="281" y="131"/>
                </a:lnTo>
                <a:lnTo>
                  <a:pt x="279" y="128"/>
                </a:lnTo>
                <a:lnTo>
                  <a:pt x="276" y="124"/>
                </a:lnTo>
                <a:lnTo>
                  <a:pt x="275" y="120"/>
                </a:lnTo>
                <a:lnTo>
                  <a:pt x="273" y="117"/>
                </a:lnTo>
                <a:lnTo>
                  <a:pt x="271" y="113"/>
                </a:lnTo>
                <a:lnTo>
                  <a:pt x="269" y="110"/>
                </a:lnTo>
                <a:lnTo>
                  <a:pt x="267" y="107"/>
                </a:lnTo>
                <a:lnTo>
                  <a:pt x="265" y="103"/>
                </a:lnTo>
                <a:lnTo>
                  <a:pt x="267" y="103"/>
                </a:lnTo>
                <a:lnTo>
                  <a:pt x="269" y="103"/>
                </a:lnTo>
                <a:lnTo>
                  <a:pt x="272" y="103"/>
                </a:lnTo>
                <a:lnTo>
                  <a:pt x="274" y="103"/>
                </a:lnTo>
                <a:lnTo>
                  <a:pt x="276" y="102"/>
                </a:lnTo>
                <a:lnTo>
                  <a:pt x="276" y="101"/>
                </a:lnTo>
                <a:lnTo>
                  <a:pt x="277" y="99"/>
                </a:lnTo>
                <a:lnTo>
                  <a:pt x="276" y="98"/>
                </a:lnTo>
                <a:lnTo>
                  <a:pt x="274" y="96"/>
                </a:lnTo>
                <a:lnTo>
                  <a:pt x="272" y="95"/>
                </a:lnTo>
                <a:lnTo>
                  <a:pt x="272" y="92"/>
                </a:lnTo>
                <a:lnTo>
                  <a:pt x="271" y="90"/>
                </a:lnTo>
                <a:lnTo>
                  <a:pt x="270" y="88"/>
                </a:lnTo>
                <a:lnTo>
                  <a:pt x="268" y="85"/>
                </a:lnTo>
                <a:lnTo>
                  <a:pt x="267" y="84"/>
                </a:lnTo>
                <a:lnTo>
                  <a:pt x="265" y="83"/>
                </a:lnTo>
                <a:lnTo>
                  <a:pt x="267" y="83"/>
                </a:lnTo>
                <a:lnTo>
                  <a:pt x="269" y="83"/>
                </a:lnTo>
                <a:lnTo>
                  <a:pt x="271" y="83"/>
                </a:lnTo>
                <a:lnTo>
                  <a:pt x="272" y="83"/>
                </a:lnTo>
                <a:lnTo>
                  <a:pt x="275" y="83"/>
                </a:lnTo>
                <a:lnTo>
                  <a:pt x="276" y="83"/>
                </a:lnTo>
                <a:lnTo>
                  <a:pt x="278" y="83"/>
                </a:lnTo>
                <a:lnTo>
                  <a:pt x="280" y="82"/>
                </a:lnTo>
                <a:lnTo>
                  <a:pt x="281" y="80"/>
                </a:lnTo>
                <a:lnTo>
                  <a:pt x="283" y="78"/>
                </a:lnTo>
                <a:lnTo>
                  <a:pt x="283" y="76"/>
                </a:lnTo>
                <a:lnTo>
                  <a:pt x="283" y="75"/>
                </a:lnTo>
                <a:lnTo>
                  <a:pt x="277" y="72"/>
                </a:lnTo>
                <a:lnTo>
                  <a:pt x="273" y="68"/>
                </a:lnTo>
                <a:lnTo>
                  <a:pt x="270" y="64"/>
                </a:lnTo>
                <a:lnTo>
                  <a:pt x="268" y="58"/>
                </a:lnTo>
                <a:lnTo>
                  <a:pt x="268" y="54"/>
                </a:lnTo>
                <a:lnTo>
                  <a:pt x="268" y="48"/>
                </a:lnTo>
                <a:lnTo>
                  <a:pt x="270" y="43"/>
                </a:lnTo>
                <a:lnTo>
                  <a:pt x="272" y="39"/>
                </a:lnTo>
                <a:lnTo>
                  <a:pt x="279" y="36"/>
                </a:lnTo>
                <a:lnTo>
                  <a:pt x="287" y="33"/>
                </a:lnTo>
                <a:lnTo>
                  <a:pt x="294" y="33"/>
                </a:lnTo>
                <a:lnTo>
                  <a:pt x="302" y="35"/>
                </a:lnTo>
                <a:lnTo>
                  <a:pt x="311" y="37"/>
                </a:lnTo>
                <a:lnTo>
                  <a:pt x="318" y="39"/>
                </a:lnTo>
                <a:lnTo>
                  <a:pt x="327" y="43"/>
                </a:lnTo>
                <a:lnTo>
                  <a:pt x="334" y="45"/>
                </a:lnTo>
                <a:lnTo>
                  <a:pt x="341" y="46"/>
                </a:lnTo>
                <a:lnTo>
                  <a:pt x="348" y="46"/>
                </a:lnTo>
                <a:lnTo>
                  <a:pt x="355" y="44"/>
                </a:lnTo>
                <a:lnTo>
                  <a:pt x="361" y="42"/>
                </a:lnTo>
                <a:lnTo>
                  <a:pt x="368" y="39"/>
                </a:lnTo>
                <a:lnTo>
                  <a:pt x="375" y="38"/>
                </a:lnTo>
                <a:lnTo>
                  <a:pt x="381" y="35"/>
                </a:lnTo>
                <a:lnTo>
                  <a:pt x="387" y="33"/>
                </a:lnTo>
                <a:lnTo>
                  <a:pt x="392" y="31"/>
                </a:lnTo>
                <a:lnTo>
                  <a:pt x="398" y="29"/>
                </a:lnTo>
                <a:lnTo>
                  <a:pt x="403" y="26"/>
                </a:lnTo>
                <a:lnTo>
                  <a:pt x="408" y="23"/>
                </a:lnTo>
                <a:lnTo>
                  <a:pt x="414" y="19"/>
                </a:lnTo>
                <a:lnTo>
                  <a:pt x="419" y="15"/>
                </a:lnTo>
                <a:lnTo>
                  <a:pt x="425" y="10"/>
                </a:lnTo>
                <a:lnTo>
                  <a:pt x="429" y="5"/>
                </a:lnTo>
                <a:lnTo>
                  <a:pt x="432" y="2"/>
                </a:lnTo>
                <a:lnTo>
                  <a:pt x="436" y="0"/>
                </a:lnTo>
                <a:lnTo>
                  <a:pt x="440" y="0"/>
                </a:lnTo>
                <a:lnTo>
                  <a:pt x="444" y="0"/>
                </a:lnTo>
                <a:lnTo>
                  <a:pt x="448" y="1"/>
                </a:lnTo>
                <a:lnTo>
                  <a:pt x="451" y="3"/>
                </a:lnTo>
                <a:lnTo>
                  <a:pt x="453" y="5"/>
                </a:lnTo>
                <a:lnTo>
                  <a:pt x="455" y="8"/>
                </a:lnTo>
                <a:lnTo>
                  <a:pt x="458" y="15"/>
                </a:lnTo>
                <a:lnTo>
                  <a:pt x="461" y="22"/>
                </a:lnTo>
                <a:lnTo>
                  <a:pt x="465" y="29"/>
                </a:lnTo>
                <a:lnTo>
                  <a:pt x="470" y="34"/>
                </a:lnTo>
                <a:lnTo>
                  <a:pt x="475" y="39"/>
                </a:lnTo>
                <a:lnTo>
                  <a:pt x="481" y="44"/>
                </a:lnTo>
                <a:lnTo>
                  <a:pt x="486" y="50"/>
                </a:lnTo>
                <a:lnTo>
                  <a:pt x="492" y="55"/>
                </a:lnTo>
                <a:lnTo>
                  <a:pt x="494" y="58"/>
                </a:lnTo>
                <a:lnTo>
                  <a:pt x="494" y="61"/>
                </a:lnTo>
                <a:lnTo>
                  <a:pt x="492" y="65"/>
                </a:lnTo>
                <a:lnTo>
                  <a:pt x="490" y="69"/>
                </a:lnTo>
                <a:lnTo>
                  <a:pt x="487" y="73"/>
                </a:lnTo>
                <a:lnTo>
                  <a:pt x="486" y="77"/>
                </a:lnTo>
                <a:lnTo>
                  <a:pt x="485" y="81"/>
                </a:lnTo>
                <a:lnTo>
                  <a:pt x="486" y="85"/>
                </a:lnTo>
                <a:lnTo>
                  <a:pt x="488" y="90"/>
                </a:lnTo>
                <a:lnTo>
                  <a:pt x="491" y="94"/>
                </a:lnTo>
                <a:lnTo>
                  <a:pt x="494" y="98"/>
                </a:lnTo>
                <a:lnTo>
                  <a:pt x="498" y="102"/>
                </a:lnTo>
                <a:lnTo>
                  <a:pt x="502" y="105"/>
                </a:lnTo>
                <a:lnTo>
                  <a:pt x="507" y="109"/>
                </a:lnTo>
                <a:lnTo>
                  <a:pt x="511" y="111"/>
                </a:lnTo>
                <a:lnTo>
                  <a:pt x="516" y="113"/>
                </a:lnTo>
                <a:lnTo>
                  <a:pt x="520" y="117"/>
                </a:lnTo>
                <a:lnTo>
                  <a:pt x="522" y="121"/>
                </a:lnTo>
                <a:lnTo>
                  <a:pt x="521" y="126"/>
                </a:lnTo>
                <a:lnTo>
                  <a:pt x="519" y="131"/>
                </a:lnTo>
                <a:lnTo>
                  <a:pt x="516" y="136"/>
                </a:lnTo>
                <a:lnTo>
                  <a:pt x="513" y="142"/>
                </a:lnTo>
                <a:lnTo>
                  <a:pt x="509" y="147"/>
                </a:lnTo>
                <a:lnTo>
                  <a:pt x="507" y="152"/>
                </a:lnTo>
                <a:lnTo>
                  <a:pt x="506" y="154"/>
                </a:lnTo>
                <a:lnTo>
                  <a:pt x="504" y="156"/>
                </a:lnTo>
                <a:lnTo>
                  <a:pt x="500" y="156"/>
                </a:lnTo>
                <a:lnTo>
                  <a:pt x="497" y="155"/>
                </a:lnTo>
                <a:lnTo>
                  <a:pt x="493" y="153"/>
                </a:lnTo>
                <a:lnTo>
                  <a:pt x="490" y="150"/>
                </a:lnTo>
                <a:lnTo>
                  <a:pt x="487" y="147"/>
                </a:lnTo>
                <a:lnTo>
                  <a:pt x="484" y="144"/>
                </a:lnTo>
                <a:lnTo>
                  <a:pt x="482" y="143"/>
                </a:lnTo>
                <a:lnTo>
                  <a:pt x="480" y="143"/>
                </a:lnTo>
                <a:lnTo>
                  <a:pt x="478" y="143"/>
                </a:lnTo>
                <a:lnTo>
                  <a:pt x="474" y="144"/>
                </a:lnTo>
                <a:lnTo>
                  <a:pt x="473" y="145"/>
                </a:lnTo>
                <a:lnTo>
                  <a:pt x="471" y="146"/>
                </a:lnTo>
                <a:lnTo>
                  <a:pt x="471" y="147"/>
                </a:lnTo>
                <a:lnTo>
                  <a:pt x="471" y="149"/>
                </a:lnTo>
                <a:lnTo>
                  <a:pt x="474" y="155"/>
                </a:lnTo>
                <a:lnTo>
                  <a:pt x="479" y="161"/>
                </a:lnTo>
                <a:lnTo>
                  <a:pt x="481" y="168"/>
                </a:lnTo>
                <a:lnTo>
                  <a:pt x="483" y="174"/>
                </a:lnTo>
                <a:lnTo>
                  <a:pt x="484" y="180"/>
                </a:lnTo>
                <a:lnTo>
                  <a:pt x="483" y="187"/>
                </a:lnTo>
                <a:lnTo>
                  <a:pt x="482" y="192"/>
                </a:lnTo>
                <a:lnTo>
                  <a:pt x="479" y="199"/>
                </a:lnTo>
                <a:lnTo>
                  <a:pt x="481" y="198"/>
                </a:lnTo>
                <a:lnTo>
                  <a:pt x="484" y="199"/>
                </a:lnTo>
                <a:lnTo>
                  <a:pt x="486" y="199"/>
                </a:lnTo>
                <a:lnTo>
                  <a:pt x="488" y="200"/>
                </a:lnTo>
                <a:lnTo>
                  <a:pt x="490" y="201"/>
                </a:lnTo>
                <a:lnTo>
                  <a:pt x="492" y="201"/>
                </a:lnTo>
                <a:lnTo>
                  <a:pt x="495" y="201"/>
                </a:lnTo>
                <a:lnTo>
                  <a:pt x="497" y="200"/>
                </a:lnTo>
                <a:lnTo>
                  <a:pt x="500" y="199"/>
                </a:lnTo>
                <a:lnTo>
                  <a:pt x="503" y="200"/>
                </a:lnTo>
                <a:lnTo>
                  <a:pt x="505" y="202"/>
                </a:lnTo>
                <a:lnTo>
                  <a:pt x="506" y="205"/>
                </a:lnTo>
                <a:lnTo>
                  <a:pt x="508" y="208"/>
                </a:lnTo>
                <a:lnTo>
                  <a:pt x="509" y="211"/>
                </a:lnTo>
                <a:lnTo>
                  <a:pt x="510" y="213"/>
                </a:lnTo>
                <a:lnTo>
                  <a:pt x="512" y="215"/>
                </a:lnTo>
                <a:lnTo>
                  <a:pt x="520" y="219"/>
                </a:lnTo>
                <a:lnTo>
                  <a:pt x="528" y="222"/>
                </a:lnTo>
                <a:lnTo>
                  <a:pt x="536" y="226"/>
                </a:lnTo>
                <a:lnTo>
                  <a:pt x="544" y="230"/>
                </a:lnTo>
                <a:lnTo>
                  <a:pt x="552" y="234"/>
                </a:lnTo>
                <a:lnTo>
                  <a:pt x="559" y="239"/>
                </a:lnTo>
                <a:lnTo>
                  <a:pt x="566" y="244"/>
                </a:lnTo>
                <a:lnTo>
                  <a:pt x="572" y="250"/>
                </a:lnTo>
                <a:lnTo>
                  <a:pt x="581" y="257"/>
                </a:lnTo>
                <a:lnTo>
                  <a:pt x="580" y="258"/>
                </a:lnTo>
                <a:lnTo>
                  <a:pt x="578" y="260"/>
                </a:lnTo>
                <a:lnTo>
                  <a:pt x="577" y="262"/>
                </a:lnTo>
                <a:lnTo>
                  <a:pt x="576" y="264"/>
                </a:lnTo>
                <a:lnTo>
                  <a:pt x="574" y="265"/>
                </a:lnTo>
                <a:lnTo>
                  <a:pt x="573" y="267"/>
                </a:lnTo>
                <a:lnTo>
                  <a:pt x="571" y="269"/>
                </a:lnTo>
                <a:lnTo>
                  <a:pt x="569" y="270"/>
                </a:lnTo>
                <a:lnTo>
                  <a:pt x="566" y="272"/>
                </a:lnTo>
                <a:lnTo>
                  <a:pt x="563" y="274"/>
                </a:lnTo>
                <a:lnTo>
                  <a:pt x="560" y="275"/>
                </a:lnTo>
                <a:lnTo>
                  <a:pt x="557" y="277"/>
                </a:lnTo>
                <a:lnTo>
                  <a:pt x="554" y="278"/>
                </a:lnTo>
                <a:lnTo>
                  <a:pt x="552" y="280"/>
                </a:lnTo>
                <a:lnTo>
                  <a:pt x="550" y="282"/>
                </a:lnTo>
                <a:lnTo>
                  <a:pt x="549" y="285"/>
                </a:lnTo>
                <a:lnTo>
                  <a:pt x="549" y="289"/>
                </a:lnTo>
                <a:lnTo>
                  <a:pt x="549" y="291"/>
                </a:lnTo>
                <a:lnTo>
                  <a:pt x="549" y="294"/>
                </a:lnTo>
                <a:lnTo>
                  <a:pt x="550" y="297"/>
                </a:lnTo>
                <a:lnTo>
                  <a:pt x="550" y="300"/>
                </a:lnTo>
                <a:lnTo>
                  <a:pt x="549" y="303"/>
                </a:lnTo>
                <a:lnTo>
                  <a:pt x="549" y="306"/>
                </a:lnTo>
                <a:lnTo>
                  <a:pt x="547" y="309"/>
                </a:lnTo>
                <a:lnTo>
                  <a:pt x="547" y="311"/>
                </a:lnTo>
                <a:lnTo>
                  <a:pt x="545" y="313"/>
                </a:lnTo>
                <a:lnTo>
                  <a:pt x="544" y="315"/>
                </a:lnTo>
                <a:lnTo>
                  <a:pt x="543" y="318"/>
                </a:lnTo>
                <a:lnTo>
                  <a:pt x="543" y="319"/>
                </a:lnTo>
                <a:lnTo>
                  <a:pt x="542" y="321"/>
                </a:lnTo>
                <a:lnTo>
                  <a:pt x="543" y="323"/>
                </a:lnTo>
                <a:lnTo>
                  <a:pt x="543" y="324"/>
                </a:lnTo>
                <a:lnTo>
                  <a:pt x="547" y="326"/>
                </a:lnTo>
                <a:lnTo>
                  <a:pt x="549" y="330"/>
                </a:lnTo>
                <a:lnTo>
                  <a:pt x="552" y="333"/>
                </a:lnTo>
                <a:lnTo>
                  <a:pt x="555" y="336"/>
                </a:lnTo>
                <a:lnTo>
                  <a:pt x="559" y="338"/>
                </a:lnTo>
                <a:lnTo>
                  <a:pt x="562" y="339"/>
                </a:lnTo>
                <a:lnTo>
                  <a:pt x="566" y="338"/>
                </a:lnTo>
                <a:lnTo>
                  <a:pt x="570" y="336"/>
                </a:lnTo>
                <a:lnTo>
                  <a:pt x="571" y="336"/>
                </a:lnTo>
                <a:lnTo>
                  <a:pt x="573" y="337"/>
                </a:lnTo>
                <a:lnTo>
                  <a:pt x="575" y="339"/>
                </a:lnTo>
                <a:lnTo>
                  <a:pt x="576" y="340"/>
                </a:lnTo>
                <a:lnTo>
                  <a:pt x="577" y="343"/>
                </a:lnTo>
                <a:lnTo>
                  <a:pt x="579" y="344"/>
                </a:lnTo>
                <a:lnTo>
                  <a:pt x="581" y="345"/>
                </a:lnTo>
                <a:lnTo>
                  <a:pt x="583" y="345"/>
                </a:lnTo>
                <a:lnTo>
                  <a:pt x="586" y="345"/>
                </a:lnTo>
                <a:lnTo>
                  <a:pt x="588" y="346"/>
                </a:lnTo>
                <a:lnTo>
                  <a:pt x="592" y="348"/>
                </a:lnTo>
                <a:lnTo>
                  <a:pt x="595" y="351"/>
                </a:lnTo>
                <a:lnTo>
                  <a:pt x="598" y="354"/>
                </a:lnTo>
                <a:lnTo>
                  <a:pt x="601" y="356"/>
                </a:lnTo>
                <a:lnTo>
                  <a:pt x="605" y="359"/>
                </a:lnTo>
                <a:lnTo>
                  <a:pt x="608" y="361"/>
                </a:lnTo>
                <a:lnTo>
                  <a:pt x="611" y="364"/>
                </a:lnTo>
                <a:lnTo>
                  <a:pt x="615" y="366"/>
                </a:lnTo>
                <a:lnTo>
                  <a:pt x="617" y="366"/>
                </a:lnTo>
                <a:lnTo>
                  <a:pt x="619" y="367"/>
                </a:lnTo>
                <a:lnTo>
                  <a:pt x="621" y="367"/>
                </a:lnTo>
                <a:lnTo>
                  <a:pt x="623" y="367"/>
                </a:lnTo>
                <a:lnTo>
                  <a:pt x="626" y="368"/>
                </a:lnTo>
                <a:lnTo>
                  <a:pt x="628" y="368"/>
                </a:lnTo>
                <a:lnTo>
                  <a:pt x="630" y="368"/>
                </a:lnTo>
                <a:lnTo>
                  <a:pt x="632" y="369"/>
                </a:lnTo>
                <a:lnTo>
                  <a:pt x="634" y="370"/>
                </a:lnTo>
                <a:lnTo>
                  <a:pt x="637" y="372"/>
                </a:lnTo>
                <a:lnTo>
                  <a:pt x="639" y="374"/>
                </a:lnTo>
                <a:lnTo>
                  <a:pt x="642" y="375"/>
                </a:lnTo>
                <a:lnTo>
                  <a:pt x="644" y="376"/>
                </a:lnTo>
                <a:lnTo>
                  <a:pt x="647" y="376"/>
                </a:lnTo>
                <a:lnTo>
                  <a:pt x="650" y="376"/>
                </a:lnTo>
                <a:lnTo>
                  <a:pt x="653" y="377"/>
                </a:lnTo>
                <a:lnTo>
                  <a:pt x="657" y="378"/>
                </a:lnTo>
                <a:lnTo>
                  <a:pt x="660" y="381"/>
                </a:lnTo>
                <a:lnTo>
                  <a:pt x="664" y="383"/>
                </a:lnTo>
                <a:lnTo>
                  <a:pt x="668" y="385"/>
                </a:lnTo>
                <a:lnTo>
                  <a:pt x="671" y="388"/>
                </a:lnTo>
                <a:lnTo>
                  <a:pt x="675" y="389"/>
                </a:lnTo>
                <a:lnTo>
                  <a:pt x="679" y="391"/>
                </a:lnTo>
                <a:lnTo>
                  <a:pt x="684" y="391"/>
                </a:lnTo>
                <a:lnTo>
                  <a:pt x="684" y="392"/>
                </a:lnTo>
                <a:lnTo>
                  <a:pt x="685" y="394"/>
                </a:lnTo>
                <a:lnTo>
                  <a:pt x="685" y="396"/>
                </a:lnTo>
                <a:lnTo>
                  <a:pt x="687" y="396"/>
                </a:lnTo>
                <a:lnTo>
                  <a:pt x="690" y="397"/>
                </a:lnTo>
                <a:lnTo>
                  <a:pt x="694" y="397"/>
                </a:lnTo>
                <a:lnTo>
                  <a:pt x="697" y="395"/>
                </a:lnTo>
                <a:lnTo>
                  <a:pt x="697" y="391"/>
                </a:lnTo>
                <a:lnTo>
                  <a:pt x="702" y="391"/>
                </a:lnTo>
                <a:lnTo>
                  <a:pt x="706" y="391"/>
                </a:lnTo>
                <a:lnTo>
                  <a:pt x="711" y="391"/>
                </a:lnTo>
                <a:lnTo>
                  <a:pt x="716" y="391"/>
                </a:lnTo>
                <a:lnTo>
                  <a:pt x="721" y="391"/>
                </a:lnTo>
                <a:lnTo>
                  <a:pt x="725" y="392"/>
                </a:lnTo>
                <a:lnTo>
                  <a:pt x="730" y="392"/>
                </a:lnTo>
                <a:lnTo>
                  <a:pt x="736" y="393"/>
                </a:lnTo>
                <a:lnTo>
                  <a:pt x="738" y="394"/>
                </a:lnTo>
                <a:lnTo>
                  <a:pt x="740" y="394"/>
                </a:lnTo>
                <a:lnTo>
                  <a:pt x="741" y="395"/>
                </a:lnTo>
                <a:lnTo>
                  <a:pt x="743" y="395"/>
                </a:lnTo>
                <a:lnTo>
                  <a:pt x="745" y="396"/>
                </a:lnTo>
                <a:lnTo>
                  <a:pt x="746" y="396"/>
                </a:lnTo>
                <a:lnTo>
                  <a:pt x="748" y="398"/>
                </a:lnTo>
                <a:lnTo>
                  <a:pt x="749" y="399"/>
                </a:lnTo>
                <a:lnTo>
                  <a:pt x="751" y="401"/>
                </a:lnTo>
                <a:lnTo>
                  <a:pt x="751" y="405"/>
                </a:lnTo>
                <a:lnTo>
                  <a:pt x="752" y="408"/>
                </a:lnTo>
                <a:lnTo>
                  <a:pt x="754" y="411"/>
                </a:lnTo>
                <a:lnTo>
                  <a:pt x="756" y="411"/>
                </a:lnTo>
                <a:lnTo>
                  <a:pt x="758" y="411"/>
                </a:lnTo>
                <a:lnTo>
                  <a:pt x="760" y="411"/>
                </a:lnTo>
                <a:lnTo>
                  <a:pt x="761" y="412"/>
                </a:lnTo>
                <a:lnTo>
                  <a:pt x="763" y="414"/>
                </a:lnTo>
                <a:lnTo>
                  <a:pt x="765" y="414"/>
                </a:lnTo>
                <a:lnTo>
                  <a:pt x="767" y="417"/>
                </a:lnTo>
                <a:lnTo>
                  <a:pt x="769" y="419"/>
                </a:lnTo>
                <a:lnTo>
                  <a:pt x="771" y="421"/>
                </a:lnTo>
                <a:lnTo>
                  <a:pt x="773" y="423"/>
                </a:lnTo>
                <a:lnTo>
                  <a:pt x="775" y="424"/>
                </a:lnTo>
                <a:lnTo>
                  <a:pt x="778" y="425"/>
                </a:lnTo>
                <a:lnTo>
                  <a:pt x="780" y="425"/>
                </a:lnTo>
                <a:lnTo>
                  <a:pt x="782" y="425"/>
                </a:lnTo>
                <a:lnTo>
                  <a:pt x="785" y="424"/>
                </a:lnTo>
                <a:lnTo>
                  <a:pt x="787" y="423"/>
                </a:lnTo>
                <a:lnTo>
                  <a:pt x="789" y="422"/>
                </a:lnTo>
                <a:lnTo>
                  <a:pt x="791" y="422"/>
                </a:lnTo>
                <a:lnTo>
                  <a:pt x="793" y="422"/>
                </a:lnTo>
                <a:lnTo>
                  <a:pt x="794" y="423"/>
                </a:lnTo>
                <a:lnTo>
                  <a:pt x="798" y="426"/>
                </a:lnTo>
                <a:lnTo>
                  <a:pt x="801" y="430"/>
                </a:lnTo>
                <a:lnTo>
                  <a:pt x="803" y="432"/>
                </a:lnTo>
                <a:lnTo>
                  <a:pt x="806" y="433"/>
                </a:lnTo>
                <a:lnTo>
                  <a:pt x="810" y="432"/>
                </a:lnTo>
                <a:lnTo>
                  <a:pt x="813" y="432"/>
                </a:lnTo>
                <a:lnTo>
                  <a:pt x="815" y="432"/>
                </a:lnTo>
                <a:lnTo>
                  <a:pt x="818" y="432"/>
                </a:lnTo>
                <a:lnTo>
                  <a:pt x="821" y="432"/>
                </a:lnTo>
                <a:lnTo>
                  <a:pt x="825" y="432"/>
                </a:lnTo>
                <a:lnTo>
                  <a:pt x="827" y="432"/>
                </a:lnTo>
                <a:lnTo>
                  <a:pt x="830" y="433"/>
                </a:lnTo>
                <a:lnTo>
                  <a:pt x="830" y="434"/>
                </a:lnTo>
                <a:lnTo>
                  <a:pt x="830" y="435"/>
                </a:lnTo>
                <a:lnTo>
                  <a:pt x="831" y="435"/>
                </a:lnTo>
                <a:lnTo>
                  <a:pt x="833" y="438"/>
                </a:lnTo>
                <a:lnTo>
                  <a:pt x="835" y="439"/>
                </a:lnTo>
                <a:lnTo>
                  <a:pt x="838" y="440"/>
                </a:lnTo>
                <a:lnTo>
                  <a:pt x="840" y="440"/>
                </a:lnTo>
                <a:lnTo>
                  <a:pt x="843" y="440"/>
                </a:lnTo>
                <a:lnTo>
                  <a:pt x="846" y="440"/>
                </a:lnTo>
                <a:lnTo>
                  <a:pt x="848" y="440"/>
                </a:lnTo>
                <a:lnTo>
                  <a:pt x="851" y="440"/>
                </a:lnTo>
                <a:lnTo>
                  <a:pt x="852" y="439"/>
                </a:lnTo>
                <a:lnTo>
                  <a:pt x="854" y="439"/>
                </a:lnTo>
                <a:lnTo>
                  <a:pt x="855" y="438"/>
                </a:lnTo>
                <a:lnTo>
                  <a:pt x="855" y="437"/>
                </a:lnTo>
                <a:lnTo>
                  <a:pt x="861" y="437"/>
                </a:lnTo>
                <a:lnTo>
                  <a:pt x="866" y="438"/>
                </a:lnTo>
                <a:lnTo>
                  <a:pt x="871" y="438"/>
                </a:lnTo>
                <a:lnTo>
                  <a:pt x="876" y="438"/>
                </a:lnTo>
                <a:lnTo>
                  <a:pt x="880" y="439"/>
                </a:lnTo>
                <a:lnTo>
                  <a:pt x="885" y="439"/>
                </a:lnTo>
                <a:lnTo>
                  <a:pt x="890" y="440"/>
                </a:lnTo>
                <a:lnTo>
                  <a:pt x="895" y="440"/>
                </a:lnTo>
                <a:lnTo>
                  <a:pt x="897" y="441"/>
                </a:lnTo>
                <a:lnTo>
                  <a:pt x="898" y="441"/>
                </a:lnTo>
                <a:lnTo>
                  <a:pt x="901" y="440"/>
                </a:lnTo>
                <a:lnTo>
                  <a:pt x="903" y="440"/>
                </a:lnTo>
                <a:lnTo>
                  <a:pt x="905" y="440"/>
                </a:lnTo>
                <a:lnTo>
                  <a:pt x="907" y="440"/>
                </a:lnTo>
                <a:lnTo>
                  <a:pt x="909" y="439"/>
                </a:lnTo>
                <a:lnTo>
                  <a:pt x="911" y="439"/>
                </a:lnTo>
                <a:lnTo>
                  <a:pt x="913" y="438"/>
                </a:lnTo>
                <a:lnTo>
                  <a:pt x="915" y="435"/>
                </a:lnTo>
                <a:lnTo>
                  <a:pt x="916" y="432"/>
                </a:lnTo>
                <a:lnTo>
                  <a:pt x="916" y="429"/>
                </a:lnTo>
                <a:lnTo>
                  <a:pt x="916" y="427"/>
                </a:lnTo>
                <a:lnTo>
                  <a:pt x="916" y="424"/>
                </a:lnTo>
                <a:lnTo>
                  <a:pt x="914" y="422"/>
                </a:lnTo>
                <a:lnTo>
                  <a:pt x="913" y="420"/>
                </a:lnTo>
                <a:lnTo>
                  <a:pt x="912" y="417"/>
                </a:lnTo>
                <a:lnTo>
                  <a:pt x="911" y="415"/>
                </a:lnTo>
                <a:lnTo>
                  <a:pt x="910" y="414"/>
                </a:lnTo>
                <a:lnTo>
                  <a:pt x="910" y="411"/>
                </a:lnTo>
                <a:lnTo>
                  <a:pt x="910" y="409"/>
                </a:lnTo>
                <a:lnTo>
                  <a:pt x="909" y="406"/>
                </a:lnTo>
                <a:lnTo>
                  <a:pt x="909" y="403"/>
                </a:lnTo>
                <a:lnTo>
                  <a:pt x="909" y="400"/>
                </a:lnTo>
                <a:lnTo>
                  <a:pt x="909" y="397"/>
                </a:lnTo>
                <a:lnTo>
                  <a:pt x="909" y="394"/>
                </a:lnTo>
                <a:lnTo>
                  <a:pt x="910" y="391"/>
                </a:lnTo>
                <a:lnTo>
                  <a:pt x="910" y="388"/>
                </a:lnTo>
                <a:lnTo>
                  <a:pt x="912" y="386"/>
                </a:lnTo>
                <a:lnTo>
                  <a:pt x="914" y="384"/>
                </a:lnTo>
                <a:lnTo>
                  <a:pt x="917" y="383"/>
                </a:lnTo>
                <a:lnTo>
                  <a:pt x="920" y="382"/>
                </a:lnTo>
                <a:lnTo>
                  <a:pt x="919" y="380"/>
                </a:lnTo>
                <a:lnTo>
                  <a:pt x="918" y="377"/>
                </a:lnTo>
                <a:lnTo>
                  <a:pt x="918" y="375"/>
                </a:lnTo>
                <a:lnTo>
                  <a:pt x="919" y="373"/>
                </a:lnTo>
                <a:lnTo>
                  <a:pt x="919" y="372"/>
                </a:lnTo>
                <a:lnTo>
                  <a:pt x="919" y="371"/>
                </a:lnTo>
                <a:lnTo>
                  <a:pt x="921" y="370"/>
                </a:lnTo>
                <a:lnTo>
                  <a:pt x="924" y="369"/>
                </a:lnTo>
                <a:lnTo>
                  <a:pt x="925" y="367"/>
                </a:lnTo>
                <a:lnTo>
                  <a:pt x="928" y="365"/>
                </a:lnTo>
                <a:lnTo>
                  <a:pt x="931" y="363"/>
                </a:lnTo>
                <a:lnTo>
                  <a:pt x="934" y="362"/>
                </a:lnTo>
                <a:lnTo>
                  <a:pt x="935" y="362"/>
                </a:lnTo>
                <a:lnTo>
                  <a:pt x="939" y="361"/>
                </a:lnTo>
                <a:lnTo>
                  <a:pt x="941" y="362"/>
                </a:lnTo>
                <a:lnTo>
                  <a:pt x="943" y="365"/>
                </a:lnTo>
                <a:lnTo>
                  <a:pt x="943" y="367"/>
                </a:lnTo>
                <a:lnTo>
                  <a:pt x="943" y="370"/>
                </a:lnTo>
                <a:lnTo>
                  <a:pt x="944" y="373"/>
                </a:lnTo>
                <a:lnTo>
                  <a:pt x="944" y="376"/>
                </a:lnTo>
                <a:lnTo>
                  <a:pt x="945" y="379"/>
                </a:lnTo>
                <a:lnTo>
                  <a:pt x="945" y="381"/>
                </a:lnTo>
                <a:lnTo>
                  <a:pt x="946" y="383"/>
                </a:lnTo>
                <a:lnTo>
                  <a:pt x="947" y="385"/>
                </a:lnTo>
                <a:lnTo>
                  <a:pt x="948" y="390"/>
                </a:lnTo>
              </a:path>
            </a:pathLst>
          </a:custGeom>
          <a:solidFill>
            <a:srgbClr val="99FFCC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6" name="Freeform 135"/>
          <p:cNvSpPr>
            <a:spLocks/>
          </p:cNvSpPr>
          <p:nvPr/>
        </p:nvSpPr>
        <p:spPr bwMode="auto">
          <a:xfrm>
            <a:off x="1017588" y="2115449"/>
            <a:ext cx="1257300" cy="950912"/>
          </a:xfrm>
          <a:custGeom>
            <a:avLst/>
            <a:gdLst/>
            <a:ahLst/>
            <a:cxnLst>
              <a:cxn ang="0">
                <a:pos x="704" y="122"/>
              </a:cxn>
              <a:cxn ang="0">
                <a:pos x="615" y="118"/>
              </a:cxn>
              <a:cxn ang="0">
                <a:pos x="618" y="163"/>
              </a:cxn>
              <a:cxn ang="0">
                <a:pos x="606" y="171"/>
              </a:cxn>
              <a:cxn ang="0">
                <a:pos x="604" y="185"/>
              </a:cxn>
              <a:cxn ang="0">
                <a:pos x="626" y="217"/>
              </a:cxn>
              <a:cxn ang="0">
                <a:pos x="635" y="224"/>
              </a:cxn>
              <a:cxn ang="0">
                <a:pos x="651" y="244"/>
              </a:cxn>
              <a:cxn ang="0">
                <a:pos x="631" y="277"/>
              </a:cxn>
              <a:cxn ang="0">
                <a:pos x="639" y="297"/>
              </a:cxn>
              <a:cxn ang="0">
                <a:pos x="602" y="337"/>
              </a:cxn>
              <a:cxn ang="0">
                <a:pos x="578" y="352"/>
              </a:cxn>
              <a:cxn ang="0">
                <a:pos x="546" y="396"/>
              </a:cxn>
              <a:cxn ang="0">
                <a:pos x="496" y="445"/>
              </a:cxn>
              <a:cxn ang="0">
                <a:pos x="455" y="450"/>
              </a:cxn>
              <a:cxn ang="0">
                <a:pos x="415" y="472"/>
              </a:cxn>
              <a:cxn ang="0">
                <a:pos x="402" y="485"/>
              </a:cxn>
              <a:cxn ang="0">
                <a:pos x="406" y="506"/>
              </a:cxn>
              <a:cxn ang="0">
                <a:pos x="426" y="533"/>
              </a:cxn>
              <a:cxn ang="0">
                <a:pos x="450" y="552"/>
              </a:cxn>
              <a:cxn ang="0">
                <a:pos x="472" y="609"/>
              </a:cxn>
              <a:cxn ang="0">
                <a:pos x="439" y="621"/>
              </a:cxn>
              <a:cxn ang="0">
                <a:pos x="398" y="620"/>
              </a:cxn>
              <a:cxn ang="0">
                <a:pos x="365" y="625"/>
              </a:cxn>
              <a:cxn ang="0">
                <a:pos x="340" y="636"/>
              </a:cxn>
              <a:cxn ang="0">
                <a:pos x="296" y="639"/>
              </a:cxn>
              <a:cxn ang="0">
                <a:pos x="277" y="601"/>
              </a:cxn>
              <a:cxn ang="0">
                <a:pos x="247" y="566"/>
              </a:cxn>
              <a:cxn ang="0">
                <a:pos x="190" y="577"/>
              </a:cxn>
              <a:cxn ang="0">
                <a:pos x="120" y="583"/>
              </a:cxn>
              <a:cxn ang="0">
                <a:pos x="67" y="583"/>
              </a:cxn>
              <a:cxn ang="0">
                <a:pos x="37" y="561"/>
              </a:cxn>
              <a:cxn ang="0">
                <a:pos x="59" y="522"/>
              </a:cxn>
              <a:cxn ang="0">
                <a:pos x="101" y="510"/>
              </a:cxn>
              <a:cxn ang="0">
                <a:pos x="107" y="481"/>
              </a:cxn>
              <a:cxn ang="0">
                <a:pos x="94" y="459"/>
              </a:cxn>
              <a:cxn ang="0">
                <a:pos x="79" y="430"/>
              </a:cxn>
              <a:cxn ang="0">
                <a:pos x="59" y="424"/>
              </a:cxn>
              <a:cxn ang="0">
                <a:pos x="11" y="374"/>
              </a:cxn>
              <a:cxn ang="0">
                <a:pos x="42" y="368"/>
              </a:cxn>
              <a:cxn ang="0">
                <a:pos x="96" y="376"/>
              </a:cxn>
              <a:cxn ang="0">
                <a:pos x="113" y="371"/>
              </a:cxn>
              <a:cxn ang="0">
                <a:pos x="169" y="373"/>
              </a:cxn>
              <a:cxn ang="0">
                <a:pos x="227" y="364"/>
              </a:cxn>
              <a:cxn ang="0">
                <a:pos x="256" y="330"/>
              </a:cxn>
              <a:cxn ang="0">
                <a:pos x="293" y="296"/>
              </a:cxn>
              <a:cxn ang="0">
                <a:pos x="327" y="268"/>
              </a:cxn>
              <a:cxn ang="0">
                <a:pos x="370" y="266"/>
              </a:cxn>
              <a:cxn ang="0">
                <a:pos x="389" y="229"/>
              </a:cxn>
              <a:cxn ang="0">
                <a:pos x="410" y="202"/>
              </a:cxn>
              <a:cxn ang="0">
                <a:pos x="433" y="182"/>
              </a:cxn>
              <a:cxn ang="0">
                <a:pos x="426" y="154"/>
              </a:cxn>
              <a:cxn ang="0">
                <a:pos x="469" y="160"/>
              </a:cxn>
              <a:cxn ang="0">
                <a:pos x="471" y="133"/>
              </a:cxn>
              <a:cxn ang="0">
                <a:pos x="496" y="78"/>
              </a:cxn>
              <a:cxn ang="0">
                <a:pos x="505" y="32"/>
              </a:cxn>
              <a:cxn ang="0">
                <a:pos x="543" y="13"/>
              </a:cxn>
              <a:cxn ang="0">
                <a:pos x="608" y="2"/>
              </a:cxn>
              <a:cxn ang="0">
                <a:pos x="653" y="5"/>
              </a:cxn>
              <a:cxn ang="0">
                <a:pos x="697" y="41"/>
              </a:cxn>
              <a:cxn ang="0">
                <a:pos x="718" y="61"/>
              </a:cxn>
              <a:cxn ang="0">
                <a:pos x="769" y="85"/>
              </a:cxn>
            </a:cxnLst>
            <a:rect l="0" t="0" r="r" b="b"/>
            <a:pathLst>
              <a:path w="777" h="657">
                <a:moveTo>
                  <a:pt x="765" y="88"/>
                </a:moveTo>
                <a:lnTo>
                  <a:pt x="761" y="93"/>
                </a:lnTo>
                <a:lnTo>
                  <a:pt x="755" y="98"/>
                </a:lnTo>
                <a:lnTo>
                  <a:pt x="750" y="102"/>
                </a:lnTo>
                <a:lnTo>
                  <a:pt x="744" y="106"/>
                </a:lnTo>
                <a:lnTo>
                  <a:pt x="739" y="109"/>
                </a:lnTo>
                <a:lnTo>
                  <a:pt x="734" y="111"/>
                </a:lnTo>
                <a:lnTo>
                  <a:pt x="728" y="113"/>
                </a:lnTo>
                <a:lnTo>
                  <a:pt x="723" y="115"/>
                </a:lnTo>
                <a:lnTo>
                  <a:pt x="717" y="117"/>
                </a:lnTo>
                <a:lnTo>
                  <a:pt x="711" y="120"/>
                </a:lnTo>
                <a:lnTo>
                  <a:pt x="704" y="122"/>
                </a:lnTo>
                <a:lnTo>
                  <a:pt x="698" y="125"/>
                </a:lnTo>
                <a:lnTo>
                  <a:pt x="691" y="127"/>
                </a:lnTo>
                <a:lnTo>
                  <a:pt x="684" y="129"/>
                </a:lnTo>
                <a:lnTo>
                  <a:pt x="677" y="129"/>
                </a:lnTo>
                <a:lnTo>
                  <a:pt x="671" y="128"/>
                </a:lnTo>
                <a:lnTo>
                  <a:pt x="663" y="126"/>
                </a:lnTo>
                <a:lnTo>
                  <a:pt x="655" y="122"/>
                </a:lnTo>
                <a:lnTo>
                  <a:pt x="647" y="119"/>
                </a:lnTo>
                <a:lnTo>
                  <a:pt x="639" y="117"/>
                </a:lnTo>
                <a:lnTo>
                  <a:pt x="630" y="115"/>
                </a:lnTo>
                <a:lnTo>
                  <a:pt x="622" y="115"/>
                </a:lnTo>
                <a:lnTo>
                  <a:pt x="615" y="118"/>
                </a:lnTo>
                <a:lnTo>
                  <a:pt x="609" y="122"/>
                </a:lnTo>
                <a:lnTo>
                  <a:pt x="606" y="126"/>
                </a:lnTo>
                <a:lnTo>
                  <a:pt x="604" y="131"/>
                </a:lnTo>
                <a:lnTo>
                  <a:pt x="604" y="137"/>
                </a:lnTo>
                <a:lnTo>
                  <a:pt x="604" y="141"/>
                </a:lnTo>
                <a:lnTo>
                  <a:pt x="606" y="147"/>
                </a:lnTo>
                <a:lnTo>
                  <a:pt x="609" y="151"/>
                </a:lnTo>
                <a:lnTo>
                  <a:pt x="613" y="155"/>
                </a:lnTo>
                <a:lnTo>
                  <a:pt x="619" y="158"/>
                </a:lnTo>
                <a:lnTo>
                  <a:pt x="619" y="159"/>
                </a:lnTo>
                <a:lnTo>
                  <a:pt x="619" y="161"/>
                </a:lnTo>
                <a:lnTo>
                  <a:pt x="618" y="163"/>
                </a:lnTo>
                <a:lnTo>
                  <a:pt x="616" y="165"/>
                </a:lnTo>
                <a:lnTo>
                  <a:pt x="614" y="166"/>
                </a:lnTo>
                <a:lnTo>
                  <a:pt x="612" y="166"/>
                </a:lnTo>
                <a:lnTo>
                  <a:pt x="611" y="166"/>
                </a:lnTo>
                <a:lnTo>
                  <a:pt x="609" y="166"/>
                </a:lnTo>
                <a:lnTo>
                  <a:pt x="607" y="166"/>
                </a:lnTo>
                <a:lnTo>
                  <a:pt x="605" y="166"/>
                </a:lnTo>
                <a:lnTo>
                  <a:pt x="603" y="166"/>
                </a:lnTo>
                <a:lnTo>
                  <a:pt x="601" y="166"/>
                </a:lnTo>
                <a:lnTo>
                  <a:pt x="604" y="167"/>
                </a:lnTo>
                <a:lnTo>
                  <a:pt x="605" y="168"/>
                </a:lnTo>
                <a:lnTo>
                  <a:pt x="606" y="171"/>
                </a:lnTo>
                <a:lnTo>
                  <a:pt x="607" y="173"/>
                </a:lnTo>
                <a:lnTo>
                  <a:pt x="608" y="175"/>
                </a:lnTo>
                <a:lnTo>
                  <a:pt x="609" y="178"/>
                </a:lnTo>
                <a:lnTo>
                  <a:pt x="610" y="179"/>
                </a:lnTo>
                <a:lnTo>
                  <a:pt x="613" y="181"/>
                </a:lnTo>
                <a:lnTo>
                  <a:pt x="613" y="182"/>
                </a:lnTo>
                <a:lnTo>
                  <a:pt x="613" y="183"/>
                </a:lnTo>
                <a:lnTo>
                  <a:pt x="612" y="184"/>
                </a:lnTo>
                <a:lnTo>
                  <a:pt x="610" y="185"/>
                </a:lnTo>
                <a:lnTo>
                  <a:pt x="608" y="185"/>
                </a:lnTo>
                <a:lnTo>
                  <a:pt x="606" y="185"/>
                </a:lnTo>
                <a:lnTo>
                  <a:pt x="604" y="185"/>
                </a:lnTo>
                <a:lnTo>
                  <a:pt x="601" y="185"/>
                </a:lnTo>
                <a:lnTo>
                  <a:pt x="604" y="189"/>
                </a:lnTo>
                <a:lnTo>
                  <a:pt x="606" y="192"/>
                </a:lnTo>
                <a:lnTo>
                  <a:pt x="608" y="196"/>
                </a:lnTo>
                <a:lnTo>
                  <a:pt x="609" y="200"/>
                </a:lnTo>
                <a:lnTo>
                  <a:pt x="611" y="203"/>
                </a:lnTo>
                <a:lnTo>
                  <a:pt x="612" y="207"/>
                </a:lnTo>
                <a:lnTo>
                  <a:pt x="615" y="211"/>
                </a:lnTo>
                <a:lnTo>
                  <a:pt x="617" y="214"/>
                </a:lnTo>
                <a:lnTo>
                  <a:pt x="620" y="217"/>
                </a:lnTo>
                <a:lnTo>
                  <a:pt x="623" y="217"/>
                </a:lnTo>
                <a:lnTo>
                  <a:pt x="626" y="217"/>
                </a:lnTo>
                <a:lnTo>
                  <a:pt x="631" y="215"/>
                </a:lnTo>
                <a:lnTo>
                  <a:pt x="634" y="214"/>
                </a:lnTo>
                <a:lnTo>
                  <a:pt x="637" y="213"/>
                </a:lnTo>
                <a:lnTo>
                  <a:pt x="640" y="212"/>
                </a:lnTo>
                <a:lnTo>
                  <a:pt x="643" y="213"/>
                </a:lnTo>
                <a:lnTo>
                  <a:pt x="644" y="215"/>
                </a:lnTo>
                <a:lnTo>
                  <a:pt x="644" y="216"/>
                </a:lnTo>
                <a:lnTo>
                  <a:pt x="642" y="218"/>
                </a:lnTo>
                <a:lnTo>
                  <a:pt x="640" y="219"/>
                </a:lnTo>
                <a:lnTo>
                  <a:pt x="638" y="221"/>
                </a:lnTo>
                <a:lnTo>
                  <a:pt x="636" y="222"/>
                </a:lnTo>
                <a:lnTo>
                  <a:pt x="635" y="224"/>
                </a:lnTo>
                <a:lnTo>
                  <a:pt x="636" y="226"/>
                </a:lnTo>
                <a:lnTo>
                  <a:pt x="639" y="229"/>
                </a:lnTo>
                <a:lnTo>
                  <a:pt x="644" y="229"/>
                </a:lnTo>
                <a:lnTo>
                  <a:pt x="649" y="230"/>
                </a:lnTo>
                <a:lnTo>
                  <a:pt x="654" y="230"/>
                </a:lnTo>
                <a:lnTo>
                  <a:pt x="658" y="231"/>
                </a:lnTo>
                <a:lnTo>
                  <a:pt x="662" y="233"/>
                </a:lnTo>
                <a:lnTo>
                  <a:pt x="665" y="236"/>
                </a:lnTo>
                <a:lnTo>
                  <a:pt x="667" y="241"/>
                </a:lnTo>
                <a:lnTo>
                  <a:pt x="662" y="241"/>
                </a:lnTo>
                <a:lnTo>
                  <a:pt x="656" y="242"/>
                </a:lnTo>
                <a:lnTo>
                  <a:pt x="651" y="244"/>
                </a:lnTo>
                <a:lnTo>
                  <a:pt x="646" y="246"/>
                </a:lnTo>
                <a:lnTo>
                  <a:pt x="641" y="248"/>
                </a:lnTo>
                <a:lnTo>
                  <a:pt x="637" y="252"/>
                </a:lnTo>
                <a:lnTo>
                  <a:pt x="633" y="255"/>
                </a:lnTo>
                <a:lnTo>
                  <a:pt x="630" y="259"/>
                </a:lnTo>
                <a:lnTo>
                  <a:pt x="629" y="261"/>
                </a:lnTo>
                <a:lnTo>
                  <a:pt x="628" y="264"/>
                </a:lnTo>
                <a:lnTo>
                  <a:pt x="626" y="267"/>
                </a:lnTo>
                <a:lnTo>
                  <a:pt x="626" y="270"/>
                </a:lnTo>
                <a:lnTo>
                  <a:pt x="626" y="273"/>
                </a:lnTo>
                <a:lnTo>
                  <a:pt x="628" y="275"/>
                </a:lnTo>
                <a:lnTo>
                  <a:pt x="631" y="277"/>
                </a:lnTo>
                <a:lnTo>
                  <a:pt x="635" y="279"/>
                </a:lnTo>
                <a:lnTo>
                  <a:pt x="630" y="280"/>
                </a:lnTo>
                <a:lnTo>
                  <a:pt x="628" y="283"/>
                </a:lnTo>
                <a:lnTo>
                  <a:pt x="625" y="287"/>
                </a:lnTo>
                <a:lnTo>
                  <a:pt x="625" y="291"/>
                </a:lnTo>
                <a:lnTo>
                  <a:pt x="628" y="291"/>
                </a:lnTo>
                <a:lnTo>
                  <a:pt x="630" y="291"/>
                </a:lnTo>
                <a:lnTo>
                  <a:pt x="632" y="293"/>
                </a:lnTo>
                <a:lnTo>
                  <a:pt x="633" y="294"/>
                </a:lnTo>
                <a:lnTo>
                  <a:pt x="635" y="295"/>
                </a:lnTo>
                <a:lnTo>
                  <a:pt x="636" y="296"/>
                </a:lnTo>
                <a:lnTo>
                  <a:pt x="639" y="297"/>
                </a:lnTo>
                <a:lnTo>
                  <a:pt x="641" y="296"/>
                </a:lnTo>
                <a:lnTo>
                  <a:pt x="636" y="301"/>
                </a:lnTo>
                <a:lnTo>
                  <a:pt x="631" y="305"/>
                </a:lnTo>
                <a:lnTo>
                  <a:pt x="625" y="309"/>
                </a:lnTo>
                <a:lnTo>
                  <a:pt x="620" y="313"/>
                </a:lnTo>
                <a:lnTo>
                  <a:pt x="615" y="317"/>
                </a:lnTo>
                <a:lnTo>
                  <a:pt x="610" y="322"/>
                </a:lnTo>
                <a:lnTo>
                  <a:pt x="606" y="327"/>
                </a:lnTo>
                <a:lnTo>
                  <a:pt x="601" y="331"/>
                </a:lnTo>
                <a:lnTo>
                  <a:pt x="601" y="333"/>
                </a:lnTo>
                <a:lnTo>
                  <a:pt x="601" y="335"/>
                </a:lnTo>
                <a:lnTo>
                  <a:pt x="602" y="337"/>
                </a:lnTo>
                <a:lnTo>
                  <a:pt x="603" y="339"/>
                </a:lnTo>
                <a:lnTo>
                  <a:pt x="604" y="341"/>
                </a:lnTo>
                <a:lnTo>
                  <a:pt x="604" y="342"/>
                </a:lnTo>
                <a:lnTo>
                  <a:pt x="603" y="344"/>
                </a:lnTo>
                <a:lnTo>
                  <a:pt x="601" y="345"/>
                </a:lnTo>
                <a:lnTo>
                  <a:pt x="597" y="346"/>
                </a:lnTo>
                <a:lnTo>
                  <a:pt x="594" y="346"/>
                </a:lnTo>
                <a:lnTo>
                  <a:pt x="590" y="346"/>
                </a:lnTo>
                <a:lnTo>
                  <a:pt x="587" y="347"/>
                </a:lnTo>
                <a:lnTo>
                  <a:pt x="584" y="348"/>
                </a:lnTo>
                <a:lnTo>
                  <a:pt x="581" y="350"/>
                </a:lnTo>
                <a:lnTo>
                  <a:pt x="578" y="352"/>
                </a:lnTo>
                <a:lnTo>
                  <a:pt x="575" y="355"/>
                </a:lnTo>
                <a:lnTo>
                  <a:pt x="573" y="359"/>
                </a:lnTo>
                <a:lnTo>
                  <a:pt x="571" y="363"/>
                </a:lnTo>
                <a:lnTo>
                  <a:pt x="569" y="367"/>
                </a:lnTo>
                <a:lnTo>
                  <a:pt x="566" y="371"/>
                </a:lnTo>
                <a:lnTo>
                  <a:pt x="564" y="375"/>
                </a:lnTo>
                <a:lnTo>
                  <a:pt x="562" y="379"/>
                </a:lnTo>
                <a:lnTo>
                  <a:pt x="560" y="382"/>
                </a:lnTo>
                <a:lnTo>
                  <a:pt x="558" y="386"/>
                </a:lnTo>
                <a:lnTo>
                  <a:pt x="554" y="390"/>
                </a:lnTo>
                <a:lnTo>
                  <a:pt x="550" y="393"/>
                </a:lnTo>
                <a:lnTo>
                  <a:pt x="546" y="396"/>
                </a:lnTo>
                <a:lnTo>
                  <a:pt x="542" y="399"/>
                </a:lnTo>
                <a:lnTo>
                  <a:pt x="537" y="401"/>
                </a:lnTo>
                <a:lnTo>
                  <a:pt x="533" y="404"/>
                </a:lnTo>
                <a:lnTo>
                  <a:pt x="528" y="407"/>
                </a:lnTo>
                <a:lnTo>
                  <a:pt x="524" y="410"/>
                </a:lnTo>
                <a:lnTo>
                  <a:pt x="519" y="415"/>
                </a:lnTo>
                <a:lnTo>
                  <a:pt x="514" y="419"/>
                </a:lnTo>
                <a:lnTo>
                  <a:pt x="510" y="424"/>
                </a:lnTo>
                <a:lnTo>
                  <a:pt x="506" y="429"/>
                </a:lnTo>
                <a:lnTo>
                  <a:pt x="503" y="435"/>
                </a:lnTo>
                <a:lnTo>
                  <a:pt x="499" y="440"/>
                </a:lnTo>
                <a:lnTo>
                  <a:pt x="496" y="445"/>
                </a:lnTo>
                <a:lnTo>
                  <a:pt x="492" y="450"/>
                </a:lnTo>
                <a:lnTo>
                  <a:pt x="490" y="451"/>
                </a:lnTo>
                <a:lnTo>
                  <a:pt x="487" y="452"/>
                </a:lnTo>
                <a:lnTo>
                  <a:pt x="485" y="452"/>
                </a:lnTo>
                <a:lnTo>
                  <a:pt x="482" y="452"/>
                </a:lnTo>
                <a:lnTo>
                  <a:pt x="479" y="452"/>
                </a:lnTo>
                <a:lnTo>
                  <a:pt x="475" y="452"/>
                </a:lnTo>
                <a:lnTo>
                  <a:pt x="472" y="452"/>
                </a:lnTo>
                <a:lnTo>
                  <a:pt x="469" y="453"/>
                </a:lnTo>
                <a:lnTo>
                  <a:pt x="464" y="453"/>
                </a:lnTo>
                <a:lnTo>
                  <a:pt x="459" y="452"/>
                </a:lnTo>
                <a:lnTo>
                  <a:pt x="455" y="450"/>
                </a:lnTo>
                <a:lnTo>
                  <a:pt x="450" y="447"/>
                </a:lnTo>
                <a:lnTo>
                  <a:pt x="445" y="444"/>
                </a:lnTo>
                <a:lnTo>
                  <a:pt x="442" y="441"/>
                </a:lnTo>
                <a:lnTo>
                  <a:pt x="438" y="441"/>
                </a:lnTo>
                <a:lnTo>
                  <a:pt x="435" y="441"/>
                </a:lnTo>
                <a:lnTo>
                  <a:pt x="432" y="445"/>
                </a:lnTo>
                <a:lnTo>
                  <a:pt x="429" y="449"/>
                </a:lnTo>
                <a:lnTo>
                  <a:pt x="428" y="454"/>
                </a:lnTo>
                <a:lnTo>
                  <a:pt x="426" y="460"/>
                </a:lnTo>
                <a:lnTo>
                  <a:pt x="423" y="465"/>
                </a:lnTo>
                <a:lnTo>
                  <a:pt x="420" y="469"/>
                </a:lnTo>
                <a:lnTo>
                  <a:pt x="415" y="472"/>
                </a:lnTo>
                <a:lnTo>
                  <a:pt x="409" y="473"/>
                </a:lnTo>
                <a:lnTo>
                  <a:pt x="407" y="473"/>
                </a:lnTo>
                <a:lnTo>
                  <a:pt x="406" y="474"/>
                </a:lnTo>
                <a:lnTo>
                  <a:pt x="406" y="475"/>
                </a:lnTo>
                <a:lnTo>
                  <a:pt x="406" y="477"/>
                </a:lnTo>
                <a:lnTo>
                  <a:pt x="406" y="479"/>
                </a:lnTo>
                <a:lnTo>
                  <a:pt x="406" y="481"/>
                </a:lnTo>
                <a:lnTo>
                  <a:pt x="406" y="483"/>
                </a:lnTo>
                <a:lnTo>
                  <a:pt x="406" y="485"/>
                </a:lnTo>
                <a:lnTo>
                  <a:pt x="405" y="485"/>
                </a:lnTo>
                <a:lnTo>
                  <a:pt x="403" y="485"/>
                </a:lnTo>
                <a:lnTo>
                  <a:pt x="402" y="485"/>
                </a:lnTo>
                <a:lnTo>
                  <a:pt x="401" y="485"/>
                </a:lnTo>
                <a:lnTo>
                  <a:pt x="400" y="487"/>
                </a:lnTo>
                <a:lnTo>
                  <a:pt x="400" y="489"/>
                </a:lnTo>
                <a:lnTo>
                  <a:pt x="399" y="491"/>
                </a:lnTo>
                <a:lnTo>
                  <a:pt x="399" y="492"/>
                </a:lnTo>
                <a:lnTo>
                  <a:pt x="399" y="495"/>
                </a:lnTo>
                <a:lnTo>
                  <a:pt x="400" y="496"/>
                </a:lnTo>
                <a:lnTo>
                  <a:pt x="400" y="498"/>
                </a:lnTo>
                <a:lnTo>
                  <a:pt x="401" y="500"/>
                </a:lnTo>
                <a:lnTo>
                  <a:pt x="402" y="503"/>
                </a:lnTo>
                <a:lnTo>
                  <a:pt x="404" y="505"/>
                </a:lnTo>
                <a:lnTo>
                  <a:pt x="406" y="506"/>
                </a:lnTo>
                <a:lnTo>
                  <a:pt x="409" y="507"/>
                </a:lnTo>
                <a:lnTo>
                  <a:pt x="411" y="508"/>
                </a:lnTo>
                <a:lnTo>
                  <a:pt x="414" y="509"/>
                </a:lnTo>
                <a:lnTo>
                  <a:pt x="418" y="509"/>
                </a:lnTo>
                <a:lnTo>
                  <a:pt x="421" y="509"/>
                </a:lnTo>
                <a:lnTo>
                  <a:pt x="424" y="511"/>
                </a:lnTo>
                <a:lnTo>
                  <a:pt x="425" y="513"/>
                </a:lnTo>
                <a:lnTo>
                  <a:pt x="425" y="516"/>
                </a:lnTo>
                <a:lnTo>
                  <a:pt x="425" y="518"/>
                </a:lnTo>
                <a:lnTo>
                  <a:pt x="426" y="523"/>
                </a:lnTo>
                <a:lnTo>
                  <a:pt x="426" y="528"/>
                </a:lnTo>
                <a:lnTo>
                  <a:pt x="426" y="533"/>
                </a:lnTo>
                <a:lnTo>
                  <a:pt x="427" y="537"/>
                </a:lnTo>
                <a:lnTo>
                  <a:pt x="429" y="541"/>
                </a:lnTo>
                <a:lnTo>
                  <a:pt x="430" y="545"/>
                </a:lnTo>
                <a:lnTo>
                  <a:pt x="433" y="548"/>
                </a:lnTo>
                <a:lnTo>
                  <a:pt x="436" y="551"/>
                </a:lnTo>
                <a:lnTo>
                  <a:pt x="438" y="552"/>
                </a:lnTo>
                <a:lnTo>
                  <a:pt x="439" y="552"/>
                </a:lnTo>
                <a:lnTo>
                  <a:pt x="441" y="553"/>
                </a:lnTo>
                <a:lnTo>
                  <a:pt x="443" y="553"/>
                </a:lnTo>
                <a:lnTo>
                  <a:pt x="445" y="553"/>
                </a:lnTo>
                <a:lnTo>
                  <a:pt x="447" y="552"/>
                </a:lnTo>
                <a:lnTo>
                  <a:pt x="450" y="552"/>
                </a:lnTo>
                <a:lnTo>
                  <a:pt x="452" y="552"/>
                </a:lnTo>
                <a:lnTo>
                  <a:pt x="451" y="559"/>
                </a:lnTo>
                <a:lnTo>
                  <a:pt x="452" y="566"/>
                </a:lnTo>
                <a:lnTo>
                  <a:pt x="454" y="572"/>
                </a:lnTo>
                <a:lnTo>
                  <a:pt x="457" y="577"/>
                </a:lnTo>
                <a:lnTo>
                  <a:pt x="460" y="583"/>
                </a:lnTo>
                <a:lnTo>
                  <a:pt x="464" y="589"/>
                </a:lnTo>
                <a:lnTo>
                  <a:pt x="467" y="595"/>
                </a:lnTo>
                <a:lnTo>
                  <a:pt x="471" y="600"/>
                </a:lnTo>
                <a:lnTo>
                  <a:pt x="471" y="603"/>
                </a:lnTo>
                <a:lnTo>
                  <a:pt x="472" y="606"/>
                </a:lnTo>
                <a:lnTo>
                  <a:pt x="472" y="609"/>
                </a:lnTo>
                <a:lnTo>
                  <a:pt x="471" y="612"/>
                </a:lnTo>
                <a:lnTo>
                  <a:pt x="470" y="615"/>
                </a:lnTo>
                <a:lnTo>
                  <a:pt x="468" y="618"/>
                </a:lnTo>
                <a:lnTo>
                  <a:pt x="466" y="620"/>
                </a:lnTo>
                <a:lnTo>
                  <a:pt x="463" y="620"/>
                </a:lnTo>
                <a:lnTo>
                  <a:pt x="460" y="621"/>
                </a:lnTo>
                <a:lnTo>
                  <a:pt x="457" y="622"/>
                </a:lnTo>
                <a:lnTo>
                  <a:pt x="454" y="622"/>
                </a:lnTo>
                <a:lnTo>
                  <a:pt x="450" y="623"/>
                </a:lnTo>
                <a:lnTo>
                  <a:pt x="446" y="622"/>
                </a:lnTo>
                <a:lnTo>
                  <a:pt x="442" y="622"/>
                </a:lnTo>
                <a:lnTo>
                  <a:pt x="439" y="621"/>
                </a:lnTo>
                <a:lnTo>
                  <a:pt x="435" y="620"/>
                </a:lnTo>
                <a:lnTo>
                  <a:pt x="432" y="620"/>
                </a:lnTo>
                <a:lnTo>
                  <a:pt x="428" y="620"/>
                </a:lnTo>
                <a:lnTo>
                  <a:pt x="424" y="622"/>
                </a:lnTo>
                <a:lnTo>
                  <a:pt x="421" y="624"/>
                </a:lnTo>
                <a:lnTo>
                  <a:pt x="417" y="625"/>
                </a:lnTo>
                <a:lnTo>
                  <a:pt x="414" y="626"/>
                </a:lnTo>
                <a:lnTo>
                  <a:pt x="410" y="625"/>
                </a:lnTo>
                <a:lnTo>
                  <a:pt x="408" y="624"/>
                </a:lnTo>
                <a:lnTo>
                  <a:pt x="404" y="620"/>
                </a:lnTo>
                <a:lnTo>
                  <a:pt x="401" y="620"/>
                </a:lnTo>
                <a:lnTo>
                  <a:pt x="398" y="620"/>
                </a:lnTo>
                <a:lnTo>
                  <a:pt x="395" y="620"/>
                </a:lnTo>
                <a:lnTo>
                  <a:pt x="391" y="621"/>
                </a:lnTo>
                <a:lnTo>
                  <a:pt x="387" y="621"/>
                </a:lnTo>
                <a:lnTo>
                  <a:pt x="383" y="621"/>
                </a:lnTo>
                <a:lnTo>
                  <a:pt x="380" y="620"/>
                </a:lnTo>
                <a:lnTo>
                  <a:pt x="376" y="620"/>
                </a:lnTo>
                <a:lnTo>
                  <a:pt x="373" y="619"/>
                </a:lnTo>
                <a:lnTo>
                  <a:pt x="370" y="619"/>
                </a:lnTo>
                <a:lnTo>
                  <a:pt x="367" y="620"/>
                </a:lnTo>
                <a:lnTo>
                  <a:pt x="367" y="621"/>
                </a:lnTo>
                <a:lnTo>
                  <a:pt x="367" y="624"/>
                </a:lnTo>
                <a:lnTo>
                  <a:pt x="365" y="625"/>
                </a:lnTo>
                <a:lnTo>
                  <a:pt x="363" y="626"/>
                </a:lnTo>
                <a:lnTo>
                  <a:pt x="361" y="628"/>
                </a:lnTo>
                <a:lnTo>
                  <a:pt x="360" y="629"/>
                </a:lnTo>
                <a:lnTo>
                  <a:pt x="360" y="631"/>
                </a:lnTo>
                <a:lnTo>
                  <a:pt x="361" y="634"/>
                </a:lnTo>
                <a:lnTo>
                  <a:pt x="358" y="635"/>
                </a:lnTo>
                <a:lnTo>
                  <a:pt x="355" y="635"/>
                </a:lnTo>
                <a:lnTo>
                  <a:pt x="352" y="636"/>
                </a:lnTo>
                <a:lnTo>
                  <a:pt x="349" y="637"/>
                </a:lnTo>
                <a:lnTo>
                  <a:pt x="346" y="638"/>
                </a:lnTo>
                <a:lnTo>
                  <a:pt x="343" y="637"/>
                </a:lnTo>
                <a:lnTo>
                  <a:pt x="340" y="636"/>
                </a:lnTo>
                <a:lnTo>
                  <a:pt x="337" y="634"/>
                </a:lnTo>
                <a:lnTo>
                  <a:pt x="337" y="637"/>
                </a:lnTo>
                <a:lnTo>
                  <a:pt x="337" y="640"/>
                </a:lnTo>
                <a:lnTo>
                  <a:pt x="337" y="643"/>
                </a:lnTo>
                <a:lnTo>
                  <a:pt x="336" y="646"/>
                </a:lnTo>
                <a:lnTo>
                  <a:pt x="336" y="650"/>
                </a:lnTo>
                <a:lnTo>
                  <a:pt x="337" y="652"/>
                </a:lnTo>
                <a:lnTo>
                  <a:pt x="337" y="654"/>
                </a:lnTo>
                <a:lnTo>
                  <a:pt x="338" y="656"/>
                </a:lnTo>
                <a:lnTo>
                  <a:pt x="301" y="643"/>
                </a:lnTo>
                <a:lnTo>
                  <a:pt x="298" y="642"/>
                </a:lnTo>
                <a:lnTo>
                  <a:pt x="296" y="639"/>
                </a:lnTo>
                <a:lnTo>
                  <a:pt x="294" y="635"/>
                </a:lnTo>
                <a:lnTo>
                  <a:pt x="293" y="630"/>
                </a:lnTo>
                <a:lnTo>
                  <a:pt x="292" y="625"/>
                </a:lnTo>
                <a:lnTo>
                  <a:pt x="292" y="620"/>
                </a:lnTo>
                <a:lnTo>
                  <a:pt x="292" y="616"/>
                </a:lnTo>
                <a:lnTo>
                  <a:pt x="291" y="611"/>
                </a:lnTo>
                <a:lnTo>
                  <a:pt x="289" y="609"/>
                </a:lnTo>
                <a:lnTo>
                  <a:pt x="287" y="607"/>
                </a:lnTo>
                <a:lnTo>
                  <a:pt x="284" y="606"/>
                </a:lnTo>
                <a:lnTo>
                  <a:pt x="282" y="604"/>
                </a:lnTo>
                <a:lnTo>
                  <a:pt x="279" y="603"/>
                </a:lnTo>
                <a:lnTo>
                  <a:pt x="277" y="601"/>
                </a:lnTo>
                <a:lnTo>
                  <a:pt x="276" y="599"/>
                </a:lnTo>
                <a:lnTo>
                  <a:pt x="275" y="596"/>
                </a:lnTo>
                <a:lnTo>
                  <a:pt x="275" y="591"/>
                </a:lnTo>
                <a:lnTo>
                  <a:pt x="274" y="586"/>
                </a:lnTo>
                <a:lnTo>
                  <a:pt x="273" y="581"/>
                </a:lnTo>
                <a:lnTo>
                  <a:pt x="271" y="577"/>
                </a:lnTo>
                <a:lnTo>
                  <a:pt x="267" y="573"/>
                </a:lnTo>
                <a:lnTo>
                  <a:pt x="264" y="569"/>
                </a:lnTo>
                <a:lnTo>
                  <a:pt x="260" y="567"/>
                </a:lnTo>
                <a:lnTo>
                  <a:pt x="255" y="566"/>
                </a:lnTo>
                <a:lnTo>
                  <a:pt x="251" y="565"/>
                </a:lnTo>
                <a:lnTo>
                  <a:pt x="247" y="566"/>
                </a:lnTo>
                <a:lnTo>
                  <a:pt x="244" y="566"/>
                </a:lnTo>
                <a:lnTo>
                  <a:pt x="240" y="568"/>
                </a:lnTo>
                <a:lnTo>
                  <a:pt x="236" y="569"/>
                </a:lnTo>
                <a:lnTo>
                  <a:pt x="233" y="571"/>
                </a:lnTo>
                <a:lnTo>
                  <a:pt x="229" y="573"/>
                </a:lnTo>
                <a:lnTo>
                  <a:pt x="225" y="574"/>
                </a:lnTo>
                <a:lnTo>
                  <a:pt x="220" y="576"/>
                </a:lnTo>
                <a:lnTo>
                  <a:pt x="214" y="577"/>
                </a:lnTo>
                <a:lnTo>
                  <a:pt x="207" y="577"/>
                </a:lnTo>
                <a:lnTo>
                  <a:pt x="202" y="577"/>
                </a:lnTo>
                <a:lnTo>
                  <a:pt x="196" y="577"/>
                </a:lnTo>
                <a:lnTo>
                  <a:pt x="190" y="577"/>
                </a:lnTo>
                <a:lnTo>
                  <a:pt x="185" y="577"/>
                </a:lnTo>
                <a:lnTo>
                  <a:pt x="179" y="577"/>
                </a:lnTo>
                <a:lnTo>
                  <a:pt x="173" y="577"/>
                </a:lnTo>
                <a:lnTo>
                  <a:pt x="167" y="576"/>
                </a:lnTo>
                <a:lnTo>
                  <a:pt x="162" y="576"/>
                </a:lnTo>
                <a:lnTo>
                  <a:pt x="156" y="577"/>
                </a:lnTo>
                <a:lnTo>
                  <a:pt x="150" y="577"/>
                </a:lnTo>
                <a:lnTo>
                  <a:pt x="143" y="578"/>
                </a:lnTo>
                <a:lnTo>
                  <a:pt x="138" y="579"/>
                </a:lnTo>
                <a:lnTo>
                  <a:pt x="132" y="581"/>
                </a:lnTo>
                <a:lnTo>
                  <a:pt x="126" y="582"/>
                </a:lnTo>
                <a:lnTo>
                  <a:pt x="120" y="583"/>
                </a:lnTo>
                <a:lnTo>
                  <a:pt x="114" y="582"/>
                </a:lnTo>
                <a:lnTo>
                  <a:pt x="108" y="581"/>
                </a:lnTo>
                <a:lnTo>
                  <a:pt x="102" y="580"/>
                </a:lnTo>
                <a:lnTo>
                  <a:pt x="96" y="578"/>
                </a:lnTo>
                <a:lnTo>
                  <a:pt x="89" y="576"/>
                </a:lnTo>
                <a:lnTo>
                  <a:pt x="84" y="573"/>
                </a:lnTo>
                <a:lnTo>
                  <a:pt x="82" y="577"/>
                </a:lnTo>
                <a:lnTo>
                  <a:pt x="80" y="579"/>
                </a:lnTo>
                <a:lnTo>
                  <a:pt x="78" y="580"/>
                </a:lnTo>
                <a:lnTo>
                  <a:pt x="75" y="581"/>
                </a:lnTo>
                <a:lnTo>
                  <a:pt x="71" y="581"/>
                </a:lnTo>
                <a:lnTo>
                  <a:pt x="67" y="583"/>
                </a:lnTo>
                <a:lnTo>
                  <a:pt x="63" y="585"/>
                </a:lnTo>
                <a:lnTo>
                  <a:pt x="60" y="588"/>
                </a:lnTo>
                <a:lnTo>
                  <a:pt x="56" y="589"/>
                </a:lnTo>
                <a:lnTo>
                  <a:pt x="53" y="591"/>
                </a:lnTo>
                <a:lnTo>
                  <a:pt x="50" y="591"/>
                </a:lnTo>
                <a:lnTo>
                  <a:pt x="46" y="589"/>
                </a:lnTo>
                <a:lnTo>
                  <a:pt x="42" y="586"/>
                </a:lnTo>
                <a:lnTo>
                  <a:pt x="39" y="582"/>
                </a:lnTo>
                <a:lnTo>
                  <a:pt x="37" y="577"/>
                </a:lnTo>
                <a:lnTo>
                  <a:pt x="36" y="572"/>
                </a:lnTo>
                <a:lnTo>
                  <a:pt x="36" y="566"/>
                </a:lnTo>
                <a:lnTo>
                  <a:pt x="37" y="561"/>
                </a:lnTo>
                <a:lnTo>
                  <a:pt x="38" y="555"/>
                </a:lnTo>
                <a:lnTo>
                  <a:pt x="40" y="549"/>
                </a:lnTo>
                <a:lnTo>
                  <a:pt x="41" y="550"/>
                </a:lnTo>
                <a:lnTo>
                  <a:pt x="42" y="547"/>
                </a:lnTo>
                <a:lnTo>
                  <a:pt x="43" y="547"/>
                </a:lnTo>
                <a:lnTo>
                  <a:pt x="45" y="547"/>
                </a:lnTo>
                <a:lnTo>
                  <a:pt x="43" y="541"/>
                </a:lnTo>
                <a:lnTo>
                  <a:pt x="43" y="535"/>
                </a:lnTo>
                <a:lnTo>
                  <a:pt x="45" y="530"/>
                </a:lnTo>
                <a:lnTo>
                  <a:pt x="48" y="527"/>
                </a:lnTo>
                <a:lnTo>
                  <a:pt x="53" y="524"/>
                </a:lnTo>
                <a:lnTo>
                  <a:pt x="59" y="522"/>
                </a:lnTo>
                <a:lnTo>
                  <a:pt x="66" y="521"/>
                </a:lnTo>
                <a:lnTo>
                  <a:pt x="72" y="521"/>
                </a:lnTo>
                <a:lnTo>
                  <a:pt x="72" y="517"/>
                </a:lnTo>
                <a:lnTo>
                  <a:pt x="74" y="514"/>
                </a:lnTo>
                <a:lnTo>
                  <a:pt x="77" y="512"/>
                </a:lnTo>
                <a:lnTo>
                  <a:pt x="78" y="509"/>
                </a:lnTo>
                <a:lnTo>
                  <a:pt x="82" y="510"/>
                </a:lnTo>
                <a:lnTo>
                  <a:pt x="86" y="511"/>
                </a:lnTo>
                <a:lnTo>
                  <a:pt x="91" y="511"/>
                </a:lnTo>
                <a:lnTo>
                  <a:pt x="94" y="511"/>
                </a:lnTo>
                <a:lnTo>
                  <a:pt x="98" y="511"/>
                </a:lnTo>
                <a:lnTo>
                  <a:pt x="101" y="510"/>
                </a:lnTo>
                <a:lnTo>
                  <a:pt x="105" y="508"/>
                </a:lnTo>
                <a:lnTo>
                  <a:pt x="108" y="505"/>
                </a:lnTo>
                <a:lnTo>
                  <a:pt x="109" y="503"/>
                </a:lnTo>
                <a:lnTo>
                  <a:pt x="111" y="500"/>
                </a:lnTo>
                <a:lnTo>
                  <a:pt x="112" y="496"/>
                </a:lnTo>
                <a:lnTo>
                  <a:pt x="112" y="493"/>
                </a:lnTo>
                <a:lnTo>
                  <a:pt x="112" y="490"/>
                </a:lnTo>
                <a:lnTo>
                  <a:pt x="112" y="486"/>
                </a:lnTo>
                <a:lnTo>
                  <a:pt x="112" y="483"/>
                </a:lnTo>
                <a:lnTo>
                  <a:pt x="111" y="479"/>
                </a:lnTo>
                <a:lnTo>
                  <a:pt x="109" y="480"/>
                </a:lnTo>
                <a:lnTo>
                  <a:pt x="107" y="481"/>
                </a:lnTo>
                <a:lnTo>
                  <a:pt x="104" y="482"/>
                </a:lnTo>
                <a:lnTo>
                  <a:pt x="102" y="482"/>
                </a:lnTo>
                <a:lnTo>
                  <a:pt x="100" y="483"/>
                </a:lnTo>
                <a:lnTo>
                  <a:pt x="98" y="483"/>
                </a:lnTo>
                <a:lnTo>
                  <a:pt x="96" y="482"/>
                </a:lnTo>
                <a:lnTo>
                  <a:pt x="94" y="481"/>
                </a:lnTo>
                <a:lnTo>
                  <a:pt x="92" y="478"/>
                </a:lnTo>
                <a:lnTo>
                  <a:pt x="91" y="474"/>
                </a:lnTo>
                <a:lnTo>
                  <a:pt x="92" y="471"/>
                </a:lnTo>
                <a:lnTo>
                  <a:pt x="93" y="467"/>
                </a:lnTo>
                <a:lnTo>
                  <a:pt x="94" y="463"/>
                </a:lnTo>
                <a:lnTo>
                  <a:pt x="94" y="459"/>
                </a:lnTo>
                <a:lnTo>
                  <a:pt x="94" y="455"/>
                </a:lnTo>
                <a:lnTo>
                  <a:pt x="93" y="451"/>
                </a:lnTo>
                <a:lnTo>
                  <a:pt x="92" y="449"/>
                </a:lnTo>
                <a:lnTo>
                  <a:pt x="91" y="445"/>
                </a:lnTo>
                <a:lnTo>
                  <a:pt x="89" y="443"/>
                </a:lnTo>
                <a:lnTo>
                  <a:pt x="89" y="440"/>
                </a:lnTo>
                <a:lnTo>
                  <a:pt x="88" y="437"/>
                </a:lnTo>
                <a:lnTo>
                  <a:pt x="87" y="434"/>
                </a:lnTo>
                <a:lnTo>
                  <a:pt x="85" y="433"/>
                </a:lnTo>
                <a:lnTo>
                  <a:pt x="83" y="431"/>
                </a:lnTo>
                <a:lnTo>
                  <a:pt x="81" y="430"/>
                </a:lnTo>
                <a:lnTo>
                  <a:pt x="79" y="430"/>
                </a:lnTo>
                <a:lnTo>
                  <a:pt x="77" y="431"/>
                </a:lnTo>
                <a:lnTo>
                  <a:pt x="75" y="432"/>
                </a:lnTo>
                <a:lnTo>
                  <a:pt x="73" y="433"/>
                </a:lnTo>
                <a:lnTo>
                  <a:pt x="70" y="434"/>
                </a:lnTo>
                <a:lnTo>
                  <a:pt x="69" y="433"/>
                </a:lnTo>
                <a:lnTo>
                  <a:pt x="67" y="432"/>
                </a:lnTo>
                <a:lnTo>
                  <a:pt x="66" y="430"/>
                </a:lnTo>
                <a:lnTo>
                  <a:pt x="66" y="428"/>
                </a:lnTo>
                <a:lnTo>
                  <a:pt x="65" y="426"/>
                </a:lnTo>
                <a:lnTo>
                  <a:pt x="63" y="425"/>
                </a:lnTo>
                <a:lnTo>
                  <a:pt x="61" y="425"/>
                </a:lnTo>
                <a:lnTo>
                  <a:pt x="59" y="424"/>
                </a:lnTo>
                <a:lnTo>
                  <a:pt x="56" y="424"/>
                </a:lnTo>
                <a:lnTo>
                  <a:pt x="54" y="424"/>
                </a:lnTo>
                <a:lnTo>
                  <a:pt x="52" y="423"/>
                </a:lnTo>
                <a:lnTo>
                  <a:pt x="50" y="423"/>
                </a:lnTo>
                <a:lnTo>
                  <a:pt x="48" y="421"/>
                </a:lnTo>
                <a:lnTo>
                  <a:pt x="46" y="420"/>
                </a:lnTo>
                <a:lnTo>
                  <a:pt x="38" y="414"/>
                </a:lnTo>
                <a:lnTo>
                  <a:pt x="31" y="407"/>
                </a:lnTo>
                <a:lnTo>
                  <a:pt x="25" y="400"/>
                </a:lnTo>
                <a:lnTo>
                  <a:pt x="20" y="391"/>
                </a:lnTo>
                <a:lnTo>
                  <a:pt x="16" y="383"/>
                </a:lnTo>
                <a:lnTo>
                  <a:pt x="11" y="374"/>
                </a:lnTo>
                <a:lnTo>
                  <a:pt x="6" y="365"/>
                </a:lnTo>
                <a:lnTo>
                  <a:pt x="0" y="357"/>
                </a:lnTo>
                <a:lnTo>
                  <a:pt x="4" y="356"/>
                </a:lnTo>
                <a:lnTo>
                  <a:pt x="9" y="356"/>
                </a:lnTo>
                <a:lnTo>
                  <a:pt x="13" y="356"/>
                </a:lnTo>
                <a:lnTo>
                  <a:pt x="17" y="357"/>
                </a:lnTo>
                <a:lnTo>
                  <a:pt x="20" y="359"/>
                </a:lnTo>
                <a:lnTo>
                  <a:pt x="24" y="361"/>
                </a:lnTo>
                <a:lnTo>
                  <a:pt x="27" y="363"/>
                </a:lnTo>
                <a:lnTo>
                  <a:pt x="31" y="364"/>
                </a:lnTo>
                <a:lnTo>
                  <a:pt x="37" y="366"/>
                </a:lnTo>
                <a:lnTo>
                  <a:pt x="42" y="368"/>
                </a:lnTo>
                <a:lnTo>
                  <a:pt x="48" y="372"/>
                </a:lnTo>
                <a:lnTo>
                  <a:pt x="53" y="374"/>
                </a:lnTo>
                <a:lnTo>
                  <a:pt x="59" y="376"/>
                </a:lnTo>
                <a:lnTo>
                  <a:pt x="64" y="377"/>
                </a:lnTo>
                <a:lnTo>
                  <a:pt x="69" y="377"/>
                </a:lnTo>
                <a:lnTo>
                  <a:pt x="74" y="376"/>
                </a:lnTo>
                <a:lnTo>
                  <a:pt x="77" y="374"/>
                </a:lnTo>
                <a:lnTo>
                  <a:pt x="81" y="373"/>
                </a:lnTo>
                <a:lnTo>
                  <a:pt x="84" y="374"/>
                </a:lnTo>
                <a:lnTo>
                  <a:pt x="88" y="374"/>
                </a:lnTo>
                <a:lnTo>
                  <a:pt x="93" y="375"/>
                </a:lnTo>
                <a:lnTo>
                  <a:pt x="96" y="376"/>
                </a:lnTo>
                <a:lnTo>
                  <a:pt x="99" y="377"/>
                </a:lnTo>
                <a:lnTo>
                  <a:pt x="102" y="378"/>
                </a:lnTo>
                <a:lnTo>
                  <a:pt x="102" y="377"/>
                </a:lnTo>
                <a:lnTo>
                  <a:pt x="101" y="376"/>
                </a:lnTo>
                <a:lnTo>
                  <a:pt x="100" y="375"/>
                </a:lnTo>
                <a:lnTo>
                  <a:pt x="101" y="375"/>
                </a:lnTo>
                <a:lnTo>
                  <a:pt x="103" y="374"/>
                </a:lnTo>
                <a:lnTo>
                  <a:pt x="105" y="373"/>
                </a:lnTo>
                <a:lnTo>
                  <a:pt x="107" y="373"/>
                </a:lnTo>
                <a:lnTo>
                  <a:pt x="109" y="372"/>
                </a:lnTo>
                <a:lnTo>
                  <a:pt x="111" y="372"/>
                </a:lnTo>
                <a:lnTo>
                  <a:pt x="113" y="371"/>
                </a:lnTo>
                <a:lnTo>
                  <a:pt x="115" y="370"/>
                </a:lnTo>
                <a:lnTo>
                  <a:pt x="121" y="368"/>
                </a:lnTo>
                <a:lnTo>
                  <a:pt x="128" y="369"/>
                </a:lnTo>
                <a:lnTo>
                  <a:pt x="135" y="371"/>
                </a:lnTo>
                <a:lnTo>
                  <a:pt x="141" y="374"/>
                </a:lnTo>
                <a:lnTo>
                  <a:pt x="146" y="376"/>
                </a:lnTo>
                <a:lnTo>
                  <a:pt x="154" y="376"/>
                </a:lnTo>
                <a:lnTo>
                  <a:pt x="160" y="375"/>
                </a:lnTo>
                <a:lnTo>
                  <a:pt x="166" y="370"/>
                </a:lnTo>
                <a:lnTo>
                  <a:pt x="167" y="370"/>
                </a:lnTo>
                <a:lnTo>
                  <a:pt x="168" y="371"/>
                </a:lnTo>
                <a:lnTo>
                  <a:pt x="169" y="373"/>
                </a:lnTo>
                <a:lnTo>
                  <a:pt x="169" y="375"/>
                </a:lnTo>
                <a:lnTo>
                  <a:pt x="174" y="373"/>
                </a:lnTo>
                <a:lnTo>
                  <a:pt x="179" y="372"/>
                </a:lnTo>
                <a:lnTo>
                  <a:pt x="184" y="371"/>
                </a:lnTo>
                <a:lnTo>
                  <a:pt x="189" y="370"/>
                </a:lnTo>
                <a:lnTo>
                  <a:pt x="194" y="369"/>
                </a:lnTo>
                <a:lnTo>
                  <a:pt x="199" y="369"/>
                </a:lnTo>
                <a:lnTo>
                  <a:pt x="204" y="369"/>
                </a:lnTo>
                <a:lnTo>
                  <a:pt x="211" y="368"/>
                </a:lnTo>
                <a:lnTo>
                  <a:pt x="216" y="368"/>
                </a:lnTo>
                <a:lnTo>
                  <a:pt x="222" y="366"/>
                </a:lnTo>
                <a:lnTo>
                  <a:pt x="227" y="364"/>
                </a:lnTo>
                <a:lnTo>
                  <a:pt x="232" y="361"/>
                </a:lnTo>
                <a:lnTo>
                  <a:pt x="237" y="357"/>
                </a:lnTo>
                <a:lnTo>
                  <a:pt x="241" y="353"/>
                </a:lnTo>
                <a:lnTo>
                  <a:pt x="245" y="350"/>
                </a:lnTo>
                <a:lnTo>
                  <a:pt x="248" y="345"/>
                </a:lnTo>
                <a:lnTo>
                  <a:pt x="250" y="343"/>
                </a:lnTo>
                <a:lnTo>
                  <a:pt x="251" y="341"/>
                </a:lnTo>
                <a:lnTo>
                  <a:pt x="253" y="339"/>
                </a:lnTo>
                <a:lnTo>
                  <a:pt x="254" y="336"/>
                </a:lnTo>
                <a:lnTo>
                  <a:pt x="255" y="334"/>
                </a:lnTo>
                <a:lnTo>
                  <a:pt x="256" y="332"/>
                </a:lnTo>
                <a:lnTo>
                  <a:pt x="256" y="330"/>
                </a:lnTo>
                <a:lnTo>
                  <a:pt x="256" y="328"/>
                </a:lnTo>
                <a:lnTo>
                  <a:pt x="255" y="321"/>
                </a:lnTo>
                <a:lnTo>
                  <a:pt x="256" y="314"/>
                </a:lnTo>
                <a:lnTo>
                  <a:pt x="258" y="307"/>
                </a:lnTo>
                <a:lnTo>
                  <a:pt x="261" y="301"/>
                </a:lnTo>
                <a:lnTo>
                  <a:pt x="265" y="295"/>
                </a:lnTo>
                <a:lnTo>
                  <a:pt x="270" y="291"/>
                </a:lnTo>
                <a:lnTo>
                  <a:pt x="276" y="287"/>
                </a:lnTo>
                <a:lnTo>
                  <a:pt x="283" y="284"/>
                </a:lnTo>
                <a:lnTo>
                  <a:pt x="285" y="291"/>
                </a:lnTo>
                <a:lnTo>
                  <a:pt x="288" y="294"/>
                </a:lnTo>
                <a:lnTo>
                  <a:pt x="293" y="296"/>
                </a:lnTo>
                <a:lnTo>
                  <a:pt x="298" y="296"/>
                </a:lnTo>
                <a:lnTo>
                  <a:pt x="303" y="295"/>
                </a:lnTo>
                <a:lnTo>
                  <a:pt x="308" y="293"/>
                </a:lnTo>
                <a:lnTo>
                  <a:pt x="311" y="291"/>
                </a:lnTo>
                <a:lnTo>
                  <a:pt x="312" y="288"/>
                </a:lnTo>
                <a:lnTo>
                  <a:pt x="313" y="283"/>
                </a:lnTo>
                <a:lnTo>
                  <a:pt x="314" y="279"/>
                </a:lnTo>
                <a:lnTo>
                  <a:pt x="317" y="276"/>
                </a:lnTo>
                <a:lnTo>
                  <a:pt x="319" y="274"/>
                </a:lnTo>
                <a:lnTo>
                  <a:pt x="322" y="273"/>
                </a:lnTo>
                <a:lnTo>
                  <a:pt x="325" y="271"/>
                </a:lnTo>
                <a:lnTo>
                  <a:pt x="327" y="268"/>
                </a:lnTo>
                <a:lnTo>
                  <a:pt x="331" y="264"/>
                </a:lnTo>
                <a:lnTo>
                  <a:pt x="335" y="266"/>
                </a:lnTo>
                <a:lnTo>
                  <a:pt x="340" y="266"/>
                </a:lnTo>
                <a:lnTo>
                  <a:pt x="344" y="265"/>
                </a:lnTo>
                <a:lnTo>
                  <a:pt x="347" y="263"/>
                </a:lnTo>
                <a:lnTo>
                  <a:pt x="350" y="262"/>
                </a:lnTo>
                <a:lnTo>
                  <a:pt x="353" y="260"/>
                </a:lnTo>
                <a:lnTo>
                  <a:pt x="357" y="260"/>
                </a:lnTo>
                <a:lnTo>
                  <a:pt x="359" y="261"/>
                </a:lnTo>
                <a:lnTo>
                  <a:pt x="363" y="263"/>
                </a:lnTo>
                <a:lnTo>
                  <a:pt x="366" y="265"/>
                </a:lnTo>
                <a:lnTo>
                  <a:pt x="370" y="266"/>
                </a:lnTo>
                <a:lnTo>
                  <a:pt x="374" y="268"/>
                </a:lnTo>
                <a:lnTo>
                  <a:pt x="377" y="268"/>
                </a:lnTo>
                <a:lnTo>
                  <a:pt x="380" y="268"/>
                </a:lnTo>
                <a:lnTo>
                  <a:pt x="383" y="266"/>
                </a:lnTo>
                <a:lnTo>
                  <a:pt x="387" y="263"/>
                </a:lnTo>
                <a:lnTo>
                  <a:pt x="390" y="259"/>
                </a:lnTo>
                <a:lnTo>
                  <a:pt x="391" y="255"/>
                </a:lnTo>
                <a:lnTo>
                  <a:pt x="391" y="250"/>
                </a:lnTo>
                <a:lnTo>
                  <a:pt x="391" y="244"/>
                </a:lnTo>
                <a:lnTo>
                  <a:pt x="390" y="239"/>
                </a:lnTo>
                <a:lnTo>
                  <a:pt x="389" y="234"/>
                </a:lnTo>
                <a:lnTo>
                  <a:pt x="389" y="229"/>
                </a:lnTo>
                <a:lnTo>
                  <a:pt x="391" y="224"/>
                </a:lnTo>
                <a:lnTo>
                  <a:pt x="395" y="224"/>
                </a:lnTo>
                <a:lnTo>
                  <a:pt x="397" y="222"/>
                </a:lnTo>
                <a:lnTo>
                  <a:pt x="399" y="218"/>
                </a:lnTo>
                <a:lnTo>
                  <a:pt x="403" y="218"/>
                </a:lnTo>
                <a:lnTo>
                  <a:pt x="403" y="214"/>
                </a:lnTo>
                <a:lnTo>
                  <a:pt x="403" y="211"/>
                </a:lnTo>
                <a:lnTo>
                  <a:pt x="403" y="209"/>
                </a:lnTo>
                <a:lnTo>
                  <a:pt x="404" y="207"/>
                </a:lnTo>
                <a:lnTo>
                  <a:pt x="406" y="205"/>
                </a:lnTo>
                <a:lnTo>
                  <a:pt x="408" y="203"/>
                </a:lnTo>
                <a:lnTo>
                  <a:pt x="410" y="202"/>
                </a:lnTo>
                <a:lnTo>
                  <a:pt x="413" y="201"/>
                </a:lnTo>
                <a:lnTo>
                  <a:pt x="415" y="201"/>
                </a:lnTo>
                <a:lnTo>
                  <a:pt x="418" y="200"/>
                </a:lnTo>
                <a:lnTo>
                  <a:pt x="421" y="199"/>
                </a:lnTo>
                <a:lnTo>
                  <a:pt x="423" y="199"/>
                </a:lnTo>
                <a:lnTo>
                  <a:pt x="426" y="197"/>
                </a:lnTo>
                <a:lnTo>
                  <a:pt x="429" y="195"/>
                </a:lnTo>
                <a:lnTo>
                  <a:pt x="431" y="192"/>
                </a:lnTo>
                <a:lnTo>
                  <a:pt x="433" y="189"/>
                </a:lnTo>
                <a:lnTo>
                  <a:pt x="434" y="186"/>
                </a:lnTo>
                <a:lnTo>
                  <a:pt x="434" y="184"/>
                </a:lnTo>
                <a:lnTo>
                  <a:pt x="433" y="182"/>
                </a:lnTo>
                <a:lnTo>
                  <a:pt x="431" y="179"/>
                </a:lnTo>
                <a:lnTo>
                  <a:pt x="429" y="177"/>
                </a:lnTo>
                <a:lnTo>
                  <a:pt x="426" y="174"/>
                </a:lnTo>
                <a:lnTo>
                  <a:pt x="423" y="173"/>
                </a:lnTo>
                <a:lnTo>
                  <a:pt x="420" y="171"/>
                </a:lnTo>
                <a:lnTo>
                  <a:pt x="418" y="168"/>
                </a:lnTo>
                <a:lnTo>
                  <a:pt x="416" y="166"/>
                </a:lnTo>
                <a:lnTo>
                  <a:pt x="416" y="163"/>
                </a:lnTo>
                <a:lnTo>
                  <a:pt x="417" y="161"/>
                </a:lnTo>
                <a:lnTo>
                  <a:pt x="419" y="158"/>
                </a:lnTo>
                <a:lnTo>
                  <a:pt x="422" y="156"/>
                </a:lnTo>
                <a:lnTo>
                  <a:pt x="426" y="154"/>
                </a:lnTo>
                <a:lnTo>
                  <a:pt x="430" y="153"/>
                </a:lnTo>
                <a:lnTo>
                  <a:pt x="434" y="152"/>
                </a:lnTo>
                <a:lnTo>
                  <a:pt x="439" y="152"/>
                </a:lnTo>
                <a:lnTo>
                  <a:pt x="443" y="153"/>
                </a:lnTo>
                <a:lnTo>
                  <a:pt x="447" y="155"/>
                </a:lnTo>
                <a:lnTo>
                  <a:pt x="451" y="156"/>
                </a:lnTo>
                <a:lnTo>
                  <a:pt x="454" y="157"/>
                </a:lnTo>
                <a:lnTo>
                  <a:pt x="457" y="159"/>
                </a:lnTo>
                <a:lnTo>
                  <a:pt x="460" y="160"/>
                </a:lnTo>
                <a:lnTo>
                  <a:pt x="464" y="160"/>
                </a:lnTo>
                <a:lnTo>
                  <a:pt x="466" y="160"/>
                </a:lnTo>
                <a:lnTo>
                  <a:pt x="469" y="160"/>
                </a:lnTo>
                <a:lnTo>
                  <a:pt x="471" y="158"/>
                </a:lnTo>
                <a:lnTo>
                  <a:pt x="473" y="156"/>
                </a:lnTo>
                <a:lnTo>
                  <a:pt x="474" y="153"/>
                </a:lnTo>
                <a:lnTo>
                  <a:pt x="475" y="150"/>
                </a:lnTo>
                <a:lnTo>
                  <a:pt x="476" y="147"/>
                </a:lnTo>
                <a:lnTo>
                  <a:pt x="476" y="144"/>
                </a:lnTo>
                <a:lnTo>
                  <a:pt x="476" y="140"/>
                </a:lnTo>
                <a:lnTo>
                  <a:pt x="475" y="137"/>
                </a:lnTo>
                <a:lnTo>
                  <a:pt x="475" y="134"/>
                </a:lnTo>
                <a:lnTo>
                  <a:pt x="474" y="133"/>
                </a:lnTo>
                <a:lnTo>
                  <a:pt x="472" y="133"/>
                </a:lnTo>
                <a:lnTo>
                  <a:pt x="471" y="133"/>
                </a:lnTo>
                <a:lnTo>
                  <a:pt x="469" y="133"/>
                </a:lnTo>
                <a:lnTo>
                  <a:pt x="471" y="128"/>
                </a:lnTo>
                <a:lnTo>
                  <a:pt x="474" y="123"/>
                </a:lnTo>
                <a:lnTo>
                  <a:pt x="478" y="119"/>
                </a:lnTo>
                <a:lnTo>
                  <a:pt x="482" y="115"/>
                </a:lnTo>
                <a:lnTo>
                  <a:pt x="486" y="111"/>
                </a:lnTo>
                <a:lnTo>
                  <a:pt x="490" y="108"/>
                </a:lnTo>
                <a:lnTo>
                  <a:pt x="493" y="104"/>
                </a:lnTo>
                <a:lnTo>
                  <a:pt x="496" y="99"/>
                </a:lnTo>
                <a:lnTo>
                  <a:pt x="497" y="91"/>
                </a:lnTo>
                <a:lnTo>
                  <a:pt x="497" y="85"/>
                </a:lnTo>
                <a:lnTo>
                  <a:pt x="496" y="78"/>
                </a:lnTo>
                <a:lnTo>
                  <a:pt x="493" y="72"/>
                </a:lnTo>
                <a:lnTo>
                  <a:pt x="490" y="66"/>
                </a:lnTo>
                <a:lnTo>
                  <a:pt x="487" y="60"/>
                </a:lnTo>
                <a:lnTo>
                  <a:pt x="485" y="55"/>
                </a:lnTo>
                <a:lnTo>
                  <a:pt x="484" y="49"/>
                </a:lnTo>
                <a:lnTo>
                  <a:pt x="484" y="46"/>
                </a:lnTo>
                <a:lnTo>
                  <a:pt x="486" y="43"/>
                </a:lnTo>
                <a:lnTo>
                  <a:pt x="489" y="40"/>
                </a:lnTo>
                <a:lnTo>
                  <a:pt x="492" y="38"/>
                </a:lnTo>
                <a:lnTo>
                  <a:pt x="496" y="36"/>
                </a:lnTo>
                <a:lnTo>
                  <a:pt x="501" y="34"/>
                </a:lnTo>
                <a:lnTo>
                  <a:pt x="505" y="32"/>
                </a:lnTo>
                <a:lnTo>
                  <a:pt x="511" y="31"/>
                </a:lnTo>
                <a:lnTo>
                  <a:pt x="511" y="30"/>
                </a:lnTo>
                <a:lnTo>
                  <a:pt x="511" y="28"/>
                </a:lnTo>
                <a:lnTo>
                  <a:pt x="511" y="25"/>
                </a:lnTo>
                <a:lnTo>
                  <a:pt x="512" y="24"/>
                </a:lnTo>
                <a:lnTo>
                  <a:pt x="517" y="21"/>
                </a:lnTo>
                <a:lnTo>
                  <a:pt x="521" y="20"/>
                </a:lnTo>
                <a:lnTo>
                  <a:pt x="525" y="18"/>
                </a:lnTo>
                <a:lnTo>
                  <a:pt x="530" y="17"/>
                </a:lnTo>
                <a:lnTo>
                  <a:pt x="535" y="16"/>
                </a:lnTo>
                <a:lnTo>
                  <a:pt x="539" y="14"/>
                </a:lnTo>
                <a:lnTo>
                  <a:pt x="543" y="13"/>
                </a:lnTo>
                <a:lnTo>
                  <a:pt x="548" y="11"/>
                </a:lnTo>
                <a:lnTo>
                  <a:pt x="553" y="9"/>
                </a:lnTo>
                <a:lnTo>
                  <a:pt x="558" y="10"/>
                </a:lnTo>
                <a:lnTo>
                  <a:pt x="563" y="11"/>
                </a:lnTo>
                <a:lnTo>
                  <a:pt x="570" y="13"/>
                </a:lnTo>
                <a:lnTo>
                  <a:pt x="575" y="14"/>
                </a:lnTo>
                <a:lnTo>
                  <a:pt x="581" y="15"/>
                </a:lnTo>
                <a:lnTo>
                  <a:pt x="586" y="14"/>
                </a:lnTo>
                <a:lnTo>
                  <a:pt x="591" y="12"/>
                </a:lnTo>
                <a:lnTo>
                  <a:pt x="596" y="8"/>
                </a:lnTo>
                <a:lnTo>
                  <a:pt x="602" y="5"/>
                </a:lnTo>
                <a:lnTo>
                  <a:pt x="608" y="2"/>
                </a:lnTo>
                <a:lnTo>
                  <a:pt x="613" y="1"/>
                </a:lnTo>
                <a:lnTo>
                  <a:pt x="619" y="0"/>
                </a:lnTo>
                <a:lnTo>
                  <a:pt x="625" y="0"/>
                </a:lnTo>
                <a:lnTo>
                  <a:pt x="632" y="1"/>
                </a:lnTo>
                <a:lnTo>
                  <a:pt x="637" y="3"/>
                </a:lnTo>
                <a:lnTo>
                  <a:pt x="638" y="3"/>
                </a:lnTo>
                <a:lnTo>
                  <a:pt x="640" y="3"/>
                </a:lnTo>
                <a:lnTo>
                  <a:pt x="643" y="3"/>
                </a:lnTo>
                <a:lnTo>
                  <a:pt x="646" y="3"/>
                </a:lnTo>
                <a:lnTo>
                  <a:pt x="649" y="4"/>
                </a:lnTo>
                <a:lnTo>
                  <a:pt x="651" y="4"/>
                </a:lnTo>
                <a:lnTo>
                  <a:pt x="653" y="5"/>
                </a:lnTo>
                <a:lnTo>
                  <a:pt x="654" y="5"/>
                </a:lnTo>
                <a:lnTo>
                  <a:pt x="661" y="4"/>
                </a:lnTo>
                <a:lnTo>
                  <a:pt x="668" y="5"/>
                </a:lnTo>
                <a:lnTo>
                  <a:pt x="674" y="7"/>
                </a:lnTo>
                <a:lnTo>
                  <a:pt x="679" y="10"/>
                </a:lnTo>
                <a:lnTo>
                  <a:pt x="684" y="15"/>
                </a:lnTo>
                <a:lnTo>
                  <a:pt x="690" y="20"/>
                </a:lnTo>
                <a:lnTo>
                  <a:pt x="694" y="25"/>
                </a:lnTo>
                <a:lnTo>
                  <a:pt x="698" y="30"/>
                </a:lnTo>
                <a:lnTo>
                  <a:pt x="699" y="34"/>
                </a:lnTo>
                <a:lnTo>
                  <a:pt x="699" y="37"/>
                </a:lnTo>
                <a:lnTo>
                  <a:pt x="697" y="41"/>
                </a:lnTo>
                <a:lnTo>
                  <a:pt x="696" y="45"/>
                </a:lnTo>
                <a:lnTo>
                  <a:pt x="695" y="49"/>
                </a:lnTo>
                <a:lnTo>
                  <a:pt x="694" y="53"/>
                </a:lnTo>
                <a:lnTo>
                  <a:pt x="695" y="56"/>
                </a:lnTo>
                <a:lnTo>
                  <a:pt x="698" y="59"/>
                </a:lnTo>
                <a:lnTo>
                  <a:pt x="702" y="61"/>
                </a:lnTo>
                <a:lnTo>
                  <a:pt x="705" y="62"/>
                </a:lnTo>
                <a:lnTo>
                  <a:pt x="707" y="62"/>
                </a:lnTo>
                <a:lnTo>
                  <a:pt x="710" y="62"/>
                </a:lnTo>
                <a:lnTo>
                  <a:pt x="712" y="61"/>
                </a:lnTo>
                <a:lnTo>
                  <a:pt x="715" y="61"/>
                </a:lnTo>
                <a:lnTo>
                  <a:pt x="718" y="61"/>
                </a:lnTo>
                <a:lnTo>
                  <a:pt x="721" y="62"/>
                </a:lnTo>
                <a:lnTo>
                  <a:pt x="727" y="64"/>
                </a:lnTo>
                <a:lnTo>
                  <a:pt x="733" y="66"/>
                </a:lnTo>
                <a:lnTo>
                  <a:pt x="740" y="69"/>
                </a:lnTo>
                <a:lnTo>
                  <a:pt x="749" y="72"/>
                </a:lnTo>
                <a:lnTo>
                  <a:pt x="756" y="75"/>
                </a:lnTo>
                <a:lnTo>
                  <a:pt x="763" y="78"/>
                </a:lnTo>
                <a:lnTo>
                  <a:pt x="770" y="81"/>
                </a:lnTo>
                <a:lnTo>
                  <a:pt x="776" y="83"/>
                </a:lnTo>
                <a:lnTo>
                  <a:pt x="775" y="83"/>
                </a:lnTo>
                <a:lnTo>
                  <a:pt x="772" y="83"/>
                </a:lnTo>
                <a:lnTo>
                  <a:pt x="769" y="85"/>
                </a:lnTo>
                <a:lnTo>
                  <a:pt x="765" y="8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" name="Freeform 136"/>
          <p:cNvSpPr>
            <a:spLocks/>
          </p:cNvSpPr>
          <p:nvPr/>
        </p:nvSpPr>
        <p:spPr bwMode="auto">
          <a:xfrm>
            <a:off x="2438400" y="2596461"/>
            <a:ext cx="615950" cy="279400"/>
          </a:xfrm>
          <a:custGeom>
            <a:avLst/>
            <a:gdLst/>
            <a:ahLst/>
            <a:cxnLst>
              <a:cxn ang="0">
                <a:pos x="36" y="13"/>
              </a:cxn>
              <a:cxn ang="0">
                <a:pos x="47" y="7"/>
              </a:cxn>
              <a:cxn ang="0">
                <a:pos x="58" y="18"/>
              </a:cxn>
              <a:cxn ang="0">
                <a:pos x="65" y="6"/>
              </a:cxn>
              <a:cxn ang="0">
                <a:pos x="85" y="4"/>
              </a:cxn>
              <a:cxn ang="0">
                <a:pos x="116" y="22"/>
              </a:cxn>
              <a:cxn ang="0">
                <a:pos x="142" y="35"/>
              </a:cxn>
              <a:cxn ang="0">
                <a:pos x="157" y="55"/>
              </a:cxn>
              <a:cxn ang="0">
                <a:pos x="173" y="62"/>
              </a:cxn>
              <a:cxn ang="0">
                <a:pos x="181" y="51"/>
              </a:cxn>
              <a:cxn ang="0">
                <a:pos x="189" y="67"/>
              </a:cxn>
              <a:cxn ang="0">
                <a:pos x="199" y="80"/>
              </a:cxn>
              <a:cxn ang="0">
                <a:pos x="214" y="86"/>
              </a:cxn>
              <a:cxn ang="0">
                <a:pos x="230" y="84"/>
              </a:cxn>
              <a:cxn ang="0">
                <a:pos x="238" y="92"/>
              </a:cxn>
              <a:cxn ang="0">
                <a:pos x="246" y="99"/>
              </a:cxn>
              <a:cxn ang="0">
                <a:pos x="260" y="103"/>
              </a:cxn>
              <a:cxn ang="0">
                <a:pos x="272" y="112"/>
              </a:cxn>
              <a:cxn ang="0">
                <a:pos x="289" y="113"/>
              </a:cxn>
              <a:cxn ang="0">
                <a:pos x="297" y="110"/>
              </a:cxn>
              <a:cxn ang="0">
                <a:pos x="317" y="112"/>
              </a:cxn>
              <a:cxn ang="0">
                <a:pos x="345" y="122"/>
              </a:cxn>
              <a:cxn ang="0">
                <a:pos x="378" y="121"/>
              </a:cxn>
              <a:cxn ang="0">
                <a:pos x="378" y="131"/>
              </a:cxn>
              <a:cxn ang="0">
                <a:pos x="369" y="142"/>
              </a:cxn>
              <a:cxn ang="0">
                <a:pos x="369" y="160"/>
              </a:cxn>
              <a:cxn ang="0">
                <a:pos x="373" y="173"/>
              </a:cxn>
              <a:cxn ang="0">
                <a:pos x="372" y="189"/>
              </a:cxn>
              <a:cxn ang="0">
                <a:pos x="360" y="191"/>
              </a:cxn>
              <a:cxn ang="0">
                <a:pos x="338" y="190"/>
              </a:cxn>
              <a:cxn ang="0">
                <a:pos x="314" y="189"/>
              </a:cxn>
              <a:cxn ang="0">
                <a:pos x="302" y="191"/>
              </a:cxn>
              <a:cxn ang="0">
                <a:pos x="289" y="186"/>
              </a:cxn>
              <a:cxn ang="0">
                <a:pos x="276" y="183"/>
              </a:cxn>
              <a:cxn ang="0">
                <a:pos x="259" y="181"/>
              </a:cxn>
              <a:cxn ang="0">
                <a:pos x="246" y="174"/>
              </a:cxn>
              <a:cxn ang="0">
                <a:pos x="232" y="174"/>
              </a:cxn>
              <a:cxn ang="0">
                <a:pos x="219" y="162"/>
              </a:cxn>
              <a:cxn ang="0">
                <a:pos x="209" y="156"/>
              </a:cxn>
              <a:cxn ang="0">
                <a:pos x="201" y="146"/>
              </a:cxn>
              <a:cxn ang="0">
                <a:pos x="184" y="143"/>
              </a:cxn>
              <a:cxn ang="0">
                <a:pos x="155" y="142"/>
              </a:cxn>
              <a:cxn ang="0">
                <a:pos x="143" y="145"/>
              </a:cxn>
              <a:cxn ang="0">
                <a:pos x="126" y="136"/>
              </a:cxn>
              <a:cxn ang="0">
                <a:pos x="106" y="127"/>
              </a:cxn>
              <a:cxn ang="0">
                <a:pos x="90" y="120"/>
              </a:cxn>
              <a:cxn ang="0">
                <a:pos x="77" y="118"/>
              </a:cxn>
              <a:cxn ang="0">
                <a:pos x="60" y="107"/>
              </a:cxn>
              <a:cxn ang="0">
                <a:pos x="42" y="96"/>
              </a:cxn>
              <a:cxn ang="0">
                <a:pos x="31" y="88"/>
              </a:cxn>
              <a:cxn ang="0">
                <a:pos x="13" y="87"/>
              </a:cxn>
              <a:cxn ang="0">
                <a:pos x="0" y="72"/>
              </a:cxn>
              <a:cxn ang="0">
                <a:pos x="5" y="60"/>
              </a:cxn>
              <a:cxn ang="0">
                <a:pos x="7" y="42"/>
              </a:cxn>
              <a:cxn ang="0">
                <a:pos x="15" y="29"/>
              </a:cxn>
            </a:cxnLst>
            <a:rect l="0" t="0" r="r" b="b"/>
            <a:pathLst>
              <a:path w="380" h="193">
                <a:moveTo>
                  <a:pt x="27" y="22"/>
                </a:moveTo>
                <a:lnTo>
                  <a:pt x="29" y="21"/>
                </a:lnTo>
                <a:lnTo>
                  <a:pt x="31" y="19"/>
                </a:lnTo>
                <a:lnTo>
                  <a:pt x="33" y="17"/>
                </a:lnTo>
                <a:lnTo>
                  <a:pt x="35" y="15"/>
                </a:lnTo>
                <a:lnTo>
                  <a:pt x="36" y="13"/>
                </a:lnTo>
                <a:lnTo>
                  <a:pt x="37" y="11"/>
                </a:lnTo>
                <a:lnTo>
                  <a:pt x="39" y="9"/>
                </a:lnTo>
                <a:lnTo>
                  <a:pt x="40" y="8"/>
                </a:lnTo>
                <a:lnTo>
                  <a:pt x="42" y="5"/>
                </a:lnTo>
                <a:lnTo>
                  <a:pt x="44" y="5"/>
                </a:lnTo>
                <a:lnTo>
                  <a:pt x="47" y="7"/>
                </a:lnTo>
                <a:lnTo>
                  <a:pt x="49" y="9"/>
                </a:lnTo>
                <a:lnTo>
                  <a:pt x="51" y="12"/>
                </a:lnTo>
                <a:lnTo>
                  <a:pt x="53" y="15"/>
                </a:lnTo>
                <a:lnTo>
                  <a:pt x="55" y="18"/>
                </a:lnTo>
                <a:lnTo>
                  <a:pt x="58" y="20"/>
                </a:lnTo>
                <a:lnTo>
                  <a:pt x="58" y="18"/>
                </a:lnTo>
                <a:lnTo>
                  <a:pt x="58" y="15"/>
                </a:lnTo>
                <a:lnTo>
                  <a:pt x="58" y="13"/>
                </a:lnTo>
                <a:lnTo>
                  <a:pt x="58" y="11"/>
                </a:lnTo>
                <a:lnTo>
                  <a:pt x="60" y="9"/>
                </a:lnTo>
                <a:lnTo>
                  <a:pt x="62" y="8"/>
                </a:lnTo>
                <a:lnTo>
                  <a:pt x="65" y="6"/>
                </a:lnTo>
                <a:lnTo>
                  <a:pt x="67" y="4"/>
                </a:lnTo>
                <a:lnTo>
                  <a:pt x="70" y="3"/>
                </a:lnTo>
                <a:lnTo>
                  <a:pt x="73" y="1"/>
                </a:lnTo>
                <a:lnTo>
                  <a:pt x="77" y="0"/>
                </a:lnTo>
                <a:lnTo>
                  <a:pt x="80" y="1"/>
                </a:lnTo>
                <a:lnTo>
                  <a:pt x="85" y="4"/>
                </a:lnTo>
                <a:lnTo>
                  <a:pt x="90" y="7"/>
                </a:lnTo>
                <a:lnTo>
                  <a:pt x="96" y="10"/>
                </a:lnTo>
                <a:lnTo>
                  <a:pt x="101" y="13"/>
                </a:lnTo>
                <a:lnTo>
                  <a:pt x="106" y="16"/>
                </a:lnTo>
                <a:lnTo>
                  <a:pt x="111" y="19"/>
                </a:lnTo>
                <a:lnTo>
                  <a:pt x="116" y="22"/>
                </a:lnTo>
                <a:lnTo>
                  <a:pt x="122" y="25"/>
                </a:lnTo>
                <a:lnTo>
                  <a:pt x="126" y="27"/>
                </a:lnTo>
                <a:lnTo>
                  <a:pt x="130" y="29"/>
                </a:lnTo>
                <a:lnTo>
                  <a:pt x="134" y="31"/>
                </a:lnTo>
                <a:lnTo>
                  <a:pt x="138" y="33"/>
                </a:lnTo>
                <a:lnTo>
                  <a:pt x="142" y="35"/>
                </a:lnTo>
                <a:lnTo>
                  <a:pt x="146" y="38"/>
                </a:lnTo>
                <a:lnTo>
                  <a:pt x="148" y="41"/>
                </a:lnTo>
                <a:lnTo>
                  <a:pt x="151" y="44"/>
                </a:lnTo>
                <a:lnTo>
                  <a:pt x="153" y="47"/>
                </a:lnTo>
                <a:lnTo>
                  <a:pt x="155" y="51"/>
                </a:lnTo>
                <a:lnTo>
                  <a:pt x="157" y="55"/>
                </a:lnTo>
                <a:lnTo>
                  <a:pt x="161" y="59"/>
                </a:lnTo>
                <a:lnTo>
                  <a:pt x="163" y="62"/>
                </a:lnTo>
                <a:lnTo>
                  <a:pt x="165" y="64"/>
                </a:lnTo>
                <a:lnTo>
                  <a:pt x="168" y="65"/>
                </a:lnTo>
                <a:lnTo>
                  <a:pt x="171" y="64"/>
                </a:lnTo>
                <a:lnTo>
                  <a:pt x="173" y="62"/>
                </a:lnTo>
                <a:lnTo>
                  <a:pt x="174" y="60"/>
                </a:lnTo>
                <a:lnTo>
                  <a:pt x="175" y="57"/>
                </a:lnTo>
                <a:lnTo>
                  <a:pt x="177" y="55"/>
                </a:lnTo>
                <a:lnTo>
                  <a:pt x="178" y="52"/>
                </a:lnTo>
                <a:lnTo>
                  <a:pt x="179" y="51"/>
                </a:lnTo>
                <a:lnTo>
                  <a:pt x="181" y="51"/>
                </a:lnTo>
                <a:lnTo>
                  <a:pt x="184" y="54"/>
                </a:lnTo>
                <a:lnTo>
                  <a:pt x="186" y="56"/>
                </a:lnTo>
                <a:lnTo>
                  <a:pt x="187" y="58"/>
                </a:lnTo>
                <a:lnTo>
                  <a:pt x="188" y="61"/>
                </a:lnTo>
                <a:lnTo>
                  <a:pt x="188" y="64"/>
                </a:lnTo>
                <a:lnTo>
                  <a:pt x="189" y="67"/>
                </a:lnTo>
                <a:lnTo>
                  <a:pt x="190" y="70"/>
                </a:lnTo>
                <a:lnTo>
                  <a:pt x="191" y="73"/>
                </a:lnTo>
                <a:lnTo>
                  <a:pt x="192" y="76"/>
                </a:lnTo>
                <a:lnTo>
                  <a:pt x="194" y="77"/>
                </a:lnTo>
                <a:lnTo>
                  <a:pt x="196" y="79"/>
                </a:lnTo>
                <a:lnTo>
                  <a:pt x="199" y="80"/>
                </a:lnTo>
                <a:lnTo>
                  <a:pt x="201" y="80"/>
                </a:lnTo>
                <a:lnTo>
                  <a:pt x="204" y="81"/>
                </a:lnTo>
                <a:lnTo>
                  <a:pt x="207" y="81"/>
                </a:lnTo>
                <a:lnTo>
                  <a:pt x="209" y="83"/>
                </a:lnTo>
                <a:lnTo>
                  <a:pt x="211" y="84"/>
                </a:lnTo>
                <a:lnTo>
                  <a:pt x="214" y="86"/>
                </a:lnTo>
                <a:lnTo>
                  <a:pt x="216" y="86"/>
                </a:lnTo>
                <a:lnTo>
                  <a:pt x="218" y="86"/>
                </a:lnTo>
                <a:lnTo>
                  <a:pt x="222" y="85"/>
                </a:lnTo>
                <a:lnTo>
                  <a:pt x="224" y="85"/>
                </a:lnTo>
                <a:lnTo>
                  <a:pt x="227" y="84"/>
                </a:lnTo>
                <a:lnTo>
                  <a:pt x="230" y="84"/>
                </a:lnTo>
                <a:lnTo>
                  <a:pt x="232" y="85"/>
                </a:lnTo>
                <a:lnTo>
                  <a:pt x="233" y="86"/>
                </a:lnTo>
                <a:lnTo>
                  <a:pt x="234" y="87"/>
                </a:lnTo>
                <a:lnTo>
                  <a:pt x="236" y="88"/>
                </a:lnTo>
                <a:lnTo>
                  <a:pt x="237" y="90"/>
                </a:lnTo>
                <a:lnTo>
                  <a:pt x="238" y="92"/>
                </a:lnTo>
                <a:lnTo>
                  <a:pt x="238" y="94"/>
                </a:lnTo>
                <a:lnTo>
                  <a:pt x="239" y="96"/>
                </a:lnTo>
                <a:lnTo>
                  <a:pt x="240" y="97"/>
                </a:lnTo>
                <a:lnTo>
                  <a:pt x="242" y="99"/>
                </a:lnTo>
                <a:lnTo>
                  <a:pt x="244" y="100"/>
                </a:lnTo>
                <a:lnTo>
                  <a:pt x="246" y="99"/>
                </a:lnTo>
                <a:lnTo>
                  <a:pt x="249" y="98"/>
                </a:lnTo>
                <a:lnTo>
                  <a:pt x="251" y="98"/>
                </a:lnTo>
                <a:lnTo>
                  <a:pt x="253" y="98"/>
                </a:lnTo>
                <a:lnTo>
                  <a:pt x="256" y="100"/>
                </a:lnTo>
                <a:lnTo>
                  <a:pt x="258" y="101"/>
                </a:lnTo>
                <a:lnTo>
                  <a:pt x="260" y="103"/>
                </a:lnTo>
                <a:lnTo>
                  <a:pt x="263" y="104"/>
                </a:lnTo>
                <a:lnTo>
                  <a:pt x="265" y="104"/>
                </a:lnTo>
                <a:lnTo>
                  <a:pt x="268" y="103"/>
                </a:lnTo>
                <a:lnTo>
                  <a:pt x="268" y="106"/>
                </a:lnTo>
                <a:lnTo>
                  <a:pt x="270" y="110"/>
                </a:lnTo>
                <a:lnTo>
                  <a:pt x="272" y="112"/>
                </a:lnTo>
                <a:lnTo>
                  <a:pt x="275" y="112"/>
                </a:lnTo>
                <a:lnTo>
                  <a:pt x="277" y="110"/>
                </a:lnTo>
                <a:lnTo>
                  <a:pt x="280" y="110"/>
                </a:lnTo>
                <a:lnTo>
                  <a:pt x="283" y="111"/>
                </a:lnTo>
                <a:lnTo>
                  <a:pt x="286" y="112"/>
                </a:lnTo>
                <a:lnTo>
                  <a:pt x="289" y="113"/>
                </a:lnTo>
                <a:lnTo>
                  <a:pt x="291" y="114"/>
                </a:lnTo>
                <a:lnTo>
                  <a:pt x="294" y="114"/>
                </a:lnTo>
                <a:lnTo>
                  <a:pt x="296" y="113"/>
                </a:lnTo>
                <a:lnTo>
                  <a:pt x="297" y="113"/>
                </a:lnTo>
                <a:lnTo>
                  <a:pt x="297" y="111"/>
                </a:lnTo>
                <a:lnTo>
                  <a:pt x="297" y="110"/>
                </a:lnTo>
                <a:lnTo>
                  <a:pt x="298" y="109"/>
                </a:lnTo>
                <a:lnTo>
                  <a:pt x="302" y="109"/>
                </a:lnTo>
                <a:lnTo>
                  <a:pt x="306" y="109"/>
                </a:lnTo>
                <a:lnTo>
                  <a:pt x="310" y="109"/>
                </a:lnTo>
                <a:lnTo>
                  <a:pt x="314" y="110"/>
                </a:lnTo>
                <a:lnTo>
                  <a:pt x="317" y="112"/>
                </a:lnTo>
                <a:lnTo>
                  <a:pt x="320" y="114"/>
                </a:lnTo>
                <a:lnTo>
                  <a:pt x="324" y="117"/>
                </a:lnTo>
                <a:lnTo>
                  <a:pt x="327" y="118"/>
                </a:lnTo>
                <a:lnTo>
                  <a:pt x="333" y="121"/>
                </a:lnTo>
                <a:lnTo>
                  <a:pt x="339" y="122"/>
                </a:lnTo>
                <a:lnTo>
                  <a:pt x="345" y="122"/>
                </a:lnTo>
                <a:lnTo>
                  <a:pt x="353" y="122"/>
                </a:lnTo>
                <a:lnTo>
                  <a:pt x="359" y="122"/>
                </a:lnTo>
                <a:lnTo>
                  <a:pt x="366" y="121"/>
                </a:lnTo>
                <a:lnTo>
                  <a:pt x="372" y="120"/>
                </a:lnTo>
                <a:lnTo>
                  <a:pt x="379" y="120"/>
                </a:lnTo>
                <a:lnTo>
                  <a:pt x="378" y="121"/>
                </a:lnTo>
                <a:lnTo>
                  <a:pt x="378" y="123"/>
                </a:lnTo>
                <a:lnTo>
                  <a:pt x="377" y="124"/>
                </a:lnTo>
                <a:lnTo>
                  <a:pt x="377" y="126"/>
                </a:lnTo>
                <a:lnTo>
                  <a:pt x="377" y="128"/>
                </a:lnTo>
                <a:lnTo>
                  <a:pt x="378" y="129"/>
                </a:lnTo>
                <a:lnTo>
                  <a:pt x="378" y="131"/>
                </a:lnTo>
                <a:lnTo>
                  <a:pt x="379" y="133"/>
                </a:lnTo>
                <a:lnTo>
                  <a:pt x="376" y="134"/>
                </a:lnTo>
                <a:lnTo>
                  <a:pt x="373" y="135"/>
                </a:lnTo>
                <a:lnTo>
                  <a:pt x="371" y="137"/>
                </a:lnTo>
                <a:lnTo>
                  <a:pt x="369" y="139"/>
                </a:lnTo>
                <a:lnTo>
                  <a:pt x="369" y="142"/>
                </a:lnTo>
                <a:lnTo>
                  <a:pt x="368" y="145"/>
                </a:lnTo>
                <a:lnTo>
                  <a:pt x="368" y="148"/>
                </a:lnTo>
                <a:lnTo>
                  <a:pt x="368" y="151"/>
                </a:lnTo>
                <a:lnTo>
                  <a:pt x="368" y="154"/>
                </a:lnTo>
                <a:lnTo>
                  <a:pt x="368" y="157"/>
                </a:lnTo>
                <a:lnTo>
                  <a:pt x="369" y="160"/>
                </a:lnTo>
                <a:lnTo>
                  <a:pt x="369" y="161"/>
                </a:lnTo>
                <a:lnTo>
                  <a:pt x="369" y="164"/>
                </a:lnTo>
                <a:lnTo>
                  <a:pt x="370" y="166"/>
                </a:lnTo>
                <a:lnTo>
                  <a:pt x="371" y="168"/>
                </a:lnTo>
                <a:lnTo>
                  <a:pt x="372" y="171"/>
                </a:lnTo>
                <a:lnTo>
                  <a:pt x="373" y="173"/>
                </a:lnTo>
                <a:lnTo>
                  <a:pt x="375" y="175"/>
                </a:lnTo>
                <a:lnTo>
                  <a:pt x="375" y="178"/>
                </a:lnTo>
                <a:lnTo>
                  <a:pt x="375" y="180"/>
                </a:lnTo>
                <a:lnTo>
                  <a:pt x="375" y="183"/>
                </a:lnTo>
                <a:lnTo>
                  <a:pt x="374" y="186"/>
                </a:lnTo>
                <a:lnTo>
                  <a:pt x="372" y="189"/>
                </a:lnTo>
                <a:lnTo>
                  <a:pt x="370" y="190"/>
                </a:lnTo>
                <a:lnTo>
                  <a:pt x="368" y="190"/>
                </a:lnTo>
                <a:lnTo>
                  <a:pt x="366" y="191"/>
                </a:lnTo>
                <a:lnTo>
                  <a:pt x="364" y="191"/>
                </a:lnTo>
                <a:lnTo>
                  <a:pt x="362" y="191"/>
                </a:lnTo>
                <a:lnTo>
                  <a:pt x="360" y="191"/>
                </a:lnTo>
                <a:lnTo>
                  <a:pt x="357" y="192"/>
                </a:lnTo>
                <a:lnTo>
                  <a:pt x="356" y="192"/>
                </a:lnTo>
                <a:lnTo>
                  <a:pt x="354" y="191"/>
                </a:lnTo>
                <a:lnTo>
                  <a:pt x="349" y="191"/>
                </a:lnTo>
                <a:lnTo>
                  <a:pt x="343" y="190"/>
                </a:lnTo>
                <a:lnTo>
                  <a:pt x="338" y="190"/>
                </a:lnTo>
                <a:lnTo>
                  <a:pt x="334" y="189"/>
                </a:lnTo>
                <a:lnTo>
                  <a:pt x="329" y="189"/>
                </a:lnTo>
                <a:lnTo>
                  <a:pt x="324" y="189"/>
                </a:lnTo>
                <a:lnTo>
                  <a:pt x="319" y="188"/>
                </a:lnTo>
                <a:lnTo>
                  <a:pt x="314" y="188"/>
                </a:lnTo>
                <a:lnTo>
                  <a:pt x="314" y="189"/>
                </a:lnTo>
                <a:lnTo>
                  <a:pt x="313" y="190"/>
                </a:lnTo>
                <a:lnTo>
                  <a:pt x="311" y="190"/>
                </a:lnTo>
                <a:lnTo>
                  <a:pt x="310" y="191"/>
                </a:lnTo>
                <a:lnTo>
                  <a:pt x="307" y="191"/>
                </a:lnTo>
                <a:lnTo>
                  <a:pt x="305" y="191"/>
                </a:lnTo>
                <a:lnTo>
                  <a:pt x="302" y="191"/>
                </a:lnTo>
                <a:lnTo>
                  <a:pt x="299" y="191"/>
                </a:lnTo>
                <a:lnTo>
                  <a:pt x="297" y="191"/>
                </a:lnTo>
                <a:lnTo>
                  <a:pt x="294" y="190"/>
                </a:lnTo>
                <a:lnTo>
                  <a:pt x="292" y="189"/>
                </a:lnTo>
                <a:lnTo>
                  <a:pt x="290" y="186"/>
                </a:lnTo>
                <a:lnTo>
                  <a:pt x="289" y="186"/>
                </a:lnTo>
                <a:lnTo>
                  <a:pt x="289" y="185"/>
                </a:lnTo>
                <a:lnTo>
                  <a:pt x="289" y="184"/>
                </a:lnTo>
                <a:lnTo>
                  <a:pt x="286" y="183"/>
                </a:lnTo>
                <a:lnTo>
                  <a:pt x="283" y="183"/>
                </a:lnTo>
                <a:lnTo>
                  <a:pt x="279" y="183"/>
                </a:lnTo>
                <a:lnTo>
                  <a:pt x="276" y="183"/>
                </a:lnTo>
                <a:lnTo>
                  <a:pt x="273" y="183"/>
                </a:lnTo>
                <a:lnTo>
                  <a:pt x="271" y="183"/>
                </a:lnTo>
                <a:lnTo>
                  <a:pt x="268" y="183"/>
                </a:lnTo>
                <a:lnTo>
                  <a:pt x="264" y="184"/>
                </a:lnTo>
                <a:lnTo>
                  <a:pt x="261" y="183"/>
                </a:lnTo>
                <a:lnTo>
                  <a:pt x="259" y="181"/>
                </a:lnTo>
                <a:lnTo>
                  <a:pt x="256" y="177"/>
                </a:lnTo>
                <a:lnTo>
                  <a:pt x="253" y="174"/>
                </a:lnTo>
                <a:lnTo>
                  <a:pt x="252" y="173"/>
                </a:lnTo>
                <a:lnTo>
                  <a:pt x="250" y="173"/>
                </a:lnTo>
                <a:lnTo>
                  <a:pt x="248" y="173"/>
                </a:lnTo>
                <a:lnTo>
                  <a:pt x="246" y="174"/>
                </a:lnTo>
                <a:lnTo>
                  <a:pt x="244" y="175"/>
                </a:lnTo>
                <a:lnTo>
                  <a:pt x="241" y="176"/>
                </a:lnTo>
                <a:lnTo>
                  <a:pt x="239" y="176"/>
                </a:lnTo>
                <a:lnTo>
                  <a:pt x="237" y="176"/>
                </a:lnTo>
                <a:lnTo>
                  <a:pt x="234" y="175"/>
                </a:lnTo>
                <a:lnTo>
                  <a:pt x="232" y="174"/>
                </a:lnTo>
                <a:lnTo>
                  <a:pt x="230" y="172"/>
                </a:lnTo>
                <a:lnTo>
                  <a:pt x="228" y="170"/>
                </a:lnTo>
                <a:lnTo>
                  <a:pt x="226" y="168"/>
                </a:lnTo>
                <a:lnTo>
                  <a:pt x="224" y="165"/>
                </a:lnTo>
                <a:lnTo>
                  <a:pt x="222" y="164"/>
                </a:lnTo>
                <a:lnTo>
                  <a:pt x="219" y="162"/>
                </a:lnTo>
                <a:lnTo>
                  <a:pt x="218" y="161"/>
                </a:lnTo>
                <a:lnTo>
                  <a:pt x="216" y="161"/>
                </a:lnTo>
                <a:lnTo>
                  <a:pt x="214" y="161"/>
                </a:lnTo>
                <a:lnTo>
                  <a:pt x="212" y="161"/>
                </a:lnTo>
                <a:lnTo>
                  <a:pt x="210" y="159"/>
                </a:lnTo>
                <a:lnTo>
                  <a:pt x="209" y="156"/>
                </a:lnTo>
                <a:lnTo>
                  <a:pt x="209" y="152"/>
                </a:lnTo>
                <a:lnTo>
                  <a:pt x="207" y="150"/>
                </a:lnTo>
                <a:lnTo>
                  <a:pt x="206" y="149"/>
                </a:lnTo>
                <a:lnTo>
                  <a:pt x="204" y="147"/>
                </a:lnTo>
                <a:lnTo>
                  <a:pt x="203" y="147"/>
                </a:lnTo>
                <a:lnTo>
                  <a:pt x="201" y="146"/>
                </a:lnTo>
                <a:lnTo>
                  <a:pt x="199" y="146"/>
                </a:lnTo>
                <a:lnTo>
                  <a:pt x="198" y="145"/>
                </a:lnTo>
                <a:lnTo>
                  <a:pt x="196" y="145"/>
                </a:lnTo>
                <a:lnTo>
                  <a:pt x="194" y="144"/>
                </a:lnTo>
                <a:lnTo>
                  <a:pt x="189" y="143"/>
                </a:lnTo>
                <a:lnTo>
                  <a:pt x="184" y="143"/>
                </a:lnTo>
                <a:lnTo>
                  <a:pt x="180" y="142"/>
                </a:lnTo>
                <a:lnTo>
                  <a:pt x="175" y="142"/>
                </a:lnTo>
                <a:lnTo>
                  <a:pt x="170" y="142"/>
                </a:lnTo>
                <a:lnTo>
                  <a:pt x="165" y="142"/>
                </a:lnTo>
                <a:lnTo>
                  <a:pt x="161" y="142"/>
                </a:lnTo>
                <a:lnTo>
                  <a:pt x="155" y="142"/>
                </a:lnTo>
                <a:lnTo>
                  <a:pt x="155" y="146"/>
                </a:lnTo>
                <a:lnTo>
                  <a:pt x="152" y="148"/>
                </a:lnTo>
                <a:lnTo>
                  <a:pt x="148" y="148"/>
                </a:lnTo>
                <a:lnTo>
                  <a:pt x="145" y="147"/>
                </a:lnTo>
                <a:lnTo>
                  <a:pt x="143" y="147"/>
                </a:lnTo>
                <a:lnTo>
                  <a:pt x="143" y="145"/>
                </a:lnTo>
                <a:lnTo>
                  <a:pt x="142" y="143"/>
                </a:lnTo>
                <a:lnTo>
                  <a:pt x="142" y="142"/>
                </a:lnTo>
                <a:lnTo>
                  <a:pt x="137" y="142"/>
                </a:lnTo>
                <a:lnTo>
                  <a:pt x="133" y="140"/>
                </a:lnTo>
                <a:lnTo>
                  <a:pt x="129" y="139"/>
                </a:lnTo>
                <a:lnTo>
                  <a:pt x="126" y="136"/>
                </a:lnTo>
                <a:lnTo>
                  <a:pt x="123" y="134"/>
                </a:lnTo>
                <a:lnTo>
                  <a:pt x="119" y="132"/>
                </a:lnTo>
                <a:lnTo>
                  <a:pt x="116" y="129"/>
                </a:lnTo>
                <a:lnTo>
                  <a:pt x="112" y="128"/>
                </a:lnTo>
                <a:lnTo>
                  <a:pt x="109" y="127"/>
                </a:lnTo>
                <a:lnTo>
                  <a:pt x="106" y="127"/>
                </a:lnTo>
                <a:lnTo>
                  <a:pt x="103" y="127"/>
                </a:lnTo>
                <a:lnTo>
                  <a:pt x="101" y="126"/>
                </a:lnTo>
                <a:lnTo>
                  <a:pt x="98" y="125"/>
                </a:lnTo>
                <a:lnTo>
                  <a:pt x="96" y="123"/>
                </a:lnTo>
                <a:lnTo>
                  <a:pt x="92" y="121"/>
                </a:lnTo>
                <a:lnTo>
                  <a:pt x="90" y="120"/>
                </a:lnTo>
                <a:lnTo>
                  <a:pt x="88" y="119"/>
                </a:lnTo>
                <a:lnTo>
                  <a:pt x="86" y="119"/>
                </a:lnTo>
                <a:lnTo>
                  <a:pt x="84" y="119"/>
                </a:lnTo>
                <a:lnTo>
                  <a:pt x="81" y="118"/>
                </a:lnTo>
                <a:lnTo>
                  <a:pt x="79" y="118"/>
                </a:lnTo>
                <a:lnTo>
                  <a:pt x="77" y="118"/>
                </a:lnTo>
                <a:lnTo>
                  <a:pt x="75" y="117"/>
                </a:lnTo>
                <a:lnTo>
                  <a:pt x="73" y="117"/>
                </a:lnTo>
                <a:lnTo>
                  <a:pt x="69" y="115"/>
                </a:lnTo>
                <a:lnTo>
                  <a:pt x="66" y="112"/>
                </a:lnTo>
                <a:lnTo>
                  <a:pt x="63" y="110"/>
                </a:lnTo>
                <a:lnTo>
                  <a:pt x="60" y="107"/>
                </a:lnTo>
                <a:lnTo>
                  <a:pt x="57" y="105"/>
                </a:lnTo>
                <a:lnTo>
                  <a:pt x="54" y="102"/>
                </a:lnTo>
                <a:lnTo>
                  <a:pt x="51" y="99"/>
                </a:lnTo>
                <a:lnTo>
                  <a:pt x="47" y="97"/>
                </a:lnTo>
                <a:lnTo>
                  <a:pt x="45" y="96"/>
                </a:lnTo>
                <a:lnTo>
                  <a:pt x="42" y="96"/>
                </a:lnTo>
                <a:lnTo>
                  <a:pt x="40" y="96"/>
                </a:lnTo>
                <a:lnTo>
                  <a:pt x="38" y="96"/>
                </a:lnTo>
                <a:lnTo>
                  <a:pt x="36" y="95"/>
                </a:lnTo>
                <a:lnTo>
                  <a:pt x="35" y="92"/>
                </a:lnTo>
                <a:lnTo>
                  <a:pt x="34" y="90"/>
                </a:lnTo>
                <a:lnTo>
                  <a:pt x="31" y="88"/>
                </a:lnTo>
                <a:lnTo>
                  <a:pt x="29" y="87"/>
                </a:lnTo>
                <a:lnTo>
                  <a:pt x="28" y="87"/>
                </a:lnTo>
                <a:lnTo>
                  <a:pt x="24" y="89"/>
                </a:lnTo>
                <a:lnTo>
                  <a:pt x="20" y="90"/>
                </a:lnTo>
                <a:lnTo>
                  <a:pt x="17" y="89"/>
                </a:lnTo>
                <a:lnTo>
                  <a:pt x="13" y="87"/>
                </a:lnTo>
                <a:lnTo>
                  <a:pt x="10" y="84"/>
                </a:lnTo>
                <a:lnTo>
                  <a:pt x="7" y="81"/>
                </a:lnTo>
                <a:lnTo>
                  <a:pt x="5" y="77"/>
                </a:lnTo>
                <a:lnTo>
                  <a:pt x="1" y="75"/>
                </a:lnTo>
                <a:lnTo>
                  <a:pt x="1" y="74"/>
                </a:lnTo>
                <a:lnTo>
                  <a:pt x="0" y="72"/>
                </a:lnTo>
                <a:lnTo>
                  <a:pt x="1" y="70"/>
                </a:lnTo>
                <a:lnTo>
                  <a:pt x="1" y="69"/>
                </a:lnTo>
                <a:lnTo>
                  <a:pt x="2" y="66"/>
                </a:lnTo>
                <a:lnTo>
                  <a:pt x="3" y="64"/>
                </a:lnTo>
                <a:lnTo>
                  <a:pt x="5" y="62"/>
                </a:lnTo>
                <a:lnTo>
                  <a:pt x="5" y="60"/>
                </a:lnTo>
                <a:lnTo>
                  <a:pt x="7" y="57"/>
                </a:lnTo>
                <a:lnTo>
                  <a:pt x="7" y="54"/>
                </a:lnTo>
                <a:lnTo>
                  <a:pt x="8" y="51"/>
                </a:lnTo>
                <a:lnTo>
                  <a:pt x="8" y="48"/>
                </a:lnTo>
                <a:lnTo>
                  <a:pt x="7" y="45"/>
                </a:lnTo>
                <a:lnTo>
                  <a:pt x="7" y="42"/>
                </a:lnTo>
                <a:lnTo>
                  <a:pt x="7" y="40"/>
                </a:lnTo>
                <a:lnTo>
                  <a:pt x="7" y="36"/>
                </a:lnTo>
                <a:lnTo>
                  <a:pt x="8" y="33"/>
                </a:lnTo>
                <a:lnTo>
                  <a:pt x="10" y="32"/>
                </a:lnTo>
                <a:lnTo>
                  <a:pt x="12" y="30"/>
                </a:lnTo>
                <a:lnTo>
                  <a:pt x="15" y="29"/>
                </a:lnTo>
                <a:lnTo>
                  <a:pt x="18" y="27"/>
                </a:lnTo>
                <a:lnTo>
                  <a:pt x="21" y="26"/>
                </a:lnTo>
                <a:lnTo>
                  <a:pt x="24" y="24"/>
                </a:lnTo>
                <a:lnTo>
                  <a:pt x="27" y="22"/>
                </a:lnTo>
              </a:path>
            </a:pathLst>
          </a:custGeom>
          <a:solidFill>
            <a:srgbClr val="99FFCC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" name="Freeform 137"/>
          <p:cNvSpPr>
            <a:spLocks/>
          </p:cNvSpPr>
          <p:nvPr/>
        </p:nvSpPr>
        <p:spPr bwMode="auto">
          <a:xfrm>
            <a:off x="3333750" y="2725049"/>
            <a:ext cx="669925" cy="1243012"/>
          </a:xfrm>
          <a:custGeom>
            <a:avLst/>
            <a:gdLst/>
            <a:ahLst/>
            <a:cxnLst>
              <a:cxn ang="0">
                <a:pos x="300" y="806"/>
              </a:cxn>
              <a:cxn ang="0">
                <a:pos x="278" y="791"/>
              </a:cxn>
              <a:cxn ang="0">
                <a:pos x="294" y="756"/>
              </a:cxn>
              <a:cxn ang="0">
                <a:pos x="294" y="725"/>
              </a:cxn>
              <a:cxn ang="0">
                <a:pos x="273" y="680"/>
              </a:cxn>
              <a:cxn ang="0">
                <a:pos x="260" y="635"/>
              </a:cxn>
              <a:cxn ang="0">
                <a:pos x="256" y="569"/>
              </a:cxn>
              <a:cxn ang="0">
                <a:pos x="228" y="553"/>
              </a:cxn>
              <a:cxn ang="0">
                <a:pos x="221" y="530"/>
              </a:cxn>
              <a:cxn ang="0">
                <a:pos x="221" y="541"/>
              </a:cxn>
              <a:cxn ang="0">
                <a:pos x="192" y="572"/>
              </a:cxn>
              <a:cxn ang="0">
                <a:pos x="171" y="582"/>
              </a:cxn>
              <a:cxn ang="0">
                <a:pos x="153" y="590"/>
              </a:cxn>
              <a:cxn ang="0">
                <a:pos x="142" y="586"/>
              </a:cxn>
              <a:cxn ang="0">
                <a:pos x="120" y="584"/>
              </a:cxn>
              <a:cxn ang="0">
                <a:pos x="108" y="589"/>
              </a:cxn>
              <a:cxn ang="0">
                <a:pos x="101" y="563"/>
              </a:cxn>
              <a:cxn ang="0">
                <a:pos x="109" y="523"/>
              </a:cxn>
              <a:cxn ang="0">
                <a:pos x="91" y="456"/>
              </a:cxn>
              <a:cxn ang="0">
                <a:pos x="70" y="461"/>
              </a:cxn>
              <a:cxn ang="0">
                <a:pos x="63" y="418"/>
              </a:cxn>
              <a:cxn ang="0">
                <a:pos x="29" y="394"/>
              </a:cxn>
              <a:cxn ang="0">
                <a:pos x="1" y="352"/>
              </a:cxn>
              <a:cxn ang="0">
                <a:pos x="18" y="314"/>
              </a:cxn>
              <a:cxn ang="0">
                <a:pos x="47" y="278"/>
              </a:cxn>
              <a:cxn ang="0">
                <a:pos x="55" y="247"/>
              </a:cxn>
              <a:cxn ang="0">
                <a:pos x="73" y="220"/>
              </a:cxn>
              <a:cxn ang="0">
                <a:pos x="96" y="203"/>
              </a:cxn>
              <a:cxn ang="0">
                <a:pos x="117" y="154"/>
              </a:cxn>
              <a:cxn ang="0">
                <a:pos x="136" y="118"/>
              </a:cxn>
              <a:cxn ang="0">
                <a:pos x="145" y="86"/>
              </a:cxn>
              <a:cxn ang="0">
                <a:pos x="175" y="66"/>
              </a:cxn>
              <a:cxn ang="0">
                <a:pos x="217" y="64"/>
              </a:cxn>
              <a:cxn ang="0">
                <a:pos x="225" y="41"/>
              </a:cxn>
              <a:cxn ang="0">
                <a:pos x="243" y="4"/>
              </a:cxn>
              <a:cxn ang="0">
                <a:pos x="277" y="28"/>
              </a:cxn>
              <a:cxn ang="0">
                <a:pos x="290" y="44"/>
              </a:cxn>
              <a:cxn ang="0">
                <a:pos x="300" y="74"/>
              </a:cxn>
              <a:cxn ang="0">
                <a:pos x="297" y="122"/>
              </a:cxn>
              <a:cxn ang="0">
                <a:pos x="277" y="155"/>
              </a:cxn>
              <a:cxn ang="0">
                <a:pos x="249" y="189"/>
              </a:cxn>
              <a:cxn ang="0">
                <a:pos x="271" y="213"/>
              </a:cxn>
              <a:cxn ang="0">
                <a:pos x="305" y="220"/>
              </a:cxn>
              <a:cxn ang="0">
                <a:pos x="309" y="254"/>
              </a:cxn>
              <a:cxn ang="0">
                <a:pos x="327" y="286"/>
              </a:cxn>
              <a:cxn ang="0">
                <a:pos x="359" y="314"/>
              </a:cxn>
              <a:cxn ang="0">
                <a:pos x="362" y="336"/>
              </a:cxn>
              <a:cxn ang="0">
                <a:pos x="410" y="336"/>
              </a:cxn>
              <a:cxn ang="0">
                <a:pos x="392" y="350"/>
              </a:cxn>
              <a:cxn ang="0">
                <a:pos x="381" y="371"/>
              </a:cxn>
              <a:cxn ang="0">
                <a:pos x="342" y="383"/>
              </a:cxn>
              <a:cxn ang="0">
                <a:pos x="316" y="397"/>
              </a:cxn>
              <a:cxn ang="0">
                <a:pos x="282" y="416"/>
              </a:cxn>
              <a:cxn ang="0">
                <a:pos x="260" y="452"/>
              </a:cxn>
              <a:cxn ang="0">
                <a:pos x="248" y="495"/>
              </a:cxn>
              <a:cxn ang="0">
                <a:pos x="287" y="559"/>
              </a:cxn>
              <a:cxn ang="0">
                <a:pos x="300" y="589"/>
              </a:cxn>
              <a:cxn ang="0">
                <a:pos x="275" y="625"/>
              </a:cxn>
              <a:cxn ang="0">
                <a:pos x="299" y="669"/>
              </a:cxn>
              <a:cxn ang="0">
                <a:pos x="319" y="713"/>
              </a:cxn>
              <a:cxn ang="0">
                <a:pos x="331" y="739"/>
              </a:cxn>
              <a:cxn ang="0">
                <a:pos x="323" y="799"/>
              </a:cxn>
              <a:cxn ang="0">
                <a:pos x="290" y="856"/>
              </a:cxn>
            </a:cxnLst>
            <a:rect l="0" t="0" r="r" b="b"/>
            <a:pathLst>
              <a:path w="414" h="858">
                <a:moveTo>
                  <a:pt x="290" y="856"/>
                </a:moveTo>
                <a:lnTo>
                  <a:pt x="289" y="852"/>
                </a:lnTo>
                <a:lnTo>
                  <a:pt x="289" y="848"/>
                </a:lnTo>
                <a:lnTo>
                  <a:pt x="289" y="844"/>
                </a:lnTo>
                <a:lnTo>
                  <a:pt x="289" y="840"/>
                </a:lnTo>
                <a:lnTo>
                  <a:pt x="289" y="836"/>
                </a:lnTo>
                <a:lnTo>
                  <a:pt x="290" y="832"/>
                </a:lnTo>
                <a:lnTo>
                  <a:pt x="291" y="829"/>
                </a:lnTo>
                <a:lnTo>
                  <a:pt x="292" y="825"/>
                </a:lnTo>
                <a:lnTo>
                  <a:pt x="294" y="821"/>
                </a:lnTo>
                <a:lnTo>
                  <a:pt x="296" y="816"/>
                </a:lnTo>
                <a:lnTo>
                  <a:pt x="298" y="811"/>
                </a:lnTo>
                <a:lnTo>
                  <a:pt x="300" y="806"/>
                </a:lnTo>
                <a:lnTo>
                  <a:pt x="301" y="801"/>
                </a:lnTo>
                <a:lnTo>
                  <a:pt x="302" y="796"/>
                </a:lnTo>
                <a:lnTo>
                  <a:pt x="302" y="790"/>
                </a:lnTo>
                <a:lnTo>
                  <a:pt x="302" y="784"/>
                </a:lnTo>
                <a:lnTo>
                  <a:pt x="298" y="786"/>
                </a:lnTo>
                <a:lnTo>
                  <a:pt x="294" y="787"/>
                </a:lnTo>
                <a:lnTo>
                  <a:pt x="291" y="788"/>
                </a:lnTo>
                <a:lnTo>
                  <a:pt x="288" y="788"/>
                </a:lnTo>
                <a:lnTo>
                  <a:pt x="284" y="789"/>
                </a:lnTo>
                <a:lnTo>
                  <a:pt x="281" y="790"/>
                </a:lnTo>
                <a:lnTo>
                  <a:pt x="279" y="793"/>
                </a:lnTo>
                <a:lnTo>
                  <a:pt x="275" y="796"/>
                </a:lnTo>
                <a:lnTo>
                  <a:pt x="278" y="791"/>
                </a:lnTo>
                <a:lnTo>
                  <a:pt x="280" y="787"/>
                </a:lnTo>
                <a:lnTo>
                  <a:pt x="284" y="783"/>
                </a:lnTo>
                <a:lnTo>
                  <a:pt x="287" y="780"/>
                </a:lnTo>
                <a:lnTo>
                  <a:pt x="291" y="777"/>
                </a:lnTo>
                <a:lnTo>
                  <a:pt x="295" y="774"/>
                </a:lnTo>
                <a:lnTo>
                  <a:pt x="298" y="770"/>
                </a:lnTo>
                <a:lnTo>
                  <a:pt x="301" y="766"/>
                </a:lnTo>
                <a:lnTo>
                  <a:pt x="301" y="765"/>
                </a:lnTo>
                <a:lnTo>
                  <a:pt x="300" y="763"/>
                </a:lnTo>
                <a:lnTo>
                  <a:pt x="299" y="760"/>
                </a:lnTo>
                <a:lnTo>
                  <a:pt x="299" y="758"/>
                </a:lnTo>
                <a:lnTo>
                  <a:pt x="296" y="757"/>
                </a:lnTo>
                <a:lnTo>
                  <a:pt x="294" y="756"/>
                </a:lnTo>
                <a:lnTo>
                  <a:pt x="291" y="754"/>
                </a:lnTo>
                <a:lnTo>
                  <a:pt x="287" y="755"/>
                </a:lnTo>
                <a:lnTo>
                  <a:pt x="287" y="752"/>
                </a:lnTo>
                <a:lnTo>
                  <a:pt x="285" y="750"/>
                </a:lnTo>
                <a:lnTo>
                  <a:pt x="283" y="750"/>
                </a:lnTo>
                <a:lnTo>
                  <a:pt x="285" y="747"/>
                </a:lnTo>
                <a:lnTo>
                  <a:pt x="286" y="747"/>
                </a:lnTo>
                <a:lnTo>
                  <a:pt x="288" y="747"/>
                </a:lnTo>
                <a:lnTo>
                  <a:pt x="289" y="747"/>
                </a:lnTo>
                <a:lnTo>
                  <a:pt x="290" y="747"/>
                </a:lnTo>
                <a:lnTo>
                  <a:pt x="292" y="739"/>
                </a:lnTo>
                <a:lnTo>
                  <a:pt x="294" y="732"/>
                </a:lnTo>
                <a:lnTo>
                  <a:pt x="294" y="725"/>
                </a:lnTo>
                <a:lnTo>
                  <a:pt x="292" y="718"/>
                </a:lnTo>
                <a:lnTo>
                  <a:pt x="290" y="711"/>
                </a:lnTo>
                <a:lnTo>
                  <a:pt x="287" y="705"/>
                </a:lnTo>
                <a:lnTo>
                  <a:pt x="283" y="699"/>
                </a:lnTo>
                <a:lnTo>
                  <a:pt x="279" y="694"/>
                </a:lnTo>
                <a:lnTo>
                  <a:pt x="277" y="698"/>
                </a:lnTo>
                <a:lnTo>
                  <a:pt x="275" y="701"/>
                </a:lnTo>
                <a:lnTo>
                  <a:pt x="273" y="703"/>
                </a:lnTo>
                <a:lnTo>
                  <a:pt x="270" y="706"/>
                </a:lnTo>
                <a:lnTo>
                  <a:pt x="271" y="699"/>
                </a:lnTo>
                <a:lnTo>
                  <a:pt x="272" y="693"/>
                </a:lnTo>
                <a:lnTo>
                  <a:pt x="273" y="687"/>
                </a:lnTo>
                <a:lnTo>
                  <a:pt x="273" y="680"/>
                </a:lnTo>
                <a:lnTo>
                  <a:pt x="274" y="675"/>
                </a:lnTo>
                <a:lnTo>
                  <a:pt x="273" y="669"/>
                </a:lnTo>
                <a:lnTo>
                  <a:pt x="273" y="663"/>
                </a:lnTo>
                <a:lnTo>
                  <a:pt x="271" y="657"/>
                </a:lnTo>
                <a:lnTo>
                  <a:pt x="271" y="655"/>
                </a:lnTo>
                <a:lnTo>
                  <a:pt x="269" y="653"/>
                </a:lnTo>
                <a:lnTo>
                  <a:pt x="268" y="651"/>
                </a:lnTo>
                <a:lnTo>
                  <a:pt x="267" y="649"/>
                </a:lnTo>
                <a:lnTo>
                  <a:pt x="265" y="647"/>
                </a:lnTo>
                <a:lnTo>
                  <a:pt x="264" y="646"/>
                </a:lnTo>
                <a:lnTo>
                  <a:pt x="262" y="644"/>
                </a:lnTo>
                <a:lnTo>
                  <a:pt x="261" y="642"/>
                </a:lnTo>
                <a:lnTo>
                  <a:pt x="260" y="635"/>
                </a:lnTo>
                <a:lnTo>
                  <a:pt x="258" y="628"/>
                </a:lnTo>
                <a:lnTo>
                  <a:pt x="257" y="621"/>
                </a:lnTo>
                <a:lnTo>
                  <a:pt x="257" y="614"/>
                </a:lnTo>
                <a:lnTo>
                  <a:pt x="256" y="607"/>
                </a:lnTo>
                <a:lnTo>
                  <a:pt x="256" y="601"/>
                </a:lnTo>
                <a:lnTo>
                  <a:pt x="254" y="593"/>
                </a:lnTo>
                <a:lnTo>
                  <a:pt x="253" y="586"/>
                </a:lnTo>
                <a:lnTo>
                  <a:pt x="252" y="584"/>
                </a:lnTo>
                <a:lnTo>
                  <a:pt x="252" y="581"/>
                </a:lnTo>
                <a:lnTo>
                  <a:pt x="253" y="578"/>
                </a:lnTo>
                <a:lnTo>
                  <a:pt x="254" y="575"/>
                </a:lnTo>
                <a:lnTo>
                  <a:pt x="255" y="572"/>
                </a:lnTo>
                <a:lnTo>
                  <a:pt x="256" y="569"/>
                </a:lnTo>
                <a:lnTo>
                  <a:pt x="257" y="566"/>
                </a:lnTo>
                <a:lnTo>
                  <a:pt x="258" y="563"/>
                </a:lnTo>
                <a:lnTo>
                  <a:pt x="255" y="564"/>
                </a:lnTo>
                <a:lnTo>
                  <a:pt x="252" y="565"/>
                </a:lnTo>
                <a:lnTo>
                  <a:pt x="250" y="566"/>
                </a:lnTo>
                <a:lnTo>
                  <a:pt x="248" y="567"/>
                </a:lnTo>
                <a:lnTo>
                  <a:pt x="245" y="567"/>
                </a:lnTo>
                <a:lnTo>
                  <a:pt x="242" y="567"/>
                </a:lnTo>
                <a:lnTo>
                  <a:pt x="239" y="567"/>
                </a:lnTo>
                <a:lnTo>
                  <a:pt x="236" y="565"/>
                </a:lnTo>
                <a:lnTo>
                  <a:pt x="233" y="562"/>
                </a:lnTo>
                <a:lnTo>
                  <a:pt x="230" y="558"/>
                </a:lnTo>
                <a:lnTo>
                  <a:pt x="228" y="553"/>
                </a:lnTo>
                <a:lnTo>
                  <a:pt x="228" y="548"/>
                </a:lnTo>
                <a:lnTo>
                  <a:pt x="228" y="544"/>
                </a:lnTo>
                <a:lnTo>
                  <a:pt x="230" y="539"/>
                </a:lnTo>
                <a:lnTo>
                  <a:pt x="233" y="535"/>
                </a:lnTo>
                <a:lnTo>
                  <a:pt x="236" y="531"/>
                </a:lnTo>
                <a:lnTo>
                  <a:pt x="234" y="535"/>
                </a:lnTo>
                <a:lnTo>
                  <a:pt x="231" y="536"/>
                </a:lnTo>
                <a:lnTo>
                  <a:pt x="228" y="537"/>
                </a:lnTo>
                <a:lnTo>
                  <a:pt x="225" y="536"/>
                </a:lnTo>
                <a:lnTo>
                  <a:pt x="223" y="535"/>
                </a:lnTo>
                <a:lnTo>
                  <a:pt x="222" y="534"/>
                </a:lnTo>
                <a:lnTo>
                  <a:pt x="222" y="532"/>
                </a:lnTo>
                <a:lnTo>
                  <a:pt x="221" y="530"/>
                </a:lnTo>
                <a:lnTo>
                  <a:pt x="221" y="528"/>
                </a:lnTo>
                <a:lnTo>
                  <a:pt x="221" y="526"/>
                </a:lnTo>
                <a:lnTo>
                  <a:pt x="220" y="524"/>
                </a:lnTo>
                <a:lnTo>
                  <a:pt x="218" y="523"/>
                </a:lnTo>
                <a:lnTo>
                  <a:pt x="219" y="525"/>
                </a:lnTo>
                <a:lnTo>
                  <a:pt x="221" y="527"/>
                </a:lnTo>
                <a:lnTo>
                  <a:pt x="222" y="529"/>
                </a:lnTo>
                <a:lnTo>
                  <a:pt x="223" y="531"/>
                </a:lnTo>
                <a:lnTo>
                  <a:pt x="224" y="534"/>
                </a:lnTo>
                <a:lnTo>
                  <a:pt x="225" y="536"/>
                </a:lnTo>
                <a:lnTo>
                  <a:pt x="224" y="537"/>
                </a:lnTo>
                <a:lnTo>
                  <a:pt x="223" y="539"/>
                </a:lnTo>
                <a:lnTo>
                  <a:pt x="221" y="541"/>
                </a:lnTo>
                <a:lnTo>
                  <a:pt x="220" y="544"/>
                </a:lnTo>
                <a:lnTo>
                  <a:pt x="218" y="546"/>
                </a:lnTo>
                <a:lnTo>
                  <a:pt x="217" y="548"/>
                </a:lnTo>
                <a:lnTo>
                  <a:pt x="216" y="551"/>
                </a:lnTo>
                <a:lnTo>
                  <a:pt x="215" y="554"/>
                </a:lnTo>
                <a:lnTo>
                  <a:pt x="215" y="557"/>
                </a:lnTo>
                <a:lnTo>
                  <a:pt x="215" y="560"/>
                </a:lnTo>
                <a:lnTo>
                  <a:pt x="211" y="561"/>
                </a:lnTo>
                <a:lnTo>
                  <a:pt x="207" y="563"/>
                </a:lnTo>
                <a:lnTo>
                  <a:pt x="203" y="566"/>
                </a:lnTo>
                <a:lnTo>
                  <a:pt x="199" y="568"/>
                </a:lnTo>
                <a:lnTo>
                  <a:pt x="196" y="570"/>
                </a:lnTo>
                <a:lnTo>
                  <a:pt x="192" y="572"/>
                </a:lnTo>
                <a:lnTo>
                  <a:pt x="188" y="573"/>
                </a:lnTo>
                <a:lnTo>
                  <a:pt x="183" y="571"/>
                </a:lnTo>
                <a:lnTo>
                  <a:pt x="183" y="570"/>
                </a:lnTo>
                <a:lnTo>
                  <a:pt x="183" y="569"/>
                </a:lnTo>
                <a:lnTo>
                  <a:pt x="183" y="567"/>
                </a:lnTo>
                <a:lnTo>
                  <a:pt x="180" y="567"/>
                </a:lnTo>
                <a:lnTo>
                  <a:pt x="179" y="569"/>
                </a:lnTo>
                <a:lnTo>
                  <a:pt x="177" y="572"/>
                </a:lnTo>
                <a:lnTo>
                  <a:pt x="174" y="572"/>
                </a:lnTo>
                <a:lnTo>
                  <a:pt x="173" y="574"/>
                </a:lnTo>
                <a:lnTo>
                  <a:pt x="173" y="577"/>
                </a:lnTo>
                <a:lnTo>
                  <a:pt x="171" y="579"/>
                </a:lnTo>
                <a:lnTo>
                  <a:pt x="171" y="582"/>
                </a:lnTo>
                <a:lnTo>
                  <a:pt x="170" y="585"/>
                </a:lnTo>
                <a:lnTo>
                  <a:pt x="170" y="587"/>
                </a:lnTo>
                <a:lnTo>
                  <a:pt x="170" y="590"/>
                </a:lnTo>
                <a:lnTo>
                  <a:pt x="170" y="593"/>
                </a:lnTo>
                <a:lnTo>
                  <a:pt x="168" y="595"/>
                </a:lnTo>
                <a:lnTo>
                  <a:pt x="166" y="596"/>
                </a:lnTo>
                <a:lnTo>
                  <a:pt x="163" y="596"/>
                </a:lnTo>
                <a:lnTo>
                  <a:pt x="161" y="598"/>
                </a:lnTo>
                <a:lnTo>
                  <a:pt x="161" y="595"/>
                </a:lnTo>
                <a:lnTo>
                  <a:pt x="159" y="593"/>
                </a:lnTo>
                <a:lnTo>
                  <a:pt x="156" y="592"/>
                </a:lnTo>
                <a:lnTo>
                  <a:pt x="155" y="589"/>
                </a:lnTo>
                <a:lnTo>
                  <a:pt x="153" y="590"/>
                </a:lnTo>
                <a:lnTo>
                  <a:pt x="152" y="592"/>
                </a:lnTo>
                <a:lnTo>
                  <a:pt x="150" y="594"/>
                </a:lnTo>
                <a:lnTo>
                  <a:pt x="149" y="596"/>
                </a:lnTo>
                <a:lnTo>
                  <a:pt x="147" y="597"/>
                </a:lnTo>
                <a:lnTo>
                  <a:pt x="145" y="599"/>
                </a:lnTo>
                <a:lnTo>
                  <a:pt x="143" y="599"/>
                </a:lnTo>
                <a:lnTo>
                  <a:pt x="141" y="598"/>
                </a:lnTo>
                <a:lnTo>
                  <a:pt x="139" y="597"/>
                </a:lnTo>
                <a:lnTo>
                  <a:pt x="138" y="596"/>
                </a:lnTo>
                <a:lnTo>
                  <a:pt x="138" y="594"/>
                </a:lnTo>
                <a:lnTo>
                  <a:pt x="138" y="593"/>
                </a:lnTo>
                <a:lnTo>
                  <a:pt x="140" y="589"/>
                </a:lnTo>
                <a:lnTo>
                  <a:pt x="142" y="586"/>
                </a:lnTo>
                <a:lnTo>
                  <a:pt x="143" y="583"/>
                </a:lnTo>
                <a:lnTo>
                  <a:pt x="146" y="581"/>
                </a:lnTo>
                <a:lnTo>
                  <a:pt x="143" y="582"/>
                </a:lnTo>
                <a:lnTo>
                  <a:pt x="140" y="584"/>
                </a:lnTo>
                <a:lnTo>
                  <a:pt x="137" y="585"/>
                </a:lnTo>
                <a:lnTo>
                  <a:pt x="134" y="586"/>
                </a:lnTo>
                <a:lnTo>
                  <a:pt x="130" y="588"/>
                </a:lnTo>
                <a:lnTo>
                  <a:pt x="127" y="588"/>
                </a:lnTo>
                <a:lnTo>
                  <a:pt x="123" y="589"/>
                </a:lnTo>
                <a:lnTo>
                  <a:pt x="120" y="589"/>
                </a:lnTo>
                <a:lnTo>
                  <a:pt x="120" y="588"/>
                </a:lnTo>
                <a:lnTo>
                  <a:pt x="120" y="585"/>
                </a:lnTo>
                <a:lnTo>
                  <a:pt x="120" y="584"/>
                </a:lnTo>
                <a:lnTo>
                  <a:pt x="119" y="582"/>
                </a:lnTo>
                <a:lnTo>
                  <a:pt x="120" y="580"/>
                </a:lnTo>
                <a:lnTo>
                  <a:pt x="120" y="578"/>
                </a:lnTo>
                <a:lnTo>
                  <a:pt x="121" y="577"/>
                </a:lnTo>
                <a:lnTo>
                  <a:pt x="123" y="575"/>
                </a:lnTo>
                <a:lnTo>
                  <a:pt x="120" y="576"/>
                </a:lnTo>
                <a:lnTo>
                  <a:pt x="118" y="578"/>
                </a:lnTo>
                <a:lnTo>
                  <a:pt x="116" y="580"/>
                </a:lnTo>
                <a:lnTo>
                  <a:pt x="115" y="581"/>
                </a:lnTo>
                <a:lnTo>
                  <a:pt x="113" y="583"/>
                </a:lnTo>
                <a:lnTo>
                  <a:pt x="111" y="585"/>
                </a:lnTo>
                <a:lnTo>
                  <a:pt x="109" y="587"/>
                </a:lnTo>
                <a:lnTo>
                  <a:pt x="108" y="589"/>
                </a:lnTo>
                <a:lnTo>
                  <a:pt x="104" y="590"/>
                </a:lnTo>
                <a:lnTo>
                  <a:pt x="100" y="590"/>
                </a:lnTo>
                <a:lnTo>
                  <a:pt x="98" y="589"/>
                </a:lnTo>
                <a:lnTo>
                  <a:pt x="96" y="587"/>
                </a:lnTo>
                <a:lnTo>
                  <a:pt x="95" y="584"/>
                </a:lnTo>
                <a:lnTo>
                  <a:pt x="95" y="581"/>
                </a:lnTo>
                <a:lnTo>
                  <a:pt x="95" y="578"/>
                </a:lnTo>
                <a:lnTo>
                  <a:pt x="96" y="575"/>
                </a:lnTo>
                <a:lnTo>
                  <a:pt x="97" y="573"/>
                </a:lnTo>
                <a:lnTo>
                  <a:pt x="98" y="570"/>
                </a:lnTo>
                <a:lnTo>
                  <a:pt x="99" y="568"/>
                </a:lnTo>
                <a:lnTo>
                  <a:pt x="100" y="566"/>
                </a:lnTo>
                <a:lnTo>
                  <a:pt x="101" y="563"/>
                </a:lnTo>
                <a:lnTo>
                  <a:pt x="101" y="561"/>
                </a:lnTo>
                <a:lnTo>
                  <a:pt x="102" y="559"/>
                </a:lnTo>
                <a:lnTo>
                  <a:pt x="104" y="557"/>
                </a:lnTo>
                <a:lnTo>
                  <a:pt x="104" y="555"/>
                </a:lnTo>
                <a:lnTo>
                  <a:pt x="104" y="553"/>
                </a:lnTo>
                <a:lnTo>
                  <a:pt x="104" y="551"/>
                </a:lnTo>
                <a:lnTo>
                  <a:pt x="102" y="548"/>
                </a:lnTo>
                <a:lnTo>
                  <a:pt x="101" y="546"/>
                </a:lnTo>
                <a:lnTo>
                  <a:pt x="101" y="544"/>
                </a:lnTo>
                <a:lnTo>
                  <a:pt x="101" y="542"/>
                </a:lnTo>
                <a:lnTo>
                  <a:pt x="102" y="540"/>
                </a:lnTo>
                <a:lnTo>
                  <a:pt x="107" y="532"/>
                </a:lnTo>
                <a:lnTo>
                  <a:pt x="109" y="523"/>
                </a:lnTo>
                <a:lnTo>
                  <a:pt x="110" y="515"/>
                </a:lnTo>
                <a:lnTo>
                  <a:pt x="110" y="506"/>
                </a:lnTo>
                <a:lnTo>
                  <a:pt x="108" y="498"/>
                </a:lnTo>
                <a:lnTo>
                  <a:pt x="106" y="490"/>
                </a:lnTo>
                <a:lnTo>
                  <a:pt x="104" y="481"/>
                </a:lnTo>
                <a:lnTo>
                  <a:pt x="99" y="473"/>
                </a:lnTo>
                <a:lnTo>
                  <a:pt x="99" y="471"/>
                </a:lnTo>
                <a:lnTo>
                  <a:pt x="97" y="468"/>
                </a:lnTo>
                <a:lnTo>
                  <a:pt x="96" y="465"/>
                </a:lnTo>
                <a:lnTo>
                  <a:pt x="95" y="464"/>
                </a:lnTo>
                <a:lnTo>
                  <a:pt x="93" y="461"/>
                </a:lnTo>
                <a:lnTo>
                  <a:pt x="92" y="458"/>
                </a:lnTo>
                <a:lnTo>
                  <a:pt x="91" y="456"/>
                </a:lnTo>
                <a:lnTo>
                  <a:pt x="89" y="453"/>
                </a:lnTo>
                <a:lnTo>
                  <a:pt x="86" y="455"/>
                </a:lnTo>
                <a:lnTo>
                  <a:pt x="84" y="457"/>
                </a:lnTo>
                <a:lnTo>
                  <a:pt x="81" y="461"/>
                </a:lnTo>
                <a:lnTo>
                  <a:pt x="79" y="463"/>
                </a:lnTo>
                <a:lnTo>
                  <a:pt x="77" y="465"/>
                </a:lnTo>
                <a:lnTo>
                  <a:pt x="74" y="468"/>
                </a:lnTo>
                <a:lnTo>
                  <a:pt x="72" y="471"/>
                </a:lnTo>
                <a:lnTo>
                  <a:pt x="69" y="472"/>
                </a:lnTo>
                <a:lnTo>
                  <a:pt x="69" y="469"/>
                </a:lnTo>
                <a:lnTo>
                  <a:pt x="69" y="466"/>
                </a:lnTo>
                <a:lnTo>
                  <a:pt x="69" y="464"/>
                </a:lnTo>
                <a:lnTo>
                  <a:pt x="70" y="461"/>
                </a:lnTo>
                <a:lnTo>
                  <a:pt x="71" y="458"/>
                </a:lnTo>
                <a:lnTo>
                  <a:pt x="72" y="456"/>
                </a:lnTo>
                <a:lnTo>
                  <a:pt x="73" y="453"/>
                </a:lnTo>
                <a:lnTo>
                  <a:pt x="73" y="450"/>
                </a:lnTo>
                <a:lnTo>
                  <a:pt x="74" y="445"/>
                </a:lnTo>
                <a:lnTo>
                  <a:pt x="73" y="442"/>
                </a:lnTo>
                <a:lnTo>
                  <a:pt x="72" y="438"/>
                </a:lnTo>
                <a:lnTo>
                  <a:pt x="70" y="435"/>
                </a:lnTo>
                <a:lnTo>
                  <a:pt x="68" y="432"/>
                </a:lnTo>
                <a:lnTo>
                  <a:pt x="66" y="428"/>
                </a:lnTo>
                <a:lnTo>
                  <a:pt x="65" y="425"/>
                </a:lnTo>
                <a:lnTo>
                  <a:pt x="64" y="420"/>
                </a:lnTo>
                <a:lnTo>
                  <a:pt x="63" y="418"/>
                </a:lnTo>
                <a:lnTo>
                  <a:pt x="62" y="416"/>
                </a:lnTo>
                <a:lnTo>
                  <a:pt x="61" y="415"/>
                </a:lnTo>
                <a:lnTo>
                  <a:pt x="59" y="414"/>
                </a:lnTo>
                <a:lnTo>
                  <a:pt x="57" y="414"/>
                </a:lnTo>
                <a:lnTo>
                  <a:pt x="54" y="413"/>
                </a:lnTo>
                <a:lnTo>
                  <a:pt x="51" y="413"/>
                </a:lnTo>
                <a:lnTo>
                  <a:pt x="48" y="413"/>
                </a:lnTo>
                <a:lnTo>
                  <a:pt x="46" y="412"/>
                </a:lnTo>
                <a:lnTo>
                  <a:pt x="43" y="409"/>
                </a:lnTo>
                <a:lnTo>
                  <a:pt x="39" y="407"/>
                </a:lnTo>
                <a:lnTo>
                  <a:pt x="36" y="403"/>
                </a:lnTo>
                <a:lnTo>
                  <a:pt x="32" y="398"/>
                </a:lnTo>
                <a:lnTo>
                  <a:pt x="29" y="394"/>
                </a:lnTo>
                <a:lnTo>
                  <a:pt x="27" y="389"/>
                </a:lnTo>
                <a:lnTo>
                  <a:pt x="25" y="383"/>
                </a:lnTo>
                <a:lnTo>
                  <a:pt x="23" y="380"/>
                </a:lnTo>
                <a:lnTo>
                  <a:pt x="20" y="377"/>
                </a:lnTo>
                <a:lnTo>
                  <a:pt x="17" y="376"/>
                </a:lnTo>
                <a:lnTo>
                  <a:pt x="13" y="374"/>
                </a:lnTo>
                <a:lnTo>
                  <a:pt x="9" y="373"/>
                </a:lnTo>
                <a:lnTo>
                  <a:pt x="5" y="371"/>
                </a:lnTo>
                <a:lnTo>
                  <a:pt x="2" y="369"/>
                </a:lnTo>
                <a:lnTo>
                  <a:pt x="1" y="365"/>
                </a:lnTo>
                <a:lnTo>
                  <a:pt x="1" y="360"/>
                </a:lnTo>
                <a:lnTo>
                  <a:pt x="0" y="356"/>
                </a:lnTo>
                <a:lnTo>
                  <a:pt x="1" y="352"/>
                </a:lnTo>
                <a:lnTo>
                  <a:pt x="2" y="348"/>
                </a:lnTo>
                <a:lnTo>
                  <a:pt x="4" y="344"/>
                </a:lnTo>
                <a:lnTo>
                  <a:pt x="7" y="341"/>
                </a:lnTo>
                <a:lnTo>
                  <a:pt x="12" y="339"/>
                </a:lnTo>
                <a:lnTo>
                  <a:pt x="17" y="337"/>
                </a:lnTo>
                <a:lnTo>
                  <a:pt x="20" y="335"/>
                </a:lnTo>
                <a:lnTo>
                  <a:pt x="21" y="333"/>
                </a:lnTo>
                <a:lnTo>
                  <a:pt x="20" y="330"/>
                </a:lnTo>
                <a:lnTo>
                  <a:pt x="20" y="326"/>
                </a:lnTo>
                <a:lnTo>
                  <a:pt x="19" y="323"/>
                </a:lnTo>
                <a:lnTo>
                  <a:pt x="18" y="320"/>
                </a:lnTo>
                <a:lnTo>
                  <a:pt x="17" y="317"/>
                </a:lnTo>
                <a:lnTo>
                  <a:pt x="18" y="314"/>
                </a:lnTo>
                <a:lnTo>
                  <a:pt x="21" y="311"/>
                </a:lnTo>
                <a:lnTo>
                  <a:pt x="24" y="310"/>
                </a:lnTo>
                <a:lnTo>
                  <a:pt x="27" y="310"/>
                </a:lnTo>
                <a:lnTo>
                  <a:pt x="31" y="310"/>
                </a:lnTo>
                <a:lnTo>
                  <a:pt x="36" y="310"/>
                </a:lnTo>
                <a:lnTo>
                  <a:pt x="39" y="309"/>
                </a:lnTo>
                <a:lnTo>
                  <a:pt x="42" y="307"/>
                </a:lnTo>
                <a:lnTo>
                  <a:pt x="43" y="304"/>
                </a:lnTo>
                <a:lnTo>
                  <a:pt x="44" y="299"/>
                </a:lnTo>
                <a:lnTo>
                  <a:pt x="45" y="294"/>
                </a:lnTo>
                <a:lnTo>
                  <a:pt x="46" y="289"/>
                </a:lnTo>
                <a:lnTo>
                  <a:pt x="47" y="284"/>
                </a:lnTo>
                <a:lnTo>
                  <a:pt x="47" y="278"/>
                </a:lnTo>
                <a:lnTo>
                  <a:pt x="46" y="273"/>
                </a:lnTo>
                <a:lnTo>
                  <a:pt x="46" y="268"/>
                </a:lnTo>
                <a:lnTo>
                  <a:pt x="45" y="263"/>
                </a:lnTo>
                <a:lnTo>
                  <a:pt x="47" y="263"/>
                </a:lnTo>
                <a:lnTo>
                  <a:pt x="51" y="263"/>
                </a:lnTo>
                <a:lnTo>
                  <a:pt x="52" y="262"/>
                </a:lnTo>
                <a:lnTo>
                  <a:pt x="53" y="260"/>
                </a:lnTo>
                <a:lnTo>
                  <a:pt x="53" y="257"/>
                </a:lnTo>
                <a:lnTo>
                  <a:pt x="53" y="255"/>
                </a:lnTo>
                <a:lnTo>
                  <a:pt x="53" y="252"/>
                </a:lnTo>
                <a:lnTo>
                  <a:pt x="54" y="250"/>
                </a:lnTo>
                <a:lnTo>
                  <a:pt x="54" y="249"/>
                </a:lnTo>
                <a:lnTo>
                  <a:pt x="55" y="247"/>
                </a:lnTo>
                <a:lnTo>
                  <a:pt x="57" y="245"/>
                </a:lnTo>
                <a:lnTo>
                  <a:pt x="58" y="242"/>
                </a:lnTo>
                <a:lnTo>
                  <a:pt x="60" y="240"/>
                </a:lnTo>
                <a:lnTo>
                  <a:pt x="61" y="237"/>
                </a:lnTo>
                <a:lnTo>
                  <a:pt x="61" y="234"/>
                </a:lnTo>
                <a:lnTo>
                  <a:pt x="61" y="230"/>
                </a:lnTo>
                <a:lnTo>
                  <a:pt x="60" y="227"/>
                </a:lnTo>
                <a:lnTo>
                  <a:pt x="59" y="223"/>
                </a:lnTo>
                <a:lnTo>
                  <a:pt x="58" y="220"/>
                </a:lnTo>
                <a:lnTo>
                  <a:pt x="57" y="217"/>
                </a:lnTo>
                <a:lnTo>
                  <a:pt x="62" y="217"/>
                </a:lnTo>
                <a:lnTo>
                  <a:pt x="67" y="218"/>
                </a:lnTo>
                <a:lnTo>
                  <a:pt x="73" y="220"/>
                </a:lnTo>
                <a:lnTo>
                  <a:pt x="78" y="222"/>
                </a:lnTo>
                <a:lnTo>
                  <a:pt x="83" y="223"/>
                </a:lnTo>
                <a:lnTo>
                  <a:pt x="87" y="223"/>
                </a:lnTo>
                <a:lnTo>
                  <a:pt x="91" y="221"/>
                </a:lnTo>
                <a:lnTo>
                  <a:pt x="95" y="216"/>
                </a:lnTo>
                <a:lnTo>
                  <a:pt x="95" y="215"/>
                </a:lnTo>
                <a:lnTo>
                  <a:pt x="95" y="213"/>
                </a:lnTo>
                <a:lnTo>
                  <a:pt x="95" y="211"/>
                </a:lnTo>
                <a:lnTo>
                  <a:pt x="95" y="209"/>
                </a:lnTo>
                <a:lnTo>
                  <a:pt x="95" y="207"/>
                </a:lnTo>
                <a:lnTo>
                  <a:pt x="95" y="205"/>
                </a:lnTo>
                <a:lnTo>
                  <a:pt x="96" y="204"/>
                </a:lnTo>
                <a:lnTo>
                  <a:pt x="96" y="203"/>
                </a:lnTo>
                <a:lnTo>
                  <a:pt x="100" y="199"/>
                </a:lnTo>
                <a:lnTo>
                  <a:pt x="104" y="195"/>
                </a:lnTo>
                <a:lnTo>
                  <a:pt x="107" y="191"/>
                </a:lnTo>
                <a:lnTo>
                  <a:pt x="109" y="186"/>
                </a:lnTo>
                <a:lnTo>
                  <a:pt x="112" y="182"/>
                </a:lnTo>
                <a:lnTo>
                  <a:pt x="114" y="179"/>
                </a:lnTo>
                <a:lnTo>
                  <a:pt x="116" y="174"/>
                </a:lnTo>
                <a:lnTo>
                  <a:pt x="119" y="170"/>
                </a:lnTo>
                <a:lnTo>
                  <a:pt x="119" y="167"/>
                </a:lnTo>
                <a:lnTo>
                  <a:pt x="120" y="164"/>
                </a:lnTo>
                <a:lnTo>
                  <a:pt x="119" y="161"/>
                </a:lnTo>
                <a:lnTo>
                  <a:pt x="118" y="157"/>
                </a:lnTo>
                <a:lnTo>
                  <a:pt x="117" y="154"/>
                </a:lnTo>
                <a:lnTo>
                  <a:pt x="117" y="151"/>
                </a:lnTo>
                <a:lnTo>
                  <a:pt x="116" y="148"/>
                </a:lnTo>
                <a:lnTo>
                  <a:pt x="117" y="144"/>
                </a:lnTo>
                <a:lnTo>
                  <a:pt x="119" y="141"/>
                </a:lnTo>
                <a:lnTo>
                  <a:pt x="121" y="138"/>
                </a:lnTo>
                <a:lnTo>
                  <a:pt x="123" y="136"/>
                </a:lnTo>
                <a:lnTo>
                  <a:pt x="125" y="134"/>
                </a:lnTo>
                <a:lnTo>
                  <a:pt x="127" y="131"/>
                </a:lnTo>
                <a:lnTo>
                  <a:pt x="130" y="128"/>
                </a:lnTo>
                <a:lnTo>
                  <a:pt x="132" y="126"/>
                </a:lnTo>
                <a:lnTo>
                  <a:pt x="134" y="123"/>
                </a:lnTo>
                <a:lnTo>
                  <a:pt x="135" y="120"/>
                </a:lnTo>
                <a:lnTo>
                  <a:pt x="136" y="118"/>
                </a:lnTo>
                <a:lnTo>
                  <a:pt x="137" y="115"/>
                </a:lnTo>
                <a:lnTo>
                  <a:pt x="137" y="112"/>
                </a:lnTo>
                <a:lnTo>
                  <a:pt x="136" y="110"/>
                </a:lnTo>
                <a:lnTo>
                  <a:pt x="135" y="107"/>
                </a:lnTo>
                <a:lnTo>
                  <a:pt x="134" y="106"/>
                </a:lnTo>
                <a:lnTo>
                  <a:pt x="134" y="103"/>
                </a:lnTo>
                <a:lnTo>
                  <a:pt x="133" y="101"/>
                </a:lnTo>
                <a:lnTo>
                  <a:pt x="134" y="98"/>
                </a:lnTo>
                <a:lnTo>
                  <a:pt x="135" y="96"/>
                </a:lnTo>
                <a:lnTo>
                  <a:pt x="137" y="93"/>
                </a:lnTo>
                <a:lnTo>
                  <a:pt x="140" y="91"/>
                </a:lnTo>
                <a:lnTo>
                  <a:pt x="142" y="88"/>
                </a:lnTo>
                <a:lnTo>
                  <a:pt x="145" y="86"/>
                </a:lnTo>
                <a:lnTo>
                  <a:pt x="147" y="84"/>
                </a:lnTo>
                <a:lnTo>
                  <a:pt x="149" y="83"/>
                </a:lnTo>
                <a:lnTo>
                  <a:pt x="153" y="83"/>
                </a:lnTo>
                <a:lnTo>
                  <a:pt x="156" y="83"/>
                </a:lnTo>
                <a:lnTo>
                  <a:pt x="158" y="82"/>
                </a:lnTo>
                <a:lnTo>
                  <a:pt x="160" y="80"/>
                </a:lnTo>
                <a:lnTo>
                  <a:pt x="162" y="78"/>
                </a:lnTo>
                <a:lnTo>
                  <a:pt x="164" y="76"/>
                </a:lnTo>
                <a:lnTo>
                  <a:pt x="166" y="75"/>
                </a:lnTo>
                <a:lnTo>
                  <a:pt x="168" y="72"/>
                </a:lnTo>
                <a:lnTo>
                  <a:pt x="170" y="71"/>
                </a:lnTo>
                <a:lnTo>
                  <a:pt x="173" y="69"/>
                </a:lnTo>
                <a:lnTo>
                  <a:pt x="175" y="66"/>
                </a:lnTo>
                <a:lnTo>
                  <a:pt x="177" y="64"/>
                </a:lnTo>
                <a:lnTo>
                  <a:pt x="180" y="62"/>
                </a:lnTo>
                <a:lnTo>
                  <a:pt x="184" y="61"/>
                </a:lnTo>
                <a:lnTo>
                  <a:pt x="187" y="60"/>
                </a:lnTo>
                <a:lnTo>
                  <a:pt x="191" y="59"/>
                </a:lnTo>
                <a:lnTo>
                  <a:pt x="194" y="58"/>
                </a:lnTo>
                <a:lnTo>
                  <a:pt x="198" y="56"/>
                </a:lnTo>
                <a:lnTo>
                  <a:pt x="201" y="55"/>
                </a:lnTo>
                <a:lnTo>
                  <a:pt x="205" y="54"/>
                </a:lnTo>
                <a:lnTo>
                  <a:pt x="208" y="55"/>
                </a:lnTo>
                <a:lnTo>
                  <a:pt x="211" y="58"/>
                </a:lnTo>
                <a:lnTo>
                  <a:pt x="214" y="61"/>
                </a:lnTo>
                <a:lnTo>
                  <a:pt x="217" y="64"/>
                </a:lnTo>
                <a:lnTo>
                  <a:pt x="220" y="66"/>
                </a:lnTo>
                <a:lnTo>
                  <a:pt x="223" y="67"/>
                </a:lnTo>
                <a:lnTo>
                  <a:pt x="226" y="66"/>
                </a:lnTo>
                <a:lnTo>
                  <a:pt x="227" y="65"/>
                </a:lnTo>
                <a:lnTo>
                  <a:pt x="227" y="64"/>
                </a:lnTo>
                <a:lnTo>
                  <a:pt x="227" y="62"/>
                </a:lnTo>
                <a:lnTo>
                  <a:pt x="226" y="60"/>
                </a:lnTo>
                <a:lnTo>
                  <a:pt x="225" y="58"/>
                </a:lnTo>
                <a:lnTo>
                  <a:pt x="224" y="55"/>
                </a:lnTo>
                <a:lnTo>
                  <a:pt x="223" y="53"/>
                </a:lnTo>
                <a:lnTo>
                  <a:pt x="223" y="50"/>
                </a:lnTo>
                <a:lnTo>
                  <a:pt x="223" y="45"/>
                </a:lnTo>
                <a:lnTo>
                  <a:pt x="225" y="41"/>
                </a:lnTo>
                <a:lnTo>
                  <a:pt x="229" y="37"/>
                </a:lnTo>
                <a:lnTo>
                  <a:pt x="233" y="34"/>
                </a:lnTo>
                <a:lnTo>
                  <a:pt x="236" y="31"/>
                </a:lnTo>
                <a:lnTo>
                  <a:pt x="239" y="27"/>
                </a:lnTo>
                <a:lnTo>
                  <a:pt x="240" y="22"/>
                </a:lnTo>
                <a:lnTo>
                  <a:pt x="239" y="16"/>
                </a:lnTo>
                <a:lnTo>
                  <a:pt x="243" y="16"/>
                </a:lnTo>
                <a:lnTo>
                  <a:pt x="245" y="15"/>
                </a:lnTo>
                <a:lnTo>
                  <a:pt x="246" y="13"/>
                </a:lnTo>
                <a:lnTo>
                  <a:pt x="245" y="10"/>
                </a:lnTo>
                <a:lnTo>
                  <a:pt x="244" y="8"/>
                </a:lnTo>
                <a:lnTo>
                  <a:pt x="243" y="6"/>
                </a:lnTo>
                <a:lnTo>
                  <a:pt x="243" y="4"/>
                </a:lnTo>
                <a:lnTo>
                  <a:pt x="243" y="1"/>
                </a:lnTo>
                <a:lnTo>
                  <a:pt x="245" y="2"/>
                </a:lnTo>
                <a:lnTo>
                  <a:pt x="248" y="1"/>
                </a:lnTo>
                <a:lnTo>
                  <a:pt x="250" y="0"/>
                </a:lnTo>
                <a:lnTo>
                  <a:pt x="252" y="1"/>
                </a:lnTo>
                <a:lnTo>
                  <a:pt x="256" y="4"/>
                </a:lnTo>
                <a:lnTo>
                  <a:pt x="260" y="7"/>
                </a:lnTo>
                <a:lnTo>
                  <a:pt x="264" y="10"/>
                </a:lnTo>
                <a:lnTo>
                  <a:pt x="267" y="13"/>
                </a:lnTo>
                <a:lnTo>
                  <a:pt x="271" y="17"/>
                </a:lnTo>
                <a:lnTo>
                  <a:pt x="274" y="20"/>
                </a:lnTo>
                <a:lnTo>
                  <a:pt x="276" y="24"/>
                </a:lnTo>
                <a:lnTo>
                  <a:pt x="277" y="28"/>
                </a:lnTo>
                <a:lnTo>
                  <a:pt x="278" y="31"/>
                </a:lnTo>
                <a:lnTo>
                  <a:pt x="278" y="34"/>
                </a:lnTo>
                <a:lnTo>
                  <a:pt x="278" y="36"/>
                </a:lnTo>
                <a:lnTo>
                  <a:pt x="278" y="38"/>
                </a:lnTo>
                <a:lnTo>
                  <a:pt x="278" y="41"/>
                </a:lnTo>
                <a:lnTo>
                  <a:pt x="279" y="43"/>
                </a:lnTo>
                <a:lnTo>
                  <a:pt x="280" y="45"/>
                </a:lnTo>
                <a:lnTo>
                  <a:pt x="282" y="46"/>
                </a:lnTo>
                <a:lnTo>
                  <a:pt x="283" y="46"/>
                </a:lnTo>
                <a:lnTo>
                  <a:pt x="285" y="46"/>
                </a:lnTo>
                <a:lnTo>
                  <a:pt x="286" y="46"/>
                </a:lnTo>
                <a:lnTo>
                  <a:pt x="288" y="45"/>
                </a:lnTo>
                <a:lnTo>
                  <a:pt x="290" y="44"/>
                </a:lnTo>
                <a:lnTo>
                  <a:pt x="292" y="44"/>
                </a:lnTo>
                <a:lnTo>
                  <a:pt x="294" y="44"/>
                </a:lnTo>
                <a:lnTo>
                  <a:pt x="296" y="45"/>
                </a:lnTo>
                <a:lnTo>
                  <a:pt x="297" y="47"/>
                </a:lnTo>
                <a:lnTo>
                  <a:pt x="299" y="49"/>
                </a:lnTo>
                <a:lnTo>
                  <a:pt x="301" y="51"/>
                </a:lnTo>
                <a:lnTo>
                  <a:pt x="301" y="54"/>
                </a:lnTo>
                <a:lnTo>
                  <a:pt x="302" y="57"/>
                </a:lnTo>
                <a:lnTo>
                  <a:pt x="302" y="60"/>
                </a:lnTo>
                <a:lnTo>
                  <a:pt x="301" y="63"/>
                </a:lnTo>
                <a:lnTo>
                  <a:pt x="300" y="66"/>
                </a:lnTo>
                <a:lnTo>
                  <a:pt x="299" y="70"/>
                </a:lnTo>
                <a:lnTo>
                  <a:pt x="300" y="74"/>
                </a:lnTo>
                <a:lnTo>
                  <a:pt x="301" y="77"/>
                </a:lnTo>
                <a:lnTo>
                  <a:pt x="304" y="81"/>
                </a:lnTo>
                <a:lnTo>
                  <a:pt x="306" y="85"/>
                </a:lnTo>
                <a:lnTo>
                  <a:pt x="307" y="89"/>
                </a:lnTo>
                <a:lnTo>
                  <a:pt x="308" y="94"/>
                </a:lnTo>
                <a:lnTo>
                  <a:pt x="307" y="98"/>
                </a:lnTo>
                <a:lnTo>
                  <a:pt x="305" y="102"/>
                </a:lnTo>
                <a:lnTo>
                  <a:pt x="303" y="106"/>
                </a:lnTo>
                <a:lnTo>
                  <a:pt x="300" y="108"/>
                </a:lnTo>
                <a:lnTo>
                  <a:pt x="298" y="112"/>
                </a:lnTo>
                <a:lnTo>
                  <a:pt x="297" y="115"/>
                </a:lnTo>
                <a:lnTo>
                  <a:pt x="296" y="119"/>
                </a:lnTo>
                <a:lnTo>
                  <a:pt x="297" y="122"/>
                </a:lnTo>
                <a:lnTo>
                  <a:pt x="299" y="126"/>
                </a:lnTo>
                <a:lnTo>
                  <a:pt x="297" y="127"/>
                </a:lnTo>
                <a:lnTo>
                  <a:pt x="294" y="129"/>
                </a:lnTo>
                <a:lnTo>
                  <a:pt x="292" y="131"/>
                </a:lnTo>
                <a:lnTo>
                  <a:pt x="290" y="132"/>
                </a:lnTo>
                <a:lnTo>
                  <a:pt x="288" y="134"/>
                </a:lnTo>
                <a:lnTo>
                  <a:pt x="287" y="136"/>
                </a:lnTo>
                <a:lnTo>
                  <a:pt x="286" y="139"/>
                </a:lnTo>
                <a:lnTo>
                  <a:pt x="286" y="141"/>
                </a:lnTo>
                <a:lnTo>
                  <a:pt x="285" y="146"/>
                </a:lnTo>
                <a:lnTo>
                  <a:pt x="283" y="149"/>
                </a:lnTo>
                <a:lnTo>
                  <a:pt x="280" y="153"/>
                </a:lnTo>
                <a:lnTo>
                  <a:pt x="277" y="155"/>
                </a:lnTo>
                <a:lnTo>
                  <a:pt x="273" y="157"/>
                </a:lnTo>
                <a:lnTo>
                  <a:pt x="269" y="160"/>
                </a:lnTo>
                <a:lnTo>
                  <a:pt x="265" y="161"/>
                </a:lnTo>
                <a:lnTo>
                  <a:pt x="262" y="163"/>
                </a:lnTo>
                <a:lnTo>
                  <a:pt x="259" y="165"/>
                </a:lnTo>
                <a:lnTo>
                  <a:pt x="257" y="168"/>
                </a:lnTo>
                <a:lnTo>
                  <a:pt x="256" y="171"/>
                </a:lnTo>
                <a:lnTo>
                  <a:pt x="255" y="174"/>
                </a:lnTo>
                <a:lnTo>
                  <a:pt x="253" y="177"/>
                </a:lnTo>
                <a:lnTo>
                  <a:pt x="252" y="179"/>
                </a:lnTo>
                <a:lnTo>
                  <a:pt x="249" y="182"/>
                </a:lnTo>
                <a:lnTo>
                  <a:pt x="246" y="184"/>
                </a:lnTo>
                <a:lnTo>
                  <a:pt x="249" y="189"/>
                </a:lnTo>
                <a:lnTo>
                  <a:pt x="252" y="194"/>
                </a:lnTo>
                <a:lnTo>
                  <a:pt x="254" y="200"/>
                </a:lnTo>
                <a:lnTo>
                  <a:pt x="256" y="205"/>
                </a:lnTo>
                <a:lnTo>
                  <a:pt x="257" y="210"/>
                </a:lnTo>
                <a:lnTo>
                  <a:pt x="256" y="215"/>
                </a:lnTo>
                <a:lnTo>
                  <a:pt x="254" y="221"/>
                </a:lnTo>
                <a:lnTo>
                  <a:pt x="249" y="226"/>
                </a:lnTo>
                <a:lnTo>
                  <a:pt x="253" y="223"/>
                </a:lnTo>
                <a:lnTo>
                  <a:pt x="257" y="221"/>
                </a:lnTo>
                <a:lnTo>
                  <a:pt x="260" y="219"/>
                </a:lnTo>
                <a:lnTo>
                  <a:pt x="264" y="217"/>
                </a:lnTo>
                <a:lnTo>
                  <a:pt x="268" y="215"/>
                </a:lnTo>
                <a:lnTo>
                  <a:pt x="271" y="213"/>
                </a:lnTo>
                <a:lnTo>
                  <a:pt x="275" y="212"/>
                </a:lnTo>
                <a:lnTo>
                  <a:pt x="279" y="210"/>
                </a:lnTo>
                <a:lnTo>
                  <a:pt x="283" y="208"/>
                </a:lnTo>
                <a:lnTo>
                  <a:pt x="286" y="208"/>
                </a:lnTo>
                <a:lnTo>
                  <a:pt x="290" y="207"/>
                </a:lnTo>
                <a:lnTo>
                  <a:pt x="294" y="207"/>
                </a:lnTo>
                <a:lnTo>
                  <a:pt x="299" y="207"/>
                </a:lnTo>
                <a:lnTo>
                  <a:pt x="303" y="208"/>
                </a:lnTo>
                <a:lnTo>
                  <a:pt x="307" y="209"/>
                </a:lnTo>
                <a:lnTo>
                  <a:pt x="312" y="211"/>
                </a:lnTo>
                <a:lnTo>
                  <a:pt x="308" y="213"/>
                </a:lnTo>
                <a:lnTo>
                  <a:pt x="305" y="216"/>
                </a:lnTo>
                <a:lnTo>
                  <a:pt x="305" y="220"/>
                </a:lnTo>
                <a:lnTo>
                  <a:pt x="305" y="225"/>
                </a:lnTo>
                <a:lnTo>
                  <a:pt x="305" y="229"/>
                </a:lnTo>
                <a:lnTo>
                  <a:pt x="307" y="234"/>
                </a:lnTo>
                <a:lnTo>
                  <a:pt x="309" y="238"/>
                </a:lnTo>
                <a:lnTo>
                  <a:pt x="311" y="241"/>
                </a:lnTo>
                <a:lnTo>
                  <a:pt x="312" y="242"/>
                </a:lnTo>
                <a:lnTo>
                  <a:pt x="312" y="244"/>
                </a:lnTo>
                <a:lnTo>
                  <a:pt x="312" y="246"/>
                </a:lnTo>
                <a:lnTo>
                  <a:pt x="311" y="248"/>
                </a:lnTo>
                <a:lnTo>
                  <a:pt x="311" y="250"/>
                </a:lnTo>
                <a:lnTo>
                  <a:pt x="309" y="251"/>
                </a:lnTo>
                <a:lnTo>
                  <a:pt x="309" y="252"/>
                </a:lnTo>
                <a:lnTo>
                  <a:pt x="309" y="254"/>
                </a:lnTo>
                <a:lnTo>
                  <a:pt x="312" y="257"/>
                </a:lnTo>
                <a:lnTo>
                  <a:pt x="315" y="258"/>
                </a:lnTo>
                <a:lnTo>
                  <a:pt x="318" y="258"/>
                </a:lnTo>
                <a:lnTo>
                  <a:pt x="322" y="258"/>
                </a:lnTo>
                <a:lnTo>
                  <a:pt x="326" y="257"/>
                </a:lnTo>
                <a:lnTo>
                  <a:pt x="329" y="257"/>
                </a:lnTo>
                <a:lnTo>
                  <a:pt x="332" y="257"/>
                </a:lnTo>
                <a:lnTo>
                  <a:pt x="333" y="258"/>
                </a:lnTo>
                <a:lnTo>
                  <a:pt x="333" y="263"/>
                </a:lnTo>
                <a:lnTo>
                  <a:pt x="332" y="269"/>
                </a:lnTo>
                <a:lnTo>
                  <a:pt x="331" y="274"/>
                </a:lnTo>
                <a:lnTo>
                  <a:pt x="329" y="280"/>
                </a:lnTo>
                <a:lnTo>
                  <a:pt x="327" y="286"/>
                </a:lnTo>
                <a:lnTo>
                  <a:pt x="326" y="292"/>
                </a:lnTo>
                <a:lnTo>
                  <a:pt x="326" y="298"/>
                </a:lnTo>
                <a:lnTo>
                  <a:pt x="328" y="303"/>
                </a:lnTo>
                <a:lnTo>
                  <a:pt x="331" y="306"/>
                </a:lnTo>
                <a:lnTo>
                  <a:pt x="334" y="307"/>
                </a:lnTo>
                <a:lnTo>
                  <a:pt x="338" y="307"/>
                </a:lnTo>
                <a:lnTo>
                  <a:pt x="343" y="307"/>
                </a:lnTo>
                <a:lnTo>
                  <a:pt x="347" y="307"/>
                </a:lnTo>
                <a:lnTo>
                  <a:pt x="351" y="307"/>
                </a:lnTo>
                <a:lnTo>
                  <a:pt x="355" y="308"/>
                </a:lnTo>
                <a:lnTo>
                  <a:pt x="358" y="311"/>
                </a:lnTo>
                <a:lnTo>
                  <a:pt x="359" y="313"/>
                </a:lnTo>
                <a:lnTo>
                  <a:pt x="359" y="314"/>
                </a:lnTo>
                <a:lnTo>
                  <a:pt x="359" y="317"/>
                </a:lnTo>
                <a:lnTo>
                  <a:pt x="358" y="319"/>
                </a:lnTo>
                <a:lnTo>
                  <a:pt x="357" y="321"/>
                </a:lnTo>
                <a:lnTo>
                  <a:pt x="356" y="322"/>
                </a:lnTo>
                <a:lnTo>
                  <a:pt x="355" y="325"/>
                </a:lnTo>
                <a:lnTo>
                  <a:pt x="353" y="327"/>
                </a:lnTo>
                <a:lnTo>
                  <a:pt x="356" y="327"/>
                </a:lnTo>
                <a:lnTo>
                  <a:pt x="359" y="328"/>
                </a:lnTo>
                <a:lnTo>
                  <a:pt x="362" y="330"/>
                </a:lnTo>
                <a:lnTo>
                  <a:pt x="365" y="331"/>
                </a:lnTo>
                <a:lnTo>
                  <a:pt x="365" y="332"/>
                </a:lnTo>
                <a:lnTo>
                  <a:pt x="364" y="334"/>
                </a:lnTo>
                <a:lnTo>
                  <a:pt x="362" y="336"/>
                </a:lnTo>
                <a:lnTo>
                  <a:pt x="362" y="338"/>
                </a:lnTo>
                <a:lnTo>
                  <a:pt x="369" y="338"/>
                </a:lnTo>
                <a:lnTo>
                  <a:pt x="375" y="337"/>
                </a:lnTo>
                <a:lnTo>
                  <a:pt x="382" y="336"/>
                </a:lnTo>
                <a:lnTo>
                  <a:pt x="388" y="333"/>
                </a:lnTo>
                <a:lnTo>
                  <a:pt x="394" y="331"/>
                </a:lnTo>
                <a:lnTo>
                  <a:pt x="401" y="329"/>
                </a:lnTo>
                <a:lnTo>
                  <a:pt x="407" y="328"/>
                </a:lnTo>
                <a:lnTo>
                  <a:pt x="413" y="327"/>
                </a:lnTo>
                <a:lnTo>
                  <a:pt x="412" y="330"/>
                </a:lnTo>
                <a:lnTo>
                  <a:pt x="411" y="332"/>
                </a:lnTo>
                <a:lnTo>
                  <a:pt x="411" y="333"/>
                </a:lnTo>
                <a:lnTo>
                  <a:pt x="410" y="336"/>
                </a:lnTo>
                <a:lnTo>
                  <a:pt x="407" y="338"/>
                </a:lnTo>
                <a:lnTo>
                  <a:pt x="406" y="340"/>
                </a:lnTo>
                <a:lnTo>
                  <a:pt x="404" y="342"/>
                </a:lnTo>
                <a:lnTo>
                  <a:pt x="401" y="341"/>
                </a:lnTo>
                <a:lnTo>
                  <a:pt x="401" y="343"/>
                </a:lnTo>
                <a:lnTo>
                  <a:pt x="401" y="344"/>
                </a:lnTo>
                <a:lnTo>
                  <a:pt x="401" y="346"/>
                </a:lnTo>
                <a:lnTo>
                  <a:pt x="401" y="347"/>
                </a:lnTo>
                <a:lnTo>
                  <a:pt x="399" y="347"/>
                </a:lnTo>
                <a:lnTo>
                  <a:pt x="397" y="347"/>
                </a:lnTo>
                <a:lnTo>
                  <a:pt x="395" y="348"/>
                </a:lnTo>
                <a:lnTo>
                  <a:pt x="393" y="349"/>
                </a:lnTo>
                <a:lnTo>
                  <a:pt x="392" y="350"/>
                </a:lnTo>
                <a:lnTo>
                  <a:pt x="390" y="351"/>
                </a:lnTo>
                <a:lnTo>
                  <a:pt x="389" y="353"/>
                </a:lnTo>
                <a:lnTo>
                  <a:pt x="388" y="354"/>
                </a:lnTo>
                <a:lnTo>
                  <a:pt x="387" y="355"/>
                </a:lnTo>
                <a:lnTo>
                  <a:pt x="387" y="357"/>
                </a:lnTo>
                <a:lnTo>
                  <a:pt x="387" y="359"/>
                </a:lnTo>
                <a:lnTo>
                  <a:pt x="387" y="361"/>
                </a:lnTo>
                <a:lnTo>
                  <a:pt x="387" y="362"/>
                </a:lnTo>
                <a:lnTo>
                  <a:pt x="387" y="365"/>
                </a:lnTo>
                <a:lnTo>
                  <a:pt x="387" y="366"/>
                </a:lnTo>
                <a:lnTo>
                  <a:pt x="386" y="367"/>
                </a:lnTo>
                <a:lnTo>
                  <a:pt x="384" y="369"/>
                </a:lnTo>
                <a:lnTo>
                  <a:pt x="381" y="371"/>
                </a:lnTo>
                <a:lnTo>
                  <a:pt x="377" y="373"/>
                </a:lnTo>
                <a:lnTo>
                  <a:pt x="374" y="375"/>
                </a:lnTo>
                <a:lnTo>
                  <a:pt x="371" y="376"/>
                </a:lnTo>
                <a:lnTo>
                  <a:pt x="369" y="378"/>
                </a:lnTo>
                <a:lnTo>
                  <a:pt x="366" y="380"/>
                </a:lnTo>
                <a:lnTo>
                  <a:pt x="365" y="381"/>
                </a:lnTo>
                <a:lnTo>
                  <a:pt x="361" y="381"/>
                </a:lnTo>
                <a:lnTo>
                  <a:pt x="358" y="381"/>
                </a:lnTo>
                <a:lnTo>
                  <a:pt x="355" y="381"/>
                </a:lnTo>
                <a:lnTo>
                  <a:pt x="351" y="381"/>
                </a:lnTo>
                <a:lnTo>
                  <a:pt x="348" y="382"/>
                </a:lnTo>
                <a:lnTo>
                  <a:pt x="345" y="382"/>
                </a:lnTo>
                <a:lnTo>
                  <a:pt x="342" y="383"/>
                </a:lnTo>
                <a:lnTo>
                  <a:pt x="340" y="384"/>
                </a:lnTo>
                <a:lnTo>
                  <a:pt x="336" y="385"/>
                </a:lnTo>
                <a:lnTo>
                  <a:pt x="336" y="387"/>
                </a:lnTo>
                <a:lnTo>
                  <a:pt x="338" y="390"/>
                </a:lnTo>
                <a:lnTo>
                  <a:pt x="340" y="393"/>
                </a:lnTo>
                <a:lnTo>
                  <a:pt x="340" y="396"/>
                </a:lnTo>
                <a:lnTo>
                  <a:pt x="338" y="399"/>
                </a:lnTo>
                <a:lnTo>
                  <a:pt x="334" y="400"/>
                </a:lnTo>
                <a:lnTo>
                  <a:pt x="330" y="400"/>
                </a:lnTo>
                <a:lnTo>
                  <a:pt x="326" y="399"/>
                </a:lnTo>
                <a:lnTo>
                  <a:pt x="323" y="398"/>
                </a:lnTo>
                <a:lnTo>
                  <a:pt x="319" y="397"/>
                </a:lnTo>
                <a:lnTo>
                  <a:pt x="316" y="397"/>
                </a:lnTo>
                <a:lnTo>
                  <a:pt x="313" y="398"/>
                </a:lnTo>
                <a:lnTo>
                  <a:pt x="312" y="400"/>
                </a:lnTo>
                <a:lnTo>
                  <a:pt x="312" y="403"/>
                </a:lnTo>
                <a:lnTo>
                  <a:pt x="311" y="405"/>
                </a:lnTo>
                <a:lnTo>
                  <a:pt x="311" y="408"/>
                </a:lnTo>
                <a:lnTo>
                  <a:pt x="309" y="411"/>
                </a:lnTo>
                <a:lnTo>
                  <a:pt x="309" y="413"/>
                </a:lnTo>
                <a:lnTo>
                  <a:pt x="307" y="415"/>
                </a:lnTo>
                <a:lnTo>
                  <a:pt x="305" y="416"/>
                </a:lnTo>
                <a:lnTo>
                  <a:pt x="299" y="416"/>
                </a:lnTo>
                <a:lnTo>
                  <a:pt x="294" y="416"/>
                </a:lnTo>
                <a:lnTo>
                  <a:pt x="288" y="416"/>
                </a:lnTo>
                <a:lnTo>
                  <a:pt x="282" y="416"/>
                </a:lnTo>
                <a:lnTo>
                  <a:pt x="277" y="416"/>
                </a:lnTo>
                <a:lnTo>
                  <a:pt x="273" y="416"/>
                </a:lnTo>
                <a:lnTo>
                  <a:pt x="269" y="418"/>
                </a:lnTo>
                <a:lnTo>
                  <a:pt x="267" y="421"/>
                </a:lnTo>
                <a:lnTo>
                  <a:pt x="266" y="425"/>
                </a:lnTo>
                <a:lnTo>
                  <a:pt x="264" y="428"/>
                </a:lnTo>
                <a:lnTo>
                  <a:pt x="263" y="431"/>
                </a:lnTo>
                <a:lnTo>
                  <a:pt x="262" y="435"/>
                </a:lnTo>
                <a:lnTo>
                  <a:pt x="261" y="439"/>
                </a:lnTo>
                <a:lnTo>
                  <a:pt x="260" y="442"/>
                </a:lnTo>
                <a:lnTo>
                  <a:pt x="259" y="446"/>
                </a:lnTo>
                <a:lnTo>
                  <a:pt x="259" y="450"/>
                </a:lnTo>
                <a:lnTo>
                  <a:pt x="260" y="452"/>
                </a:lnTo>
                <a:lnTo>
                  <a:pt x="260" y="454"/>
                </a:lnTo>
                <a:lnTo>
                  <a:pt x="261" y="457"/>
                </a:lnTo>
                <a:lnTo>
                  <a:pt x="260" y="458"/>
                </a:lnTo>
                <a:lnTo>
                  <a:pt x="256" y="461"/>
                </a:lnTo>
                <a:lnTo>
                  <a:pt x="252" y="463"/>
                </a:lnTo>
                <a:lnTo>
                  <a:pt x="249" y="465"/>
                </a:lnTo>
                <a:lnTo>
                  <a:pt x="246" y="468"/>
                </a:lnTo>
                <a:lnTo>
                  <a:pt x="244" y="472"/>
                </a:lnTo>
                <a:lnTo>
                  <a:pt x="243" y="476"/>
                </a:lnTo>
                <a:lnTo>
                  <a:pt x="243" y="480"/>
                </a:lnTo>
                <a:lnTo>
                  <a:pt x="244" y="484"/>
                </a:lnTo>
                <a:lnTo>
                  <a:pt x="246" y="490"/>
                </a:lnTo>
                <a:lnTo>
                  <a:pt x="248" y="495"/>
                </a:lnTo>
                <a:lnTo>
                  <a:pt x="251" y="501"/>
                </a:lnTo>
                <a:lnTo>
                  <a:pt x="254" y="505"/>
                </a:lnTo>
                <a:lnTo>
                  <a:pt x="257" y="510"/>
                </a:lnTo>
                <a:lnTo>
                  <a:pt x="260" y="515"/>
                </a:lnTo>
                <a:lnTo>
                  <a:pt x="263" y="520"/>
                </a:lnTo>
                <a:lnTo>
                  <a:pt x="267" y="525"/>
                </a:lnTo>
                <a:lnTo>
                  <a:pt x="270" y="530"/>
                </a:lnTo>
                <a:lnTo>
                  <a:pt x="273" y="534"/>
                </a:lnTo>
                <a:lnTo>
                  <a:pt x="276" y="538"/>
                </a:lnTo>
                <a:lnTo>
                  <a:pt x="279" y="544"/>
                </a:lnTo>
                <a:lnTo>
                  <a:pt x="282" y="548"/>
                </a:lnTo>
                <a:lnTo>
                  <a:pt x="285" y="554"/>
                </a:lnTo>
                <a:lnTo>
                  <a:pt x="287" y="559"/>
                </a:lnTo>
                <a:lnTo>
                  <a:pt x="290" y="565"/>
                </a:lnTo>
                <a:lnTo>
                  <a:pt x="290" y="567"/>
                </a:lnTo>
                <a:lnTo>
                  <a:pt x="292" y="570"/>
                </a:lnTo>
                <a:lnTo>
                  <a:pt x="294" y="572"/>
                </a:lnTo>
                <a:lnTo>
                  <a:pt x="297" y="574"/>
                </a:lnTo>
                <a:lnTo>
                  <a:pt x="300" y="575"/>
                </a:lnTo>
                <a:lnTo>
                  <a:pt x="304" y="575"/>
                </a:lnTo>
                <a:lnTo>
                  <a:pt x="307" y="576"/>
                </a:lnTo>
                <a:lnTo>
                  <a:pt x="312" y="575"/>
                </a:lnTo>
                <a:lnTo>
                  <a:pt x="307" y="578"/>
                </a:lnTo>
                <a:lnTo>
                  <a:pt x="304" y="581"/>
                </a:lnTo>
                <a:lnTo>
                  <a:pt x="301" y="585"/>
                </a:lnTo>
                <a:lnTo>
                  <a:pt x="300" y="589"/>
                </a:lnTo>
                <a:lnTo>
                  <a:pt x="298" y="593"/>
                </a:lnTo>
                <a:lnTo>
                  <a:pt x="298" y="598"/>
                </a:lnTo>
                <a:lnTo>
                  <a:pt x="297" y="602"/>
                </a:lnTo>
                <a:lnTo>
                  <a:pt x="297" y="607"/>
                </a:lnTo>
                <a:lnTo>
                  <a:pt x="296" y="609"/>
                </a:lnTo>
                <a:lnTo>
                  <a:pt x="294" y="610"/>
                </a:lnTo>
                <a:lnTo>
                  <a:pt x="291" y="612"/>
                </a:lnTo>
                <a:lnTo>
                  <a:pt x="288" y="614"/>
                </a:lnTo>
                <a:lnTo>
                  <a:pt x="285" y="615"/>
                </a:lnTo>
                <a:lnTo>
                  <a:pt x="281" y="617"/>
                </a:lnTo>
                <a:lnTo>
                  <a:pt x="279" y="618"/>
                </a:lnTo>
                <a:lnTo>
                  <a:pt x="276" y="621"/>
                </a:lnTo>
                <a:lnTo>
                  <a:pt x="275" y="625"/>
                </a:lnTo>
                <a:lnTo>
                  <a:pt x="274" y="630"/>
                </a:lnTo>
                <a:lnTo>
                  <a:pt x="275" y="634"/>
                </a:lnTo>
                <a:lnTo>
                  <a:pt x="275" y="639"/>
                </a:lnTo>
                <a:lnTo>
                  <a:pt x="277" y="643"/>
                </a:lnTo>
                <a:lnTo>
                  <a:pt x="279" y="647"/>
                </a:lnTo>
                <a:lnTo>
                  <a:pt x="281" y="651"/>
                </a:lnTo>
                <a:lnTo>
                  <a:pt x="282" y="656"/>
                </a:lnTo>
                <a:lnTo>
                  <a:pt x="284" y="659"/>
                </a:lnTo>
                <a:lnTo>
                  <a:pt x="286" y="662"/>
                </a:lnTo>
                <a:lnTo>
                  <a:pt x="290" y="664"/>
                </a:lnTo>
                <a:lnTo>
                  <a:pt x="293" y="666"/>
                </a:lnTo>
                <a:lnTo>
                  <a:pt x="296" y="667"/>
                </a:lnTo>
                <a:lnTo>
                  <a:pt x="299" y="669"/>
                </a:lnTo>
                <a:lnTo>
                  <a:pt x="303" y="671"/>
                </a:lnTo>
                <a:lnTo>
                  <a:pt x="305" y="674"/>
                </a:lnTo>
                <a:lnTo>
                  <a:pt x="308" y="677"/>
                </a:lnTo>
                <a:lnTo>
                  <a:pt x="311" y="679"/>
                </a:lnTo>
                <a:lnTo>
                  <a:pt x="312" y="681"/>
                </a:lnTo>
                <a:lnTo>
                  <a:pt x="313" y="684"/>
                </a:lnTo>
                <a:lnTo>
                  <a:pt x="315" y="687"/>
                </a:lnTo>
                <a:lnTo>
                  <a:pt x="316" y="691"/>
                </a:lnTo>
                <a:lnTo>
                  <a:pt x="316" y="694"/>
                </a:lnTo>
                <a:lnTo>
                  <a:pt x="317" y="697"/>
                </a:lnTo>
                <a:lnTo>
                  <a:pt x="317" y="702"/>
                </a:lnTo>
                <a:lnTo>
                  <a:pt x="318" y="708"/>
                </a:lnTo>
                <a:lnTo>
                  <a:pt x="319" y="713"/>
                </a:lnTo>
                <a:lnTo>
                  <a:pt x="319" y="719"/>
                </a:lnTo>
                <a:lnTo>
                  <a:pt x="319" y="724"/>
                </a:lnTo>
                <a:lnTo>
                  <a:pt x="318" y="729"/>
                </a:lnTo>
                <a:lnTo>
                  <a:pt x="316" y="734"/>
                </a:lnTo>
                <a:lnTo>
                  <a:pt x="312" y="738"/>
                </a:lnTo>
                <a:lnTo>
                  <a:pt x="315" y="740"/>
                </a:lnTo>
                <a:lnTo>
                  <a:pt x="317" y="741"/>
                </a:lnTo>
                <a:lnTo>
                  <a:pt x="321" y="741"/>
                </a:lnTo>
                <a:lnTo>
                  <a:pt x="324" y="740"/>
                </a:lnTo>
                <a:lnTo>
                  <a:pt x="326" y="740"/>
                </a:lnTo>
                <a:lnTo>
                  <a:pt x="328" y="739"/>
                </a:lnTo>
                <a:lnTo>
                  <a:pt x="330" y="739"/>
                </a:lnTo>
                <a:lnTo>
                  <a:pt x="331" y="739"/>
                </a:lnTo>
                <a:lnTo>
                  <a:pt x="333" y="744"/>
                </a:lnTo>
                <a:lnTo>
                  <a:pt x="335" y="749"/>
                </a:lnTo>
                <a:lnTo>
                  <a:pt x="336" y="752"/>
                </a:lnTo>
                <a:lnTo>
                  <a:pt x="337" y="757"/>
                </a:lnTo>
                <a:lnTo>
                  <a:pt x="337" y="762"/>
                </a:lnTo>
                <a:lnTo>
                  <a:pt x="337" y="767"/>
                </a:lnTo>
                <a:lnTo>
                  <a:pt x="336" y="772"/>
                </a:lnTo>
                <a:lnTo>
                  <a:pt x="335" y="776"/>
                </a:lnTo>
                <a:lnTo>
                  <a:pt x="333" y="781"/>
                </a:lnTo>
                <a:lnTo>
                  <a:pt x="331" y="786"/>
                </a:lnTo>
                <a:lnTo>
                  <a:pt x="328" y="790"/>
                </a:lnTo>
                <a:lnTo>
                  <a:pt x="326" y="795"/>
                </a:lnTo>
                <a:lnTo>
                  <a:pt x="323" y="799"/>
                </a:lnTo>
                <a:lnTo>
                  <a:pt x="320" y="804"/>
                </a:lnTo>
                <a:lnTo>
                  <a:pt x="317" y="808"/>
                </a:lnTo>
                <a:lnTo>
                  <a:pt x="313" y="812"/>
                </a:lnTo>
                <a:lnTo>
                  <a:pt x="311" y="816"/>
                </a:lnTo>
                <a:lnTo>
                  <a:pt x="308" y="819"/>
                </a:lnTo>
                <a:lnTo>
                  <a:pt x="305" y="821"/>
                </a:lnTo>
                <a:lnTo>
                  <a:pt x="303" y="825"/>
                </a:lnTo>
                <a:lnTo>
                  <a:pt x="301" y="829"/>
                </a:lnTo>
                <a:lnTo>
                  <a:pt x="299" y="832"/>
                </a:lnTo>
                <a:lnTo>
                  <a:pt x="298" y="836"/>
                </a:lnTo>
                <a:lnTo>
                  <a:pt x="296" y="840"/>
                </a:lnTo>
                <a:lnTo>
                  <a:pt x="291" y="857"/>
                </a:lnTo>
                <a:lnTo>
                  <a:pt x="290" y="85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" name="Freeform 138"/>
          <p:cNvSpPr>
            <a:spLocks/>
          </p:cNvSpPr>
          <p:nvPr/>
        </p:nvSpPr>
        <p:spPr bwMode="auto">
          <a:xfrm>
            <a:off x="3725863" y="3275911"/>
            <a:ext cx="590550" cy="965200"/>
          </a:xfrm>
          <a:custGeom>
            <a:avLst/>
            <a:gdLst/>
            <a:ahLst/>
            <a:cxnLst>
              <a:cxn ang="0">
                <a:pos x="94" y="631"/>
              </a:cxn>
              <a:cxn ang="0">
                <a:pos x="94" y="599"/>
              </a:cxn>
              <a:cxn ang="0">
                <a:pos x="72" y="585"/>
              </a:cxn>
              <a:cxn ang="0">
                <a:pos x="60" y="556"/>
              </a:cxn>
              <a:cxn ang="0">
                <a:pos x="35" y="564"/>
              </a:cxn>
              <a:cxn ang="0">
                <a:pos x="34" y="523"/>
              </a:cxn>
              <a:cxn ang="0">
                <a:pos x="49" y="467"/>
              </a:cxn>
              <a:cxn ang="0">
                <a:pos x="79" y="415"/>
              </a:cxn>
              <a:cxn ang="0">
                <a:pos x="91" y="365"/>
              </a:cxn>
              <a:cxn ang="0">
                <a:pos x="72" y="350"/>
              </a:cxn>
              <a:cxn ang="0">
                <a:pos x="69" y="301"/>
              </a:cxn>
              <a:cxn ang="0">
                <a:pos x="41" y="276"/>
              </a:cxn>
              <a:cxn ang="0">
                <a:pos x="38" y="235"/>
              </a:cxn>
              <a:cxn ang="0">
                <a:pos x="58" y="202"/>
              </a:cxn>
              <a:cxn ang="0">
                <a:pos x="47" y="183"/>
              </a:cxn>
              <a:cxn ang="0">
                <a:pos x="14" y="128"/>
              </a:cxn>
              <a:cxn ang="0">
                <a:pos x="9" y="81"/>
              </a:cxn>
              <a:cxn ang="0">
                <a:pos x="20" y="50"/>
              </a:cxn>
              <a:cxn ang="0">
                <a:pos x="62" y="35"/>
              </a:cxn>
              <a:cxn ang="0">
                <a:pos x="79" y="18"/>
              </a:cxn>
              <a:cxn ang="0">
                <a:pos x="104" y="1"/>
              </a:cxn>
              <a:cxn ang="0">
                <a:pos x="140" y="27"/>
              </a:cxn>
              <a:cxn ang="0">
                <a:pos x="174" y="36"/>
              </a:cxn>
              <a:cxn ang="0">
                <a:pos x="177" y="62"/>
              </a:cxn>
              <a:cxn ang="0">
                <a:pos x="170" y="83"/>
              </a:cxn>
              <a:cxn ang="0">
                <a:pos x="165" y="105"/>
              </a:cxn>
              <a:cxn ang="0">
                <a:pos x="166" y="136"/>
              </a:cxn>
              <a:cxn ang="0">
                <a:pos x="219" y="111"/>
              </a:cxn>
              <a:cxn ang="0">
                <a:pos x="260" y="104"/>
              </a:cxn>
              <a:cxn ang="0">
                <a:pos x="301" y="106"/>
              </a:cxn>
              <a:cxn ang="0">
                <a:pos x="332" y="145"/>
              </a:cxn>
              <a:cxn ang="0">
                <a:pos x="328" y="169"/>
              </a:cxn>
              <a:cxn ang="0">
                <a:pos x="361" y="229"/>
              </a:cxn>
              <a:cxn ang="0">
                <a:pos x="336" y="274"/>
              </a:cxn>
              <a:cxn ang="0">
                <a:pos x="304" y="281"/>
              </a:cxn>
              <a:cxn ang="0">
                <a:pos x="275" y="276"/>
              </a:cxn>
              <a:cxn ang="0">
                <a:pos x="252" y="284"/>
              </a:cxn>
              <a:cxn ang="0">
                <a:pos x="231" y="310"/>
              </a:cxn>
              <a:cxn ang="0">
                <a:pos x="224" y="340"/>
              </a:cxn>
              <a:cxn ang="0">
                <a:pos x="230" y="400"/>
              </a:cxn>
              <a:cxn ang="0">
                <a:pos x="217" y="384"/>
              </a:cxn>
              <a:cxn ang="0">
                <a:pos x="192" y="357"/>
              </a:cxn>
              <a:cxn ang="0">
                <a:pos x="173" y="354"/>
              </a:cxn>
              <a:cxn ang="0">
                <a:pos x="149" y="357"/>
              </a:cxn>
              <a:cxn ang="0">
                <a:pos x="153" y="326"/>
              </a:cxn>
              <a:cxn ang="0">
                <a:pos x="115" y="319"/>
              </a:cxn>
              <a:cxn ang="0">
                <a:pos x="121" y="335"/>
              </a:cxn>
              <a:cxn ang="0">
                <a:pos x="118" y="359"/>
              </a:cxn>
              <a:cxn ang="0">
                <a:pos x="106" y="406"/>
              </a:cxn>
              <a:cxn ang="0">
                <a:pos x="83" y="456"/>
              </a:cxn>
              <a:cxn ang="0">
                <a:pos x="82" y="492"/>
              </a:cxn>
              <a:cxn ang="0">
                <a:pos x="115" y="523"/>
              </a:cxn>
              <a:cxn ang="0">
                <a:pos x="129" y="556"/>
              </a:cxn>
              <a:cxn ang="0">
                <a:pos x="138" y="596"/>
              </a:cxn>
              <a:cxn ang="0">
                <a:pos x="178" y="612"/>
              </a:cxn>
              <a:cxn ang="0">
                <a:pos x="195" y="631"/>
              </a:cxn>
              <a:cxn ang="0">
                <a:pos x="202" y="643"/>
              </a:cxn>
              <a:cxn ang="0">
                <a:pos x="186" y="653"/>
              </a:cxn>
              <a:cxn ang="0">
                <a:pos x="166" y="664"/>
              </a:cxn>
              <a:cxn ang="0">
                <a:pos x="130" y="620"/>
              </a:cxn>
            </a:cxnLst>
            <a:rect l="0" t="0" r="r" b="b"/>
            <a:pathLst>
              <a:path w="365" h="666">
                <a:moveTo>
                  <a:pt x="117" y="636"/>
                </a:moveTo>
                <a:lnTo>
                  <a:pt x="116" y="636"/>
                </a:lnTo>
                <a:lnTo>
                  <a:pt x="114" y="637"/>
                </a:lnTo>
                <a:lnTo>
                  <a:pt x="112" y="639"/>
                </a:lnTo>
                <a:lnTo>
                  <a:pt x="110" y="639"/>
                </a:lnTo>
                <a:lnTo>
                  <a:pt x="107" y="641"/>
                </a:lnTo>
                <a:lnTo>
                  <a:pt x="104" y="641"/>
                </a:lnTo>
                <a:lnTo>
                  <a:pt x="101" y="641"/>
                </a:lnTo>
                <a:lnTo>
                  <a:pt x="99" y="639"/>
                </a:lnTo>
                <a:lnTo>
                  <a:pt x="96" y="635"/>
                </a:lnTo>
                <a:lnTo>
                  <a:pt x="94" y="631"/>
                </a:lnTo>
                <a:lnTo>
                  <a:pt x="94" y="628"/>
                </a:lnTo>
                <a:lnTo>
                  <a:pt x="94" y="623"/>
                </a:lnTo>
                <a:lnTo>
                  <a:pt x="96" y="618"/>
                </a:lnTo>
                <a:lnTo>
                  <a:pt x="97" y="614"/>
                </a:lnTo>
                <a:lnTo>
                  <a:pt x="99" y="609"/>
                </a:lnTo>
                <a:lnTo>
                  <a:pt x="100" y="605"/>
                </a:lnTo>
                <a:lnTo>
                  <a:pt x="97" y="605"/>
                </a:lnTo>
                <a:lnTo>
                  <a:pt x="96" y="604"/>
                </a:lnTo>
                <a:lnTo>
                  <a:pt x="95" y="602"/>
                </a:lnTo>
                <a:lnTo>
                  <a:pt x="95" y="600"/>
                </a:lnTo>
                <a:lnTo>
                  <a:pt x="94" y="599"/>
                </a:lnTo>
                <a:lnTo>
                  <a:pt x="94" y="597"/>
                </a:lnTo>
                <a:lnTo>
                  <a:pt x="93" y="595"/>
                </a:lnTo>
                <a:lnTo>
                  <a:pt x="92" y="594"/>
                </a:lnTo>
                <a:lnTo>
                  <a:pt x="89" y="593"/>
                </a:lnTo>
                <a:lnTo>
                  <a:pt x="86" y="592"/>
                </a:lnTo>
                <a:lnTo>
                  <a:pt x="83" y="592"/>
                </a:lnTo>
                <a:lnTo>
                  <a:pt x="80" y="591"/>
                </a:lnTo>
                <a:lnTo>
                  <a:pt x="77" y="590"/>
                </a:lnTo>
                <a:lnTo>
                  <a:pt x="75" y="589"/>
                </a:lnTo>
                <a:lnTo>
                  <a:pt x="73" y="587"/>
                </a:lnTo>
                <a:lnTo>
                  <a:pt x="72" y="585"/>
                </a:lnTo>
                <a:lnTo>
                  <a:pt x="71" y="582"/>
                </a:lnTo>
                <a:lnTo>
                  <a:pt x="70" y="579"/>
                </a:lnTo>
                <a:lnTo>
                  <a:pt x="70" y="577"/>
                </a:lnTo>
                <a:lnTo>
                  <a:pt x="69" y="573"/>
                </a:lnTo>
                <a:lnTo>
                  <a:pt x="68" y="571"/>
                </a:lnTo>
                <a:lnTo>
                  <a:pt x="68" y="568"/>
                </a:lnTo>
                <a:lnTo>
                  <a:pt x="67" y="565"/>
                </a:lnTo>
                <a:lnTo>
                  <a:pt x="67" y="562"/>
                </a:lnTo>
                <a:lnTo>
                  <a:pt x="66" y="559"/>
                </a:lnTo>
                <a:lnTo>
                  <a:pt x="63" y="557"/>
                </a:lnTo>
                <a:lnTo>
                  <a:pt x="60" y="556"/>
                </a:lnTo>
                <a:lnTo>
                  <a:pt x="57" y="556"/>
                </a:lnTo>
                <a:lnTo>
                  <a:pt x="54" y="559"/>
                </a:lnTo>
                <a:lnTo>
                  <a:pt x="51" y="563"/>
                </a:lnTo>
                <a:lnTo>
                  <a:pt x="49" y="566"/>
                </a:lnTo>
                <a:lnTo>
                  <a:pt x="47" y="570"/>
                </a:lnTo>
                <a:lnTo>
                  <a:pt x="45" y="573"/>
                </a:lnTo>
                <a:lnTo>
                  <a:pt x="43" y="573"/>
                </a:lnTo>
                <a:lnTo>
                  <a:pt x="40" y="573"/>
                </a:lnTo>
                <a:lnTo>
                  <a:pt x="36" y="569"/>
                </a:lnTo>
                <a:lnTo>
                  <a:pt x="35" y="567"/>
                </a:lnTo>
                <a:lnTo>
                  <a:pt x="35" y="564"/>
                </a:lnTo>
                <a:lnTo>
                  <a:pt x="36" y="561"/>
                </a:lnTo>
                <a:lnTo>
                  <a:pt x="37" y="557"/>
                </a:lnTo>
                <a:lnTo>
                  <a:pt x="38" y="554"/>
                </a:lnTo>
                <a:lnTo>
                  <a:pt x="39" y="552"/>
                </a:lnTo>
                <a:lnTo>
                  <a:pt x="39" y="548"/>
                </a:lnTo>
                <a:lnTo>
                  <a:pt x="37" y="546"/>
                </a:lnTo>
                <a:lnTo>
                  <a:pt x="35" y="541"/>
                </a:lnTo>
                <a:lnTo>
                  <a:pt x="33" y="537"/>
                </a:lnTo>
                <a:lnTo>
                  <a:pt x="33" y="532"/>
                </a:lnTo>
                <a:lnTo>
                  <a:pt x="33" y="527"/>
                </a:lnTo>
                <a:lnTo>
                  <a:pt x="34" y="523"/>
                </a:lnTo>
                <a:lnTo>
                  <a:pt x="35" y="518"/>
                </a:lnTo>
                <a:lnTo>
                  <a:pt x="36" y="514"/>
                </a:lnTo>
                <a:lnTo>
                  <a:pt x="38" y="510"/>
                </a:lnTo>
                <a:lnTo>
                  <a:pt x="39" y="505"/>
                </a:lnTo>
                <a:lnTo>
                  <a:pt x="41" y="500"/>
                </a:lnTo>
                <a:lnTo>
                  <a:pt x="42" y="494"/>
                </a:lnTo>
                <a:lnTo>
                  <a:pt x="43" y="489"/>
                </a:lnTo>
                <a:lnTo>
                  <a:pt x="45" y="483"/>
                </a:lnTo>
                <a:lnTo>
                  <a:pt x="46" y="478"/>
                </a:lnTo>
                <a:lnTo>
                  <a:pt x="48" y="472"/>
                </a:lnTo>
                <a:lnTo>
                  <a:pt x="49" y="467"/>
                </a:lnTo>
                <a:lnTo>
                  <a:pt x="51" y="462"/>
                </a:lnTo>
                <a:lnTo>
                  <a:pt x="53" y="457"/>
                </a:lnTo>
                <a:lnTo>
                  <a:pt x="55" y="452"/>
                </a:lnTo>
                <a:lnTo>
                  <a:pt x="57" y="446"/>
                </a:lnTo>
                <a:lnTo>
                  <a:pt x="60" y="441"/>
                </a:lnTo>
                <a:lnTo>
                  <a:pt x="63" y="436"/>
                </a:lnTo>
                <a:lnTo>
                  <a:pt x="66" y="431"/>
                </a:lnTo>
                <a:lnTo>
                  <a:pt x="69" y="427"/>
                </a:lnTo>
                <a:lnTo>
                  <a:pt x="73" y="423"/>
                </a:lnTo>
                <a:lnTo>
                  <a:pt x="76" y="420"/>
                </a:lnTo>
                <a:lnTo>
                  <a:pt x="79" y="415"/>
                </a:lnTo>
                <a:lnTo>
                  <a:pt x="82" y="411"/>
                </a:lnTo>
                <a:lnTo>
                  <a:pt x="84" y="406"/>
                </a:lnTo>
                <a:lnTo>
                  <a:pt x="87" y="402"/>
                </a:lnTo>
                <a:lnTo>
                  <a:pt x="89" y="397"/>
                </a:lnTo>
                <a:lnTo>
                  <a:pt x="91" y="392"/>
                </a:lnTo>
                <a:lnTo>
                  <a:pt x="92" y="388"/>
                </a:lnTo>
                <a:lnTo>
                  <a:pt x="93" y="383"/>
                </a:lnTo>
                <a:lnTo>
                  <a:pt x="93" y="378"/>
                </a:lnTo>
                <a:lnTo>
                  <a:pt x="93" y="374"/>
                </a:lnTo>
                <a:lnTo>
                  <a:pt x="92" y="369"/>
                </a:lnTo>
                <a:lnTo>
                  <a:pt x="91" y="365"/>
                </a:lnTo>
                <a:lnTo>
                  <a:pt x="89" y="360"/>
                </a:lnTo>
                <a:lnTo>
                  <a:pt x="87" y="355"/>
                </a:lnTo>
                <a:lnTo>
                  <a:pt x="86" y="355"/>
                </a:lnTo>
                <a:lnTo>
                  <a:pt x="84" y="355"/>
                </a:lnTo>
                <a:lnTo>
                  <a:pt x="82" y="356"/>
                </a:lnTo>
                <a:lnTo>
                  <a:pt x="80" y="356"/>
                </a:lnTo>
                <a:lnTo>
                  <a:pt x="77" y="357"/>
                </a:lnTo>
                <a:lnTo>
                  <a:pt x="73" y="357"/>
                </a:lnTo>
                <a:lnTo>
                  <a:pt x="71" y="356"/>
                </a:lnTo>
                <a:lnTo>
                  <a:pt x="68" y="354"/>
                </a:lnTo>
                <a:lnTo>
                  <a:pt x="72" y="350"/>
                </a:lnTo>
                <a:lnTo>
                  <a:pt x="74" y="345"/>
                </a:lnTo>
                <a:lnTo>
                  <a:pt x="75" y="340"/>
                </a:lnTo>
                <a:lnTo>
                  <a:pt x="75" y="335"/>
                </a:lnTo>
                <a:lnTo>
                  <a:pt x="75" y="330"/>
                </a:lnTo>
                <a:lnTo>
                  <a:pt x="74" y="325"/>
                </a:lnTo>
                <a:lnTo>
                  <a:pt x="73" y="319"/>
                </a:lnTo>
                <a:lnTo>
                  <a:pt x="73" y="314"/>
                </a:lnTo>
                <a:lnTo>
                  <a:pt x="72" y="311"/>
                </a:lnTo>
                <a:lnTo>
                  <a:pt x="72" y="308"/>
                </a:lnTo>
                <a:lnTo>
                  <a:pt x="71" y="304"/>
                </a:lnTo>
                <a:lnTo>
                  <a:pt x="69" y="301"/>
                </a:lnTo>
                <a:lnTo>
                  <a:pt x="68" y="298"/>
                </a:lnTo>
                <a:lnTo>
                  <a:pt x="67" y="296"/>
                </a:lnTo>
                <a:lnTo>
                  <a:pt x="65" y="293"/>
                </a:lnTo>
                <a:lnTo>
                  <a:pt x="62" y="290"/>
                </a:lnTo>
                <a:lnTo>
                  <a:pt x="60" y="288"/>
                </a:lnTo>
                <a:lnTo>
                  <a:pt x="56" y="286"/>
                </a:lnTo>
                <a:lnTo>
                  <a:pt x="53" y="284"/>
                </a:lnTo>
                <a:lnTo>
                  <a:pt x="50" y="283"/>
                </a:lnTo>
                <a:lnTo>
                  <a:pt x="47" y="281"/>
                </a:lnTo>
                <a:lnTo>
                  <a:pt x="43" y="279"/>
                </a:lnTo>
                <a:lnTo>
                  <a:pt x="41" y="276"/>
                </a:lnTo>
                <a:lnTo>
                  <a:pt x="39" y="273"/>
                </a:lnTo>
                <a:lnTo>
                  <a:pt x="38" y="268"/>
                </a:lnTo>
                <a:lnTo>
                  <a:pt x="36" y="264"/>
                </a:lnTo>
                <a:lnTo>
                  <a:pt x="34" y="260"/>
                </a:lnTo>
                <a:lnTo>
                  <a:pt x="32" y="256"/>
                </a:lnTo>
                <a:lnTo>
                  <a:pt x="32" y="251"/>
                </a:lnTo>
                <a:lnTo>
                  <a:pt x="31" y="247"/>
                </a:lnTo>
                <a:lnTo>
                  <a:pt x="32" y="243"/>
                </a:lnTo>
                <a:lnTo>
                  <a:pt x="33" y="239"/>
                </a:lnTo>
                <a:lnTo>
                  <a:pt x="36" y="236"/>
                </a:lnTo>
                <a:lnTo>
                  <a:pt x="38" y="235"/>
                </a:lnTo>
                <a:lnTo>
                  <a:pt x="42" y="233"/>
                </a:lnTo>
                <a:lnTo>
                  <a:pt x="45" y="232"/>
                </a:lnTo>
                <a:lnTo>
                  <a:pt x="48" y="230"/>
                </a:lnTo>
                <a:lnTo>
                  <a:pt x="51" y="228"/>
                </a:lnTo>
                <a:lnTo>
                  <a:pt x="53" y="227"/>
                </a:lnTo>
                <a:lnTo>
                  <a:pt x="54" y="224"/>
                </a:lnTo>
                <a:lnTo>
                  <a:pt x="54" y="219"/>
                </a:lnTo>
                <a:lnTo>
                  <a:pt x="55" y="215"/>
                </a:lnTo>
                <a:lnTo>
                  <a:pt x="55" y="210"/>
                </a:lnTo>
                <a:lnTo>
                  <a:pt x="57" y="206"/>
                </a:lnTo>
                <a:lnTo>
                  <a:pt x="58" y="202"/>
                </a:lnTo>
                <a:lnTo>
                  <a:pt x="61" y="199"/>
                </a:lnTo>
                <a:lnTo>
                  <a:pt x="64" y="196"/>
                </a:lnTo>
                <a:lnTo>
                  <a:pt x="68" y="193"/>
                </a:lnTo>
                <a:lnTo>
                  <a:pt x="64" y="194"/>
                </a:lnTo>
                <a:lnTo>
                  <a:pt x="61" y="193"/>
                </a:lnTo>
                <a:lnTo>
                  <a:pt x="57" y="193"/>
                </a:lnTo>
                <a:lnTo>
                  <a:pt x="54" y="192"/>
                </a:lnTo>
                <a:lnTo>
                  <a:pt x="51" y="190"/>
                </a:lnTo>
                <a:lnTo>
                  <a:pt x="49" y="188"/>
                </a:lnTo>
                <a:lnTo>
                  <a:pt x="47" y="185"/>
                </a:lnTo>
                <a:lnTo>
                  <a:pt x="47" y="183"/>
                </a:lnTo>
                <a:lnTo>
                  <a:pt x="44" y="177"/>
                </a:lnTo>
                <a:lnTo>
                  <a:pt x="42" y="172"/>
                </a:lnTo>
                <a:lnTo>
                  <a:pt x="39" y="166"/>
                </a:lnTo>
                <a:lnTo>
                  <a:pt x="36" y="162"/>
                </a:lnTo>
                <a:lnTo>
                  <a:pt x="33" y="156"/>
                </a:lnTo>
                <a:lnTo>
                  <a:pt x="30" y="152"/>
                </a:lnTo>
                <a:lnTo>
                  <a:pt x="27" y="148"/>
                </a:lnTo>
                <a:lnTo>
                  <a:pt x="24" y="143"/>
                </a:lnTo>
                <a:lnTo>
                  <a:pt x="20" y="138"/>
                </a:lnTo>
                <a:lnTo>
                  <a:pt x="17" y="133"/>
                </a:lnTo>
                <a:lnTo>
                  <a:pt x="14" y="128"/>
                </a:lnTo>
                <a:lnTo>
                  <a:pt x="11" y="123"/>
                </a:lnTo>
                <a:lnTo>
                  <a:pt x="8" y="119"/>
                </a:lnTo>
                <a:lnTo>
                  <a:pt x="5" y="113"/>
                </a:lnTo>
                <a:lnTo>
                  <a:pt x="3" y="109"/>
                </a:lnTo>
                <a:lnTo>
                  <a:pt x="1" y="103"/>
                </a:lnTo>
                <a:lnTo>
                  <a:pt x="0" y="99"/>
                </a:lnTo>
                <a:lnTo>
                  <a:pt x="0" y="95"/>
                </a:lnTo>
                <a:lnTo>
                  <a:pt x="1" y="91"/>
                </a:lnTo>
                <a:lnTo>
                  <a:pt x="3" y="87"/>
                </a:lnTo>
                <a:lnTo>
                  <a:pt x="6" y="84"/>
                </a:lnTo>
                <a:lnTo>
                  <a:pt x="9" y="81"/>
                </a:lnTo>
                <a:lnTo>
                  <a:pt x="13" y="79"/>
                </a:lnTo>
                <a:lnTo>
                  <a:pt x="17" y="76"/>
                </a:lnTo>
                <a:lnTo>
                  <a:pt x="18" y="75"/>
                </a:lnTo>
                <a:lnTo>
                  <a:pt x="17" y="72"/>
                </a:lnTo>
                <a:lnTo>
                  <a:pt x="17" y="70"/>
                </a:lnTo>
                <a:lnTo>
                  <a:pt x="16" y="68"/>
                </a:lnTo>
                <a:lnTo>
                  <a:pt x="16" y="65"/>
                </a:lnTo>
                <a:lnTo>
                  <a:pt x="17" y="61"/>
                </a:lnTo>
                <a:lnTo>
                  <a:pt x="18" y="58"/>
                </a:lnTo>
                <a:lnTo>
                  <a:pt x="19" y="54"/>
                </a:lnTo>
                <a:lnTo>
                  <a:pt x="20" y="50"/>
                </a:lnTo>
                <a:lnTo>
                  <a:pt x="21" y="47"/>
                </a:lnTo>
                <a:lnTo>
                  <a:pt x="23" y="44"/>
                </a:lnTo>
                <a:lnTo>
                  <a:pt x="24" y="40"/>
                </a:lnTo>
                <a:lnTo>
                  <a:pt x="26" y="37"/>
                </a:lnTo>
                <a:lnTo>
                  <a:pt x="30" y="35"/>
                </a:lnTo>
                <a:lnTo>
                  <a:pt x="34" y="35"/>
                </a:lnTo>
                <a:lnTo>
                  <a:pt x="39" y="35"/>
                </a:lnTo>
                <a:lnTo>
                  <a:pt x="45" y="35"/>
                </a:lnTo>
                <a:lnTo>
                  <a:pt x="51" y="35"/>
                </a:lnTo>
                <a:lnTo>
                  <a:pt x="56" y="35"/>
                </a:lnTo>
                <a:lnTo>
                  <a:pt x="62" y="35"/>
                </a:lnTo>
                <a:lnTo>
                  <a:pt x="64" y="34"/>
                </a:lnTo>
                <a:lnTo>
                  <a:pt x="66" y="32"/>
                </a:lnTo>
                <a:lnTo>
                  <a:pt x="66" y="30"/>
                </a:lnTo>
                <a:lnTo>
                  <a:pt x="67" y="27"/>
                </a:lnTo>
                <a:lnTo>
                  <a:pt x="67" y="24"/>
                </a:lnTo>
                <a:lnTo>
                  <a:pt x="68" y="22"/>
                </a:lnTo>
                <a:lnTo>
                  <a:pt x="68" y="20"/>
                </a:lnTo>
                <a:lnTo>
                  <a:pt x="69" y="18"/>
                </a:lnTo>
                <a:lnTo>
                  <a:pt x="72" y="17"/>
                </a:lnTo>
                <a:lnTo>
                  <a:pt x="75" y="17"/>
                </a:lnTo>
                <a:lnTo>
                  <a:pt x="79" y="18"/>
                </a:lnTo>
                <a:lnTo>
                  <a:pt x="82" y="19"/>
                </a:lnTo>
                <a:lnTo>
                  <a:pt x="86" y="20"/>
                </a:lnTo>
                <a:lnTo>
                  <a:pt x="90" y="20"/>
                </a:lnTo>
                <a:lnTo>
                  <a:pt x="94" y="19"/>
                </a:lnTo>
                <a:lnTo>
                  <a:pt x="96" y="16"/>
                </a:lnTo>
                <a:lnTo>
                  <a:pt x="96" y="13"/>
                </a:lnTo>
                <a:lnTo>
                  <a:pt x="94" y="9"/>
                </a:lnTo>
                <a:lnTo>
                  <a:pt x="92" y="6"/>
                </a:lnTo>
                <a:lnTo>
                  <a:pt x="92" y="4"/>
                </a:lnTo>
                <a:lnTo>
                  <a:pt x="98" y="2"/>
                </a:lnTo>
                <a:lnTo>
                  <a:pt x="104" y="1"/>
                </a:lnTo>
                <a:lnTo>
                  <a:pt x="111" y="0"/>
                </a:lnTo>
                <a:lnTo>
                  <a:pt x="117" y="0"/>
                </a:lnTo>
                <a:lnTo>
                  <a:pt x="122" y="1"/>
                </a:lnTo>
                <a:lnTo>
                  <a:pt x="128" y="3"/>
                </a:lnTo>
                <a:lnTo>
                  <a:pt x="133" y="5"/>
                </a:lnTo>
                <a:lnTo>
                  <a:pt x="137" y="9"/>
                </a:lnTo>
                <a:lnTo>
                  <a:pt x="138" y="12"/>
                </a:lnTo>
                <a:lnTo>
                  <a:pt x="139" y="16"/>
                </a:lnTo>
                <a:lnTo>
                  <a:pt x="140" y="20"/>
                </a:lnTo>
                <a:lnTo>
                  <a:pt x="140" y="23"/>
                </a:lnTo>
                <a:lnTo>
                  <a:pt x="140" y="27"/>
                </a:lnTo>
                <a:lnTo>
                  <a:pt x="141" y="30"/>
                </a:lnTo>
                <a:lnTo>
                  <a:pt x="143" y="33"/>
                </a:lnTo>
                <a:lnTo>
                  <a:pt x="145" y="35"/>
                </a:lnTo>
                <a:lnTo>
                  <a:pt x="148" y="35"/>
                </a:lnTo>
                <a:lnTo>
                  <a:pt x="152" y="35"/>
                </a:lnTo>
                <a:lnTo>
                  <a:pt x="156" y="35"/>
                </a:lnTo>
                <a:lnTo>
                  <a:pt x="159" y="35"/>
                </a:lnTo>
                <a:lnTo>
                  <a:pt x="163" y="35"/>
                </a:lnTo>
                <a:lnTo>
                  <a:pt x="167" y="35"/>
                </a:lnTo>
                <a:lnTo>
                  <a:pt x="171" y="36"/>
                </a:lnTo>
                <a:lnTo>
                  <a:pt x="174" y="36"/>
                </a:lnTo>
                <a:lnTo>
                  <a:pt x="174" y="39"/>
                </a:lnTo>
                <a:lnTo>
                  <a:pt x="176" y="41"/>
                </a:lnTo>
                <a:lnTo>
                  <a:pt x="178" y="43"/>
                </a:lnTo>
                <a:lnTo>
                  <a:pt x="177" y="45"/>
                </a:lnTo>
                <a:lnTo>
                  <a:pt x="174" y="47"/>
                </a:lnTo>
                <a:lnTo>
                  <a:pt x="173" y="50"/>
                </a:lnTo>
                <a:lnTo>
                  <a:pt x="172" y="52"/>
                </a:lnTo>
                <a:lnTo>
                  <a:pt x="173" y="55"/>
                </a:lnTo>
                <a:lnTo>
                  <a:pt x="174" y="58"/>
                </a:lnTo>
                <a:lnTo>
                  <a:pt x="175" y="60"/>
                </a:lnTo>
                <a:lnTo>
                  <a:pt x="177" y="62"/>
                </a:lnTo>
                <a:lnTo>
                  <a:pt x="180" y="64"/>
                </a:lnTo>
                <a:lnTo>
                  <a:pt x="181" y="65"/>
                </a:lnTo>
                <a:lnTo>
                  <a:pt x="181" y="67"/>
                </a:lnTo>
                <a:lnTo>
                  <a:pt x="181" y="68"/>
                </a:lnTo>
                <a:lnTo>
                  <a:pt x="180" y="70"/>
                </a:lnTo>
                <a:lnTo>
                  <a:pt x="178" y="72"/>
                </a:lnTo>
                <a:lnTo>
                  <a:pt x="175" y="75"/>
                </a:lnTo>
                <a:lnTo>
                  <a:pt x="172" y="76"/>
                </a:lnTo>
                <a:lnTo>
                  <a:pt x="168" y="77"/>
                </a:lnTo>
                <a:lnTo>
                  <a:pt x="169" y="80"/>
                </a:lnTo>
                <a:lnTo>
                  <a:pt x="170" y="83"/>
                </a:lnTo>
                <a:lnTo>
                  <a:pt x="170" y="85"/>
                </a:lnTo>
                <a:lnTo>
                  <a:pt x="169" y="88"/>
                </a:lnTo>
                <a:lnTo>
                  <a:pt x="168" y="90"/>
                </a:lnTo>
                <a:lnTo>
                  <a:pt x="166" y="92"/>
                </a:lnTo>
                <a:lnTo>
                  <a:pt x="163" y="94"/>
                </a:lnTo>
                <a:lnTo>
                  <a:pt x="161" y="96"/>
                </a:lnTo>
                <a:lnTo>
                  <a:pt x="159" y="98"/>
                </a:lnTo>
                <a:lnTo>
                  <a:pt x="159" y="99"/>
                </a:lnTo>
                <a:lnTo>
                  <a:pt x="161" y="101"/>
                </a:lnTo>
                <a:lnTo>
                  <a:pt x="163" y="103"/>
                </a:lnTo>
                <a:lnTo>
                  <a:pt x="165" y="105"/>
                </a:lnTo>
                <a:lnTo>
                  <a:pt x="167" y="106"/>
                </a:lnTo>
                <a:lnTo>
                  <a:pt x="168" y="108"/>
                </a:lnTo>
                <a:lnTo>
                  <a:pt x="169" y="109"/>
                </a:lnTo>
                <a:lnTo>
                  <a:pt x="169" y="113"/>
                </a:lnTo>
                <a:lnTo>
                  <a:pt x="167" y="117"/>
                </a:lnTo>
                <a:lnTo>
                  <a:pt x="163" y="121"/>
                </a:lnTo>
                <a:lnTo>
                  <a:pt x="161" y="124"/>
                </a:lnTo>
                <a:lnTo>
                  <a:pt x="159" y="127"/>
                </a:lnTo>
                <a:lnTo>
                  <a:pt x="159" y="130"/>
                </a:lnTo>
                <a:lnTo>
                  <a:pt x="161" y="134"/>
                </a:lnTo>
                <a:lnTo>
                  <a:pt x="166" y="136"/>
                </a:lnTo>
                <a:lnTo>
                  <a:pt x="173" y="137"/>
                </a:lnTo>
                <a:lnTo>
                  <a:pt x="178" y="135"/>
                </a:lnTo>
                <a:lnTo>
                  <a:pt x="184" y="132"/>
                </a:lnTo>
                <a:lnTo>
                  <a:pt x="189" y="126"/>
                </a:lnTo>
                <a:lnTo>
                  <a:pt x="194" y="121"/>
                </a:lnTo>
                <a:lnTo>
                  <a:pt x="198" y="115"/>
                </a:lnTo>
                <a:lnTo>
                  <a:pt x="203" y="111"/>
                </a:lnTo>
                <a:lnTo>
                  <a:pt x="208" y="109"/>
                </a:lnTo>
                <a:lnTo>
                  <a:pt x="212" y="108"/>
                </a:lnTo>
                <a:lnTo>
                  <a:pt x="216" y="109"/>
                </a:lnTo>
                <a:lnTo>
                  <a:pt x="219" y="111"/>
                </a:lnTo>
                <a:lnTo>
                  <a:pt x="223" y="113"/>
                </a:lnTo>
                <a:lnTo>
                  <a:pt x="227" y="115"/>
                </a:lnTo>
                <a:lnTo>
                  <a:pt x="231" y="118"/>
                </a:lnTo>
                <a:lnTo>
                  <a:pt x="235" y="120"/>
                </a:lnTo>
                <a:lnTo>
                  <a:pt x="239" y="121"/>
                </a:lnTo>
                <a:lnTo>
                  <a:pt x="243" y="120"/>
                </a:lnTo>
                <a:lnTo>
                  <a:pt x="246" y="118"/>
                </a:lnTo>
                <a:lnTo>
                  <a:pt x="249" y="114"/>
                </a:lnTo>
                <a:lnTo>
                  <a:pt x="253" y="111"/>
                </a:lnTo>
                <a:lnTo>
                  <a:pt x="256" y="108"/>
                </a:lnTo>
                <a:lnTo>
                  <a:pt x="260" y="104"/>
                </a:lnTo>
                <a:lnTo>
                  <a:pt x="264" y="101"/>
                </a:lnTo>
                <a:lnTo>
                  <a:pt x="269" y="100"/>
                </a:lnTo>
                <a:lnTo>
                  <a:pt x="273" y="100"/>
                </a:lnTo>
                <a:lnTo>
                  <a:pt x="277" y="101"/>
                </a:lnTo>
                <a:lnTo>
                  <a:pt x="281" y="101"/>
                </a:lnTo>
                <a:lnTo>
                  <a:pt x="285" y="101"/>
                </a:lnTo>
                <a:lnTo>
                  <a:pt x="289" y="102"/>
                </a:lnTo>
                <a:lnTo>
                  <a:pt x="292" y="102"/>
                </a:lnTo>
                <a:lnTo>
                  <a:pt x="295" y="101"/>
                </a:lnTo>
                <a:lnTo>
                  <a:pt x="298" y="100"/>
                </a:lnTo>
                <a:lnTo>
                  <a:pt x="301" y="106"/>
                </a:lnTo>
                <a:lnTo>
                  <a:pt x="304" y="111"/>
                </a:lnTo>
                <a:lnTo>
                  <a:pt x="307" y="115"/>
                </a:lnTo>
                <a:lnTo>
                  <a:pt x="311" y="120"/>
                </a:lnTo>
                <a:lnTo>
                  <a:pt x="315" y="125"/>
                </a:lnTo>
                <a:lnTo>
                  <a:pt x="319" y="129"/>
                </a:lnTo>
                <a:lnTo>
                  <a:pt x="323" y="134"/>
                </a:lnTo>
                <a:lnTo>
                  <a:pt x="327" y="138"/>
                </a:lnTo>
                <a:lnTo>
                  <a:pt x="328" y="140"/>
                </a:lnTo>
                <a:lnTo>
                  <a:pt x="330" y="141"/>
                </a:lnTo>
                <a:lnTo>
                  <a:pt x="331" y="143"/>
                </a:lnTo>
                <a:lnTo>
                  <a:pt x="332" y="145"/>
                </a:lnTo>
                <a:lnTo>
                  <a:pt x="333" y="146"/>
                </a:lnTo>
                <a:lnTo>
                  <a:pt x="334" y="148"/>
                </a:lnTo>
                <a:lnTo>
                  <a:pt x="334" y="150"/>
                </a:lnTo>
                <a:lnTo>
                  <a:pt x="333" y="152"/>
                </a:lnTo>
                <a:lnTo>
                  <a:pt x="332" y="155"/>
                </a:lnTo>
                <a:lnTo>
                  <a:pt x="331" y="156"/>
                </a:lnTo>
                <a:lnTo>
                  <a:pt x="329" y="159"/>
                </a:lnTo>
                <a:lnTo>
                  <a:pt x="328" y="162"/>
                </a:lnTo>
                <a:lnTo>
                  <a:pt x="328" y="164"/>
                </a:lnTo>
                <a:lnTo>
                  <a:pt x="328" y="167"/>
                </a:lnTo>
                <a:lnTo>
                  <a:pt x="328" y="169"/>
                </a:lnTo>
                <a:lnTo>
                  <a:pt x="329" y="172"/>
                </a:lnTo>
                <a:lnTo>
                  <a:pt x="332" y="177"/>
                </a:lnTo>
                <a:lnTo>
                  <a:pt x="336" y="183"/>
                </a:lnTo>
                <a:lnTo>
                  <a:pt x="340" y="189"/>
                </a:lnTo>
                <a:lnTo>
                  <a:pt x="343" y="195"/>
                </a:lnTo>
                <a:lnTo>
                  <a:pt x="347" y="200"/>
                </a:lnTo>
                <a:lnTo>
                  <a:pt x="350" y="206"/>
                </a:lnTo>
                <a:lnTo>
                  <a:pt x="354" y="211"/>
                </a:lnTo>
                <a:lnTo>
                  <a:pt x="357" y="217"/>
                </a:lnTo>
                <a:lnTo>
                  <a:pt x="359" y="223"/>
                </a:lnTo>
                <a:lnTo>
                  <a:pt x="361" y="229"/>
                </a:lnTo>
                <a:lnTo>
                  <a:pt x="362" y="235"/>
                </a:lnTo>
                <a:lnTo>
                  <a:pt x="363" y="242"/>
                </a:lnTo>
                <a:lnTo>
                  <a:pt x="364" y="247"/>
                </a:lnTo>
                <a:lnTo>
                  <a:pt x="363" y="253"/>
                </a:lnTo>
                <a:lnTo>
                  <a:pt x="362" y="261"/>
                </a:lnTo>
                <a:lnTo>
                  <a:pt x="360" y="268"/>
                </a:lnTo>
                <a:lnTo>
                  <a:pt x="344" y="283"/>
                </a:lnTo>
                <a:lnTo>
                  <a:pt x="343" y="280"/>
                </a:lnTo>
                <a:lnTo>
                  <a:pt x="340" y="278"/>
                </a:lnTo>
                <a:lnTo>
                  <a:pt x="339" y="275"/>
                </a:lnTo>
                <a:lnTo>
                  <a:pt x="336" y="274"/>
                </a:lnTo>
                <a:lnTo>
                  <a:pt x="333" y="273"/>
                </a:lnTo>
                <a:lnTo>
                  <a:pt x="330" y="273"/>
                </a:lnTo>
                <a:lnTo>
                  <a:pt x="327" y="274"/>
                </a:lnTo>
                <a:lnTo>
                  <a:pt x="324" y="275"/>
                </a:lnTo>
                <a:lnTo>
                  <a:pt x="321" y="276"/>
                </a:lnTo>
                <a:lnTo>
                  <a:pt x="318" y="278"/>
                </a:lnTo>
                <a:lnTo>
                  <a:pt x="316" y="279"/>
                </a:lnTo>
                <a:lnTo>
                  <a:pt x="313" y="280"/>
                </a:lnTo>
                <a:lnTo>
                  <a:pt x="310" y="281"/>
                </a:lnTo>
                <a:lnTo>
                  <a:pt x="307" y="281"/>
                </a:lnTo>
                <a:lnTo>
                  <a:pt x="304" y="281"/>
                </a:lnTo>
                <a:lnTo>
                  <a:pt x="301" y="281"/>
                </a:lnTo>
                <a:lnTo>
                  <a:pt x="297" y="280"/>
                </a:lnTo>
                <a:lnTo>
                  <a:pt x="294" y="280"/>
                </a:lnTo>
                <a:lnTo>
                  <a:pt x="290" y="279"/>
                </a:lnTo>
                <a:lnTo>
                  <a:pt x="287" y="279"/>
                </a:lnTo>
                <a:lnTo>
                  <a:pt x="285" y="279"/>
                </a:lnTo>
                <a:lnTo>
                  <a:pt x="283" y="279"/>
                </a:lnTo>
                <a:lnTo>
                  <a:pt x="281" y="278"/>
                </a:lnTo>
                <a:lnTo>
                  <a:pt x="279" y="277"/>
                </a:lnTo>
                <a:lnTo>
                  <a:pt x="277" y="276"/>
                </a:lnTo>
                <a:lnTo>
                  <a:pt x="275" y="276"/>
                </a:lnTo>
                <a:lnTo>
                  <a:pt x="274" y="276"/>
                </a:lnTo>
                <a:lnTo>
                  <a:pt x="272" y="277"/>
                </a:lnTo>
                <a:lnTo>
                  <a:pt x="270" y="278"/>
                </a:lnTo>
                <a:lnTo>
                  <a:pt x="268" y="279"/>
                </a:lnTo>
                <a:lnTo>
                  <a:pt x="265" y="280"/>
                </a:lnTo>
                <a:lnTo>
                  <a:pt x="264" y="281"/>
                </a:lnTo>
                <a:lnTo>
                  <a:pt x="261" y="282"/>
                </a:lnTo>
                <a:lnTo>
                  <a:pt x="259" y="282"/>
                </a:lnTo>
                <a:lnTo>
                  <a:pt x="257" y="283"/>
                </a:lnTo>
                <a:lnTo>
                  <a:pt x="254" y="283"/>
                </a:lnTo>
                <a:lnTo>
                  <a:pt x="252" y="284"/>
                </a:lnTo>
                <a:lnTo>
                  <a:pt x="251" y="285"/>
                </a:lnTo>
                <a:lnTo>
                  <a:pt x="250" y="287"/>
                </a:lnTo>
                <a:lnTo>
                  <a:pt x="249" y="288"/>
                </a:lnTo>
                <a:lnTo>
                  <a:pt x="249" y="289"/>
                </a:lnTo>
                <a:lnTo>
                  <a:pt x="248" y="292"/>
                </a:lnTo>
                <a:lnTo>
                  <a:pt x="248" y="293"/>
                </a:lnTo>
                <a:lnTo>
                  <a:pt x="247" y="295"/>
                </a:lnTo>
                <a:lnTo>
                  <a:pt x="243" y="300"/>
                </a:lnTo>
                <a:lnTo>
                  <a:pt x="239" y="304"/>
                </a:lnTo>
                <a:lnTo>
                  <a:pt x="235" y="307"/>
                </a:lnTo>
                <a:lnTo>
                  <a:pt x="231" y="310"/>
                </a:lnTo>
                <a:lnTo>
                  <a:pt x="227" y="314"/>
                </a:lnTo>
                <a:lnTo>
                  <a:pt x="223" y="317"/>
                </a:lnTo>
                <a:lnTo>
                  <a:pt x="219" y="322"/>
                </a:lnTo>
                <a:lnTo>
                  <a:pt x="217" y="326"/>
                </a:lnTo>
                <a:lnTo>
                  <a:pt x="217" y="328"/>
                </a:lnTo>
                <a:lnTo>
                  <a:pt x="220" y="328"/>
                </a:lnTo>
                <a:lnTo>
                  <a:pt x="223" y="329"/>
                </a:lnTo>
                <a:lnTo>
                  <a:pt x="224" y="331"/>
                </a:lnTo>
                <a:lnTo>
                  <a:pt x="225" y="333"/>
                </a:lnTo>
                <a:lnTo>
                  <a:pt x="225" y="337"/>
                </a:lnTo>
                <a:lnTo>
                  <a:pt x="224" y="340"/>
                </a:lnTo>
                <a:lnTo>
                  <a:pt x="222" y="342"/>
                </a:lnTo>
                <a:lnTo>
                  <a:pt x="227" y="353"/>
                </a:lnTo>
                <a:lnTo>
                  <a:pt x="231" y="363"/>
                </a:lnTo>
                <a:lnTo>
                  <a:pt x="234" y="370"/>
                </a:lnTo>
                <a:lnTo>
                  <a:pt x="235" y="377"/>
                </a:lnTo>
                <a:lnTo>
                  <a:pt x="236" y="382"/>
                </a:lnTo>
                <a:lnTo>
                  <a:pt x="237" y="388"/>
                </a:lnTo>
                <a:lnTo>
                  <a:pt x="237" y="394"/>
                </a:lnTo>
                <a:lnTo>
                  <a:pt x="237" y="400"/>
                </a:lnTo>
                <a:lnTo>
                  <a:pt x="234" y="400"/>
                </a:lnTo>
                <a:lnTo>
                  <a:pt x="230" y="400"/>
                </a:lnTo>
                <a:lnTo>
                  <a:pt x="227" y="401"/>
                </a:lnTo>
                <a:lnTo>
                  <a:pt x="223" y="402"/>
                </a:lnTo>
                <a:lnTo>
                  <a:pt x="222" y="403"/>
                </a:lnTo>
                <a:lnTo>
                  <a:pt x="222" y="401"/>
                </a:lnTo>
                <a:lnTo>
                  <a:pt x="222" y="398"/>
                </a:lnTo>
                <a:lnTo>
                  <a:pt x="222" y="395"/>
                </a:lnTo>
                <a:lnTo>
                  <a:pt x="221" y="392"/>
                </a:lnTo>
                <a:lnTo>
                  <a:pt x="220" y="390"/>
                </a:lnTo>
                <a:lnTo>
                  <a:pt x="219" y="388"/>
                </a:lnTo>
                <a:lnTo>
                  <a:pt x="219" y="386"/>
                </a:lnTo>
                <a:lnTo>
                  <a:pt x="217" y="384"/>
                </a:lnTo>
                <a:lnTo>
                  <a:pt x="215" y="380"/>
                </a:lnTo>
                <a:lnTo>
                  <a:pt x="212" y="377"/>
                </a:lnTo>
                <a:lnTo>
                  <a:pt x="210" y="374"/>
                </a:lnTo>
                <a:lnTo>
                  <a:pt x="208" y="370"/>
                </a:lnTo>
                <a:lnTo>
                  <a:pt x="207" y="366"/>
                </a:lnTo>
                <a:lnTo>
                  <a:pt x="205" y="362"/>
                </a:lnTo>
                <a:lnTo>
                  <a:pt x="203" y="358"/>
                </a:lnTo>
                <a:lnTo>
                  <a:pt x="201" y="354"/>
                </a:lnTo>
                <a:lnTo>
                  <a:pt x="197" y="356"/>
                </a:lnTo>
                <a:lnTo>
                  <a:pt x="195" y="357"/>
                </a:lnTo>
                <a:lnTo>
                  <a:pt x="192" y="357"/>
                </a:lnTo>
                <a:lnTo>
                  <a:pt x="190" y="356"/>
                </a:lnTo>
                <a:lnTo>
                  <a:pt x="188" y="354"/>
                </a:lnTo>
                <a:lnTo>
                  <a:pt x="186" y="352"/>
                </a:lnTo>
                <a:lnTo>
                  <a:pt x="183" y="350"/>
                </a:lnTo>
                <a:lnTo>
                  <a:pt x="180" y="348"/>
                </a:lnTo>
                <a:lnTo>
                  <a:pt x="180" y="350"/>
                </a:lnTo>
                <a:lnTo>
                  <a:pt x="180" y="352"/>
                </a:lnTo>
                <a:lnTo>
                  <a:pt x="178" y="353"/>
                </a:lnTo>
                <a:lnTo>
                  <a:pt x="177" y="354"/>
                </a:lnTo>
                <a:lnTo>
                  <a:pt x="175" y="354"/>
                </a:lnTo>
                <a:lnTo>
                  <a:pt x="173" y="354"/>
                </a:lnTo>
                <a:lnTo>
                  <a:pt x="171" y="355"/>
                </a:lnTo>
                <a:lnTo>
                  <a:pt x="169" y="355"/>
                </a:lnTo>
                <a:lnTo>
                  <a:pt x="167" y="356"/>
                </a:lnTo>
                <a:lnTo>
                  <a:pt x="166" y="357"/>
                </a:lnTo>
                <a:lnTo>
                  <a:pt x="164" y="358"/>
                </a:lnTo>
                <a:lnTo>
                  <a:pt x="162" y="359"/>
                </a:lnTo>
                <a:lnTo>
                  <a:pt x="159" y="360"/>
                </a:lnTo>
                <a:lnTo>
                  <a:pt x="156" y="361"/>
                </a:lnTo>
                <a:lnTo>
                  <a:pt x="153" y="360"/>
                </a:lnTo>
                <a:lnTo>
                  <a:pt x="151" y="359"/>
                </a:lnTo>
                <a:lnTo>
                  <a:pt x="149" y="357"/>
                </a:lnTo>
                <a:lnTo>
                  <a:pt x="148" y="355"/>
                </a:lnTo>
                <a:lnTo>
                  <a:pt x="148" y="352"/>
                </a:lnTo>
                <a:lnTo>
                  <a:pt x="148" y="349"/>
                </a:lnTo>
                <a:lnTo>
                  <a:pt x="150" y="346"/>
                </a:lnTo>
                <a:lnTo>
                  <a:pt x="152" y="344"/>
                </a:lnTo>
                <a:lnTo>
                  <a:pt x="153" y="340"/>
                </a:lnTo>
                <a:lnTo>
                  <a:pt x="154" y="337"/>
                </a:lnTo>
                <a:lnTo>
                  <a:pt x="155" y="334"/>
                </a:lnTo>
                <a:lnTo>
                  <a:pt x="155" y="332"/>
                </a:lnTo>
                <a:lnTo>
                  <a:pt x="155" y="329"/>
                </a:lnTo>
                <a:lnTo>
                  <a:pt x="153" y="326"/>
                </a:lnTo>
                <a:lnTo>
                  <a:pt x="150" y="321"/>
                </a:lnTo>
                <a:lnTo>
                  <a:pt x="146" y="318"/>
                </a:lnTo>
                <a:lnTo>
                  <a:pt x="142" y="315"/>
                </a:lnTo>
                <a:lnTo>
                  <a:pt x="138" y="314"/>
                </a:lnTo>
                <a:lnTo>
                  <a:pt x="133" y="313"/>
                </a:lnTo>
                <a:lnTo>
                  <a:pt x="128" y="313"/>
                </a:lnTo>
                <a:lnTo>
                  <a:pt x="123" y="313"/>
                </a:lnTo>
                <a:lnTo>
                  <a:pt x="118" y="315"/>
                </a:lnTo>
                <a:lnTo>
                  <a:pt x="117" y="315"/>
                </a:lnTo>
                <a:lnTo>
                  <a:pt x="116" y="317"/>
                </a:lnTo>
                <a:lnTo>
                  <a:pt x="115" y="319"/>
                </a:lnTo>
                <a:lnTo>
                  <a:pt x="115" y="320"/>
                </a:lnTo>
                <a:lnTo>
                  <a:pt x="115" y="323"/>
                </a:lnTo>
                <a:lnTo>
                  <a:pt x="115" y="324"/>
                </a:lnTo>
                <a:lnTo>
                  <a:pt x="115" y="326"/>
                </a:lnTo>
                <a:lnTo>
                  <a:pt x="115" y="329"/>
                </a:lnTo>
                <a:lnTo>
                  <a:pt x="117" y="328"/>
                </a:lnTo>
                <a:lnTo>
                  <a:pt x="119" y="329"/>
                </a:lnTo>
                <a:lnTo>
                  <a:pt x="120" y="330"/>
                </a:lnTo>
                <a:lnTo>
                  <a:pt x="121" y="331"/>
                </a:lnTo>
                <a:lnTo>
                  <a:pt x="121" y="333"/>
                </a:lnTo>
                <a:lnTo>
                  <a:pt x="121" y="335"/>
                </a:lnTo>
                <a:lnTo>
                  <a:pt x="121" y="337"/>
                </a:lnTo>
                <a:lnTo>
                  <a:pt x="121" y="339"/>
                </a:lnTo>
                <a:lnTo>
                  <a:pt x="119" y="339"/>
                </a:lnTo>
                <a:lnTo>
                  <a:pt x="118" y="340"/>
                </a:lnTo>
                <a:lnTo>
                  <a:pt x="117" y="343"/>
                </a:lnTo>
                <a:lnTo>
                  <a:pt x="115" y="342"/>
                </a:lnTo>
                <a:lnTo>
                  <a:pt x="116" y="345"/>
                </a:lnTo>
                <a:lnTo>
                  <a:pt x="117" y="349"/>
                </a:lnTo>
                <a:lnTo>
                  <a:pt x="118" y="352"/>
                </a:lnTo>
                <a:lnTo>
                  <a:pt x="118" y="355"/>
                </a:lnTo>
                <a:lnTo>
                  <a:pt x="118" y="359"/>
                </a:lnTo>
                <a:lnTo>
                  <a:pt x="119" y="362"/>
                </a:lnTo>
                <a:lnTo>
                  <a:pt x="118" y="365"/>
                </a:lnTo>
                <a:lnTo>
                  <a:pt x="118" y="369"/>
                </a:lnTo>
                <a:lnTo>
                  <a:pt x="116" y="374"/>
                </a:lnTo>
                <a:lnTo>
                  <a:pt x="114" y="377"/>
                </a:lnTo>
                <a:lnTo>
                  <a:pt x="113" y="382"/>
                </a:lnTo>
                <a:lnTo>
                  <a:pt x="112" y="387"/>
                </a:lnTo>
                <a:lnTo>
                  <a:pt x="110" y="391"/>
                </a:lnTo>
                <a:lnTo>
                  <a:pt x="109" y="396"/>
                </a:lnTo>
                <a:lnTo>
                  <a:pt x="107" y="401"/>
                </a:lnTo>
                <a:lnTo>
                  <a:pt x="106" y="406"/>
                </a:lnTo>
                <a:lnTo>
                  <a:pt x="104" y="410"/>
                </a:lnTo>
                <a:lnTo>
                  <a:pt x="103" y="415"/>
                </a:lnTo>
                <a:lnTo>
                  <a:pt x="101" y="420"/>
                </a:lnTo>
                <a:lnTo>
                  <a:pt x="99" y="423"/>
                </a:lnTo>
                <a:lnTo>
                  <a:pt x="97" y="428"/>
                </a:lnTo>
                <a:lnTo>
                  <a:pt x="95" y="432"/>
                </a:lnTo>
                <a:lnTo>
                  <a:pt x="93" y="437"/>
                </a:lnTo>
                <a:lnTo>
                  <a:pt x="90" y="442"/>
                </a:lnTo>
                <a:lnTo>
                  <a:pt x="88" y="446"/>
                </a:lnTo>
                <a:lnTo>
                  <a:pt x="85" y="451"/>
                </a:lnTo>
                <a:lnTo>
                  <a:pt x="83" y="456"/>
                </a:lnTo>
                <a:lnTo>
                  <a:pt x="81" y="461"/>
                </a:lnTo>
                <a:lnTo>
                  <a:pt x="80" y="466"/>
                </a:lnTo>
                <a:lnTo>
                  <a:pt x="79" y="470"/>
                </a:lnTo>
                <a:lnTo>
                  <a:pt x="80" y="475"/>
                </a:lnTo>
                <a:lnTo>
                  <a:pt x="81" y="480"/>
                </a:lnTo>
                <a:lnTo>
                  <a:pt x="82" y="482"/>
                </a:lnTo>
                <a:lnTo>
                  <a:pt x="82" y="485"/>
                </a:lnTo>
                <a:lnTo>
                  <a:pt x="82" y="486"/>
                </a:lnTo>
                <a:lnTo>
                  <a:pt x="82" y="489"/>
                </a:lnTo>
                <a:lnTo>
                  <a:pt x="82" y="490"/>
                </a:lnTo>
                <a:lnTo>
                  <a:pt x="82" y="492"/>
                </a:lnTo>
                <a:lnTo>
                  <a:pt x="82" y="494"/>
                </a:lnTo>
                <a:lnTo>
                  <a:pt x="83" y="495"/>
                </a:lnTo>
                <a:lnTo>
                  <a:pt x="87" y="499"/>
                </a:lnTo>
                <a:lnTo>
                  <a:pt x="91" y="503"/>
                </a:lnTo>
                <a:lnTo>
                  <a:pt x="95" y="506"/>
                </a:lnTo>
                <a:lnTo>
                  <a:pt x="99" y="509"/>
                </a:lnTo>
                <a:lnTo>
                  <a:pt x="103" y="512"/>
                </a:lnTo>
                <a:lnTo>
                  <a:pt x="107" y="515"/>
                </a:lnTo>
                <a:lnTo>
                  <a:pt x="111" y="518"/>
                </a:lnTo>
                <a:lnTo>
                  <a:pt x="114" y="522"/>
                </a:lnTo>
                <a:lnTo>
                  <a:pt x="115" y="523"/>
                </a:lnTo>
                <a:lnTo>
                  <a:pt x="115" y="526"/>
                </a:lnTo>
                <a:lnTo>
                  <a:pt x="114" y="528"/>
                </a:lnTo>
                <a:lnTo>
                  <a:pt x="114" y="530"/>
                </a:lnTo>
                <a:lnTo>
                  <a:pt x="113" y="534"/>
                </a:lnTo>
                <a:lnTo>
                  <a:pt x="114" y="538"/>
                </a:lnTo>
                <a:lnTo>
                  <a:pt x="117" y="541"/>
                </a:lnTo>
                <a:lnTo>
                  <a:pt x="119" y="544"/>
                </a:lnTo>
                <a:lnTo>
                  <a:pt x="122" y="547"/>
                </a:lnTo>
                <a:lnTo>
                  <a:pt x="125" y="550"/>
                </a:lnTo>
                <a:lnTo>
                  <a:pt x="128" y="553"/>
                </a:lnTo>
                <a:lnTo>
                  <a:pt x="129" y="556"/>
                </a:lnTo>
                <a:lnTo>
                  <a:pt x="130" y="559"/>
                </a:lnTo>
                <a:lnTo>
                  <a:pt x="130" y="562"/>
                </a:lnTo>
                <a:lnTo>
                  <a:pt x="130" y="565"/>
                </a:lnTo>
                <a:lnTo>
                  <a:pt x="129" y="568"/>
                </a:lnTo>
                <a:lnTo>
                  <a:pt x="129" y="571"/>
                </a:lnTo>
                <a:lnTo>
                  <a:pt x="129" y="574"/>
                </a:lnTo>
                <a:lnTo>
                  <a:pt x="129" y="577"/>
                </a:lnTo>
                <a:lnTo>
                  <a:pt x="129" y="579"/>
                </a:lnTo>
                <a:lnTo>
                  <a:pt x="131" y="584"/>
                </a:lnTo>
                <a:lnTo>
                  <a:pt x="134" y="590"/>
                </a:lnTo>
                <a:lnTo>
                  <a:pt x="138" y="596"/>
                </a:lnTo>
                <a:lnTo>
                  <a:pt x="142" y="600"/>
                </a:lnTo>
                <a:lnTo>
                  <a:pt x="147" y="605"/>
                </a:lnTo>
                <a:lnTo>
                  <a:pt x="152" y="609"/>
                </a:lnTo>
                <a:lnTo>
                  <a:pt x="157" y="613"/>
                </a:lnTo>
                <a:lnTo>
                  <a:pt x="163" y="616"/>
                </a:lnTo>
                <a:lnTo>
                  <a:pt x="166" y="617"/>
                </a:lnTo>
                <a:lnTo>
                  <a:pt x="168" y="616"/>
                </a:lnTo>
                <a:lnTo>
                  <a:pt x="171" y="616"/>
                </a:lnTo>
                <a:lnTo>
                  <a:pt x="173" y="615"/>
                </a:lnTo>
                <a:lnTo>
                  <a:pt x="175" y="613"/>
                </a:lnTo>
                <a:lnTo>
                  <a:pt x="178" y="612"/>
                </a:lnTo>
                <a:lnTo>
                  <a:pt x="181" y="611"/>
                </a:lnTo>
                <a:lnTo>
                  <a:pt x="183" y="611"/>
                </a:lnTo>
                <a:lnTo>
                  <a:pt x="183" y="614"/>
                </a:lnTo>
                <a:lnTo>
                  <a:pt x="185" y="616"/>
                </a:lnTo>
                <a:lnTo>
                  <a:pt x="186" y="619"/>
                </a:lnTo>
                <a:lnTo>
                  <a:pt x="188" y="621"/>
                </a:lnTo>
                <a:lnTo>
                  <a:pt x="190" y="623"/>
                </a:lnTo>
                <a:lnTo>
                  <a:pt x="192" y="626"/>
                </a:lnTo>
                <a:lnTo>
                  <a:pt x="192" y="628"/>
                </a:lnTo>
                <a:lnTo>
                  <a:pt x="192" y="631"/>
                </a:lnTo>
                <a:lnTo>
                  <a:pt x="195" y="631"/>
                </a:lnTo>
                <a:lnTo>
                  <a:pt x="197" y="631"/>
                </a:lnTo>
                <a:lnTo>
                  <a:pt x="200" y="631"/>
                </a:lnTo>
                <a:lnTo>
                  <a:pt x="202" y="632"/>
                </a:lnTo>
                <a:lnTo>
                  <a:pt x="203" y="634"/>
                </a:lnTo>
                <a:lnTo>
                  <a:pt x="205" y="636"/>
                </a:lnTo>
                <a:lnTo>
                  <a:pt x="206" y="638"/>
                </a:lnTo>
                <a:lnTo>
                  <a:pt x="206" y="640"/>
                </a:lnTo>
                <a:lnTo>
                  <a:pt x="205" y="643"/>
                </a:lnTo>
                <a:lnTo>
                  <a:pt x="204" y="643"/>
                </a:lnTo>
                <a:lnTo>
                  <a:pt x="203" y="643"/>
                </a:lnTo>
                <a:lnTo>
                  <a:pt x="202" y="643"/>
                </a:lnTo>
                <a:lnTo>
                  <a:pt x="201" y="643"/>
                </a:lnTo>
                <a:lnTo>
                  <a:pt x="201" y="646"/>
                </a:lnTo>
                <a:lnTo>
                  <a:pt x="201" y="649"/>
                </a:lnTo>
                <a:lnTo>
                  <a:pt x="199" y="651"/>
                </a:lnTo>
                <a:lnTo>
                  <a:pt x="197" y="653"/>
                </a:lnTo>
                <a:lnTo>
                  <a:pt x="195" y="654"/>
                </a:lnTo>
                <a:lnTo>
                  <a:pt x="192" y="656"/>
                </a:lnTo>
                <a:lnTo>
                  <a:pt x="189" y="656"/>
                </a:lnTo>
                <a:lnTo>
                  <a:pt x="186" y="657"/>
                </a:lnTo>
                <a:lnTo>
                  <a:pt x="186" y="655"/>
                </a:lnTo>
                <a:lnTo>
                  <a:pt x="186" y="653"/>
                </a:lnTo>
                <a:lnTo>
                  <a:pt x="185" y="652"/>
                </a:lnTo>
                <a:lnTo>
                  <a:pt x="183" y="652"/>
                </a:lnTo>
                <a:lnTo>
                  <a:pt x="180" y="652"/>
                </a:lnTo>
                <a:lnTo>
                  <a:pt x="177" y="653"/>
                </a:lnTo>
                <a:lnTo>
                  <a:pt x="176" y="656"/>
                </a:lnTo>
                <a:lnTo>
                  <a:pt x="175" y="658"/>
                </a:lnTo>
                <a:lnTo>
                  <a:pt x="174" y="661"/>
                </a:lnTo>
                <a:lnTo>
                  <a:pt x="173" y="664"/>
                </a:lnTo>
                <a:lnTo>
                  <a:pt x="171" y="665"/>
                </a:lnTo>
                <a:lnTo>
                  <a:pt x="169" y="665"/>
                </a:lnTo>
                <a:lnTo>
                  <a:pt x="166" y="664"/>
                </a:lnTo>
                <a:lnTo>
                  <a:pt x="163" y="661"/>
                </a:lnTo>
                <a:lnTo>
                  <a:pt x="160" y="659"/>
                </a:lnTo>
                <a:lnTo>
                  <a:pt x="157" y="657"/>
                </a:lnTo>
                <a:lnTo>
                  <a:pt x="160" y="649"/>
                </a:lnTo>
                <a:lnTo>
                  <a:pt x="161" y="643"/>
                </a:lnTo>
                <a:lnTo>
                  <a:pt x="159" y="638"/>
                </a:lnTo>
                <a:lnTo>
                  <a:pt x="156" y="633"/>
                </a:lnTo>
                <a:lnTo>
                  <a:pt x="150" y="629"/>
                </a:lnTo>
                <a:lnTo>
                  <a:pt x="144" y="626"/>
                </a:lnTo>
                <a:lnTo>
                  <a:pt x="137" y="623"/>
                </a:lnTo>
                <a:lnTo>
                  <a:pt x="130" y="620"/>
                </a:lnTo>
                <a:lnTo>
                  <a:pt x="127" y="620"/>
                </a:lnTo>
                <a:lnTo>
                  <a:pt x="125" y="620"/>
                </a:lnTo>
                <a:lnTo>
                  <a:pt x="124" y="622"/>
                </a:lnTo>
                <a:lnTo>
                  <a:pt x="122" y="624"/>
                </a:lnTo>
                <a:lnTo>
                  <a:pt x="117" y="63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0" name="Freeform 139"/>
          <p:cNvSpPr>
            <a:spLocks/>
          </p:cNvSpPr>
          <p:nvPr/>
        </p:nvSpPr>
        <p:spPr bwMode="auto">
          <a:xfrm>
            <a:off x="3725863" y="3275911"/>
            <a:ext cx="601662" cy="973138"/>
          </a:xfrm>
          <a:custGeom>
            <a:avLst/>
            <a:gdLst/>
            <a:ahLst/>
            <a:cxnLst>
              <a:cxn ang="0">
                <a:pos x="96" y="636"/>
              </a:cxn>
              <a:cxn ang="0">
                <a:pos x="96" y="604"/>
              </a:cxn>
              <a:cxn ang="0">
                <a:pos x="73" y="590"/>
              </a:cxn>
              <a:cxn ang="0">
                <a:pos x="61" y="561"/>
              </a:cxn>
              <a:cxn ang="0">
                <a:pos x="36" y="569"/>
              </a:cxn>
              <a:cxn ang="0">
                <a:pos x="35" y="528"/>
              </a:cxn>
              <a:cxn ang="0">
                <a:pos x="50" y="472"/>
              </a:cxn>
              <a:cxn ang="0">
                <a:pos x="80" y="418"/>
              </a:cxn>
              <a:cxn ang="0">
                <a:pos x="93" y="368"/>
              </a:cxn>
              <a:cxn ang="0">
                <a:pos x="73" y="353"/>
              </a:cxn>
              <a:cxn ang="0">
                <a:pos x="70" y="304"/>
              </a:cxn>
              <a:cxn ang="0">
                <a:pos x="42" y="278"/>
              </a:cxn>
              <a:cxn ang="0">
                <a:pos x="39" y="237"/>
              </a:cxn>
              <a:cxn ang="0">
                <a:pos x="59" y="204"/>
              </a:cxn>
              <a:cxn ang="0">
                <a:pos x="48" y="185"/>
              </a:cxn>
              <a:cxn ang="0">
                <a:pos x="14" y="129"/>
              </a:cxn>
              <a:cxn ang="0">
                <a:pos x="9" y="82"/>
              </a:cxn>
              <a:cxn ang="0">
                <a:pos x="20" y="50"/>
              </a:cxn>
              <a:cxn ang="0">
                <a:pos x="63" y="36"/>
              </a:cxn>
              <a:cxn ang="0">
                <a:pos x="80" y="18"/>
              </a:cxn>
              <a:cxn ang="0">
                <a:pos x="106" y="1"/>
              </a:cxn>
              <a:cxn ang="0">
                <a:pos x="142" y="28"/>
              </a:cxn>
              <a:cxn ang="0">
                <a:pos x="177" y="37"/>
              </a:cxn>
              <a:cxn ang="0">
                <a:pos x="180" y="62"/>
              </a:cxn>
              <a:cxn ang="0">
                <a:pos x="173" y="84"/>
              </a:cxn>
              <a:cxn ang="0">
                <a:pos x="168" y="106"/>
              </a:cxn>
              <a:cxn ang="0">
                <a:pos x="169" y="137"/>
              </a:cxn>
              <a:cxn ang="0">
                <a:pos x="223" y="112"/>
              </a:cxn>
              <a:cxn ang="0">
                <a:pos x="264" y="105"/>
              </a:cxn>
              <a:cxn ang="0">
                <a:pos x="306" y="107"/>
              </a:cxn>
              <a:cxn ang="0">
                <a:pos x="337" y="146"/>
              </a:cxn>
              <a:cxn ang="0">
                <a:pos x="333" y="171"/>
              </a:cxn>
              <a:cxn ang="0">
                <a:pos x="367" y="231"/>
              </a:cxn>
              <a:cxn ang="0">
                <a:pos x="342" y="276"/>
              </a:cxn>
              <a:cxn ang="0">
                <a:pos x="309" y="283"/>
              </a:cxn>
              <a:cxn ang="0">
                <a:pos x="280" y="278"/>
              </a:cxn>
              <a:cxn ang="0">
                <a:pos x="256" y="286"/>
              </a:cxn>
              <a:cxn ang="0">
                <a:pos x="235" y="313"/>
              </a:cxn>
              <a:cxn ang="0">
                <a:pos x="228" y="343"/>
              </a:cxn>
              <a:cxn ang="0">
                <a:pos x="234" y="404"/>
              </a:cxn>
              <a:cxn ang="0">
                <a:pos x="221" y="388"/>
              </a:cxn>
              <a:cxn ang="0">
                <a:pos x="195" y="360"/>
              </a:cxn>
              <a:cxn ang="0">
                <a:pos x="176" y="357"/>
              </a:cxn>
              <a:cxn ang="0">
                <a:pos x="151" y="360"/>
              </a:cxn>
              <a:cxn ang="0">
                <a:pos x="156" y="329"/>
              </a:cxn>
              <a:cxn ang="0">
                <a:pos x="117" y="322"/>
              </a:cxn>
              <a:cxn ang="0">
                <a:pos x="123" y="338"/>
              </a:cxn>
              <a:cxn ang="0">
                <a:pos x="120" y="362"/>
              </a:cxn>
              <a:cxn ang="0">
                <a:pos x="108" y="410"/>
              </a:cxn>
              <a:cxn ang="0">
                <a:pos x="84" y="460"/>
              </a:cxn>
              <a:cxn ang="0">
                <a:pos x="83" y="496"/>
              </a:cxn>
              <a:cxn ang="0">
                <a:pos x="117" y="528"/>
              </a:cxn>
              <a:cxn ang="0">
                <a:pos x="131" y="561"/>
              </a:cxn>
              <a:cxn ang="0">
                <a:pos x="140" y="601"/>
              </a:cxn>
              <a:cxn ang="0">
                <a:pos x="181" y="618"/>
              </a:cxn>
              <a:cxn ang="0">
                <a:pos x="198" y="636"/>
              </a:cxn>
              <a:cxn ang="0">
                <a:pos x="205" y="648"/>
              </a:cxn>
              <a:cxn ang="0">
                <a:pos x="189" y="659"/>
              </a:cxn>
              <a:cxn ang="0">
                <a:pos x="169" y="670"/>
              </a:cxn>
              <a:cxn ang="0">
                <a:pos x="132" y="626"/>
              </a:cxn>
            </a:cxnLst>
            <a:rect l="0" t="0" r="r" b="b"/>
            <a:pathLst>
              <a:path w="371" h="672">
                <a:moveTo>
                  <a:pt x="119" y="641"/>
                </a:moveTo>
                <a:lnTo>
                  <a:pt x="118" y="641"/>
                </a:lnTo>
                <a:lnTo>
                  <a:pt x="116" y="642"/>
                </a:lnTo>
                <a:lnTo>
                  <a:pt x="114" y="644"/>
                </a:lnTo>
                <a:lnTo>
                  <a:pt x="112" y="644"/>
                </a:lnTo>
                <a:lnTo>
                  <a:pt x="109" y="646"/>
                </a:lnTo>
                <a:lnTo>
                  <a:pt x="106" y="646"/>
                </a:lnTo>
                <a:lnTo>
                  <a:pt x="103" y="646"/>
                </a:lnTo>
                <a:lnTo>
                  <a:pt x="101" y="644"/>
                </a:lnTo>
                <a:lnTo>
                  <a:pt x="98" y="640"/>
                </a:lnTo>
                <a:lnTo>
                  <a:pt x="96" y="636"/>
                </a:lnTo>
                <a:lnTo>
                  <a:pt x="96" y="634"/>
                </a:lnTo>
                <a:lnTo>
                  <a:pt x="96" y="629"/>
                </a:lnTo>
                <a:lnTo>
                  <a:pt x="98" y="624"/>
                </a:lnTo>
                <a:lnTo>
                  <a:pt x="99" y="620"/>
                </a:lnTo>
                <a:lnTo>
                  <a:pt x="101" y="615"/>
                </a:lnTo>
                <a:lnTo>
                  <a:pt x="102" y="611"/>
                </a:lnTo>
                <a:lnTo>
                  <a:pt x="99" y="611"/>
                </a:lnTo>
                <a:lnTo>
                  <a:pt x="98" y="610"/>
                </a:lnTo>
                <a:lnTo>
                  <a:pt x="97" y="608"/>
                </a:lnTo>
                <a:lnTo>
                  <a:pt x="97" y="606"/>
                </a:lnTo>
                <a:lnTo>
                  <a:pt x="96" y="604"/>
                </a:lnTo>
                <a:lnTo>
                  <a:pt x="96" y="602"/>
                </a:lnTo>
                <a:lnTo>
                  <a:pt x="95" y="600"/>
                </a:lnTo>
                <a:lnTo>
                  <a:pt x="94" y="599"/>
                </a:lnTo>
                <a:lnTo>
                  <a:pt x="90" y="598"/>
                </a:lnTo>
                <a:lnTo>
                  <a:pt x="87" y="597"/>
                </a:lnTo>
                <a:lnTo>
                  <a:pt x="84" y="597"/>
                </a:lnTo>
                <a:lnTo>
                  <a:pt x="81" y="596"/>
                </a:lnTo>
                <a:lnTo>
                  <a:pt x="78" y="595"/>
                </a:lnTo>
                <a:lnTo>
                  <a:pt x="76" y="594"/>
                </a:lnTo>
                <a:lnTo>
                  <a:pt x="74" y="592"/>
                </a:lnTo>
                <a:lnTo>
                  <a:pt x="73" y="590"/>
                </a:lnTo>
                <a:lnTo>
                  <a:pt x="72" y="587"/>
                </a:lnTo>
                <a:lnTo>
                  <a:pt x="71" y="584"/>
                </a:lnTo>
                <a:lnTo>
                  <a:pt x="71" y="582"/>
                </a:lnTo>
                <a:lnTo>
                  <a:pt x="70" y="578"/>
                </a:lnTo>
                <a:lnTo>
                  <a:pt x="69" y="576"/>
                </a:lnTo>
                <a:lnTo>
                  <a:pt x="69" y="573"/>
                </a:lnTo>
                <a:lnTo>
                  <a:pt x="68" y="570"/>
                </a:lnTo>
                <a:lnTo>
                  <a:pt x="68" y="567"/>
                </a:lnTo>
                <a:lnTo>
                  <a:pt x="67" y="564"/>
                </a:lnTo>
                <a:lnTo>
                  <a:pt x="64" y="562"/>
                </a:lnTo>
                <a:lnTo>
                  <a:pt x="61" y="561"/>
                </a:lnTo>
                <a:lnTo>
                  <a:pt x="58" y="561"/>
                </a:lnTo>
                <a:lnTo>
                  <a:pt x="55" y="564"/>
                </a:lnTo>
                <a:lnTo>
                  <a:pt x="52" y="568"/>
                </a:lnTo>
                <a:lnTo>
                  <a:pt x="50" y="571"/>
                </a:lnTo>
                <a:lnTo>
                  <a:pt x="48" y="575"/>
                </a:lnTo>
                <a:lnTo>
                  <a:pt x="46" y="578"/>
                </a:lnTo>
                <a:lnTo>
                  <a:pt x="44" y="578"/>
                </a:lnTo>
                <a:lnTo>
                  <a:pt x="41" y="578"/>
                </a:lnTo>
                <a:lnTo>
                  <a:pt x="37" y="574"/>
                </a:lnTo>
                <a:lnTo>
                  <a:pt x="36" y="572"/>
                </a:lnTo>
                <a:lnTo>
                  <a:pt x="36" y="569"/>
                </a:lnTo>
                <a:lnTo>
                  <a:pt x="37" y="566"/>
                </a:lnTo>
                <a:lnTo>
                  <a:pt x="38" y="562"/>
                </a:lnTo>
                <a:lnTo>
                  <a:pt x="39" y="559"/>
                </a:lnTo>
                <a:lnTo>
                  <a:pt x="40" y="557"/>
                </a:lnTo>
                <a:lnTo>
                  <a:pt x="40" y="553"/>
                </a:lnTo>
                <a:lnTo>
                  <a:pt x="38" y="551"/>
                </a:lnTo>
                <a:lnTo>
                  <a:pt x="36" y="546"/>
                </a:lnTo>
                <a:lnTo>
                  <a:pt x="34" y="542"/>
                </a:lnTo>
                <a:lnTo>
                  <a:pt x="34" y="537"/>
                </a:lnTo>
                <a:lnTo>
                  <a:pt x="34" y="532"/>
                </a:lnTo>
                <a:lnTo>
                  <a:pt x="35" y="528"/>
                </a:lnTo>
                <a:lnTo>
                  <a:pt x="36" y="523"/>
                </a:lnTo>
                <a:lnTo>
                  <a:pt x="37" y="519"/>
                </a:lnTo>
                <a:lnTo>
                  <a:pt x="39" y="515"/>
                </a:lnTo>
                <a:lnTo>
                  <a:pt x="40" y="509"/>
                </a:lnTo>
                <a:lnTo>
                  <a:pt x="42" y="504"/>
                </a:lnTo>
                <a:lnTo>
                  <a:pt x="43" y="498"/>
                </a:lnTo>
                <a:lnTo>
                  <a:pt x="44" y="493"/>
                </a:lnTo>
                <a:lnTo>
                  <a:pt x="46" y="487"/>
                </a:lnTo>
                <a:lnTo>
                  <a:pt x="47" y="483"/>
                </a:lnTo>
                <a:lnTo>
                  <a:pt x="49" y="477"/>
                </a:lnTo>
                <a:lnTo>
                  <a:pt x="50" y="472"/>
                </a:lnTo>
                <a:lnTo>
                  <a:pt x="52" y="466"/>
                </a:lnTo>
                <a:lnTo>
                  <a:pt x="54" y="461"/>
                </a:lnTo>
                <a:lnTo>
                  <a:pt x="56" y="456"/>
                </a:lnTo>
                <a:lnTo>
                  <a:pt x="58" y="450"/>
                </a:lnTo>
                <a:lnTo>
                  <a:pt x="61" y="445"/>
                </a:lnTo>
                <a:lnTo>
                  <a:pt x="64" y="440"/>
                </a:lnTo>
                <a:lnTo>
                  <a:pt x="67" y="435"/>
                </a:lnTo>
                <a:lnTo>
                  <a:pt x="70" y="431"/>
                </a:lnTo>
                <a:lnTo>
                  <a:pt x="74" y="427"/>
                </a:lnTo>
                <a:lnTo>
                  <a:pt x="77" y="423"/>
                </a:lnTo>
                <a:lnTo>
                  <a:pt x="80" y="418"/>
                </a:lnTo>
                <a:lnTo>
                  <a:pt x="83" y="414"/>
                </a:lnTo>
                <a:lnTo>
                  <a:pt x="85" y="410"/>
                </a:lnTo>
                <a:lnTo>
                  <a:pt x="88" y="406"/>
                </a:lnTo>
                <a:lnTo>
                  <a:pt x="90" y="401"/>
                </a:lnTo>
                <a:lnTo>
                  <a:pt x="93" y="396"/>
                </a:lnTo>
                <a:lnTo>
                  <a:pt x="94" y="392"/>
                </a:lnTo>
                <a:lnTo>
                  <a:pt x="95" y="387"/>
                </a:lnTo>
                <a:lnTo>
                  <a:pt x="95" y="382"/>
                </a:lnTo>
                <a:lnTo>
                  <a:pt x="95" y="377"/>
                </a:lnTo>
                <a:lnTo>
                  <a:pt x="94" y="372"/>
                </a:lnTo>
                <a:lnTo>
                  <a:pt x="93" y="368"/>
                </a:lnTo>
                <a:lnTo>
                  <a:pt x="90" y="363"/>
                </a:lnTo>
                <a:lnTo>
                  <a:pt x="88" y="358"/>
                </a:lnTo>
                <a:lnTo>
                  <a:pt x="87" y="358"/>
                </a:lnTo>
                <a:lnTo>
                  <a:pt x="85" y="358"/>
                </a:lnTo>
                <a:lnTo>
                  <a:pt x="83" y="359"/>
                </a:lnTo>
                <a:lnTo>
                  <a:pt x="81" y="359"/>
                </a:lnTo>
                <a:lnTo>
                  <a:pt x="78" y="360"/>
                </a:lnTo>
                <a:lnTo>
                  <a:pt x="74" y="360"/>
                </a:lnTo>
                <a:lnTo>
                  <a:pt x="72" y="359"/>
                </a:lnTo>
                <a:lnTo>
                  <a:pt x="69" y="357"/>
                </a:lnTo>
                <a:lnTo>
                  <a:pt x="73" y="353"/>
                </a:lnTo>
                <a:lnTo>
                  <a:pt x="75" y="348"/>
                </a:lnTo>
                <a:lnTo>
                  <a:pt x="76" y="343"/>
                </a:lnTo>
                <a:lnTo>
                  <a:pt x="76" y="338"/>
                </a:lnTo>
                <a:lnTo>
                  <a:pt x="76" y="333"/>
                </a:lnTo>
                <a:lnTo>
                  <a:pt x="75" y="328"/>
                </a:lnTo>
                <a:lnTo>
                  <a:pt x="74" y="322"/>
                </a:lnTo>
                <a:lnTo>
                  <a:pt x="74" y="317"/>
                </a:lnTo>
                <a:lnTo>
                  <a:pt x="73" y="314"/>
                </a:lnTo>
                <a:lnTo>
                  <a:pt x="73" y="311"/>
                </a:lnTo>
                <a:lnTo>
                  <a:pt x="72" y="307"/>
                </a:lnTo>
                <a:lnTo>
                  <a:pt x="70" y="304"/>
                </a:lnTo>
                <a:lnTo>
                  <a:pt x="69" y="301"/>
                </a:lnTo>
                <a:lnTo>
                  <a:pt x="68" y="299"/>
                </a:lnTo>
                <a:lnTo>
                  <a:pt x="66" y="296"/>
                </a:lnTo>
                <a:lnTo>
                  <a:pt x="63" y="293"/>
                </a:lnTo>
                <a:lnTo>
                  <a:pt x="61" y="290"/>
                </a:lnTo>
                <a:lnTo>
                  <a:pt x="57" y="288"/>
                </a:lnTo>
                <a:lnTo>
                  <a:pt x="54" y="286"/>
                </a:lnTo>
                <a:lnTo>
                  <a:pt x="51" y="285"/>
                </a:lnTo>
                <a:lnTo>
                  <a:pt x="48" y="283"/>
                </a:lnTo>
                <a:lnTo>
                  <a:pt x="44" y="281"/>
                </a:lnTo>
                <a:lnTo>
                  <a:pt x="42" y="278"/>
                </a:lnTo>
                <a:lnTo>
                  <a:pt x="40" y="275"/>
                </a:lnTo>
                <a:lnTo>
                  <a:pt x="39" y="270"/>
                </a:lnTo>
                <a:lnTo>
                  <a:pt x="37" y="266"/>
                </a:lnTo>
                <a:lnTo>
                  <a:pt x="35" y="262"/>
                </a:lnTo>
                <a:lnTo>
                  <a:pt x="33" y="259"/>
                </a:lnTo>
                <a:lnTo>
                  <a:pt x="33" y="254"/>
                </a:lnTo>
                <a:lnTo>
                  <a:pt x="32" y="250"/>
                </a:lnTo>
                <a:lnTo>
                  <a:pt x="33" y="245"/>
                </a:lnTo>
                <a:lnTo>
                  <a:pt x="34" y="241"/>
                </a:lnTo>
                <a:lnTo>
                  <a:pt x="37" y="238"/>
                </a:lnTo>
                <a:lnTo>
                  <a:pt x="39" y="237"/>
                </a:lnTo>
                <a:lnTo>
                  <a:pt x="43" y="235"/>
                </a:lnTo>
                <a:lnTo>
                  <a:pt x="46" y="234"/>
                </a:lnTo>
                <a:lnTo>
                  <a:pt x="49" y="232"/>
                </a:lnTo>
                <a:lnTo>
                  <a:pt x="52" y="230"/>
                </a:lnTo>
                <a:lnTo>
                  <a:pt x="54" y="229"/>
                </a:lnTo>
                <a:lnTo>
                  <a:pt x="55" y="226"/>
                </a:lnTo>
                <a:lnTo>
                  <a:pt x="55" y="221"/>
                </a:lnTo>
                <a:lnTo>
                  <a:pt x="56" y="217"/>
                </a:lnTo>
                <a:lnTo>
                  <a:pt x="56" y="212"/>
                </a:lnTo>
                <a:lnTo>
                  <a:pt x="58" y="208"/>
                </a:lnTo>
                <a:lnTo>
                  <a:pt x="59" y="204"/>
                </a:lnTo>
                <a:lnTo>
                  <a:pt x="62" y="200"/>
                </a:lnTo>
                <a:lnTo>
                  <a:pt x="65" y="197"/>
                </a:lnTo>
                <a:lnTo>
                  <a:pt x="69" y="194"/>
                </a:lnTo>
                <a:lnTo>
                  <a:pt x="65" y="195"/>
                </a:lnTo>
                <a:lnTo>
                  <a:pt x="62" y="194"/>
                </a:lnTo>
                <a:lnTo>
                  <a:pt x="58" y="194"/>
                </a:lnTo>
                <a:lnTo>
                  <a:pt x="55" y="193"/>
                </a:lnTo>
                <a:lnTo>
                  <a:pt x="52" y="191"/>
                </a:lnTo>
                <a:lnTo>
                  <a:pt x="50" y="189"/>
                </a:lnTo>
                <a:lnTo>
                  <a:pt x="48" y="186"/>
                </a:lnTo>
                <a:lnTo>
                  <a:pt x="48" y="185"/>
                </a:lnTo>
                <a:lnTo>
                  <a:pt x="45" y="179"/>
                </a:lnTo>
                <a:lnTo>
                  <a:pt x="43" y="174"/>
                </a:lnTo>
                <a:lnTo>
                  <a:pt x="40" y="168"/>
                </a:lnTo>
                <a:lnTo>
                  <a:pt x="37" y="164"/>
                </a:lnTo>
                <a:lnTo>
                  <a:pt x="34" y="158"/>
                </a:lnTo>
                <a:lnTo>
                  <a:pt x="30" y="153"/>
                </a:lnTo>
                <a:lnTo>
                  <a:pt x="27" y="149"/>
                </a:lnTo>
                <a:lnTo>
                  <a:pt x="24" y="144"/>
                </a:lnTo>
                <a:lnTo>
                  <a:pt x="20" y="139"/>
                </a:lnTo>
                <a:lnTo>
                  <a:pt x="17" y="134"/>
                </a:lnTo>
                <a:lnTo>
                  <a:pt x="14" y="129"/>
                </a:lnTo>
                <a:lnTo>
                  <a:pt x="11" y="124"/>
                </a:lnTo>
                <a:lnTo>
                  <a:pt x="8" y="120"/>
                </a:lnTo>
                <a:lnTo>
                  <a:pt x="5" y="114"/>
                </a:lnTo>
                <a:lnTo>
                  <a:pt x="3" y="110"/>
                </a:lnTo>
                <a:lnTo>
                  <a:pt x="1" y="104"/>
                </a:lnTo>
                <a:lnTo>
                  <a:pt x="0" y="100"/>
                </a:lnTo>
                <a:lnTo>
                  <a:pt x="0" y="96"/>
                </a:lnTo>
                <a:lnTo>
                  <a:pt x="1" y="92"/>
                </a:lnTo>
                <a:lnTo>
                  <a:pt x="3" y="88"/>
                </a:lnTo>
                <a:lnTo>
                  <a:pt x="6" y="85"/>
                </a:lnTo>
                <a:lnTo>
                  <a:pt x="9" y="82"/>
                </a:lnTo>
                <a:lnTo>
                  <a:pt x="13" y="80"/>
                </a:lnTo>
                <a:lnTo>
                  <a:pt x="17" y="77"/>
                </a:lnTo>
                <a:lnTo>
                  <a:pt x="18" y="76"/>
                </a:lnTo>
                <a:lnTo>
                  <a:pt x="17" y="73"/>
                </a:lnTo>
                <a:lnTo>
                  <a:pt x="17" y="71"/>
                </a:lnTo>
                <a:lnTo>
                  <a:pt x="16" y="69"/>
                </a:lnTo>
                <a:lnTo>
                  <a:pt x="16" y="65"/>
                </a:lnTo>
                <a:lnTo>
                  <a:pt x="17" y="61"/>
                </a:lnTo>
                <a:lnTo>
                  <a:pt x="18" y="58"/>
                </a:lnTo>
                <a:lnTo>
                  <a:pt x="19" y="54"/>
                </a:lnTo>
                <a:lnTo>
                  <a:pt x="20" y="50"/>
                </a:lnTo>
                <a:lnTo>
                  <a:pt x="21" y="47"/>
                </a:lnTo>
                <a:lnTo>
                  <a:pt x="23" y="44"/>
                </a:lnTo>
                <a:lnTo>
                  <a:pt x="24" y="40"/>
                </a:lnTo>
                <a:lnTo>
                  <a:pt x="26" y="37"/>
                </a:lnTo>
                <a:lnTo>
                  <a:pt x="30" y="36"/>
                </a:lnTo>
                <a:lnTo>
                  <a:pt x="35" y="36"/>
                </a:lnTo>
                <a:lnTo>
                  <a:pt x="40" y="36"/>
                </a:lnTo>
                <a:lnTo>
                  <a:pt x="46" y="36"/>
                </a:lnTo>
                <a:lnTo>
                  <a:pt x="52" y="36"/>
                </a:lnTo>
                <a:lnTo>
                  <a:pt x="57" y="36"/>
                </a:lnTo>
                <a:lnTo>
                  <a:pt x="63" y="36"/>
                </a:lnTo>
                <a:lnTo>
                  <a:pt x="65" y="35"/>
                </a:lnTo>
                <a:lnTo>
                  <a:pt x="67" y="33"/>
                </a:lnTo>
                <a:lnTo>
                  <a:pt x="67" y="31"/>
                </a:lnTo>
                <a:lnTo>
                  <a:pt x="68" y="28"/>
                </a:lnTo>
                <a:lnTo>
                  <a:pt x="68" y="25"/>
                </a:lnTo>
                <a:lnTo>
                  <a:pt x="69" y="23"/>
                </a:lnTo>
                <a:lnTo>
                  <a:pt x="69" y="20"/>
                </a:lnTo>
                <a:lnTo>
                  <a:pt x="70" y="18"/>
                </a:lnTo>
                <a:lnTo>
                  <a:pt x="73" y="17"/>
                </a:lnTo>
                <a:lnTo>
                  <a:pt x="76" y="17"/>
                </a:lnTo>
                <a:lnTo>
                  <a:pt x="80" y="18"/>
                </a:lnTo>
                <a:lnTo>
                  <a:pt x="83" y="19"/>
                </a:lnTo>
                <a:lnTo>
                  <a:pt x="87" y="20"/>
                </a:lnTo>
                <a:lnTo>
                  <a:pt x="91" y="20"/>
                </a:lnTo>
                <a:lnTo>
                  <a:pt x="96" y="19"/>
                </a:lnTo>
                <a:lnTo>
                  <a:pt x="98" y="16"/>
                </a:lnTo>
                <a:lnTo>
                  <a:pt x="98" y="13"/>
                </a:lnTo>
                <a:lnTo>
                  <a:pt x="96" y="9"/>
                </a:lnTo>
                <a:lnTo>
                  <a:pt x="94" y="6"/>
                </a:lnTo>
                <a:lnTo>
                  <a:pt x="94" y="4"/>
                </a:lnTo>
                <a:lnTo>
                  <a:pt x="100" y="2"/>
                </a:lnTo>
                <a:lnTo>
                  <a:pt x="106" y="1"/>
                </a:lnTo>
                <a:lnTo>
                  <a:pt x="113" y="0"/>
                </a:lnTo>
                <a:lnTo>
                  <a:pt x="119" y="0"/>
                </a:lnTo>
                <a:lnTo>
                  <a:pt x="124" y="1"/>
                </a:lnTo>
                <a:lnTo>
                  <a:pt x="130" y="3"/>
                </a:lnTo>
                <a:lnTo>
                  <a:pt x="135" y="5"/>
                </a:lnTo>
                <a:lnTo>
                  <a:pt x="139" y="9"/>
                </a:lnTo>
                <a:lnTo>
                  <a:pt x="140" y="12"/>
                </a:lnTo>
                <a:lnTo>
                  <a:pt x="141" y="16"/>
                </a:lnTo>
                <a:lnTo>
                  <a:pt x="142" y="20"/>
                </a:lnTo>
                <a:lnTo>
                  <a:pt x="142" y="24"/>
                </a:lnTo>
                <a:lnTo>
                  <a:pt x="142" y="28"/>
                </a:lnTo>
                <a:lnTo>
                  <a:pt x="143" y="31"/>
                </a:lnTo>
                <a:lnTo>
                  <a:pt x="145" y="34"/>
                </a:lnTo>
                <a:lnTo>
                  <a:pt x="147" y="36"/>
                </a:lnTo>
                <a:lnTo>
                  <a:pt x="150" y="36"/>
                </a:lnTo>
                <a:lnTo>
                  <a:pt x="155" y="36"/>
                </a:lnTo>
                <a:lnTo>
                  <a:pt x="159" y="36"/>
                </a:lnTo>
                <a:lnTo>
                  <a:pt x="162" y="36"/>
                </a:lnTo>
                <a:lnTo>
                  <a:pt x="166" y="36"/>
                </a:lnTo>
                <a:lnTo>
                  <a:pt x="170" y="36"/>
                </a:lnTo>
                <a:lnTo>
                  <a:pt x="174" y="37"/>
                </a:lnTo>
                <a:lnTo>
                  <a:pt x="177" y="37"/>
                </a:lnTo>
                <a:lnTo>
                  <a:pt x="177" y="39"/>
                </a:lnTo>
                <a:lnTo>
                  <a:pt x="179" y="41"/>
                </a:lnTo>
                <a:lnTo>
                  <a:pt x="181" y="43"/>
                </a:lnTo>
                <a:lnTo>
                  <a:pt x="180" y="45"/>
                </a:lnTo>
                <a:lnTo>
                  <a:pt x="177" y="47"/>
                </a:lnTo>
                <a:lnTo>
                  <a:pt x="176" y="50"/>
                </a:lnTo>
                <a:lnTo>
                  <a:pt x="175" y="52"/>
                </a:lnTo>
                <a:lnTo>
                  <a:pt x="176" y="55"/>
                </a:lnTo>
                <a:lnTo>
                  <a:pt x="177" y="58"/>
                </a:lnTo>
                <a:lnTo>
                  <a:pt x="178" y="60"/>
                </a:lnTo>
                <a:lnTo>
                  <a:pt x="180" y="62"/>
                </a:lnTo>
                <a:lnTo>
                  <a:pt x="183" y="64"/>
                </a:lnTo>
                <a:lnTo>
                  <a:pt x="184" y="65"/>
                </a:lnTo>
                <a:lnTo>
                  <a:pt x="184" y="67"/>
                </a:lnTo>
                <a:lnTo>
                  <a:pt x="184" y="69"/>
                </a:lnTo>
                <a:lnTo>
                  <a:pt x="183" y="71"/>
                </a:lnTo>
                <a:lnTo>
                  <a:pt x="181" y="73"/>
                </a:lnTo>
                <a:lnTo>
                  <a:pt x="178" y="76"/>
                </a:lnTo>
                <a:lnTo>
                  <a:pt x="175" y="77"/>
                </a:lnTo>
                <a:lnTo>
                  <a:pt x="171" y="78"/>
                </a:lnTo>
                <a:lnTo>
                  <a:pt x="172" y="81"/>
                </a:lnTo>
                <a:lnTo>
                  <a:pt x="173" y="84"/>
                </a:lnTo>
                <a:lnTo>
                  <a:pt x="173" y="86"/>
                </a:lnTo>
                <a:lnTo>
                  <a:pt x="172" y="89"/>
                </a:lnTo>
                <a:lnTo>
                  <a:pt x="171" y="91"/>
                </a:lnTo>
                <a:lnTo>
                  <a:pt x="169" y="93"/>
                </a:lnTo>
                <a:lnTo>
                  <a:pt x="166" y="95"/>
                </a:lnTo>
                <a:lnTo>
                  <a:pt x="164" y="97"/>
                </a:lnTo>
                <a:lnTo>
                  <a:pt x="162" y="99"/>
                </a:lnTo>
                <a:lnTo>
                  <a:pt x="162" y="100"/>
                </a:lnTo>
                <a:lnTo>
                  <a:pt x="164" y="102"/>
                </a:lnTo>
                <a:lnTo>
                  <a:pt x="166" y="104"/>
                </a:lnTo>
                <a:lnTo>
                  <a:pt x="168" y="106"/>
                </a:lnTo>
                <a:lnTo>
                  <a:pt x="170" y="107"/>
                </a:lnTo>
                <a:lnTo>
                  <a:pt x="171" y="109"/>
                </a:lnTo>
                <a:lnTo>
                  <a:pt x="172" y="110"/>
                </a:lnTo>
                <a:lnTo>
                  <a:pt x="172" y="114"/>
                </a:lnTo>
                <a:lnTo>
                  <a:pt x="170" y="118"/>
                </a:lnTo>
                <a:lnTo>
                  <a:pt x="166" y="122"/>
                </a:lnTo>
                <a:lnTo>
                  <a:pt x="164" y="125"/>
                </a:lnTo>
                <a:lnTo>
                  <a:pt x="162" y="128"/>
                </a:lnTo>
                <a:lnTo>
                  <a:pt x="162" y="131"/>
                </a:lnTo>
                <a:lnTo>
                  <a:pt x="164" y="135"/>
                </a:lnTo>
                <a:lnTo>
                  <a:pt x="169" y="137"/>
                </a:lnTo>
                <a:lnTo>
                  <a:pt x="176" y="138"/>
                </a:lnTo>
                <a:lnTo>
                  <a:pt x="181" y="136"/>
                </a:lnTo>
                <a:lnTo>
                  <a:pt x="187" y="133"/>
                </a:lnTo>
                <a:lnTo>
                  <a:pt x="192" y="127"/>
                </a:lnTo>
                <a:lnTo>
                  <a:pt x="197" y="122"/>
                </a:lnTo>
                <a:lnTo>
                  <a:pt x="201" y="116"/>
                </a:lnTo>
                <a:lnTo>
                  <a:pt x="206" y="112"/>
                </a:lnTo>
                <a:lnTo>
                  <a:pt x="211" y="110"/>
                </a:lnTo>
                <a:lnTo>
                  <a:pt x="215" y="109"/>
                </a:lnTo>
                <a:lnTo>
                  <a:pt x="220" y="110"/>
                </a:lnTo>
                <a:lnTo>
                  <a:pt x="223" y="112"/>
                </a:lnTo>
                <a:lnTo>
                  <a:pt x="227" y="114"/>
                </a:lnTo>
                <a:lnTo>
                  <a:pt x="231" y="116"/>
                </a:lnTo>
                <a:lnTo>
                  <a:pt x="235" y="119"/>
                </a:lnTo>
                <a:lnTo>
                  <a:pt x="239" y="121"/>
                </a:lnTo>
                <a:lnTo>
                  <a:pt x="243" y="122"/>
                </a:lnTo>
                <a:lnTo>
                  <a:pt x="247" y="121"/>
                </a:lnTo>
                <a:lnTo>
                  <a:pt x="250" y="119"/>
                </a:lnTo>
                <a:lnTo>
                  <a:pt x="253" y="115"/>
                </a:lnTo>
                <a:lnTo>
                  <a:pt x="257" y="112"/>
                </a:lnTo>
                <a:lnTo>
                  <a:pt x="260" y="109"/>
                </a:lnTo>
                <a:lnTo>
                  <a:pt x="264" y="105"/>
                </a:lnTo>
                <a:lnTo>
                  <a:pt x="268" y="102"/>
                </a:lnTo>
                <a:lnTo>
                  <a:pt x="273" y="101"/>
                </a:lnTo>
                <a:lnTo>
                  <a:pt x="278" y="101"/>
                </a:lnTo>
                <a:lnTo>
                  <a:pt x="282" y="102"/>
                </a:lnTo>
                <a:lnTo>
                  <a:pt x="286" y="102"/>
                </a:lnTo>
                <a:lnTo>
                  <a:pt x="290" y="102"/>
                </a:lnTo>
                <a:lnTo>
                  <a:pt x="294" y="103"/>
                </a:lnTo>
                <a:lnTo>
                  <a:pt x="297" y="103"/>
                </a:lnTo>
                <a:lnTo>
                  <a:pt x="300" y="102"/>
                </a:lnTo>
                <a:lnTo>
                  <a:pt x="303" y="101"/>
                </a:lnTo>
                <a:lnTo>
                  <a:pt x="306" y="107"/>
                </a:lnTo>
                <a:lnTo>
                  <a:pt x="309" y="112"/>
                </a:lnTo>
                <a:lnTo>
                  <a:pt x="312" y="116"/>
                </a:lnTo>
                <a:lnTo>
                  <a:pt x="316" y="121"/>
                </a:lnTo>
                <a:lnTo>
                  <a:pt x="320" y="126"/>
                </a:lnTo>
                <a:lnTo>
                  <a:pt x="324" y="130"/>
                </a:lnTo>
                <a:lnTo>
                  <a:pt x="328" y="135"/>
                </a:lnTo>
                <a:lnTo>
                  <a:pt x="332" y="139"/>
                </a:lnTo>
                <a:lnTo>
                  <a:pt x="333" y="141"/>
                </a:lnTo>
                <a:lnTo>
                  <a:pt x="335" y="142"/>
                </a:lnTo>
                <a:lnTo>
                  <a:pt x="336" y="144"/>
                </a:lnTo>
                <a:lnTo>
                  <a:pt x="337" y="146"/>
                </a:lnTo>
                <a:lnTo>
                  <a:pt x="338" y="147"/>
                </a:lnTo>
                <a:lnTo>
                  <a:pt x="340" y="149"/>
                </a:lnTo>
                <a:lnTo>
                  <a:pt x="340" y="151"/>
                </a:lnTo>
                <a:lnTo>
                  <a:pt x="338" y="153"/>
                </a:lnTo>
                <a:lnTo>
                  <a:pt x="337" y="156"/>
                </a:lnTo>
                <a:lnTo>
                  <a:pt x="336" y="158"/>
                </a:lnTo>
                <a:lnTo>
                  <a:pt x="334" y="161"/>
                </a:lnTo>
                <a:lnTo>
                  <a:pt x="333" y="164"/>
                </a:lnTo>
                <a:lnTo>
                  <a:pt x="333" y="166"/>
                </a:lnTo>
                <a:lnTo>
                  <a:pt x="333" y="169"/>
                </a:lnTo>
                <a:lnTo>
                  <a:pt x="333" y="171"/>
                </a:lnTo>
                <a:lnTo>
                  <a:pt x="334" y="174"/>
                </a:lnTo>
                <a:lnTo>
                  <a:pt x="337" y="179"/>
                </a:lnTo>
                <a:lnTo>
                  <a:pt x="342" y="185"/>
                </a:lnTo>
                <a:lnTo>
                  <a:pt x="346" y="190"/>
                </a:lnTo>
                <a:lnTo>
                  <a:pt x="349" y="196"/>
                </a:lnTo>
                <a:lnTo>
                  <a:pt x="353" y="201"/>
                </a:lnTo>
                <a:lnTo>
                  <a:pt x="356" y="208"/>
                </a:lnTo>
                <a:lnTo>
                  <a:pt x="360" y="213"/>
                </a:lnTo>
                <a:lnTo>
                  <a:pt x="363" y="219"/>
                </a:lnTo>
                <a:lnTo>
                  <a:pt x="365" y="225"/>
                </a:lnTo>
                <a:lnTo>
                  <a:pt x="367" y="231"/>
                </a:lnTo>
                <a:lnTo>
                  <a:pt x="368" y="237"/>
                </a:lnTo>
                <a:lnTo>
                  <a:pt x="369" y="244"/>
                </a:lnTo>
                <a:lnTo>
                  <a:pt x="370" y="250"/>
                </a:lnTo>
                <a:lnTo>
                  <a:pt x="369" y="256"/>
                </a:lnTo>
                <a:lnTo>
                  <a:pt x="368" y="263"/>
                </a:lnTo>
                <a:lnTo>
                  <a:pt x="366" y="270"/>
                </a:lnTo>
                <a:lnTo>
                  <a:pt x="350" y="285"/>
                </a:lnTo>
                <a:lnTo>
                  <a:pt x="349" y="282"/>
                </a:lnTo>
                <a:lnTo>
                  <a:pt x="346" y="280"/>
                </a:lnTo>
                <a:lnTo>
                  <a:pt x="345" y="277"/>
                </a:lnTo>
                <a:lnTo>
                  <a:pt x="342" y="276"/>
                </a:lnTo>
                <a:lnTo>
                  <a:pt x="338" y="275"/>
                </a:lnTo>
                <a:lnTo>
                  <a:pt x="335" y="275"/>
                </a:lnTo>
                <a:lnTo>
                  <a:pt x="332" y="276"/>
                </a:lnTo>
                <a:lnTo>
                  <a:pt x="329" y="277"/>
                </a:lnTo>
                <a:lnTo>
                  <a:pt x="326" y="278"/>
                </a:lnTo>
                <a:lnTo>
                  <a:pt x="323" y="280"/>
                </a:lnTo>
                <a:lnTo>
                  <a:pt x="321" y="281"/>
                </a:lnTo>
                <a:lnTo>
                  <a:pt x="318" y="282"/>
                </a:lnTo>
                <a:lnTo>
                  <a:pt x="315" y="283"/>
                </a:lnTo>
                <a:lnTo>
                  <a:pt x="312" y="283"/>
                </a:lnTo>
                <a:lnTo>
                  <a:pt x="309" y="283"/>
                </a:lnTo>
                <a:lnTo>
                  <a:pt x="306" y="283"/>
                </a:lnTo>
                <a:lnTo>
                  <a:pt x="302" y="282"/>
                </a:lnTo>
                <a:lnTo>
                  <a:pt x="299" y="282"/>
                </a:lnTo>
                <a:lnTo>
                  <a:pt x="295" y="281"/>
                </a:lnTo>
                <a:lnTo>
                  <a:pt x="292" y="281"/>
                </a:lnTo>
                <a:lnTo>
                  <a:pt x="290" y="281"/>
                </a:lnTo>
                <a:lnTo>
                  <a:pt x="288" y="281"/>
                </a:lnTo>
                <a:lnTo>
                  <a:pt x="286" y="280"/>
                </a:lnTo>
                <a:lnTo>
                  <a:pt x="284" y="279"/>
                </a:lnTo>
                <a:lnTo>
                  <a:pt x="282" y="278"/>
                </a:lnTo>
                <a:lnTo>
                  <a:pt x="280" y="278"/>
                </a:lnTo>
                <a:lnTo>
                  <a:pt x="279" y="278"/>
                </a:lnTo>
                <a:lnTo>
                  <a:pt x="276" y="279"/>
                </a:lnTo>
                <a:lnTo>
                  <a:pt x="274" y="280"/>
                </a:lnTo>
                <a:lnTo>
                  <a:pt x="272" y="281"/>
                </a:lnTo>
                <a:lnTo>
                  <a:pt x="269" y="282"/>
                </a:lnTo>
                <a:lnTo>
                  <a:pt x="268" y="283"/>
                </a:lnTo>
                <a:lnTo>
                  <a:pt x="265" y="284"/>
                </a:lnTo>
                <a:lnTo>
                  <a:pt x="263" y="284"/>
                </a:lnTo>
                <a:lnTo>
                  <a:pt x="261" y="285"/>
                </a:lnTo>
                <a:lnTo>
                  <a:pt x="258" y="285"/>
                </a:lnTo>
                <a:lnTo>
                  <a:pt x="256" y="286"/>
                </a:lnTo>
                <a:lnTo>
                  <a:pt x="255" y="287"/>
                </a:lnTo>
                <a:lnTo>
                  <a:pt x="254" y="289"/>
                </a:lnTo>
                <a:lnTo>
                  <a:pt x="253" y="291"/>
                </a:lnTo>
                <a:lnTo>
                  <a:pt x="253" y="292"/>
                </a:lnTo>
                <a:lnTo>
                  <a:pt x="252" y="295"/>
                </a:lnTo>
                <a:lnTo>
                  <a:pt x="252" y="296"/>
                </a:lnTo>
                <a:lnTo>
                  <a:pt x="251" y="298"/>
                </a:lnTo>
                <a:lnTo>
                  <a:pt x="247" y="303"/>
                </a:lnTo>
                <a:lnTo>
                  <a:pt x="243" y="307"/>
                </a:lnTo>
                <a:lnTo>
                  <a:pt x="239" y="310"/>
                </a:lnTo>
                <a:lnTo>
                  <a:pt x="235" y="313"/>
                </a:lnTo>
                <a:lnTo>
                  <a:pt x="231" y="317"/>
                </a:lnTo>
                <a:lnTo>
                  <a:pt x="227" y="320"/>
                </a:lnTo>
                <a:lnTo>
                  <a:pt x="223" y="325"/>
                </a:lnTo>
                <a:lnTo>
                  <a:pt x="221" y="329"/>
                </a:lnTo>
                <a:lnTo>
                  <a:pt x="221" y="331"/>
                </a:lnTo>
                <a:lnTo>
                  <a:pt x="224" y="331"/>
                </a:lnTo>
                <a:lnTo>
                  <a:pt x="227" y="332"/>
                </a:lnTo>
                <a:lnTo>
                  <a:pt x="228" y="334"/>
                </a:lnTo>
                <a:lnTo>
                  <a:pt x="229" y="336"/>
                </a:lnTo>
                <a:lnTo>
                  <a:pt x="229" y="340"/>
                </a:lnTo>
                <a:lnTo>
                  <a:pt x="228" y="343"/>
                </a:lnTo>
                <a:lnTo>
                  <a:pt x="226" y="345"/>
                </a:lnTo>
                <a:lnTo>
                  <a:pt x="231" y="356"/>
                </a:lnTo>
                <a:lnTo>
                  <a:pt x="235" y="366"/>
                </a:lnTo>
                <a:lnTo>
                  <a:pt x="238" y="373"/>
                </a:lnTo>
                <a:lnTo>
                  <a:pt x="239" y="380"/>
                </a:lnTo>
                <a:lnTo>
                  <a:pt x="240" y="386"/>
                </a:lnTo>
                <a:lnTo>
                  <a:pt x="241" y="392"/>
                </a:lnTo>
                <a:lnTo>
                  <a:pt x="241" y="398"/>
                </a:lnTo>
                <a:lnTo>
                  <a:pt x="241" y="404"/>
                </a:lnTo>
                <a:lnTo>
                  <a:pt x="238" y="404"/>
                </a:lnTo>
                <a:lnTo>
                  <a:pt x="234" y="404"/>
                </a:lnTo>
                <a:lnTo>
                  <a:pt x="231" y="405"/>
                </a:lnTo>
                <a:lnTo>
                  <a:pt x="227" y="406"/>
                </a:lnTo>
                <a:lnTo>
                  <a:pt x="226" y="407"/>
                </a:lnTo>
                <a:lnTo>
                  <a:pt x="226" y="405"/>
                </a:lnTo>
                <a:lnTo>
                  <a:pt x="226" y="402"/>
                </a:lnTo>
                <a:lnTo>
                  <a:pt x="226" y="399"/>
                </a:lnTo>
                <a:lnTo>
                  <a:pt x="225" y="396"/>
                </a:lnTo>
                <a:lnTo>
                  <a:pt x="224" y="394"/>
                </a:lnTo>
                <a:lnTo>
                  <a:pt x="223" y="392"/>
                </a:lnTo>
                <a:lnTo>
                  <a:pt x="223" y="390"/>
                </a:lnTo>
                <a:lnTo>
                  <a:pt x="221" y="388"/>
                </a:lnTo>
                <a:lnTo>
                  <a:pt x="219" y="384"/>
                </a:lnTo>
                <a:lnTo>
                  <a:pt x="215" y="381"/>
                </a:lnTo>
                <a:lnTo>
                  <a:pt x="213" y="377"/>
                </a:lnTo>
                <a:lnTo>
                  <a:pt x="211" y="373"/>
                </a:lnTo>
                <a:lnTo>
                  <a:pt x="210" y="369"/>
                </a:lnTo>
                <a:lnTo>
                  <a:pt x="208" y="365"/>
                </a:lnTo>
                <a:lnTo>
                  <a:pt x="206" y="361"/>
                </a:lnTo>
                <a:lnTo>
                  <a:pt x="204" y="357"/>
                </a:lnTo>
                <a:lnTo>
                  <a:pt x="200" y="359"/>
                </a:lnTo>
                <a:lnTo>
                  <a:pt x="198" y="360"/>
                </a:lnTo>
                <a:lnTo>
                  <a:pt x="195" y="360"/>
                </a:lnTo>
                <a:lnTo>
                  <a:pt x="193" y="359"/>
                </a:lnTo>
                <a:lnTo>
                  <a:pt x="191" y="357"/>
                </a:lnTo>
                <a:lnTo>
                  <a:pt x="189" y="355"/>
                </a:lnTo>
                <a:lnTo>
                  <a:pt x="186" y="353"/>
                </a:lnTo>
                <a:lnTo>
                  <a:pt x="183" y="351"/>
                </a:lnTo>
                <a:lnTo>
                  <a:pt x="183" y="353"/>
                </a:lnTo>
                <a:lnTo>
                  <a:pt x="183" y="355"/>
                </a:lnTo>
                <a:lnTo>
                  <a:pt x="181" y="356"/>
                </a:lnTo>
                <a:lnTo>
                  <a:pt x="180" y="357"/>
                </a:lnTo>
                <a:lnTo>
                  <a:pt x="178" y="357"/>
                </a:lnTo>
                <a:lnTo>
                  <a:pt x="176" y="357"/>
                </a:lnTo>
                <a:lnTo>
                  <a:pt x="174" y="358"/>
                </a:lnTo>
                <a:lnTo>
                  <a:pt x="172" y="358"/>
                </a:lnTo>
                <a:lnTo>
                  <a:pt x="170" y="359"/>
                </a:lnTo>
                <a:lnTo>
                  <a:pt x="169" y="360"/>
                </a:lnTo>
                <a:lnTo>
                  <a:pt x="167" y="361"/>
                </a:lnTo>
                <a:lnTo>
                  <a:pt x="165" y="362"/>
                </a:lnTo>
                <a:lnTo>
                  <a:pt x="162" y="363"/>
                </a:lnTo>
                <a:lnTo>
                  <a:pt x="159" y="364"/>
                </a:lnTo>
                <a:lnTo>
                  <a:pt x="156" y="363"/>
                </a:lnTo>
                <a:lnTo>
                  <a:pt x="153" y="362"/>
                </a:lnTo>
                <a:lnTo>
                  <a:pt x="151" y="360"/>
                </a:lnTo>
                <a:lnTo>
                  <a:pt x="150" y="358"/>
                </a:lnTo>
                <a:lnTo>
                  <a:pt x="150" y="355"/>
                </a:lnTo>
                <a:lnTo>
                  <a:pt x="150" y="352"/>
                </a:lnTo>
                <a:lnTo>
                  <a:pt x="152" y="349"/>
                </a:lnTo>
                <a:lnTo>
                  <a:pt x="155" y="347"/>
                </a:lnTo>
                <a:lnTo>
                  <a:pt x="156" y="343"/>
                </a:lnTo>
                <a:lnTo>
                  <a:pt x="157" y="340"/>
                </a:lnTo>
                <a:lnTo>
                  <a:pt x="158" y="337"/>
                </a:lnTo>
                <a:lnTo>
                  <a:pt x="158" y="335"/>
                </a:lnTo>
                <a:lnTo>
                  <a:pt x="158" y="332"/>
                </a:lnTo>
                <a:lnTo>
                  <a:pt x="156" y="329"/>
                </a:lnTo>
                <a:lnTo>
                  <a:pt x="152" y="324"/>
                </a:lnTo>
                <a:lnTo>
                  <a:pt x="148" y="321"/>
                </a:lnTo>
                <a:lnTo>
                  <a:pt x="144" y="318"/>
                </a:lnTo>
                <a:lnTo>
                  <a:pt x="140" y="317"/>
                </a:lnTo>
                <a:lnTo>
                  <a:pt x="135" y="316"/>
                </a:lnTo>
                <a:lnTo>
                  <a:pt x="130" y="316"/>
                </a:lnTo>
                <a:lnTo>
                  <a:pt x="125" y="316"/>
                </a:lnTo>
                <a:lnTo>
                  <a:pt x="120" y="318"/>
                </a:lnTo>
                <a:lnTo>
                  <a:pt x="119" y="318"/>
                </a:lnTo>
                <a:lnTo>
                  <a:pt x="118" y="320"/>
                </a:lnTo>
                <a:lnTo>
                  <a:pt x="117" y="322"/>
                </a:lnTo>
                <a:lnTo>
                  <a:pt x="117" y="323"/>
                </a:lnTo>
                <a:lnTo>
                  <a:pt x="117" y="326"/>
                </a:lnTo>
                <a:lnTo>
                  <a:pt x="117" y="327"/>
                </a:lnTo>
                <a:lnTo>
                  <a:pt x="117" y="329"/>
                </a:lnTo>
                <a:lnTo>
                  <a:pt x="117" y="332"/>
                </a:lnTo>
                <a:lnTo>
                  <a:pt x="119" y="331"/>
                </a:lnTo>
                <a:lnTo>
                  <a:pt x="121" y="332"/>
                </a:lnTo>
                <a:lnTo>
                  <a:pt x="122" y="333"/>
                </a:lnTo>
                <a:lnTo>
                  <a:pt x="123" y="334"/>
                </a:lnTo>
                <a:lnTo>
                  <a:pt x="123" y="336"/>
                </a:lnTo>
                <a:lnTo>
                  <a:pt x="123" y="338"/>
                </a:lnTo>
                <a:lnTo>
                  <a:pt x="123" y="340"/>
                </a:lnTo>
                <a:lnTo>
                  <a:pt x="123" y="342"/>
                </a:lnTo>
                <a:lnTo>
                  <a:pt x="121" y="342"/>
                </a:lnTo>
                <a:lnTo>
                  <a:pt x="120" y="343"/>
                </a:lnTo>
                <a:lnTo>
                  <a:pt x="119" y="346"/>
                </a:lnTo>
                <a:lnTo>
                  <a:pt x="117" y="345"/>
                </a:lnTo>
                <a:lnTo>
                  <a:pt x="118" y="348"/>
                </a:lnTo>
                <a:lnTo>
                  <a:pt x="119" y="352"/>
                </a:lnTo>
                <a:lnTo>
                  <a:pt x="120" y="355"/>
                </a:lnTo>
                <a:lnTo>
                  <a:pt x="120" y="358"/>
                </a:lnTo>
                <a:lnTo>
                  <a:pt x="120" y="362"/>
                </a:lnTo>
                <a:lnTo>
                  <a:pt x="121" y="365"/>
                </a:lnTo>
                <a:lnTo>
                  <a:pt x="120" y="368"/>
                </a:lnTo>
                <a:lnTo>
                  <a:pt x="120" y="372"/>
                </a:lnTo>
                <a:lnTo>
                  <a:pt x="118" y="377"/>
                </a:lnTo>
                <a:lnTo>
                  <a:pt x="116" y="381"/>
                </a:lnTo>
                <a:lnTo>
                  <a:pt x="115" y="386"/>
                </a:lnTo>
                <a:lnTo>
                  <a:pt x="114" y="391"/>
                </a:lnTo>
                <a:lnTo>
                  <a:pt x="112" y="395"/>
                </a:lnTo>
                <a:lnTo>
                  <a:pt x="111" y="400"/>
                </a:lnTo>
                <a:lnTo>
                  <a:pt x="109" y="405"/>
                </a:lnTo>
                <a:lnTo>
                  <a:pt x="108" y="410"/>
                </a:lnTo>
                <a:lnTo>
                  <a:pt x="106" y="413"/>
                </a:lnTo>
                <a:lnTo>
                  <a:pt x="105" y="418"/>
                </a:lnTo>
                <a:lnTo>
                  <a:pt x="103" y="423"/>
                </a:lnTo>
                <a:lnTo>
                  <a:pt x="101" y="427"/>
                </a:lnTo>
                <a:lnTo>
                  <a:pt x="99" y="432"/>
                </a:lnTo>
                <a:lnTo>
                  <a:pt x="97" y="436"/>
                </a:lnTo>
                <a:lnTo>
                  <a:pt x="95" y="441"/>
                </a:lnTo>
                <a:lnTo>
                  <a:pt x="91" y="446"/>
                </a:lnTo>
                <a:lnTo>
                  <a:pt x="89" y="450"/>
                </a:lnTo>
                <a:lnTo>
                  <a:pt x="86" y="455"/>
                </a:lnTo>
                <a:lnTo>
                  <a:pt x="84" y="460"/>
                </a:lnTo>
                <a:lnTo>
                  <a:pt x="82" y="465"/>
                </a:lnTo>
                <a:lnTo>
                  <a:pt x="81" y="470"/>
                </a:lnTo>
                <a:lnTo>
                  <a:pt x="80" y="475"/>
                </a:lnTo>
                <a:lnTo>
                  <a:pt x="81" y="480"/>
                </a:lnTo>
                <a:lnTo>
                  <a:pt x="82" y="485"/>
                </a:lnTo>
                <a:lnTo>
                  <a:pt x="83" y="486"/>
                </a:lnTo>
                <a:lnTo>
                  <a:pt x="83" y="489"/>
                </a:lnTo>
                <a:lnTo>
                  <a:pt x="83" y="490"/>
                </a:lnTo>
                <a:lnTo>
                  <a:pt x="83" y="493"/>
                </a:lnTo>
                <a:lnTo>
                  <a:pt x="83" y="494"/>
                </a:lnTo>
                <a:lnTo>
                  <a:pt x="83" y="496"/>
                </a:lnTo>
                <a:lnTo>
                  <a:pt x="83" y="498"/>
                </a:lnTo>
                <a:lnTo>
                  <a:pt x="84" y="499"/>
                </a:lnTo>
                <a:lnTo>
                  <a:pt x="88" y="503"/>
                </a:lnTo>
                <a:lnTo>
                  <a:pt x="93" y="507"/>
                </a:lnTo>
                <a:lnTo>
                  <a:pt x="97" y="510"/>
                </a:lnTo>
                <a:lnTo>
                  <a:pt x="101" y="513"/>
                </a:lnTo>
                <a:lnTo>
                  <a:pt x="105" y="517"/>
                </a:lnTo>
                <a:lnTo>
                  <a:pt x="109" y="520"/>
                </a:lnTo>
                <a:lnTo>
                  <a:pt x="113" y="523"/>
                </a:lnTo>
                <a:lnTo>
                  <a:pt x="116" y="527"/>
                </a:lnTo>
                <a:lnTo>
                  <a:pt x="117" y="528"/>
                </a:lnTo>
                <a:lnTo>
                  <a:pt x="117" y="531"/>
                </a:lnTo>
                <a:lnTo>
                  <a:pt x="116" y="533"/>
                </a:lnTo>
                <a:lnTo>
                  <a:pt x="116" y="535"/>
                </a:lnTo>
                <a:lnTo>
                  <a:pt x="115" y="539"/>
                </a:lnTo>
                <a:lnTo>
                  <a:pt x="116" y="543"/>
                </a:lnTo>
                <a:lnTo>
                  <a:pt x="119" y="546"/>
                </a:lnTo>
                <a:lnTo>
                  <a:pt x="121" y="549"/>
                </a:lnTo>
                <a:lnTo>
                  <a:pt x="124" y="552"/>
                </a:lnTo>
                <a:lnTo>
                  <a:pt x="127" y="555"/>
                </a:lnTo>
                <a:lnTo>
                  <a:pt x="130" y="558"/>
                </a:lnTo>
                <a:lnTo>
                  <a:pt x="131" y="561"/>
                </a:lnTo>
                <a:lnTo>
                  <a:pt x="132" y="564"/>
                </a:lnTo>
                <a:lnTo>
                  <a:pt x="132" y="567"/>
                </a:lnTo>
                <a:lnTo>
                  <a:pt x="132" y="570"/>
                </a:lnTo>
                <a:lnTo>
                  <a:pt x="131" y="573"/>
                </a:lnTo>
                <a:lnTo>
                  <a:pt x="131" y="576"/>
                </a:lnTo>
                <a:lnTo>
                  <a:pt x="131" y="579"/>
                </a:lnTo>
                <a:lnTo>
                  <a:pt x="131" y="582"/>
                </a:lnTo>
                <a:lnTo>
                  <a:pt x="131" y="584"/>
                </a:lnTo>
                <a:lnTo>
                  <a:pt x="133" y="589"/>
                </a:lnTo>
                <a:lnTo>
                  <a:pt x="136" y="595"/>
                </a:lnTo>
                <a:lnTo>
                  <a:pt x="140" y="601"/>
                </a:lnTo>
                <a:lnTo>
                  <a:pt x="144" y="606"/>
                </a:lnTo>
                <a:lnTo>
                  <a:pt x="149" y="611"/>
                </a:lnTo>
                <a:lnTo>
                  <a:pt x="155" y="615"/>
                </a:lnTo>
                <a:lnTo>
                  <a:pt x="160" y="619"/>
                </a:lnTo>
                <a:lnTo>
                  <a:pt x="166" y="622"/>
                </a:lnTo>
                <a:lnTo>
                  <a:pt x="169" y="623"/>
                </a:lnTo>
                <a:lnTo>
                  <a:pt x="171" y="622"/>
                </a:lnTo>
                <a:lnTo>
                  <a:pt x="174" y="622"/>
                </a:lnTo>
                <a:lnTo>
                  <a:pt x="176" y="621"/>
                </a:lnTo>
                <a:lnTo>
                  <a:pt x="178" y="619"/>
                </a:lnTo>
                <a:lnTo>
                  <a:pt x="181" y="618"/>
                </a:lnTo>
                <a:lnTo>
                  <a:pt x="184" y="617"/>
                </a:lnTo>
                <a:lnTo>
                  <a:pt x="186" y="617"/>
                </a:lnTo>
                <a:lnTo>
                  <a:pt x="186" y="620"/>
                </a:lnTo>
                <a:lnTo>
                  <a:pt x="188" y="622"/>
                </a:lnTo>
                <a:lnTo>
                  <a:pt x="189" y="625"/>
                </a:lnTo>
                <a:lnTo>
                  <a:pt x="191" y="627"/>
                </a:lnTo>
                <a:lnTo>
                  <a:pt x="193" y="629"/>
                </a:lnTo>
                <a:lnTo>
                  <a:pt x="195" y="632"/>
                </a:lnTo>
                <a:lnTo>
                  <a:pt x="195" y="634"/>
                </a:lnTo>
                <a:lnTo>
                  <a:pt x="195" y="636"/>
                </a:lnTo>
                <a:lnTo>
                  <a:pt x="198" y="636"/>
                </a:lnTo>
                <a:lnTo>
                  <a:pt x="200" y="636"/>
                </a:lnTo>
                <a:lnTo>
                  <a:pt x="203" y="636"/>
                </a:lnTo>
                <a:lnTo>
                  <a:pt x="205" y="637"/>
                </a:lnTo>
                <a:lnTo>
                  <a:pt x="206" y="639"/>
                </a:lnTo>
                <a:lnTo>
                  <a:pt x="208" y="641"/>
                </a:lnTo>
                <a:lnTo>
                  <a:pt x="209" y="643"/>
                </a:lnTo>
                <a:lnTo>
                  <a:pt x="209" y="645"/>
                </a:lnTo>
                <a:lnTo>
                  <a:pt x="208" y="648"/>
                </a:lnTo>
                <a:lnTo>
                  <a:pt x="207" y="648"/>
                </a:lnTo>
                <a:lnTo>
                  <a:pt x="206" y="648"/>
                </a:lnTo>
                <a:lnTo>
                  <a:pt x="205" y="648"/>
                </a:lnTo>
                <a:lnTo>
                  <a:pt x="204" y="648"/>
                </a:lnTo>
                <a:lnTo>
                  <a:pt x="204" y="652"/>
                </a:lnTo>
                <a:lnTo>
                  <a:pt x="204" y="655"/>
                </a:lnTo>
                <a:lnTo>
                  <a:pt x="202" y="657"/>
                </a:lnTo>
                <a:lnTo>
                  <a:pt x="200" y="659"/>
                </a:lnTo>
                <a:lnTo>
                  <a:pt x="198" y="660"/>
                </a:lnTo>
                <a:lnTo>
                  <a:pt x="195" y="662"/>
                </a:lnTo>
                <a:lnTo>
                  <a:pt x="192" y="662"/>
                </a:lnTo>
                <a:lnTo>
                  <a:pt x="189" y="663"/>
                </a:lnTo>
                <a:lnTo>
                  <a:pt x="189" y="661"/>
                </a:lnTo>
                <a:lnTo>
                  <a:pt x="189" y="659"/>
                </a:lnTo>
                <a:lnTo>
                  <a:pt x="188" y="658"/>
                </a:lnTo>
                <a:lnTo>
                  <a:pt x="186" y="658"/>
                </a:lnTo>
                <a:lnTo>
                  <a:pt x="183" y="658"/>
                </a:lnTo>
                <a:lnTo>
                  <a:pt x="180" y="659"/>
                </a:lnTo>
                <a:lnTo>
                  <a:pt x="179" y="662"/>
                </a:lnTo>
                <a:lnTo>
                  <a:pt x="178" y="664"/>
                </a:lnTo>
                <a:lnTo>
                  <a:pt x="177" y="667"/>
                </a:lnTo>
                <a:lnTo>
                  <a:pt x="176" y="670"/>
                </a:lnTo>
                <a:lnTo>
                  <a:pt x="174" y="671"/>
                </a:lnTo>
                <a:lnTo>
                  <a:pt x="172" y="671"/>
                </a:lnTo>
                <a:lnTo>
                  <a:pt x="169" y="670"/>
                </a:lnTo>
                <a:lnTo>
                  <a:pt x="166" y="667"/>
                </a:lnTo>
                <a:lnTo>
                  <a:pt x="163" y="665"/>
                </a:lnTo>
                <a:lnTo>
                  <a:pt x="160" y="663"/>
                </a:lnTo>
                <a:lnTo>
                  <a:pt x="163" y="655"/>
                </a:lnTo>
                <a:lnTo>
                  <a:pt x="164" y="648"/>
                </a:lnTo>
                <a:lnTo>
                  <a:pt x="162" y="643"/>
                </a:lnTo>
                <a:lnTo>
                  <a:pt x="159" y="638"/>
                </a:lnTo>
                <a:lnTo>
                  <a:pt x="152" y="634"/>
                </a:lnTo>
                <a:lnTo>
                  <a:pt x="146" y="632"/>
                </a:lnTo>
                <a:lnTo>
                  <a:pt x="139" y="629"/>
                </a:lnTo>
                <a:lnTo>
                  <a:pt x="132" y="626"/>
                </a:lnTo>
                <a:lnTo>
                  <a:pt x="129" y="626"/>
                </a:lnTo>
                <a:lnTo>
                  <a:pt x="127" y="626"/>
                </a:lnTo>
                <a:lnTo>
                  <a:pt x="126" y="628"/>
                </a:lnTo>
                <a:lnTo>
                  <a:pt x="124" y="630"/>
                </a:lnTo>
                <a:lnTo>
                  <a:pt x="119" y="641"/>
                </a:lnTo>
              </a:path>
            </a:pathLst>
          </a:custGeom>
          <a:solidFill>
            <a:srgbClr val="FF99CC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" name="Freeform 140"/>
          <p:cNvSpPr>
            <a:spLocks/>
          </p:cNvSpPr>
          <p:nvPr/>
        </p:nvSpPr>
        <p:spPr bwMode="auto">
          <a:xfrm>
            <a:off x="4083050" y="3663261"/>
            <a:ext cx="388938" cy="284163"/>
          </a:xfrm>
          <a:custGeom>
            <a:avLst/>
            <a:gdLst/>
            <a:ahLst/>
            <a:cxnLst>
              <a:cxn ang="0">
                <a:pos x="61" y="12"/>
              </a:cxn>
              <a:cxn ang="0">
                <a:pos x="53" y="13"/>
              </a:cxn>
              <a:cxn ang="0">
                <a:pos x="42" y="17"/>
              </a:cxn>
              <a:cxn ang="0">
                <a:pos x="33" y="22"/>
              </a:cxn>
              <a:cxn ang="0">
                <a:pos x="30" y="31"/>
              </a:cxn>
              <a:cxn ang="0">
                <a:pos x="10" y="49"/>
              </a:cxn>
              <a:cxn ang="0">
                <a:pos x="3" y="62"/>
              </a:cxn>
              <a:cxn ang="0">
                <a:pos x="7" y="75"/>
              </a:cxn>
              <a:cxn ang="0">
                <a:pos x="19" y="111"/>
              </a:cxn>
              <a:cxn ang="0">
                <a:pos x="20" y="141"/>
              </a:cxn>
              <a:cxn ang="0">
                <a:pos x="27" y="163"/>
              </a:cxn>
              <a:cxn ang="0">
                <a:pos x="39" y="167"/>
              </a:cxn>
              <a:cxn ang="0">
                <a:pos x="54" y="160"/>
              </a:cxn>
              <a:cxn ang="0">
                <a:pos x="58" y="174"/>
              </a:cxn>
              <a:cxn ang="0">
                <a:pos x="62" y="188"/>
              </a:cxn>
              <a:cxn ang="0">
                <a:pos x="81" y="195"/>
              </a:cxn>
              <a:cxn ang="0">
                <a:pos x="84" y="190"/>
              </a:cxn>
              <a:cxn ang="0">
                <a:pos x="97" y="190"/>
              </a:cxn>
              <a:cxn ang="0">
                <a:pos x="106" y="184"/>
              </a:cxn>
              <a:cxn ang="0">
                <a:pos x="116" y="177"/>
              </a:cxn>
              <a:cxn ang="0">
                <a:pos x="119" y="167"/>
              </a:cxn>
              <a:cxn ang="0">
                <a:pos x="136" y="165"/>
              </a:cxn>
              <a:cxn ang="0">
                <a:pos x="149" y="165"/>
              </a:cxn>
              <a:cxn ang="0">
                <a:pos x="158" y="162"/>
              </a:cxn>
              <a:cxn ang="0">
                <a:pos x="163" y="167"/>
              </a:cxn>
              <a:cxn ang="0">
                <a:pos x="176" y="167"/>
              </a:cxn>
              <a:cxn ang="0">
                <a:pos x="180" y="160"/>
              </a:cxn>
              <a:cxn ang="0">
                <a:pos x="164" y="149"/>
              </a:cxn>
              <a:cxn ang="0">
                <a:pos x="167" y="133"/>
              </a:cxn>
              <a:cxn ang="0">
                <a:pos x="189" y="128"/>
              </a:cxn>
              <a:cxn ang="0">
                <a:pos x="194" y="119"/>
              </a:cxn>
              <a:cxn ang="0">
                <a:pos x="206" y="116"/>
              </a:cxn>
              <a:cxn ang="0">
                <a:pos x="215" y="110"/>
              </a:cxn>
              <a:cxn ang="0">
                <a:pos x="224" y="102"/>
              </a:cxn>
              <a:cxn ang="0">
                <a:pos x="239" y="88"/>
              </a:cxn>
              <a:cxn ang="0">
                <a:pos x="235" y="48"/>
              </a:cxn>
              <a:cxn ang="0">
                <a:pos x="228" y="31"/>
              </a:cxn>
              <a:cxn ang="0">
                <a:pos x="230" y="22"/>
              </a:cxn>
              <a:cxn ang="0">
                <a:pos x="237" y="11"/>
              </a:cxn>
              <a:cxn ang="0">
                <a:pos x="231" y="0"/>
              </a:cxn>
              <a:cxn ang="0">
                <a:pos x="215" y="5"/>
              </a:cxn>
              <a:cxn ang="0">
                <a:pos x="199" y="11"/>
              </a:cxn>
              <a:cxn ang="0">
                <a:pos x="174" y="10"/>
              </a:cxn>
              <a:cxn ang="0">
                <a:pos x="164" y="18"/>
              </a:cxn>
              <a:cxn ang="0">
                <a:pos x="171" y="29"/>
              </a:cxn>
              <a:cxn ang="0">
                <a:pos x="166" y="37"/>
              </a:cxn>
              <a:cxn ang="0">
                <a:pos x="153" y="33"/>
              </a:cxn>
              <a:cxn ang="0">
                <a:pos x="144" y="23"/>
              </a:cxn>
              <a:cxn ang="0">
                <a:pos x="137" y="29"/>
              </a:cxn>
              <a:cxn ang="0">
                <a:pos x="125" y="16"/>
              </a:cxn>
              <a:cxn ang="0">
                <a:pos x="112" y="9"/>
              </a:cxn>
              <a:cxn ang="0">
                <a:pos x="98" y="14"/>
              </a:cxn>
              <a:cxn ang="0">
                <a:pos x="83" y="16"/>
              </a:cxn>
            </a:cxnLst>
            <a:rect l="0" t="0" r="r" b="b"/>
            <a:pathLst>
              <a:path w="241" h="196">
                <a:moveTo>
                  <a:pt x="69" y="14"/>
                </a:moveTo>
                <a:lnTo>
                  <a:pt x="67" y="14"/>
                </a:lnTo>
                <a:lnTo>
                  <a:pt x="65" y="14"/>
                </a:lnTo>
                <a:lnTo>
                  <a:pt x="63" y="13"/>
                </a:lnTo>
                <a:lnTo>
                  <a:pt x="61" y="12"/>
                </a:lnTo>
                <a:lnTo>
                  <a:pt x="60" y="11"/>
                </a:lnTo>
                <a:lnTo>
                  <a:pt x="58" y="11"/>
                </a:lnTo>
                <a:lnTo>
                  <a:pt x="57" y="11"/>
                </a:lnTo>
                <a:lnTo>
                  <a:pt x="55" y="12"/>
                </a:lnTo>
                <a:lnTo>
                  <a:pt x="53" y="13"/>
                </a:lnTo>
                <a:lnTo>
                  <a:pt x="51" y="14"/>
                </a:lnTo>
                <a:lnTo>
                  <a:pt x="48" y="15"/>
                </a:lnTo>
                <a:lnTo>
                  <a:pt x="47" y="16"/>
                </a:lnTo>
                <a:lnTo>
                  <a:pt x="44" y="17"/>
                </a:lnTo>
                <a:lnTo>
                  <a:pt x="42" y="17"/>
                </a:lnTo>
                <a:lnTo>
                  <a:pt x="40" y="18"/>
                </a:lnTo>
                <a:lnTo>
                  <a:pt x="37" y="18"/>
                </a:lnTo>
                <a:lnTo>
                  <a:pt x="35" y="19"/>
                </a:lnTo>
                <a:lnTo>
                  <a:pt x="34" y="20"/>
                </a:lnTo>
                <a:lnTo>
                  <a:pt x="33" y="22"/>
                </a:lnTo>
                <a:lnTo>
                  <a:pt x="32" y="24"/>
                </a:lnTo>
                <a:lnTo>
                  <a:pt x="32" y="25"/>
                </a:lnTo>
                <a:lnTo>
                  <a:pt x="31" y="28"/>
                </a:lnTo>
                <a:lnTo>
                  <a:pt x="31" y="29"/>
                </a:lnTo>
                <a:lnTo>
                  <a:pt x="30" y="31"/>
                </a:lnTo>
                <a:lnTo>
                  <a:pt x="26" y="35"/>
                </a:lnTo>
                <a:lnTo>
                  <a:pt x="22" y="39"/>
                </a:lnTo>
                <a:lnTo>
                  <a:pt x="18" y="42"/>
                </a:lnTo>
                <a:lnTo>
                  <a:pt x="14" y="45"/>
                </a:lnTo>
                <a:lnTo>
                  <a:pt x="10" y="49"/>
                </a:lnTo>
                <a:lnTo>
                  <a:pt x="6" y="52"/>
                </a:lnTo>
                <a:lnTo>
                  <a:pt x="2" y="56"/>
                </a:lnTo>
                <a:lnTo>
                  <a:pt x="0" y="60"/>
                </a:lnTo>
                <a:lnTo>
                  <a:pt x="0" y="62"/>
                </a:lnTo>
                <a:lnTo>
                  <a:pt x="3" y="62"/>
                </a:lnTo>
                <a:lnTo>
                  <a:pt x="6" y="63"/>
                </a:lnTo>
                <a:lnTo>
                  <a:pt x="7" y="65"/>
                </a:lnTo>
                <a:lnTo>
                  <a:pt x="8" y="68"/>
                </a:lnTo>
                <a:lnTo>
                  <a:pt x="8" y="72"/>
                </a:lnTo>
                <a:lnTo>
                  <a:pt x="7" y="75"/>
                </a:lnTo>
                <a:lnTo>
                  <a:pt x="5" y="76"/>
                </a:lnTo>
                <a:lnTo>
                  <a:pt x="10" y="87"/>
                </a:lnTo>
                <a:lnTo>
                  <a:pt x="14" y="97"/>
                </a:lnTo>
                <a:lnTo>
                  <a:pt x="17" y="104"/>
                </a:lnTo>
                <a:lnTo>
                  <a:pt x="19" y="111"/>
                </a:lnTo>
                <a:lnTo>
                  <a:pt x="20" y="118"/>
                </a:lnTo>
                <a:lnTo>
                  <a:pt x="21" y="124"/>
                </a:lnTo>
                <a:lnTo>
                  <a:pt x="21" y="131"/>
                </a:lnTo>
                <a:lnTo>
                  <a:pt x="20" y="139"/>
                </a:lnTo>
                <a:lnTo>
                  <a:pt x="20" y="141"/>
                </a:lnTo>
                <a:lnTo>
                  <a:pt x="21" y="145"/>
                </a:lnTo>
                <a:lnTo>
                  <a:pt x="22" y="149"/>
                </a:lnTo>
                <a:lnTo>
                  <a:pt x="23" y="154"/>
                </a:lnTo>
                <a:lnTo>
                  <a:pt x="25" y="160"/>
                </a:lnTo>
                <a:lnTo>
                  <a:pt x="27" y="163"/>
                </a:lnTo>
                <a:lnTo>
                  <a:pt x="28" y="167"/>
                </a:lnTo>
                <a:lnTo>
                  <a:pt x="30" y="168"/>
                </a:lnTo>
                <a:lnTo>
                  <a:pt x="33" y="169"/>
                </a:lnTo>
                <a:lnTo>
                  <a:pt x="36" y="168"/>
                </a:lnTo>
                <a:lnTo>
                  <a:pt x="39" y="167"/>
                </a:lnTo>
                <a:lnTo>
                  <a:pt x="42" y="164"/>
                </a:lnTo>
                <a:lnTo>
                  <a:pt x="45" y="162"/>
                </a:lnTo>
                <a:lnTo>
                  <a:pt x="48" y="160"/>
                </a:lnTo>
                <a:lnTo>
                  <a:pt x="51" y="160"/>
                </a:lnTo>
                <a:lnTo>
                  <a:pt x="54" y="160"/>
                </a:lnTo>
                <a:lnTo>
                  <a:pt x="57" y="163"/>
                </a:lnTo>
                <a:lnTo>
                  <a:pt x="58" y="166"/>
                </a:lnTo>
                <a:lnTo>
                  <a:pt x="58" y="168"/>
                </a:lnTo>
                <a:lnTo>
                  <a:pt x="58" y="171"/>
                </a:lnTo>
                <a:lnTo>
                  <a:pt x="58" y="174"/>
                </a:lnTo>
                <a:lnTo>
                  <a:pt x="57" y="177"/>
                </a:lnTo>
                <a:lnTo>
                  <a:pt x="58" y="181"/>
                </a:lnTo>
                <a:lnTo>
                  <a:pt x="59" y="185"/>
                </a:lnTo>
                <a:lnTo>
                  <a:pt x="60" y="186"/>
                </a:lnTo>
                <a:lnTo>
                  <a:pt x="62" y="188"/>
                </a:lnTo>
                <a:lnTo>
                  <a:pt x="66" y="190"/>
                </a:lnTo>
                <a:lnTo>
                  <a:pt x="70" y="191"/>
                </a:lnTo>
                <a:lnTo>
                  <a:pt x="74" y="193"/>
                </a:lnTo>
                <a:lnTo>
                  <a:pt x="78" y="194"/>
                </a:lnTo>
                <a:lnTo>
                  <a:pt x="81" y="195"/>
                </a:lnTo>
                <a:lnTo>
                  <a:pt x="84" y="195"/>
                </a:lnTo>
                <a:lnTo>
                  <a:pt x="84" y="194"/>
                </a:lnTo>
                <a:lnTo>
                  <a:pt x="84" y="192"/>
                </a:lnTo>
                <a:lnTo>
                  <a:pt x="84" y="191"/>
                </a:lnTo>
                <a:lnTo>
                  <a:pt x="84" y="190"/>
                </a:lnTo>
                <a:lnTo>
                  <a:pt x="86" y="189"/>
                </a:lnTo>
                <a:lnTo>
                  <a:pt x="89" y="189"/>
                </a:lnTo>
                <a:lnTo>
                  <a:pt x="91" y="189"/>
                </a:lnTo>
                <a:lnTo>
                  <a:pt x="94" y="189"/>
                </a:lnTo>
                <a:lnTo>
                  <a:pt x="97" y="190"/>
                </a:lnTo>
                <a:lnTo>
                  <a:pt x="99" y="189"/>
                </a:lnTo>
                <a:lnTo>
                  <a:pt x="101" y="189"/>
                </a:lnTo>
                <a:lnTo>
                  <a:pt x="103" y="188"/>
                </a:lnTo>
                <a:lnTo>
                  <a:pt x="105" y="186"/>
                </a:lnTo>
                <a:lnTo>
                  <a:pt x="106" y="184"/>
                </a:lnTo>
                <a:lnTo>
                  <a:pt x="108" y="184"/>
                </a:lnTo>
                <a:lnTo>
                  <a:pt x="110" y="182"/>
                </a:lnTo>
                <a:lnTo>
                  <a:pt x="112" y="180"/>
                </a:lnTo>
                <a:lnTo>
                  <a:pt x="114" y="178"/>
                </a:lnTo>
                <a:lnTo>
                  <a:pt x="116" y="177"/>
                </a:lnTo>
                <a:lnTo>
                  <a:pt x="119" y="175"/>
                </a:lnTo>
                <a:lnTo>
                  <a:pt x="121" y="174"/>
                </a:lnTo>
                <a:lnTo>
                  <a:pt x="122" y="171"/>
                </a:lnTo>
                <a:lnTo>
                  <a:pt x="121" y="169"/>
                </a:lnTo>
                <a:lnTo>
                  <a:pt x="119" y="167"/>
                </a:lnTo>
                <a:lnTo>
                  <a:pt x="122" y="164"/>
                </a:lnTo>
                <a:lnTo>
                  <a:pt x="125" y="163"/>
                </a:lnTo>
                <a:lnTo>
                  <a:pt x="129" y="163"/>
                </a:lnTo>
                <a:lnTo>
                  <a:pt x="132" y="164"/>
                </a:lnTo>
                <a:lnTo>
                  <a:pt x="136" y="165"/>
                </a:lnTo>
                <a:lnTo>
                  <a:pt x="139" y="166"/>
                </a:lnTo>
                <a:lnTo>
                  <a:pt x="142" y="167"/>
                </a:lnTo>
                <a:lnTo>
                  <a:pt x="145" y="166"/>
                </a:lnTo>
                <a:lnTo>
                  <a:pt x="147" y="166"/>
                </a:lnTo>
                <a:lnTo>
                  <a:pt x="149" y="165"/>
                </a:lnTo>
                <a:lnTo>
                  <a:pt x="151" y="164"/>
                </a:lnTo>
                <a:lnTo>
                  <a:pt x="152" y="163"/>
                </a:lnTo>
                <a:lnTo>
                  <a:pt x="154" y="163"/>
                </a:lnTo>
                <a:lnTo>
                  <a:pt x="156" y="163"/>
                </a:lnTo>
                <a:lnTo>
                  <a:pt x="158" y="162"/>
                </a:lnTo>
                <a:lnTo>
                  <a:pt x="160" y="162"/>
                </a:lnTo>
                <a:lnTo>
                  <a:pt x="160" y="163"/>
                </a:lnTo>
                <a:lnTo>
                  <a:pt x="162" y="164"/>
                </a:lnTo>
                <a:lnTo>
                  <a:pt x="164" y="165"/>
                </a:lnTo>
                <a:lnTo>
                  <a:pt x="163" y="167"/>
                </a:lnTo>
                <a:lnTo>
                  <a:pt x="166" y="167"/>
                </a:lnTo>
                <a:lnTo>
                  <a:pt x="168" y="167"/>
                </a:lnTo>
                <a:lnTo>
                  <a:pt x="171" y="167"/>
                </a:lnTo>
                <a:lnTo>
                  <a:pt x="174" y="167"/>
                </a:lnTo>
                <a:lnTo>
                  <a:pt x="176" y="167"/>
                </a:lnTo>
                <a:lnTo>
                  <a:pt x="179" y="167"/>
                </a:lnTo>
                <a:lnTo>
                  <a:pt x="180" y="167"/>
                </a:lnTo>
                <a:lnTo>
                  <a:pt x="183" y="167"/>
                </a:lnTo>
                <a:lnTo>
                  <a:pt x="181" y="163"/>
                </a:lnTo>
                <a:lnTo>
                  <a:pt x="180" y="160"/>
                </a:lnTo>
                <a:lnTo>
                  <a:pt x="177" y="158"/>
                </a:lnTo>
                <a:lnTo>
                  <a:pt x="174" y="155"/>
                </a:lnTo>
                <a:lnTo>
                  <a:pt x="170" y="153"/>
                </a:lnTo>
                <a:lnTo>
                  <a:pt x="167" y="151"/>
                </a:lnTo>
                <a:lnTo>
                  <a:pt x="164" y="149"/>
                </a:lnTo>
                <a:lnTo>
                  <a:pt x="162" y="146"/>
                </a:lnTo>
                <a:lnTo>
                  <a:pt x="160" y="140"/>
                </a:lnTo>
                <a:lnTo>
                  <a:pt x="161" y="136"/>
                </a:lnTo>
                <a:lnTo>
                  <a:pt x="163" y="134"/>
                </a:lnTo>
                <a:lnTo>
                  <a:pt x="167" y="133"/>
                </a:lnTo>
                <a:lnTo>
                  <a:pt x="172" y="133"/>
                </a:lnTo>
                <a:lnTo>
                  <a:pt x="177" y="133"/>
                </a:lnTo>
                <a:lnTo>
                  <a:pt x="183" y="132"/>
                </a:lnTo>
                <a:lnTo>
                  <a:pt x="188" y="130"/>
                </a:lnTo>
                <a:lnTo>
                  <a:pt x="189" y="128"/>
                </a:lnTo>
                <a:lnTo>
                  <a:pt x="189" y="126"/>
                </a:lnTo>
                <a:lnTo>
                  <a:pt x="189" y="124"/>
                </a:lnTo>
                <a:lnTo>
                  <a:pt x="189" y="122"/>
                </a:lnTo>
                <a:lnTo>
                  <a:pt x="191" y="121"/>
                </a:lnTo>
                <a:lnTo>
                  <a:pt x="194" y="119"/>
                </a:lnTo>
                <a:lnTo>
                  <a:pt x="196" y="119"/>
                </a:lnTo>
                <a:lnTo>
                  <a:pt x="199" y="118"/>
                </a:lnTo>
                <a:lnTo>
                  <a:pt x="201" y="117"/>
                </a:lnTo>
                <a:lnTo>
                  <a:pt x="203" y="117"/>
                </a:lnTo>
                <a:lnTo>
                  <a:pt x="206" y="116"/>
                </a:lnTo>
                <a:lnTo>
                  <a:pt x="209" y="116"/>
                </a:lnTo>
                <a:lnTo>
                  <a:pt x="211" y="115"/>
                </a:lnTo>
                <a:lnTo>
                  <a:pt x="213" y="114"/>
                </a:lnTo>
                <a:lnTo>
                  <a:pt x="214" y="112"/>
                </a:lnTo>
                <a:lnTo>
                  <a:pt x="215" y="110"/>
                </a:lnTo>
                <a:lnTo>
                  <a:pt x="217" y="107"/>
                </a:lnTo>
                <a:lnTo>
                  <a:pt x="218" y="105"/>
                </a:lnTo>
                <a:lnTo>
                  <a:pt x="219" y="103"/>
                </a:lnTo>
                <a:lnTo>
                  <a:pt x="221" y="102"/>
                </a:lnTo>
                <a:lnTo>
                  <a:pt x="224" y="102"/>
                </a:lnTo>
                <a:lnTo>
                  <a:pt x="226" y="102"/>
                </a:lnTo>
                <a:lnTo>
                  <a:pt x="228" y="102"/>
                </a:lnTo>
                <a:lnTo>
                  <a:pt x="230" y="101"/>
                </a:lnTo>
                <a:lnTo>
                  <a:pt x="236" y="95"/>
                </a:lnTo>
                <a:lnTo>
                  <a:pt x="239" y="88"/>
                </a:lnTo>
                <a:lnTo>
                  <a:pt x="240" y="80"/>
                </a:lnTo>
                <a:lnTo>
                  <a:pt x="240" y="72"/>
                </a:lnTo>
                <a:lnTo>
                  <a:pt x="239" y="64"/>
                </a:lnTo>
                <a:lnTo>
                  <a:pt x="237" y="55"/>
                </a:lnTo>
                <a:lnTo>
                  <a:pt x="235" y="48"/>
                </a:lnTo>
                <a:lnTo>
                  <a:pt x="235" y="40"/>
                </a:lnTo>
                <a:lnTo>
                  <a:pt x="234" y="38"/>
                </a:lnTo>
                <a:lnTo>
                  <a:pt x="233" y="35"/>
                </a:lnTo>
                <a:lnTo>
                  <a:pt x="230" y="33"/>
                </a:lnTo>
                <a:lnTo>
                  <a:pt x="228" y="31"/>
                </a:lnTo>
                <a:lnTo>
                  <a:pt x="227" y="30"/>
                </a:lnTo>
                <a:lnTo>
                  <a:pt x="227" y="28"/>
                </a:lnTo>
                <a:lnTo>
                  <a:pt x="227" y="25"/>
                </a:lnTo>
                <a:lnTo>
                  <a:pt x="228" y="24"/>
                </a:lnTo>
                <a:lnTo>
                  <a:pt x="230" y="22"/>
                </a:lnTo>
                <a:lnTo>
                  <a:pt x="232" y="20"/>
                </a:lnTo>
                <a:lnTo>
                  <a:pt x="234" y="19"/>
                </a:lnTo>
                <a:lnTo>
                  <a:pt x="235" y="17"/>
                </a:lnTo>
                <a:lnTo>
                  <a:pt x="236" y="14"/>
                </a:lnTo>
                <a:lnTo>
                  <a:pt x="237" y="11"/>
                </a:lnTo>
                <a:lnTo>
                  <a:pt x="236" y="8"/>
                </a:lnTo>
                <a:lnTo>
                  <a:pt x="236" y="5"/>
                </a:lnTo>
                <a:lnTo>
                  <a:pt x="235" y="3"/>
                </a:lnTo>
                <a:lnTo>
                  <a:pt x="233" y="0"/>
                </a:lnTo>
                <a:lnTo>
                  <a:pt x="231" y="0"/>
                </a:lnTo>
                <a:lnTo>
                  <a:pt x="228" y="0"/>
                </a:lnTo>
                <a:lnTo>
                  <a:pt x="225" y="0"/>
                </a:lnTo>
                <a:lnTo>
                  <a:pt x="221" y="1"/>
                </a:lnTo>
                <a:lnTo>
                  <a:pt x="218" y="3"/>
                </a:lnTo>
                <a:lnTo>
                  <a:pt x="215" y="5"/>
                </a:lnTo>
                <a:lnTo>
                  <a:pt x="212" y="7"/>
                </a:lnTo>
                <a:lnTo>
                  <a:pt x="209" y="10"/>
                </a:lnTo>
                <a:lnTo>
                  <a:pt x="206" y="11"/>
                </a:lnTo>
                <a:lnTo>
                  <a:pt x="203" y="14"/>
                </a:lnTo>
                <a:lnTo>
                  <a:pt x="199" y="11"/>
                </a:lnTo>
                <a:lnTo>
                  <a:pt x="195" y="9"/>
                </a:lnTo>
                <a:lnTo>
                  <a:pt x="190" y="8"/>
                </a:lnTo>
                <a:lnTo>
                  <a:pt x="184" y="8"/>
                </a:lnTo>
                <a:lnTo>
                  <a:pt x="180" y="8"/>
                </a:lnTo>
                <a:lnTo>
                  <a:pt x="174" y="10"/>
                </a:lnTo>
                <a:lnTo>
                  <a:pt x="169" y="11"/>
                </a:lnTo>
                <a:lnTo>
                  <a:pt x="164" y="13"/>
                </a:lnTo>
                <a:lnTo>
                  <a:pt x="163" y="14"/>
                </a:lnTo>
                <a:lnTo>
                  <a:pt x="163" y="16"/>
                </a:lnTo>
                <a:lnTo>
                  <a:pt x="164" y="18"/>
                </a:lnTo>
                <a:lnTo>
                  <a:pt x="165" y="20"/>
                </a:lnTo>
                <a:lnTo>
                  <a:pt x="166" y="22"/>
                </a:lnTo>
                <a:lnTo>
                  <a:pt x="168" y="25"/>
                </a:lnTo>
                <a:lnTo>
                  <a:pt x="170" y="27"/>
                </a:lnTo>
                <a:lnTo>
                  <a:pt x="171" y="29"/>
                </a:lnTo>
                <a:lnTo>
                  <a:pt x="172" y="33"/>
                </a:lnTo>
                <a:lnTo>
                  <a:pt x="171" y="34"/>
                </a:lnTo>
                <a:lnTo>
                  <a:pt x="170" y="35"/>
                </a:lnTo>
                <a:lnTo>
                  <a:pt x="168" y="37"/>
                </a:lnTo>
                <a:lnTo>
                  <a:pt x="166" y="37"/>
                </a:lnTo>
                <a:lnTo>
                  <a:pt x="162" y="38"/>
                </a:lnTo>
                <a:lnTo>
                  <a:pt x="160" y="37"/>
                </a:lnTo>
                <a:lnTo>
                  <a:pt x="158" y="36"/>
                </a:lnTo>
                <a:lnTo>
                  <a:pt x="155" y="35"/>
                </a:lnTo>
                <a:lnTo>
                  <a:pt x="153" y="33"/>
                </a:lnTo>
                <a:lnTo>
                  <a:pt x="151" y="30"/>
                </a:lnTo>
                <a:lnTo>
                  <a:pt x="150" y="27"/>
                </a:lnTo>
                <a:lnTo>
                  <a:pt x="148" y="25"/>
                </a:lnTo>
                <a:lnTo>
                  <a:pt x="146" y="23"/>
                </a:lnTo>
                <a:lnTo>
                  <a:pt x="144" y="23"/>
                </a:lnTo>
                <a:lnTo>
                  <a:pt x="140" y="24"/>
                </a:lnTo>
                <a:lnTo>
                  <a:pt x="140" y="25"/>
                </a:lnTo>
                <a:lnTo>
                  <a:pt x="139" y="27"/>
                </a:lnTo>
                <a:lnTo>
                  <a:pt x="138" y="28"/>
                </a:lnTo>
                <a:lnTo>
                  <a:pt x="137" y="29"/>
                </a:lnTo>
                <a:lnTo>
                  <a:pt x="134" y="27"/>
                </a:lnTo>
                <a:lnTo>
                  <a:pt x="132" y="25"/>
                </a:lnTo>
                <a:lnTo>
                  <a:pt x="129" y="22"/>
                </a:lnTo>
                <a:lnTo>
                  <a:pt x="128" y="19"/>
                </a:lnTo>
                <a:lnTo>
                  <a:pt x="125" y="16"/>
                </a:lnTo>
                <a:lnTo>
                  <a:pt x="123" y="14"/>
                </a:lnTo>
                <a:lnTo>
                  <a:pt x="121" y="11"/>
                </a:lnTo>
                <a:lnTo>
                  <a:pt x="118" y="10"/>
                </a:lnTo>
                <a:lnTo>
                  <a:pt x="115" y="9"/>
                </a:lnTo>
                <a:lnTo>
                  <a:pt x="112" y="9"/>
                </a:lnTo>
                <a:lnTo>
                  <a:pt x="109" y="10"/>
                </a:lnTo>
                <a:lnTo>
                  <a:pt x="106" y="11"/>
                </a:lnTo>
                <a:lnTo>
                  <a:pt x="103" y="11"/>
                </a:lnTo>
                <a:lnTo>
                  <a:pt x="100" y="13"/>
                </a:lnTo>
                <a:lnTo>
                  <a:pt x="98" y="14"/>
                </a:lnTo>
                <a:lnTo>
                  <a:pt x="95" y="15"/>
                </a:lnTo>
                <a:lnTo>
                  <a:pt x="92" y="16"/>
                </a:lnTo>
                <a:lnTo>
                  <a:pt x="89" y="16"/>
                </a:lnTo>
                <a:lnTo>
                  <a:pt x="86" y="16"/>
                </a:lnTo>
                <a:lnTo>
                  <a:pt x="83" y="16"/>
                </a:lnTo>
                <a:lnTo>
                  <a:pt x="79" y="15"/>
                </a:lnTo>
                <a:lnTo>
                  <a:pt x="76" y="15"/>
                </a:lnTo>
                <a:lnTo>
                  <a:pt x="72" y="14"/>
                </a:lnTo>
                <a:lnTo>
                  <a:pt x="69" y="14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" name="Freeform 141"/>
          <p:cNvSpPr>
            <a:spLocks/>
          </p:cNvSpPr>
          <p:nvPr/>
        </p:nvSpPr>
        <p:spPr bwMode="auto">
          <a:xfrm>
            <a:off x="4083050" y="3663261"/>
            <a:ext cx="398463" cy="292100"/>
          </a:xfrm>
          <a:custGeom>
            <a:avLst/>
            <a:gdLst/>
            <a:ahLst/>
            <a:cxnLst>
              <a:cxn ang="0">
                <a:pos x="63" y="13"/>
              </a:cxn>
              <a:cxn ang="0">
                <a:pos x="54" y="14"/>
              </a:cxn>
              <a:cxn ang="0">
                <a:pos x="43" y="18"/>
              </a:cxn>
              <a:cxn ang="0">
                <a:pos x="34" y="23"/>
              </a:cxn>
              <a:cxn ang="0">
                <a:pos x="30" y="32"/>
              </a:cxn>
              <a:cxn ang="0">
                <a:pos x="10" y="50"/>
              </a:cxn>
              <a:cxn ang="0">
                <a:pos x="3" y="64"/>
              </a:cxn>
              <a:cxn ang="0">
                <a:pos x="7" y="77"/>
              </a:cxn>
              <a:cxn ang="0">
                <a:pos x="19" y="114"/>
              </a:cxn>
              <a:cxn ang="0">
                <a:pos x="20" y="146"/>
              </a:cxn>
              <a:cxn ang="0">
                <a:pos x="27" y="168"/>
              </a:cxn>
              <a:cxn ang="0">
                <a:pos x="40" y="172"/>
              </a:cxn>
              <a:cxn ang="0">
                <a:pos x="55" y="165"/>
              </a:cxn>
              <a:cxn ang="0">
                <a:pos x="59" y="179"/>
              </a:cxn>
              <a:cxn ang="0">
                <a:pos x="64" y="194"/>
              </a:cxn>
              <a:cxn ang="0">
                <a:pos x="83" y="201"/>
              </a:cxn>
              <a:cxn ang="0">
                <a:pos x="86" y="196"/>
              </a:cxn>
              <a:cxn ang="0">
                <a:pos x="100" y="196"/>
              </a:cxn>
              <a:cxn ang="0">
                <a:pos x="109" y="190"/>
              </a:cxn>
              <a:cxn ang="0">
                <a:pos x="119" y="182"/>
              </a:cxn>
              <a:cxn ang="0">
                <a:pos x="122" y="172"/>
              </a:cxn>
              <a:cxn ang="0">
                <a:pos x="139" y="170"/>
              </a:cxn>
              <a:cxn ang="0">
                <a:pos x="152" y="170"/>
              </a:cxn>
              <a:cxn ang="0">
                <a:pos x="162" y="167"/>
              </a:cxn>
              <a:cxn ang="0">
                <a:pos x="167" y="172"/>
              </a:cxn>
              <a:cxn ang="0">
                <a:pos x="180" y="172"/>
              </a:cxn>
              <a:cxn ang="0">
                <a:pos x="184" y="165"/>
              </a:cxn>
              <a:cxn ang="0">
                <a:pos x="168" y="154"/>
              </a:cxn>
              <a:cxn ang="0">
                <a:pos x="171" y="137"/>
              </a:cxn>
              <a:cxn ang="0">
                <a:pos x="194" y="132"/>
              </a:cxn>
              <a:cxn ang="0">
                <a:pos x="199" y="123"/>
              </a:cxn>
              <a:cxn ang="0">
                <a:pos x="211" y="119"/>
              </a:cxn>
              <a:cxn ang="0">
                <a:pos x="221" y="113"/>
              </a:cxn>
              <a:cxn ang="0">
                <a:pos x="230" y="105"/>
              </a:cxn>
              <a:cxn ang="0">
                <a:pos x="245" y="91"/>
              </a:cxn>
              <a:cxn ang="0">
                <a:pos x="241" y="49"/>
              </a:cxn>
              <a:cxn ang="0">
                <a:pos x="234" y="32"/>
              </a:cxn>
              <a:cxn ang="0">
                <a:pos x="236" y="23"/>
              </a:cxn>
              <a:cxn ang="0">
                <a:pos x="243" y="11"/>
              </a:cxn>
              <a:cxn ang="0">
                <a:pos x="237" y="0"/>
              </a:cxn>
              <a:cxn ang="0">
                <a:pos x="221" y="5"/>
              </a:cxn>
              <a:cxn ang="0">
                <a:pos x="204" y="11"/>
              </a:cxn>
              <a:cxn ang="0">
                <a:pos x="178" y="10"/>
              </a:cxn>
              <a:cxn ang="0">
                <a:pos x="168" y="19"/>
              </a:cxn>
              <a:cxn ang="0">
                <a:pos x="175" y="30"/>
              </a:cxn>
              <a:cxn ang="0">
                <a:pos x="170" y="38"/>
              </a:cxn>
              <a:cxn ang="0">
                <a:pos x="157" y="34"/>
              </a:cxn>
              <a:cxn ang="0">
                <a:pos x="147" y="24"/>
              </a:cxn>
              <a:cxn ang="0">
                <a:pos x="140" y="30"/>
              </a:cxn>
              <a:cxn ang="0">
                <a:pos x="128" y="17"/>
              </a:cxn>
              <a:cxn ang="0">
                <a:pos x="115" y="9"/>
              </a:cxn>
              <a:cxn ang="0">
                <a:pos x="101" y="15"/>
              </a:cxn>
              <a:cxn ang="0">
                <a:pos x="85" y="17"/>
              </a:cxn>
            </a:cxnLst>
            <a:rect l="0" t="0" r="r" b="b"/>
            <a:pathLst>
              <a:path w="247" h="202">
                <a:moveTo>
                  <a:pt x="71" y="15"/>
                </a:moveTo>
                <a:lnTo>
                  <a:pt x="69" y="15"/>
                </a:lnTo>
                <a:lnTo>
                  <a:pt x="67" y="15"/>
                </a:lnTo>
                <a:lnTo>
                  <a:pt x="65" y="14"/>
                </a:lnTo>
                <a:lnTo>
                  <a:pt x="63" y="13"/>
                </a:lnTo>
                <a:lnTo>
                  <a:pt x="61" y="12"/>
                </a:lnTo>
                <a:lnTo>
                  <a:pt x="59" y="12"/>
                </a:lnTo>
                <a:lnTo>
                  <a:pt x="58" y="12"/>
                </a:lnTo>
                <a:lnTo>
                  <a:pt x="56" y="13"/>
                </a:lnTo>
                <a:lnTo>
                  <a:pt x="54" y="14"/>
                </a:lnTo>
                <a:lnTo>
                  <a:pt x="52" y="15"/>
                </a:lnTo>
                <a:lnTo>
                  <a:pt x="49" y="16"/>
                </a:lnTo>
                <a:lnTo>
                  <a:pt x="48" y="17"/>
                </a:lnTo>
                <a:lnTo>
                  <a:pt x="45" y="18"/>
                </a:lnTo>
                <a:lnTo>
                  <a:pt x="43" y="18"/>
                </a:lnTo>
                <a:lnTo>
                  <a:pt x="41" y="19"/>
                </a:lnTo>
                <a:lnTo>
                  <a:pt x="38" y="19"/>
                </a:lnTo>
                <a:lnTo>
                  <a:pt x="36" y="20"/>
                </a:lnTo>
                <a:lnTo>
                  <a:pt x="35" y="21"/>
                </a:lnTo>
                <a:lnTo>
                  <a:pt x="34" y="23"/>
                </a:lnTo>
                <a:lnTo>
                  <a:pt x="33" y="25"/>
                </a:lnTo>
                <a:lnTo>
                  <a:pt x="33" y="26"/>
                </a:lnTo>
                <a:lnTo>
                  <a:pt x="32" y="29"/>
                </a:lnTo>
                <a:lnTo>
                  <a:pt x="32" y="30"/>
                </a:lnTo>
                <a:lnTo>
                  <a:pt x="30" y="32"/>
                </a:lnTo>
                <a:lnTo>
                  <a:pt x="26" y="36"/>
                </a:lnTo>
                <a:lnTo>
                  <a:pt x="22" y="40"/>
                </a:lnTo>
                <a:lnTo>
                  <a:pt x="18" y="43"/>
                </a:lnTo>
                <a:lnTo>
                  <a:pt x="14" y="46"/>
                </a:lnTo>
                <a:lnTo>
                  <a:pt x="10" y="50"/>
                </a:lnTo>
                <a:lnTo>
                  <a:pt x="6" y="53"/>
                </a:lnTo>
                <a:lnTo>
                  <a:pt x="2" y="58"/>
                </a:lnTo>
                <a:lnTo>
                  <a:pt x="0" y="62"/>
                </a:lnTo>
                <a:lnTo>
                  <a:pt x="0" y="64"/>
                </a:lnTo>
                <a:lnTo>
                  <a:pt x="3" y="64"/>
                </a:lnTo>
                <a:lnTo>
                  <a:pt x="6" y="65"/>
                </a:lnTo>
                <a:lnTo>
                  <a:pt x="7" y="67"/>
                </a:lnTo>
                <a:lnTo>
                  <a:pt x="8" y="70"/>
                </a:lnTo>
                <a:lnTo>
                  <a:pt x="8" y="74"/>
                </a:lnTo>
                <a:lnTo>
                  <a:pt x="7" y="77"/>
                </a:lnTo>
                <a:lnTo>
                  <a:pt x="5" y="79"/>
                </a:lnTo>
                <a:lnTo>
                  <a:pt x="10" y="90"/>
                </a:lnTo>
                <a:lnTo>
                  <a:pt x="14" y="100"/>
                </a:lnTo>
                <a:lnTo>
                  <a:pt x="17" y="107"/>
                </a:lnTo>
                <a:lnTo>
                  <a:pt x="19" y="114"/>
                </a:lnTo>
                <a:lnTo>
                  <a:pt x="20" y="121"/>
                </a:lnTo>
                <a:lnTo>
                  <a:pt x="21" y="128"/>
                </a:lnTo>
                <a:lnTo>
                  <a:pt x="21" y="135"/>
                </a:lnTo>
                <a:lnTo>
                  <a:pt x="20" y="143"/>
                </a:lnTo>
                <a:lnTo>
                  <a:pt x="20" y="146"/>
                </a:lnTo>
                <a:lnTo>
                  <a:pt x="21" y="150"/>
                </a:lnTo>
                <a:lnTo>
                  <a:pt x="22" y="154"/>
                </a:lnTo>
                <a:lnTo>
                  <a:pt x="23" y="159"/>
                </a:lnTo>
                <a:lnTo>
                  <a:pt x="25" y="165"/>
                </a:lnTo>
                <a:lnTo>
                  <a:pt x="27" y="168"/>
                </a:lnTo>
                <a:lnTo>
                  <a:pt x="28" y="172"/>
                </a:lnTo>
                <a:lnTo>
                  <a:pt x="30" y="173"/>
                </a:lnTo>
                <a:lnTo>
                  <a:pt x="34" y="174"/>
                </a:lnTo>
                <a:lnTo>
                  <a:pt x="37" y="173"/>
                </a:lnTo>
                <a:lnTo>
                  <a:pt x="40" y="172"/>
                </a:lnTo>
                <a:lnTo>
                  <a:pt x="43" y="169"/>
                </a:lnTo>
                <a:lnTo>
                  <a:pt x="46" y="167"/>
                </a:lnTo>
                <a:lnTo>
                  <a:pt x="49" y="165"/>
                </a:lnTo>
                <a:lnTo>
                  <a:pt x="52" y="165"/>
                </a:lnTo>
                <a:lnTo>
                  <a:pt x="55" y="165"/>
                </a:lnTo>
                <a:lnTo>
                  <a:pt x="58" y="168"/>
                </a:lnTo>
                <a:lnTo>
                  <a:pt x="59" y="171"/>
                </a:lnTo>
                <a:lnTo>
                  <a:pt x="59" y="173"/>
                </a:lnTo>
                <a:lnTo>
                  <a:pt x="59" y="176"/>
                </a:lnTo>
                <a:lnTo>
                  <a:pt x="59" y="179"/>
                </a:lnTo>
                <a:lnTo>
                  <a:pt x="58" y="182"/>
                </a:lnTo>
                <a:lnTo>
                  <a:pt x="59" y="186"/>
                </a:lnTo>
                <a:lnTo>
                  <a:pt x="60" y="191"/>
                </a:lnTo>
                <a:lnTo>
                  <a:pt x="62" y="192"/>
                </a:lnTo>
                <a:lnTo>
                  <a:pt x="64" y="194"/>
                </a:lnTo>
                <a:lnTo>
                  <a:pt x="68" y="196"/>
                </a:lnTo>
                <a:lnTo>
                  <a:pt x="72" y="197"/>
                </a:lnTo>
                <a:lnTo>
                  <a:pt x="76" y="199"/>
                </a:lnTo>
                <a:lnTo>
                  <a:pt x="80" y="200"/>
                </a:lnTo>
                <a:lnTo>
                  <a:pt x="83" y="201"/>
                </a:lnTo>
                <a:lnTo>
                  <a:pt x="86" y="201"/>
                </a:lnTo>
                <a:lnTo>
                  <a:pt x="86" y="200"/>
                </a:lnTo>
                <a:lnTo>
                  <a:pt x="86" y="198"/>
                </a:lnTo>
                <a:lnTo>
                  <a:pt x="86" y="197"/>
                </a:lnTo>
                <a:lnTo>
                  <a:pt x="86" y="196"/>
                </a:lnTo>
                <a:lnTo>
                  <a:pt x="88" y="195"/>
                </a:lnTo>
                <a:lnTo>
                  <a:pt x="91" y="195"/>
                </a:lnTo>
                <a:lnTo>
                  <a:pt x="94" y="195"/>
                </a:lnTo>
                <a:lnTo>
                  <a:pt x="97" y="195"/>
                </a:lnTo>
                <a:lnTo>
                  <a:pt x="100" y="196"/>
                </a:lnTo>
                <a:lnTo>
                  <a:pt x="102" y="195"/>
                </a:lnTo>
                <a:lnTo>
                  <a:pt x="104" y="195"/>
                </a:lnTo>
                <a:lnTo>
                  <a:pt x="106" y="194"/>
                </a:lnTo>
                <a:lnTo>
                  <a:pt x="108" y="192"/>
                </a:lnTo>
                <a:lnTo>
                  <a:pt x="109" y="190"/>
                </a:lnTo>
                <a:lnTo>
                  <a:pt x="111" y="189"/>
                </a:lnTo>
                <a:lnTo>
                  <a:pt x="113" y="187"/>
                </a:lnTo>
                <a:lnTo>
                  <a:pt x="115" y="185"/>
                </a:lnTo>
                <a:lnTo>
                  <a:pt x="117" y="183"/>
                </a:lnTo>
                <a:lnTo>
                  <a:pt x="119" y="182"/>
                </a:lnTo>
                <a:lnTo>
                  <a:pt x="122" y="180"/>
                </a:lnTo>
                <a:lnTo>
                  <a:pt x="124" y="179"/>
                </a:lnTo>
                <a:lnTo>
                  <a:pt x="125" y="176"/>
                </a:lnTo>
                <a:lnTo>
                  <a:pt x="124" y="174"/>
                </a:lnTo>
                <a:lnTo>
                  <a:pt x="122" y="172"/>
                </a:lnTo>
                <a:lnTo>
                  <a:pt x="125" y="169"/>
                </a:lnTo>
                <a:lnTo>
                  <a:pt x="128" y="168"/>
                </a:lnTo>
                <a:lnTo>
                  <a:pt x="132" y="168"/>
                </a:lnTo>
                <a:lnTo>
                  <a:pt x="135" y="169"/>
                </a:lnTo>
                <a:lnTo>
                  <a:pt x="139" y="170"/>
                </a:lnTo>
                <a:lnTo>
                  <a:pt x="142" y="171"/>
                </a:lnTo>
                <a:lnTo>
                  <a:pt x="145" y="172"/>
                </a:lnTo>
                <a:lnTo>
                  <a:pt x="148" y="171"/>
                </a:lnTo>
                <a:lnTo>
                  <a:pt x="150" y="171"/>
                </a:lnTo>
                <a:lnTo>
                  <a:pt x="152" y="170"/>
                </a:lnTo>
                <a:lnTo>
                  <a:pt x="155" y="169"/>
                </a:lnTo>
                <a:lnTo>
                  <a:pt x="156" y="168"/>
                </a:lnTo>
                <a:lnTo>
                  <a:pt x="158" y="168"/>
                </a:lnTo>
                <a:lnTo>
                  <a:pt x="160" y="168"/>
                </a:lnTo>
                <a:lnTo>
                  <a:pt x="162" y="167"/>
                </a:lnTo>
                <a:lnTo>
                  <a:pt x="164" y="167"/>
                </a:lnTo>
                <a:lnTo>
                  <a:pt x="164" y="168"/>
                </a:lnTo>
                <a:lnTo>
                  <a:pt x="166" y="169"/>
                </a:lnTo>
                <a:lnTo>
                  <a:pt x="168" y="170"/>
                </a:lnTo>
                <a:lnTo>
                  <a:pt x="167" y="172"/>
                </a:lnTo>
                <a:lnTo>
                  <a:pt x="170" y="172"/>
                </a:lnTo>
                <a:lnTo>
                  <a:pt x="172" y="172"/>
                </a:lnTo>
                <a:lnTo>
                  <a:pt x="175" y="172"/>
                </a:lnTo>
                <a:lnTo>
                  <a:pt x="178" y="172"/>
                </a:lnTo>
                <a:lnTo>
                  <a:pt x="180" y="172"/>
                </a:lnTo>
                <a:lnTo>
                  <a:pt x="183" y="172"/>
                </a:lnTo>
                <a:lnTo>
                  <a:pt x="185" y="172"/>
                </a:lnTo>
                <a:lnTo>
                  <a:pt x="188" y="172"/>
                </a:lnTo>
                <a:lnTo>
                  <a:pt x="186" y="168"/>
                </a:lnTo>
                <a:lnTo>
                  <a:pt x="184" y="165"/>
                </a:lnTo>
                <a:lnTo>
                  <a:pt x="181" y="163"/>
                </a:lnTo>
                <a:lnTo>
                  <a:pt x="178" y="160"/>
                </a:lnTo>
                <a:lnTo>
                  <a:pt x="174" y="158"/>
                </a:lnTo>
                <a:lnTo>
                  <a:pt x="171" y="156"/>
                </a:lnTo>
                <a:lnTo>
                  <a:pt x="168" y="154"/>
                </a:lnTo>
                <a:lnTo>
                  <a:pt x="166" y="151"/>
                </a:lnTo>
                <a:lnTo>
                  <a:pt x="164" y="144"/>
                </a:lnTo>
                <a:lnTo>
                  <a:pt x="165" y="140"/>
                </a:lnTo>
                <a:lnTo>
                  <a:pt x="167" y="138"/>
                </a:lnTo>
                <a:lnTo>
                  <a:pt x="171" y="137"/>
                </a:lnTo>
                <a:lnTo>
                  <a:pt x="176" y="137"/>
                </a:lnTo>
                <a:lnTo>
                  <a:pt x="181" y="137"/>
                </a:lnTo>
                <a:lnTo>
                  <a:pt x="188" y="136"/>
                </a:lnTo>
                <a:lnTo>
                  <a:pt x="193" y="134"/>
                </a:lnTo>
                <a:lnTo>
                  <a:pt x="194" y="132"/>
                </a:lnTo>
                <a:lnTo>
                  <a:pt x="194" y="130"/>
                </a:lnTo>
                <a:lnTo>
                  <a:pt x="194" y="128"/>
                </a:lnTo>
                <a:lnTo>
                  <a:pt x="194" y="126"/>
                </a:lnTo>
                <a:lnTo>
                  <a:pt x="196" y="125"/>
                </a:lnTo>
                <a:lnTo>
                  <a:pt x="199" y="123"/>
                </a:lnTo>
                <a:lnTo>
                  <a:pt x="201" y="122"/>
                </a:lnTo>
                <a:lnTo>
                  <a:pt x="204" y="121"/>
                </a:lnTo>
                <a:lnTo>
                  <a:pt x="206" y="120"/>
                </a:lnTo>
                <a:lnTo>
                  <a:pt x="208" y="120"/>
                </a:lnTo>
                <a:lnTo>
                  <a:pt x="211" y="119"/>
                </a:lnTo>
                <a:lnTo>
                  <a:pt x="214" y="119"/>
                </a:lnTo>
                <a:lnTo>
                  <a:pt x="217" y="118"/>
                </a:lnTo>
                <a:lnTo>
                  <a:pt x="219" y="117"/>
                </a:lnTo>
                <a:lnTo>
                  <a:pt x="220" y="115"/>
                </a:lnTo>
                <a:lnTo>
                  <a:pt x="221" y="113"/>
                </a:lnTo>
                <a:lnTo>
                  <a:pt x="223" y="110"/>
                </a:lnTo>
                <a:lnTo>
                  <a:pt x="224" y="108"/>
                </a:lnTo>
                <a:lnTo>
                  <a:pt x="225" y="106"/>
                </a:lnTo>
                <a:lnTo>
                  <a:pt x="227" y="105"/>
                </a:lnTo>
                <a:lnTo>
                  <a:pt x="230" y="105"/>
                </a:lnTo>
                <a:lnTo>
                  <a:pt x="232" y="105"/>
                </a:lnTo>
                <a:lnTo>
                  <a:pt x="234" y="105"/>
                </a:lnTo>
                <a:lnTo>
                  <a:pt x="236" y="104"/>
                </a:lnTo>
                <a:lnTo>
                  <a:pt x="242" y="98"/>
                </a:lnTo>
                <a:lnTo>
                  <a:pt x="245" y="91"/>
                </a:lnTo>
                <a:lnTo>
                  <a:pt x="246" y="83"/>
                </a:lnTo>
                <a:lnTo>
                  <a:pt x="246" y="74"/>
                </a:lnTo>
                <a:lnTo>
                  <a:pt x="245" y="66"/>
                </a:lnTo>
                <a:lnTo>
                  <a:pt x="243" y="57"/>
                </a:lnTo>
                <a:lnTo>
                  <a:pt x="241" y="49"/>
                </a:lnTo>
                <a:lnTo>
                  <a:pt x="241" y="41"/>
                </a:lnTo>
                <a:lnTo>
                  <a:pt x="240" y="39"/>
                </a:lnTo>
                <a:lnTo>
                  <a:pt x="239" y="36"/>
                </a:lnTo>
                <a:lnTo>
                  <a:pt x="236" y="34"/>
                </a:lnTo>
                <a:lnTo>
                  <a:pt x="234" y="32"/>
                </a:lnTo>
                <a:lnTo>
                  <a:pt x="233" y="31"/>
                </a:lnTo>
                <a:lnTo>
                  <a:pt x="233" y="29"/>
                </a:lnTo>
                <a:lnTo>
                  <a:pt x="233" y="26"/>
                </a:lnTo>
                <a:lnTo>
                  <a:pt x="234" y="25"/>
                </a:lnTo>
                <a:lnTo>
                  <a:pt x="236" y="23"/>
                </a:lnTo>
                <a:lnTo>
                  <a:pt x="238" y="21"/>
                </a:lnTo>
                <a:lnTo>
                  <a:pt x="240" y="20"/>
                </a:lnTo>
                <a:lnTo>
                  <a:pt x="241" y="18"/>
                </a:lnTo>
                <a:lnTo>
                  <a:pt x="242" y="15"/>
                </a:lnTo>
                <a:lnTo>
                  <a:pt x="243" y="11"/>
                </a:lnTo>
                <a:lnTo>
                  <a:pt x="242" y="8"/>
                </a:lnTo>
                <a:lnTo>
                  <a:pt x="242" y="5"/>
                </a:lnTo>
                <a:lnTo>
                  <a:pt x="241" y="3"/>
                </a:lnTo>
                <a:lnTo>
                  <a:pt x="239" y="0"/>
                </a:lnTo>
                <a:lnTo>
                  <a:pt x="237" y="0"/>
                </a:lnTo>
                <a:lnTo>
                  <a:pt x="234" y="0"/>
                </a:lnTo>
                <a:lnTo>
                  <a:pt x="231" y="0"/>
                </a:lnTo>
                <a:lnTo>
                  <a:pt x="227" y="1"/>
                </a:lnTo>
                <a:lnTo>
                  <a:pt x="224" y="3"/>
                </a:lnTo>
                <a:lnTo>
                  <a:pt x="221" y="5"/>
                </a:lnTo>
                <a:lnTo>
                  <a:pt x="218" y="7"/>
                </a:lnTo>
                <a:lnTo>
                  <a:pt x="214" y="10"/>
                </a:lnTo>
                <a:lnTo>
                  <a:pt x="211" y="12"/>
                </a:lnTo>
                <a:lnTo>
                  <a:pt x="208" y="15"/>
                </a:lnTo>
                <a:lnTo>
                  <a:pt x="204" y="11"/>
                </a:lnTo>
                <a:lnTo>
                  <a:pt x="200" y="9"/>
                </a:lnTo>
                <a:lnTo>
                  <a:pt x="195" y="8"/>
                </a:lnTo>
                <a:lnTo>
                  <a:pt x="189" y="8"/>
                </a:lnTo>
                <a:lnTo>
                  <a:pt x="184" y="8"/>
                </a:lnTo>
                <a:lnTo>
                  <a:pt x="178" y="10"/>
                </a:lnTo>
                <a:lnTo>
                  <a:pt x="173" y="12"/>
                </a:lnTo>
                <a:lnTo>
                  <a:pt x="168" y="14"/>
                </a:lnTo>
                <a:lnTo>
                  <a:pt x="167" y="15"/>
                </a:lnTo>
                <a:lnTo>
                  <a:pt x="167" y="17"/>
                </a:lnTo>
                <a:lnTo>
                  <a:pt x="168" y="19"/>
                </a:lnTo>
                <a:lnTo>
                  <a:pt x="169" y="21"/>
                </a:lnTo>
                <a:lnTo>
                  <a:pt x="170" y="23"/>
                </a:lnTo>
                <a:lnTo>
                  <a:pt x="172" y="26"/>
                </a:lnTo>
                <a:lnTo>
                  <a:pt x="174" y="28"/>
                </a:lnTo>
                <a:lnTo>
                  <a:pt x="175" y="30"/>
                </a:lnTo>
                <a:lnTo>
                  <a:pt x="176" y="34"/>
                </a:lnTo>
                <a:lnTo>
                  <a:pt x="175" y="35"/>
                </a:lnTo>
                <a:lnTo>
                  <a:pt x="174" y="36"/>
                </a:lnTo>
                <a:lnTo>
                  <a:pt x="172" y="38"/>
                </a:lnTo>
                <a:lnTo>
                  <a:pt x="170" y="38"/>
                </a:lnTo>
                <a:lnTo>
                  <a:pt x="166" y="39"/>
                </a:lnTo>
                <a:lnTo>
                  <a:pt x="164" y="38"/>
                </a:lnTo>
                <a:lnTo>
                  <a:pt x="162" y="37"/>
                </a:lnTo>
                <a:lnTo>
                  <a:pt x="159" y="36"/>
                </a:lnTo>
                <a:lnTo>
                  <a:pt x="157" y="34"/>
                </a:lnTo>
                <a:lnTo>
                  <a:pt x="155" y="31"/>
                </a:lnTo>
                <a:lnTo>
                  <a:pt x="153" y="28"/>
                </a:lnTo>
                <a:lnTo>
                  <a:pt x="151" y="26"/>
                </a:lnTo>
                <a:lnTo>
                  <a:pt x="149" y="24"/>
                </a:lnTo>
                <a:lnTo>
                  <a:pt x="147" y="24"/>
                </a:lnTo>
                <a:lnTo>
                  <a:pt x="143" y="25"/>
                </a:lnTo>
                <a:lnTo>
                  <a:pt x="143" y="26"/>
                </a:lnTo>
                <a:lnTo>
                  <a:pt x="142" y="28"/>
                </a:lnTo>
                <a:lnTo>
                  <a:pt x="141" y="29"/>
                </a:lnTo>
                <a:lnTo>
                  <a:pt x="140" y="30"/>
                </a:lnTo>
                <a:lnTo>
                  <a:pt x="137" y="28"/>
                </a:lnTo>
                <a:lnTo>
                  <a:pt x="135" y="26"/>
                </a:lnTo>
                <a:lnTo>
                  <a:pt x="132" y="23"/>
                </a:lnTo>
                <a:lnTo>
                  <a:pt x="131" y="20"/>
                </a:lnTo>
                <a:lnTo>
                  <a:pt x="128" y="17"/>
                </a:lnTo>
                <a:lnTo>
                  <a:pt x="126" y="15"/>
                </a:lnTo>
                <a:lnTo>
                  <a:pt x="124" y="12"/>
                </a:lnTo>
                <a:lnTo>
                  <a:pt x="121" y="10"/>
                </a:lnTo>
                <a:lnTo>
                  <a:pt x="118" y="9"/>
                </a:lnTo>
                <a:lnTo>
                  <a:pt x="115" y="9"/>
                </a:lnTo>
                <a:lnTo>
                  <a:pt x="112" y="10"/>
                </a:lnTo>
                <a:lnTo>
                  <a:pt x="109" y="11"/>
                </a:lnTo>
                <a:lnTo>
                  <a:pt x="106" y="12"/>
                </a:lnTo>
                <a:lnTo>
                  <a:pt x="103" y="14"/>
                </a:lnTo>
                <a:lnTo>
                  <a:pt x="101" y="15"/>
                </a:lnTo>
                <a:lnTo>
                  <a:pt x="98" y="16"/>
                </a:lnTo>
                <a:lnTo>
                  <a:pt x="95" y="17"/>
                </a:lnTo>
                <a:lnTo>
                  <a:pt x="91" y="17"/>
                </a:lnTo>
                <a:lnTo>
                  <a:pt x="88" y="17"/>
                </a:lnTo>
                <a:lnTo>
                  <a:pt x="85" y="17"/>
                </a:lnTo>
                <a:lnTo>
                  <a:pt x="81" y="16"/>
                </a:lnTo>
                <a:lnTo>
                  <a:pt x="78" y="16"/>
                </a:lnTo>
                <a:lnTo>
                  <a:pt x="74" y="15"/>
                </a:lnTo>
                <a:lnTo>
                  <a:pt x="71" y="1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" name="Freeform 142"/>
          <p:cNvSpPr>
            <a:spLocks/>
          </p:cNvSpPr>
          <p:nvPr/>
        </p:nvSpPr>
        <p:spPr bwMode="auto">
          <a:xfrm>
            <a:off x="4603750" y="4166499"/>
            <a:ext cx="733425" cy="382587"/>
          </a:xfrm>
          <a:custGeom>
            <a:avLst/>
            <a:gdLst/>
            <a:ahLst/>
            <a:cxnLst>
              <a:cxn ang="0">
                <a:pos x="8" y="216"/>
              </a:cxn>
              <a:cxn ang="0">
                <a:pos x="19" y="219"/>
              </a:cxn>
              <a:cxn ang="0">
                <a:pos x="36" y="230"/>
              </a:cxn>
              <a:cxn ang="0">
                <a:pos x="53" y="236"/>
              </a:cxn>
              <a:cxn ang="0">
                <a:pos x="68" y="236"/>
              </a:cxn>
              <a:cxn ang="0">
                <a:pos x="75" y="223"/>
              </a:cxn>
              <a:cxn ang="0">
                <a:pos x="83" y="217"/>
              </a:cxn>
              <a:cxn ang="0">
                <a:pos x="84" y="206"/>
              </a:cxn>
              <a:cxn ang="0">
                <a:pos x="101" y="190"/>
              </a:cxn>
              <a:cxn ang="0">
                <a:pos x="131" y="185"/>
              </a:cxn>
              <a:cxn ang="0">
                <a:pos x="161" y="183"/>
              </a:cxn>
              <a:cxn ang="0">
                <a:pos x="177" y="177"/>
              </a:cxn>
              <a:cxn ang="0">
                <a:pos x="189" y="166"/>
              </a:cxn>
              <a:cxn ang="0">
                <a:pos x="203" y="135"/>
              </a:cxn>
              <a:cxn ang="0">
                <a:pos x="230" y="99"/>
              </a:cxn>
              <a:cxn ang="0">
                <a:pos x="270" y="90"/>
              </a:cxn>
              <a:cxn ang="0">
                <a:pos x="271" y="76"/>
              </a:cxn>
              <a:cxn ang="0">
                <a:pos x="276" y="63"/>
              </a:cxn>
              <a:cxn ang="0">
                <a:pos x="294" y="65"/>
              </a:cxn>
              <a:cxn ang="0">
                <a:pos x="316" y="48"/>
              </a:cxn>
              <a:cxn ang="0">
                <a:pos x="337" y="2"/>
              </a:cxn>
              <a:cxn ang="0">
                <a:pos x="346" y="13"/>
              </a:cxn>
              <a:cxn ang="0">
                <a:pos x="360" y="8"/>
              </a:cxn>
              <a:cxn ang="0">
                <a:pos x="362" y="20"/>
              </a:cxn>
              <a:cxn ang="0">
                <a:pos x="376" y="24"/>
              </a:cxn>
              <a:cxn ang="0">
                <a:pos x="377" y="37"/>
              </a:cxn>
              <a:cxn ang="0">
                <a:pos x="369" y="49"/>
              </a:cxn>
              <a:cxn ang="0">
                <a:pos x="378" y="44"/>
              </a:cxn>
              <a:cxn ang="0">
                <a:pos x="387" y="47"/>
              </a:cxn>
              <a:cxn ang="0">
                <a:pos x="384" y="58"/>
              </a:cxn>
              <a:cxn ang="0">
                <a:pos x="417" y="61"/>
              </a:cxn>
              <a:cxn ang="0">
                <a:pos x="441" y="71"/>
              </a:cxn>
              <a:cxn ang="0">
                <a:pos x="450" y="76"/>
              </a:cxn>
              <a:cxn ang="0">
                <a:pos x="429" y="88"/>
              </a:cxn>
              <a:cxn ang="0">
                <a:pos x="413" y="92"/>
              </a:cxn>
              <a:cxn ang="0">
                <a:pos x="414" y="101"/>
              </a:cxn>
              <a:cxn ang="0">
                <a:pos x="428" y="115"/>
              </a:cxn>
              <a:cxn ang="0">
                <a:pos x="385" y="118"/>
              </a:cxn>
              <a:cxn ang="0">
                <a:pos x="361" y="116"/>
              </a:cxn>
              <a:cxn ang="0">
                <a:pos x="335" y="112"/>
              </a:cxn>
              <a:cxn ang="0">
                <a:pos x="303" y="111"/>
              </a:cxn>
              <a:cxn ang="0">
                <a:pos x="290" y="116"/>
              </a:cxn>
              <a:cxn ang="0">
                <a:pos x="284" y="126"/>
              </a:cxn>
              <a:cxn ang="0">
                <a:pos x="277" y="138"/>
              </a:cxn>
              <a:cxn ang="0">
                <a:pos x="282" y="150"/>
              </a:cxn>
              <a:cxn ang="0">
                <a:pos x="269" y="158"/>
              </a:cxn>
              <a:cxn ang="0">
                <a:pos x="272" y="172"/>
              </a:cxn>
              <a:cxn ang="0">
                <a:pos x="256" y="181"/>
              </a:cxn>
              <a:cxn ang="0">
                <a:pos x="259" y="197"/>
              </a:cxn>
              <a:cxn ang="0">
                <a:pos x="247" y="208"/>
              </a:cxn>
              <a:cxn ang="0">
                <a:pos x="244" y="223"/>
              </a:cxn>
              <a:cxn ang="0">
                <a:pos x="229" y="233"/>
              </a:cxn>
              <a:cxn ang="0">
                <a:pos x="191" y="239"/>
              </a:cxn>
              <a:cxn ang="0">
                <a:pos x="198" y="250"/>
              </a:cxn>
              <a:cxn ang="0">
                <a:pos x="162" y="234"/>
              </a:cxn>
              <a:cxn ang="0">
                <a:pos x="125" y="232"/>
              </a:cxn>
              <a:cxn ang="0">
                <a:pos x="121" y="244"/>
              </a:cxn>
              <a:cxn ang="0">
                <a:pos x="101" y="249"/>
              </a:cxn>
              <a:cxn ang="0">
                <a:pos x="73" y="252"/>
              </a:cxn>
              <a:cxn ang="0">
                <a:pos x="48" y="259"/>
              </a:cxn>
              <a:cxn ang="0">
                <a:pos x="25" y="241"/>
              </a:cxn>
            </a:cxnLst>
            <a:rect l="0" t="0" r="r" b="b"/>
            <a:pathLst>
              <a:path w="453" h="265">
                <a:moveTo>
                  <a:pt x="0" y="226"/>
                </a:moveTo>
                <a:lnTo>
                  <a:pt x="2" y="225"/>
                </a:lnTo>
                <a:lnTo>
                  <a:pt x="4" y="224"/>
                </a:lnTo>
                <a:lnTo>
                  <a:pt x="5" y="222"/>
                </a:lnTo>
                <a:lnTo>
                  <a:pt x="7" y="219"/>
                </a:lnTo>
                <a:lnTo>
                  <a:pt x="8" y="216"/>
                </a:lnTo>
                <a:lnTo>
                  <a:pt x="10" y="214"/>
                </a:lnTo>
                <a:lnTo>
                  <a:pt x="12" y="213"/>
                </a:lnTo>
                <a:lnTo>
                  <a:pt x="15" y="213"/>
                </a:lnTo>
                <a:lnTo>
                  <a:pt x="18" y="215"/>
                </a:lnTo>
                <a:lnTo>
                  <a:pt x="19" y="217"/>
                </a:lnTo>
                <a:lnTo>
                  <a:pt x="19" y="219"/>
                </a:lnTo>
                <a:lnTo>
                  <a:pt x="19" y="222"/>
                </a:lnTo>
                <a:lnTo>
                  <a:pt x="22" y="225"/>
                </a:lnTo>
                <a:lnTo>
                  <a:pt x="25" y="227"/>
                </a:lnTo>
                <a:lnTo>
                  <a:pt x="28" y="229"/>
                </a:lnTo>
                <a:lnTo>
                  <a:pt x="32" y="230"/>
                </a:lnTo>
                <a:lnTo>
                  <a:pt x="36" y="230"/>
                </a:lnTo>
                <a:lnTo>
                  <a:pt x="40" y="230"/>
                </a:lnTo>
                <a:lnTo>
                  <a:pt x="44" y="230"/>
                </a:lnTo>
                <a:lnTo>
                  <a:pt x="48" y="230"/>
                </a:lnTo>
                <a:lnTo>
                  <a:pt x="48" y="233"/>
                </a:lnTo>
                <a:lnTo>
                  <a:pt x="50" y="235"/>
                </a:lnTo>
                <a:lnTo>
                  <a:pt x="53" y="236"/>
                </a:lnTo>
                <a:lnTo>
                  <a:pt x="54" y="239"/>
                </a:lnTo>
                <a:lnTo>
                  <a:pt x="57" y="239"/>
                </a:lnTo>
                <a:lnTo>
                  <a:pt x="60" y="239"/>
                </a:lnTo>
                <a:lnTo>
                  <a:pt x="63" y="239"/>
                </a:lnTo>
                <a:lnTo>
                  <a:pt x="65" y="238"/>
                </a:lnTo>
                <a:lnTo>
                  <a:pt x="68" y="236"/>
                </a:lnTo>
                <a:lnTo>
                  <a:pt x="70" y="234"/>
                </a:lnTo>
                <a:lnTo>
                  <a:pt x="72" y="232"/>
                </a:lnTo>
                <a:lnTo>
                  <a:pt x="74" y="230"/>
                </a:lnTo>
                <a:lnTo>
                  <a:pt x="75" y="227"/>
                </a:lnTo>
                <a:lnTo>
                  <a:pt x="75" y="225"/>
                </a:lnTo>
                <a:lnTo>
                  <a:pt x="75" y="223"/>
                </a:lnTo>
                <a:lnTo>
                  <a:pt x="75" y="219"/>
                </a:lnTo>
                <a:lnTo>
                  <a:pt x="77" y="219"/>
                </a:lnTo>
                <a:lnTo>
                  <a:pt x="79" y="219"/>
                </a:lnTo>
                <a:lnTo>
                  <a:pt x="82" y="219"/>
                </a:lnTo>
                <a:lnTo>
                  <a:pt x="83" y="219"/>
                </a:lnTo>
                <a:lnTo>
                  <a:pt x="83" y="217"/>
                </a:lnTo>
                <a:lnTo>
                  <a:pt x="84" y="216"/>
                </a:lnTo>
                <a:lnTo>
                  <a:pt x="84" y="214"/>
                </a:lnTo>
                <a:lnTo>
                  <a:pt x="84" y="212"/>
                </a:lnTo>
                <a:lnTo>
                  <a:pt x="84" y="210"/>
                </a:lnTo>
                <a:lnTo>
                  <a:pt x="84" y="208"/>
                </a:lnTo>
                <a:lnTo>
                  <a:pt x="84" y="206"/>
                </a:lnTo>
                <a:lnTo>
                  <a:pt x="84" y="205"/>
                </a:lnTo>
                <a:lnTo>
                  <a:pt x="86" y="201"/>
                </a:lnTo>
                <a:lnTo>
                  <a:pt x="90" y="198"/>
                </a:lnTo>
                <a:lnTo>
                  <a:pt x="93" y="195"/>
                </a:lnTo>
                <a:lnTo>
                  <a:pt x="97" y="192"/>
                </a:lnTo>
                <a:lnTo>
                  <a:pt x="101" y="190"/>
                </a:lnTo>
                <a:lnTo>
                  <a:pt x="105" y="188"/>
                </a:lnTo>
                <a:lnTo>
                  <a:pt x="109" y="187"/>
                </a:lnTo>
                <a:lnTo>
                  <a:pt x="114" y="186"/>
                </a:lnTo>
                <a:lnTo>
                  <a:pt x="120" y="185"/>
                </a:lnTo>
                <a:lnTo>
                  <a:pt x="125" y="185"/>
                </a:lnTo>
                <a:lnTo>
                  <a:pt x="131" y="185"/>
                </a:lnTo>
                <a:lnTo>
                  <a:pt x="136" y="186"/>
                </a:lnTo>
                <a:lnTo>
                  <a:pt x="142" y="186"/>
                </a:lnTo>
                <a:lnTo>
                  <a:pt x="147" y="187"/>
                </a:lnTo>
                <a:lnTo>
                  <a:pt x="153" y="186"/>
                </a:lnTo>
                <a:lnTo>
                  <a:pt x="159" y="184"/>
                </a:lnTo>
                <a:lnTo>
                  <a:pt x="161" y="183"/>
                </a:lnTo>
                <a:lnTo>
                  <a:pt x="163" y="182"/>
                </a:lnTo>
                <a:lnTo>
                  <a:pt x="166" y="181"/>
                </a:lnTo>
                <a:lnTo>
                  <a:pt x="169" y="180"/>
                </a:lnTo>
                <a:lnTo>
                  <a:pt x="171" y="179"/>
                </a:lnTo>
                <a:lnTo>
                  <a:pt x="174" y="178"/>
                </a:lnTo>
                <a:lnTo>
                  <a:pt x="177" y="177"/>
                </a:lnTo>
                <a:lnTo>
                  <a:pt x="179" y="176"/>
                </a:lnTo>
                <a:lnTo>
                  <a:pt x="182" y="174"/>
                </a:lnTo>
                <a:lnTo>
                  <a:pt x="184" y="172"/>
                </a:lnTo>
                <a:lnTo>
                  <a:pt x="185" y="170"/>
                </a:lnTo>
                <a:lnTo>
                  <a:pt x="187" y="168"/>
                </a:lnTo>
                <a:lnTo>
                  <a:pt x="189" y="166"/>
                </a:lnTo>
                <a:lnTo>
                  <a:pt x="189" y="163"/>
                </a:lnTo>
                <a:lnTo>
                  <a:pt x="191" y="160"/>
                </a:lnTo>
                <a:lnTo>
                  <a:pt x="192" y="158"/>
                </a:lnTo>
                <a:lnTo>
                  <a:pt x="196" y="150"/>
                </a:lnTo>
                <a:lnTo>
                  <a:pt x="200" y="143"/>
                </a:lnTo>
                <a:lnTo>
                  <a:pt x="203" y="135"/>
                </a:lnTo>
                <a:lnTo>
                  <a:pt x="206" y="126"/>
                </a:lnTo>
                <a:lnTo>
                  <a:pt x="209" y="119"/>
                </a:lnTo>
                <a:lnTo>
                  <a:pt x="213" y="112"/>
                </a:lnTo>
                <a:lnTo>
                  <a:pt x="218" y="106"/>
                </a:lnTo>
                <a:lnTo>
                  <a:pt x="225" y="101"/>
                </a:lnTo>
                <a:lnTo>
                  <a:pt x="230" y="99"/>
                </a:lnTo>
                <a:lnTo>
                  <a:pt x="237" y="97"/>
                </a:lnTo>
                <a:lnTo>
                  <a:pt x="243" y="95"/>
                </a:lnTo>
                <a:lnTo>
                  <a:pt x="250" y="94"/>
                </a:lnTo>
                <a:lnTo>
                  <a:pt x="257" y="93"/>
                </a:lnTo>
                <a:lnTo>
                  <a:pt x="263" y="92"/>
                </a:lnTo>
                <a:lnTo>
                  <a:pt x="270" y="90"/>
                </a:lnTo>
                <a:lnTo>
                  <a:pt x="275" y="87"/>
                </a:lnTo>
                <a:lnTo>
                  <a:pt x="276" y="85"/>
                </a:lnTo>
                <a:lnTo>
                  <a:pt x="276" y="83"/>
                </a:lnTo>
                <a:lnTo>
                  <a:pt x="275" y="81"/>
                </a:lnTo>
                <a:lnTo>
                  <a:pt x="273" y="78"/>
                </a:lnTo>
                <a:lnTo>
                  <a:pt x="271" y="76"/>
                </a:lnTo>
                <a:lnTo>
                  <a:pt x="270" y="73"/>
                </a:lnTo>
                <a:lnTo>
                  <a:pt x="269" y="70"/>
                </a:lnTo>
                <a:lnTo>
                  <a:pt x="269" y="68"/>
                </a:lnTo>
                <a:lnTo>
                  <a:pt x="271" y="66"/>
                </a:lnTo>
                <a:lnTo>
                  <a:pt x="273" y="64"/>
                </a:lnTo>
                <a:lnTo>
                  <a:pt x="276" y="63"/>
                </a:lnTo>
                <a:lnTo>
                  <a:pt x="280" y="63"/>
                </a:lnTo>
                <a:lnTo>
                  <a:pt x="283" y="63"/>
                </a:lnTo>
                <a:lnTo>
                  <a:pt x="287" y="64"/>
                </a:lnTo>
                <a:lnTo>
                  <a:pt x="291" y="65"/>
                </a:lnTo>
                <a:lnTo>
                  <a:pt x="294" y="66"/>
                </a:lnTo>
                <a:lnTo>
                  <a:pt x="294" y="65"/>
                </a:lnTo>
                <a:lnTo>
                  <a:pt x="293" y="64"/>
                </a:lnTo>
                <a:lnTo>
                  <a:pt x="292" y="63"/>
                </a:lnTo>
                <a:lnTo>
                  <a:pt x="291" y="63"/>
                </a:lnTo>
                <a:lnTo>
                  <a:pt x="303" y="61"/>
                </a:lnTo>
                <a:lnTo>
                  <a:pt x="311" y="56"/>
                </a:lnTo>
                <a:lnTo>
                  <a:pt x="316" y="48"/>
                </a:lnTo>
                <a:lnTo>
                  <a:pt x="320" y="39"/>
                </a:lnTo>
                <a:lnTo>
                  <a:pt x="324" y="29"/>
                </a:lnTo>
                <a:lnTo>
                  <a:pt x="327" y="18"/>
                </a:lnTo>
                <a:lnTo>
                  <a:pt x="331" y="8"/>
                </a:lnTo>
                <a:lnTo>
                  <a:pt x="336" y="0"/>
                </a:lnTo>
                <a:lnTo>
                  <a:pt x="337" y="2"/>
                </a:lnTo>
                <a:lnTo>
                  <a:pt x="337" y="5"/>
                </a:lnTo>
                <a:lnTo>
                  <a:pt x="338" y="8"/>
                </a:lnTo>
                <a:lnTo>
                  <a:pt x="340" y="10"/>
                </a:lnTo>
                <a:lnTo>
                  <a:pt x="342" y="12"/>
                </a:lnTo>
                <a:lnTo>
                  <a:pt x="343" y="13"/>
                </a:lnTo>
                <a:lnTo>
                  <a:pt x="346" y="13"/>
                </a:lnTo>
                <a:lnTo>
                  <a:pt x="348" y="13"/>
                </a:lnTo>
                <a:lnTo>
                  <a:pt x="351" y="12"/>
                </a:lnTo>
                <a:lnTo>
                  <a:pt x="355" y="10"/>
                </a:lnTo>
                <a:lnTo>
                  <a:pt x="358" y="8"/>
                </a:lnTo>
                <a:lnTo>
                  <a:pt x="360" y="6"/>
                </a:lnTo>
                <a:lnTo>
                  <a:pt x="360" y="8"/>
                </a:lnTo>
                <a:lnTo>
                  <a:pt x="360" y="11"/>
                </a:lnTo>
                <a:lnTo>
                  <a:pt x="360" y="13"/>
                </a:lnTo>
                <a:lnTo>
                  <a:pt x="360" y="15"/>
                </a:lnTo>
                <a:lnTo>
                  <a:pt x="360" y="17"/>
                </a:lnTo>
                <a:lnTo>
                  <a:pt x="361" y="19"/>
                </a:lnTo>
                <a:lnTo>
                  <a:pt x="362" y="20"/>
                </a:lnTo>
                <a:lnTo>
                  <a:pt x="364" y="22"/>
                </a:lnTo>
                <a:lnTo>
                  <a:pt x="366" y="22"/>
                </a:lnTo>
                <a:lnTo>
                  <a:pt x="369" y="22"/>
                </a:lnTo>
                <a:lnTo>
                  <a:pt x="371" y="23"/>
                </a:lnTo>
                <a:lnTo>
                  <a:pt x="374" y="23"/>
                </a:lnTo>
                <a:lnTo>
                  <a:pt x="376" y="24"/>
                </a:lnTo>
                <a:lnTo>
                  <a:pt x="378" y="25"/>
                </a:lnTo>
                <a:lnTo>
                  <a:pt x="379" y="26"/>
                </a:lnTo>
                <a:lnTo>
                  <a:pt x="380" y="29"/>
                </a:lnTo>
                <a:lnTo>
                  <a:pt x="380" y="32"/>
                </a:lnTo>
                <a:lnTo>
                  <a:pt x="379" y="34"/>
                </a:lnTo>
                <a:lnTo>
                  <a:pt x="377" y="37"/>
                </a:lnTo>
                <a:lnTo>
                  <a:pt x="375" y="40"/>
                </a:lnTo>
                <a:lnTo>
                  <a:pt x="373" y="41"/>
                </a:lnTo>
                <a:lnTo>
                  <a:pt x="370" y="44"/>
                </a:lnTo>
                <a:lnTo>
                  <a:pt x="370" y="47"/>
                </a:lnTo>
                <a:lnTo>
                  <a:pt x="369" y="51"/>
                </a:lnTo>
                <a:lnTo>
                  <a:pt x="369" y="49"/>
                </a:lnTo>
                <a:lnTo>
                  <a:pt x="370" y="47"/>
                </a:lnTo>
                <a:lnTo>
                  <a:pt x="371" y="46"/>
                </a:lnTo>
                <a:lnTo>
                  <a:pt x="372" y="45"/>
                </a:lnTo>
                <a:lnTo>
                  <a:pt x="374" y="45"/>
                </a:lnTo>
                <a:lnTo>
                  <a:pt x="376" y="45"/>
                </a:lnTo>
                <a:lnTo>
                  <a:pt x="378" y="44"/>
                </a:lnTo>
                <a:lnTo>
                  <a:pt x="380" y="44"/>
                </a:lnTo>
                <a:lnTo>
                  <a:pt x="382" y="44"/>
                </a:lnTo>
                <a:lnTo>
                  <a:pt x="384" y="44"/>
                </a:lnTo>
                <a:lnTo>
                  <a:pt x="385" y="45"/>
                </a:lnTo>
                <a:lnTo>
                  <a:pt x="386" y="46"/>
                </a:lnTo>
                <a:lnTo>
                  <a:pt x="387" y="47"/>
                </a:lnTo>
                <a:lnTo>
                  <a:pt x="387" y="48"/>
                </a:lnTo>
                <a:lnTo>
                  <a:pt x="386" y="50"/>
                </a:lnTo>
                <a:lnTo>
                  <a:pt x="385" y="52"/>
                </a:lnTo>
                <a:lnTo>
                  <a:pt x="385" y="54"/>
                </a:lnTo>
                <a:lnTo>
                  <a:pt x="384" y="56"/>
                </a:lnTo>
                <a:lnTo>
                  <a:pt x="384" y="58"/>
                </a:lnTo>
                <a:lnTo>
                  <a:pt x="384" y="60"/>
                </a:lnTo>
                <a:lnTo>
                  <a:pt x="391" y="57"/>
                </a:lnTo>
                <a:lnTo>
                  <a:pt x="398" y="56"/>
                </a:lnTo>
                <a:lnTo>
                  <a:pt x="404" y="56"/>
                </a:lnTo>
                <a:lnTo>
                  <a:pt x="411" y="58"/>
                </a:lnTo>
                <a:lnTo>
                  <a:pt x="417" y="61"/>
                </a:lnTo>
                <a:lnTo>
                  <a:pt x="423" y="64"/>
                </a:lnTo>
                <a:lnTo>
                  <a:pt x="429" y="66"/>
                </a:lnTo>
                <a:lnTo>
                  <a:pt x="435" y="70"/>
                </a:lnTo>
                <a:lnTo>
                  <a:pt x="437" y="71"/>
                </a:lnTo>
                <a:lnTo>
                  <a:pt x="438" y="71"/>
                </a:lnTo>
                <a:lnTo>
                  <a:pt x="441" y="71"/>
                </a:lnTo>
                <a:lnTo>
                  <a:pt x="443" y="71"/>
                </a:lnTo>
                <a:lnTo>
                  <a:pt x="445" y="71"/>
                </a:lnTo>
                <a:lnTo>
                  <a:pt x="448" y="71"/>
                </a:lnTo>
                <a:lnTo>
                  <a:pt x="450" y="71"/>
                </a:lnTo>
                <a:lnTo>
                  <a:pt x="452" y="71"/>
                </a:lnTo>
                <a:lnTo>
                  <a:pt x="450" y="76"/>
                </a:lnTo>
                <a:lnTo>
                  <a:pt x="448" y="79"/>
                </a:lnTo>
                <a:lnTo>
                  <a:pt x="445" y="82"/>
                </a:lnTo>
                <a:lnTo>
                  <a:pt x="441" y="83"/>
                </a:lnTo>
                <a:lnTo>
                  <a:pt x="437" y="85"/>
                </a:lnTo>
                <a:lnTo>
                  <a:pt x="433" y="87"/>
                </a:lnTo>
                <a:lnTo>
                  <a:pt x="429" y="88"/>
                </a:lnTo>
                <a:lnTo>
                  <a:pt x="425" y="90"/>
                </a:lnTo>
                <a:lnTo>
                  <a:pt x="422" y="91"/>
                </a:lnTo>
                <a:lnTo>
                  <a:pt x="420" y="91"/>
                </a:lnTo>
                <a:lnTo>
                  <a:pt x="418" y="92"/>
                </a:lnTo>
                <a:lnTo>
                  <a:pt x="415" y="92"/>
                </a:lnTo>
                <a:lnTo>
                  <a:pt x="413" y="92"/>
                </a:lnTo>
                <a:lnTo>
                  <a:pt x="410" y="92"/>
                </a:lnTo>
                <a:lnTo>
                  <a:pt x="407" y="91"/>
                </a:lnTo>
                <a:lnTo>
                  <a:pt x="405" y="91"/>
                </a:lnTo>
                <a:lnTo>
                  <a:pt x="407" y="94"/>
                </a:lnTo>
                <a:lnTo>
                  <a:pt x="411" y="97"/>
                </a:lnTo>
                <a:lnTo>
                  <a:pt x="414" y="101"/>
                </a:lnTo>
                <a:lnTo>
                  <a:pt x="418" y="103"/>
                </a:lnTo>
                <a:lnTo>
                  <a:pt x="421" y="106"/>
                </a:lnTo>
                <a:lnTo>
                  <a:pt x="426" y="108"/>
                </a:lnTo>
                <a:lnTo>
                  <a:pt x="430" y="110"/>
                </a:lnTo>
                <a:lnTo>
                  <a:pt x="434" y="111"/>
                </a:lnTo>
                <a:lnTo>
                  <a:pt x="428" y="115"/>
                </a:lnTo>
                <a:lnTo>
                  <a:pt x="421" y="117"/>
                </a:lnTo>
                <a:lnTo>
                  <a:pt x="414" y="118"/>
                </a:lnTo>
                <a:lnTo>
                  <a:pt x="407" y="119"/>
                </a:lnTo>
                <a:lnTo>
                  <a:pt x="400" y="119"/>
                </a:lnTo>
                <a:lnTo>
                  <a:pt x="392" y="118"/>
                </a:lnTo>
                <a:lnTo>
                  <a:pt x="385" y="118"/>
                </a:lnTo>
                <a:lnTo>
                  <a:pt x="378" y="118"/>
                </a:lnTo>
                <a:lnTo>
                  <a:pt x="375" y="121"/>
                </a:lnTo>
                <a:lnTo>
                  <a:pt x="372" y="119"/>
                </a:lnTo>
                <a:lnTo>
                  <a:pt x="368" y="117"/>
                </a:lnTo>
                <a:lnTo>
                  <a:pt x="365" y="116"/>
                </a:lnTo>
                <a:lnTo>
                  <a:pt x="361" y="116"/>
                </a:lnTo>
                <a:lnTo>
                  <a:pt x="357" y="116"/>
                </a:lnTo>
                <a:lnTo>
                  <a:pt x="353" y="115"/>
                </a:lnTo>
                <a:lnTo>
                  <a:pt x="349" y="114"/>
                </a:lnTo>
                <a:lnTo>
                  <a:pt x="345" y="113"/>
                </a:lnTo>
                <a:lnTo>
                  <a:pt x="340" y="112"/>
                </a:lnTo>
                <a:lnTo>
                  <a:pt x="335" y="112"/>
                </a:lnTo>
                <a:lnTo>
                  <a:pt x="330" y="112"/>
                </a:lnTo>
                <a:lnTo>
                  <a:pt x="325" y="113"/>
                </a:lnTo>
                <a:lnTo>
                  <a:pt x="320" y="114"/>
                </a:lnTo>
                <a:lnTo>
                  <a:pt x="314" y="114"/>
                </a:lnTo>
                <a:lnTo>
                  <a:pt x="309" y="113"/>
                </a:lnTo>
                <a:lnTo>
                  <a:pt x="303" y="111"/>
                </a:lnTo>
                <a:lnTo>
                  <a:pt x="301" y="110"/>
                </a:lnTo>
                <a:lnTo>
                  <a:pt x="298" y="111"/>
                </a:lnTo>
                <a:lnTo>
                  <a:pt x="296" y="112"/>
                </a:lnTo>
                <a:lnTo>
                  <a:pt x="294" y="113"/>
                </a:lnTo>
                <a:lnTo>
                  <a:pt x="292" y="115"/>
                </a:lnTo>
                <a:lnTo>
                  <a:pt x="290" y="116"/>
                </a:lnTo>
                <a:lnTo>
                  <a:pt x="288" y="117"/>
                </a:lnTo>
                <a:lnTo>
                  <a:pt x="286" y="117"/>
                </a:lnTo>
                <a:lnTo>
                  <a:pt x="286" y="119"/>
                </a:lnTo>
                <a:lnTo>
                  <a:pt x="286" y="121"/>
                </a:lnTo>
                <a:lnTo>
                  <a:pt x="285" y="124"/>
                </a:lnTo>
                <a:lnTo>
                  <a:pt x="284" y="126"/>
                </a:lnTo>
                <a:lnTo>
                  <a:pt x="283" y="128"/>
                </a:lnTo>
                <a:lnTo>
                  <a:pt x="282" y="130"/>
                </a:lnTo>
                <a:lnTo>
                  <a:pt x="280" y="133"/>
                </a:lnTo>
                <a:lnTo>
                  <a:pt x="278" y="135"/>
                </a:lnTo>
                <a:lnTo>
                  <a:pt x="277" y="136"/>
                </a:lnTo>
                <a:lnTo>
                  <a:pt x="277" y="138"/>
                </a:lnTo>
                <a:lnTo>
                  <a:pt x="279" y="140"/>
                </a:lnTo>
                <a:lnTo>
                  <a:pt x="280" y="141"/>
                </a:lnTo>
                <a:lnTo>
                  <a:pt x="281" y="144"/>
                </a:lnTo>
                <a:lnTo>
                  <a:pt x="282" y="145"/>
                </a:lnTo>
                <a:lnTo>
                  <a:pt x="283" y="147"/>
                </a:lnTo>
                <a:lnTo>
                  <a:pt x="282" y="150"/>
                </a:lnTo>
                <a:lnTo>
                  <a:pt x="280" y="153"/>
                </a:lnTo>
                <a:lnTo>
                  <a:pt x="277" y="153"/>
                </a:lnTo>
                <a:lnTo>
                  <a:pt x="274" y="153"/>
                </a:lnTo>
                <a:lnTo>
                  <a:pt x="271" y="154"/>
                </a:lnTo>
                <a:lnTo>
                  <a:pt x="270" y="156"/>
                </a:lnTo>
                <a:lnTo>
                  <a:pt x="269" y="158"/>
                </a:lnTo>
                <a:lnTo>
                  <a:pt x="270" y="161"/>
                </a:lnTo>
                <a:lnTo>
                  <a:pt x="271" y="163"/>
                </a:lnTo>
                <a:lnTo>
                  <a:pt x="271" y="166"/>
                </a:lnTo>
                <a:lnTo>
                  <a:pt x="272" y="168"/>
                </a:lnTo>
                <a:lnTo>
                  <a:pt x="273" y="171"/>
                </a:lnTo>
                <a:lnTo>
                  <a:pt x="272" y="172"/>
                </a:lnTo>
                <a:lnTo>
                  <a:pt x="271" y="175"/>
                </a:lnTo>
                <a:lnTo>
                  <a:pt x="267" y="175"/>
                </a:lnTo>
                <a:lnTo>
                  <a:pt x="263" y="176"/>
                </a:lnTo>
                <a:lnTo>
                  <a:pt x="260" y="177"/>
                </a:lnTo>
                <a:lnTo>
                  <a:pt x="258" y="179"/>
                </a:lnTo>
                <a:lnTo>
                  <a:pt x="256" y="181"/>
                </a:lnTo>
                <a:lnTo>
                  <a:pt x="256" y="183"/>
                </a:lnTo>
                <a:lnTo>
                  <a:pt x="256" y="186"/>
                </a:lnTo>
                <a:lnTo>
                  <a:pt x="256" y="188"/>
                </a:lnTo>
                <a:lnTo>
                  <a:pt x="257" y="191"/>
                </a:lnTo>
                <a:lnTo>
                  <a:pt x="258" y="194"/>
                </a:lnTo>
                <a:lnTo>
                  <a:pt x="259" y="197"/>
                </a:lnTo>
                <a:lnTo>
                  <a:pt x="256" y="198"/>
                </a:lnTo>
                <a:lnTo>
                  <a:pt x="253" y="198"/>
                </a:lnTo>
                <a:lnTo>
                  <a:pt x="251" y="201"/>
                </a:lnTo>
                <a:lnTo>
                  <a:pt x="249" y="203"/>
                </a:lnTo>
                <a:lnTo>
                  <a:pt x="248" y="205"/>
                </a:lnTo>
                <a:lnTo>
                  <a:pt x="247" y="208"/>
                </a:lnTo>
                <a:lnTo>
                  <a:pt x="246" y="211"/>
                </a:lnTo>
                <a:lnTo>
                  <a:pt x="245" y="213"/>
                </a:lnTo>
                <a:lnTo>
                  <a:pt x="245" y="216"/>
                </a:lnTo>
                <a:lnTo>
                  <a:pt x="244" y="218"/>
                </a:lnTo>
                <a:lnTo>
                  <a:pt x="244" y="220"/>
                </a:lnTo>
                <a:lnTo>
                  <a:pt x="244" y="223"/>
                </a:lnTo>
                <a:lnTo>
                  <a:pt x="244" y="224"/>
                </a:lnTo>
                <a:lnTo>
                  <a:pt x="244" y="226"/>
                </a:lnTo>
                <a:lnTo>
                  <a:pt x="242" y="228"/>
                </a:lnTo>
                <a:lnTo>
                  <a:pt x="241" y="229"/>
                </a:lnTo>
                <a:lnTo>
                  <a:pt x="235" y="231"/>
                </a:lnTo>
                <a:lnTo>
                  <a:pt x="229" y="233"/>
                </a:lnTo>
                <a:lnTo>
                  <a:pt x="222" y="233"/>
                </a:lnTo>
                <a:lnTo>
                  <a:pt x="216" y="233"/>
                </a:lnTo>
                <a:lnTo>
                  <a:pt x="209" y="233"/>
                </a:lnTo>
                <a:lnTo>
                  <a:pt x="203" y="234"/>
                </a:lnTo>
                <a:lnTo>
                  <a:pt x="197" y="236"/>
                </a:lnTo>
                <a:lnTo>
                  <a:pt x="191" y="239"/>
                </a:lnTo>
                <a:lnTo>
                  <a:pt x="194" y="240"/>
                </a:lnTo>
                <a:lnTo>
                  <a:pt x="196" y="243"/>
                </a:lnTo>
                <a:lnTo>
                  <a:pt x="197" y="246"/>
                </a:lnTo>
                <a:lnTo>
                  <a:pt x="199" y="248"/>
                </a:lnTo>
                <a:lnTo>
                  <a:pt x="200" y="250"/>
                </a:lnTo>
                <a:lnTo>
                  <a:pt x="198" y="250"/>
                </a:lnTo>
                <a:lnTo>
                  <a:pt x="195" y="251"/>
                </a:lnTo>
                <a:lnTo>
                  <a:pt x="194" y="252"/>
                </a:lnTo>
                <a:lnTo>
                  <a:pt x="186" y="249"/>
                </a:lnTo>
                <a:lnTo>
                  <a:pt x="178" y="244"/>
                </a:lnTo>
                <a:lnTo>
                  <a:pt x="170" y="239"/>
                </a:lnTo>
                <a:lnTo>
                  <a:pt x="162" y="234"/>
                </a:lnTo>
                <a:lnTo>
                  <a:pt x="154" y="230"/>
                </a:lnTo>
                <a:lnTo>
                  <a:pt x="145" y="227"/>
                </a:lnTo>
                <a:lnTo>
                  <a:pt x="136" y="226"/>
                </a:lnTo>
                <a:lnTo>
                  <a:pt x="126" y="227"/>
                </a:lnTo>
                <a:lnTo>
                  <a:pt x="126" y="229"/>
                </a:lnTo>
                <a:lnTo>
                  <a:pt x="125" y="232"/>
                </a:lnTo>
                <a:lnTo>
                  <a:pt x="126" y="234"/>
                </a:lnTo>
                <a:lnTo>
                  <a:pt x="129" y="236"/>
                </a:lnTo>
                <a:lnTo>
                  <a:pt x="128" y="238"/>
                </a:lnTo>
                <a:lnTo>
                  <a:pt x="126" y="241"/>
                </a:lnTo>
                <a:lnTo>
                  <a:pt x="124" y="242"/>
                </a:lnTo>
                <a:lnTo>
                  <a:pt x="121" y="244"/>
                </a:lnTo>
                <a:lnTo>
                  <a:pt x="119" y="245"/>
                </a:lnTo>
                <a:lnTo>
                  <a:pt x="116" y="246"/>
                </a:lnTo>
                <a:lnTo>
                  <a:pt x="114" y="246"/>
                </a:lnTo>
                <a:lnTo>
                  <a:pt x="110" y="247"/>
                </a:lnTo>
                <a:lnTo>
                  <a:pt x="105" y="248"/>
                </a:lnTo>
                <a:lnTo>
                  <a:pt x="101" y="249"/>
                </a:lnTo>
                <a:lnTo>
                  <a:pt x="96" y="250"/>
                </a:lnTo>
                <a:lnTo>
                  <a:pt x="91" y="251"/>
                </a:lnTo>
                <a:lnTo>
                  <a:pt x="87" y="251"/>
                </a:lnTo>
                <a:lnTo>
                  <a:pt x="83" y="251"/>
                </a:lnTo>
                <a:lnTo>
                  <a:pt x="78" y="251"/>
                </a:lnTo>
                <a:lnTo>
                  <a:pt x="73" y="252"/>
                </a:lnTo>
                <a:lnTo>
                  <a:pt x="69" y="253"/>
                </a:lnTo>
                <a:lnTo>
                  <a:pt x="65" y="254"/>
                </a:lnTo>
                <a:lnTo>
                  <a:pt x="60" y="255"/>
                </a:lnTo>
                <a:lnTo>
                  <a:pt x="56" y="256"/>
                </a:lnTo>
                <a:lnTo>
                  <a:pt x="52" y="258"/>
                </a:lnTo>
                <a:lnTo>
                  <a:pt x="48" y="259"/>
                </a:lnTo>
                <a:lnTo>
                  <a:pt x="43" y="262"/>
                </a:lnTo>
                <a:lnTo>
                  <a:pt x="39" y="264"/>
                </a:lnTo>
                <a:lnTo>
                  <a:pt x="36" y="258"/>
                </a:lnTo>
                <a:lnTo>
                  <a:pt x="33" y="252"/>
                </a:lnTo>
                <a:lnTo>
                  <a:pt x="29" y="247"/>
                </a:lnTo>
                <a:lnTo>
                  <a:pt x="25" y="241"/>
                </a:lnTo>
                <a:lnTo>
                  <a:pt x="20" y="237"/>
                </a:lnTo>
                <a:lnTo>
                  <a:pt x="14" y="232"/>
                </a:lnTo>
                <a:lnTo>
                  <a:pt x="8" y="229"/>
                </a:lnTo>
                <a:lnTo>
                  <a:pt x="1" y="226"/>
                </a:lnTo>
                <a:lnTo>
                  <a:pt x="0" y="226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" name="Freeform 143"/>
          <p:cNvSpPr>
            <a:spLocks/>
          </p:cNvSpPr>
          <p:nvPr/>
        </p:nvSpPr>
        <p:spPr bwMode="auto">
          <a:xfrm>
            <a:off x="4603750" y="4166499"/>
            <a:ext cx="742950" cy="392112"/>
          </a:xfrm>
          <a:custGeom>
            <a:avLst/>
            <a:gdLst/>
            <a:ahLst/>
            <a:cxnLst>
              <a:cxn ang="0">
                <a:pos x="8" y="221"/>
              </a:cxn>
              <a:cxn ang="0">
                <a:pos x="19" y="224"/>
              </a:cxn>
              <a:cxn ang="0">
                <a:pos x="37" y="236"/>
              </a:cxn>
              <a:cxn ang="0">
                <a:pos x="54" y="241"/>
              </a:cxn>
              <a:cxn ang="0">
                <a:pos x="69" y="241"/>
              </a:cxn>
              <a:cxn ang="0">
                <a:pos x="76" y="228"/>
              </a:cxn>
              <a:cxn ang="0">
                <a:pos x="84" y="222"/>
              </a:cxn>
              <a:cxn ang="0">
                <a:pos x="85" y="211"/>
              </a:cxn>
              <a:cxn ang="0">
                <a:pos x="103" y="194"/>
              </a:cxn>
              <a:cxn ang="0">
                <a:pos x="132" y="189"/>
              </a:cxn>
              <a:cxn ang="0">
                <a:pos x="163" y="187"/>
              </a:cxn>
              <a:cxn ang="0">
                <a:pos x="179" y="181"/>
              </a:cxn>
              <a:cxn ang="0">
                <a:pos x="191" y="169"/>
              </a:cxn>
              <a:cxn ang="0">
                <a:pos x="206" y="138"/>
              </a:cxn>
              <a:cxn ang="0">
                <a:pos x="233" y="101"/>
              </a:cxn>
              <a:cxn ang="0">
                <a:pos x="274" y="92"/>
              </a:cxn>
              <a:cxn ang="0">
                <a:pos x="275" y="78"/>
              </a:cxn>
              <a:cxn ang="0">
                <a:pos x="280" y="64"/>
              </a:cxn>
              <a:cxn ang="0">
                <a:pos x="298" y="66"/>
              </a:cxn>
              <a:cxn ang="0">
                <a:pos x="321" y="49"/>
              </a:cxn>
              <a:cxn ang="0">
                <a:pos x="342" y="2"/>
              </a:cxn>
              <a:cxn ang="0">
                <a:pos x="350" y="14"/>
              </a:cxn>
              <a:cxn ang="0">
                <a:pos x="364" y="8"/>
              </a:cxn>
              <a:cxn ang="0">
                <a:pos x="366" y="21"/>
              </a:cxn>
              <a:cxn ang="0">
                <a:pos x="381" y="25"/>
              </a:cxn>
              <a:cxn ang="0">
                <a:pos x="382" y="37"/>
              </a:cxn>
              <a:cxn ang="0">
                <a:pos x="374" y="50"/>
              </a:cxn>
              <a:cxn ang="0">
                <a:pos x="383" y="45"/>
              </a:cxn>
              <a:cxn ang="0">
                <a:pos x="392" y="48"/>
              </a:cxn>
              <a:cxn ang="0">
                <a:pos x="389" y="59"/>
              </a:cxn>
              <a:cxn ang="0">
                <a:pos x="422" y="62"/>
              </a:cxn>
              <a:cxn ang="0">
                <a:pos x="447" y="73"/>
              </a:cxn>
              <a:cxn ang="0">
                <a:pos x="456" y="78"/>
              </a:cxn>
              <a:cxn ang="0">
                <a:pos x="435" y="90"/>
              </a:cxn>
              <a:cxn ang="0">
                <a:pos x="418" y="94"/>
              </a:cxn>
              <a:cxn ang="0">
                <a:pos x="419" y="103"/>
              </a:cxn>
              <a:cxn ang="0">
                <a:pos x="434" y="117"/>
              </a:cxn>
              <a:cxn ang="0">
                <a:pos x="390" y="120"/>
              </a:cxn>
              <a:cxn ang="0">
                <a:pos x="365" y="118"/>
              </a:cxn>
              <a:cxn ang="0">
                <a:pos x="340" y="114"/>
              </a:cxn>
              <a:cxn ang="0">
                <a:pos x="307" y="113"/>
              </a:cxn>
              <a:cxn ang="0">
                <a:pos x="294" y="118"/>
              </a:cxn>
              <a:cxn ang="0">
                <a:pos x="288" y="129"/>
              </a:cxn>
              <a:cxn ang="0">
                <a:pos x="281" y="141"/>
              </a:cxn>
              <a:cxn ang="0">
                <a:pos x="286" y="154"/>
              </a:cxn>
              <a:cxn ang="0">
                <a:pos x="273" y="162"/>
              </a:cxn>
              <a:cxn ang="0">
                <a:pos x="276" y="176"/>
              </a:cxn>
              <a:cxn ang="0">
                <a:pos x="260" y="185"/>
              </a:cxn>
              <a:cxn ang="0">
                <a:pos x="263" y="201"/>
              </a:cxn>
              <a:cxn ang="0">
                <a:pos x="250" y="213"/>
              </a:cxn>
              <a:cxn ang="0">
                <a:pos x="247" y="228"/>
              </a:cxn>
              <a:cxn ang="0">
                <a:pos x="232" y="238"/>
              </a:cxn>
              <a:cxn ang="0">
                <a:pos x="193" y="244"/>
              </a:cxn>
              <a:cxn ang="0">
                <a:pos x="201" y="255"/>
              </a:cxn>
              <a:cxn ang="0">
                <a:pos x="164" y="239"/>
              </a:cxn>
              <a:cxn ang="0">
                <a:pos x="126" y="237"/>
              </a:cxn>
              <a:cxn ang="0">
                <a:pos x="122" y="249"/>
              </a:cxn>
              <a:cxn ang="0">
                <a:pos x="103" y="254"/>
              </a:cxn>
              <a:cxn ang="0">
                <a:pos x="74" y="258"/>
              </a:cxn>
              <a:cxn ang="0">
                <a:pos x="49" y="265"/>
              </a:cxn>
              <a:cxn ang="0">
                <a:pos x="25" y="246"/>
              </a:cxn>
            </a:cxnLst>
            <a:rect l="0" t="0" r="r" b="b"/>
            <a:pathLst>
              <a:path w="459" h="271">
                <a:moveTo>
                  <a:pt x="0" y="232"/>
                </a:moveTo>
                <a:lnTo>
                  <a:pt x="2" y="231"/>
                </a:lnTo>
                <a:lnTo>
                  <a:pt x="4" y="229"/>
                </a:lnTo>
                <a:lnTo>
                  <a:pt x="5" y="227"/>
                </a:lnTo>
                <a:lnTo>
                  <a:pt x="7" y="224"/>
                </a:lnTo>
                <a:lnTo>
                  <a:pt x="8" y="221"/>
                </a:lnTo>
                <a:lnTo>
                  <a:pt x="10" y="219"/>
                </a:lnTo>
                <a:lnTo>
                  <a:pt x="12" y="218"/>
                </a:lnTo>
                <a:lnTo>
                  <a:pt x="15" y="218"/>
                </a:lnTo>
                <a:lnTo>
                  <a:pt x="18" y="220"/>
                </a:lnTo>
                <a:lnTo>
                  <a:pt x="19" y="222"/>
                </a:lnTo>
                <a:lnTo>
                  <a:pt x="19" y="224"/>
                </a:lnTo>
                <a:lnTo>
                  <a:pt x="19" y="227"/>
                </a:lnTo>
                <a:lnTo>
                  <a:pt x="22" y="231"/>
                </a:lnTo>
                <a:lnTo>
                  <a:pt x="25" y="233"/>
                </a:lnTo>
                <a:lnTo>
                  <a:pt x="28" y="235"/>
                </a:lnTo>
                <a:lnTo>
                  <a:pt x="33" y="236"/>
                </a:lnTo>
                <a:lnTo>
                  <a:pt x="37" y="236"/>
                </a:lnTo>
                <a:lnTo>
                  <a:pt x="41" y="236"/>
                </a:lnTo>
                <a:lnTo>
                  <a:pt x="45" y="236"/>
                </a:lnTo>
                <a:lnTo>
                  <a:pt x="49" y="236"/>
                </a:lnTo>
                <a:lnTo>
                  <a:pt x="49" y="238"/>
                </a:lnTo>
                <a:lnTo>
                  <a:pt x="51" y="240"/>
                </a:lnTo>
                <a:lnTo>
                  <a:pt x="54" y="241"/>
                </a:lnTo>
                <a:lnTo>
                  <a:pt x="55" y="244"/>
                </a:lnTo>
                <a:lnTo>
                  <a:pt x="58" y="244"/>
                </a:lnTo>
                <a:lnTo>
                  <a:pt x="61" y="244"/>
                </a:lnTo>
                <a:lnTo>
                  <a:pt x="64" y="244"/>
                </a:lnTo>
                <a:lnTo>
                  <a:pt x="66" y="243"/>
                </a:lnTo>
                <a:lnTo>
                  <a:pt x="69" y="241"/>
                </a:lnTo>
                <a:lnTo>
                  <a:pt x="71" y="239"/>
                </a:lnTo>
                <a:lnTo>
                  <a:pt x="73" y="237"/>
                </a:lnTo>
                <a:lnTo>
                  <a:pt x="75" y="236"/>
                </a:lnTo>
                <a:lnTo>
                  <a:pt x="76" y="233"/>
                </a:lnTo>
                <a:lnTo>
                  <a:pt x="76" y="231"/>
                </a:lnTo>
                <a:lnTo>
                  <a:pt x="76" y="228"/>
                </a:lnTo>
                <a:lnTo>
                  <a:pt x="76" y="224"/>
                </a:lnTo>
                <a:lnTo>
                  <a:pt x="78" y="224"/>
                </a:lnTo>
                <a:lnTo>
                  <a:pt x="80" y="224"/>
                </a:lnTo>
                <a:lnTo>
                  <a:pt x="83" y="224"/>
                </a:lnTo>
                <a:lnTo>
                  <a:pt x="84" y="224"/>
                </a:lnTo>
                <a:lnTo>
                  <a:pt x="84" y="222"/>
                </a:lnTo>
                <a:lnTo>
                  <a:pt x="85" y="221"/>
                </a:lnTo>
                <a:lnTo>
                  <a:pt x="85" y="219"/>
                </a:lnTo>
                <a:lnTo>
                  <a:pt x="85" y="217"/>
                </a:lnTo>
                <a:lnTo>
                  <a:pt x="85" y="215"/>
                </a:lnTo>
                <a:lnTo>
                  <a:pt x="85" y="213"/>
                </a:lnTo>
                <a:lnTo>
                  <a:pt x="85" y="211"/>
                </a:lnTo>
                <a:lnTo>
                  <a:pt x="85" y="210"/>
                </a:lnTo>
                <a:lnTo>
                  <a:pt x="88" y="206"/>
                </a:lnTo>
                <a:lnTo>
                  <a:pt x="92" y="202"/>
                </a:lnTo>
                <a:lnTo>
                  <a:pt x="95" y="199"/>
                </a:lnTo>
                <a:lnTo>
                  <a:pt x="99" y="196"/>
                </a:lnTo>
                <a:lnTo>
                  <a:pt x="103" y="194"/>
                </a:lnTo>
                <a:lnTo>
                  <a:pt x="107" y="192"/>
                </a:lnTo>
                <a:lnTo>
                  <a:pt x="111" y="191"/>
                </a:lnTo>
                <a:lnTo>
                  <a:pt x="115" y="190"/>
                </a:lnTo>
                <a:lnTo>
                  <a:pt x="121" y="189"/>
                </a:lnTo>
                <a:lnTo>
                  <a:pt x="126" y="189"/>
                </a:lnTo>
                <a:lnTo>
                  <a:pt x="132" y="189"/>
                </a:lnTo>
                <a:lnTo>
                  <a:pt x="137" y="190"/>
                </a:lnTo>
                <a:lnTo>
                  <a:pt x="144" y="190"/>
                </a:lnTo>
                <a:lnTo>
                  <a:pt x="149" y="191"/>
                </a:lnTo>
                <a:lnTo>
                  <a:pt x="155" y="190"/>
                </a:lnTo>
                <a:lnTo>
                  <a:pt x="161" y="188"/>
                </a:lnTo>
                <a:lnTo>
                  <a:pt x="163" y="187"/>
                </a:lnTo>
                <a:lnTo>
                  <a:pt x="165" y="186"/>
                </a:lnTo>
                <a:lnTo>
                  <a:pt x="168" y="185"/>
                </a:lnTo>
                <a:lnTo>
                  <a:pt x="171" y="184"/>
                </a:lnTo>
                <a:lnTo>
                  <a:pt x="173" y="183"/>
                </a:lnTo>
                <a:lnTo>
                  <a:pt x="176" y="182"/>
                </a:lnTo>
                <a:lnTo>
                  <a:pt x="179" y="181"/>
                </a:lnTo>
                <a:lnTo>
                  <a:pt x="181" y="180"/>
                </a:lnTo>
                <a:lnTo>
                  <a:pt x="184" y="178"/>
                </a:lnTo>
                <a:lnTo>
                  <a:pt x="186" y="176"/>
                </a:lnTo>
                <a:lnTo>
                  <a:pt x="187" y="173"/>
                </a:lnTo>
                <a:lnTo>
                  <a:pt x="189" y="171"/>
                </a:lnTo>
                <a:lnTo>
                  <a:pt x="191" y="169"/>
                </a:lnTo>
                <a:lnTo>
                  <a:pt x="191" y="167"/>
                </a:lnTo>
                <a:lnTo>
                  <a:pt x="193" y="164"/>
                </a:lnTo>
                <a:lnTo>
                  <a:pt x="194" y="162"/>
                </a:lnTo>
                <a:lnTo>
                  <a:pt x="198" y="154"/>
                </a:lnTo>
                <a:lnTo>
                  <a:pt x="203" y="146"/>
                </a:lnTo>
                <a:lnTo>
                  <a:pt x="206" y="138"/>
                </a:lnTo>
                <a:lnTo>
                  <a:pt x="209" y="129"/>
                </a:lnTo>
                <a:lnTo>
                  <a:pt x="212" y="122"/>
                </a:lnTo>
                <a:lnTo>
                  <a:pt x="216" y="114"/>
                </a:lnTo>
                <a:lnTo>
                  <a:pt x="221" y="108"/>
                </a:lnTo>
                <a:lnTo>
                  <a:pt x="228" y="103"/>
                </a:lnTo>
                <a:lnTo>
                  <a:pt x="233" y="101"/>
                </a:lnTo>
                <a:lnTo>
                  <a:pt x="240" y="100"/>
                </a:lnTo>
                <a:lnTo>
                  <a:pt x="246" y="98"/>
                </a:lnTo>
                <a:lnTo>
                  <a:pt x="253" y="97"/>
                </a:lnTo>
                <a:lnTo>
                  <a:pt x="261" y="96"/>
                </a:lnTo>
                <a:lnTo>
                  <a:pt x="267" y="94"/>
                </a:lnTo>
                <a:lnTo>
                  <a:pt x="274" y="92"/>
                </a:lnTo>
                <a:lnTo>
                  <a:pt x="279" y="89"/>
                </a:lnTo>
                <a:lnTo>
                  <a:pt x="280" y="87"/>
                </a:lnTo>
                <a:lnTo>
                  <a:pt x="280" y="85"/>
                </a:lnTo>
                <a:lnTo>
                  <a:pt x="279" y="83"/>
                </a:lnTo>
                <a:lnTo>
                  <a:pt x="277" y="80"/>
                </a:lnTo>
                <a:lnTo>
                  <a:pt x="275" y="78"/>
                </a:lnTo>
                <a:lnTo>
                  <a:pt x="274" y="75"/>
                </a:lnTo>
                <a:lnTo>
                  <a:pt x="273" y="72"/>
                </a:lnTo>
                <a:lnTo>
                  <a:pt x="273" y="70"/>
                </a:lnTo>
                <a:lnTo>
                  <a:pt x="275" y="67"/>
                </a:lnTo>
                <a:lnTo>
                  <a:pt x="277" y="65"/>
                </a:lnTo>
                <a:lnTo>
                  <a:pt x="280" y="64"/>
                </a:lnTo>
                <a:lnTo>
                  <a:pt x="284" y="64"/>
                </a:lnTo>
                <a:lnTo>
                  <a:pt x="287" y="64"/>
                </a:lnTo>
                <a:lnTo>
                  <a:pt x="291" y="65"/>
                </a:lnTo>
                <a:lnTo>
                  <a:pt x="295" y="66"/>
                </a:lnTo>
                <a:lnTo>
                  <a:pt x="298" y="67"/>
                </a:lnTo>
                <a:lnTo>
                  <a:pt x="298" y="66"/>
                </a:lnTo>
                <a:lnTo>
                  <a:pt x="297" y="65"/>
                </a:lnTo>
                <a:lnTo>
                  <a:pt x="296" y="64"/>
                </a:lnTo>
                <a:lnTo>
                  <a:pt x="295" y="64"/>
                </a:lnTo>
                <a:lnTo>
                  <a:pt x="307" y="62"/>
                </a:lnTo>
                <a:lnTo>
                  <a:pt x="316" y="57"/>
                </a:lnTo>
                <a:lnTo>
                  <a:pt x="321" y="49"/>
                </a:lnTo>
                <a:lnTo>
                  <a:pt x="325" y="39"/>
                </a:lnTo>
                <a:lnTo>
                  <a:pt x="329" y="30"/>
                </a:lnTo>
                <a:lnTo>
                  <a:pt x="332" y="19"/>
                </a:lnTo>
                <a:lnTo>
                  <a:pt x="336" y="8"/>
                </a:lnTo>
                <a:lnTo>
                  <a:pt x="341" y="0"/>
                </a:lnTo>
                <a:lnTo>
                  <a:pt x="342" y="2"/>
                </a:lnTo>
                <a:lnTo>
                  <a:pt x="342" y="5"/>
                </a:lnTo>
                <a:lnTo>
                  <a:pt x="343" y="8"/>
                </a:lnTo>
                <a:lnTo>
                  <a:pt x="344" y="10"/>
                </a:lnTo>
                <a:lnTo>
                  <a:pt x="346" y="12"/>
                </a:lnTo>
                <a:lnTo>
                  <a:pt x="347" y="13"/>
                </a:lnTo>
                <a:lnTo>
                  <a:pt x="350" y="14"/>
                </a:lnTo>
                <a:lnTo>
                  <a:pt x="352" y="13"/>
                </a:lnTo>
                <a:lnTo>
                  <a:pt x="355" y="12"/>
                </a:lnTo>
                <a:lnTo>
                  <a:pt x="359" y="10"/>
                </a:lnTo>
                <a:lnTo>
                  <a:pt x="362" y="8"/>
                </a:lnTo>
                <a:lnTo>
                  <a:pt x="364" y="6"/>
                </a:lnTo>
                <a:lnTo>
                  <a:pt x="364" y="8"/>
                </a:lnTo>
                <a:lnTo>
                  <a:pt x="364" y="11"/>
                </a:lnTo>
                <a:lnTo>
                  <a:pt x="364" y="13"/>
                </a:lnTo>
                <a:lnTo>
                  <a:pt x="364" y="16"/>
                </a:lnTo>
                <a:lnTo>
                  <a:pt x="364" y="18"/>
                </a:lnTo>
                <a:lnTo>
                  <a:pt x="365" y="20"/>
                </a:lnTo>
                <a:lnTo>
                  <a:pt x="366" y="21"/>
                </a:lnTo>
                <a:lnTo>
                  <a:pt x="368" y="23"/>
                </a:lnTo>
                <a:lnTo>
                  <a:pt x="370" y="23"/>
                </a:lnTo>
                <a:lnTo>
                  <a:pt x="374" y="23"/>
                </a:lnTo>
                <a:lnTo>
                  <a:pt x="376" y="24"/>
                </a:lnTo>
                <a:lnTo>
                  <a:pt x="379" y="24"/>
                </a:lnTo>
                <a:lnTo>
                  <a:pt x="381" y="25"/>
                </a:lnTo>
                <a:lnTo>
                  <a:pt x="383" y="26"/>
                </a:lnTo>
                <a:lnTo>
                  <a:pt x="384" y="27"/>
                </a:lnTo>
                <a:lnTo>
                  <a:pt x="385" y="30"/>
                </a:lnTo>
                <a:lnTo>
                  <a:pt x="385" y="33"/>
                </a:lnTo>
                <a:lnTo>
                  <a:pt x="384" y="34"/>
                </a:lnTo>
                <a:lnTo>
                  <a:pt x="382" y="37"/>
                </a:lnTo>
                <a:lnTo>
                  <a:pt x="380" y="40"/>
                </a:lnTo>
                <a:lnTo>
                  <a:pt x="378" y="42"/>
                </a:lnTo>
                <a:lnTo>
                  <a:pt x="375" y="45"/>
                </a:lnTo>
                <a:lnTo>
                  <a:pt x="375" y="48"/>
                </a:lnTo>
                <a:lnTo>
                  <a:pt x="374" y="52"/>
                </a:lnTo>
                <a:lnTo>
                  <a:pt x="374" y="50"/>
                </a:lnTo>
                <a:lnTo>
                  <a:pt x="375" y="48"/>
                </a:lnTo>
                <a:lnTo>
                  <a:pt x="376" y="47"/>
                </a:lnTo>
                <a:lnTo>
                  <a:pt x="377" y="46"/>
                </a:lnTo>
                <a:lnTo>
                  <a:pt x="379" y="46"/>
                </a:lnTo>
                <a:lnTo>
                  <a:pt x="381" y="46"/>
                </a:lnTo>
                <a:lnTo>
                  <a:pt x="383" y="45"/>
                </a:lnTo>
                <a:lnTo>
                  <a:pt x="385" y="45"/>
                </a:lnTo>
                <a:lnTo>
                  <a:pt x="387" y="45"/>
                </a:lnTo>
                <a:lnTo>
                  <a:pt x="389" y="45"/>
                </a:lnTo>
                <a:lnTo>
                  <a:pt x="390" y="46"/>
                </a:lnTo>
                <a:lnTo>
                  <a:pt x="391" y="47"/>
                </a:lnTo>
                <a:lnTo>
                  <a:pt x="392" y="48"/>
                </a:lnTo>
                <a:lnTo>
                  <a:pt x="392" y="49"/>
                </a:lnTo>
                <a:lnTo>
                  <a:pt x="391" y="51"/>
                </a:lnTo>
                <a:lnTo>
                  <a:pt x="390" y="53"/>
                </a:lnTo>
                <a:lnTo>
                  <a:pt x="390" y="55"/>
                </a:lnTo>
                <a:lnTo>
                  <a:pt x="389" y="57"/>
                </a:lnTo>
                <a:lnTo>
                  <a:pt x="389" y="59"/>
                </a:lnTo>
                <a:lnTo>
                  <a:pt x="389" y="61"/>
                </a:lnTo>
                <a:lnTo>
                  <a:pt x="396" y="58"/>
                </a:lnTo>
                <a:lnTo>
                  <a:pt x="403" y="57"/>
                </a:lnTo>
                <a:lnTo>
                  <a:pt x="409" y="57"/>
                </a:lnTo>
                <a:lnTo>
                  <a:pt x="416" y="59"/>
                </a:lnTo>
                <a:lnTo>
                  <a:pt x="422" y="62"/>
                </a:lnTo>
                <a:lnTo>
                  <a:pt x="428" y="65"/>
                </a:lnTo>
                <a:lnTo>
                  <a:pt x="435" y="68"/>
                </a:lnTo>
                <a:lnTo>
                  <a:pt x="441" y="72"/>
                </a:lnTo>
                <a:lnTo>
                  <a:pt x="443" y="73"/>
                </a:lnTo>
                <a:lnTo>
                  <a:pt x="444" y="73"/>
                </a:lnTo>
                <a:lnTo>
                  <a:pt x="447" y="73"/>
                </a:lnTo>
                <a:lnTo>
                  <a:pt x="449" y="73"/>
                </a:lnTo>
                <a:lnTo>
                  <a:pt x="451" y="73"/>
                </a:lnTo>
                <a:lnTo>
                  <a:pt x="454" y="73"/>
                </a:lnTo>
                <a:lnTo>
                  <a:pt x="456" y="73"/>
                </a:lnTo>
                <a:lnTo>
                  <a:pt x="458" y="73"/>
                </a:lnTo>
                <a:lnTo>
                  <a:pt x="456" y="78"/>
                </a:lnTo>
                <a:lnTo>
                  <a:pt x="454" y="81"/>
                </a:lnTo>
                <a:lnTo>
                  <a:pt x="451" y="84"/>
                </a:lnTo>
                <a:lnTo>
                  <a:pt x="447" y="85"/>
                </a:lnTo>
                <a:lnTo>
                  <a:pt x="443" y="87"/>
                </a:lnTo>
                <a:lnTo>
                  <a:pt x="439" y="89"/>
                </a:lnTo>
                <a:lnTo>
                  <a:pt x="435" y="90"/>
                </a:lnTo>
                <a:lnTo>
                  <a:pt x="431" y="92"/>
                </a:lnTo>
                <a:lnTo>
                  <a:pt x="427" y="93"/>
                </a:lnTo>
                <a:lnTo>
                  <a:pt x="425" y="93"/>
                </a:lnTo>
                <a:lnTo>
                  <a:pt x="423" y="94"/>
                </a:lnTo>
                <a:lnTo>
                  <a:pt x="420" y="94"/>
                </a:lnTo>
                <a:lnTo>
                  <a:pt x="418" y="94"/>
                </a:lnTo>
                <a:lnTo>
                  <a:pt x="415" y="94"/>
                </a:lnTo>
                <a:lnTo>
                  <a:pt x="412" y="93"/>
                </a:lnTo>
                <a:lnTo>
                  <a:pt x="410" y="93"/>
                </a:lnTo>
                <a:lnTo>
                  <a:pt x="412" y="97"/>
                </a:lnTo>
                <a:lnTo>
                  <a:pt x="416" y="100"/>
                </a:lnTo>
                <a:lnTo>
                  <a:pt x="419" y="103"/>
                </a:lnTo>
                <a:lnTo>
                  <a:pt x="423" y="105"/>
                </a:lnTo>
                <a:lnTo>
                  <a:pt x="426" y="108"/>
                </a:lnTo>
                <a:lnTo>
                  <a:pt x="432" y="110"/>
                </a:lnTo>
                <a:lnTo>
                  <a:pt x="436" y="112"/>
                </a:lnTo>
                <a:lnTo>
                  <a:pt x="440" y="113"/>
                </a:lnTo>
                <a:lnTo>
                  <a:pt x="434" y="117"/>
                </a:lnTo>
                <a:lnTo>
                  <a:pt x="426" y="119"/>
                </a:lnTo>
                <a:lnTo>
                  <a:pt x="419" y="120"/>
                </a:lnTo>
                <a:lnTo>
                  <a:pt x="412" y="121"/>
                </a:lnTo>
                <a:lnTo>
                  <a:pt x="405" y="121"/>
                </a:lnTo>
                <a:lnTo>
                  <a:pt x="397" y="120"/>
                </a:lnTo>
                <a:lnTo>
                  <a:pt x="390" y="120"/>
                </a:lnTo>
                <a:lnTo>
                  <a:pt x="383" y="120"/>
                </a:lnTo>
                <a:lnTo>
                  <a:pt x="380" y="124"/>
                </a:lnTo>
                <a:lnTo>
                  <a:pt x="377" y="121"/>
                </a:lnTo>
                <a:lnTo>
                  <a:pt x="373" y="119"/>
                </a:lnTo>
                <a:lnTo>
                  <a:pt x="369" y="118"/>
                </a:lnTo>
                <a:lnTo>
                  <a:pt x="365" y="118"/>
                </a:lnTo>
                <a:lnTo>
                  <a:pt x="361" y="118"/>
                </a:lnTo>
                <a:lnTo>
                  <a:pt x="357" y="117"/>
                </a:lnTo>
                <a:lnTo>
                  <a:pt x="353" y="116"/>
                </a:lnTo>
                <a:lnTo>
                  <a:pt x="349" y="115"/>
                </a:lnTo>
                <a:lnTo>
                  <a:pt x="344" y="114"/>
                </a:lnTo>
                <a:lnTo>
                  <a:pt x="340" y="114"/>
                </a:lnTo>
                <a:lnTo>
                  <a:pt x="335" y="114"/>
                </a:lnTo>
                <a:lnTo>
                  <a:pt x="330" y="115"/>
                </a:lnTo>
                <a:lnTo>
                  <a:pt x="325" y="116"/>
                </a:lnTo>
                <a:lnTo>
                  <a:pt x="319" y="116"/>
                </a:lnTo>
                <a:lnTo>
                  <a:pt x="313" y="115"/>
                </a:lnTo>
                <a:lnTo>
                  <a:pt x="307" y="113"/>
                </a:lnTo>
                <a:lnTo>
                  <a:pt x="305" y="112"/>
                </a:lnTo>
                <a:lnTo>
                  <a:pt x="302" y="113"/>
                </a:lnTo>
                <a:lnTo>
                  <a:pt x="300" y="114"/>
                </a:lnTo>
                <a:lnTo>
                  <a:pt x="298" y="115"/>
                </a:lnTo>
                <a:lnTo>
                  <a:pt x="296" y="117"/>
                </a:lnTo>
                <a:lnTo>
                  <a:pt x="294" y="118"/>
                </a:lnTo>
                <a:lnTo>
                  <a:pt x="292" y="119"/>
                </a:lnTo>
                <a:lnTo>
                  <a:pt x="290" y="119"/>
                </a:lnTo>
                <a:lnTo>
                  <a:pt x="290" y="121"/>
                </a:lnTo>
                <a:lnTo>
                  <a:pt x="290" y="124"/>
                </a:lnTo>
                <a:lnTo>
                  <a:pt x="289" y="127"/>
                </a:lnTo>
                <a:lnTo>
                  <a:pt x="288" y="129"/>
                </a:lnTo>
                <a:lnTo>
                  <a:pt x="287" y="131"/>
                </a:lnTo>
                <a:lnTo>
                  <a:pt x="286" y="133"/>
                </a:lnTo>
                <a:lnTo>
                  <a:pt x="284" y="136"/>
                </a:lnTo>
                <a:lnTo>
                  <a:pt x="282" y="138"/>
                </a:lnTo>
                <a:lnTo>
                  <a:pt x="281" y="139"/>
                </a:lnTo>
                <a:lnTo>
                  <a:pt x="281" y="141"/>
                </a:lnTo>
                <a:lnTo>
                  <a:pt x="283" y="143"/>
                </a:lnTo>
                <a:lnTo>
                  <a:pt x="284" y="144"/>
                </a:lnTo>
                <a:lnTo>
                  <a:pt x="285" y="147"/>
                </a:lnTo>
                <a:lnTo>
                  <a:pt x="286" y="149"/>
                </a:lnTo>
                <a:lnTo>
                  <a:pt x="287" y="151"/>
                </a:lnTo>
                <a:lnTo>
                  <a:pt x="286" y="154"/>
                </a:lnTo>
                <a:lnTo>
                  <a:pt x="284" y="157"/>
                </a:lnTo>
                <a:lnTo>
                  <a:pt x="281" y="157"/>
                </a:lnTo>
                <a:lnTo>
                  <a:pt x="278" y="157"/>
                </a:lnTo>
                <a:lnTo>
                  <a:pt x="275" y="158"/>
                </a:lnTo>
                <a:lnTo>
                  <a:pt x="274" y="160"/>
                </a:lnTo>
                <a:lnTo>
                  <a:pt x="273" y="162"/>
                </a:lnTo>
                <a:lnTo>
                  <a:pt x="274" y="165"/>
                </a:lnTo>
                <a:lnTo>
                  <a:pt x="275" y="167"/>
                </a:lnTo>
                <a:lnTo>
                  <a:pt x="275" y="169"/>
                </a:lnTo>
                <a:lnTo>
                  <a:pt x="276" y="171"/>
                </a:lnTo>
                <a:lnTo>
                  <a:pt x="277" y="174"/>
                </a:lnTo>
                <a:lnTo>
                  <a:pt x="276" y="176"/>
                </a:lnTo>
                <a:lnTo>
                  <a:pt x="275" y="179"/>
                </a:lnTo>
                <a:lnTo>
                  <a:pt x="271" y="179"/>
                </a:lnTo>
                <a:lnTo>
                  <a:pt x="267" y="180"/>
                </a:lnTo>
                <a:lnTo>
                  <a:pt x="264" y="181"/>
                </a:lnTo>
                <a:lnTo>
                  <a:pt x="262" y="183"/>
                </a:lnTo>
                <a:lnTo>
                  <a:pt x="260" y="185"/>
                </a:lnTo>
                <a:lnTo>
                  <a:pt x="260" y="187"/>
                </a:lnTo>
                <a:lnTo>
                  <a:pt x="260" y="190"/>
                </a:lnTo>
                <a:lnTo>
                  <a:pt x="260" y="192"/>
                </a:lnTo>
                <a:lnTo>
                  <a:pt x="261" y="195"/>
                </a:lnTo>
                <a:lnTo>
                  <a:pt x="262" y="198"/>
                </a:lnTo>
                <a:lnTo>
                  <a:pt x="263" y="201"/>
                </a:lnTo>
                <a:lnTo>
                  <a:pt x="260" y="202"/>
                </a:lnTo>
                <a:lnTo>
                  <a:pt x="256" y="203"/>
                </a:lnTo>
                <a:lnTo>
                  <a:pt x="254" y="206"/>
                </a:lnTo>
                <a:lnTo>
                  <a:pt x="252" y="208"/>
                </a:lnTo>
                <a:lnTo>
                  <a:pt x="251" y="210"/>
                </a:lnTo>
                <a:lnTo>
                  <a:pt x="250" y="213"/>
                </a:lnTo>
                <a:lnTo>
                  <a:pt x="249" y="216"/>
                </a:lnTo>
                <a:lnTo>
                  <a:pt x="248" y="218"/>
                </a:lnTo>
                <a:lnTo>
                  <a:pt x="248" y="221"/>
                </a:lnTo>
                <a:lnTo>
                  <a:pt x="247" y="223"/>
                </a:lnTo>
                <a:lnTo>
                  <a:pt x="247" y="225"/>
                </a:lnTo>
                <a:lnTo>
                  <a:pt x="247" y="228"/>
                </a:lnTo>
                <a:lnTo>
                  <a:pt x="247" y="230"/>
                </a:lnTo>
                <a:lnTo>
                  <a:pt x="247" y="232"/>
                </a:lnTo>
                <a:lnTo>
                  <a:pt x="245" y="234"/>
                </a:lnTo>
                <a:lnTo>
                  <a:pt x="244" y="235"/>
                </a:lnTo>
                <a:lnTo>
                  <a:pt x="238" y="236"/>
                </a:lnTo>
                <a:lnTo>
                  <a:pt x="232" y="238"/>
                </a:lnTo>
                <a:lnTo>
                  <a:pt x="225" y="238"/>
                </a:lnTo>
                <a:lnTo>
                  <a:pt x="219" y="238"/>
                </a:lnTo>
                <a:lnTo>
                  <a:pt x="212" y="238"/>
                </a:lnTo>
                <a:lnTo>
                  <a:pt x="206" y="239"/>
                </a:lnTo>
                <a:lnTo>
                  <a:pt x="199" y="241"/>
                </a:lnTo>
                <a:lnTo>
                  <a:pt x="193" y="244"/>
                </a:lnTo>
                <a:lnTo>
                  <a:pt x="196" y="245"/>
                </a:lnTo>
                <a:lnTo>
                  <a:pt x="198" y="248"/>
                </a:lnTo>
                <a:lnTo>
                  <a:pt x="199" y="251"/>
                </a:lnTo>
                <a:lnTo>
                  <a:pt x="202" y="253"/>
                </a:lnTo>
                <a:lnTo>
                  <a:pt x="203" y="255"/>
                </a:lnTo>
                <a:lnTo>
                  <a:pt x="201" y="255"/>
                </a:lnTo>
                <a:lnTo>
                  <a:pt x="197" y="256"/>
                </a:lnTo>
                <a:lnTo>
                  <a:pt x="196" y="258"/>
                </a:lnTo>
                <a:lnTo>
                  <a:pt x="188" y="254"/>
                </a:lnTo>
                <a:lnTo>
                  <a:pt x="180" y="249"/>
                </a:lnTo>
                <a:lnTo>
                  <a:pt x="172" y="244"/>
                </a:lnTo>
                <a:lnTo>
                  <a:pt x="164" y="239"/>
                </a:lnTo>
                <a:lnTo>
                  <a:pt x="156" y="236"/>
                </a:lnTo>
                <a:lnTo>
                  <a:pt x="147" y="233"/>
                </a:lnTo>
                <a:lnTo>
                  <a:pt x="137" y="232"/>
                </a:lnTo>
                <a:lnTo>
                  <a:pt x="127" y="233"/>
                </a:lnTo>
                <a:lnTo>
                  <a:pt x="127" y="235"/>
                </a:lnTo>
                <a:lnTo>
                  <a:pt x="126" y="237"/>
                </a:lnTo>
                <a:lnTo>
                  <a:pt x="127" y="239"/>
                </a:lnTo>
                <a:lnTo>
                  <a:pt x="130" y="241"/>
                </a:lnTo>
                <a:lnTo>
                  <a:pt x="129" y="243"/>
                </a:lnTo>
                <a:lnTo>
                  <a:pt x="127" y="246"/>
                </a:lnTo>
                <a:lnTo>
                  <a:pt x="125" y="247"/>
                </a:lnTo>
                <a:lnTo>
                  <a:pt x="122" y="249"/>
                </a:lnTo>
                <a:lnTo>
                  <a:pt x="120" y="250"/>
                </a:lnTo>
                <a:lnTo>
                  <a:pt x="117" y="251"/>
                </a:lnTo>
                <a:lnTo>
                  <a:pt x="115" y="251"/>
                </a:lnTo>
                <a:lnTo>
                  <a:pt x="112" y="252"/>
                </a:lnTo>
                <a:lnTo>
                  <a:pt x="107" y="253"/>
                </a:lnTo>
                <a:lnTo>
                  <a:pt x="103" y="254"/>
                </a:lnTo>
                <a:lnTo>
                  <a:pt x="98" y="255"/>
                </a:lnTo>
                <a:lnTo>
                  <a:pt x="93" y="256"/>
                </a:lnTo>
                <a:lnTo>
                  <a:pt x="89" y="256"/>
                </a:lnTo>
                <a:lnTo>
                  <a:pt x="84" y="257"/>
                </a:lnTo>
                <a:lnTo>
                  <a:pt x="79" y="257"/>
                </a:lnTo>
                <a:lnTo>
                  <a:pt x="74" y="258"/>
                </a:lnTo>
                <a:lnTo>
                  <a:pt x="70" y="259"/>
                </a:lnTo>
                <a:lnTo>
                  <a:pt x="66" y="260"/>
                </a:lnTo>
                <a:lnTo>
                  <a:pt x="61" y="261"/>
                </a:lnTo>
                <a:lnTo>
                  <a:pt x="57" y="262"/>
                </a:lnTo>
                <a:lnTo>
                  <a:pt x="53" y="264"/>
                </a:lnTo>
                <a:lnTo>
                  <a:pt x="49" y="265"/>
                </a:lnTo>
                <a:lnTo>
                  <a:pt x="44" y="268"/>
                </a:lnTo>
                <a:lnTo>
                  <a:pt x="40" y="270"/>
                </a:lnTo>
                <a:lnTo>
                  <a:pt x="37" y="264"/>
                </a:lnTo>
                <a:lnTo>
                  <a:pt x="34" y="258"/>
                </a:lnTo>
                <a:lnTo>
                  <a:pt x="30" y="252"/>
                </a:lnTo>
                <a:lnTo>
                  <a:pt x="25" y="246"/>
                </a:lnTo>
                <a:lnTo>
                  <a:pt x="20" y="242"/>
                </a:lnTo>
                <a:lnTo>
                  <a:pt x="14" y="237"/>
                </a:lnTo>
                <a:lnTo>
                  <a:pt x="8" y="235"/>
                </a:lnTo>
                <a:lnTo>
                  <a:pt x="1" y="232"/>
                </a:lnTo>
                <a:lnTo>
                  <a:pt x="0" y="232"/>
                </a:lnTo>
              </a:path>
            </a:pathLst>
          </a:custGeom>
          <a:solidFill>
            <a:srgbClr val="FFCCCC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" name="Freeform 144"/>
          <p:cNvSpPr>
            <a:spLocks/>
          </p:cNvSpPr>
          <p:nvPr/>
        </p:nvSpPr>
        <p:spPr bwMode="auto">
          <a:xfrm>
            <a:off x="4367213" y="5006286"/>
            <a:ext cx="630237" cy="188913"/>
          </a:xfrm>
          <a:custGeom>
            <a:avLst/>
            <a:gdLst/>
            <a:ahLst/>
            <a:cxnLst>
              <a:cxn ang="0">
                <a:pos x="303" y="59"/>
              </a:cxn>
              <a:cxn ang="0">
                <a:pos x="308" y="73"/>
              </a:cxn>
              <a:cxn ang="0">
                <a:pos x="330" y="75"/>
              </a:cxn>
              <a:cxn ang="0">
                <a:pos x="352" y="73"/>
              </a:cxn>
              <a:cxn ang="0">
                <a:pos x="365" y="79"/>
              </a:cxn>
              <a:cxn ang="0">
                <a:pos x="375" y="80"/>
              </a:cxn>
              <a:cxn ang="0">
                <a:pos x="376" y="89"/>
              </a:cxn>
              <a:cxn ang="0">
                <a:pos x="370" y="97"/>
              </a:cxn>
              <a:cxn ang="0">
                <a:pos x="376" y="107"/>
              </a:cxn>
              <a:cxn ang="0">
                <a:pos x="380" y="121"/>
              </a:cxn>
              <a:cxn ang="0">
                <a:pos x="385" y="127"/>
              </a:cxn>
              <a:cxn ang="0">
                <a:pos x="369" y="130"/>
              </a:cxn>
              <a:cxn ang="0">
                <a:pos x="344" y="125"/>
              </a:cxn>
              <a:cxn ang="0">
                <a:pos x="325" y="114"/>
              </a:cxn>
              <a:cxn ang="0">
                <a:pos x="308" y="99"/>
              </a:cxn>
              <a:cxn ang="0">
                <a:pos x="288" y="107"/>
              </a:cxn>
              <a:cxn ang="0">
                <a:pos x="261" y="100"/>
              </a:cxn>
              <a:cxn ang="0">
                <a:pos x="240" y="98"/>
              </a:cxn>
              <a:cxn ang="0">
                <a:pos x="221" y="98"/>
              </a:cxn>
              <a:cxn ang="0">
                <a:pos x="202" y="97"/>
              </a:cxn>
              <a:cxn ang="0">
                <a:pos x="183" y="93"/>
              </a:cxn>
              <a:cxn ang="0">
                <a:pos x="155" y="85"/>
              </a:cxn>
              <a:cxn ang="0">
                <a:pos x="124" y="82"/>
              </a:cxn>
              <a:cxn ang="0">
                <a:pos x="94" y="73"/>
              </a:cxn>
              <a:cxn ang="0">
                <a:pos x="64" y="69"/>
              </a:cxn>
              <a:cxn ang="0">
                <a:pos x="61" y="67"/>
              </a:cxn>
              <a:cxn ang="0">
                <a:pos x="60" y="59"/>
              </a:cxn>
              <a:cxn ang="0">
                <a:pos x="36" y="57"/>
              </a:cxn>
              <a:cxn ang="0">
                <a:pos x="7" y="51"/>
              </a:cxn>
              <a:cxn ang="0">
                <a:pos x="6" y="46"/>
              </a:cxn>
              <a:cxn ang="0">
                <a:pos x="13" y="44"/>
              </a:cxn>
              <a:cxn ang="0">
                <a:pos x="17" y="31"/>
              </a:cxn>
              <a:cxn ang="0">
                <a:pos x="28" y="18"/>
              </a:cxn>
              <a:cxn ang="0">
                <a:pos x="27" y="9"/>
              </a:cxn>
              <a:cxn ang="0">
                <a:pos x="31" y="3"/>
              </a:cxn>
              <a:cxn ang="0">
                <a:pos x="39" y="0"/>
              </a:cxn>
              <a:cxn ang="0">
                <a:pos x="57" y="3"/>
              </a:cxn>
              <a:cxn ang="0">
                <a:pos x="77" y="3"/>
              </a:cxn>
              <a:cxn ang="0">
                <a:pos x="102" y="10"/>
              </a:cxn>
              <a:cxn ang="0">
                <a:pos x="125" y="24"/>
              </a:cxn>
              <a:cxn ang="0">
                <a:pos x="130" y="33"/>
              </a:cxn>
              <a:cxn ang="0">
                <a:pos x="153" y="41"/>
              </a:cxn>
              <a:cxn ang="0">
                <a:pos x="185" y="39"/>
              </a:cxn>
              <a:cxn ang="0">
                <a:pos x="198" y="34"/>
              </a:cxn>
              <a:cxn ang="0">
                <a:pos x="206" y="22"/>
              </a:cxn>
              <a:cxn ang="0">
                <a:pos x="217" y="19"/>
              </a:cxn>
              <a:cxn ang="0">
                <a:pos x="223" y="27"/>
              </a:cxn>
              <a:cxn ang="0">
                <a:pos x="236" y="27"/>
              </a:cxn>
              <a:cxn ang="0">
                <a:pos x="246" y="28"/>
              </a:cxn>
              <a:cxn ang="0">
                <a:pos x="249" y="32"/>
              </a:cxn>
              <a:cxn ang="0">
                <a:pos x="260" y="32"/>
              </a:cxn>
              <a:cxn ang="0">
                <a:pos x="269" y="38"/>
              </a:cxn>
              <a:cxn ang="0">
                <a:pos x="286" y="41"/>
              </a:cxn>
              <a:cxn ang="0">
                <a:pos x="299" y="46"/>
              </a:cxn>
              <a:cxn ang="0">
                <a:pos x="298" y="54"/>
              </a:cxn>
            </a:cxnLst>
            <a:rect l="0" t="0" r="r" b="b"/>
            <a:pathLst>
              <a:path w="389" h="131">
                <a:moveTo>
                  <a:pt x="296" y="52"/>
                </a:moveTo>
                <a:lnTo>
                  <a:pt x="299" y="55"/>
                </a:lnTo>
                <a:lnTo>
                  <a:pt x="302" y="57"/>
                </a:lnTo>
                <a:lnTo>
                  <a:pt x="303" y="59"/>
                </a:lnTo>
                <a:lnTo>
                  <a:pt x="304" y="63"/>
                </a:lnTo>
                <a:lnTo>
                  <a:pt x="305" y="66"/>
                </a:lnTo>
                <a:lnTo>
                  <a:pt x="306" y="70"/>
                </a:lnTo>
                <a:lnTo>
                  <a:pt x="308" y="73"/>
                </a:lnTo>
                <a:lnTo>
                  <a:pt x="311" y="74"/>
                </a:lnTo>
                <a:lnTo>
                  <a:pt x="318" y="76"/>
                </a:lnTo>
                <a:lnTo>
                  <a:pt x="324" y="76"/>
                </a:lnTo>
                <a:lnTo>
                  <a:pt x="330" y="75"/>
                </a:lnTo>
                <a:lnTo>
                  <a:pt x="336" y="74"/>
                </a:lnTo>
                <a:lnTo>
                  <a:pt x="342" y="73"/>
                </a:lnTo>
                <a:lnTo>
                  <a:pt x="348" y="73"/>
                </a:lnTo>
                <a:lnTo>
                  <a:pt x="352" y="73"/>
                </a:lnTo>
                <a:lnTo>
                  <a:pt x="357" y="76"/>
                </a:lnTo>
                <a:lnTo>
                  <a:pt x="359" y="78"/>
                </a:lnTo>
                <a:lnTo>
                  <a:pt x="363" y="79"/>
                </a:lnTo>
                <a:lnTo>
                  <a:pt x="365" y="79"/>
                </a:lnTo>
                <a:lnTo>
                  <a:pt x="368" y="79"/>
                </a:lnTo>
                <a:lnTo>
                  <a:pt x="370" y="79"/>
                </a:lnTo>
                <a:lnTo>
                  <a:pt x="373" y="79"/>
                </a:lnTo>
                <a:lnTo>
                  <a:pt x="375" y="80"/>
                </a:lnTo>
                <a:lnTo>
                  <a:pt x="376" y="83"/>
                </a:lnTo>
                <a:lnTo>
                  <a:pt x="377" y="85"/>
                </a:lnTo>
                <a:lnTo>
                  <a:pt x="377" y="88"/>
                </a:lnTo>
                <a:lnTo>
                  <a:pt x="376" y="89"/>
                </a:lnTo>
                <a:lnTo>
                  <a:pt x="374" y="91"/>
                </a:lnTo>
                <a:lnTo>
                  <a:pt x="373" y="94"/>
                </a:lnTo>
                <a:lnTo>
                  <a:pt x="371" y="95"/>
                </a:lnTo>
                <a:lnTo>
                  <a:pt x="370" y="97"/>
                </a:lnTo>
                <a:lnTo>
                  <a:pt x="367" y="99"/>
                </a:lnTo>
                <a:lnTo>
                  <a:pt x="370" y="102"/>
                </a:lnTo>
                <a:lnTo>
                  <a:pt x="374" y="105"/>
                </a:lnTo>
                <a:lnTo>
                  <a:pt x="376" y="107"/>
                </a:lnTo>
                <a:lnTo>
                  <a:pt x="378" y="110"/>
                </a:lnTo>
                <a:lnTo>
                  <a:pt x="379" y="113"/>
                </a:lnTo>
                <a:lnTo>
                  <a:pt x="380" y="117"/>
                </a:lnTo>
                <a:lnTo>
                  <a:pt x="380" y="121"/>
                </a:lnTo>
                <a:lnTo>
                  <a:pt x="379" y="124"/>
                </a:lnTo>
                <a:lnTo>
                  <a:pt x="381" y="125"/>
                </a:lnTo>
                <a:lnTo>
                  <a:pt x="383" y="126"/>
                </a:lnTo>
                <a:lnTo>
                  <a:pt x="385" y="127"/>
                </a:lnTo>
                <a:lnTo>
                  <a:pt x="388" y="127"/>
                </a:lnTo>
                <a:lnTo>
                  <a:pt x="382" y="129"/>
                </a:lnTo>
                <a:lnTo>
                  <a:pt x="376" y="130"/>
                </a:lnTo>
                <a:lnTo>
                  <a:pt x="369" y="130"/>
                </a:lnTo>
                <a:lnTo>
                  <a:pt x="363" y="130"/>
                </a:lnTo>
                <a:lnTo>
                  <a:pt x="356" y="129"/>
                </a:lnTo>
                <a:lnTo>
                  <a:pt x="350" y="127"/>
                </a:lnTo>
                <a:lnTo>
                  <a:pt x="344" y="125"/>
                </a:lnTo>
                <a:lnTo>
                  <a:pt x="338" y="123"/>
                </a:lnTo>
                <a:lnTo>
                  <a:pt x="333" y="122"/>
                </a:lnTo>
                <a:lnTo>
                  <a:pt x="329" y="118"/>
                </a:lnTo>
                <a:lnTo>
                  <a:pt x="325" y="114"/>
                </a:lnTo>
                <a:lnTo>
                  <a:pt x="321" y="110"/>
                </a:lnTo>
                <a:lnTo>
                  <a:pt x="317" y="106"/>
                </a:lnTo>
                <a:lnTo>
                  <a:pt x="313" y="102"/>
                </a:lnTo>
                <a:lnTo>
                  <a:pt x="308" y="99"/>
                </a:lnTo>
                <a:lnTo>
                  <a:pt x="303" y="97"/>
                </a:lnTo>
                <a:lnTo>
                  <a:pt x="299" y="103"/>
                </a:lnTo>
                <a:lnTo>
                  <a:pt x="294" y="106"/>
                </a:lnTo>
                <a:lnTo>
                  <a:pt x="288" y="107"/>
                </a:lnTo>
                <a:lnTo>
                  <a:pt x="281" y="106"/>
                </a:lnTo>
                <a:lnTo>
                  <a:pt x="274" y="105"/>
                </a:lnTo>
                <a:lnTo>
                  <a:pt x="267" y="102"/>
                </a:lnTo>
                <a:lnTo>
                  <a:pt x="261" y="100"/>
                </a:lnTo>
                <a:lnTo>
                  <a:pt x="255" y="98"/>
                </a:lnTo>
                <a:lnTo>
                  <a:pt x="250" y="98"/>
                </a:lnTo>
                <a:lnTo>
                  <a:pt x="245" y="98"/>
                </a:lnTo>
                <a:lnTo>
                  <a:pt x="240" y="98"/>
                </a:lnTo>
                <a:lnTo>
                  <a:pt x="235" y="98"/>
                </a:lnTo>
                <a:lnTo>
                  <a:pt x="231" y="98"/>
                </a:lnTo>
                <a:lnTo>
                  <a:pt x="226" y="98"/>
                </a:lnTo>
                <a:lnTo>
                  <a:pt x="221" y="98"/>
                </a:lnTo>
                <a:lnTo>
                  <a:pt x="216" y="98"/>
                </a:lnTo>
                <a:lnTo>
                  <a:pt x="211" y="98"/>
                </a:lnTo>
                <a:lnTo>
                  <a:pt x="206" y="98"/>
                </a:lnTo>
                <a:lnTo>
                  <a:pt x="202" y="97"/>
                </a:lnTo>
                <a:lnTo>
                  <a:pt x="197" y="97"/>
                </a:lnTo>
                <a:lnTo>
                  <a:pt x="192" y="96"/>
                </a:lnTo>
                <a:lnTo>
                  <a:pt x="187" y="95"/>
                </a:lnTo>
                <a:lnTo>
                  <a:pt x="183" y="93"/>
                </a:lnTo>
                <a:lnTo>
                  <a:pt x="178" y="91"/>
                </a:lnTo>
                <a:lnTo>
                  <a:pt x="170" y="89"/>
                </a:lnTo>
                <a:lnTo>
                  <a:pt x="163" y="87"/>
                </a:lnTo>
                <a:lnTo>
                  <a:pt x="155" y="85"/>
                </a:lnTo>
                <a:lnTo>
                  <a:pt x="147" y="84"/>
                </a:lnTo>
                <a:lnTo>
                  <a:pt x="139" y="84"/>
                </a:lnTo>
                <a:lnTo>
                  <a:pt x="132" y="83"/>
                </a:lnTo>
                <a:lnTo>
                  <a:pt x="124" y="82"/>
                </a:lnTo>
                <a:lnTo>
                  <a:pt x="116" y="80"/>
                </a:lnTo>
                <a:lnTo>
                  <a:pt x="109" y="78"/>
                </a:lnTo>
                <a:lnTo>
                  <a:pt x="101" y="76"/>
                </a:lnTo>
                <a:lnTo>
                  <a:pt x="94" y="73"/>
                </a:lnTo>
                <a:lnTo>
                  <a:pt x="87" y="73"/>
                </a:lnTo>
                <a:lnTo>
                  <a:pt x="79" y="71"/>
                </a:lnTo>
                <a:lnTo>
                  <a:pt x="72" y="70"/>
                </a:lnTo>
                <a:lnTo>
                  <a:pt x="64" y="69"/>
                </a:lnTo>
                <a:lnTo>
                  <a:pt x="56" y="69"/>
                </a:lnTo>
                <a:lnTo>
                  <a:pt x="58" y="69"/>
                </a:lnTo>
                <a:lnTo>
                  <a:pt x="60" y="69"/>
                </a:lnTo>
                <a:lnTo>
                  <a:pt x="61" y="67"/>
                </a:lnTo>
                <a:lnTo>
                  <a:pt x="62" y="66"/>
                </a:lnTo>
                <a:lnTo>
                  <a:pt x="62" y="63"/>
                </a:lnTo>
                <a:lnTo>
                  <a:pt x="62" y="61"/>
                </a:lnTo>
                <a:lnTo>
                  <a:pt x="60" y="59"/>
                </a:lnTo>
                <a:lnTo>
                  <a:pt x="59" y="58"/>
                </a:lnTo>
                <a:lnTo>
                  <a:pt x="51" y="57"/>
                </a:lnTo>
                <a:lnTo>
                  <a:pt x="44" y="57"/>
                </a:lnTo>
                <a:lnTo>
                  <a:pt x="36" y="57"/>
                </a:lnTo>
                <a:lnTo>
                  <a:pt x="29" y="56"/>
                </a:lnTo>
                <a:lnTo>
                  <a:pt x="21" y="56"/>
                </a:lnTo>
                <a:lnTo>
                  <a:pt x="14" y="54"/>
                </a:lnTo>
                <a:lnTo>
                  <a:pt x="7" y="51"/>
                </a:lnTo>
                <a:lnTo>
                  <a:pt x="0" y="46"/>
                </a:lnTo>
                <a:lnTo>
                  <a:pt x="2" y="47"/>
                </a:lnTo>
                <a:lnTo>
                  <a:pt x="4" y="47"/>
                </a:lnTo>
                <a:lnTo>
                  <a:pt x="6" y="46"/>
                </a:lnTo>
                <a:lnTo>
                  <a:pt x="8" y="46"/>
                </a:lnTo>
                <a:lnTo>
                  <a:pt x="9" y="45"/>
                </a:lnTo>
                <a:lnTo>
                  <a:pt x="11" y="45"/>
                </a:lnTo>
                <a:lnTo>
                  <a:pt x="13" y="44"/>
                </a:lnTo>
                <a:lnTo>
                  <a:pt x="15" y="43"/>
                </a:lnTo>
                <a:lnTo>
                  <a:pt x="14" y="39"/>
                </a:lnTo>
                <a:lnTo>
                  <a:pt x="14" y="35"/>
                </a:lnTo>
                <a:lnTo>
                  <a:pt x="17" y="31"/>
                </a:lnTo>
                <a:lnTo>
                  <a:pt x="19" y="27"/>
                </a:lnTo>
                <a:lnTo>
                  <a:pt x="22" y="24"/>
                </a:lnTo>
                <a:lnTo>
                  <a:pt x="25" y="22"/>
                </a:lnTo>
                <a:lnTo>
                  <a:pt x="28" y="18"/>
                </a:lnTo>
                <a:lnTo>
                  <a:pt x="30" y="13"/>
                </a:lnTo>
                <a:lnTo>
                  <a:pt x="27" y="13"/>
                </a:lnTo>
                <a:lnTo>
                  <a:pt x="26" y="11"/>
                </a:lnTo>
                <a:lnTo>
                  <a:pt x="27" y="9"/>
                </a:lnTo>
                <a:lnTo>
                  <a:pt x="28" y="8"/>
                </a:lnTo>
                <a:lnTo>
                  <a:pt x="28" y="6"/>
                </a:lnTo>
                <a:lnTo>
                  <a:pt x="29" y="4"/>
                </a:lnTo>
                <a:lnTo>
                  <a:pt x="31" y="3"/>
                </a:lnTo>
                <a:lnTo>
                  <a:pt x="33" y="1"/>
                </a:lnTo>
                <a:lnTo>
                  <a:pt x="35" y="0"/>
                </a:lnTo>
                <a:lnTo>
                  <a:pt x="37" y="0"/>
                </a:lnTo>
                <a:lnTo>
                  <a:pt x="39" y="0"/>
                </a:lnTo>
                <a:lnTo>
                  <a:pt x="41" y="0"/>
                </a:lnTo>
                <a:lnTo>
                  <a:pt x="47" y="2"/>
                </a:lnTo>
                <a:lnTo>
                  <a:pt x="52" y="3"/>
                </a:lnTo>
                <a:lnTo>
                  <a:pt x="57" y="3"/>
                </a:lnTo>
                <a:lnTo>
                  <a:pt x="62" y="3"/>
                </a:lnTo>
                <a:lnTo>
                  <a:pt x="67" y="3"/>
                </a:lnTo>
                <a:lnTo>
                  <a:pt x="73" y="3"/>
                </a:lnTo>
                <a:lnTo>
                  <a:pt x="77" y="3"/>
                </a:lnTo>
                <a:lnTo>
                  <a:pt x="83" y="3"/>
                </a:lnTo>
                <a:lnTo>
                  <a:pt x="89" y="5"/>
                </a:lnTo>
                <a:lnTo>
                  <a:pt x="95" y="8"/>
                </a:lnTo>
                <a:lnTo>
                  <a:pt x="102" y="10"/>
                </a:lnTo>
                <a:lnTo>
                  <a:pt x="107" y="15"/>
                </a:lnTo>
                <a:lnTo>
                  <a:pt x="113" y="19"/>
                </a:lnTo>
                <a:lnTo>
                  <a:pt x="119" y="22"/>
                </a:lnTo>
                <a:lnTo>
                  <a:pt x="125" y="24"/>
                </a:lnTo>
                <a:lnTo>
                  <a:pt x="133" y="24"/>
                </a:lnTo>
                <a:lnTo>
                  <a:pt x="132" y="27"/>
                </a:lnTo>
                <a:lnTo>
                  <a:pt x="130" y="30"/>
                </a:lnTo>
                <a:lnTo>
                  <a:pt x="130" y="33"/>
                </a:lnTo>
                <a:lnTo>
                  <a:pt x="131" y="35"/>
                </a:lnTo>
                <a:lnTo>
                  <a:pt x="138" y="38"/>
                </a:lnTo>
                <a:lnTo>
                  <a:pt x="145" y="40"/>
                </a:lnTo>
                <a:lnTo>
                  <a:pt x="153" y="41"/>
                </a:lnTo>
                <a:lnTo>
                  <a:pt x="161" y="41"/>
                </a:lnTo>
                <a:lnTo>
                  <a:pt x="169" y="40"/>
                </a:lnTo>
                <a:lnTo>
                  <a:pt x="177" y="39"/>
                </a:lnTo>
                <a:lnTo>
                  <a:pt x="185" y="39"/>
                </a:lnTo>
                <a:lnTo>
                  <a:pt x="192" y="39"/>
                </a:lnTo>
                <a:lnTo>
                  <a:pt x="195" y="38"/>
                </a:lnTo>
                <a:lnTo>
                  <a:pt x="197" y="37"/>
                </a:lnTo>
                <a:lnTo>
                  <a:pt x="198" y="34"/>
                </a:lnTo>
                <a:lnTo>
                  <a:pt x="200" y="31"/>
                </a:lnTo>
                <a:lnTo>
                  <a:pt x="202" y="28"/>
                </a:lnTo>
                <a:lnTo>
                  <a:pt x="204" y="24"/>
                </a:lnTo>
                <a:lnTo>
                  <a:pt x="206" y="22"/>
                </a:lnTo>
                <a:lnTo>
                  <a:pt x="209" y="20"/>
                </a:lnTo>
                <a:lnTo>
                  <a:pt x="211" y="19"/>
                </a:lnTo>
                <a:lnTo>
                  <a:pt x="214" y="18"/>
                </a:lnTo>
                <a:lnTo>
                  <a:pt x="217" y="19"/>
                </a:lnTo>
                <a:lnTo>
                  <a:pt x="220" y="22"/>
                </a:lnTo>
                <a:lnTo>
                  <a:pt x="220" y="24"/>
                </a:lnTo>
                <a:lnTo>
                  <a:pt x="220" y="26"/>
                </a:lnTo>
                <a:lnTo>
                  <a:pt x="223" y="27"/>
                </a:lnTo>
                <a:lnTo>
                  <a:pt x="226" y="27"/>
                </a:lnTo>
                <a:lnTo>
                  <a:pt x="230" y="27"/>
                </a:lnTo>
                <a:lnTo>
                  <a:pt x="233" y="27"/>
                </a:lnTo>
                <a:lnTo>
                  <a:pt x="236" y="27"/>
                </a:lnTo>
                <a:lnTo>
                  <a:pt x="239" y="27"/>
                </a:lnTo>
                <a:lnTo>
                  <a:pt x="243" y="27"/>
                </a:lnTo>
                <a:lnTo>
                  <a:pt x="246" y="27"/>
                </a:lnTo>
                <a:lnTo>
                  <a:pt x="246" y="28"/>
                </a:lnTo>
                <a:lnTo>
                  <a:pt x="246" y="30"/>
                </a:lnTo>
                <a:lnTo>
                  <a:pt x="246" y="31"/>
                </a:lnTo>
                <a:lnTo>
                  <a:pt x="246" y="32"/>
                </a:lnTo>
                <a:lnTo>
                  <a:pt x="249" y="32"/>
                </a:lnTo>
                <a:lnTo>
                  <a:pt x="252" y="32"/>
                </a:lnTo>
                <a:lnTo>
                  <a:pt x="255" y="32"/>
                </a:lnTo>
                <a:lnTo>
                  <a:pt x="258" y="32"/>
                </a:lnTo>
                <a:lnTo>
                  <a:pt x="260" y="32"/>
                </a:lnTo>
                <a:lnTo>
                  <a:pt x="262" y="32"/>
                </a:lnTo>
                <a:lnTo>
                  <a:pt x="264" y="33"/>
                </a:lnTo>
                <a:lnTo>
                  <a:pt x="265" y="34"/>
                </a:lnTo>
                <a:lnTo>
                  <a:pt x="269" y="38"/>
                </a:lnTo>
                <a:lnTo>
                  <a:pt x="273" y="40"/>
                </a:lnTo>
                <a:lnTo>
                  <a:pt x="277" y="41"/>
                </a:lnTo>
                <a:lnTo>
                  <a:pt x="282" y="41"/>
                </a:lnTo>
                <a:lnTo>
                  <a:pt x="286" y="41"/>
                </a:lnTo>
                <a:lnTo>
                  <a:pt x="291" y="41"/>
                </a:lnTo>
                <a:lnTo>
                  <a:pt x="295" y="41"/>
                </a:lnTo>
                <a:lnTo>
                  <a:pt x="299" y="43"/>
                </a:lnTo>
                <a:lnTo>
                  <a:pt x="299" y="46"/>
                </a:lnTo>
                <a:lnTo>
                  <a:pt x="301" y="49"/>
                </a:lnTo>
                <a:lnTo>
                  <a:pt x="302" y="52"/>
                </a:lnTo>
                <a:lnTo>
                  <a:pt x="299" y="55"/>
                </a:lnTo>
                <a:lnTo>
                  <a:pt x="298" y="54"/>
                </a:lnTo>
                <a:lnTo>
                  <a:pt x="297" y="53"/>
                </a:lnTo>
                <a:lnTo>
                  <a:pt x="296" y="52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" name="Freeform 145"/>
          <p:cNvSpPr>
            <a:spLocks/>
          </p:cNvSpPr>
          <p:nvPr/>
        </p:nvSpPr>
        <p:spPr bwMode="auto">
          <a:xfrm>
            <a:off x="4367213" y="5006286"/>
            <a:ext cx="638175" cy="198438"/>
          </a:xfrm>
          <a:custGeom>
            <a:avLst/>
            <a:gdLst/>
            <a:ahLst/>
            <a:cxnLst>
              <a:cxn ang="0">
                <a:pos x="307" y="62"/>
              </a:cxn>
              <a:cxn ang="0">
                <a:pos x="312" y="76"/>
              </a:cxn>
              <a:cxn ang="0">
                <a:pos x="334" y="79"/>
              </a:cxn>
              <a:cxn ang="0">
                <a:pos x="356" y="77"/>
              </a:cxn>
              <a:cxn ang="0">
                <a:pos x="370" y="83"/>
              </a:cxn>
              <a:cxn ang="0">
                <a:pos x="380" y="84"/>
              </a:cxn>
              <a:cxn ang="0">
                <a:pos x="381" y="94"/>
              </a:cxn>
              <a:cxn ang="0">
                <a:pos x="375" y="102"/>
              </a:cxn>
              <a:cxn ang="0">
                <a:pos x="381" y="112"/>
              </a:cxn>
              <a:cxn ang="0">
                <a:pos x="385" y="126"/>
              </a:cxn>
              <a:cxn ang="0">
                <a:pos x="390" y="133"/>
              </a:cxn>
              <a:cxn ang="0">
                <a:pos x="374" y="136"/>
              </a:cxn>
              <a:cxn ang="0">
                <a:pos x="348" y="131"/>
              </a:cxn>
              <a:cxn ang="0">
                <a:pos x="329" y="119"/>
              </a:cxn>
              <a:cxn ang="0">
                <a:pos x="312" y="103"/>
              </a:cxn>
              <a:cxn ang="0">
                <a:pos x="291" y="112"/>
              </a:cxn>
              <a:cxn ang="0">
                <a:pos x="264" y="104"/>
              </a:cxn>
              <a:cxn ang="0">
                <a:pos x="243" y="102"/>
              </a:cxn>
              <a:cxn ang="0">
                <a:pos x="223" y="102"/>
              </a:cxn>
              <a:cxn ang="0">
                <a:pos x="204" y="102"/>
              </a:cxn>
              <a:cxn ang="0">
                <a:pos x="186" y="98"/>
              </a:cxn>
              <a:cxn ang="0">
                <a:pos x="157" y="89"/>
              </a:cxn>
              <a:cxn ang="0">
                <a:pos x="126" y="86"/>
              </a:cxn>
              <a:cxn ang="0">
                <a:pos x="95" y="77"/>
              </a:cxn>
              <a:cxn ang="0">
                <a:pos x="65" y="72"/>
              </a:cxn>
              <a:cxn ang="0">
                <a:pos x="62" y="70"/>
              </a:cxn>
              <a:cxn ang="0">
                <a:pos x="61" y="62"/>
              </a:cxn>
              <a:cxn ang="0">
                <a:pos x="37" y="59"/>
              </a:cxn>
              <a:cxn ang="0">
                <a:pos x="7" y="53"/>
              </a:cxn>
              <a:cxn ang="0">
                <a:pos x="6" y="48"/>
              </a:cxn>
              <a:cxn ang="0">
                <a:pos x="13" y="46"/>
              </a:cxn>
              <a:cxn ang="0">
                <a:pos x="17" y="33"/>
              </a:cxn>
              <a:cxn ang="0">
                <a:pos x="28" y="19"/>
              </a:cxn>
              <a:cxn ang="0">
                <a:pos x="27" y="10"/>
              </a:cxn>
              <a:cxn ang="0">
                <a:pos x="31" y="3"/>
              </a:cxn>
              <a:cxn ang="0">
                <a:pos x="40" y="0"/>
              </a:cxn>
              <a:cxn ang="0">
                <a:pos x="58" y="3"/>
              </a:cxn>
              <a:cxn ang="0">
                <a:pos x="78" y="3"/>
              </a:cxn>
              <a:cxn ang="0">
                <a:pos x="104" y="11"/>
              </a:cxn>
              <a:cxn ang="0">
                <a:pos x="127" y="25"/>
              </a:cxn>
              <a:cxn ang="0">
                <a:pos x="132" y="34"/>
              </a:cxn>
              <a:cxn ang="0">
                <a:pos x="155" y="42"/>
              </a:cxn>
              <a:cxn ang="0">
                <a:pos x="188" y="40"/>
              </a:cxn>
              <a:cxn ang="0">
                <a:pos x="200" y="35"/>
              </a:cxn>
              <a:cxn ang="0">
                <a:pos x="208" y="23"/>
              </a:cxn>
              <a:cxn ang="0">
                <a:pos x="219" y="20"/>
              </a:cxn>
              <a:cxn ang="0">
                <a:pos x="222" y="28"/>
              </a:cxn>
              <a:cxn ang="0">
                <a:pos x="236" y="29"/>
              </a:cxn>
              <a:cxn ang="0">
                <a:pos x="249" y="29"/>
              </a:cxn>
              <a:cxn ang="0">
                <a:pos x="249" y="34"/>
              </a:cxn>
              <a:cxn ang="0">
                <a:pos x="261" y="34"/>
              </a:cxn>
              <a:cxn ang="0">
                <a:pos x="268" y="35"/>
              </a:cxn>
              <a:cxn ang="0">
                <a:pos x="285" y="43"/>
              </a:cxn>
              <a:cxn ang="0">
                <a:pos x="303" y="45"/>
              </a:cxn>
              <a:cxn ang="0">
                <a:pos x="303" y="57"/>
              </a:cxn>
            </a:cxnLst>
            <a:rect l="0" t="0" r="r" b="b"/>
            <a:pathLst>
              <a:path w="394" h="137">
                <a:moveTo>
                  <a:pt x="300" y="54"/>
                </a:moveTo>
                <a:lnTo>
                  <a:pt x="303" y="57"/>
                </a:lnTo>
                <a:lnTo>
                  <a:pt x="306" y="59"/>
                </a:lnTo>
                <a:lnTo>
                  <a:pt x="307" y="62"/>
                </a:lnTo>
                <a:lnTo>
                  <a:pt x="308" y="66"/>
                </a:lnTo>
                <a:lnTo>
                  <a:pt x="309" y="69"/>
                </a:lnTo>
                <a:lnTo>
                  <a:pt x="310" y="73"/>
                </a:lnTo>
                <a:lnTo>
                  <a:pt x="312" y="76"/>
                </a:lnTo>
                <a:lnTo>
                  <a:pt x="315" y="78"/>
                </a:lnTo>
                <a:lnTo>
                  <a:pt x="322" y="80"/>
                </a:lnTo>
                <a:lnTo>
                  <a:pt x="328" y="80"/>
                </a:lnTo>
                <a:lnTo>
                  <a:pt x="334" y="79"/>
                </a:lnTo>
                <a:lnTo>
                  <a:pt x="340" y="78"/>
                </a:lnTo>
                <a:lnTo>
                  <a:pt x="346" y="77"/>
                </a:lnTo>
                <a:lnTo>
                  <a:pt x="352" y="77"/>
                </a:lnTo>
                <a:lnTo>
                  <a:pt x="356" y="77"/>
                </a:lnTo>
                <a:lnTo>
                  <a:pt x="362" y="80"/>
                </a:lnTo>
                <a:lnTo>
                  <a:pt x="364" y="82"/>
                </a:lnTo>
                <a:lnTo>
                  <a:pt x="368" y="83"/>
                </a:lnTo>
                <a:lnTo>
                  <a:pt x="370" y="83"/>
                </a:lnTo>
                <a:lnTo>
                  <a:pt x="373" y="83"/>
                </a:lnTo>
                <a:lnTo>
                  <a:pt x="375" y="83"/>
                </a:lnTo>
                <a:lnTo>
                  <a:pt x="378" y="83"/>
                </a:lnTo>
                <a:lnTo>
                  <a:pt x="380" y="84"/>
                </a:lnTo>
                <a:lnTo>
                  <a:pt x="381" y="87"/>
                </a:lnTo>
                <a:lnTo>
                  <a:pt x="382" y="89"/>
                </a:lnTo>
                <a:lnTo>
                  <a:pt x="382" y="92"/>
                </a:lnTo>
                <a:lnTo>
                  <a:pt x="381" y="94"/>
                </a:lnTo>
                <a:lnTo>
                  <a:pt x="379" y="96"/>
                </a:lnTo>
                <a:lnTo>
                  <a:pt x="378" y="99"/>
                </a:lnTo>
                <a:lnTo>
                  <a:pt x="376" y="100"/>
                </a:lnTo>
                <a:lnTo>
                  <a:pt x="375" y="102"/>
                </a:lnTo>
                <a:lnTo>
                  <a:pt x="372" y="103"/>
                </a:lnTo>
                <a:lnTo>
                  <a:pt x="375" y="106"/>
                </a:lnTo>
                <a:lnTo>
                  <a:pt x="379" y="109"/>
                </a:lnTo>
                <a:lnTo>
                  <a:pt x="381" y="112"/>
                </a:lnTo>
                <a:lnTo>
                  <a:pt x="383" y="115"/>
                </a:lnTo>
                <a:lnTo>
                  <a:pt x="384" y="118"/>
                </a:lnTo>
                <a:lnTo>
                  <a:pt x="385" y="122"/>
                </a:lnTo>
                <a:lnTo>
                  <a:pt x="385" y="126"/>
                </a:lnTo>
                <a:lnTo>
                  <a:pt x="384" y="130"/>
                </a:lnTo>
                <a:lnTo>
                  <a:pt x="386" y="131"/>
                </a:lnTo>
                <a:lnTo>
                  <a:pt x="388" y="132"/>
                </a:lnTo>
                <a:lnTo>
                  <a:pt x="390" y="133"/>
                </a:lnTo>
                <a:lnTo>
                  <a:pt x="393" y="133"/>
                </a:lnTo>
                <a:lnTo>
                  <a:pt x="387" y="135"/>
                </a:lnTo>
                <a:lnTo>
                  <a:pt x="381" y="136"/>
                </a:lnTo>
                <a:lnTo>
                  <a:pt x="374" y="136"/>
                </a:lnTo>
                <a:lnTo>
                  <a:pt x="368" y="136"/>
                </a:lnTo>
                <a:lnTo>
                  <a:pt x="361" y="135"/>
                </a:lnTo>
                <a:lnTo>
                  <a:pt x="354" y="133"/>
                </a:lnTo>
                <a:lnTo>
                  <a:pt x="348" y="131"/>
                </a:lnTo>
                <a:lnTo>
                  <a:pt x="342" y="129"/>
                </a:lnTo>
                <a:lnTo>
                  <a:pt x="337" y="127"/>
                </a:lnTo>
                <a:lnTo>
                  <a:pt x="333" y="123"/>
                </a:lnTo>
                <a:lnTo>
                  <a:pt x="329" y="119"/>
                </a:lnTo>
                <a:lnTo>
                  <a:pt x="325" y="115"/>
                </a:lnTo>
                <a:lnTo>
                  <a:pt x="321" y="110"/>
                </a:lnTo>
                <a:lnTo>
                  <a:pt x="317" y="106"/>
                </a:lnTo>
                <a:lnTo>
                  <a:pt x="312" y="103"/>
                </a:lnTo>
                <a:lnTo>
                  <a:pt x="307" y="102"/>
                </a:lnTo>
                <a:lnTo>
                  <a:pt x="303" y="107"/>
                </a:lnTo>
                <a:lnTo>
                  <a:pt x="298" y="111"/>
                </a:lnTo>
                <a:lnTo>
                  <a:pt x="291" y="112"/>
                </a:lnTo>
                <a:lnTo>
                  <a:pt x="284" y="111"/>
                </a:lnTo>
                <a:lnTo>
                  <a:pt x="277" y="109"/>
                </a:lnTo>
                <a:lnTo>
                  <a:pt x="270" y="106"/>
                </a:lnTo>
                <a:lnTo>
                  <a:pt x="264" y="104"/>
                </a:lnTo>
                <a:lnTo>
                  <a:pt x="258" y="102"/>
                </a:lnTo>
                <a:lnTo>
                  <a:pt x="253" y="102"/>
                </a:lnTo>
                <a:lnTo>
                  <a:pt x="248" y="102"/>
                </a:lnTo>
                <a:lnTo>
                  <a:pt x="243" y="102"/>
                </a:lnTo>
                <a:lnTo>
                  <a:pt x="238" y="102"/>
                </a:lnTo>
                <a:lnTo>
                  <a:pt x="234" y="102"/>
                </a:lnTo>
                <a:lnTo>
                  <a:pt x="228" y="102"/>
                </a:lnTo>
                <a:lnTo>
                  <a:pt x="223" y="102"/>
                </a:lnTo>
                <a:lnTo>
                  <a:pt x="218" y="102"/>
                </a:lnTo>
                <a:lnTo>
                  <a:pt x="213" y="102"/>
                </a:lnTo>
                <a:lnTo>
                  <a:pt x="208" y="102"/>
                </a:lnTo>
                <a:lnTo>
                  <a:pt x="204" y="102"/>
                </a:lnTo>
                <a:lnTo>
                  <a:pt x="199" y="102"/>
                </a:lnTo>
                <a:lnTo>
                  <a:pt x="195" y="101"/>
                </a:lnTo>
                <a:lnTo>
                  <a:pt x="190" y="100"/>
                </a:lnTo>
                <a:lnTo>
                  <a:pt x="186" y="98"/>
                </a:lnTo>
                <a:lnTo>
                  <a:pt x="181" y="96"/>
                </a:lnTo>
                <a:lnTo>
                  <a:pt x="173" y="93"/>
                </a:lnTo>
                <a:lnTo>
                  <a:pt x="166" y="91"/>
                </a:lnTo>
                <a:lnTo>
                  <a:pt x="157" y="89"/>
                </a:lnTo>
                <a:lnTo>
                  <a:pt x="149" y="88"/>
                </a:lnTo>
                <a:lnTo>
                  <a:pt x="141" y="88"/>
                </a:lnTo>
                <a:lnTo>
                  <a:pt x="134" y="87"/>
                </a:lnTo>
                <a:lnTo>
                  <a:pt x="126" y="86"/>
                </a:lnTo>
                <a:lnTo>
                  <a:pt x="118" y="84"/>
                </a:lnTo>
                <a:lnTo>
                  <a:pt x="111" y="82"/>
                </a:lnTo>
                <a:lnTo>
                  <a:pt x="103" y="80"/>
                </a:lnTo>
                <a:lnTo>
                  <a:pt x="95" y="77"/>
                </a:lnTo>
                <a:lnTo>
                  <a:pt x="88" y="76"/>
                </a:lnTo>
                <a:lnTo>
                  <a:pt x="80" y="74"/>
                </a:lnTo>
                <a:lnTo>
                  <a:pt x="73" y="73"/>
                </a:lnTo>
                <a:lnTo>
                  <a:pt x="65" y="72"/>
                </a:lnTo>
                <a:lnTo>
                  <a:pt x="57" y="72"/>
                </a:lnTo>
                <a:lnTo>
                  <a:pt x="59" y="72"/>
                </a:lnTo>
                <a:lnTo>
                  <a:pt x="61" y="72"/>
                </a:lnTo>
                <a:lnTo>
                  <a:pt x="62" y="70"/>
                </a:lnTo>
                <a:lnTo>
                  <a:pt x="63" y="69"/>
                </a:lnTo>
                <a:lnTo>
                  <a:pt x="63" y="66"/>
                </a:lnTo>
                <a:lnTo>
                  <a:pt x="63" y="64"/>
                </a:lnTo>
                <a:lnTo>
                  <a:pt x="61" y="62"/>
                </a:lnTo>
                <a:lnTo>
                  <a:pt x="60" y="61"/>
                </a:lnTo>
                <a:lnTo>
                  <a:pt x="52" y="60"/>
                </a:lnTo>
                <a:lnTo>
                  <a:pt x="45" y="59"/>
                </a:lnTo>
                <a:lnTo>
                  <a:pt x="37" y="59"/>
                </a:lnTo>
                <a:lnTo>
                  <a:pt x="29" y="58"/>
                </a:lnTo>
                <a:lnTo>
                  <a:pt x="21" y="58"/>
                </a:lnTo>
                <a:lnTo>
                  <a:pt x="14" y="56"/>
                </a:lnTo>
                <a:lnTo>
                  <a:pt x="7" y="53"/>
                </a:lnTo>
                <a:lnTo>
                  <a:pt x="0" y="48"/>
                </a:lnTo>
                <a:lnTo>
                  <a:pt x="2" y="49"/>
                </a:lnTo>
                <a:lnTo>
                  <a:pt x="4" y="49"/>
                </a:lnTo>
                <a:lnTo>
                  <a:pt x="6" y="48"/>
                </a:lnTo>
                <a:lnTo>
                  <a:pt x="8" y="48"/>
                </a:lnTo>
                <a:lnTo>
                  <a:pt x="9" y="47"/>
                </a:lnTo>
                <a:lnTo>
                  <a:pt x="11" y="47"/>
                </a:lnTo>
                <a:lnTo>
                  <a:pt x="13" y="46"/>
                </a:lnTo>
                <a:lnTo>
                  <a:pt x="15" y="45"/>
                </a:lnTo>
                <a:lnTo>
                  <a:pt x="14" y="40"/>
                </a:lnTo>
                <a:lnTo>
                  <a:pt x="14" y="36"/>
                </a:lnTo>
                <a:lnTo>
                  <a:pt x="17" y="33"/>
                </a:lnTo>
                <a:lnTo>
                  <a:pt x="19" y="29"/>
                </a:lnTo>
                <a:lnTo>
                  <a:pt x="22" y="26"/>
                </a:lnTo>
                <a:lnTo>
                  <a:pt x="25" y="23"/>
                </a:lnTo>
                <a:lnTo>
                  <a:pt x="28" y="19"/>
                </a:lnTo>
                <a:lnTo>
                  <a:pt x="30" y="14"/>
                </a:lnTo>
                <a:lnTo>
                  <a:pt x="27" y="14"/>
                </a:lnTo>
                <a:lnTo>
                  <a:pt x="26" y="12"/>
                </a:lnTo>
                <a:lnTo>
                  <a:pt x="27" y="10"/>
                </a:lnTo>
                <a:lnTo>
                  <a:pt x="28" y="8"/>
                </a:lnTo>
                <a:lnTo>
                  <a:pt x="28" y="6"/>
                </a:lnTo>
                <a:lnTo>
                  <a:pt x="29" y="4"/>
                </a:lnTo>
                <a:lnTo>
                  <a:pt x="31" y="3"/>
                </a:lnTo>
                <a:lnTo>
                  <a:pt x="34" y="1"/>
                </a:lnTo>
                <a:lnTo>
                  <a:pt x="36" y="0"/>
                </a:lnTo>
                <a:lnTo>
                  <a:pt x="38" y="0"/>
                </a:lnTo>
                <a:lnTo>
                  <a:pt x="40" y="0"/>
                </a:lnTo>
                <a:lnTo>
                  <a:pt x="42" y="0"/>
                </a:lnTo>
                <a:lnTo>
                  <a:pt x="48" y="2"/>
                </a:lnTo>
                <a:lnTo>
                  <a:pt x="53" y="3"/>
                </a:lnTo>
                <a:lnTo>
                  <a:pt x="58" y="3"/>
                </a:lnTo>
                <a:lnTo>
                  <a:pt x="63" y="3"/>
                </a:lnTo>
                <a:lnTo>
                  <a:pt x="68" y="3"/>
                </a:lnTo>
                <a:lnTo>
                  <a:pt x="74" y="3"/>
                </a:lnTo>
                <a:lnTo>
                  <a:pt x="78" y="3"/>
                </a:lnTo>
                <a:lnTo>
                  <a:pt x="84" y="3"/>
                </a:lnTo>
                <a:lnTo>
                  <a:pt x="90" y="5"/>
                </a:lnTo>
                <a:lnTo>
                  <a:pt x="96" y="8"/>
                </a:lnTo>
                <a:lnTo>
                  <a:pt x="104" y="11"/>
                </a:lnTo>
                <a:lnTo>
                  <a:pt x="109" y="16"/>
                </a:lnTo>
                <a:lnTo>
                  <a:pt x="115" y="20"/>
                </a:lnTo>
                <a:lnTo>
                  <a:pt x="121" y="23"/>
                </a:lnTo>
                <a:lnTo>
                  <a:pt x="127" y="25"/>
                </a:lnTo>
                <a:lnTo>
                  <a:pt x="135" y="26"/>
                </a:lnTo>
                <a:lnTo>
                  <a:pt x="134" y="29"/>
                </a:lnTo>
                <a:lnTo>
                  <a:pt x="132" y="32"/>
                </a:lnTo>
                <a:lnTo>
                  <a:pt x="132" y="34"/>
                </a:lnTo>
                <a:lnTo>
                  <a:pt x="133" y="36"/>
                </a:lnTo>
                <a:lnTo>
                  <a:pt x="140" y="39"/>
                </a:lnTo>
                <a:lnTo>
                  <a:pt x="147" y="41"/>
                </a:lnTo>
                <a:lnTo>
                  <a:pt x="155" y="42"/>
                </a:lnTo>
                <a:lnTo>
                  <a:pt x="163" y="42"/>
                </a:lnTo>
                <a:lnTo>
                  <a:pt x="172" y="41"/>
                </a:lnTo>
                <a:lnTo>
                  <a:pt x="180" y="40"/>
                </a:lnTo>
                <a:lnTo>
                  <a:pt x="188" y="40"/>
                </a:lnTo>
                <a:lnTo>
                  <a:pt x="195" y="40"/>
                </a:lnTo>
                <a:lnTo>
                  <a:pt x="197" y="39"/>
                </a:lnTo>
                <a:lnTo>
                  <a:pt x="199" y="38"/>
                </a:lnTo>
                <a:lnTo>
                  <a:pt x="200" y="35"/>
                </a:lnTo>
                <a:lnTo>
                  <a:pt x="202" y="33"/>
                </a:lnTo>
                <a:lnTo>
                  <a:pt x="204" y="30"/>
                </a:lnTo>
                <a:lnTo>
                  <a:pt x="206" y="26"/>
                </a:lnTo>
                <a:lnTo>
                  <a:pt x="208" y="23"/>
                </a:lnTo>
                <a:lnTo>
                  <a:pt x="211" y="21"/>
                </a:lnTo>
                <a:lnTo>
                  <a:pt x="213" y="20"/>
                </a:lnTo>
                <a:lnTo>
                  <a:pt x="216" y="19"/>
                </a:lnTo>
                <a:lnTo>
                  <a:pt x="219" y="20"/>
                </a:lnTo>
                <a:lnTo>
                  <a:pt x="222" y="23"/>
                </a:lnTo>
                <a:lnTo>
                  <a:pt x="222" y="25"/>
                </a:lnTo>
                <a:lnTo>
                  <a:pt x="222" y="26"/>
                </a:lnTo>
                <a:lnTo>
                  <a:pt x="222" y="28"/>
                </a:lnTo>
                <a:lnTo>
                  <a:pt x="225" y="29"/>
                </a:lnTo>
                <a:lnTo>
                  <a:pt x="228" y="29"/>
                </a:lnTo>
                <a:lnTo>
                  <a:pt x="233" y="29"/>
                </a:lnTo>
                <a:lnTo>
                  <a:pt x="236" y="29"/>
                </a:lnTo>
                <a:lnTo>
                  <a:pt x="239" y="29"/>
                </a:lnTo>
                <a:lnTo>
                  <a:pt x="242" y="29"/>
                </a:lnTo>
                <a:lnTo>
                  <a:pt x="246" y="29"/>
                </a:lnTo>
                <a:lnTo>
                  <a:pt x="249" y="29"/>
                </a:lnTo>
                <a:lnTo>
                  <a:pt x="249" y="30"/>
                </a:lnTo>
                <a:lnTo>
                  <a:pt x="249" y="32"/>
                </a:lnTo>
                <a:lnTo>
                  <a:pt x="249" y="33"/>
                </a:lnTo>
                <a:lnTo>
                  <a:pt x="249" y="34"/>
                </a:lnTo>
                <a:lnTo>
                  <a:pt x="252" y="34"/>
                </a:lnTo>
                <a:lnTo>
                  <a:pt x="255" y="34"/>
                </a:lnTo>
                <a:lnTo>
                  <a:pt x="258" y="34"/>
                </a:lnTo>
                <a:lnTo>
                  <a:pt x="261" y="34"/>
                </a:lnTo>
                <a:lnTo>
                  <a:pt x="263" y="34"/>
                </a:lnTo>
                <a:lnTo>
                  <a:pt x="265" y="34"/>
                </a:lnTo>
                <a:lnTo>
                  <a:pt x="267" y="34"/>
                </a:lnTo>
                <a:lnTo>
                  <a:pt x="268" y="35"/>
                </a:lnTo>
                <a:lnTo>
                  <a:pt x="272" y="39"/>
                </a:lnTo>
                <a:lnTo>
                  <a:pt x="276" y="41"/>
                </a:lnTo>
                <a:lnTo>
                  <a:pt x="280" y="42"/>
                </a:lnTo>
                <a:lnTo>
                  <a:pt x="285" y="43"/>
                </a:lnTo>
                <a:lnTo>
                  <a:pt x="289" y="43"/>
                </a:lnTo>
                <a:lnTo>
                  <a:pt x="294" y="43"/>
                </a:lnTo>
                <a:lnTo>
                  <a:pt x="299" y="43"/>
                </a:lnTo>
                <a:lnTo>
                  <a:pt x="303" y="45"/>
                </a:lnTo>
                <a:lnTo>
                  <a:pt x="303" y="48"/>
                </a:lnTo>
                <a:lnTo>
                  <a:pt x="305" y="51"/>
                </a:lnTo>
                <a:lnTo>
                  <a:pt x="306" y="54"/>
                </a:lnTo>
                <a:lnTo>
                  <a:pt x="303" y="57"/>
                </a:lnTo>
                <a:lnTo>
                  <a:pt x="302" y="56"/>
                </a:lnTo>
                <a:lnTo>
                  <a:pt x="301" y="55"/>
                </a:lnTo>
                <a:lnTo>
                  <a:pt x="300" y="54"/>
                </a:lnTo>
              </a:path>
            </a:pathLst>
          </a:custGeom>
          <a:solidFill>
            <a:srgbClr val="FF99CC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" name="Freeform 146"/>
          <p:cNvSpPr>
            <a:spLocks/>
          </p:cNvSpPr>
          <p:nvPr/>
        </p:nvSpPr>
        <p:spPr bwMode="auto">
          <a:xfrm>
            <a:off x="4870450" y="5069786"/>
            <a:ext cx="95250" cy="17463"/>
          </a:xfrm>
          <a:custGeom>
            <a:avLst/>
            <a:gdLst/>
            <a:ahLst/>
            <a:cxnLst>
              <a:cxn ang="0">
                <a:pos x="10" y="3"/>
              </a:cxn>
              <a:cxn ang="0">
                <a:pos x="15" y="1"/>
              </a:cxn>
              <a:cxn ang="0">
                <a:pos x="22" y="0"/>
              </a:cxn>
              <a:cxn ang="0">
                <a:pos x="27" y="0"/>
              </a:cxn>
              <a:cxn ang="0">
                <a:pos x="34" y="1"/>
              </a:cxn>
              <a:cxn ang="0">
                <a:pos x="40" y="2"/>
              </a:cxn>
              <a:cxn ang="0">
                <a:pos x="46" y="3"/>
              </a:cxn>
              <a:cxn ang="0">
                <a:pos x="53" y="4"/>
              </a:cxn>
              <a:cxn ang="0">
                <a:pos x="58" y="5"/>
              </a:cxn>
              <a:cxn ang="0">
                <a:pos x="54" y="6"/>
              </a:cxn>
              <a:cxn ang="0">
                <a:pos x="51" y="8"/>
              </a:cxn>
              <a:cxn ang="0">
                <a:pos x="47" y="9"/>
              </a:cxn>
              <a:cxn ang="0">
                <a:pos x="43" y="9"/>
              </a:cxn>
              <a:cxn ang="0">
                <a:pos x="38" y="9"/>
              </a:cxn>
              <a:cxn ang="0">
                <a:pos x="34" y="9"/>
              </a:cxn>
              <a:cxn ang="0">
                <a:pos x="30" y="9"/>
              </a:cxn>
              <a:cxn ang="0">
                <a:pos x="26" y="10"/>
              </a:cxn>
              <a:cxn ang="0">
                <a:pos x="23" y="10"/>
              </a:cxn>
              <a:cxn ang="0">
                <a:pos x="19" y="11"/>
              </a:cxn>
              <a:cxn ang="0">
                <a:pos x="15" y="11"/>
              </a:cxn>
              <a:cxn ang="0">
                <a:pos x="12" y="11"/>
              </a:cxn>
              <a:cxn ang="0">
                <a:pos x="8" y="10"/>
              </a:cxn>
              <a:cxn ang="0">
                <a:pos x="5" y="9"/>
              </a:cxn>
              <a:cxn ang="0">
                <a:pos x="2" y="7"/>
              </a:cxn>
              <a:cxn ang="0">
                <a:pos x="0" y="5"/>
              </a:cxn>
              <a:cxn ang="0">
                <a:pos x="0" y="3"/>
              </a:cxn>
              <a:cxn ang="0">
                <a:pos x="2" y="3"/>
              </a:cxn>
              <a:cxn ang="0">
                <a:pos x="4" y="2"/>
              </a:cxn>
              <a:cxn ang="0">
                <a:pos x="5" y="1"/>
              </a:cxn>
              <a:cxn ang="0">
                <a:pos x="6" y="1"/>
              </a:cxn>
              <a:cxn ang="0">
                <a:pos x="8" y="1"/>
              </a:cxn>
              <a:cxn ang="0">
                <a:pos x="10" y="1"/>
              </a:cxn>
              <a:cxn ang="0">
                <a:pos x="10" y="3"/>
              </a:cxn>
            </a:cxnLst>
            <a:rect l="0" t="0" r="r" b="b"/>
            <a:pathLst>
              <a:path w="59" h="12">
                <a:moveTo>
                  <a:pt x="10" y="3"/>
                </a:moveTo>
                <a:lnTo>
                  <a:pt x="15" y="1"/>
                </a:lnTo>
                <a:lnTo>
                  <a:pt x="22" y="0"/>
                </a:lnTo>
                <a:lnTo>
                  <a:pt x="27" y="0"/>
                </a:lnTo>
                <a:lnTo>
                  <a:pt x="34" y="1"/>
                </a:lnTo>
                <a:lnTo>
                  <a:pt x="40" y="2"/>
                </a:lnTo>
                <a:lnTo>
                  <a:pt x="46" y="3"/>
                </a:lnTo>
                <a:lnTo>
                  <a:pt x="53" y="4"/>
                </a:lnTo>
                <a:lnTo>
                  <a:pt x="58" y="5"/>
                </a:lnTo>
                <a:lnTo>
                  <a:pt x="54" y="6"/>
                </a:lnTo>
                <a:lnTo>
                  <a:pt x="51" y="8"/>
                </a:lnTo>
                <a:lnTo>
                  <a:pt x="47" y="9"/>
                </a:lnTo>
                <a:lnTo>
                  <a:pt x="43" y="9"/>
                </a:lnTo>
                <a:lnTo>
                  <a:pt x="38" y="9"/>
                </a:lnTo>
                <a:lnTo>
                  <a:pt x="34" y="9"/>
                </a:lnTo>
                <a:lnTo>
                  <a:pt x="30" y="9"/>
                </a:lnTo>
                <a:lnTo>
                  <a:pt x="26" y="10"/>
                </a:lnTo>
                <a:lnTo>
                  <a:pt x="23" y="10"/>
                </a:lnTo>
                <a:lnTo>
                  <a:pt x="19" y="11"/>
                </a:lnTo>
                <a:lnTo>
                  <a:pt x="15" y="11"/>
                </a:lnTo>
                <a:lnTo>
                  <a:pt x="12" y="11"/>
                </a:lnTo>
                <a:lnTo>
                  <a:pt x="8" y="10"/>
                </a:lnTo>
                <a:lnTo>
                  <a:pt x="5" y="9"/>
                </a:lnTo>
                <a:lnTo>
                  <a:pt x="2" y="7"/>
                </a:lnTo>
                <a:lnTo>
                  <a:pt x="0" y="5"/>
                </a:lnTo>
                <a:lnTo>
                  <a:pt x="0" y="3"/>
                </a:lnTo>
                <a:lnTo>
                  <a:pt x="2" y="3"/>
                </a:lnTo>
                <a:lnTo>
                  <a:pt x="4" y="2"/>
                </a:lnTo>
                <a:lnTo>
                  <a:pt x="5" y="1"/>
                </a:lnTo>
                <a:lnTo>
                  <a:pt x="6" y="1"/>
                </a:lnTo>
                <a:lnTo>
                  <a:pt x="8" y="1"/>
                </a:lnTo>
                <a:lnTo>
                  <a:pt x="10" y="1"/>
                </a:lnTo>
                <a:lnTo>
                  <a:pt x="10" y="3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" name="Freeform 147"/>
          <p:cNvSpPr>
            <a:spLocks/>
          </p:cNvSpPr>
          <p:nvPr/>
        </p:nvSpPr>
        <p:spPr bwMode="auto">
          <a:xfrm>
            <a:off x="4870450" y="5069786"/>
            <a:ext cx="104775" cy="25400"/>
          </a:xfrm>
          <a:custGeom>
            <a:avLst/>
            <a:gdLst/>
            <a:ahLst/>
            <a:cxnLst>
              <a:cxn ang="0">
                <a:pos x="11" y="4"/>
              </a:cxn>
              <a:cxn ang="0">
                <a:pos x="17" y="2"/>
              </a:cxn>
              <a:cxn ang="0">
                <a:pos x="24" y="0"/>
              </a:cxn>
              <a:cxn ang="0">
                <a:pos x="30" y="0"/>
              </a:cxn>
              <a:cxn ang="0">
                <a:pos x="37" y="1"/>
              </a:cxn>
              <a:cxn ang="0">
                <a:pos x="44" y="3"/>
              </a:cxn>
              <a:cxn ang="0">
                <a:pos x="51" y="5"/>
              </a:cxn>
              <a:cxn ang="0">
                <a:pos x="58" y="6"/>
              </a:cxn>
              <a:cxn ang="0">
                <a:pos x="64" y="7"/>
              </a:cxn>
              <a:cxn ang="0">
                <a:pos x="60" y="10"/>
              </a:cxn>
              <a:cxn ang="0">
                <a:pos x="56" y="12"/>
              </a:cxn>
              <a:cxn ang="0">
                <a:pos x="52" y="14"/>
              </a:cxn>
              <a:cxn ang="0">
                <a:pos x="47" y="14"/>
              </a:cxn>
              <a:cxn ang="0">
                <a:pos x="42" y="14"/>
              </a:cxn>
              <a:cxn ang="0">
                <a:pos x="38" y="14"/>
              </a:cxn>
              <a:cxn ang="0">
                <a:pos x="33" y="14"/>
              </a:cxn>
              <a:cxn ang="0">
                <a:pos x="29" y="15"/>
              </a:cxn>
              <a:cxn ang="0">
                <a:pos x="25" y="16"/>
              </a:cxn>
              <a:cxn ang="0">
                <a:pos x="21" y="17"/>
              </a:cxn>
              <a:cxn ang="0">
                <a:pos x="17" y="17"/>
              </a:cxn>
              <a:cxn ang="0">
                <a:pos x="13" y="17"/>
              </a:cxn>
              <a:cxn ang="0">
                <a:pos x="9" y="15"/>
              </a:cxn>
              <a:cxn ang="0">
                <a:pos x="5" y="14"/>
              </a:cxn>
              <a:cxn ang="0">
                <a:pos x="2" y="11"/>
              </a:cxn>
              <a:cxn ang="0">
                <a:pos x="0" y="7"/>
              </a:cxn>
              <a:cxn ang="0">
                <a:pos x="0" y="5"/>
              </a:cxn>
              <a:cxn ang="0">
                <a:pos x="2" y="4"/>
              </a:cxn>
              <a:cxn ang="0">
                <a:pos x="4" y="3"/>
              </a:cxn>
              <a:cxn ang="0">
                <a:pos x="5" y="1"/>
              </a:cxn>
              <a:cxn ang="0">
                <a:pos x="7" y="2"/>
              </a:cxn>
              <a:cxn ang="0">
                <a:pos x="9" y="1"/>
              </a:cxn>
              <a:cxn ang="0">
                <a:pos x="11" y="1"/>
              </a:cxn>
              <a:cxn ang="0">
                <a:pos x="11" y="4"/>
              </a:cxn>
            </a:cxnLst>
            <a:rect l="0" t="0" r="r" b="b"/>
            <a:pathLst>
              <a:path w="65" h="18">
                <a:moveTo>
                  <a:pt x="11" y="4"/>
                </a:moveTo>
                <a:lnTo>
                  <a:pt x="17" y="2"/>
                </a:lnTo>
                <a:lnTo>
                  <a:pt x="24" y="0"/>
                </a:lnTo>
                <a:lnTo>
                  <a:pt x="30" y="0"/>
                </a:lnTo>
                <a:lnTo>
                  <a:pt x="37" y="1"/>
                </a:lnTo>
                <a:lnTo>
                  <a:pt x="44" y="3"/>
                </a:lnTo>
                <a:lnTo>
                  <a:pt x="51" y="5"/>
                </a:lnTo>
                <a:lnTo>
                  <a:pt x="58" y="6"/>
                </a:lnTo>
                <a:lnTo>
                  <a:pt x="64" y="7"/>
                </a:lnTo>
                <a:lnTo>
                  <a:pt x="60" y="10"/>
                </a:lnTo>
                <a:lnTo>
                  <a:pt x="56" y="12"/>
                </a:lnTo>
                <a:lnTo>
                  <a:pt x="52" y="14"/>
                </a:lnTo>
                <a:lnTo>
                  <a:pt x="47" y="14"/>
                </a:lnTo>
                <a:lnTo>
                  <a:pt x="42" y="14"/>
                </a:lnTo>
                <a:lnTo>
                  <a:pt x="38" y="14"/>
                </a:lnTo>
                <a:lnTo>
                  <a:pt x="33" y="14"/>
                </a:lnTo>
                <a:lnTo>
                  <a:pt x="29" y="15"/>
                </a:lnTo>
                <a:lnTo>
                  <a:pt x="25" y="16"/>
                </a:lnTo>
                <a:lnTo>
                  <a:pt x="21" y="17"/>
                </a:lnTo>
                <a:lnTo>
                  <a:pt x="17" y="17"/>
                </a:lnTo>
                <a:lnTo>
                  <a:pt x="13" y="17"/>
                </a:lnTo>
                <a:lnTo>
                  <a:pt x="9" y="15"/>
                </a:lnTo>
                <a:lnTo>
                  <a:pt x="5" y="14"/>
                </a:lnTo>
                <a:lnTo>
                  <a:pt x="2" y="11"/>
                </a:lnTo>
                <a:lnTo>
                  <a:pt x="0" y="7"/>
                </a:lnTo>
                <a:lnTo>
                  <a:pt x="0" y="5"/>
                </a:lnTo>
                <a:lnTo>
                  <a:pt x="2" y="4"/>
                </a:lnTo>
                <a:lnTo>
                  <a:pt x="4" y="3"/>
                </a:lnTo>
                <a:lnTo>
                  <a:pt x="5" y="1"/>
                </a:lnTo>
                <a:lnTo>
                  <a:pt x="7" y="2"/>
                </a:lnTo>
                <a:lnTo>
                  <a:pt x="9" y="1"/>
                </a:lnTo>
                <a:lnTo>
                  <a:pt x="11" y="1"/>
                </a:lnTo>
                <a:lnTo>
                  <a:pt x="11" y="4"/>
                </a:lnTo>
              </a:path>
            </a:pathLst>
          </a:custGeom>
          <a:solidFill>
            <a:srgbClr val="FF99CC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9" name="Freeform 148"/>
          <p:cNvSpPr>
            <a:spLocks/>
          </p:cNvSpPr>
          <p:nvPr/>
        </p:nvSpPr>
        <p:spPr bwMode="auto">
          <a:xfrm>
            <a:off x="5097463" y="4841186"/>
            <a:ext cx="25400" cy="42863"/>
          </a:xfrm>
          <a:custGeom>
            <a:avLst/>
            <a:gdLst/>
            <a:ahLst/>
            <a:cxnLst>
              <a:cxn ang="0">
                <a:pos x="2" y="12"/>
              </a:cxn>
              <a:cxn ang="0">
                <a:pos x="1" y="15"/>
              </a:cxn>
              <a:cxn ang="0">
                <a:pos x="1" y="18"/>
              </a:cxn>
              <a:cxn ang="0">
                <a:pos x="1" y="22"/>
              </a:cxn>
              <a:cxn ang="0">
                <a:pos x="1" y="24"/>
              </a:cxn>
              <a:cxn ang="0">
                <a:pos x="3" y="27"/>
              </a:cxn>
              <a:cxn ang="0">
                <a:pos x="4" y="27"/>
              </a:cxn>
              <a:cxn ang="0">
                <a:pos x="6" y="29"/>
              </a:cxn>
              <a:cxn ang="0">
                <a:pos x="8" y="29"/>
              </a:cxn>
              <a:cxn ang="0">
                <a:pos x="12" y="28"/>
              </a:cxn>
              <a:cxn ang="0">
                <a:pos x="14" y="26"/>
              </a:cxn>
              <a:cxn ang="0">
                <a:pos x="15" y="22"/>
              </a:cxn>
              <a:cxn ang="0">
                <a:pos x="14" y="17"/>
              </a:cxn>
              <a:cxn ang="0">
                <a:pos x="13" y="12"/>
              </a:cxn>
              <a:cxn ang="0">
                <a:pos x="11" y="7"/>
              </a:cxn>
              <a:cxn ang="0">
                <a:pos x="9" y="3"/>
              </a:cxn>
              <a:cxn ang="0">
                <a:pos x="8" y="1"/>
              </a:cxn>
              <a:cxn ang="0">
                <a:pos x="6" y="0"/>
              </a:cxn>
              <a:cxn ang="0">
                <a:pos x="5" y="0"/>
              </a:cxn>
              <a:cxn ang="0">
                <a:pos x="4" y="1"/>
              </a:cxn>
              <a:cxn ang="0">
                <a:pos x="3" y="2"/>
              </a:cxn>
              <a:cxn ang="0">
                <a:pos x="2" y="4"/>
              </a:cxn>
              <a:cxn ang="0">
                <a:pos x="1" y="7"/>
              </a:cxn>
              <a:cxn ang="0">
                <a:pos x="1" y="9"/>
              </a:cxn>
              <a:cxn ang="0">
                <a:pos x="0" y="12"/>
              </a:cxn>
              <a:cxn ang="0">
                <a:pos x="1" y="12"/>
              </a:cxn>
              <a:cxn ang="0">
                <a:pos x="2" y="12"/>
              </a:cxn>
            </a:cxnLst>
            <a:rect l="0" t="0" r="r" b="b"/>
            <a:pathLst>
              <a:path w="16" h="30">
                <a:moveTo>
                  <a:pt x="2" y="12"/>
                </a:moveTo>
                <a:lnTo>
                  <a:pt x="1" y="15"/>
                </a:lnTo>
                <a:lnTo>
                  <a:pt x="1" y="18"/>
                </a:lnTo>
                <a:lnTo>
                  <a:pt x="1" y="22"/>
                </a:lnTo>
                <a:lnTo>
                  <a:pt x="1" y="24"/>
                </a:lnTo>
                <a:lnTo>
                  <a:pt x="3" y="27"/>
                </a:lnTo>
                <a:lnTo>
                  <a:pt x="4" y="27"/>
                </a:lnTo>
                <a:lnTo>
                  <a:pt x="6" y="29"/>
                </a:lnTo>
                <a:lnTo>
                  <a:pt x="8" y="29"/>
                </a:lnTo>
                <a:lnTo>
                  <a:pt x="12" y="28"/>
                </a:lnTo>
                <a:lnTo>
                  <a:pt x="14" y="26"/>
                </a:lnTo>
                <a:lnTo>
                  <a:pt x="15" y="22"/>
                </a:lnTo>
                <a:lnTo>
                  <a:pt x="14" y="17"/>
                </a:lnTo>
                <a:lnTo>
                  <a:pt x="13" y="12"/>
                </a:lnTo>
                <a:lnTo>
                  <a:pt x="11" y="7"/>
                </a:lnTo>
                <a:lnTo>
                  <a:pt x="9" y="3"/>
                </a:lnTo>
                <a:lnTo>
                  <a:pt x="8" y="1"/>
                </a:lnTo>
                <a:lnTo>
                  <a:pt x="6" y="0"/>
                </a:lnTo>
                <a:lnTo>
                  <a:pt x="5" y="0"/>
                </a:lnTo>
                <a:lnTo>
                  <a:pt x="4" y="1"/>
                </a:lnTo>
                <a:lnTo>
                  <a:pt x="3" y="2"/>
                </a:lnTo>
                <a:lnTo>
                  <a:pt x="2" y="4"/>
                </a:lnTo>
                <a:lnTo>
                  <a:pt x="1" y="7"/>
                </a:lnTo>
                <a:lnTo>
                  <a:pt x="1" y="9"/>
                </a:lnTo>
                <a:lnTo>
                  <a:pt x="0" y="12"/>
                </a:lnTo>
                <a:lnTo>
                  <a:pt x="1" y="12"/>
                </a:lnTo>
                <a:lnTo>
                  <a:pt x="2" y="12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0" name="Freeform 149"/>
          <p:cNvSpPr>
            <a:spLocks/>
          </p:cNvSpPr>
          <p:nvPr/>
        </p:nvSpPr>
        <p:spPr bwMode="auto">
          <a:xfrm>
            <a:off x="5097463" y="4841186"/>
            <a:ext cx="36512" cy="52388"/>
          </a:xfrm>
          <a:custGeom>
            <a:avLst/>
            <a:gdLst/>
            <a:ahLst/>
            <a:cxnLst>
              <a:cxn ang="0">
                <a:pos x="3" y="14"/>
              </a:cxn>
              <a:cxn ang="0">
                <a:pos x="2" y="18"/>
              </a:cxn>
              <a:cxn ang="0">
                <a:pos x="1" y="22"/>
              </a:cxn>
              <a:cxn ang="0">
                <a:pos x="1" y="26"/>
              </a:cxn>
              <a:cxn ang="0">
                <a:pos x="2" y="29"/>
              </a:cxn>
              <a:cxn ang="0">
                <a:pos x="4" y="32"/>
              </a:cxn>
              <a:cxn ang="0">
                <a:pos x="6" y="33"/>
              </a:cxn>
              <a:cxn ang="0">
                <a:pos x="9" y="35"/>
              </a:cxn>
              <a:cxn ang="0">
                <a:pos x="12" y="35"/>
              </a:cxn>
              <a:cxn ang="0">
                <a:pos x="18" y="34"/>
              </a:cxn>
              <a:cxn ang="0">
                <a:pos x="21" y="31"/>
              </a:cxn>
              <a:cxn ang="0">
                <a:pos x="22" y="26"/>
              </a:cxn>
              <a:cxn ang="0">
                <a:pos x="21" y="21"/>
              </a:cxn>
              <a:cxn ang="0">
                <a:pos x="19" y="14"/>
              </a:cxn>
              <a:cxn ang="0">
                <a:pos x="16" y="9"/>
              </a:cxn>
              <a:cxn ang="0">
                <a:pos x="13" y="4"/>
              </a:cxn>
              <a:cxn ang="0">
                <a:pos x="11" y="1"/>
              </a:cxn>
              <a:cxn ang="0">
                <a:pos x="9" y="0"/>
              </a:cxn>
              <a:cxn ang="0">
                <a:pos x="8" y="0"/>
              </a:cxn>
              <a:cxn ang="0">
                <a:pos x="6" y="1"/>
              </a:cxn>
              <a:cxn ang="0">
                <a:pos x="4" y="3"/>
              </a:cxn>
              <a:cxn ang="0">
                <a:pos x="3" y="5"/>
              </a:cxn>
              <a:cxn ang="0">
                <a:pos x="1" y="8"/>
              </a:cxn>
              <a:cxn ang="0">
                <a:pos x="1" y="11"/>
              </a:cxn>
              <a:cxn ang="0">
                <a:pos x="0" y="14"/>
              </a:cxn>
              <a:cxn ang="0">
                <a:pos x="1" y="14"/>
              </a:cxn>
              <a:cxn ang="0">
                <a:pos x="2" y="14"/>
              </a:cxn>
              <a:cxn ang="0">
                <a:pos x="3" y="14"/>
              </a:cxn>
            </a:cxnLst>
            <a:rect l="0" t="0" r="r" b="b"/>
            <a:pathLst>
              <a:path w="23" h="36">
                <a:moveTo>
                  <a:pt x="3" y="14"/>
                </a:moveTo>
                <a:lnTo>
                  <a:pt x="2" y="18"/>
                </a:lnTo>
                <a:lnTo>
                  <a:pt x="1" y="22"/>
                </a:lnTo>
                <a:lnTo>
                  <a:pt x="1" y="26"/>
                </a:lnTo>
                <a:lnTo>
                  <a:pt x="2" y="29"/>
                </a:lnTo>
                <a:lnTo>
                  <a:pt x="4" y="32"/>
                </a:lnTo>
                <a:lnTo>
                  <a:pt x="6" y="33"/>
                </a:lnTo>
                <a:lnTo>
                  <a:pt x="9" y="35"/>
                </a:lnTo>
                <a:lnTo>
                  <a:pt x="12" y="35"/>
                </a:lnTo>
                <a:lnTo>
                  <a:pt x="18" y="34"/>
                </a:lnTo>
                <a:lnTo>
                  <a:pt x="21" y="31"/>
                </a:lnTo>
                <a:lnTo>
                  <a:pt x="22" y="26"/>
                </a:lnTo>
                <a:lnTo>
                  <a:pt x="21" y="21"/>
                </a:lnTo>
                <a:lnTo>
                  <a:pt x="19" y="14"/>
                </a:lnTo>
                <a:lnTo>
                  <a:pt x="16" y="9"/>
                </a:lnTo>
                <a:lnTo>
                  <a:pt x="13" y="4"/>
                </a:lnTo>
                <a:lnTo>
                  <a:pt x="11" y="1"/>
                </a:lnTo>
                <a:lnTo>
                  <a:pt x="9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3" y="5"/>
                </a:lnTo>
                <a:lnTo>
                  <a:pt x="1" y="8"/>
                </a:lnTo>
                <a:lnTo>
                  <a:pt x="1" y="11"/>
                </a:lnTo>
                <a:lnTo>
                  <a:pt x="0" y="14"/>
                </a:lnTo>
                <a:lnTo>
                  <a:pt x="1" y="14"/>
                </a:lnTo>
                <a:lnTo>
                  <a:pt x="2" y="14"/>
                </a:lnTo>
                <a:lnTo>
                  <a:pt x="3" y="14"/>
                </a:lnTo>
              </a:path>
            </a:pathLst>
          </a:custGeom>
          <a:solidFill>
            <a:srgbClr val="FF99CC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1" name="Freeform 150"/>
          <p:cNvSpPr>
            <a:spLocks/>
          </p:cNvSpPr>
          <p:nvPr/>
        </p:nvSpPr>
        <p:spPr bwMode="auto">
          <a:xfrm>
            <a:off x="5286375" y="4477649"/>
            <a:ext cx="469900" cy="501650"/>
          </a:xfrm>
          <a:custGeom>
            <a:avLst/>
            <a:gdLst/>
            <a:ahLst/>
            <a:cxnLst>
              <a:cxn ang="0">
                <a:pos x="60" y="56"/>
              </a:cxn>
              <a:cxn ang="0">
                <a:pos x="89" y="42"/>
              </a:cxn>
              <a:cxn ang="0">
                <a:pos x="110" y="43"/>
              </a:cxn>
              <a:cxn ang="0">
                <a:pos x="169" y="53"/>
              </a:cxn>
              <a:cxn ang="0">
                <a:pos x="222" y="55"/>
              </a:cxn>
              <a:cxn ang="0">
                <a:pos x="263" y="21"/>
              </a:cxn>
              <a:cxn ang="0">
                <a:pos x="286" y="2"/>
              </a:cxn>
              <a:cxn ang="0">
                <a:pos x="280" y="20"/>
              </a:cxn>
              <a:cxn ang="0">
                <a:pos x="280" y="41"/>
              </a:cxn>
              <a:cxn ang="0">
                <a:pos x="270" y="63"/>
              </a:cxn>
              <a:cxn ang="0">
                <a:pos x="253" y="79"/>
              </a:cxn>
              <a:cxn ang="0">
                <a:pos x="225" y="77"/>
              </a:cxn>
              <a:cxn ang="0">
                <a:pos x="170" y="81"/>
              </a:cxn>
              <a:cxn ang="0">
                <a:pos x="111" y="75"/>
              </a:cxn>
              <a:cxn ang="0">
                <a:pos x="70" y="97"/>
              </a:cxn>
              <a:cxn ang="0">
                <a:pos x="76" y="126"/>
              </a:cxn>
              <a:cxn ang="0">
                <a:pos x="91" y="144"/>
              </a:cxn>
              <a:cxn ang="0">
                <a:pos x="100" y="160"/>
              </a:cxn>
              <a:cxn ang="0">
                <a:pos x="115" y="147"/>
              </a:cxn>
              <a:cxn ang="0">
                <a:pos x="145" y="140"/>
              </a:cxn>
              <a:cxn ang="0">
                <a:pos x="189" y="133"/>
              </a:cxn>
              <a:cxn ang="0">
                <a:pos x="212" y="130"/>
              </a:cxn>
              <a:cxn ang="0">
                <a:pos x="186" y="146"/>
              </a:cxn>
              <a:cxn ang="0">
                <a:pos x="161" y="175"/>
              </a:cxn>
              <a:cxn ang="0">
                <a:pos x="136" y="178"/>
              </a:cxn>
              <a:cxn ang="0">
                <a:pos x="126" y="174"/>
              </a:cxn>
              <a:cxn ang="0">
                <a:pos x="122" y="183"/>
              </a:cxn>
              <a:cxn ang="0">
                <a:pos x="165" y="217"/>
              </a:cxn>
              <a:cxn ang="0">
                <a:pos x="167" y="248"/>
              </a:cxn>
              <a:cxn ang="0">
                <a:pos x="182" y="279"/>
              </a:cxn>
              <a:cxn ang="0">
                <a:pos x="161" y="290"/>
              </a:cxn>
              <a:cxn ang="0">
                <a:pos x="140" y="299"/>
              </a:cxn>
              <a:cxn ang="0">
                <a:pos x="127" y="302"/>
              </a:cxn>
              <a:cxn ang="0">
                <a:pos x="129" y="282"/>
              </a:cxn>
              <a:cxn ang="0">
                <a:pos x="117" y="258"/>
              </a:cxn>
              <a:cxn ang="0">
                <a:pos x="109" y="235"/>
              </a:cxn>
              <a:cxn ang="0">
                <a:pos x="112" y="217"/>
              </a:cxn>
              <a:cxn ang="0">
                <a:pos x="90" y="215"/>
              </a:cxn>
              <a:cxn ang="0">
                <a:pos x="69" y="221"/>
              </a:cxn>
              <a:cxn ang="0">
                <a:pos x="81" y="243"/>
              </a:cxn>
              <a:cxn ang="0">
                <a:pos x="77" y="263"/>
              </a:cxn>
              <a:cxn ang="0">
                <a:pos x="83" y="275"/>
              </a:cxn>
              <a:cxn ang="0">
                <a:pos x="77" y="321"/>
              </a:cxn>
              <a:cxn ang="0">
                <a:pos x="89" y="333"/>
              </a:cxn>
              <a:cxn ang="0">
                <a:pos x="95" y="338"/>
              </a:cxn>
              <a:cxn ang="0">
                <a:pos x="76" y="344"/>
              </a:cxn>
              <a:cxn ang="0">
                <a:pos x="35" y="321"/>
              </a:cxn>
              <a:cxn ang="0">
                <a:pos x="45" y="280"/>
              </a:cxn>
              <a:cxn ang="0">
                <a:pos x="28" y="244"/>
              </a:cxn>
              <a:cxn ang="0">
                <a:pos x="0" y="217"/>
              </a:cxn>
              <a:cxn ang="0">
                <a:pos x="26" y="193"/>
              </a:cxn>
              <a:cxn ang="0">
                <a:pos x="39" y="167"/>
              </a:cxn>
              <a:cxn ang="0">
                <a:pos x="32" y="142"/>
              </a:cxn>
              <a:cxn ang="0">
                <a:pos x="44" y="123"/>
              </a:cxn>
              <a:cxn ang="0">
                <a:pos x="55" y="104"/>
              </a:cxn>
              <a:cxn ang="0">
                <a:pos x="54" y="81"/>
              </a:cxn>
            </a:cxnLst>
            <a:rect l="0" t="0" r="r" b="b"/>
            <a:pathLst>
              <a:path w="291" h="346">
                <a:moveTo>
                  <a:pt x="51" y="80"/>
                </a:moveTo>
                <a:lnTo>
                  <a:pt x="54" y="78"/>
                </a:lnTo>
                <a:lnTo>
                  <a:pt x="55" y="73"/>
                </a:lnTo>
                <a:lnTo>
                  <a:pt x="57" y="68"/>
                </a:lnTo>
                <a:lnTo>
                  <a:pt x="58" y="63"/>
                </a:lnTo>
                <a:lnTo>
                  <a:pt x="59" y="59"/>
                </a:lnTo>
                <a:lnTo>
                  <a:pt x="60" y="56"/>
                </a:lnTo>
                <a:lnTo>
                  <a:pt x="62" y="55"/>
                </a:lnTo>
                <a:lnTo>
                  <a:pt x="65" y="55"/>
                </a:lnTo>
                <a:lnTo>
                  <a:pt x="71" y="56"/>
                </a:lnTo>
                <a:lnTo>
                  <a:pt x="76" y="54"/>
                </a:lnTo>
                <a:lnTo>
                  <a:pt x="81" y="51"/>
                </a:lnTo>
                <a:lnTo>
                  <a:pt x="85" y="47"/>
                </a:lnTo>
                <a:lnTo>
                  <a:pt x="89" y="42"/>
                </a:lnTo>
                <a:lnTo>
                  <a:pt x="92" y="38"/>
                </a:lnTo>
                <a:lnTo>
                  <a:pt x="96" y="35"/>
                </a:lnTo>
                <a:lnTo>
                  <a:pt x="101" y="33"/>
                </a:lnTo>
                <a:lnTo>
                  <a:pt x="104" y="34"/>
                </a:lnTo>
                <a:lnTo>
                  <a:pt x="105" y="37"/>
                </a:lnTo>
                <a:lnTo>
                  <a:pt x="107" y="41"/>
                </a:lnTo>
                <a:lnTo>
                  <a:pt x="110" y="43"/>
                </a:lnTo>
                <a:lnTo>
                  <a:pt x="119" y="45"/>
                </a:lnTo>
                <a:lnTo>
                  <a:pt x="127" y="47"/>
                </a:lnTo>
                <a:lnTo>
                  <a:pt x="136" y="47"/>
                </a:lnTo>
                <a:lnTo>
                  <a:pt x="144" y="48"/>
                </a:lnTo>
                <a:lnTo>
                  <a:pt x="151" y="50"/>
                </a:lnTo>
                <a:lnTo>
                  <a:pt x="160" y="52"/>
                </a:lnTo>
                <a:lnTo>
                  <a:pt x="169" y="53"/>
                </a:lnTo>
                <a:lnTo>
                  <a:pt x="178" y="55"/>
                </a:lnTo>
                <a:lnTo>
                  <a:pt x="185" y="57"/>
                </a:lnTo>
                <a:lnTo>
                  <a:pt x="192" y="58"/>
                </a:lnTo>
                <a:lnTo>
                  <a:pt x="200" y="58"/>
                </a:lnTo>
                <a:lnTo>
                  <a:pt x="207" y="58"/>
                </a:lnTo>
                <a:lnTo>
                  <a:pt x="214" y="57"/>
                </a:lnTo>
                <a:lnTo>
                  <a:pt x="222" y="55"/>
                </a:lnTo>
                <a:lnTo>
                  <a:pt x="228" y="52"/>
                </a:lnTo>
                <a:lnTo>
                  <a:pt x="234" y="49"/>
                </a:lnTo>
                <a:lnTo>
                  <a:pt x="241" y="45"/>
                </a:lnTo>
                <a:lnTo>
                  <a:pt x="247" y="39"/>
                </a:lnTo>
                <a:lnTo>
                  <a:pt x="252" y="34"/>
                </a:lnTo>
                <a:lnTo>
                  <a:pt x="258" y="27"/>
                </a:lnTo>
                <a:lnTo>
                  <a:pt x="263" y="21"/>
                </a:lnTo>
                <a:lnTo>
                  <a:pt x="268" y="15"/>
                </a:lnTo>
                <a:lnTo>
                  <a:pt x="273" y="8"/>
                </a:lnTo>
                <a:lnTo>
                  <a:pt x="279" y="2"/>
                </a:lnTo>
                <a:lnTo>
                  <a:pt x="280" y="0"/>
                </a:lnTo>
                <a:lnTo>
                  <a:pt x="282" y="0"/>
                </a:lnTo>
                <a:lnTo>
                  <a:pt x="284" y="1"/>
                </a:lnTo>
                <a:lnTo>
                  <a:pt x="286" y="2"/>
                </a:lnTo>
                <a:lnTo>
                  <a:pt x="288" y="4"/>
                </a:lnTo>
                <a:lnTo>
                  <a:pt x="289" y="6"/>
                </a:lnTo>
                <a:lnTo>
                  <a:pt x="290" y="9"/>
                </a:lnTo>
                <a:lnTo>
                  <a:pt x="290" y="12"/>
                </a:lnTo>
                <a:lnTo>
                  <a:pt x="287" y="16"/>
                </a:lnTo>
                <a:lnTo>
                  <a:pt x="284" y="18"/>
                </a:lnTo>
                <a:lnTo>
                  <a:pt x="280" y="20"/>
                </a:lnTo>
                <a:lnTo>
                  <a:pt x="278" y="23"/>
                </a:lnTo>
                <a:lnTo>
                  <a:pt x="277" y="26"/>
                </a:lnTo>
                <a:lnTo>
                  <a:pt x="277" y="29"/>
                </a:lnTo>
                <a:lnTo>
                  <a:pt x="278" y="32"/>
                </a:lnTo>
                <a:lnTo>
                  <a:pt x="279" y="35"/>
                </a:lnTo>
                <a:lnTo>
                  <a:pt x="279" y="38"/>
                </a:lnTo>
                <a:lnTo>
                  <a:pt x="280" y="41"/>
                </a:lnTo>
                <a:lnTo>
                  <a:pt x="280" y="43"/>
                </a:lnTo>
                <a:lnTo>
                  <a:pt x="279" y="46"/>
                </a:lnTo>
                <a:lnTo>
                  <a:pt x="277" y="48"/>
                </a:lnTo>
                <a:lnTo>
                  <a:pt x="275" y="52"/>
                </a:lnTo>
                <a:lnTo>
                  <a:pt x="273" y="56"/>
                </a:lnTo>
                <a:lnTo>
                  <a:pt x="271" y="59"/>
                </a:lnTo>
                <a:lnTo>
                  <a:pt x="270" y="63"/>
                </a:lnTo>
                <a:lnTo>
                  <a:pt x="268" y="67"/>
                </a:lnTo>
                <a:lnTo>
                  <a:pt x="266" y="71"/>
                </a:lnTo>
                <a:lnTo>
                  <a:pt x="264" y="74"/>
                </a:lnTo>
                <a:lnTo>
                  <a:pt x="263" y="76"/>
                </a:lnTo>
                <a:lnTo>
                  <a:pt x="260" y="78"/>
                </a:lnTo>
                <a:lnTo>
                  <a:pt x="256" y="78"/>
                </a:lnTo>
                <a:lnTo>
                  <a:pt x="253" y="79"/>
                </a:lnTo>
                <a:lnTo>
                  <a:pt x="249" y="80"/>
                </a:lnTo>
                <a:lnTo>
                  <a:pt x="245" y="80"/>
                </a:lnTo>
                <a:lnTo>
                  <a:pt x="241" y="79"/>
                </a:lnTo>
                <a:lnTo>
                  <a:pt x="237" y="78"/>
                </a:lnTo>
                <a:lnTo>
                  <a:pt x="234" y="78"/>
                </a:lnTo>
                <a:lnTo>
                  <a:pt x="230" y="78"/>
                </a:lnTo>
                <a:lnTo>
                  <a:pt x="225" y="77"/>
                </a:lnTo>
                <a:lnTo>
                  <a:pt x="221" y="76"/>
                </a:lnTo>
                <a:lnTo>
                  <a:pt x="212" y="74"/>
                </a:lnTo>
                <a:lnTo>
                  <a:pt x="204" y="74"/>
                </a:lnTo>
                <a:lnTo>
                  <a:pt x="195" y="76"/>
                </a:lnTo>
                <a:lnTo>
                  <a:pt x="187" y="78"/>
                </a:lnTo>
                <a:lnTo>
                  <a:pt x="178" y="79"/>
                </a:lnTo>
                <a:lnTo>
                  <a:pt x="170" y="81"/>
                </a:lnTo>
                <a:lnTo>
                  <a:pt x="162" y="82"/>
                </a:lnTo>
                <a:lnTo>
                  <a:pt x="153" y="81"/>
                </a:lnTo>
                <a:lnTo>
                  <a:pt x="145" y="80"/>
                </a:lnTo>
                <a:lnTo>
                  <a:pt x="137" y="78"/>
                </a:lnTo>
                <a:lnTo>
                  <a:pt x="129" y="78"/>
                </a:lnTo>
                <a:lnTo>
                  <a:pt x="120" y="76"/>
                </a:lnTo>
                <a:lnTo>
                  <a:pt x="111" y="75"/>
                </a:lnTo>
                <a:lnTo>
                  <a:pt x="103" y="75"/>
                </a:lnTo>
                <a:lnTo>
                  <a:pt x="95" y="75"/>
                </a:lnTo>
                <a:lnTo>
                  <a:pt x="87" y="77"/>
                </a:lnTo>
                <a:lnTo>
                  <a:pt x="81" y="79"/>
                </a:lnTo>
                <a:lnTo>
                  <a:pt x="76" y="84"/>
                </a:lnTo>
                <a:lnTo>
                  <a:pt x="73" y="90"/>
                </a:lnTo>
                <a:lnTo>
                  <a:pt x="70" y="97"/>
                </a:lnTo>
                <a:lnTo>
                  <a:pt x="69" y="105"/>
                </a:lnTo>
                <a:lnTo>
                  <a:pt x="69" y="112"/>
                </a:lnTo>
                <a:lnTo>
                  <a:pt x="70" y="119"/>
                </a:lnTo>
                <a:lnTo>
                  <a:pt x="72" y="126"/>
                </a:lnTo>
                <a:lnTo>
                  <a:pt x="73" y="126"/>
                </a:lnTo>
                <a:lnTo>
                  <a:pt x="74" y="126"/>
                </a:lnTo>
                <a:lnTo>
                  <a:pt x="76" y="126"/>
                </a:lnTo>
                <a:lnTo>
                  <a:pt x="77" y="126"/>
                </a:lnTo>
                <a:lnTo>
                  <a:pt x="78" y="131"/>
                </a:lnTo>
                <a:lnTo>
                  <a:pt x="79" y="135"/>
                </a:lnTo>
                <a:lnTo>
                  <a:pt x="81" y="138"/>
                </a:lnTo>
                <a:lnTo>
                  <a:pt x="85" y="140"/>
                </a:lnTo>
                <a:lnTo>
                  <a:pt x="88" y="142"/>
                </a:lnTo>
                <a:lnTo>
                  <a:pt x="91" y="144"/>
                </a:lnTo>
                <a:lnTo>
                  <a:pt x="94" y="147"/>
                </a:lnTo>
                <a:lnTo>
                  <a:pt x="97" y="149"/>
                </a:lnTo>
                <a:lnTo>
                  <a:pt x="98" y="151"/>
                </a:lnTo>
                <a:lnTo>
                  <a:pt x="99" y="154"/>
                </a:lnTo>
                <a:lnTo>
                  <a:pt x="98" y="157"/>
                </a:lnTo>
                <a:lnTo>
                  <a:pt x="98" y="160"/>
                </a:lnTo>
                <a:lnTo>
                  <a:pt x="100" y="160"/>
                </a:lnTo>
                <a:lnTo>
                  <a:pt x="103" y="161"/>
                </a:lnTo>
                <a:lnTo>
                  <a:pt x="105" y="161"/>
                </a:lnTo>
                <a:lnTo>
                  <a:pt x="107" y="160"/>
                </a:lnTo>
                <a:lnTo>
                  <a:pt x="109" y="157"/>
                </a:lnTo>
                <a:lnTo>
                  <a:pt x="111" y="154"/>
                </a:lnTo>
                <a:lnTo>
                  <a:pt x="113" y="151"/>
                </a:lnTo>
                <a:lnTo>
                  <a:pt x="115" y="147"/>
                </a:lnTo>
                <a:lnTo>
                  <a:pt x="117" y="145"/>
                </a:lnTo>
                <a:lnTo>
                  <a:pt x="119" y="142"/>
                </a:lnTo>
                <a:lnTo>
                  <a:pt x="120" y="141"/>
                </a:lnTo>
                <a:lnTo>
                  <a:pt x="122" y="141"/>
                </a:lnTo>
                <a:lnTo>
                  <a:pt x="130" y="140"/>
                </a:lnTo>
                <a:lnTo>
                  <a:pt x="137" y="140"/>
                </a:lnTo>
                <a:lnTo>
                  <a:pt x="145" y="140"/>
                </a:lnTo>
                <a:lnTo>
                  <a:pt x="152" y="139"/>
                </a:lnTo>
                <a:lnTo>
                  <a:pt x="160" y="139"/>
                </a:lnTo>
                <a:lnTo>
                  <a:pt x="167" y="139"/>
                </a:lnTo>
                <a:lnTo>
                  <a:pt x="175" y="137"/>
                </a:lnTo>
                <a:lnTo>
                  <a:pt x="182" y="135"/>
                </a:lnTo>
                <a:lnTo>
                  <a:pt x="185" y="134"/>
                </a:lnTo>
                <a:lnTo>
                  <a:pt x="189" y="133"/>
                </a:lnTo>
                <a:lnTo>
                  <a:pt x="193" y="131"/>
                </a:lnTo>
                <a:lnTo>
                  <a:pt x="196" y="129"/>
                </a:lnTo>
                <a:lnTo>
                  <a:pt x="200" y="128"/>
                </a:lnTo>
                <a:lnTo>
                  <a:pt x="204" y="127"/>
                </a:lnTo>
                <a:lnTo>
                  <a:pt x="208" y="126"/>
                </a:lnTo>
                <a:lnTo>
                  <a:pt x="212" y="126"/>
                </a:lnTo>
                <a:lnTo>
                  <a:pt x="212" y="130"/>
                </a:lnTo>
                <a:lnTo>
                  <a:pt x="212" y="133"/>
                </a:lnTo>
                <a:lnTo>
                  <a:pt x="212" y="136"/>
                </a:lnTo>
                <a:lnTo>
                  <a:pt x="209" y="137"/>
                </a:lnTo>
                <a:lnTo>
                  <a:pt x="203" y="138"/>
                </a:lnTo>
                <a:lnTo>
                  <a:pt x="197" y="140"/>
                </a:lnTo>
                <a:lnTo>
                  <a:pt x="192" y="142"/>
                </a:lnTo>
                <a:lnTo>
                  <a:pt x="186" y="146"/>
                </a:lnTo>
                <a:lnTo>
                  <a:pt x="181" y="150"/>
                </a:lnTo>
                <a:lnTo>
                  <a:pt x="177" y="155"/>
                </a:lnTo>
                <a:lnTo>
                  <a:pt x="173" y="160"/>
                </a:lnTo>
                <a:lnTo>
                  <a:pt x="170" y="166"/>
                </a:lnTo>
                <a:lnTo>
                  <a:pt x="167" y="170"/>
                </a:lnTo>
                <a:lnTo>
                  <a:pt x="164" y="173"/>
                </a:lnTo>
                <a:lnTo>
                  <a:pt x="161" y="175"/>
                </a:lnTo>
                <a:lnTo>
                  <a:pt x="157" y="177"/>
                </a:lnTo>
                <a:lnTo>
                  <a:pt x="152" y="178"/>
                </a:lnTo>
                <a:lnTo>
                  <a:pt x="148" y="179"/>
                </a:lnTo>
                <a:lnTo>
                  <a:pt x="145" y="180"/>
                </a:lnTo>
                <a:lnTo>
                  <a:pt x="140" y="179"/>
                </a:lnTo>
                <a:lnTo>
                  <a:pt x="137" y="179"/>
                </a:lnTo>
                <a:lnTo>
                  <a:pt x="136" y="178"/>
                </a:lnTo>
                <a:lnTo>
                  <a:pt x="134" y="177"/>
                </a:lnTo>
                <a:lnTo>
                  <a:pt x="133" y="176"/>
                </a:lnTo>
                <a:lnTo>
                  <a:pt x="131" y="175"/>
                </a:lnTo>
                <a:lnTo>
                  <a:pt x="129" y="174"/>
                </a:lnTo>
                <a:lnTo>
                  <a:pt x="127" y="174"/>
                </a:lnTo>
                <a:lnTo>
                  <a:pt x="125" y="174"/>
                </a:lnTo>
                <a:lnTo>
                  <a:pt x="126" y="174"/>
                </a:lnTo>
                <a:lnTo>
                  <a:pt x="128" y="174"/>
                </a:lnTo>
                <a:lnTo>
                  <a:pt x="130" y="176"/>
                </a:lnTo>
                <a:lnTo>
                  <a:pt x="130" y="177"/>
                </a:lnTo>
                <a:lnTo>
                  <a:pt x="130" y="180"/>
                </a:lnTo>
                <a:lnTo>
                  <a:pt x="128" y="182"/>
                </a:lnTo>
                <a:lnTo>
                  <a:pt x="125" y="183"/>
                </a:lnTo>
                <a:lnTo>
                  <a:pt x="122" y="183"/>
                </a:lnTo>
                <a:lnTo>
                  <a:pt x="128" y="189"/>
                </a:lnTo>
                <a:lnTo>
                  <a:pt x="134" y="193"/>
                </a:lnTo>
                <a:lnTo>
                  <a:pt x="141" y="198"/>
                </a:lnTo>
                <a:lnTo>
                  <a:pt x="147" y="202"/>
                </a:lnTo>
                <a:lnTo>
                  <a:pt x="154" y="206"/>
                </a:lnTo>
                <a:lnTo>
                  <a:pt x="160" y="211"/>
                </a:lnTo>
                <a:lnTo>
                  <a:pt x="165" y="217"/>
                </a:lnTo>
                <a:lnTo>
                  <a:pt x="170" y="224"/>
                </a:lnTo>
                <a:lnTo>
                  <a:pt x="171" y="229"/>
                </a:lnTo>
                <a:lnTo>
                  <a:pt x="172" y="233"/>
                </a:lnTo>
                <a:lnTo>
                  <a:pt x="171" y="236"/>
                </a:lnTo>
                <a:lnTo>
                  <a:pt x="170" y="240"/>
                </a:lnTo>
                <a:lnTo>
                  <a:pt x="168" y="244"/>
                </a:lnTo>
                <a:lnTo>
                  <a:pt x="167" y="248"/>
                </a:lnTo>
                <a:lnTo>
                  <a:pt x="166" y="253"/>
                </a:lnTo>
                <a:lnTo>
                  <a:pt x="167" y="257"/>
                </a:lnTo>
                <a:lnTo>
                  <a:pt x="170" y="261"/>
                </a:lnTo>
                <a:lnTo>
                  <a:pt x="173" y="266"/>
                </a:lnTo>
                <a:lnTo>
                  <a:pt x="176" y="269"/>
                </a:lnTo>
                <a:lnTo>
                  <a:pt x="179" y="274"/>
                </a:lnTo>
                <a:lnTo>
                  <a:pt x="182" y="279"/>
                </a:lnTo>
                <a:lnTo>
                  <a:pt x="183" y="283"/>
                </a:lnTo>
                <a:lnTo>
                  <a:pt x="182" y="286"/>
                </a:lnTo>
                <a:lnTo>
                  <a:pt x="178" y="290"/>
                </a:lnTo>
                <a:lnTo>
                  <a:pt x="175" y="291"/>
                </a:lnTo>
                <a:lnTo>
                  <a:pt x="170" y="291"/>
                </a:lnTo>
                <a:lnTo>
                  <a:pt x="166" y="291"/>
                </a:lnTo>
                <a:lnTo>
                  <a:pt x="161" y="290"/>
                </a:lnTo>
                <a:lnTo>
                  <a:pt x="156" y="290"/>
                </a:lnTo>
                <a:lnTo>
                  <a:pt x="151" y="290"/>
                </a:lnTo>
                <a:lnTo>
                  <a:pt x="147" y="291"/>
                </a:lnTo>
                <a:lnTo>
                  <a:pt x="144" y="294"/>
                </a:lnTo>
                <a:lnTo>
                  <a:pt x="142" y="295"/>
                </a:lnTo>
                <a:lnTo>
                  <a:pt x="141" y="297"/>
                </a:lnTo>
                <a:lnTo>
                  <a:pt x="140" y="299"/>
                </a:lnTo>
                <a:lnTo>
                  <a:pt x="139" y="301"/>
                </a:lnTo>
                <a:lnTo>
                  <a:pt x="137" y="303"/>
                </a:lnTo>
                <a:lnTo>
                  <a:pt x="135" y="305"/>
                </a:lnTo>
                <a:lnTo>
                  <a:pt x="133" y="306"/>
                </a:lnTo>
                <a:lnTo>
                  <a:pt x="130" y="306"/>
                </a:lnTo>
                <a:lnTo>
                  <a:pt x="128" y="304"/>
                </a:lnTo>
                <a:lnTo>
                  <a:pt x="127" y="302"/>
                </a:lnTo>
                <a:lnTo>
                  <a:pt x="126" y="299"/>
                </a:lnTo>
                <a:lnTo>
                  <a:pt x="126" y="297"/>
                </a:lnTo>
                <a:lnTo>
                  <a:pt x="124" y="294"/>
                </a:lnTo>
                <a:lnTo>
                  <a:pt x="125" y="291"/>
                </a:lnTo>
                <a:lnTo>
                  <a:pt x="126" y="288"/>
                </a:lnTo>
                <a:lnTo>
                  <a:pt x="127" y="285"/>
                </a:lnTo>
                <a:lnTo>
                  <a:pt x="129" y="282"/>
                </a:lnTo>
                <a:lnTo>
                  <a:pt x="130" y="279"/>
                </a:lnTo>
                <a:lnTo>
                  <a:pt x="131" y="275"/>
                </a:lnTo>
                <a:lnTo>
                  <a:pt x="130" y="272"/>
                </a:lnTo>
                <a:lnTo>
                  <a:pt x="128" y="268"/>
                </a:lnTo>
                <a:lnTo>
                  <a:pt x="125" y="265"/>
                </a:lnTo>
                <a:lnTo>
                  <a:pt x="121" y="261"/>
                </a:lnTo>
                <a:lnTo>
                  <a:pt x="117" y="258"/>
                </a:lnTo>
                <a:lnTo>
                  <a:pt x="113" y="255"/>
                </a:lnTo>
                <a:lnTo>
                  <a:pt x="109" y="251"/>
                </a:lnTo>
                <a:lnTo>
                  <a:pt x="107" y="247"/>
                </a:lnTo>
                <a:lnTo>
                  <a:pt x="105" y="243"/>
                </a:lnTo>
                <a:lnTo>
                  <a:pt x="106" y="240"/>
                </a:lnTo>
                <a:lnTo>
                  <a:pt x="107" y="238"/>
                </a:lnTo>
                <a:lnTo>
                  <a:pt x="109" y="235"/>
                </a:lnTo>
                <a:lnTo>
                  <a:pt x="111" y="235"/>
                </a:lnTo>
                <a:lnTo>
                  <a:pt x="113" y="233"/>
                </a:lnTo>
                <a:lnTo>
                  <a:pt x="115" y="230"/>
                </a:lnTo>
                <a:lnTo>
                  <a:pt x="116" y="227"/>
                </a:lnTo>
                <a:lnTo>
                  <a:pt x="115" y="224"/>
                </a:lnTo>
                <a:lnTo>
                  <a:pt x="114" y="220"/>
                </a:lnTo>
                <a:lnTo>
                  <a:pt x="112" y="217"/>
                </a:lnTo>
                <a:lnTo>
                  <a:pt x="109" y="214"/>
                </a:lnTo>
                <a:lnTo>
                  <a:pt x="106" y="213"/>
                </a:lnTo>
                <a:lnTo>
                  <a:pt x="103" y="211"/>
                </a:lnTo>
                <a:lnTo>
                  <a:pt x="99" y="211"/>
                </a:lnTo>
                <a:lnTo>
                  <a:pt x="96" y="212"/>
                </a:lnTo>
                <a:lnTo>
                  <a:pt x="93" y="213"/>
                </a:lnTo>
                <a:lnTo>
                  <a:pt x="90" y="215"/>
                </a:lnTo>
                <a:lnTo>
                  <a:pt x="88" y="217"/>
                </a:lnTo>
                <a:lnTo>
                  <a:pt x="85" y="218"/>
                </a:lnTo>
                <a:lnTo>
                  <a:pt x="82" y="219"/>
                </a:lnTo>
                <a:lnTo>
                  <a:pt x="79" y="220"/>
                </a:lnTo>
                <a:lnTo>
                  <a:pt x="76" y="221"/>
                </a:lnTo>
                <a:lnTo>
                  <a:pt x="72" y="221"/>
                </a:lnTo>
                <a:lnTo>
                  <a:pt x="69" y="221"/>
                </a:lnTo>
                <a:lnTo>
                  <a:pt x="70" y="225"/>
                </a:lnTo>
                <a:lnTo>
                  <a:pt x="71" y="228"/>
                </a:lnTo>
                <a:lnTo>
                  <a:pt x="73" y="231"/>
                </a:lnTo>
                <a:lnTo>
                  <a:pt x="74" y="235"/>
                </a:lnTo>
                <a:lnTo>
                  <a:pt x="77" y="237"/>
                </a:lnTo>
                <a:lnTo>
                  <a:pt x="79" y="240"/>
                </a:lnTo>
                <a:lnTo>
                  <a:pt x="81" y="243"/>
                </a:lnTo>
                <a:lnTo>
                  <a:pt x="82" y="246"/>
                </a:lnTo>
                <a:lnTo>
                  <a:pt x="83" y="249"/>
                </a:lnTo>
                <a:lnTo>
                  <a:pt x="83" y="252"/>
                </a:lnTo>
                <a:lnTo>
                  <a:pt x="81" y="255"/>
                </a:lnTo>
                <a:lnTo>
                  <a:pt x="80" y="258"/>
                </a:lnTo>
                <a:lnTo>
                  <a:pt x="78" y="261"/>
                </a:lnTo>
                <a:lnTo>
                  <a:pt x="77" y="263"/>
                </a:lnTo>
                <a:lnTo>
                  <a:pt x="77" y="266"/>
                </a:lnTo>
                <a:lnTo>
                  <a:pt x="78" y="268"/>
                </a:lnTo>
                <a:lnTo>
                  <a:pt x="79" y="269"/>
                </a:lnTo>
                <a:lnTo>
                  <a:pt x="80" y="269"/>
                </a:lnTo>
                <a:lnTo>
                  <a:pt x="82" y="269"/>
                </a:lnTo>
                <a:lnTo>
                  <a:pt x="83" y="269"/>
                </a:lnTo>
                <a:lnTo>
                  <a:pt x="83" y="275"/>
                </a:lnTo>
                <a:lnTo>
                  <a:pt x="83" y="283"/>
                </a:lnTo>
                <a:lnTo>
                  <a:pt x="84" y="290"/>
                </a:lnTo>
                <a:lnTo>
                  <a:pt x="84" y="296"/>
                </a:lnTo>
                <a:lnTo>
                  <a:pt x="83" y="302"/>
                </a:lnTo>
                <a:lnTo>
                  <a:pt x="82" y="308"/>
                </a:lnTo>
                <a:lnTo>
                  <a:pt x="81" y="315"/>
                </a:lnTo>
                <a:lnTo>
                  <a:pt x="77" y="321"/>
                </a:lnTo>
                <a:lnTo>
                  <a:pt x="81" y="322"/>
                </a:lnTo>
                <a:lnTo>
                  <a:pt x="82" y="326"/>
                </a:lnTo>
                <a:lnTo>
                  <a:pt x="82" y="329"/>
                </a:lnTo>
                <a:lnTo>
                  <a:pt x="84" y="331"/>
                </a:lnTo>
                <a:lnTo>
                  <a:pt x="85" y="332"/>
                </a:lnTo>
                <a:lnTo>
                  <a:pt x="87" y="333"/>
                </a:lnTo>
                <a:lnTo>
                  <a:pt x="89" y="333"/>
                </a:lnTo>
                <a:lnTo>
                  <a:pt x="91" y="333"/>
                </a:lnTo>
                <a:lnTo>
                  <a:pt x="92" y="333"/>
                </a:lnTo>
                <a:lnTo>
                  <a:pt x="94" y="334"/>
                </a:lnTo>
                <a:lnTo>
                  <a:pt x="96" y="334"/>
                </a:lnTo>
                <a:lnTo>
                  <a:pt x="98" y="335"/>
                </a:lnTo>
                <a:lnTo>
                  <a:pt x="96" y="336"/>
                </a:lnTo>
                <a:lnTo>
                  <a:pt x="95" y="338"/>
                </a:lnTo>
                <a:lnTo>
                  <a:pt x="93" y="340"/>
                </a:lnTo>
                <a:lnTo>
                  <a:pt x="92" y="342"/>
                </a:lnTo>
                <a:lnTo>
                  <a:pt x="90" y="344"/>
                </a:lnTo>
                <a:lnTo>
                  <a:pt x="88" y="344"/>
                </a:lnTo>
                <a:lnTo>
                  <a:pt x="86" y="345"/>
                </a:lnTo>
                <a:lnTo>
                  <a:pt x="84" y="345"/>
                </a:lnTo>
                <a:lnTo>
                  <a:pt x="76" y="344"/>
                </a:lnTo>
                <a:lnTo>
                  <a:pt x="68" y="344"/>
                </a:lnTo>
                <a:lnTo>
                  <a:pt x="59" y="342"/>
                </a:lnTo>
                <a:lnTo>
                  <a:pt x="51" y="340"/>
                </a:lnTo>
                <a:lnTo>
                  <a:pt x="44" y="338"/>
                </a:lnTo>
                <a:lnTo>
                  <a:pt x="39" y="334"/>
                </a:lnTo>
                <a:lnTo>
                  <a:pt x="36" y="329"/>
                </a:lnTo>
                <a:lnTo>
                  <a:pt x="35" y="321"/>
                </a:lnTo>
                <a:lnTo>
                  <a:pt x="36" y="315"/>
                </a:lnTo>
                <a:lnTo>
                  <a:pt x="37" y="309"/>
                </a:lnTo>
                <a:lnTo>
                  <a:pt x="39" y="303"/>
                </a:lnTo>
                <a:lnTo>
                  <a:pt x="40" y="298"/>
                </a:lnTo>
                <a:lnTo>
                  <a:pt x="42" y="292"/>
                </a:lnTo>
                <a:lnTo>
                  <a:pt x="44" y="286"/>
                </a:lnTo>
                <a:lnTo>
                  <a:pt x="45" y="280"/>
                </a:lnTo>
                <a:lnTo>
                  <a:pt x="46" y="275"/>
                </a:lnTo>
                <a:lnTo>
                  <a:pt x="45" y="268"/>
                </a:lnTo>
                <a:lnTo>
                  <a:pt x="44" y="263"/>
                </a:lnTo>
                <a:lnTo>
                  <a:pt x="42" y="258"/>
                </a:lnTo>
                <a:lnTo>
                  <a:pt x="38" y="253"/>
                </a:lnTo>
                <a:lnTo>
                  <a:pt x="33" y="248"/>
                </a:lnTo>
                <a:lnTo>
                  <a:pt x="28" y="244"/>
                </a:lnTo>
                <a:lnTo>
                  <a:pt x="21" y="241"/>
                </a:lnTo>
                <a:lnTo>
                  <a:pt x="14" y="239"/>
                </a:lnTo>
                <a:lnTo>
                  <a:pt x="10" y="237"/>
                </a:lnTo>
                <a:lnTo>
                  <a:pt x="6" y="235"/>
                </a:lnTo>
                <a:lnTo>
                  <a:pt x="4" y="229"/>
                </a:lnTo>
                <a:lnTo>
                  <a:pt x="2" y="224"/>
                </a:lnTo>
                <a:lnTo>
                  <a:pt x="0" y="217"/>
                </a:lnTo>
                <a:lnTo>
                  <a:pt x="0" y="210"/>
                </a:lnTo>
                <a:lnTo>
                  <a:pt x="1" y="204"/>
                </a:lnTo>
                <a:lnTo>
                  <a:pt x="3" y="198"/>
                </a:lnTo>
                <a:lnTo>
                  <a:pt x="12" y="201"/>
                </a:lnTo>
                <a:lnTo>
                  <a:pt x="18" y="201"/>
                </a:lnTo>
                <a:lnTo>
                  <a:pt x="23" y="198"/>
                </a:lnTo>
                <a:lnTo>
                  <a:pt x="26" y="193"/>
                </a:lnTo>
                <a:lnTo>
                  <a:pt x="29" y="187"/>
                </a:lnTo>
                <a:lnTo>
                  <a:pt x="30" y="180"/>
                </a:lnTo>
                <a:lnTo>
                  <a:pt x="30" y="173"/>
                </a:lnTo>
                <a:lnTo>
                  <a:pt x="30" y="167"/>
                </a:lnTo>
                <a:lnTo>
                  <a:pt x="33" y="167"/>
                </a:lnTo>
                <a:lnTo>
                  <a:pt x="36" y="167"/>
                </a:lnTo>
                <a:lnTo>
                  <a:pt x="39" y="167"/>
                </a:lnTo>
                <a:lnTo>
                  <a:pt x="42" y="167"/>
                </a:lnTo>
                <a:lnTo>
                  <a:pt x="40" y="163"/>
                </a:lnTo>
                <a:lnTo>
                  <a:pt x="38" y="159"/>
                </a:lnTo>
                <a:lnTo>
                  <a:pt x="36" y="155"/>
                </a:lnTo>
                <a:lnTo>
                  <a:pt x="35" y="151"/>
                </a:lnTo>
                <a:lnTo>
                  <a:pt x="33" y="147"/>
                </a:lnTo>
                <a:lnTo>
                  <a:pt x="32" y="142"/>
                </a:lnTo>
                <a:lnTo>
                  <a:pt x="32" y="139"/>
                </a:lnTo>
                <a:lnTo>
                  <a:pt x="34" y="135"/>
                </a:lnTo>
                <a:lnTo>
                  <a:pt x="35" y="132"/>
                </a:lnTo>
                <a:lnTo>
                  <a:pt x="37" y="129"/>
                </a:lnTo>
                <a:lnTo>
                  <a:pt x="40" y="127"/>
                </a:lnTo>
                <a:lnTo>
                  <a:pt x="42" y="125"/>
                </a:lnTo>
                <a:lnTo>
                  <a:pt x="44" y="123"/>
                </a:lnTo>
                <a:lnTo>
                  <a:pt x="47" y="121"/>
                </a:lnTo>
                <a:lnTo>
                  <a:pt x="50" y="118"/>
                </a:lnTo>
                <a:lnTo>
                  <a:pt x="53" y="116"/>
                </a:lnTo>
                <a:lnTo>
                  <a:pt x="55" y="113"/>
                </a:lnTo>
                <a:lnTo>
                  <a:pt x="56" y="110"/>
                </a:lnTo>
                <a:lnTo>
                  <a:pt x="56" y="108"/>
                </a:lnTo>
                <a:lnTo>
                  <a:pt x="55" y="104"/>
                </a:lnTo>
                <a:lnTo>
                  <a:pt x="55" y="100"/>
                </a:lnTo>
                <a:lnTo>
                  <a:pt x="55" y="96"/>
                </a:lnTo>
                <a:lnTo>
                  <a:pt x="55" y="92"/>
                </a:lnTo>
                <a:lnTo>
                  <a:pt x="57" y="89"/>
                </a:lnTo>
                <a:lnTo>
                  <a:pt x="54" y="88"/>
                </a:lnTo>
                <a:lnTo>
                  <a:pt x="54" y="84"/>
                </a:lnTo>
                <a:lnTo>
                  <a:pt x="54" y="81"/>
                </a:lnTo>
                <a:lnTo>
                  <a:pt x="51" y="80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" name="Freeform 151"/>
          <p:cNvSpPr>
            <a:spLocks/>
          </p:cNvSpPr>
          <p:nvPr/>
        </p:nvSpPr>
        <p:spPr bwMode="auto">
          <a:xfrm>
            <a:off x="5286375" y="4477649"/>
            <a:ext cx="479425" cy="509587"/>
          </a:xfrm>
          <a:custGeom>
            <a:avLst/>
            <a:gdLst/>
            <a:ahLst/>
            <a:cxnLst>
              <a:cxn ang="0">
                <a:pos x="61" y="57"/>
              </a:cxn>
              <a:cxn ang="0">
                <a:pos x="90" y="42"/>
              </a:cxn>
              <a:cxn ang="0">
                <a:pos x="112" y="43"/>
              </a:cxn>
              <a:cxn ang="0">
                <a:pos x="172" y="54"/>
              </a:cxn>
              <a:cxn ang="0">
                <a:pos x="226" y="56"/>
              </a:cxn>
              <a:cxn ang="0">
                <a:pos x="268" y="22"/>
              </a:cxn>
              <a:cxn ang="0">
                <a:pos x="291" y="2"/>
              </a:cxn>
              <a:cxn ang="0">
                <a:pos x="285" y="21"/>
              </a:cxn>
              <a:cxn ang="0">
                <a:pos x="285" y="41"/>
              </a:cxn>
              <a:cxn ang="0">
                <a:pos x="275" y="64"/>
              </a:cxn>
              <a:cxn ang="0">
                <a:pos x="257" y="81"/>
              </a:cxn>
              <a:cxn ang="0">
                <a:pos x="229" y="78"/>
              </a:cxn>
              <a:cxn ang="0">
                <a:pos x="173" y="83"/>
              </a:cxn>
              <a:cxn ang="0">
                <a:pos x="113" y="76"/>
              </a:cxn>
              <a:cxn ang="0">
                <a:pos x="71" y="99"/>
              </a:cxn>
              <a:cxn ang="0">
                <a:pos x="77" y="128"/>
              </a:cxn>
              <a:cxn ang="0">
                <a:pos x="92" y="147"/>
              </a:cxn>
              <a:cxn ang="0">
                <a:pos x="101" y="163"/>
              </a:cxn>
              <a:cxn ang="0">
                <a:pos x="117" y="150"/>
              </a:cxn>
              <a:cxn ang="0">
                <a:pos x="147" y="142"/>
              </a:cxn>
              <a:cxn ang="0">
                <a:pos x="193" y="135"/>
              </a:cxn>
              <a:cxn ang="0">
                <a:pos x="216" y="132"/>
              </a:cxn>
              <a:cxn ang="0">
                <a:pos x="190" y="149"/>
              </a:cxn>
              <a:cxn ang="0">
                <a:pos x="164" y="178"/>
              </a:cxn>
              <a:cxn ang="0">
                <a:pos x="138" y="181"/>
              </a:cxn>
              <a:cxn ang="0">
                <a:pos x="128" y="177"/>
              </a:cxn>
              <a:cxn ang="0">
                <a:pos x="124" y="186"/>
              </a:cxn>
              <a:cxn ang="0">
                <a:pos x="168" y="221"/>
              </a:cxn>
              <a:cxn ang="0">
                <a:pos x="170" y="252"/>
              </a:cxn>
              <a:cxn ang="0">
                <a:pos x="186" y="284"/>
              </a:cxn>
              <a:cxn ang="0">
                <a:pos x="164" y="295"/>
              </a:cxn>
              <a:cxn ang="0">
                <a:pos x="142" y="305"/>
              </a:cxn>
              <a:cxn ang="0">
                <a:pos x="129" y="308"/>
              </a:cxn>
              <a:cxn ang="0">
                <a:pos x="131" y="287"/>
              </a:cxn>
              <a:cxn ang="0">
                <a:pos x="119" y="262"/>
              </a:cxn>
              <a:cxn ang="0">
                <a:pos x="110" y="240"/>
              </a:cxn>
              <a:cxn ang="0">
                <a:pos x="114" y="221"/>
              </a:cxn>
              <a:cxn ang="0">
                <a:pos x="91" y="219"/>
              </a:cxn>
              <a:cxn ang="0">
                <a:pos x="70" y="225"/>
              </a:cxn>
              <a:cxn ang="0">
                <a:pos x="82" y="247"/>
              </a:cxn>
              <a:cxn ang="0">
                <a:pos x="78" y="267"/>
              </a:cxn>
              <a:cxn ang="0">
                <a:pos x="84" y="280"/>
              </a:cxn>
              <a:cxn ang="0">
                <a:pos x="78" y="326"/>
              </a:cxn>
              <a:cxn ang="0">
                <a:pos x="90" y="339"/>
              </a:cxn>
              <a:cxn ang="0">
                <a:pos x="96" y="344"/>
              </a:cxn>
              <a:cxn ang="0">
                <a:pos x="77" y="350"/>
              </a:cxn>
              <a:cxn ang="0">
                <a:pos x="35" y="326"/>
              </a:cxn>
              <a:cxn ang="0">
                <a:pos x="46" y="285"/>
              </a:cxn>
              <a:cxn ang="0">
                <a:pos x="28" y="248"/>
              </a:cxn>
              <a:cxn ang="0">
                <a:pos x="0" y="221"/>
              </a:cxn>
              <a:cxn ang="0">
                <a:pos x="26" y="196"/>
              </a:cxn>
              <a:cxn ang="0">
                <a:pos x="40" y="170"/>
              </a:cxn>
              <a:cxn ang="0">
                <a:pos x="32" y="145"/>
              </a:cxn>
              <a:cxn ang="0">
                <a:pos x="45" y="125"/>
              </a:cxn>
              <a:cxn ang="0">
                <a:pos x="56" y="105"/>
              </a:cxn>
              <a:cxn ang="0">
                <a:pos x="55" y="83"/>
              </a:cxn>
            </a:cxnLst>
            <a:rect l="0" t="0" r="r" b="b"/>
            <a:pathLst>
              <a:path w="296" h="352">
                <a:moveTo>
                  <a:pt x="52" y="82"/>
                </a:moveTo>
                <a:lnTo>
                  <a:pt x="55" y="79"/>
                </a:lnTo>
                <a:lnTo>
                  <a:pt x="56" y="74"/>
                </a:lnTo>
                <a:lnTo>
                  <a:pt x="58" y="69"/>
                </a:lnTo>
                <a:lnTo>
                  <a:pt x="59" y="64"/>
                </a:lnTo>
                <a:lnTo>
                  <a:pt x="60" y="60"/>
                </a:lnTo>
                <a:lnTo>
                  <a:pt x="61" y="57"/>
                </a:lnTo>
                <a:lnTo>
                  <a:pt x="63" y="56"/>
                </a:lnTo>
                <a:lnTo>
                  <a:pt x="66" y="56"/>
                </a:lnTo>
                <a:lnTo>
                  <a:pt x="72" y="57"/>
                </a:lnTo>
                <a:lnTo>
                  <a:pt x="77" y="55"/>
                </a:lnTo>
                <a:lnTo>
                  <a:pt x="82" y="52"/>
                </a:lnTo>
                <a:lnTo>
                  <a:pt x="86" y="47"/>
                </a:lnTo>
                <a:lnTo>
                  <a:pt x="90" y="42"/>
                </a:lnTo>
                <a:lnTo>
                  <a:pt x="93" y="38"/>
                </a:lnTo>
                <a:lnTo>
                  <a:pt x="97" y="35"/>
                </a:lnTo>
                <a:lnTo>
                  <a:pt x="102" y="34"/>
                </a:lnTo>
                <a:lnTo>
                  <a:pt x="105" y="35"/>
                </a:lnTo>
                <a:lnTo>
                  <a:pt x="106" y="37"/>
                </a:lnTo>
                <a:lnTo>
                  <a:pt x="108" y="41"/>
                </a:lnTo>
                <a:lnTo>
                  <a:pt x="112" y="43"/>
                </a:lnTo>
                <a:lnTo>
                  <a:pt x="121" y="45"/>
                </a:lnTo>
                <a:lnTo>
                  <a:pt x="129" y="47"/>
                </a:lnTo>
                <a:lnTo>
                  <a:pt x="138" y="48"/>
                </a:lnTo>
                <a:lnTo>
                  <a:pt x="146" y="49"/>
                </a:lnTo>
                <a:lnTo>
                  <a:pt x="154" y="51"/>
                </a:lnTo>
                <a:lnTo>
                  <a:pt x="163" y="53"/>
                </a:lnTo>
                <a:lnTo>
                  <a:pt x="172" y="54"/>
                </a:lnTo>
                <a:lnTo>
                  <a:pt x="181" y="56"/>
                </a:lnTo>
                <a:lnTo>
                  <a:pt x="189" y="58"/>
                </a:lnTo>
                <a:lnTo>
                  <a:pt x="196" y="59"/>
                </a:lnTo>
                <a:lnTo>
                  <a:pt x="204" y="59"/>
                </a:lnTo>
                <a:lnTo>
                  <a:pt x="211" y="59"/>
                </a:lnTo>
                <a:lnTo>
                  <a:pt x="218" y="58"/>
                </a:lnTo>
                <a:lnTo>
                  <a:pt x="226" y="56"/>
                </a:lnTo>
                <a:lnTo>
                  <a:pt x="232" y="53"/>
                </a:lnTo>
                <a:lnTo>
                  <a:pt x="238" y="50"/>
                </a:lnTo>
                <a:lnTo>
                  <a:pt x="245" y="45"/>
                </a:lnTo>
                <a:lnTo>
                  <a:pt x="251" y="39"/>
                </a:lnTo>
                <a:lnTo>
                  <a:pt x="256" y="35"/>
                </a:lnTo>
                <a:lnTo>
                  <a:pt x="263" y="28"/>
                </a:lnTo>
                <a:lnTo>
                  <a:pt x="268" y="22"/>
                </a:lnTo>
                <a:lnTo>
                  <a:pt x="273" y="15"/>
                </a:lnTo>
                <a:lnTo>
                  <a:pt x="278" y="8"/>
                </a:lnTo>
                <a:lnTo>
                  <a:pt x="284" y="2"/>
                </a:lnTo>
                <a:lnTo>
                  <a:pt x="285" y="0"/>
                </a:lnTo>
                <a:lnTo>
                  <a:pt x="287" y="0"/>
                </a:lnTo>
                <a:lnTo>
                  <a:pt x="289" y="1"/>
                </a:lnTo>
                <a:lnTo>
                  <a:pt x="291" y="2"/>
                </a:lnTo>
                <a:lnTo>
                  <a:pt x="293" y="4"/>
                </a:lnTo>
                <a:lnTo>
                  <a:pt x="294" y="6"/>
                </a:lnTo>
                <a:lnTo>
                  <a:pt x="295" y="9"/>
                </a:lnTo>
                <a:lnTo>
                  <a:pt x="295" y="12"/>
                </a:lnTo>
                <a:lnTo>
                  <a:pt x="292" y="17"/>
                </a:lnTo>
                <a:lnTo>
                  <a:pt x="289" y="19"/>
                </a:lnTo>
                <a:lnTo>
                  <a:pt x="285" y="21"/>
                </a:lnTo>
                <a:lnTo>
                  <a:pt x="283" y="24"/>
                </a:lnTo>
                <a:lnTo>
                  <a:pt x="282" y="27"/>
                </a:lnTo>
                <a:lnTo>
                  <a:pt x="282" y="30"/>
                </a:lnTo>
                <a:lnTo>
                  <a:pt x="283" y="33"/>
                </a:lnTo>
                <a:lnTo>
                  <a:pt x="284" y="35"/>
                </a:lnTo>
                <a:lnTo>
                  <a:pt x="284" y="38"/>
                </a:lnTo>
                <a:lnTo>
                  <a:pt x="285" y="41"/>
                </a:lnTo>
                <a:lnTo>
                  <a:pt x="285" y="43"/>
                </a:lnTo>
                <a:lnTo>
                  <a:pt x="284" y="46"/>
                </a:lnTo>
                <a:lnTo>
                  <a:pt x="282" y="49"/>
                </a:lnTo>
                <a:lnTo>
                  <a:pt x="280" y="53"/>
                </a:lnTo>
                <a:lnTo>
                  <a:pt x="278" y="57"/>
                </a:lnTo>
                <a:lnTo>
                  <a:pt x="276" y="60"/>
                </a:lnTo>
                <a:lnTo>
                  <a:pt x="275" y="64"/>
                </a:lnTo>
                <a:lnTo>
                  <a:pt x="273" y="68"/>
                </a:lnTo>
                <a:lnTo>
                  <a:pt x="271" y="72"/>
                </a:lnTo>
                <a:lnTo>
                  <a:pt x="269" y="75"/>
                </a:lnTo>
                <a:lnTo>
                  <a:pt x="268" y="77"/>
                </a:lnTo>
                <a:lnTo>
                  <a:pt x="265" y="79"/>
                </a:lnTo>
                <a:lnTo>
                  <a:pt x="261" y="80"/>
                </a:lnTo>
                <a:lnTo>
                  <a:pt x="257" y="81"/>
                </a:lnTo>
                <a:lnTo>
                  <a:pt x="253" y="82"/>
                </a:lnTo>
                <a:lnTo>
                  <a:pt x="249" y="82"/>
                </a:lnTo>
                <a:lnTo>
                  <a:pt x="245" y="81"/>
                </a:lnTo>
                <a:lnTo>
                  <a:pt x="241" y="80"/>
                </a:lnTo>
                <a:lnTo>
                  <a:pt x="238" y="80"/>
                </a:lnTo>
                <a:lnTo>
                  <a:pt x="234" y="79"/>
                </a:lnTo>
                <a:lnTo>
                  <a:pt x="229" y="78"/>
                </a:lnTo>
                <a:lnTo>
                  <a:pt x="225" y="77"/>
                </a:lnTo>
                <a:lnTo>
                  <a:pt x="216" y="75"/>
                </a:lnTo>
                <a:lnTo>
                  <a:pt x="208" y="75"/>
                </a:lnTo>
                <a:lnTo>
                  <a:pt x="199" y="77"/>
                </a:lnTo>
                <a:lnTo>
                  <a:pt x="191" y="79"/>
                </a:lnTo>
                <a:lnTo>
                  <a:pt x="181" y="81"/>
                </a:lnTo>
                <a:lnTo>
                  <a:pt x="173" y="83"/>
                </a:lnTo>
                <a:lnTo>
                  <a:pt x="165" y="84"/>
                </a:lnTo>
                <a:lnTo>
                  <a:pt x="156" y="83"/>
                </a:lnTo>
                <a:lnTo>
                  <a:pt x="148" y="82"/>
                </a:lnTo>
                <a:lnTo>
                  <a:pt x="139" y="80"/>
                </a:lnTo>
                <a:lnTo>
                  <a:pt x="131" y="79"/>
                </a:lnTo>
                <a:lnTo>
                  <a:pt x="122" y="77"/>
                </a:lnTo>
                <a:lnTo>
                  <a:pt x="113" y="76"/>
                </a:lnTo>
                <a:lnTo>
                  <a:pt x="104" y="76"/>
                </a:lnTo>
                <a:lnTo>
                  <a:pt x="96" y="76"/>
                </a:lnTo>
                <a:lnTo>
                  <a:pt x="88" y="78"/>
                </a:lnTo>
                <a:lnTo>
                  <a:pt x="82" y="81"/>
                </a:lnTo>
                <a:lnTo>
                  <a:pt x="77" y="86"/>
                </a:lnTo>
                <a:lnTo>
                  <a:pt x="74" y="92"/>
                </a:lnTo>
                <a:lnTo>
                  <a:pt x="71" y="99"/>
                </a:lnTo>
                <a:lnTo>
                  <a:pt x="70" y="106"/>
                </a:lnTo>
                <a:lnTo>
                  <a:pt x="70" y="114"/>
                </a:lnTo>
                <a:lnTo>
                  <a:pt x="71" y="121"/>
                </a:lnTo>
                <a:lnTo>
                  <a:pt x="73" y="128"/>
                </a:lnTo>
                <a:lnTo>
                  <a:pt x="74" y="128"/>
                </a:lnTo>
                <a:lnTo>
                  <a:pt x="75" y="128"/>
                </a:lnTo>
                <a:lnTo>
                  <a:pt x="77" y="128"/>
                </a:lnTo>
                <a:lnTo>
                  <a:pt x="78" y="128"/>
                </a:lnTo>
                <a:lnTo>
                  <a:pt x="79" y="133"/>
                </a:lnTo>
                <a:lnTo>
                  <a:pt x="80" y="137"/>
                </a:lnTo>
                <a:lnTo>
                  <a:pt x="82" y="140"/>
                </a:lnTo>
                <a:lnTo>
                  <a:pt x="86" y="142"/>
                </a:lnTo>
                <a:lnTo>
                  <a:pt x="89" y="145"/>
                </a:lnTo>
                <a:lnTo>
                  <a:pt x="92" y="147"/>
                </a:lnTo>
                <a:lnTo>
                  <a:pt x="95" y="150"/>
                </a:lnTo>
                <a:lnTo>
                  <a:pt x="98" y="152"/>
                </a:lnTo>
                <a:lnTo>
                  <a:pt x="99" y="154"/>
                </a:lnTo>
                <a:lnTo>
                  <a:pt x="100" y="157"/>
                </a:lnTo>
                <a:lnTo>
                  <a:pt x="99" y="160"/>
                </a:lnTo>
                <a:lnTo>
                  <a:pt x="99" y="163"/>
                </a:lnTo>
                <a:lnTo>
                  <a:pt x="101" y="163"/>
                </a:lnTo>
                <a:lnTo>
                  <a:pt x="104" y="164"/>
                </a:lnTo>
                <a:lnTo>
                  <a:pt x="106" y="164"/>
                </a:lnTo>
                <a:lnTo>
                  <a:pt x="108" y="163"/>
                </a:lnTo>
                <a:lnTo>
                  <a:pt x="110" y="160"/>
                </a:lnTo>
                <a:lnTo>
                  <a:pt x="113" y="157"/>
                </a:lnTo>
                <a:lnTo>
                  <a:pt x="115" y="154"/>
                </a:lnTo>
                <a:lnTo>
                  <a:pt x="117" y="150"/>
                </a:lnTo>
                <a:lnTo>
                  <a:pt x="119" y="148"/>
                </a:lnTo>
                <a:lnTo>
                  <a:pt x="121" y="145"/>
                </a:lnTo>
                <a:lnTo>
                  <a:pt x="122" y="144"/>
                </a:lnTo>
                <a:lnTo>
                  <a:pt x="124" y="143"/>
                </a:lnTo>
                <a:lnTo>
                  <a:pt x="132" y="142"/>
                </a:lnTo>
                <a:lnTo>
                  <a:pt x="139" y="142"/>
                </a:lnTo>
                <a:lnTo>
                  <a:pt x="147" y="142"/>
                </a:lnTo>
                <a:lnTo>
                  <a:pt x="155" y="141"/>
                </a:lnTo>
                <a:lnTo>
                  <a:pt x="163" y="141"/>
                </a:lnTo>
                <a:lnTo>
                  <a:pt x="170" y="141"/>
                </a:lnTo>
                <a:lnTo>
                  <a:pt x="178" y="139"/>
                </a:lnTo>
                <a:lnTo>
                  <a:pt x="186" y="137"/>
                </a:lnTo>
                <a:lnTo>
                  <a:pt x="189" y="136"/>
                </a:lnTo>
                <a:lnTo>
                  <a:pt x="193" y="135"/>
                </a:lnTo>
                <a:lnTo>
                  <a:pt x="197" y="133"/>
                </a:lnTo>
                <a:lnTo>
                  <a:pt x="200" y="131"/>
                </a:lnTo>
                <a:lnTo>
                  <a:pt x="204" y="130"/>
                </a:lnTo>
                <a:lnTo>
                  <a:pt x="208" y="129"/>
                </a:lnTo>
                <a:lnTo>
                  <a:pt x="212" y="128"/>
                </a:lnTo>
                <a:lnTo>
                  <a:pt x="216" y="128"/>
                </a:lnTo>
                <a:lnTo>
                  <a:pt x="216" y="132"/>
                </a:lnTo>
                <a:lnTo>
                  <a:pt x="216" y="135"/>
                </a:lnTo>
                <a:lnTo>
                  <a:pt x="216" y="138"/>
                </a:lnTo>
                <a:lnTo>
                  <a:pt x="213" y="139"/>
                </a:lnTo>
                <a:lnTo>
                  <a:pt x="207" y="140"/>
                </a:lnTo>
                <a:lnTo>
                  <a:pt x="201" y="142"/>
                </a:lnTo>
                <a:lnTo>
                  <a:pt x="196" y="145"/>
                </a:lnTo>
                <a:lnTo>
                  <a:pt x="190" y="149"/>
                </a:lnTo>
                <a:lnTo>
                  <a:pt x="185" y="153"/>
                </a:lnTo>
                <a:lnTo>
                  <a:pt x="180" y="158"/>
                </a:lnTo>
                <a:lnTo>
                  <a:pt x="176" y="163"/>
                </a:lnTo>
                <a:lnTo>
                  <a:pt x="173" y="169"/>
                </a:lnTo>
                <a:lnTo>
                  <a:pt x="170" y="173"/>
                </a:lnTo>
                <a:lnTo>
                  <a:pt x="167" y="176"/>
                </a:lnTo>
                <a:lnTo>
                  <a:pt x="164" y="178"/>
                </a:lnTo>
                <a:lnTo>
                  <a:pt x="160" y="180"/>
                </a:lnTo>
                <a:lnTo>
                  <a:pt x="155" y="181"/>
                </a:lnTo>
                <a:lnTo>
                  <a:pt x="151" y="182"/>
                </a:lnTo>
                <a:lnTo>
                  <a:pt x="147" y="183"/>
                </a:lnTo>
                <a:lnTo>
                  <a:pt x="142" y="182"/>
                </a:lnTo>
                <a:lnTo>
                  <a:pt x="139" y="182"/>
                </a:lnTo>
                <a:lnTo>
                  <a:pt x="138" y="181"/>
                </a:lnTo>
                <a:lnTo>
                  <a:pt x="136" y="180"/>
                </a:lnTo>
                <a:lnTo>
                  <a:pt x="135" y="179"/>
                </a:lnTo>
                <a:lnTo>
                  <a:pt x="133" y="178"/>
                </a:lnTo>
                <a:lnTo>
                  <a:pt x="131" y="177"/>
                </a:lnTo>
                <a:lnTo>
                  <a:pt x="129" y="177"/>
                </a:lnTo>
                <a:lnTo>
                  <a:pt x="127" y="177"/>
                </a:lnTo>
                <a:lnTo>
                  <a:pt x="128" y="177"/>
                </a:lnTo>
                <a:lnTo>
                  <a:pt x="130" y="177"/>
                </a:lnTo>
                <a:lnTo>
                  <a:pt x="132" y="179"/>
                </a:lnTo>
                <a:lnTo>
                  <a:pt x="132" y="180"/>
                </a:lnTo>
                <a:lnTo>
                  <a:pt x="132" y="183"/>
                </a:lnTo>
                <a:lnTo>
                  <a:pt x="130" y="185"/>
                </a:lnTo>
                <a:lnTo>
                  <a:pt x="127" y="186"/>
                </a:lnTo>
                <a:lnTo>
                  <a:pt x="124" y="186"/>
                </a:lnTo>
                <a:lnTo>
                  <a:pt x="130" y="192"/>
                </a:lnTo>
                <a:lnTo>
                  <a:pt x="136" y="196"/>
                </a:lnTo>
                <a:lnTo>
                  <a:pt x="143" y="201"/>
                </a:lnTo>
                <a:lnTo>
                  <a:pt x="150" y="205"/>
                </a:lnTo>
                <a:lnTo>
                  <a:pt x="157" y="210"/>
                </a:lnTo>
                <a:lnTo>
                  <a:pt x="163" y="215"/>
                </a:lnTo>
                <a:lnTo>
                  <a:pt x="168" y="221"/>
                </a:lnTo>
                <a:lnTo>
                  <a:pt x="173" y="228"/>
                </a:lnTo>
                <a:lnTo>
                  <a:pt x="174" y="233"/>
                </a:lnTo>
                <a:lnTo>
                  <a:pt x="175" y="237"/>
                </a:lnTo>
                <a:lnTo>
                  <a:pt x="174" y="241"/>
                </a:lnTo>
                <a:lnTo>
                  <a:pt x="173" y="245"/>
                </a:lnTo>
                <a:lnTo>
                  <a:pt x="171" y="248"/>
                </a:lnTo>
                <a:lnTo>
                  <a:pt x="170" y="252"/>
                </a:lnTo>
                <a:lnTo>
                  <a:pt x="169" y="257"/>
                </a:lnTo>
                <a:lnTo>
                  <a:pt x="170" y="261"/>
                </a:lnTo>
                <a:lnTo>
                  <a:pt x="173" y="265"/>
                </a:lnTo>
                <a:lnTo>
                  <a:pt x="176" y="270"/>
                </a:lnTo>
                <a:lnTo>
                  <a:pt x="179" y="274"/>
                </a:lnTo>
                <a:lnTo>
                  <a:pt x="182" y="279"/>
                </a:lnTo>
                <a:lnTo>
                  <a:pt x="186" y="284"/>
                </a:lnTo>
                <a:lnTo>
                  <a:pt x="187" y="288"/>
                </a:lnTo>
                <a:lnTo>
                  <a:pt x="186" y="291"/>
                </a:lnTo>
                <a:lnTo>
                  <a:pt x="181" y="295"/>
                </a:lnTo>
                <a:lnTo>
                  <a:pt x="178" y="296"/>
                </a:lnTo>
                <a:lnTo>
                  <a:pt x="173" y="296"/>
                </a:lnTo>
                <a:lnTo>
                  <a:pt x="169" y="296"/>
                </a:lnTo>
                <a:lnTo>
                  <a:pt x="164" y="295"/>
                </a:lnTo>
                <a:lnTo>
                  <a:pt x="159" y="295"/>
                </a:lnTo>
                <a:lnTo>
                  <a:pt x="154" y="295"/>
                </a:lnTo>
                <a:lnTo>
                  <a:pt x="150" y="296"/>
                </a:lnTo>
                <a:lnTo>
                  <a:pt x="146" y="299"/>
                </a:lnTo>
                <a:lnTo>
                  <a:pt x="144" y="300"/>
                </a:lnTo>
                <a:lnTo>
                  <a:pt x="143" y="302"/>
                </a:lnTo>
                <a:lnTo>
                  <a:pt x="142" y="305"/>
                </a:lnTo>
                <a:lnTo>
                  <a:pt x="141" y="307"/>
                </a:lnTo>
                <a:lnTo>
                  <a:pt x="139" y="309"/>
                </a:lnTo>
                <a:lnTo>
                  <a:pt x="137" y="311"/>
                </a:lnTo>
                <a:lnTo>
                  <a:pt x="135" y="312"/>
                </a:lnTo>
                <a:lnTo>
                  <a:pt x="132" y="312"/>
                </a:lnTo>
                <a:lnTo>
                  <a:pt x="130" y="310"/>
                </a:lnTo>
                <a:lnTo>
                  <a:pt x="129" y="308"/>
                </a:lnTo>
                <a:lnTo>
                  <a:pt x="128" y="305"/>
                </a:lnTo>
                <a:lnTo>
                  <a:pt x="128" y="302"/>
                </a:lnTo>
                <a:lnTo>
                  <a:pt x="126" y="299"/>
                </a:lnTo>
                <a:lnTo>
                  <a:pt x="127" y="296"/>
                </a:lnTo>
                <a:lnTo>
                  <a:pt x="128" y="293"/>
                </a:lnTo>
                <a:lnTo>
                  <a:pt x="129" y="290"/>
                </a:lnTo>
                <a:lnTo>
                  <a:pt x="131" y="287"/>
                </a:lnTo>
                <a:lnTo>
                  <a:pt x="132" y="284"/>
                </a:lnTo>
                <a:lnTo>
                  <a:pt x="133" y="280"/>
                </a:lnTo>
                <a:lnTo>
                  <a:pt x="132" y="277"/>
                </a:lnTo>
                <a:lnTo>
                  <a:pt x="130" y="273"/>
                </a:lnTo>
                <a:lnTo>
                  <a:pt x="127" y="269"/>
                </a:lnTo>
                <a:lnTo>
                  <a:pt x="123" y="265"/>
                </a:lnTo>
                <a:lnTo>
                  <a:pt x="119" y="262"/>
                </a:lnTo>
                <a:lnTo>
                  <a:pt x="115" y="259"/>
                </a:lnTo>
                <a:lnTo>
                  <a:pt x="110" y="255"/>
                </a:lnTo>
                <a:lnTo>
                  <a:pt x="108" y="251"/>
                </a:lnTo>
                <a:lnTo>
                  <a:pt x="106" y="247"/>
                </a:lnTo>
                <a:lnTo>
                  <a:pt x="107" y="245"/>
                </a:lnTo>
                <a:lnTo>
                  <a:pt x="108" y="243"/>
                </a:lnTo>
                <a:lnTo>
                  <a:pt x="110" y="240"/>
                </a:lnTo>
                <a:lnTo>
                  <a:pt x="113" y="239"/>
                </a:lnTo>
                <a:lnTo>
                  <a:pt x="115" y="237"/>
                </a:lnTo>
                <a:lnTo>
                  <a:pt x="117" y="234"/>
                </a:lnTo>
                <a:lnTo>
                  <a:pt x="118" y="231"/>
                </a:lnTo>
                <a:lnTo>
                  <a:pt x="117" y="228"/>
                </a:lnTo>
                <a:lnTo>
                  <a:pt x="116" y="224"/>
                </a:lnTo>
                <a:lnTo>
                  <a:pt x="114" y="221"/>
                </a:lnTo>
                <a:lnTo>
                  <a:pt x="110" y="218"/>
                </a:lnTo>
                <a:lnTo>
                  <a:pt x="107" y="217"/>
                </a:lnTo>
                <a:lnTo>
                  <a:pt x="104" y="215"/>
                </a:lnTo>
                <a:lnTo>
                  <a:pt x="100" y="215"/>
                </a:lnTo>
                <a:lnTo>
                  <a:pt x="97" y="216"/>
                </a:lnTo>
                <a:lnTo>
                  <a:pt x="94" y="217"/>
                </a:lnTo>
                <a:lnTo>
                  <a:pt x="91" y="219"/>
                </a:lnTo>
                <a:lnTo>
                  <a:pt x="89" y="221"/>
                </a:lnTo>
                <a:lnTo>
                  <a:pt x="86" y="222"/>
                </a:lnTo>
                <a:lnTo>
                  <a:pt x="83" y="223"/>
                </a:lnTo>
                <a:lnTo>
                  <a:pt x="80" y="224"/>
                </a:lnTo>
                <a:lnTo>
                  <a:pt x="77" y="225"/>
                </a:lnTo>
                <a:lnTo>
                  <a:pt x="73" y="225"/>
                </a:lnTo>
                <a:lnTo>
                  <a:pt x="70" y="225"/>
                </a:lnTo>
                <a:lnTo>
                  <a:pt x="71" y="229"/>
                </a:lnTo>
                <a:lnTo>
                  <a:pt x="72" y="232"/>
                </a:lnTo>
                <a:lnTo>
                  <a:pt x="74" y="235"/>
                </a:lnTo>
                <a:lnTo>
                  <a:pt x="75" y="239"/>
                </a:lnTo>
                <a:lnTo>
                  <a:pt x="78" y="242"/>
                </a:lnTo>
                <a:lnTo>
                  <a:pt x="80" y="245"/>
                </a:lnTo>
                <a:lnTo>
                  <a:pt x="82" y="247"/>
                </a:lnTo>
                <a:lnTo>
                  <a:pt x="83" y="250"/>
                </a:lnTo>
                <a:lnTo>
                  <a:pt x="84" y="253"/>
                </a:lnTo>
                <a:lnTo>
                  <a:pt x="84" y="256"/>
                </a:lnTo>
                <a:lnTo>
                  <a:pt x="82" y="259"/>
                </a:lnTo>
                <a:lnTo>
                  <a:pt x="81" y="262"/>
                </a:lnTo>
                <a:lnTo>
                  <a:pt x="79" y="265"/>
                </a:lnTo>
                <a:lnTo>
                  <a:pt x="78" y="267"/>
                </a:lnTo>
                <a:lnTo>
                  <a:pt x="78" y="270"/>
                </a:lnTo>
                <a:lnTo>
                  <a:pt x="79" y="273"/>
                </a:lnTo>
                <a:lnTo>
                  <a:pt x="80" y="274"/>
                </a:lnTo>
                <a:lnTo>
                  <a:pt x="81" y="274"/>
                </a:lnTo>
                <a:lnTo>
                  <a:pt x="83" y="274"/>
                </a:lnTo>
                <a:lnTo>
                  <a:pt x="84" y="274"/>
                </a:lnTo>
                <a:lnTo>
                  <a:pt x="84" y="280"/>
                </a:lnTo>
                <a:lnTo>
                  <a:pt x="84" y="288"/>
                </a:lnTo>
                <a:lnTo>
                  <a:pt x="85" y="295"/>
                </a:lnTo>
                <a:lnTo>
                  <a:pt x="85" y="301"/>
                </a:lnTo>
                <a:lnTo>
                  <a:pt x="84" y="308"/>
                </a:lnTo>
                <a:lnTo>
                  <a:pt x="83" y="314"/>
                </a:lnTo>
                <a:lnTo>
                  <a:pt x="82" y="320"/>
                </a:lnTo>
                <a:lnTo>
                  <a:pt x="78" y="326"/>
                </a:lnTo>
                <a:lnTo>
                  <a:pt x="82" y="327"/>
                </a:lnTo>
                <a:lnTo>
                  <a:pt x="83" y="331"/>
                </a:lnTo>
                <a:lnTo>
                  <a:pt x="83" y="335"/>
                </a:lnTo>
                <a:lnTo>
                  <a:pt x="85" y="337"/>
                </a:lnTo>
                <a:lnTo>
                  <a:pt x="86" y="338"/>
                </a:lnTo>
                <a:lnTo>
                  <a:pt x="88" y="339"/>
                </a:lnTo>
                <a:lnTo>
                  <a:pt x="90" y="339"/>
                </a:lnTo>
                <a:lnTo>
                  <a:pt x="92" y="339"/>
                </a:lnTo>
                <a:lnTo>
                  <a:pt x="93" y="339"/>
                </a:lnTo>
                <a:lnTo>
                  <a:pt x="95" y="340"/>
                </a:lnTo>
                <a:lnTo>
                  <a:pt x="97" y="340"/>
                </a:lnTo>
                <a:lnTo>
                  <a:pt x="99" y="341"/>
                </a:lnTo>
                <a:lnTo>
                  <a:pt x="97" y="342"/>
                </a:lnTo>
                <a:lnTo>
                  <a:pt x="96" y="344"/>
                </a:lnTo>
                <a:lnTo>
                  <a:pt x="94" y="346"/>
                </a:lnTo>
                <a:lnTo>
                  <a:pt x="93" y="348"/>
                </a:lnTo>
                <a:lnTo>
                  <a:pt x="91" y="350"/>
                </a:lnTo>
                <a:lnTo>
                  <a:pt x="89" y="350"/>
                </a:lnTo>
                <a:lnTo>
                  <a:pt x="87" y="351"/>
                </a:lnTo>
                <a:lnTo>
                  <a:pt x="85" y="351"/>
                </a:lnTo>
                <a:lnTo>
                  <a:pt x="77" y="350"/>
                </a:lnTo>
                <a:lnTo>
                  <a:pt x="69" y="350"/>
                </a:lnTo>
                <a:lnTo>
                  <a:pt x="60" y="348"/>
                </a:lnTo>
                <a:lnTo>
                  <a:pt x="52" y="346"/>
                </a:lnTo>
                <a:lnTo>
                  <a:pt x="45" y="344"/>
                </a:lnTo>
                <a:lnTo>
                  <a:pt x="40" y="340"/>
                </a:lnTo>
                <a:lnTo>
                  <a:pt x="36" y="334"/>
                </a:lnTo>
                <a:lnTo>
                  <a:pt x="35" y="326"/>
                </a:lnTo>
                <a:lnTo>
                  <a:pt x="36" y="320"/>
                </a:lnTo>
                <a:lnTo>
                  <a:pt x="38" y="315"/>
                </a:lnTo>
                <a:lnTo>
                  <a:pt x="40" y="309"/>
                </a:lnTo>
                <a:lnTo>
                  <a:pt x="41" y="303"/>
                </a:lnTo>
                <a:lnTo>
                  <a:pt x="43" y="297"/>
                </a:lnTo>
                <a:lnTo>
                  <a:pt x="45" y="291"/>
                </a:lnTo>
                <a:lnTo>
                  <a:pt x="46" y="285"/>
                </a:lnTo>
                <a:lnTo>
                  <a:pt x="47" y="280"/>
                </a:lnTo>
                <a:lnTo>
                  <a:pt x="46" y="273"/>
                </a:lnTo>
                <a:lnTo>
                  <a:pt x="45" y="267"/>
                </a:lnTo>
                <a:lnTo>
                  <a:pt x="43" y="262"/>
                </a:lnTo>
                <a:lnTo>
                  <a:pt x="39" y="257"/>
                </a:lnTo>
                <a:lnTo>
                  <a:pt x="33" y="252"/>
                </a:lnTo>
                <a:lnTo>
                  <a:pt x="28" y="248"/>
                </a:lnTo>
                <a:lnTo>
                  <a:pt x="21" y="246"/>
                </a:lnTo>
                <a:lnTo>
                  <a:pt x="14" y="244"/>
                </a:lnTo>
                <a:lnTo>
                  <a:pt x="10" y="242"/>
                </a:lnTo>
                <a:lnTo>
                  <a:pt x="6" y="239"/>
                </a:lnTo>
                <a:lnTo>
                  <a:pt x="4" y="233"/>
                </a:lnTo>
                <a:lnTo>
                  <a:pt x="2" y="228"/>
                </a:lnTo>
                <a:lnTo>
                  <a:pt x="0" y="221"/>
                </a:lnTo>
                <a:lnTo>
                  <a:pt x="0" y="214"/>
                </a:lnTo>
                <a:lnTo>
                  <a:pt x="1" y="207"/>
                </a:lnTo>
                <a:lnTo>
                  <a:pt x="3" y="201"/>
                </a:lnTo>
                <a:lnTo>
                  <a:pt x="12" y="204"/>
                </a:lnTo>
                <a:lnTo>
                  <a:pt x="18" y="204"/>
                </a:lnTo>
                <a:lnTo>
                  <a:pt x="23" y="201"/>
                </a:lnTo>
                <a:lnTo>
                  <a:pt x="26" y="196"/>
                </a:lnTo>
                <a:lnTo>
                  <a:pt x="29" y="190"/>
                </a:lnTo>
                <a:lnTo>
                  <a:pt x="30" y="183"/>
                </a:lnTo>
                <a:lnTo>
                  <a:pt x="30" y="176"/>
                </a:lnTo>
                <a:lnTo>
                  <a:pt x="30" y="170"/>
                </a:lnTo>
                <a:lnTo>
                  <a:pt x="33" y="170"/>
                </a:lnTo>
                <a:lnTo>
                  <a:pt x="36" y="170"/>
                </a:lnTo>
                <a:lnTo>
                  <a:pt x="40" y="170"/>
                </a:lnTo>
                <a:lnTo>
                  <a:pt x="43" y="170"/>
                </a:lnTo>
                <a:lnTo>
                  <a:pt x="41" y="166"/>
                </a:lnTo>
                <a:lnTo>
                  <a:pt x="39" y="162"/>
                </a:lnTo>
                <a:lnTo>
                  <a:pt x="36" y="158"/>
                </a:lnTo>
                <a:lnTo>
                  <a:pt x="35" y="154"/>
                </a:lnTo>
                <a:lnTo>
                  <a:pt x="33" y="150"/>
                </a:lnTo>
                <a:lnTo>
                  <a:pt x="32" y="145"/>
                </a:lnTo>
                <a:lnTo>
                  <a:pt x="32" y="141"/>
                </a:lnTo>
                <a:lnTo>
                  <a:pt x="34" y="137"/>
                </a:lnTo>
                <a:lnTo>
                  <a:pt x="35" y="134"/>
                </a:lnTo>
                <a:lnTo>
                  <a:pt x="38" y="131"/>
                </a:lnTo>
                <a:lnTo>
                  <a:pt x="41" y="129"/>
                </a:lnTo>
                <a:lnTo>
                  <a:pt x="43" y="127"/>
                </a:lnTo>
                <a:lnTo>
                  <a:pt x="45" y="125"/>
                </a:lnTo>
                <a:lnTo>
                  <a:pt x="48" y="123"/>
                </a:lnTo>
                <a:lnTo>
                  <a:pt x="51" y="120"/>
                </a:lnTo>
                <a:lnTo>
                  <a:pt x="54" y="118"/>
                </a:lnTo>
                <a:lnTo>
                  <a:pt x="56" y="115"/>
                </a:lnTo>
                <a:lnTo>
                  <a:pt x="57" y="112"/>
                </a:lnTo>
                <a:lnTo>
                  <a:pt x="57" y="109"/>
                </a:lnTo>
                <a:lnTo>
                  <a:pt x="56" y="105"/>
                </a:lnTo>
                <a:lnTo>
                  <a:pt x="56" y="102"/>
                </a:lnTo>
                <a:lnTo>
                  <a:pt x="56" y="98"/>
                </a:lnTo>
                <a:lnTo>
                  <a:pt x="56" y="94"/>
                </a:lnTo>
                <a:lnTo>
                  <a:pt x="58" y="91"/>
                </a:lnTo>
                <a:lnTo>
                  <a:pt x="55" y="90"/>
                </a:lnTo>
                <a:lnTo>
                  <a:pt x="55" y="86"/>
                </a:lnTo>
                <a:lnTo>
                  <a:pt x="55" y="83"/>
                </a:lnTo>
                <a:lnTo>
                  <a:pt x="52" y="82"/>
                </a:lnTo>
              </a:path>
            </a:pathLst>
          </a:custGeom>
          <a:solidFill>
            <a:srgbClr val="FFCCCC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" name="Freeform 152"/>
          <p:cNvSpPr>
            <a:spLocks/>
          </p:cNvSpPr>
          <p:nvPr/>
        </p:nvSpPr>
        <p:spPr bwMode="auto">
          <a:xfrm>
            <a:off x="5700713" y="4726886"/>
            <a:ext cx="130175" cy="42863"/>
          </a:xfrm>
          <a:custGeom>
            <a:avLst/>
            <a:gdLst/>
            <a:ahLst/>
            <a:cxnLst>
              <a:cxn ang="0">
                <a:pos x="41" y="2"/>
              </a:cxn>
              <a:cxn ang="0">
                <a:pos x="37" y="2"/>
              </a:cxn>
              <a:cxn ang="0">
                <a:pos x="32" y="2"/>
              </a:cxn>
              <a:cxn ang="0">
                <a:pos x="26" y="1"/>
              </a:cxn>
              <a:cxn ang="0">
                <a:pos x="23" y="1"/>
              </a:cxn>
              <a:cxn ang="0">
                <a:pos x="17" y="0"/>
              </a:cxn>
              <a:cxn ang="0">
                <a:pos x="12" y="0"/>
              </a:cxn>
              <a:cxn ang="0">
                <a:pos x="8" y="0"/>
              </a:cxn>
              <a:cxn ang="0">
                <a:pos x="3" y="0"/>
              </a:cxn>
              <a:cxn ang="0">
                <a:pos x="3" y="2"/>
              </a:cxn>
              <a:cxn ang="0">
                <a:pos x="2" y="3"/>
              </a:cxn>
              <a:cxn ang="0">
                <a:pos x="1" y="4"/>
              </a:cxn>
              <a:cxn ang="0">
                <a:pos x="0" y="5"/>
              </a:cxn>
              <a:cxn ang="0">
                <a:pos x="0" y="6"/>
              </a:cxn>
              <a:cxn ang="0">
                <a:pos x="0" y="8"/>
              </a:cxn>
              <a:cxn ang="0">
                <a:pos x="1" y="9"/>
              </a:cxn>
              <a:cxn ang="0">
                <a:pos x="3" y="10"/>
              </a:cxn>
              <a:cxn ang="0">
                <a:pos x="10" y="9"/>
              </a:cxn>
              <a:cxn ang="0">
                <a:pos x="17" y="8"/>
              </a:cxn>
              <a:cxn ang="0">
                <a:pos x="24" y="7"/>
              </a:cxn>
              <a:cxn ang="0">
                <a:pos x="32" y="7"/>
              </a:cxn>
              <a:cxn ang="0">
                <a:pos x="39" y="7"/>
              </a:cxn>
              <a:cxn ang="0">
                <a:pos x="46" y="7"/>
              </a:cxn>
              <a:cxn ang="0">
                <a:pos x="54" y="7"/>
              </a:cxn>
              <a:cxn ang="0">
                <a:pos x="61" y="8"/>
              </a:cxn>
              <a:cxn ang="0">
                <a:pos x="64" y="10"/>
              </a:cxn>
              <a:cxn ang="0">
                <a:pos x="67" y="11"/>
              </a:cxn>
              <a:cxn ang="0">
                <a:pos x="69" y="14"/>
              </a:cxn>
              <a:cxn ang="0">
                <a:pos x="71" y="17"/>
              </a:cxn>
              <a:cxn ang="0">
                <a:pos x="72" y="20"/>
              </a:cxn>
              <a:cxn ang="0">
                <a:pos x="73" y="23"/>
              </a:cxn>
              <a:cxn ang="0">
                <a:pos x="75" y="27"/>
              </a:cxn>
              <a:cxn ang="0">
                <a:pos x="78" y="29"/>
              </a:cxn>
              <a:cxn ang="0">
                <a:pos x="79" y="27"/>
              </a:cxn>
              <a:cxn ang="0">
                <a:pos x="79" y="25"/>
              </a:cxn>
              <a:cxn ang="0">
                <a:pos x="78" y="23"/>
              </a:cxn>
              <a:cxn ang="0">
                <a:pos x="76" y="22"/>
              </a:cxn>
              <a:cxn ang="0">
                <a:pos x="75" y="20"/>
              </a:cxn>
              <a:cxn ang="0">
                <a:pos x="74" y="19"/>
              </a:cxn>
              <a:cxn ang="0">
                <a:pos x="73" y="17"/>
              </a:cxn>
              <a:cxn ang="0">
                <a:pos x="74" y="15"/>
              </a:cxn>
              <a:cxn ang="0">
                <a:pos x="75" y="13"/>
              </a:cxn>
              <a:cxn ang="0">
                <a:pos x="76" y="11"/>
              </a:cxn>
              <a:cxn ang="0">
                <a:pos x="77" y="10"/>
              </a:cxn>
              <a:cxn ang="0">
                <a:pos x="78" y="9"/>
              </a:cxn>
              <a:cxn ang="0">
                <a:pos x="79" y="7"/>
              </a:cxn>
              <a:cxn ang="0">
                <a:pos x="79" y="6"/>
              </a:cxn>
              <a:cxn ang="0">
                <a:pos x="80" y="4"/>
              </a:cxn>
              <a:cxn ang="0">
                <a:pos x="80" y="2"/>
              </a:cxn>
              <a:cxn ang="0">
                <a:pos x="75" y="2"/>
              </a:cxn>
              <a:cxn ang="0">
                <a:pos x="71" y="2"/>
              </a:cxn>
              <a:cxn ang="0">
                <a:pos x="66" y="2"/>
              </a:cxn>
              <a:cxn ang="0">
                <a:pos x="61" y="3"/>
              </a:cxn>
              <a:cxn ang="0">
                <a:pos x="56" y="3"/>
              </a:cxn>
              <a:cxn ang="0">
                <a:pos x="51" y="2"/>
              </a:cxn>
              <a:cxn ang="0">
                <a:pos x="47" y="2"/>
              </a:cxn>
              <a:cxn ang="0">
                <a:pos x="41" y="2"/>
              </a:cxn>
            </a:cxnLst>
            <a:rect l="0" t="0" r="r" b="b"/>
            <a:pathLst>
              <a:path w="81" h="30">
                <a:moveTo>
                  <a:pt x="41" y="2"/>
                </a:moveTo>
                <a:lnTo>
                  <a:pt x="37" y="2"/>
                </a:lnTo>
                <a:lnTo>
                  <a:pt x="32" y="2"/>
                </a:lnTo>
                <a:lnTo>
                  <a:pt x="26" y="1"/>
                </a:lnTo>
                <a:lnTo>
                  <a:pt x="23" y="1"/>
                </a:lnTo>
                <a:lnTo>
                  <a:pt x="17" y="0"/>
                </a:lnTo>
                <a:lnTo>
                  <a:pt x="12" y="0"/>
                </a:lnTo>
                <a:lnTo>
                  <a:pt x="8" y="0"/>
                </a:lnTo>
                <a:lnTo>
                  <a:pt x="3" y="0"/>
                </a:lnTo>
                <a:lnTo>
                  <a:pt x="3" y="2"/>
                </a:lnTo>
                <a:lnTo>
                  <a:pt x="2" y="3"/>
                </a:lnTo>
                <a:lnTo>
                  <a:pt x="1" y="4"/>
                </a:lnTo>
                <a:lnTo>
                  <a:pt x="0" y="5"/>
                </a:lnTo>
                <a:lnTo>
                  <a:pt x="0" y="6"/>
                </a:lnTo>
                <a:lnTo>
                  <a:pt x="0" y="8"/>
                </a:lnTo>
                <a:lnTo>
                  <a:pt x="1" y="9"/>
                </a:lnTo>
                <a:lnTo>
                  <a:pt x="3" y="10"/>
                </a:lnTo>
                <a:lnTo>
                  <a:pt x="10" y="9"/>
                </a:lnTo>
                <a:lnTo>
                  <a:pt x="17" y="8"/>
                </a:lnTo>
                <a:lnTo>
                  <a:pt x="24" y="7"/>
                </a:lnTo>
                <a:lnTo>
                  <a:pt x="32" y="7"/>
                </a:lnTo>
                <a:lnTo>
                  <a:pt x="39" y="7"/>
                </a:lnTo>
                <a:lnTo>
                  <a:pt x="46" y="7"/>
                </a:lnTo>
                <a:lnTo>
                  <a:pt x="54" y="7"/>
                </a:lnTo>
                <a:lnTo>
                  <a:pt x="61" y="8"/>
                </a:lnTo>
                <a:lnTo>
                  <a:pt x="64" y="10"/>
                </a:lnTo>
                <a:lnTo>
                  <a:pt x="67" y="11"/>
                </a:lnTo>
                <a:lnTo>
                  <a:pt x="69" y="14"/>
                </a:lnTo>
                <a:lnTo>
                  <a:pt x="71" y="17"/>
                </a:lnTo>
                <a:lnTo>
                  <a:pt x="72" y="20"/>
                </a:lnTo>
                <a:lnTo>
                  <a:pt x="73" y="23"/>
                </a:lnTo>
                <a:lnTo>
                  <a:pt x="75" y="27"/>
                </a:lnTo>
                <a:lnTo>
                  <a:pt x="78" y="29"/>
                </a:lnTo>
                <a:lnTo>
                  <a:pt x="79" y="27"/>
                </a:lnTo>
                <a:lnTo>
                  <a:pt x="79" y="25"/>
                </a:lnTo>
                <a:lnTo>
                  <a:pt x="78" y="23"/>
                </a:lnTo>
                <a:lnTo>
                  <a:pt x="76" y="22"/>
                </a:lnTo>
                <a:lnTo>
                  <a:pt x="75" y="20"/>
                </a:lnTo>
                <a:lnTo>
                  <a:pt x="74" y="19"/>
                </a:lnTo>
                <a:lnTo>
                  <a:pt x="73" y="17"/>
                </a:lnTo>
                <a:lnTo>
                  <a:pt x="74" y="15"/>
                </a:lnTo>
                <a:lnTo>
                  <a:pt x="75" y="13"/>
                </a:lnTo>
                <a:lnTo>
                  <a:pt x="76" y="11"/>
                </a:lnTo>
                <a:lnTo>
                  <a:pt x="77" y="10"/>
                </a:lnTo>
                <a:lnTo>
                  <a:pt x="78" y="9"/>
                </a:lnTo>
                <a:lnTo>
                  <a:pt x="79" y="7"/>
                </a:lnTo>
                <a:lnTo>
                  <a:pt x="79" y="6"/>
                </a:lnTo>
                <a:lnTo>
                  <a:pt x="80" y="4"/>
                </a:lnTo>
                <a:lnTo>
                  <a:pt x="80" y="2"/>
                </a:lnTo>
                <a:lnTo>
                  <a:pt x="75" y="2"/>
                </a:lnTo>
                <a:lnTo>
                  <a:pt x="71" y="2"/>
                </a:lnTo>
                <a:lnTo>
                  <a:pt x="66" y="2"/>
                </a:lnTo>
                <a:lnTo>
                  <a:pt x="61" y="3"/>
                </a:lnTo>
                <a:lnTo>
                  <a:pt x="56" y="3"/>
                </a:lnTo>
                <a:lnTo>
                  <a:pt x="51" y="2"/>
                </a:lnTo>
                <a:lnTo>
                  <a:pt x="47" y="2"/>
                </a:lnTo>
                <a:lnTo>
                  <a:pt x="41" y="2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" name="Freeform 153"/>
          <p:cNvSpPr>
            <a:spLocks/>
          </p:cNvSpPr>
          <p:nvPr/>
        </p:nvSpPr>
        <p:spPr bwMode="auto">
          <a:xfrm>
            <a:off x="5700713" y="4726886"/>
            <a:ext cx="139700" cy="52388"/>
          </a:xfrm>
          <a:custGeom>
            <a:avLst/>
            <a:gdLst/>
            <a:ahLst/>
            <a:cxnLst>
              <a:cxn ang="0">
                <a:pos x="45" y="3"/>
              </a:cxn>
              <a:cxn ang="0">
                <a:pos x="39" y="2"/>
              </a:cxn>
              <a:cxn ang="0">
                <a:pos x="34" y="2"/>
              </a:cxn>
              <a:cxn ang="0">
                <a:pos x="28" y="1"/>
              </a:cxn>
              <a:cxn ang="0">
                <a:pos x="24" y="1"/>
              </a:cxn>
              <a:cxn ang="0">
                <a:pos x="18" y="0"/>
              </a:cxn>
              <a:cxn ang="0">
                <a:pos x="13" y="0"/>
              </a:cxn>
              <a:cxn ang="0">
                <a:pos x="8" y="0"/>
              </a:cxn>
              <a:cxn ang="0">
                <a:pos x="3" y="0"/>
              </a:cxn>
              <a:cxn ang="0">
                <a:pos x="3" y="2"/>
              </a:cxn>
              <a:cxn ang="0">
                <a:pos x="2" y="4"/>
              </a:cxn>
              <a:cxn ang="0">
                <a:pos x="1" y="5"/>
              </a:cxn>
              <a:cxn ang="0">
                <a:pos x="0" y="6"/>
              </a:cxn>
              <a:cxn ang="0">
                <a:pos x="0" y="8"/>
              </a:cxn>
              <a:cxn ang="0">
                <a:pos x="0" y="10"/>
              </a:cxn>
              <a:cxn ang="0">
                <a:pos x="1" y="11"/>
              </a:cxn>
              <a:cxn ang="0">
                <a:pos x="3" y="12"/>
              </a:cxn>
              <a:cxn ang="0">
                <a:pos x="11" y="11"/>
              </a:cxn>
              <a:cxn ang="0">
                <a:pos x="18" y="10"/>
              </a:cxn>
              <a:cxn ang="0">
                <a:pos x="26" y="9"/>
              </a:cxn>
              <a:cxn ang="0">
                <a:pos x="34" y="9"/>
              </a:cxn>
              <a:cxn ang="0">
                <a:pos x="41" y="9"/>
              </a:cxn>
              <a:cxn ang="0">
                <a:pos x="50" y="9"/>
              </a:cxn>
              <a:cxn ang="0">
                <a:pos x="58" y="9"/>
              </a:cxn>
              <a:cxn ang="0">
                <a:pos x="66" y="10"/>
              </a:cxn>
              <a:cxn ang="0">
                <a:pos x="69" y="12"/>
              </a:cxn>
              <a:cxn ang="0">
                <a:pos x="72" y="14"/>
              </a:cxn>
              <a:cxn ang="0">
                <a:pos x="74" y="17"/>
              </a:cxn>
              <a:cxn ang="0">
                <a:pos x="76" y="20"/>
              </a:cxn>
              <a:cxn ang="0">
                <a:pos x="77" y="24"/>
              </a:cxn>
              <a:cxn ang="0">
                <a:pos x="79" y="28"/>
              </a:cxn>
              <a:cxn ang="0">
                <a:pos x="81" y="32"/>
              </a:cxn>
              <a:cxn ang="0">
                <a:pos x="84" y="35"/>
              </a:cxn>
              <a:cxn ang="0">
                <a:pos x="85" y="32"/>
              </a:cxn>
              <a:cxn ang="0">
                <a:pos x="85" y="30"/>
              </a:cxn>
              <a:cxn ang="0">
                <a:pos x="84" y="28"/>
              </a:cxn>
              <a:cxn ang="0">
                <a:pos x="82" y="26"/>
              </a:cxn>
              <a:cxn ang="0">
                <a:pos x="81" y="24"/>
              </a:cxn>
              <a:cxn ang="0">
                <a:pos x="80" y="22"/>
              </a:cxn>
              <a:cxn ang="0">
                <a:pos x="79" y="20"/>
              </a:cxn>
              <a:cxn ang="0">
                <a:pos x="80" y="18"/>
              </a:cxn>
              <a:cxn ang="0">
                <a:pos x="81" y="16"/>
              </a:cxn>
              <a:cxn ang="0">
                <a:pos x="82" y="14"/>
              </a:cxn>
              <a:cxn ang="0">
                <a:pos x="83" y="13"/>
              </a:cxn>
              <a:cxn ang="0">
                <a:pos x="84" y="11"/>
              </a:cxn>
              <a:cxn ang="0">
                <a:pos x="85" y="9"/>
              </a:cxn>
              <a:cxn ang="0">
                <a:pos x="85" y="7"/>
              </a:cxn>
              <a:cxn ang="0">
                <a:pos x="86" y="5"/>
              </a:cxn>
              <a:cxn ang="0">
                <a:pos x="86" y="3"/>
              </a:cxn>
              <a:cxn ang="0">
                <a:pos x="81" y="3"/>
              </a:cxn>
              <a:cxn ang="0">
                <a:pos x="76" y="3"/>
              </a:cxn>
              <a:cxn ang="0">
                <a:pos x="71" y="3"/>
              </a:cxn>
              <a:cxn ang="0">
                <a:pos x="66" y="4"/>
              </a:cxn>
              <a:cxn ang="0">
                <a:pos x="61" y="4"/>
              </a:cxn>
              <a:cxn ang="0">
                <a:pos x="55" y="3"/>
              </a:cxn>
              <a:cxn ang="0">
                <a:pos x="51" y="3"/>
              </a:cxn>
              <a:cxn ang="0">
                <a:pos x="45" y="3"/>
              </a:cxn>
            </a:cxnLst>
            <a:rect l="0" t="0" r="r" b="b"/>
            <a:pathLst>
              <a:path w="87" h="36">
                <a:moveTo>
                  <a:pt x="45" y="3"/>
                </a:moveTo>
                <a:lnTo>
                  <a:pt x="39" y="2"/>
                </a:lnTo>
                <a:lnTo>
                  <a:pt x="34" y="2"/>
                </a:lnTo>
                <a:lnTo>
                  <a:pt x="28" y="1"/>
                </a:lnTo>
                <a:lnTo>
                  <a:pt x="24" y="1"/>
                </a:lnTo>
                <a:lnTo>
                  <a:pt x="18" y="0"/>
                </a:lnTo>
                <a:lnTo>
                  <a:pt x="13" y="0"/>
                </a:lnTo>
                <a:lnTo>
                  <a:pt x="8" y="0"/>
                </a:lnTo>
                <a:lnTo>
                  <a:pt x="3" y="0"/>
                </a:lnTo>
                <a:lnTo>
                  <a:pt x="3" y="2"/>
                </a:lnTo>
                <a:lnTo>
                  <a:pt x="2" y="4"/>
                </a:lnTo>
                <a:lnTo>
                  <a:pt x="1" y="5"/>
                </a:lnTo>
                <a:lnTo>
                  <a:pt x="0" y="6"/>
                </a:lnTo>
                <a:lnTo>
                  <a:pt x="0" y="8"/>
                </a:lnTo>
                <a:lnTo>
                  <a:pt x="0" y="10"/>
                </a:lnTo>
                <a:lnTo>
                  <a:pt x="1" y="11"/>
                </a:lnTo>
                <a:lnTo>
                  <a:pt x="3" y="12"/>
                </a:lnTo>
                <a:lnTo>
                  <a:pt x="11" y="11"/>
                </a:lnTo>
                <a:lnTo>
                  <a:pt x="18" y="10"/>
                </a:lnTo>
                <a:lnTo>
                  <a:pt x="26" y="9"/>
                </a:lnTo>
                <a:lnTo>
                  <a:pt x="34" y="9"/>
                </a:lnTo>
                <a:lnTo>
                  <a:pt x="41" y="9"/>
                </a:lnTo>
                <a:lnTo>
                  <a:pt x="50" y="9"/>
                </a:lnTo>
                <a:lnTo>
                  <a:pt x="58" y="9"/>
                </a:lnTo>
                <a:lnTo>
                  <a:pt x="66" y="10"/>
                </a:lnTo>
                <a:lnTo>
                  <a:pt x="69" y="12"/>
                </a:lnTo>
                <a:lnTo>
                  <a:pt x="72" y="14"/>
                </a:lnTo>
                <a:lnTo>
                  <a:pt x="74" y="17"/>
                </a:lnTo>
                <a:lnTo>
                  <a:pt x="76" y="20"/>
                </a:lnTo>
                <a:lnTo>
                  <a:pt x="77" y="24"/>
                </a:lnTo>
                <a:lnTo>
                  <a:pt x="79" y="28"/>
                </a:lnTo>
                <a:lnTo>
                  <a:pt x="81" y="32"/>
                </a:lnTo>
                <a:lnTo>
                  <a:pt x="84" y="35"/>
                </a:lnTo>
                <a:lnTo>
                  <a:pt x="85" y="32"/>
                </a:lnTo>
                <a:lnTo>
                  <a:pt x="85" y="30"/>
                </a:lnTo>
                <a:lnTo>
                  <a:pt x="84" y="28"/>
                </a:lnTo>
                <a:lnTo>
                  <a:pt x="82" y="26"/>
                </a:lnTo>
                <a:lnTo>
                  <a:pt x="81" y="24"/>
                </a:lnTo>
                <a:lnTo>
                  <a:pt x="80" y="22"/>
                </a:lnTo>
                <a:lnTo>
                  <a:pt x="79" y="20"/>
                </a:lnTo>
                <a:lnTo>
                  <a:pt x="80" y="18"/>
                </a:lnTo>
                <a:lnTo>
                  <a:pt x="81" y="16"/>
                </a:lnTo>
                <a:lnTo>
                  <a:pt x="82" y="14"/>
                </a:lnTo>
                <a:lnTo>
                  <a:pt x="83" y="13"/>
                </a:lnTo>
                <a:lnTo>
                  <a:pt x="84" y="11"/>
                </a:lnTo>
                <a:lnTo>
                  <a:pt x="85" y="9"/>
                </a:lnTo>
                <a:lnTo>
                  <a:pt x="85" y="7"/>
                </a:lnTo>
                <a:lnTo>
                  <a:pt x="86" y="5"/>
                </a:lnTo>
                <a:lnTo>
                  <a:pt x="86" y="3"/>
                </a:lnTo>
                <a:lnTo>
                  <a:pt x="81" y="3"/>
                </a:lnTo>
                <a:lnTo>
                  <a:pt x="76" y="3"/>
                </a:lnTo>
                <a:lnTo>
                  <a:pt x="71" y="3"/>
                </a:lnTo>
                <a:lnTo>
                  <a:pt x="66" y="4"/>
                </a:lnTo>
                <a:lnTo>
                  <a:pt x="61" y="4"/>
                </a:lnTo>
                <a:lnTo>
                  <a:pt x="55" y="3"/>
                </a:lnTo>
                <a:lnTo>
                  <a:pt x="51" y="3"/>
                </a:lnTo>
                <a:lnTo>
                  <a:pt x="45" y="3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5" name="Freeform 154"/>
          <p:cNvSpPr>
            <a:spLocks/>
          </p:cNvSpPr>
          <p:nvPr/>
        </p:nvSpPr>
        <p:spPr bwMode="auto">
          <a:xfrm>
            <a:off x="5895975" y="4814199"/>
            <a:ext cx="79375" cy="26987"/>
          </a:xfrm>
          <a:custGeom>
            <a:avLst/>
            <a:gdLst/>
            <a:ahLst/>
            <a:cxnLst>
              <a:cxn ang="0">
                <a:pos x="29" y="3"/>
              </a:cxn>
              <a:cxn ang="0">
                <a:pos x="25" y="4"/>
              </a:cxn>
              <a:cxn ang="0">
                <a:pos x="22" y="5"/>
              </a:cxn>
              <a:cxn ang="0">
                <a:pos x="18" y="5"/>
              </a:cxn>
              <a:cxn ang="0">
                <a:pos x="16" y="4"/>
              </a:cxn>
              <a:cxn ang="0">
                <a:pos x="13" y="4"/>
              </a:cxn>
              <a:cxn ang="0">
                <a:pos x="9" y="3"/>
              </a:cxn>
              <a:cxn ang="0">
                <a:pos x="6" y="2"/>
              </a:cxn>
              <a:cxn ang="0">
                <a:pos x="4" y="3"/>
              </a:cxn>
              <a:cxn ang="0">
                <a:pos x="1" y="4"/>
              </a:cxn>
              <a:cxn ang="0">
                <a:pos x="0" y="5"/>
              </a:cxn>
              <a:cxn ang="0">
                <a:pos x="1" y="7"/>
              </a:cxn>
              <a:cxn ang="0">
                <a:pos x="1" y="9"/>
              </a:cxn>
              <a:cxn ang="0">
                <a:pos x="5" y="11"/>
              </a:cxn>
              <a:cxn ang="0">
                <a:pos x="7" y="13"/>
              </a:cxn>
              <a:cxn ang="0">
                <a:pos x="11" y="16"/>
              </a:cxn>
              <a:cxn ang="0">
                <a:pos x="15" y="17"/>
              </a:cxn>
              <a:cxn ang="0">
                <a:pos x="18" y="17"/>
              </a:cxn>
              <a:cxn ang="0">
                <a:pos x="22" y="17"/>
              </a:cxn>
              <a:cxn ang="0">
                <a:pos x="27" y="16"/>
              </a:cxn>
              <a:cxn ang="0">
                <a:pos x="30" y="13"/>
              </a:cxn>
              <a:cxn ang="0">
                <a:pos x="32" y="14"/>
              </a:cxn>
              <a:cxn ang="0">
                <a:pos x="34" y="16"/>
              </a:cxn>
              <a:cxn ang="0">
                <a:pos x="36" y="16"/>
              </a:cxn>
              <a:cxn ang="0">
                <a:pos x="38" y="16"/>
              </a:cxn>
              <a:cxn ang="0">
                <a:pos x="40" y="15"/>
              </a:cxn>
              <a:cxn ang="0">
                <a:pos x="42" y="13"/>
              </a:cxn>
              <a:cxn ang="0">
                <a:pos x="43" y="12"/>
              </a:cxn>
              <a:cxn ang="0">
                <a:pos x="46" y="11"/>
              </a:cxn>
              <a:cxn ang="0">
                <a:pos x="47" y="8"/>
              </a:cxn>
              <a:cxn ang="0">
                <a:pos x="48" y="5"/>
              </a:cxn>
              <a:cxn ang="0">
                <a:pos x="46" y="3"/>
              </a:cxn>
              <a:cxn ang="0">
                <a:pos x="45" y="3"/>
              </a:cxn>
              <a:cxn ang="0">
                <a:pos x="42" y="1"/>
              </a:cxn>
              <a:cxn ang="0">
                <a:pos x="40" y="0"/>
              </a:cxn>
              <a:cxn ang="0">
                <a:pos x="37" y="0"/>
              </a:cxn>
              <a:cxn ang="0">
                <a:pos x="35" y="0"/>
              </a:cxn>
              <a:cxn ang="0">
                <a:pos x="33" y="0"/>
              </a:cxn>
              <a:cxn ang="0">
                <a:pos x="31" y="1"/>
              </a:cxn>
              <a:cxn ang="0">
                <a:pos x="30" y="1"/>
              </a:cxn>
              <a:cxn ang="0">
                <a:pos x="30" y="3"/>
              </a:cxn>
              <a:cxn ang="0">
                <a:pos x="30" y="4"/>
              </a:cxn>
              <a:cxn ang="0">
                <a:pos x="29" y="4"/>
              </a:cxn>
              <a:cxn ang="0">
                <a:pos x="29" y="3"/>
              </a:cxn>
            </a:cxnLst>
            <a:rect l="0" t="0" r="r" b="b"/>
            <a:pathLst>
              <a:path w="49" h="18">
                <a:moveTo>
                  <a:pt x="29" y="3"/>
                </a:moveTo>
                <a:lnTo>
                  <a:pt x="25" y="4"/>
                </a:lnTo>
                <a:lnTo>
                  <a:pt x="22" y="5"/>
                </a:lnTo>
                <a:lnTo>
                  <a:pt x="18" y="5"/>
                </a:lnTo>
                <a:lnTo>
                  <a:pt x="16" y="4"/>
                </a:lnTo>
                <a:lnTo>
                  <a:pt x="13" y="4"/>
                </a:lnTo>
                <a:lnTo>
                  <a:pt x="9" y="3"/>
                </a:lnTo>
                <a:lnTo>
                  <a:pt x="6" y="2"/>
                </a:lnTo>
                <a:lnTo>
                  <a:pt x="4" y="3"/>
                </a:lnTo>
                <a:lnTo>
                  <a:pt x="1" y="4"/>
                </a:lnTo>
                <a:lnTo>
                  <a:pt x="0" y="5"/>
                </a:lnTo>
                <a:lnTo>
                  <a:pt x="1" y="7"/>
                </a:lnTo>
                <a:lnTo>
                  <a:pt x="1" y="9"/>
                </a:lnTo>
                <a:lnTo>
                  <a:pt x="5" y="11"/>
                </a:lnTo>
                <a:lnTo>
                  <a:pt x="7" y="13"/>
                </a:lnTo>
                <a:lnTo>
                  <a:pt x="11" y="16"/>
                </a:lnTo>
                <a:lnTo>
                  <a:pt x="15" y="17"/>
                </a:lnTo>
                <a:lnTo>
                  <a:pt x="18" y="17"/>
                </a:lnTo>
                <a:lnTo>
                  <a:pt x="22" y="17"/>
                </a:lnTo>
                <a:lnTo>
                  <a:pt x="27" y="16"/>
                </a:lnTo>
                <a:lnTo>
                  <a:pt x="30" y="13"/>
                </a:lnTo>
                <a:lnTo>
                  <a:pt x="32" y="14"/>
                </a:lnTo>
                <a:lnTo>
                  <a:pt x="34" y="16"/>
                </a:lnTo>
                <a:lnTo>
                  <a:pt x="36" y="16"/>
                </a:lnTo>
                <a:lnTo>
                  <a:pt x="38" y="16"/>
                </a:lnTo>
                <a:lnTo>
                  <a:pt x="40" y="15"/>
                </a:lnTo>
                <a:lnTo>
                  <a:pt x="42" y="13"/>
                </a:lnTo>
                <a:lnTo>
                  <a:pt x="43" y="12"/>
                </a:lnTo>
                <a:lnTo>
                  <a:pt x="46" y="11"/>
                </a:lnTo>
                <a:lnTo>
                  <a:pt x="47" y="8"/>
                </a:lnTo>
                <a:lnTo>
                  <a:pt x="48" y="5"/>
                </a:lnTo>
                <a:lnTo>
                  <a:pt x="46" y="3"/>
                </a:lnTo>
                <a:lnTo>
                  <a:pt x="45" y="3"/>
                </a:lnTo>
                <a:lnTo>
                  <a:pt x="42" y="1"/>
                </a:lnTo>
                <a:lnTo>
                  <a:pt x="40" y="0"/>
                </a:lnTo>
                <a:lnTo>
                  <a:pt x="37" y="0"/>
                </a:lnTo>
                <a:lnTo>
                  <a:pt x="35" y="0"/>
                </a:lnTo>
                <a:lnTo>
                  <a:pt x="33" y="0"/>
                </a:lnTo>
                <a:lnTo>
                  <a:pt x="31" y="1"/>
                </a:lnTo>
                <a:lnTo>
                  <a:pt x="30" y="1"/>
                </a:lnTo>
                <a:lnTo>
                  <a:pt x="30" y="3"/>
                </a:lnTo>
                <a:lnTo>
                  <a:pt x="30" y="4"/>
                </a:lnTo>
                <a:lnTo>
                  <a:pt x="29" y="4"/>
                </a:lnTo>
                <a:lnTo>
                  <a:pt x="29" y="3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" name="Freeform 155"/>
          <p:cNvSpPr>
            <a:spLocks/>
          </p:cNvSpPr>
          <p:nvPr/>
        </p:nvSpPr>
        <p:spPr bwMode="auto">
          <a:xfrm>
            <a:off x="5895975" y="4814199"/>
            <a:ext cx="88900" cy="34925"/>
          </a:xfrm>
          <a:custGeom>
            <a:avLst/>
            <a:gdLst/>
            <a:ahLst/>
            <a:cxnLst>
              <a:cxn ang="0">
                <a:pos x="32" y="4"/>
              </a:cxn>
              <a:cxn ang="0">
                <a:pos x="28" y="6"/>
              </a:cxn>
              <a:cxn ang="0">
                <a:pos x="25" y="7"/>
              </a:cxn>
              <a:cxn ang="0">
                <a:pos x="21" y="7"/>
              </a:cxn>
              <a:cxn ang="0">
                <a:pos x="18" y="6"/>
              </a:cxn>
              <a:cxn ang="0">
                <a:pos x="15" y="5"/>
              </a:cxn>
              <a:cxn ang="0">
                <a:pos x="10" y="4"/>
              </a:cxn>
              <a:cxn ang="0">
                <a:pos x="7" y="3"/>
              </a:cxn>
              <a:cxn ang="0">
                <a:pos x="4" y="4"/>
              </a:cxn>
              <a:cxn ang="0">
                <a:pos x="1" y="5"/>
              </a:cxn>
              <a:cxn ang="0">
                <a:pos x="0" y="7"/>
              </a:cxn>
              <a:cxn ang="0">
                <a:pos x="1" y="10"/>
              </a:cxn>
              <a:cxn ang="0">
                <a:pos x="1" y="12"/>
              </a:cxn>
              <a:cxn ang="0">
                <a:pos x="5" y="15"/>
              </a:cxn>
              <a:cxn ang="0">
                <a:pos x="8" y="18"/>
              </a:cxn>
              <a:cxn ang="0">
                <a:pos x="12" y="21"/>
              </a:cxn>
              <a:cxn ang="0">
                <a:pos x="17" y="23"/>
              </a:cxn>
              <a:cxn ang="0">
                <a:pos x="21" y="23"/>
              </a:cxn>
              <a:cxn ang="0">
                <a:pos x="25" y="23"/>
              </a:cxn>
              <a:cxn ang="0">
                <a:pos x="30" y="21"/>
              </a:cxn>
              <a:cxn ang="0">
                <a:pos x="34" y="17"/>
              </a:cxn>
              <a:cxn ang="0">
                <a:pos x="36" y="19"/>
              </a:cxn>
              <a:cxn ang="0">
                <a:pos x="38" y="21"/>
              </a:cxn>
              <a:cxn ang="0">
                <a:pos x="41" y="21"/>
              </a:cxn>
              <a:cxn ang="0">
                <a:pos x="43" y="21"/>
              </a:cxn>
              <a:cxn ang="0">
                <a:pos x="45" y="20"/>
              </a:cxn>
              <a:cxn ang="0">
                <a:pos x="47" y="18"/>
              </a:cxn>
              <a:cxn ang="0">
                <a:pos x="48" y="17"/>
              </a:cxn>
              <a:cxn ang="0">
                <a:pos x="49" y="16"/>
              </a:cxn>
              <a:cxn ang="0">
                <a:pos x="52" y="14"/>
              </a:cxn>
              <a:cxn ang="0">
                <a:pos x="53" y="11"/>
              </a:cxn>
              <a:cxn ang="0">
                <a:pos x="54" y="7"/>
              </a:cxn>
              <a:cxn ang="0">
                <a:pos x="52" y="4"/>
              </a:cxn>
              <a:cxn ang="0">
                <a:pos x="51" y="4"/>
              </a:cxn>
              <a:cxn ang="0">
                <a:pos x="48" y="2"/>
              </a:cxn>
              <a:cxn ang="0">
                <a:pos x="47" y="1"/>
              </a:cxn>
              <a:cxn ang="0">
                <a:pos x="45" y="0"/>
              </a:cxn>
              <a:cxn ang="0">
                <a:pos x="42" y="0"/>
              </a:cxn>
              <a:cxn ang="0">
                <a:pos x="39" y="0"/>
              </a:cxn>
              <a:cxn ang="0">
                <a:pos x="37" y="0"/>
              </a:cxn>
              <a:cxn ang="0">
                <a:pos x="35" y="1"/>
              </a:cxn>
              <a:cxn ang="0">
                <a:pos x="34" y="2"/>
              </a:cxn>
              <a:cxn ang="0">
                <a:pos x="33" y="4"/>
              </a:cxn>
              <a:cxn ang="0">
                <a:pos x="33" y="5"/>
              </a:cxn>
              <a:cxn ang="0">
                <a:pos x="32" y="6"/>
              </a:cxn>
              <a:cxn ang="0">
                <a:pos x="32" y="5"/>
              </a:cxn>
              <a:cxn ang="0">
                <a:pos x="32" y="4"/>
              </a:cxn>
            </a:cxnLst>
            <a:rect l="0" t="0" r="r" b="b"/>
            <a:pathLst>
              <a:path w="55" h="24">
                <a:moveTo>
                  <a:pt x="32" y="4"/>
                </a:moveTo>
                <a:lnTo>
                  <a:pt x="28" y="6"/>
                </a:lnTo>
                <a:lnTo>
                  <a:pt x="25" y="7"/>
                </a:lnTo>
                <a:lnTo>
                  <a:pt x="21" y="7"/>
                </a:lnTo>
                <a:lnTo>
                  <a:pt x="18" y="6"/>
                </a:lnTo>
                <a:lnTo>
                  <a:pt x="15" y="5"/>
                </a:lnTo>
                <a:lnTo>
                  <a:pt x="10" y="4"/>
                </a:lnTo>
                <a:lnTo>
                  <a:pt x="7" y="3"/>
                </a:lnTo>
                <a:lnTo>
                  <a:pt x="4" y="4"/>
                </a:lnTo>
                <a:lnTo>
                  <a:pt x="1" y="5"/>
                </a:lnTo>
                <a:lnTo>
                  <a:pt x="0" y="7"/>
                </a:lnTo>
                <a:lnTo>
                  <a:pt x="1" y="10"/>
                </a:lnTo>
                <a:lnTo>
                  <a:pt x="1" y="12"/>
                </a:lnTo>
                <a:lnTo>
                  <a:pt x="5" y="15"/>
                </a:lnTo>
                <a:lnTo>
                  <a:pt x="8" y="18"/>
                </a:lnTo>
                <a:lnTo>
                  <a:pt x="12" y="21"/>
                </a:lnTo>
                <a:lnTo>
                  <a:pt x="17" y="23"/>
                </a:lnTo>
                <a:lnTo>
                  <a:pt x="21" y="23"/>
                </a:lnTo>
                <a:lnTo>
                  <a:pt x="25" y="23"/>
                </a:lnTo>
                <a:lnTo>
                  <a:pt x="30" y="21"/>
                </a:lnTo>
                <a:lnTo>
                  <a:pt x="34" y="17"/>
                </a:lnTo>
                <a:lnTo>
                  <a:pt x="36" y="19"/>
                </a:lnTo>
                <a:lnTo>
                  <a:pt x="38" y="21"/>
                </a:lnTo>
                <a:lnTo>
                  <a:pt x="41" y="21"/>
                </a:lnTo>
                <a:lnTo>
                  <a:pt x="43" y="21"/>
                </a:lnTo>
                <a:lnTo>
                  <a:pt x="45" y="20"/>
                </a:lnTo>
                <a:lnTo>
                  <a:pt x="47" y="18"/>
                </a:lnTo>
                <a:lnTo>
                  <a:pt x="48" y="17"/>
                </a:lnTo>
                <a:lnTo>
                  <a:pt x="49" y="16"/>
                </a:lnTo>
                <a:lnTo>
                  <a:pt x="52" y="14"/>
                </a:lnTo>
                <a:lnTo>
                  <a:pt x="53" y="11"/>
                </a:lnTo>
                <a:lnTo>
                  <a:pt x="54" y="7"/>
                </a:lnTo>
                <a:lnTo>
                  <a:pt x="52" y="4"/>
                </a:lnTo>
                <a:lnTo>
                  <a:pt x="51" y="4"/>
                </a:lnTo>
                <a:lnTo>
                  <a:pt x="48" y="2"/>
                </a:lnTo>
                <a:lnTo>
                  <a:pt x="47" y="1"/>
                </a:lnTo>
                <a:lnTo>
                  <a:pt x="45" y="0"/>
                </a:lnTo>
                <a:lnTo>
                  <a:pt x="42" y="0"/>
                </a:lnTo>
                <a:lnTo>
                  <a:pt x="39" y="0"/>
                </a:lnTo>
                <a:lnTo>
                  <a:pt x="37" y="0"/>
                </a:lnTo>
                <a:lnTo>
                  <a:pt x="35" y="1"/>
                </a:lnTo>
                <a:lnTo>
                  <a:pt x="34" y="2"/>
                </a:lnTo>
                <a:lnTo>
                  <a:pt x="33" y="4"/>
                </a:lnTo>
                <a:lnTo>
                  <a:pt x="33" y="5"/>
                </a:lnTo>
                <a:lnTo>
                  <a:pt x="32" y="6"/>
                </a:lnTo>
                <a:lnTo>
                  <a:pt x="32" y="5"/>
                </a:lnTo>
                <a:lnTo>
                  <a:pt x="32" y="4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" name="Freeform 156"/>
          <p:cNvSpPr>
            <a:spLocks/>
          </p:cNvSpPr>
          <p:nvPr/>
        </p:nvSpPr>
        <p:spPr bwMode="auto">
          <a:xfrm>
            <a:off x="5981700" y="4806261"/>
            <a:ext cx="169863" cy="90488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29" y="2"/>
              </a:cxn>
              <a:cxn ang="0">
                <a:pos x="38" y="6"/>
              </a:cxn>
              <a:cxn ang="0">
                <a:pos x="46" y="12"/>
              </a:cxn>
              <a:cxn ang="0">
                <a:pos x="51" y="16"/>
              </a:cxn>
              <a:cxn ang="0">
                <a:pos x="54" y="16"/>
              </a:cxn>
              <a:cxn ang="0">
                <a:pos x="58" y="14"/>
              </a:cxn>
              <a:cxn ang="0">
                <a:pos x="63" y="13"/>
              </a:cxn>
              <a:cxn ang="0">
                <a:pos x="70" y="13"/>
              </a:cxn>
              <a:cxn ang="0">
                <a:pos x="77" y="17"/>
              </a:cxn>
              <a:cxn ang="0">
                <a:pos x="84" y="23"/>
              </a:cxn>
              <a:cxn ang="0">
                <a:pos x="92" y="29"/>
              </a:cxn>
              <a:cxn ang="0">
                <a:pos x="95" y="34"/>
              </a:cxn>
              <a:cxn ang="0">
                <a:pos x="97" y="42"/>
              </a:cxn>
              <a:cxn ang="0">
                <a:pos x="102" y="49"/>
              </a:cxn>
              <a:cxn ang="0">
                <a:pos x="104" y="58"/>
              </a:cxn>
              <a:cxn ang="0">
                <a:pos x="97" y="57"/>
              </a:cxn>
              <a:cxn ang="0">
                <a:pos x="84" y="48"/>
              </a:cxn>
              <a:cxn ang="0">
                <a:pos x="70" y="39"/>
              </a:cxn>
              <a:cxn ang="0">
                <a:pos x="54" y="32"/>
              </a:cxn>
              <a:cxn ang="0">
                <a:pos x="43" y="30"/>
              </a:cxn>
              <a:cxn ang="0">
                <a:pos x="38" y="25"/>
              </a:cxn>
              <a:cxn ang="0">
                <a:pos x="34" y="22"/>
              </a:cxn>
              <a:cxn ang="0">
                <a:pos x="31" y="24"/>
              </a:cxn>
              <a:cxn ang="0">
                <a:pos x="28" y="25"/>
              </a:cxn>
              <a:cxn ang="0">
                <a:pos x="24" y="28"/>
              </a:cxn>
              <a:cxn ang="0">
                <a:pos x="21" y="30"/>
              </a:cxn>
              <a:cxn ang="0">
                <a:pos x="23" y="33"/>
              </a:cxn>
              <a:cxn ang="0">
                <a:pos x="23" y="33"/>
              </a:cxn>
              <a:cxn ang="0">
                <a:pos x="20" y="29"/>
              </a:cxn>
              <a:cxn ang="0">
                <a:pos x="16" y="29"/>
              </a:cxn>
              <a:cxn ang="0">
                <a:pos x="11" y="32"/>
              </a:cxn>
              <a:cxn ang="0">
                <a:pos x="12" y="37"/>
              </a:cxn>
              <a:cxn ang="0">
                <a:pos x="16" y="39"/>
              </a:cxn>
              <a:cxn ang="0">
                <a:pos x="20" y="39"/>
              </a:cxn>
              <a:cxn ang="0">
                <a:pos x="22" y="40"/>
              </a:cxn>
              <a:cxn ang="0">
                <a:pos x="20" y="44"/>
              </a:cxn>
              <a:cxn ang="0">
                <a:pos x="13" y="45"/>
              </a:cxn>
              <a:cxn ang="0">
                <a:pos x="7" y="42"/>
              </a:cxn>
              <a:cxn ang="0">
                <a:pos x="1" y="36"/>
              </a:cxn>
              <a:cxn ang="0">
                <a:pos x="3" y="32"/>
              </a:cxn>
              <a:cxn ang="0">
                <a:pos x="7" y="30"/>
              </a:cxn>
              <a:cxn ang="0">
                <a:pos x="9" y="29"/>
              </a:cxn>
              <a:cxn ang="0">
                <a:pos x="9" y="25"/>
              </a:cxn>
              <a:cxn ang="0">
                <a:pos x="8" y="23"/>
              </a:cxn>
              <a:cxn ang="0">
                <a:pos x="5" y="22"/>
              </a:cxn>
              <a:cxn ang="0">
                <a:pos x="5" y="19"/>
              </a:cxn>
              <a:cxn ang="0">
                <a:pos x="10" y="14"/>
              </a:cxn>
              <a:cxn ang="0">
                <a:pos x="12" y="10"/>
              </a:cxn>
              <a:cxn ang="0">
                <a:pos x="14" y="4"/>
              </a:cxn>
            </a:cxnLst>
            <a:rect l="0" t="0" r="r" b="b"/>
            <a:pathLst>
              <a:path w="105" h="63">
                <a:moveTo>
                  <a:pt x="14" y="0"/>
                </a:moveTo>
                <a:lnTo>
                  <a:pt x="19" y="0"/>
                </a:lnTo>
                <a:lnTo>
                  <a:pt x="24" y="1"/>
                </a:lnTo>
                <a:lnTo>
                  <a:pt x="29" y="2"/>
                </a:lnTo>
                <a:lnTo>
                  <a:pt x="33" y="4"/>
                </a:lnTo>
                <a:lnTo>
                  <a:pt x="38" y="6"/>
                </a:lnTo>
                <a:lnTo>
                  <a:pt x="42" y="9"/>
                </a:lnTo>
                <a:lnTo>
                  <a:pt x="46" y="12"/>
                </a:lnTo>
                <a:lnTo>
                  <a:pt x="50" y="15"/>
                </a:lnTo>
                <a:lnTo>
                  <a:pt x="51" y="16"/>
                </a:lnTo>
                <a:lnTo>
                  <a:pt x="52" y="16"/>
                </a:lnTo>
                <a:lnTo>
                  <a:pt x="54" y="16"/>
                </a:lnTo>
                <a:lnTo>
                  <a:pt x="56" y="15"/>
                </a:lnTo>
                <a:lnTo>
                  <a:pt x="58" y="14"/>
                </a:lnTo>
                <a:lnTo>
                  <a:pt x="61" y="13"/>
                </a:lnTo>
                <a:lnTo>
                  <a:pt x="63" y="13"/>
                </a:lnTo>
                <a:lnTo>
                  <a:pt x="65" y="12"/>
                </a:lnTo>
                <a:lnTo>
                  <a:pt x="70" y="13"/>
                </a:lnTo>
                <a:lnTo>
                  <a:pt x="73" y="14"/>
                </a:lnTo>
                <a:lnTo>
                  <a:pt x="77" y="17"/>
                </a:lnTo>
                <a:lnTo>
                  <a:pt x="80" y="20"/>
                </a:lnTo>
                <a:lnTo>
                  <a:pt x="84" y="23"/>
                </a:lnTo>
                <a:lnTo>
                  <a:pt x="87" y="26"/>
                </a:lnTo>
                <a:lnTo>
                  <a:pt x="92" y="29"/>
                </a:lnTo>
                <a:lnTo>
                  <a:pt x="95" y="30"/>
                </a:lnTo>
                <a:lnTo>
                  <a:pt x="95" y="34"/>
                </a:lnTo>
                <a:lnTo>
                  <a:pt x="95" y="39"/>
                </a:lnTo>
                <a:lnTo>
                  <a:pt x="97" y="42"/>
                </a:lnTo>
                <a:lnTo>
                  <a:pt x="99" y="46"/>
                </a:lnTo>
                <a:lnTo>
                  <a:pt x="102" y="49"/>
                </a:lnTo>
                <a:lnTo>
                  <a:pt x="103" y="53"/>
                </a:lnTo>
                <a:lnTo>
                  <a:pt x="104" y="58"/>
                </a:lnTo>
                <a:lnTo>
                  <a:pt x="104" y="62"/>
                </a:lnTo>
                <a:lnTo>
                  <a:pt x="97" y="57"/>
                </a:lnTo>
                <a:lnTo>
                  <a:pt x="91" y="52"/>
                </a:lnTo>
                <a:lnTo>
                  <a:pt x="84" y="48"/>
                </a:lnTo>
                <a:lnTo>
                  <a:pt x="77" y="43"/>
                </a:lnTo>
                <a:lnTo>
                  <a:pt x="70" y="39"/>
                </a:lnTo>
                <a:lnTo>
                  <a:pt x="62" y="35"/>
                </a:lnTo>
                <a:lnTo>
                  <a:pt x="54" y="32"/>
                </a:lnTo>
                <a:lnTo>
                  <a:pt x="46" y="31"/>
                </a:lnTo>
                <a:lnTo>
                  <a:pt x="43" y="30"/>
                </a:lnTo>
                <a:lnTo>
                  <a:pt x="41" y="28"/>
                </a:lnTo>
                <a:lnTo>
                  <a:pt x="38" y="25"/>
                </a:lnTo>
                <a:lnTo>
                  <a:pt x="36" y="22"/>
                </a:lnTo>
                <a:lnTo>
                  <a:pt x="34" y="22"/>
                </a:lnTo>
                <a:lnTo>
                  <a:pt x="32" y="22"/>
                </a:lnTo>
                <a:lnTo>
                  <a:pt x="31" y="24"/>
                </a:lnTo>
                <a:lnTo>
                  <a:pt x="28" y="24"/>
                </a:lnTo>
                <a:lnTo>
                  <a:pt x="28" y="25"/>
                </a:lnTo>
                <a:lnTo>
                  <a:pt x="26" y="27"/>
                </a:lnTo>
                <a:lnTo>
                  <a:pt x="24" y="28"/>
                </a:lnTo>
                <a:lnTo>
                  <a:pt x="23" y="29"/>
                </a:lnTo>
                <a:lnTo>
                  <a:pt x="21" y="30"/>
                </a:lnTo>
                <a:lnTo>
                  <a:pt x="21" y="31"/>
                </a:lnTo>
                <a:lnTo>
                  <a:pt x="23" y="33"/>
                </a:lnTo>
                <a:lnTo>
                  <a:pt x="26" y="35"/>
                </a:lnTo>
                <a:lnTo>
                  <a:pt x="23" y="33"/>
                </a:lnTo>
                <a:lnTo>
                  <a:pt x="21" y="31"/>
                </a:lnTo>
                <a:lnTo>
                  <a:pt x="20" y="29"/>
                </a:lnTo>
                <a:lnTo>
                  <a:pt x="17" y="27"/>
                </a:lnTo>
                <a:lnTo>
                  <a:pt x="16" y="29"/>
                </a:lnTo>
                <a:lnTo>
                  <a:pt x="13" y="31"/>
                </a:lnTo>
                <a:lnTo>
                  <a:pt x="11" y="32"/>
                </a:lnTo>
                <a:lnTo>
                  <a:pt x="11" y="35"/>
                </a:lnTo>
                <a:lnTo>
                  <a:pt x="12" y="37"/>
                </a:lnTo>
                <a:lnTo>
                  <a:pt x="14" y="38"/>
                </a:lnTo>
                <a:lnTo>
                  <a:pt x="16" y="39"/>
                </a:lnTo>
                <a:lnTo>
                  <a:pt x="18" y="39"/>
                </a:lnTo>
                <a:lnTo>
                  <a:pt x="20" y="39"/>
                </a:lnTo>
                <a:lnTo>
                  <a:pt x="21" y="40"/>
                </a:lnTo>
                <a:lnTo>
                  <a:pt x="22" y="40"/>
                </a:lnTo>
                <a:lnTo>
                  <a:pt x="21" y="42"/>
                </a:lnTo>
                <a:lnTo>
                  <a:pt x="20" y="44"/>
                </a:lnTo>
                <a:lnTo>
                  <a:pt x="17" y="45"/>
                </a:lnTo>
                <a:lnTo>
                  <a:pt x="13" y="45"/>
                </a:lnTo>
                <a:lnTo>
                  <a:pt x="10" y="44"/>
                </a:lnTo>
                <a:lnTo>
                  <a:pt x="7" y="42"/>
                </a:lnTo>
                <a:lnTo>
                  <a:pt x="3" y="39"/>
                </a:lnTo>
                <a:lnTo>
                  <a:pt x="1" y="36"/>
                </a:lnTo>
                <a:lnTo>
                  <a:pt x="0" y="32"/>
                </a:lnTo>
                <a:lnTo>
                  <a:pt x="3" y="32"/>
                </a:lnTo>
                <a:lnTo>
                  <a:pt x="5" y="31"/>
                </a:lnTo>
                <a:lnTo>
                  <a:pt x="7" y="30"/>
                </a:lnTo>
                <a:lnTo>
                  <a:pt x="9" y="30"/>
                </a:lnTo>
                <a:lnTo>
                  <a:pt x="9" y="29"/>
                </a:lnTo>
                <a:lnTo>
                  <a:pt x="9" y="27"/>
                </a:lnTo>
                <a:lnTo>
                  <a:pt x="9" y="25"/>
                </a:lnTo>
                <a:lnTo>
                  <a:pt x="9" y="24"/>
                </a:lnTo>
                <a:lnTo>
                  <a:pt x="8" y="23"/>
                </a:lnTo>
                <a:lnTo>
                  <a:pt x="7" y="22"/>
                </a:lnTo>
                <a:lnTo>
                  <a:pt x="5" y="22"/>
                </a:lnTo>
                <a:lnTo>
                  <a:pt x="3" y="22"/>
                </a:lnTo>
                <a:lnTo>
                  <a:pt x="5" y="19"/>
                </a:lnTo>
                <a:lnTo>
                  <a:pt x="7" y="17"/>
                </a:lnTo>
                <a:lnTo>
                  <a:pt x="10" y="14"/>
                </a:lnTo>
                <a:lnTo>
                  <a:pt x="10" y="12"/>
                </a:lnTo>
                <a:lnTo>
                  <a:pt x="12" y="10"/>
                </a:lnTo>
                <a:lnTo>
                  <a:pt x="13" y="7"/>
                </a:lnTo>
                <a:lnTo>
                  <a:pt x="14" y="4"/>
                </a:lnTo>
                <a:lnTo>
                  <a:pt x="14" y="0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" name="Freeform 157"/>
          <p:cNvSpPr>
            <a:spLocks/>
          </p:cNvSpPr>
          <p:nvPr/>
        </p:nvSpPr>
        <p:spPr bwMode="auto">
          <a:xfrm>
            <a:off x="5981700" y="4806261"/>
            <a:ext cx="180975" cy="100013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31" y="2"/>
              </a:cxn>
              <a:cxn ang="0">
                <a:pos x="41" y="7"/>
              </a:cxn>
              <a:cxn ang="0">
                <a:pos x="49" y="13"/>
              </a:cxn>
              <a:cxn ang="0">
                <a:pos x="54" y="18"/>
              </a:cxn>
              <a:cxn ang="0">
                <a:pos x="58" y="18"/>
              </a:cxn>
              <a:cxn ang="0">
                <a:pos x="62" y="16"/>
              </a:cxn>
              <a:cxn ang="0">
                <a:pos x="67" y="14"/>
              </a:cxn>
              <a:cxn ang="0">
                <a:pos x="74" y="14"/>
              </a:cxn>
              <a:cxn ang="0">
                <a:pos x="82" y="19"/>
              </a:cxn>
              <a:cxn ang="0">
                <a:pos x="90" y="26"/>
              </a:cxn>
              <a:cxn ang="0">
                <a:pos x="98" y="32"/>
              </a:cxn>
              <a:cxn ang="0">
                <a:pos x="102" y="37"/>
              </a:cxn>
              <a:cxn ang="0">
                <a:pos x="104" y="46"/>
              </a:cxn>
              <a:cxn ang="0">
                <a:pos x="109" y="54"/>
              </a:cxn>
              <a:cxn ang="0">
                <a:pos x="111" y="63"/>
              </a:cxn>
              <a:cxn ang="0">
                <a:pos x="104" y="62"/>
              </a:cxn>
              <a:cxn ang="0">
                <a:pos x="90" y="52"/>
              </a:cxn>
              <a:cxn ang="0">
                <a:pos x="74" y="42"/>
              </a:cxn>
              <a:cxn ang="0">
                <a:pos x="58" y="35"/>
              </a:cxn>
              <a:cxn ang="0">
                <a:pos x="46" y="33"/>
              </a:cxn>
              <a:cxn ang="0">
                <a:pos x="41" y="28"/>
              </a:cxn>
              <a:cxn ang="0">
                <a:pos x="37" y="24"/>
              </a:cxn>
              <a:cxn ang="0">
                <a:pos x="33" y="27"/>
              </a:cxn>
              <a:cxn ang="0">
                <a:pos x="30" y="28"/>
              </a:cxn>
              <a:cxn ang="0">
                <a:pos x="25" y="31"/>
              </a:cxn>
              <a:cxn ang="0">
                <a:pos x="22" y="33"/>
              </a:cxn>
              <a:cxn ang="0">
                <a:pos x="24" y="36"/>
              </a:cxn>
              <a:cxn ang="0">
                <a:pos x="24" y="36"/>
              </a:cxn>
              <a:cxn ang="0">
                <a:pos x="21" y="32"/>
              </a:cxn>
              <a:cxn ang="0">
                <a:pos x="17" y="32"/>
              </a:cxn>
              <a:cxn ang="0">
                <a:pos x="12" y="35"/>
              </a:cxn>
              <a:cxn ang="0">
                <a:pos x="13" y="40"/>
              </a:cxn>
              <a:cxn ang="0">
                <a:pos x="17" y="42"/>
              </a:cxn>
              <a:cxn ang="0">
                <a:pos x="21" y="42"/>
              </a:cxn>
              <a:cxn ang="0">
                <a:pos x="23" y="44"/>
              </a:cxn>
              <a:cxn ang="0">
                <a:pos x="21" y="48"/>
              </a:cxn>
              <a:cxn ang="0">
                <a:pos x="14" y="49"/>
              </a:cxn>
              <a:cxn ang="0">
                <a:pos x="7" y="46"/>
              </a:cxn>
              <a:cxn ang="0">
                <a:pos x="1" y="39"/>
              </a:cxn>
              <a:cxn ang="0">
                <a:pos x="3" y="35"/>
              </a:cxn>
              <a:cxn ang="0">
                <a:pos x="7" y="33"/>
              </a:cxn>
              <a:cxn ang="0">
                <a:pos x="9" y="32"/>
              </a:cxn>
              <a:cxn ang="0">
                <a:pos x="9" y="28"/>
              </a:cxn>
              <a:cxn ang="0">
                <a:pos x="8" y="26"/>
              </a:cxn>
              <a:cxn ang="0">
                <a:pos x="5" y="24"/>
              </a:cxn>
              <a:cxn ang="0">
                <a:pos x="5" y="21"/>
              </a:cxn>
              <a:cxn ang="0">
                <a:pos x="10" y="16"/>
              </a:cxn>
              <a:cxn ang="0">
                <a:pos x="13" y="11"/>
              </a:cxn>
              <a:cxn ang="0">
                <a:pos x="15" y="4"/>
              </a:cxn>
            </a:cxnLst>
            <a:rect l="0" t="0" r="r" b="b"/>
            <a:pathLst>
              <a:path w="112" h="69">
                <a:moveTo>
                  <a:pt x="15" y="0"/>
                </a:moveTo>
                <a:lnTo>
                  <a:pt x="20" y="0"/>
                </a:lnTo>
                <a:lnTo>
                  <a:pt x="25" y="1"/>
                </a:lnTo>
                <a:lnTo>
                  <a:pt x="31" y="2"/>
                </a:lnTo>
                <a:lnTo>
                  <a:pt x="36" y="5"/>
                </a:lnTo>
                <a:lnTo>
                  <a:pt x="41" y="7"/>
                </a:lnTo>
                <a:lnTo>
                  <a:pt x="45" y="10"/>
                </a:lnTo>
                <a:lnTo>
                  <a:pt x="49" y="13"/>
                </a:lnTo>
                <a:lnTo>
                  <a:pt x="53" y="17"/>
                </a:lnTo>
                <a:lnTo>
                  <a:pt x="54" y="18"/>
                </a:lnTo>
                <a:lnTo>
                  <a:pt x="56" y="18"/>
                </a:lnTo>
                <a:lnTo>
                  <a:pt x="58" y="18"/>
                </a:lnTo>
                <a:lnTo>
                  <a:pt x="60" y="17"/>
                </a:lnTo>
                <a:lnTo>
                  <a:pt x="62" y="16"/>
                </a:lnTo>
                <a:lnTo>
                  <a:pt x="65" y="15"/>
                </a:lnTo>
                <a:lnTo>
                  <a:pt x="67" y="14"/>
                </a:lnTo>
                <a:lnTo>
                  <a:pt x="69" y="13"/>
                </a:lnTo>
                <a:lnTo>
                  <a:pt x="74" y="14"/>
                </a:lnTo>
                <a:lnTo>
                  <a:pt x="78" y="16"/>
                </a:lnTo>
                <a:lnTo>
                  <a:pt x="82" y="19"/>
                </a:lnTo>
                <a:lnTo>
                  <a:pt x="86" y="22"/>
                </a:lnTo>
                <a:lnTo>
                  <a:pt x="90" y="26"/>
                </a:lnTo>
                <a:lnTo>
                  <a:pt x="93" y="29"/>
                </a:lnTo>
                <a:lnTo>
                  <a:pt x="98" y="32"/>
                </a:lnTo>
                <a:lnTo>
                  <a:pt x="102" y="33"/>
                </a:lnTo>
                <a:lnTo>
                  <a:pt x="102" y="37"/>
                </a:lnTo>
                <a:lnTo>
                  <a:pt x="102" y="42"/>
                </a:lnTo>
                <a:lnTo>
                  <a:pt x="104" y="46"/>
                </a:lnTo>
                <a:lnTo>
                  <a:pt x="106" y="50"/>
                </a:lnTo>
                <a:lnTo>
                  <a:pt x="109" y="54"/>
                </a:lnTo>
                <a:lnTo>
                  <a:pt x="110" y="58"/>
                </a:lnTo>
                <a:lnTo>
                  <a:pt x="111" y="63"/>
                </a:lnTo>
                <a:lnTo>
                  <a:pt x="111" y="68"/>
                </a:lnTo>
                <a:lnTo>
                  <a:pt x="104" y="62"/>
                </a:lnTo>
                <a:lnTo>
                  <a:pt x="97" y="57"/>
                </a:lnTo>
                <a:lnTo>
                  <a:pt x="90" y="52"/>
                </a:lnTo>
                <a:lnTo>
                  <a:pt x="82" y="47"/>
                </a:lnTo>
                <a:lnTo>
                  <a:pt x="74" y="42"/>
                </a:lnTo>
                <a:lnTo>
                  <a:pt x="66" y="38"/>
                </a:lnTo>
                <a:lnTo>
                  <a:pt x="58" y="35"/>
                </a:lnTo>
                <a:lnTo>
                  <a:pt x="49" y="34"/>
                </a:lnTo>
                <a:lnTo>
                  <a:pt x="46" y="33"/>
                </a:lnTo>
                <a:lnTo>
                  <a:pt x="44" y="31"/>
                </a:lnTo>
                <a:lnTo>
                  <a:pt x="41" y="28"/>
                </a:lnTo>
                <a:lnTo>
                  <a:pt x="39" y="24"/>
                </a:lnTo>
                <a:lnTo>
                  <a:pt x="37" y="24"/>
                </a:lnTo>
                <a:lnTo>
                  <a:pt x="35" y="25"/>
                </a:lnTo>
                <a:lnTo>
                  <a:pt x="33" y="27"/>
                </a:lnTo>
                <a:lnTo>
                  <a:pt x="30" y="27"/>
                </a:lnTo>
                <a:lnTo>
                  <a:pt x="30" y="28"/>
                </a:lnTo>
                <a:lnTo>
                  <a:pt x="27" y="30"/>
                </a:lnTo>
                <a:lnTo>
                  <a:pt x="25" y="31"/>
                </a:lnTo>
                <a:lnTo>
                  <a:pt x="24" y="32"/>
                </a:lnTo>
                <a:lnTo>
                  <a:pt x="22" y="33"/>
                </a:lnTo>
                <a:lnTo>
                  <a:pt x="22" y="34"/>
                </a:lnTo>
                <a:lnTo>
                  <a:pt x="24" y="36"/>
                </a:lnTo>
                <a:lnTo>
                  <a:pt x="27" y="38"/>
                </a:lnTo>
                <a:lnTo>
                  <a:pt x="24" y="36"/>
                </a:lnTo>
                <a:lnTo>
                  <a:pt x="22" y="34"/>
                </a:lnTo>
                <a:lnTo>
                  <a:pt x="21" y="32"/>
                </a:lnTo>
                <a:lnTo>
                  <a:pt x="18" y="30"/>
                </a:lnTo>
                <a:lnTo>
                  <a:pt x="17" y="32"/>
                </a:lnTo>
                <a:lnTo>
                  <a:pt x="14" y="34"/>
                </a:lnTo>
                <a:lnTo>
                  <a:pt x="12" y="35"/>
                </a:lnTo>
                <a:lnTo>
                  <a:pt x="12" y="38"/>
                </a:lnTo>
                <a:lnTo>
                  <a:pt x="13" y="40"/>
                </a:lnTo>
                <a:lnTo>
                  <a:pt x="15" y="41"/>
                </a:lnTo>
                <a:lnTo>
                  <a:pt x="17" y="42"/>
                </a:lnTo>
                <a:lnTo>
                  <a:pt x="19" y="42"/>
                </a:lnTo>
                <a:lnTo>
                  <a:pt x="21" y="42"/>
                </a:lnTo>
                <a:lnTo>
                  <a:pt x="22" y="43"/>
                </a:lnTo>
                <a:lnTo>
                  <a:pt x="23" y="44"/>
                </a:lnTo>
                <a:lnTo>
                  <a:pt x="22" y="46"/>
                </a:lnTo>
                <a:lnTo>
                  <a:pt x="21" y="48"/>
                </a:lnTo>
                <a:lnTo>
                  <a:pt x="18" y="49"/>
                </a:lnTo>
                <a:lnTo>
                  <a:pt x="14" y="49"/>
                </a:lnTo>
                <a:lnTo>
                  <a:pt x="10" y="48"/>
                </a:lnTo>
                <a:lnTo>
                  <a:pt x="7" y="46"/>
                </a:lnTo>
                <a:lnTo>
                  <a:pt x="3" y="42"/>
                </a:lnTo>
                <a:lnTo>
                  <a:pt x="1" y="39"/>
                </a:lnTo>
                <a:lnTo>
                  <a:pt x="0" y="35"/>
                </a:lnTo>
                <a:lnTo>
                  <a:pt x="3" y="35"/>
                </a:lnTo>
                <a:lnTo>
                  <a:pt x="5" y="34"/>
                </a:lnTo>
                <a:lnTo>
                  <a:pt x="7" y="33"/>
                </a:lnTo>
                <a:lnTo>
                  <a:pt x="9" y="33"/>
                </a:lnTo>
                <a:lnTo>
                  <a:pt x="9" y="32"/>
                </a:lnTo>
                <a:lnTo>
                  <a:pt x="9" y="30"/>
                </a:lnTo>
                <a:lnTo>
                  <a:pt x="9" y="28"/>
                </a:lnTo>
                <a:lnTo>
                  <a:pt x="9" y="27"/>
                </a:lnTo>
                <a:lnTo>
                  <a:pt x="8" y="26"/>
                </a:lnTo>
                <a:lnTo>
                  <a:pt x="7" y="24"/>
                </a:lnTo>
                <a:lnTo>
                  <a:pt x="5" y="24"/>
                </a:lnTo>
                <a:lnTo>
                  <a:pt x="3" y="24"/>
                </a:lnTo>
                <a:lnTo>
                  <a:pt x="5" y="21"/>
                </a:lnTo>
                <a:lnTo>
                  <a:pt x="7" y="19"/>
                </a:lnTo>
                <a:lnTo>
                  <a:pt x="10" y="16"/>
                </a:lnTo>
                <a:lnTo>
                  <a:pt x="11" y="13"/>
                </a:lnTo>
                <a:lnTo>
                  <a:pt x="13" y="11"/>
                </a:lnTo>
                <a:lnTo>
                  <a:pt x="14" y="8"/>
                </a:lnTo>
                <a:lnTo>
                  <a:pt x="15" y="4"/>
                </a:lnTo>
                <a:lnTo>
                  <a:pt x="15" y="0"/>
                </a:lnTo>
              </a:path>
            </a:pathLst>
          </a:custGeom>
          <a:solidFill>
            <a:srgbClr val="FFCCCC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" name="Freeform 158"/>
          <p:cNvSpPr>
            <a:spLocks/>
          </p:cNvSpPr>
          <p:nvPr/>
        </p:nvSpPr>
        <p:spPr bwMode="auto">
          <a:xfrm>
            <a:off x="5811838" y="5114236"/>
            <a:ext cx="65087" cy="14288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4" y="1"/>
              </a:cxn>
              <a:cxn ang="0">
                <a:pos x="9" y="1"/>
              </a:cxn>
              <a:cxn ang="0">
                <a:pos x="13" y="1"/>
              </a:cxn>
              <a:cxn ang="0">
                <a:pos x="19" y="1"/>
              </a:cxn>
              <a:cxn ang="0">
                <a:pos x="24" y="1"/>
              </a:cxn>
              <a:cxn ang="0">
                <a:pos x="28" y="2"/>
              </a:cxn>
              <a:cxn ang="0">
                <a:pos x="34" y="1"/>
              </a:cxn>
              <a:cxn ang="0">
                <a:pos x="39" y="0"/>
              </a:cxn>
              <a:cxn ang="0">
                <a:pos x="35" y="3"/>
              </a:cxn>
              <a:cxn ang="0">
                <a:pos x="31" y="5"/>
              </a:cxn>
              <a:cxn ang="0">
                <a:pos x="27" y="7"/>
              </a:cxn>
              <a:cxn ang="0">
                <a:pos x="21" y="7"/>
              </a:cxn>
              <a:cxn ang="0">
                <a:pos x="15" y="8"/>
              </a:cxn>
              <a:cxn ang="0">
                <a:pos x="10" y="7"/>
              </a:cxn>
              <a:cxn ang="0">
                <a:pos x="4" y="6"/>
              </a:cxn>
              <a:cxn ang="0">
                <a:pos x="0" y="3"/>
              </a:cxn>
            </a:cxnLst>
            <a:rect l="0" t="0" r="r" b="b"/>
            <a:pathLst>
              <a:path w="40" h="9">
                <a:moveTo>
                  <a:pt x="0" y="3"/>
                </a:moveTo>
                <a:lnTo>
                  <a:pt x="4" y="1"/>
                </a:lnTo>
                <a:lnTo>
                  <a:pt x="9" y="1"/>
                </a:lnTo>
                <a:lnTo>
                  <a:pt x="13" y="1"/>
                </a:lnTo>
                <a:lnTo>
                  <a:pt x="19" y="1"/>
                </a:lnTo>
                <a:lnTo>
                  <a:pt x="24" y="1"/>
                </a:lnTo>
                <a:lnTo>
                  <a:pt x="28" y="2"/>
                </a:lnTo>
                <a:lnTo>
                  <a:pt x="34" y="1"/>
                </a:lnTo>
                <a:lnTo>
                  <a:pt x="39" y="0"/>
                </a:lnTo>
                <a:lnTo>
                  <a:pt x="35" y="3"/>
                </a:lnTo>
                <a:lnTo>
                  <a:pt x="31" y="5"/>
                </a:lnTo>
                <a:lnTo>
                  <a:pt x="27" y="7"/>
                </a:lnTo>
                <a:lnTo>
                  <a:pt x="21" y="7"/>
                </a:lnTo>
                <a:lnTo>
                  <a:pt x="15" y="8"/>
                </a:lnTo>
                <a:lnTo>
                  <a:pt x="10" y="7"/>
                </a:lnTo>
                <a:lnTo>
                  <a:pt x="4" y="6"/>
                </a:lnTo>
                <a:lnTo>
                  <a:pt x="0" y="3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0" name="Freeform 159"/>
          <p:cNvSpPr>
            <a:spLocks/>
          </p:cNvSpPr>
          <p:nvPr/>
        </p:nvSpPr>
        <p:spPr bwMode="auto">
          <a:xfrm>
            <a:off x="5811838" y="5114236"/>
            <a:ext cx="73025" cy="222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5" y="2"/>
              </a:cxn>
              <a:cxn ang="0">
                <a:pos x="10" y="1"/>
              </a:cxn>
              <a:cxn ang="0">
                <a:pos x="15" y="1"/>
              </a:cxn>
              <a:cxn ang="0">
                <a:pos x="21" y="2"/>
              </a:cxn>
              <a:cxn ang="0">
                <a:pos x="27" y="2"/>
              </a:cxn>
              <a:cxn ang="0">
                <a:pos x="32" y="3"/>
              </a:cxn>
              <a:cxn ang="0">
                <a:pos x="38" y="2"/>
              </a:cxn>
              <a:cxn ang="0">
                <a:pos x="44" y="0"/>
              </a:cxn>
              <a:cxn ang="0">
                <a:pos x="40" y="5"/>
              </a:cxn>
              <a:cxn ang="0">
                <a:pos x="35" y="9"/>
              </a:cxn>
              <a:cxn ang="0">
                <a:pos x="30" y="12"/>
              </a:cxn>
              <a:cxn ang="0">
                <a:pos x="24" y="13"/>
              </a:cxn>
              <a:cxn ang="0">
                <a:pos x="17" y="14"/>
              </a:cxn>
              <a:cxn ang="0">
                <a:pos x="11" y="13"/>
              </a:cxn>
              <a:cxn ang="0">
                <a:pos x="5" y="10"/>
              </a:cxn>
              <a:cxn ang="0">
                <a:pos x="0" y="6"/>
              </a:cxn>
            </a:cxnLst>
            <a:rect l="0" t="0" r="r" b="b"/>
            <a:pathLst>
              <a:path w="45" h="15">
                <a:moveTo>
                  <a:pt x="0" y="6"/>
                </a:moveTo>
                <a:lnTo>
                  <a:pt x="5" y="2"/>
                </a:lnTo>
                <a:lnTo>
                  <a:pt x="10" y="1"/>
                </a:lnTo>
                <a:lnTo>
                  <a:pt x="15" y="1"/>
                </a:lnTo>
                <a:lnTo>
                  <a:pt x="21" y="2"/>
                </a:lnTo>
                <a:lnTo>
                  <a:pt x="27" y="2"/>
                </a:lnTo>
                <a:lnTo>
                  <a:pt x="32" y="3"/>
                </a:lnTo>
                <a:lnTo>
                  <a:pt x="38" y="2"/>
                </a:lnTo>
                <a:lnTo>
                  <a:pt x="44" y="0"/>
                </a:lnTo>
                <a:lnTo>
                  <a:pt x="40" y="5"/>
                </a:lnTo>
                <a:lnTo>
                  <a:pt x="35" y="9"/>
                </a:lnTo>
                <a:lnTo>
                  <a:pt x="30" y="12"/>
                </a:lnTo>
                <a:lnTo>
                  <a:pt x="24" y="13"/>
                </a:lnTo>
                <a:lnTo>
                  <a:pt x="17" y="14"/>
                </a:lnTo>
                <a:lnTo>
                  <a:pt x="11" y="13"/>
                </a:lnTo>
                <a:lnTo>
                  <a:pt x="5" y="10"/>
                </a:lnTo>
                <a:lnTo>
                  <a:pt x="0" y="6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1" name="Freeform 160"/>
          <p:cNvSpPr>
            <a:spLocks/>
          </p:cNvSpPr>
          <p:nvPr/>
        </p:nvSpPr>
        <p:spPr bwMode="auto">
          <a:xfrm>
            <a:off x="5595938" y="5153924"/>
            <a:ext cx="323850" cy="161925"/>
          </a:xfrm>
          <a:custGeom>
            <a:avLst/>
            <a:gdLst/>
            <a:ahLst/>
            <a:cxnLst>
              <a:cxn ang="0">
                <a:pos x="177" y="2"/>
              </a:cxn>
              <a:cxn ang="0">
                <a:pos x="166" y="1"/>
              </a:cxn>
              <a:cxn ang="0">
                <a:pos x="155" y="0"/>
              </a:cxn>
              <a:cxn ang="0">
                <a:pos x="147" y="2"/>
              </a:cxn>
              <a:cxn ang="0">
                <a:pos x="140" y="5"/>
              </a:cxn>
              <a:cxn ang="0">
                <a:pos x="135" y="8"/>
              </a:cxn>
              <a:cxn ang="0">
                <a:pos x="131" y="13"/>
              </a:cxn>
              <a:cxn ang="0">
                <a:pos x="126" y="18"/>
              </a:cxn>
              <a:cxn ang="0">
                <a:pos x="117" y="24"/>
              </a:cxn>
              <a:cxn ang="0">
                <a:pos x="105" y="30"/>
              </a:cxn>
              <a:cxn ang="0">
                <a:pos x="92" y="36"/>
              </a:cxn>
              <a:cxn ang="0">
                <a:pos x="79" y="40"/>
              </a:cxn>
              <a:cxn ang="0">
                <a:pos x="69" y="45"/>
              </a:cxn>
              <a:cxn ang="0">
                <a:pos x="60" y="48"/>
              </a:cxn>
              <a:cxn ang="0">
                <a:pos x="52" y="50"/>
              </a:cxn>
              <a:cxn ang="0">
                <a:pos x="46" y="53"/>
              </a:cxn>
              <a:cxn ang="0">
                <a:pos x="42" y="62"/>
              </a:cxn>
              <a:cxn ang="0">
                <a:pos x="34" y="74"/>
              </a:cxn>
              <a:cxn ang="0">
                <a:pos x="23" y="85"/>
              </a:cxn>
              <a:cxn ang="0">
                <a:pos x="10" y="92"/>
              </a:cxn>
              <a:cxn ang="0">
                <a:pos x="1" y="98"/>
              </a:cxn>
              <a:cxn ang="0">
                <a:pos x="1" y="104"/>
              </a:cxn>
              <a:cxn ang="0">
                <a:pos x="5" y="108"/>
              </a:cxn>
              <a:cxn ang="0">
                <a:pos x="13" y="111"/>
              </a:cxn>
              <a:cxn ang="0">
                <a:pos x="23" y="111"/>
              </a:cxn>
              <a:cxn ang="0">
                <a:pos x="32" y="109"/>
              </a:cxn>
              <a:cxn ang="0">
                <a:pos x="39" y="106"/>
              </a:cxn>
              <a:cxn ang="0">
                <a:pos x="45" y="102"/>
              </a:cxn>
              <a:cxn ang="0">
                <a:pos x="49" y="96"/>
              </a:cxn>
              <a:cxn ang="0">
                <a:pos x="52" y="89"/>
              </a:cxn>
              <a:cxn ang="0">
                <a:pos x="60" y="80"/>
              </a:cxn>
              <a:cxn ang="0">
                <a:pos x="73" y="72"/>
              </a:cxn>
              <a:cxn ang="0">
                <a:pos x="87" y="66"/>
              </a:cxn>
              <a:cxn ang="0">
                <a:pos x="101" y="59"/>
              </a:cxn>
              <a:cxn ang="0">
                <a:pos x="110" y="55"/>
              </a:cxn>
              <a:cxn ang="0">
                <a:pos x="113" y="52"/>
              </a:cxn>
              <a:cxn ang="0">
                <a:pos x="117" y="48"/>
              </a:cxn>
              <a:cxn ang="0">
                <a:pos x="120" y="45"/>
              </a:cxn>
              <a:cxn ang="0">
                <a:pos x="125" y="42"/>
              </a:cxn>
              <a:cxn ang="0">
                <a:pos x="132" y="40"/>
              </a:cxn>
              <a:cxn ang="0">
                <a:pos x="141" y="40"/>
              </a:cxn>
              <a:cxn ang="0">
                <a:pos x="149" y="40"/>
              </a:cxn>
              <a:cxn ang="0">
                <a:pos x="152" y="38"/>
              </a:cxn>
              <a:cxn ang="0">
                <a:pos x="152" y="34"/>
              </a:cxn>
              <a:cxn ang="0">
                <a:pos x="158" y="27"/>
              </a:cxn>
              <a:cxn ang="0">
                <a:pos x="169" y="22"/>
              </a:cxn>
              <a:cxn ang="0">
                <a:pos x="182" y="18"/>
              </a:cxn>
              <a:cxn ang="0">
                <a:pos x="194" y="13"/>
              </a:cxn>
              <a:cxn ang="0">
                <a:pos x="200" y="8"/>
              </a:cxn>
              <a:cxn ang="0">
                <a:pos x="199" y="3"/>
              </a:cxn>
              <a:cxn ang="0">
                <a:pos x="195" y="1"/>
              </a:cxn>
              <a:cxn ang="0">
                <a:pos x="191" y="2"/>
              </a:cxn>
              <a:cxn ang="0">
                <a:pos x="187" y="3"/>
              </a:cxn>
              <a:cxn ang="0">
                <a:pos x="184" y="3"/>
              </a:cxn>
            </a:cxnLst>
            <a:rect l="0" t="0" r="r" b="b"/>
            <a:pathLst>
              <a:path w="201" h="112">
                <a:moveTo>
                  <a:pt x="182" y="3"/>
                </a:moveTo>
                <a:lnTo>
                  <a:pt x="177" y="2"/>
                </a:lnTo>
                <a:lnTo>
                  <a:pt x="171" y="1"/>
                </a:lnTo>
                <a:lnTo>
                  <a:pt x="166" y="1"/>
                </a:lnTo>
                <a:lnTo>
                  <a:pt x="160" y="0"/>
                </a:lnTo>
                <a:lnTo>
                  <a:pt x="155" y="0"/>
                </a:lnTo>
                <a:lnTo>
                  <a:pt x="150" y="1"/>
                </a:lnTo>
                <a:lnTo>
                  <a:pt x="147" y="2"/>
                </a:lnTo>
                <a:lnTo>
                  <a:pt x="142" y="3"/>
                </a:lnTo>
                <a:lnTo>
                  <a:pt x="140" y="5"/>
                </a:lnTo>
                <a:lnTo>
                  <a:pt x="138" y="7"/>
                </a:lnTo>
                <a:lnTo>
                  <a:pt x="135" y="8"/>
                </a:lnTo>
                <a:lnTo>
                  <a:pt x="133" y="10"/>
                </a:lnTo>
                <a:lnTo>
                  <a:pt x="131" y="13"/>
                </a:lnTo>
                <a:lnTo>
                  <a:pt x="128" y="15"/>
                </a:lnTo>
                <a:lnTo>
                  <a:pt x="126" y="18"/>
                </a:lnTo>
                <a:lnTo>
                  <a:pt x="123" y="20"/>
                </a:lnTo>
                <a:lnTo>
                  <a:pt x="117" y="24"/>
                </a:lnTo>
                <a:lnTo>
                  <a:pt x="112" y="27"/>
                </a:lnTo>
                <a:lnTo>
                  <a:pt x="105" y="30"/>
                </a:lnTo>
                <a:lnTo>
                  <a:pt x="99" y="33"/>
                </a:lnTo>
                <a:lnTo>
                  <a:pt x="92" y="36"/>
                </a:lnTo>
                <a:lnTo>
                  <a:pt x="86" y="38"/>
                </a:lnTo>
                <a:lnTo>
                  <a:pt x="79" y="40"/>
                </a:lnTo>
                <a:lnTo>
                  <a:pt x="72" y="44"/>
                </a:lnTo>
                <a:lnTo>
                  <a:pt x="69" y="45"/>
                </a:lnTo>
                <a:lnTo>
                  <a:pt x="64" y="47"/>
                </a:lnTo>
                <a:lnTo>
                  <a:pt x="60" y="48"/>
                </a:lnTo>
                <a:lnTo>
                  <a:pt x="56" y="49"/>
                </a:lnTo>
                <a:lnTo>
                  <a:pt x="52" y="50"/>
                </a:lnTo>
                <a:lnTo>
                  <a:pt x="49" y="52"/>
                </a:lnTo>
                <a:lnTo>
                  <a:pt x="46" y="53"/>
                </a:lnTo>
                <a:lnTo>
                  <a:pt x="45" y="56"/>
                </a:lnTo>
                <a:lnTo>
                  <a:pt x="42" y="62"/>
                </a:lnTo>
                <a:lnTo>
                  <a:pt x="38" y="69"/>
                </a:lnTo>
                <a:lnTo>
                  <a:pt x="34" y="74"/>
                </a:lnTo>
                <a:lnTo>
                  <a:pt x="28" y="80"/>
                </a:lnTo>
                <a:lnTo>
                  <a:pt x="23" y="85"/>
                </a:lnTo>
                <a:lnTo>
                  <a:pt x="17" y="88"/>
                </a:lnTo>
                <a:lnTo>
                  <a:pt x="10" y="92"/>
                </a:lnTo>
                <a:lnTo>
                  <a:pt x="4" y="96"/>
                </a:lnTo>
                <a:lnTo>
                  <a:pt x="1" y="98"/>
                </a:lnTo>
                <a:lnTo>
                  <a:pt x="0" y="102"/>
                </a:lnTo>
                <a:lnTo>
                  <a:pt x="1" y="104"/>
                </a:lnTo>
                <a:lnTo>
                  <a:pt x="1" y="106"/>
                </a:lnTo>
                <a:lnTo>
                  <a:pt x="5" y="108"/>
                </a:lnTo>
                <a:lnTo>
                  <a:pt x="9" y="110"/>
                </a:lnTo>
                <a:lnTo>
                  <a:pt x="13" y="111"/>
                </a:lnTo>
                <a:lnTo>
                  <a:pt x="18" y="111"/>
                </a:lnTo>
                <a:lnTo>
                  <a:pt x="23" y="111"/>
                </a:lnTo>
                <a:lnTo>
                  <a:pt x="27" y="110"/>
                </a:lnTo>
                <a:lnTo>
                  <a:pt x="32" y="109"/>
                </a:lnTo>
                <a:lnTo>
                  <a:pt x="36" y="108"/>
                </a:lnTo>
                <a:lnTo>
                  <a:pt x="39" y="106"/>
                </a:lnTo>
                <a:lnTo>
                  <a:pt x="42" y="104"/>
                </a:lnTo>
                <a:lnTo>
                  <a:pt x="45" y="102"/>
                </a:lnTo>
                <a:lnTo>
                  <a:pt x="47" y="99"/>
                </a:lnTo>
                <a:lnTo>
                  <a:pt x="49" y="96"/>
                </a:lnTo>
                <a:lnTo>
                  <a:pt x="50" y="92"/>
                </a:lnTo>
                <a:lnTo>
                  <a:pt x="52" y="89"/>
                </a:lnTo>
                <a:lnTo>
                  <a:pt x="54" y="86"/>
                </a:lnTo>
                <a:lnTo>
                  <a:pt x="60" y="80"/>
                </a:lnTo>
                <a:lnTo>
                  <a:pt x="66" y="76"/>
                </a:lnTo>
                <a:lnTo>
                  <a:pt x="73" y="72"/>
                </a:lnTo>
                <a:lnTo>
                  <a:pt x="80" y="70"/>
                </a:lnTo>
                <a:lnTo>
                  <a:pt x="87" y="66"/>
                </a:lnTo>
                <a:lnTo>
                  <a:pt x="94" y="63"/>
                </a:lnTo>
                <a:lnTo>
                  <a:pt x="101" y="59"/>
                </a:lnTo>
                <a:lnTo>
                  <a:pt x="108" y="56"/>
                </a:lnTo>
                <a:lnTo>
                  <a:pt x="110" y="55"/>
                </a:lnTo>
                <a:lnTo>
                  <a:pt x="112" y="53"/>
                </a:lnTo>
                <a:lnTo>
                  <a:pt x="113" y="52"/>
                </a:lnTo>
                <a:lnTo>
                  <a:pt x="115" y="50"/>
                </a:lnTo>
                <a:lnTo>
                  <a:pt x="117" y="48"/>
                </a:lnTo>
                <a:lnTo>
                  <a:pt x="119" y="47"/>
                </a:lnTo>
                <a:lnTo>
                  <a:pt x="120" y="45"/>
                </a:lnTo>
                <a:lnTo>
                  <a:pt x="122" y="44"/>
                </a:lnTo>
                <a:lnTo>
                  <a:pt x="125" y="42"/>
                </a:lnTo>
                <a:lnTo>
                  <a:pt x="128" y="41"/>
                </a:lnTo>
                <a:lnTo>
                  <a:pt x="132" y="40"/>
                </a:lnTo>
                <a:lnTo>
                  <a:pt x="136" y="40"/>
                </a:lnTo>
                <a:lnTo>
                  <a:pt x="141" y="40"/>
                </a:lnTo>
                <a:lnTo>
                  <a:pt x="145" y="40"/>
                </a:lnTo>
                <a:lnTo>
                  <a:pt x="149" y="40"/>
                </a:lnTo>
                <a:lnTo>
                  <a:pt x="152" y="40"/>
                </a:lnTo>
                <a:lnTo>
                  <a:pt x="152" y="38"/>
                </a:lnTo>
                <a:lnTo>
                  <a:pt x="152" y="36"/>
                </a:lnTo>
                <a:lnTo>
                  <a:pt x="152" y="34"/>
                </a:lnTo>
                <a:lnTo>
                  <a:pt x="153" y="32"/>
                </a:lnTo>
                <a:lnTo>
                  <a:pt x="158" y="27"/>
                </a:lnTo>
                <a:lnTo>
                  <a:pt x="163" y="24"/>
                </a:lnTo>
                <a:lnTo>
                  <a:pt x="169" y="22"/>
                </a:lnTo>
                <a:lnTo>
                  <a:pt x="175" y="20"/>
                </a:lnTo>
                <a:lnTo>
                  <a:pt x="182" y="18"/>
                </a:lnTo>
                <a:lnTo>
                  <a:pt x="188" y="15"/>
                </a:lnTo>
                <a:lnTo>
                  <a:pt x="194" y="13"/>
                </a:lnTo>
                <a:lnTo>
                  <a:pt x="199" y="9"/>
                </a:lnTo>
                <a:lnTo>
                  <a:pt x="200" y="8"/>
                </a:lnTo>
                <a:lnTo>
                  <a:pt x="200" y="6"/>
                </a:lnTo>
                <a:lnTo>
                  <a:pt x="199" y="3"/>
                </a:lnTo>
                <a:lnTo>
                  <a:pt x="197" y="2"/>
                </a:lnTo>
                <a:lnTo>
                  <a:pt x="195" y="1"/>
                </a:lnTo>
                <a:lnTo>
                  <a:pt x="193" y="1"/>
                </a:lnTo>
                <a:lnTo>
                  <a:pt x="191" y="2"/>
                </a:lnTo>
                <a:lnTo>
                  <a:pt x="189" y="2"/>
                </a:lnTo>
                <a:lnTo>
                  <a:pt x="187" y="3"/>
                </a:lnTo>
                <a:lnTo>
                  <a:pt x="185" y="3"/>
                </a:lnTo>
                <a:lnTo>
                  <a:pt x="184" y="3"/>
                </a:lnTo>
                <a:lnTo>
                  <a:pt x="182" y="3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" name="Freeform 161"/>
          <p:cNvSpPr>
            <a:spLocks/>
          </p:cNvSpPr>
          <p:nvPr/>
        </p:nvSpPr>
        <p:spPr bwMode="auto">
          <a:xfrm>
            <a:off x="5595938" y="5153924"/>
            <a:ext cx="334962" cy="171450"/>
          </a:xfrm>
          <a:custGeom>
            <a:avLst/>
            <a:gdLst/>
            <a:ahLst/>
            <a:cxnLst>
              <a:cxn ang="0">
                <a:pos x="183" y="2"/>
              </a:cxn>
              <a:cxn ang="0">
                <a:pos x="171" y="1"/>
              </a:cxn>
              <a:cxn ang="0">
                <a:pos x="160" y="0"/>
              </a:cxn>
              <a:cxn ang="0">
                <a:pos x="151" y="2"/>
              </a:cxn>
              <a:cxn ang="0">
                <a:pos x="144" y="5"/>
              </a:cxn>
              <a:cxn ang="0">
                <a:pos x="139" y="9"/>
              </a:cxn>
              <a:cxn ang="0">
                <a:pos x="135" y="14"/>
              </a:cxn>
              <a:cxn ang="0">
                <a:pos x="130" y="19"/>
              </a:cxn>
              <a:cxn ang="0">
                <a:pos x="120" y="25"/>
              </a:cxn>
              <a:cxn ang="0">
                <a:pos x="108" y="32"/>
              </a:cxn>
              <a:cxn ang="0">
                <a:pos x="95" y="38"/>
              </a:cxn>
              <a:cxn ang="0">
                <a:pos x="82" y="43"/>
              </a:cxn>
              <a:cxn ang="0">
                <a:pos x="71" y="48"/>
              </a:cxn>
              <a:cxn ang="0">
                <a:pos x="62" y="51"/>
              </a:cxn>
              <a:cxn ang="0">
                <a:pos x="54" y="53"/>
              </a:cxn>
              <a:cxn ang="0">
                <a:pos x="47" y="56"/>
              </a:cxn>
              <a:cxn ang="0">
                <a:pos x="43" y="65"/>
              </a:cxn>
              <a:cxn ang="0">
                <a:pos x="35" y="78"/>
              </a:cxn>
              <a:cxn ang="0">
                <a:pos x="23" y="89"/>
              </a:cxn>
              <a:cxn ang="0">
                <a:pos x="10" y="97"/>
              </a:cxn>
              <a:cxn ang="0">
                <a:pos x="1" y="103"/>
              </a:cxn>
              <a:cxn ang="0">
                <a:pos x="1" y="110"/>
              </a:cxn>
              <a:cxn ang="0">
                <a:pos x="5" y="114"/>
              </a:cxn>
              <a:cxn ang="0">
                <a:pos x="13" y="117"/>
              </a:cxn>
              <a:cxn ang="0">
                <a:pos x="23" y="117"/>
              </a:cxn>
              <a:cxn ang="0">
                <a:pos x="33" y="115"/>
              </a:cxn>
              <a:cxn ang="0">
                <a:pos x="40" y="112"/>
              </a:cxn>
              <a:cxn ang="0">
                <a:pos x="46" y="107"/>
              </a:cxn>
              <a:cxn ang="0">
                <a:pos x="50" y="101"/>
              </a:cxn>
              <a:cxn ang="0">
                <a:pos x="54" y="94"/>
              </a:cxn>
              <a:cxn ang="0">
                <a:pos x="62" y="84"/>
              </a:cxn>
              <a:cxn ang="0">
                <a:pos x="75" y="76"/>
              </a:cxn>
              <a:cxn ang="0">
                <a:pos x="90" y="69"/>
              </a:cxn>
              <a:cxn ang="0">
                <a:pos x="104" y="62"/>
              </a:cxn>
              <a:cxn ang="0">
                <a:pos x="113" y="58"/>
              </a:cxn>
              <a:cxn ang="0">
                <a:pos x="116" y="55"/>
              </a:cxn>
              <a:cxn ang="0">
                <a:pos x="120" y="51"/>
              </a:cxn>
              <a:cxn ang="0">
                <a:pos x="123" y="48"/>
              </a:cxn>
              <a:cxn ang="0">
                <a:pos x="128" y="45"/>
              </a:cxn>
              <a:cxn ang="0">
                <a:pos x="136" y="43"/>
              </a:cxn>
              <a:cxn ang="0">
                <a:pos x="145" y="42"/>
              </a:cxn>
              <a:cxn ang="0">
                <a:pos x="153" y="42"/>
              </a:cxn>
              <a:cxn ang="0">
                <a:pos x="157" y="40"/>
              </a:cxn>
              <a:cxn ang="0">
                <a:pos x="157" y="36"/>
              </a:cxn>
              <a:cxn ang="0">
                <a:pos x="163" y="29"/>
              </a:cxn>
              <a:cxn ang="0">
                <a:pos x="174" y="23"/>
              </a:cxn>
              <a:cxn ang="0">
                <a:pos x="188" y="19"/>
              </a:cxn>
              <a:cxn ang="0">
                <a:pos x="200" y="14"/>
              </a:cxn>
              <a:cxn ang="0">
                <a:pos x="206" y="8"/>
              </a:cxn>
              <a:cxn ang="0">
                <a:pos x="205" y="3"/>
              </a:cxn>
              <a:cxn ang="0">
                <a:pos x="201" y="1"/>
              </a:cxn>
              <a:cxn ang="0">
                <a:pos x="197" y="2"/>
              </a:cxn>
              <a:cxn ang="0">
                <a:pos x="193" y="3"/>
              </a:cxn>
              <a:cxn ang="0">
                <a:pos x="190" y="3"/>
              </a:cxn>
            </a:cxnLst>
            <a:rect l="0" t="0" r="r" b="b"/>
            <a:pathLst>
              <a:path w="207" h="118">
                <a:moveTo>
                  <a:pt x="188" y="3"/>
                </a:moveTo>
                <a:lnTo>
                  <a:pt x="183" y="2"/>
                </a:lnTo>
                <a:lnTo>
                  <a:pt x="176" y="1"/>
                </a:lnTo>
                <a:lnTo>
                  <a:pt x="171" y="1"/>
                </a:lnTo>
                <a:lnTo>
                  <a:pt x="165" y="0"/>
                </a:lnTo>
                <a:lnTo>
                  <a:pt x="160" y="0"/>
                </a:lnTo>
                <a:lnTo>
                  <a:pt x="155" y="1"/>
                </a:lnTo>
                <a:lnTo>
                  <a:pt x="151" y="2"/>
                </a:lnTo>
                <a:lnTo>
                  <a:pt x="146" y="3"/>
                </a:lnTo>
                <a:lnTo>
                  <a:pt x="144" y="5"/>
                </a:lnTo>
                <a:lnTo>
                  <a:pt x="142" y="7"/>
                </a:lnTo>
                <a:lnTo>
                  <a:pt x="139" y="9"/>
                </a:lnTo>
                <a:lnTo>
                  <a:pt x="137" y="11"/>
                </a:lnTo>
                <a:lnTo>
                  <a:pt x="135" y="14"/>
                </a:lnTo>
                <a:lnTo>
                  <a:pt x="132" y="16"/>
                </a:lnTo>
                <a:lnTo>
                  <a:pt x="130" y="19"/>
                </a:lnTo>
                <a:lnTo>
                  <a:pt x="126" y="21"/>
                </a:lnTo>
                <a:lnTo>
                  <a:pt x="120" y="25"/>
                </a:lnTo>
                <a:lnTo>
                  <a:pt x="115" y="29"/>
                </a:lnTo>
                <a:lnTo>
                  <a:pt x="108" y="32"/>
                </a:lnTo>
                <a:lnTo>
                  <a:pt x="102" y="35"/>
                </a:lnTo>
                <a:lnTo>
                  <a:pt x="95" y="38"/>
                </a:lnTo>
                <a:lnTo>
                  <a:pt x="89" y="40"/>
                </a:lnTo>
                <a:lnTo>
                  <a:pt x="82" y="43"/>
                </a:lnTo>
                <a:lnTo>
                  <a:pt x="74" y="47"/>
                </a:lnTo>
                <a:lnTo>
                  <a:pt x="71" y="48"/>
                </a:lnTo>
                <a:lnTo>
                  <a:pt x="66" y="50"/>
                </a:lnTo>
                <a:lnTo>
                  <a:pt x="62" y="51"/>
                </a:lnTo>
                <a:lnTo>
                  <a:pt x="58" y="52"/>
                </a:lnTo>
                <a:lnTo>
                  <a:pt x="54" y="53"/>
                </a:lnTo>
                <a:lnTo>
                  <a:pt x="50" y="55"/>
                </a:lnTo>
                <a:lnTo>
                  <a:pt x="47" y="56"/>
                </a:lnTo>
                <a:lnTo>
                  <a:pt x="46" y="59"/>
                </a:lnTo>
                <a:lnTo>
                  <a:pt x="43" y="65"/>
                </a:lnTo>
                <a:lnTo>
                  <a:pt x="39" y="72"/>
                </a:lnTo>
                <a:lnTo>
                  <a:pt x="35" y="78"/>
                </a:lnTo>
                <a:lnTo>
                  <a:pt x="29" y="84"/>
                </a:lnTo>
                <a:lnTo>
                  <a:pt x="23" y="89"/>
                </a:lnTo>
                <a:lnTo>
                  <a:pt x="17" y="93"/>
                </a:lnTo>
                <a:lnTo>
                  <a:pt x="10" y="97"/>
                </a:lnTo>
                <a:lnTo>
                  <a:pt x="4" y="101"/>
                </a:lnTo>
                <a:lnTo>
                  <a:pt x="1" y="103"/>
                </a:lnTo>
                <a:lnTo>
                  <a:pt x="0" y="107"/>
                </a:lnTo>
                <a:lnTo>
                  <a:pt x="1" y="110"/>
                </a:lnTo>
                <a:lnTo>
                  <a:pt x="1" y="112"/>
                </a:lnTo>
                <a:lnTo>
                  <a:pt x="5" y="114"/>
                </a:lnTo>
                <a:lnTo>
                  <a:pt x="9" y="116"/>
                </a:lnTo>
                <a:lnTo>
                  <a:pt x="13" y="117"/>
                </a:lnTo>
                <a:lnTo>
                  <a:pt x="18" y="117"/>
                </a:lnTo>
                <a:lnTo>
                  <a:pt x="23" y="117"/>
                </a:lnTo>
                <a:lnTo>
                  <a:pt x="28" y="116"/>
                </a:lnTo>
                <a:lnTo>
                  <a:pt x="33" y="115"/>
                </a:lnTo>
                <a:lnTo>
                  <a:pt x="37" y="114"/>
                </a:lnTo>
                <a:lnTo>
                  <a:pt x="40" y="112"/>
                </a:lnTo>
                <a:lnTo>
                  <a:pt x="43" y="110"/>
                </a:lnTo>
                <a:lnTo>
                  <a:pt x="46" y="107"/>
                </a:lnTo>
                <a:lnTo>
                  <a:pt x="48" y="104"/>
                </a:lnTo>
                <a:lnTo>
                  <a:pt x="50" y="101"/>
                </a:lnTo>
                <a:lnTo>
                  <a:pt x="52" y="97"/>
                </a:lnTo>
                <a:lnTo>
                  <a:pt x="54" y="94"/>
                </a:lnTo>
                <a:lnTo>
                  <a:pt x="56" y="90"/>
                </a:lnTo>
                <a:lnTo>
                  <a:pt x="62" y="84"/>
                </a:lnTo>
                <a:lnTo>
                  <a:pt x="68" y="80"/>
                </a:lnTo>
                <a:lnTo>
                  <a:pt x="75" y="76"/>
                </a:lnTo>
                <a:lnTo>
                  <a:pt x="83" y="73"/>
                </a:lnTo>
                <a:lnTo>
                  <a:pt x="90" y="69"/>
                </a:lnTo>
                <a:lnTo>
                  <a:pt x="97" y="66"/>
                </a:lnTo>
                <a:lnTo>
                  <a:pt x="104" y="62"/>
                </a:lnTo>
                <a:lnTo>
                  <a:pt x="111" y="59"/>
                </a:lnTo>
                <a:lnTo>
                  <a:pt x="113" y="58"/>
                </a:lnTo>
                <a:lnTo>
                  <a:pt x="115" y="56"/>
                </a:lnTo>
                <a:lnTo>
                  <a:pt x="116" y="55"/>
                </a:lnTo>
                <a:lnTo>
                  <a:pt x="118" y="53"/>
                </a:lnTo>
                <a:lnTo>
                  <a:pt x="120" y="51"/>
                </a:lnTo>
                <a:lnTo>
                  <a:pt x="122" y="50"/>
                </a:lnTo>
                <a:lnTo>
                  <a:pt x="123" y="48"/>
                </a:lnTo>
                <a:lnTo>
                  <a:pt x="125" y="47"/>
                </a:lnTo>
                <a:lnTo>
                  <a:pt x="128" y="45"/>
                </a:lnTo>
                <a:lnTo>
                  <a:pt x="132" y="44"/>
                </a:lnTo>
                <a:lnTo>
                  <a:pt x="136" y="43"/>
                </a:lnTo>
                <a:lnTo>
                  <a:pt x="140" y="42"/>
                </a:lnTo>
                <a:lnTo>
                  <a:pt x="145" y="42"/>
                </a:lnTo>
                <a:lnTo>
                  <a:pt x="149" y="42"/>
                </a:lnTo>
                <a:lnTo>
                  <a:pt x="153" y="42"/>
                </a:lnTo>
                <a:lnTo>
                  <a:pt x="157" y="43"/>
                </a:lnTo>
                <a:lnTo>
                  <a:pt x="157" y="40"/>
                </a:lnTo>
                <a:lnTo>
                  <a:pt x="157" y="38"/>
                </a:lnTo>
                <a:lnTo>
                  <a:pt x="157" y="36"/>
                </a:lnTo>
                <a:lnTo>
                  <a:pt x="158" y="34"/>
                </a:lnTo>
                <a:lnTo>
                  <a:pt x="163" y="29"/>
                </a:lnTo>
                <a:lnTo>
                  <a:pt x="168" y="26"/>
                </a:lnTo>
                <a:lnTo>
                  <a:pt x="174" y="23"/>
                </a:lnTo>
                <a:lnTo>
                  <a:pt x="181" y="21"/>
                </a:lnTo>
                <a:lnTo>
                  <a:pt x="188" y="19"/>
                </a:lnTo>
                <a:lnTo>
                  <a:pt x="194" y="16"/>
                </a:lnTo>
                <a:lnTo>
                  <a:pt x="200" y="14"/>
                </a:lnTo>
                <a:lnTo>
                  <a:pt x="205" y="10"/>
                </a:lnTo>
                <a:lnTo>
                  <a:pt x="206" y="8"/>
                </a:lnTo>
                <a:lnTo>
                  <a:pt x="206" y="6"/>
                </a:lnTo>
                <a:lnTo>
                  <a:pt x="205" y="3"/>
                </a:lnTo>
                <a:lnTo>
                  <a:pt x="203" y="2"/>
                </a:lnTo>
                <a:lnTo>
                  <a:pt x="201" y="1"/>
                </a:lnTo>
                <a:lnTo>
                  <a:pt x="199" y="1"/>
                </a:lnTo>
                <a:lnTo>
                  <a:pt x="197" y="2"/>
                </a:lnTo>
                <a:lnTo>
                  <a:pt x="195" y="2"/>
                </a:lnTo>
                <a:lnTo>
                  <a:pt x="193" y="3"/>
                </a:lnTo>
                <a:lnTo>
                  <a:pt x="191" y="3"/>
                </a:lnTo>
                <a:lnTo>
                  <a:pt x="190" y="3"/>
                </a:lnTo>
                <a:lnTo>
                  <a:pt x="188" y="3"/>
                </a:lnTo>
              </a:path>
            </a:pathLst>
          </a:custGeom>
          <a:solidFill>
            <a:srgbClr val="FF99CC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" name="Freeform 162"/>
          <p:cNvSpPr>
            <a:spLocks/>
          </p:cNvSpPr>
          <p:nvPr/>
        </p:nvSpPr>
        <p:spPr bwMode="auto">
          <a:xfrm>
            <a:off x="5507038" y="5309499"/>
            <a:ext cx="47625" cy="12700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25" y="1"/>
              </a:cxn>
              <a:cxn ang="0">
                <a:pos x="22" y="1"/>
              </a:cxn>
              <a:cxn ang="0">
                <a:pos x="18" y="2"/>
              </a:cxn>
              <a:cxn ang="0">
                <a:pos x="15" y="3"/>
              </a:cxn>
              <a:cxn ang="0">
                <a:pos x="11" y="4"/>
              </a:cxn>
              <a:cxn ang="0">
                <a:pos x="7" y="5"/>
              </a:cxn>
              <a:cxn ang="0">
                <a:pos x="3" y="5"/>
              </a:cxn>
              <a:cxn ang="0">
                <a:pos x="0" y="5"/>
              </a:cxn>
              <a:cxn ang="0">
                <a:pos x="3" y="7"/>
              </a:cxn>
              <a:cxn ang="0">
                <a:pos x="7" y="8"/>
              </a:cxn>
              <a:cxn ang="0">
                <a:pos x="12" y="8"/>
              </a:cxn>
              <a:cxn ang="0">
                <a:pos x="16" y="7"/>
              </a:cxn>
              <a:cxn ang="0">
                <a:pos x="20" y="6"/>
              </a:cxn>
              <a:cxn ang="0">
                <a:pos x="23" y="4"/>
              </a:cxn>
              <a:cxn ang="0">
                <a:pos x="27" y="2"/>
              </a:cxn>
              <a:cxn ang="0">
                <a:pos x="29" y="0"/>
              </a:cxn>
            </a:cxnLst>
            <a:rect l="0" t="0" r="r" b="b"/>
            <a:pathLst>
              <a:path w="30" h="9">
                <a:moveTo>
                  <a:pt x="29" y="0"/>
                </a:moveTo>
                <a:lnTo>
                  <a:pt x="25" y="1"/>
                </a:lnTo>
                <a:lnTo>
                  <a:pt x="22" y="1"/>
                </a:lnTo>
                <a:lnTo>
                  <a:pt x="18" y="2"/>
                </a:lnTo>
                <a:lnTo>
                  <a:pt x="15" y="3"/>
                </a:lnTo>
                <a:lnTo>
                  <a:pt x="11" y="4"/>
                </a:lnTo>
                <a:lnTo>
                  <a:pt x="7" y="5"/>
                </a:lnTo>
                <a:lnTo>
                  <a:pt x="3" y="5"/>
                </a:lnTo>
                <a:lnTo>
                  <a:pt x="0" y="5"/>
                </a:lnTo>
                <a:lnTo>
                  <a:pt x="3" y="7"/>
                </a:lnTo>
                <a:lnTo>
                  <a:pt x="7" y="8"/>
                </a:lnTo>
                <a:lnTo>
                  <a:pt x="12" y="8"/>
                </a:lnTo>
                <a:lnTo>
                  <a:pt x="16" y="7"/>
                </a:lnTo>
                <a:lnTo>
                  <a:pt x="20" y="6"/>
                </a:lnTo>
                <a:lnTo>
                  <a:pt x="23" y="4"/>
                </a:lnTo>
                <a:lnTo>
                  <a:pt x="27" y="2"/>
                </a:lnTo>
                <a:lnTo>
                  <a:pt x="29" y="0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" name="Freeform 163"/>
          <p:cNvSpPr>
            <a:spLocks/>
          </p:cNvSpPr>
          <p:nvPr/>
        </p:nvSpPr>
        <p:spPr bwMode="auto">
          <a:xfrm>
            <a:off x="5507038" y="5309499"/>
            <a:ext cx="57150" cy="20637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30" y="1"/>
              </a:cxn>
              <a:cxn ang="0">
                <a:pos x="26" y="2"/>
              </a:cxn>
              <a:cxn ang="0">
                <a:pos x="22" y="4"/>
              </a:cxn>
              <a:cxn ang="0">
                <a:pos x="18" y="5"/>
              </a:cxn>
              <a:cxn ang="0">
                <a:pos x="13" y="7"/>
              </a:cxn>
              <a:cxn ang="0">
                <a:pos x="9" y="8"/>
              </a:cxn>
              <a:cxn ang="0">
                <a:pos x="4" y="9"/>
              </a:cxn>
              <a:cxn ang="0">
                <a:pos x="0" y="9"/>
              </a:cxn>
              <a:cxn ang="0">
                <a:pos x="4" y="12"/>
              </a:cxn>
              <a:cxn ang="0">
                <a:pos x="9" y="14"/>
              </a:cxn>
              <a:cxn ang="0">
                <a:pos x="14" y="14"/>
              </a:cxn>
              <a:cxn ang="0">
                <a:pos x="19" y="13"/>
              </a:cxn>
              <a:cxn ang="0">
                <a:pos x="24" y="10"/>
              </a:cxn>
              <a:cxn ang="0">
                <a:pos x="28" y="7"/>
              </a:cxn>
              <a:cxn ang="0">
                <a:pos x="32" y="4"/>
              </a:cxn>
              <a:cxn ang="0">
                <a:pos x="35" y="0"/>
              </a:cxn>
            </a:cxnLst>
            <a:rect l="0" t="0" r="r" b="b"/>
            <a:pathLst>
              <a:path w="36" h="15">
                <a:moveTo>
                  <a:pt x="35" y="0"/>
                </a:moveTo>
                <a:lnTo>
                  <a:pt x="30" y="1"/>
                </a:lnTo>
                <a:lnTo>
                  <a:pt x="26" y="2"/>
                </a:lnTo>
                <a:lnTo>
                  <a:pt x="22" y="4"/>
                </a:lnTo>
                <a:lnTo>
                  <a:pt x="18" y="5"/>
                </a:lnTo>
                <a:lnTo>
                  <a:pt x="13" y="7"/>
                </a:lnTo>
                <a:lnTo>
                  <a:pt x="9" y="8"/>
                </a:lnTo>
                <a:lnTo>
                  <a:pt x="4" y="9"/>
                </a:lnTo>
                <a:lnTo>
                  <a:pt x="0" y="9"/>
                </a:lnTo>
                <a:lnTo>
                  <a:pt x="4" y="12"/>
                </a:lnTo>
                <a:lnTo>
                  <a:pt x="9" y="14"/>
                </a:lnTo>
                <a:lnTo>
                  <a:pt x="14" y="14"/>
                </a:lnTo>
                <a:lnTo>
                  <a:pt x="19" y="13"/>
                </a:lnTo>
                <a:lnTo>
                  <a:pt x="24" y="10"/>
                </a:lnTo>
                <a:lnTo>
                  <a:pt x="28" y="7"/>
                </a:lnTo>
                <a:lnTo>
                  <a:pt x="32" y="4"/>
                </a:lnTo>
                <a:lnTo>
                  <a:pt x="35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5" name="Freeform 164"/>
          <p:cNvSpPr>
            <a:spLocks/>
          </p:cNvSpPr>
          <p:nvPr/>
        </p:nvSpPr>
        <p:spPr bwMode="auto">
          <a:xfrm>
            <a:off x="5921375" y="5099949"/>
            <a:ext cx="19050" cy="7937"/>
          </a:xfrm>
          <a:custGeom>
            <a:avLst/>
            <a:gdLst/>
            <a:ahLst/>
            <a:cxnLst>
              <a:cxn ang="0">
                <a:pos x="1" y="4"/>
              </a:cxn>
              <a:cxn ang="0">
                <a:pos x="1" y="3"/>
              </a:cxn>
              <a:cxn ang="0">
                <a:pos x="0" y="2"/>
              </a:cxn>
              <a:cxn ang="0">
                <a:pos x="1" y="1"/>
              </a:cxn>
              <a:cxn ang="0">
                <a:pos x="2" y="0"/>
              </a:cxn>
              <a:cxn ang="0">
                <a:pos x="3" y="0"/>
              </a:cxn>
              <a:cxn ang="0">
                <a:pos x="4" y="0"/>
              </a:cxn>
              <a:cxn ang="0">
                <a:pos x="5" y="0"/>
              </a:cxn>
              <a:cxn ang="0">
                <a:pos x="6" y="1"/>
              </a:cxn>
              <a:cxn ang="0">
                <a:pos x="8" y="1"/>
              </a:cxn>
              <a:cxn ang="0">
                <a:pos x="9" y="2"/>
              </a:cxn>
              <a:cxn ang="0">
                <a:pos x="10" y="2"/>
              </a:cxn>
              <a:cxn ang="0">
                <a:pos x="9" y="3"/>
              </a:cxn>
              <a:cxn ang="0">
                <a:pos x="8" y="3"/>
              </a:cxn>
              <a:cxn ang="0">
                <a:pos x="8" y="4"/>
              </a:cxn>
              <a:cxn ang="0">
                <a:pos x="6" y="4"/>
              </a:cxn>
              <a:cxn ang="0">
                <a:pos x="4" y="4"/>
              </a:cxn>
              <a:cxn ang="0">
                <a:pos x="3" y="4"/>
              </a:cxn>
              <a:cxn ang="0">
                <a:pos x="1" y="4"/>
              </a:cxn>
            </a:cxnLst>
            <a:rect l="0" t="0" r="r" b="b"/>
            <a:pathLst>
              <a:path w="11" h="5">
                <a:moveTo>
                  <a:pt x="1" y="4"/>
                </a:moveTo>
                <a:lnTo>
                  <a:pt x="1" y="3"/>
                </a:lnTo>
                <a:lnTo>
                  <a:pt x="0" y="2"/>
                </a:lnTo>
                <a:lnTo>
                  <a:pt x="1" y="1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1"/>
                </a:lnTo>
                <a:lnTo>
                  <a:pt x="8" y="1"/>
                </a:lnTo>
                <a:lnTo>
                  <a:pt x="9" y="2"/>
                </a:lnTo>
                <a:lnTo>
                  <a:pt x="10" y="2"/>
                </a:lnTo>
                <a:lnTo>
                  <a:pt x="9" y="3"/>
                </a:lnTo>
                <a:lnTo>
                  <a:pt x="8" y="3"/>
                </a:lnTo>
                <a:lnTo>
                  <a:pt x="8" y="4"/>
                </a:lnTo>
                <a:lnTo>
                  <a:pt x="6" y="4"/>
                </a:lnTo>
                <a:lnTo>
                  <a:pt x="4" y="4"/>
                </a:lnTo>
                <a:lnTo>
                  <a:pt x="3" y="4"/>
                </a:lnTo>
                <a:lnTo>
                  <a:pt x="1" y="4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6" name="Freeform 165"/>
          <p:cNvSpPr>
            <a:spLocks/>
          </p:cNvSpPr>
          <p:nvPr/>
        </p:nvSpPr>
        <p:spPr bwMode="auto">
          <a:xfrm>
            <a:off x="5921375" y="5099949"/>
            <a:ext cx="28575" cy="15875"/>
          </a:xfrm>
          <a:custGeom>
            <a:avLst/>
            <a:gdLst/>
            <a:ahLst/>
            <a:cxnLst>
              <a:cxn ang="0">
                <a:pos x="1" y="10"/>
              </a:cxn>
              <a:cxn ang="0">
                <a:pos x="1" y="8"/>
              </a:cxn>
              <a:cxn ang="0">
                <a:pos x="0" y="5"/>
              </a:cxn>
              <a:cxn ang="0">
                <a:pos x="1" y="3"/>
              </a:cxn>
              <a:cxn ang="0">
                <a:pos x="1" y="2"/>
              </a:cxn>
              <a:cxn ang="0">
                <a:pos x="3" y="1"/>
              </a:cxn>
              <a:cxn ang="0">
                <a:pos x="5" y="0"/>
              </a:cxn>
              <a:cxn ang="0">
                <a:pos x="6" y="1"/>
              </a:cxn>
              <a:cxn ang="0">
                <a:pos x="8" y="1"/>
              </a:cxn>
              <a:cxn ang="0">
                <a:pos x="10" y="2"/>
              </a:cxn>
              <a:cxn ang="0">
                <a:pos x="12" y="3"/>
              </a:cxn>
              <a:cxn ang="0">
                <a:pos x="14" y="4"/>
              </a:cxn>
              <a:cxn ang="0">
                <a:pos x="16" y="4"/>
              </a:cxn>
              <a:cxn ang="0">
                <a:pos x="15" y="7"/>
              </a:cxn>
              <a:cxn ang="0">
                <a:pos x="13" y="8"/>
              </a:cxn>
              <a:cxn ang="0">
                <a:pos x="12" y="10"/>
              </a:cxn>
              <a:cxn ang="0">
                <a:pos x="9" y="10"/>
              </a:cxn>
              <a:cxn ang="0">
                <a:pos x="7" y="10"/>
              </a:cxn>
              <a:cxn ang="0">
                <a:pos x="5" y="10"/>
              </a:cxn>
              <a:cxn ang="0">
                <a:pos x="2" y="10"/>
              </a:cxn>
              <a:cxn ang="0">
                <a:pos x="1" y="10"/>
              </a:cxn>
            </a:cxnLst>
            <a:rect l="0" t="0" r="r" b="b"/>
            <a:pathLst>
              <a:path w="17" h="11">
                <a:moveTo>
                  <a:pt x="1" y="10"/>
                </a:moveTo>
                <a:lnTo>
                  <a:pt x="1" y="8"/>
                </a:lnTo>
                <a:lnTo>
                  <a:pt x="0" y="5"/>
                </a:lnTo>
                <a:lnTo>
                  <a:pt x="1" y="3"/>
                </a:lnTo>
                <a:lnTo>
                  <a:pt x="1" y="2"/>
                </a:lnTo>
                <a:lnTo>
                  <a:pt x="3" y="1"/>
                </a:lnTo>
                <a:lnTo>
                  <a:pt x="5" y="0"/>
                </a:lnTo>
                <a:lnTo>
                  <a:pt x="6" y="1"/>
                </a:lnTo>
                <a:lnTo>
                  <a:pt x="8" y="1"/>
                </a:lnTo>
                <a:lnTo>
                  <a:pt x="10" y="2"/>
                </a:lnTo>
                <a:lnTo>
                  <a:pt x="12" y="3"/>
                </a:lnTo>
                <a:lnTo>
                  <a:pt x="14" y="4"/>
                </a:lnTo>
                <a:lnTo>
                  <a:pt x="16" y="4"/>
                </a:lnTo>
                <a:lnTo>
                  <a:pt x="15" y="7"/>
                </a:lnTo>
                <a:lnTo>
                  <a:pt x="13" y="8"/>
                </a:lnTo>
                <a:lnTo>
                  <a:pt x="12" y="10"/>
                </a:lnTo>
                <a:lnTo>
                  <a:pt x="9" y="10"/>
                </a:lnTo>
                <a:lnTo>
                  <a:pt x="7" y="10"/>
                </a:lnTo>
                <a:lnTo>
                  <a:pt x="5" y="10"/>
                </a:lnTo>
                <a:lnTo>
                  <a:pt x="2" y="10"/>
                </a:lnTo>
                <a:lnTo>
                  <a:pt x="1" y="1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" name="Freeform 166"/>
          <p:cNvSpPr>
            <a:spLocks/>
          </p:cNvSpPr>
          <p:nvPr/>
        </p:nvSpPr>
        <p:spPr bwMode="auto">
          <a:xfrm>
            <a:off x="5956300" y="5144399"/>
            <a:ext cx="2698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1"/>
              </a:cxn>
              <a:cxn ang="0">
                <a:pos x="5" y="1"/>
              </a:cxn>
              <a:cxn ang="0">
                <a:pos x="6" y="2"/>
              </a:cxn>
              <a:cxn ang="0">
                <a:pos x="8" y="2"/>
              </a:cxn>
              <a:cxn ang="0">
                <a:pos x="11" y="3"/>
              </a:cxn>
              <a:cxn ang="0">
                <a:pos x="12" y="3"/>
              </a:cxn>
              <a:cxn ang="0">
                <a:pos x="14" y="4"/>
              </a:cxn>
              <a:cxn ang="0">
                <a:pos x="15" y="4"/>
              </a:cxn>
              <a:cxn ang="0">
                <a:pos x="16" y="6"/>
              </a:cxn>
              <a:cxn ang="0">
                <a:pos x="15" y="7"/>
              </a:cxn>
              <a:cxn ang="0">
                <a:pos x="12" y="8"/>
              </a:cxn>
              <a:cxn ang="0">
                <a:pos x="9" y="8"/>
              </a:cxn>
              <a:cxn ang="0">
                <a:pos x="8" y="7"/>
              </a:cxn>
              <a:cxn ang="0">
                <a:pos x="6" y="7"/>
              </a:cxn>
              <a:cxn ang="0">
                <a:pos x="5" y="6"/>
              </a:cxn>
              <a:cxn ang="0">
                <a:pos x="4" y="5"/>
              </a:cxn>
              <a:cxn ang="0">
                <a:pos x="2" y="4"/>
              </a:cxn>
              <a:cxn ang="0">
                <a:pos x="2" y="3"/>
              </a:cxn>
              <a:cxn ang="0">
                <a:pos x="1" y="2"/>
              </a:cxn>
              <a:cxn ang="0">
                <a:pos x="0" y="0"/>
              </a:cxn>
            </a:cxnLst>
            <a:rect l="0" t="0" r="r" b="b"/>
            <a:pathLst>
              <a:path w="17" h="9">
                <a:moveTo>
                  <a:pt x="0" y="0"/>
                </a:moveTo>
                <a:lnTo>
                  <a:pt x="2" y="1"/>
                </a:lnTo>
                <a:lnTo>
                  <a:pt x="5" y="1"/>
                </a:lnTo>
                <a:lnTo>
                  <a:pt x="6" y="2"/>
                </a:lnTo>
                <a:lnTo>
                  <a:pt x="8" y="2"/>
                </a:lnTo>
                <a:lnTo>
                  <a:pt x="11" y="3"/>
                </a:lnTo>
                <a:lnTo>
                  <a:pt x="12" y="3"/>
                </a:lnTo>
                <a:lnTo>
                  <a:pt x="14" y="4"/>
                </a:lnTo>
                <a:lnTo>
                  <a:pt x="15" y="4"/>
                </a:lnTo>
                <a:lnTo>
                  <a:pt x="16" y="6"/>
                </a:lnTo>
                <a:lnTo>
                  <a:pt x="15" y="7"/>
                </a:lnTo>
                <a:lnTo>
                  <a:pt x="12" y="8"/>
                </a:lnTo>
                <a:lnTo>
                  <a:pt x="9" y="8"/>
                </a:lnTo>
                <a:lnTo>
                  <a:pt x="8" y="7"/>
                </a:lnTo>
                <a:lnTo>
                  <a:pt x="6" y="7"/>
                </a:lnTo>
                <a:lnTo>
                  <a:pt x="5" y="6"/>
                </a:lnTo>
                <a:lnTo>
                  <a:pt x="4" y="5"/>
                </a:lnTo>
                <a:lnTo>
                  <a:pt x="2" y="4"/>
                </a:lnTo>
                <a:lnTo>
                  <a:pt x="2" y="3"/>
                </a:lnTo>
                <a:lnTo>
                  <a:pt x="1" y="2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" name="Freeform 167"/>
          <p:cNvSpPr>
            <a:spLocks/>
          </p:cNvSpPr>
          <p:nvPr/>
        </p:nvSpPr>
        <p:spPr bwMode="auto">
          <a:xfrm>
            <a:off x="5956300" y="5144399"/>
            <a:ext cx="36513" cy="20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1"/>
              </a:cxn>
              <a:cxn ang="0">
                <a:pos x="6" y="2"/>
              </a:cxn>
              <a:cxn ang="0">
                <a:pos x="8" y="3"/>
              </a:cxn>
              <a:cxn ang="0">
                <a:pos x="12" y="4"/>
              </a:cxn>
              <a:cxn ang="0">
                <a:pos x="15" y="5"/>
              </a:cxn>
              <a:cxn ang="0">
                <a:pos x="17" y="6"/>
              </a:cxn>
              <a:cxn ang="0">
                <a:pos x="19" y="7"/>
              </a:cxn>
              <a:cxn ang="0">
                <a:pos x="21" y="7"/>
              </a:cxn>
              <a:cxn ang="0">
                <a:pos x="22" y="10"/>
              </a:cxn>
              <a:cxn ang="0">
                <a:pos x="21" y="12"/>
              </a:cxn>
              <a:cxn ang="0">
                <a:pos x="17" y="14"/>
              </a:cxn>
              <a:cxn ang="0">
                <a:pos x="13" y="14"/>
              </a:cxn>
              <a:cxn ang="0">
                <a:pos x="10" y="13"/>
              </a:cxn>
              <a:cxn ang="0">
                <a:pos x="8" y="12"/>
              </a:cxn>
              <a:cxn ang="0">
                <a:pos x="7" y="10"/>
              </a:cxn>
              <a:cxn ang="0">
                <a:pos x="5" y="8"/>
              </a:cxn>
              <a:cxn ang="0">
                <a:pos x="3" y="7"/>
              </a:cxn>
              <a:cxn ang="0">
                <a:pos x="3" y="5"/>
              </a:cxn>
              <a:cxn ang="0">
                <a:pos x="1" y="3"/>
              </a:cxn>
              <a:cxn ang="0">
                <a:pos x="0" y="0"/>
              </a:cxn>
            </a:cxnLst>
            <a:rect l="0" t="0" r="r" b="b"/>
            <a:pathLst>
              <a:path w="23" h="15">
                <a:moveTo>
                  <a:pt x="0" y="0"/>
                </a:moveTo>
                <a:lnTo>
                  <a:pt x="3" y="1"/>
                </a:lnTo>
                <a:lnTo>
                  <a:pt x="6" y="2"/>
                </a:lnTo>
                <a:lnTo>
                  <a:pt x="8" y="3"/>
                </a:lnTo>
                <a:lnTo>
                  <a:pt x="12" y="4"/>
                </a:lnTo>
                <a:lnTo>
                  <a:pt x="15" y="5"/>
                </a:lnTo>
                <a:lnTo>
                  <a:pt x="17" y="6"/>
                </a:lnTo>
                <a:lnTo>
                  <a:pt x="19" y="7"/>
                </a:lnTo>
                <a:lnTo>
                  <a:pt x="21" y="7"/>
                </a:lnTo>
                <a:lnTo>
                  <a:pt x="22" y="10"/>
                </a:lnTo>
                <a:lnTo>
                  <a:pt x="21" y="12"/>
                </a:lnTo>
                <a:lnTo>
                  <a:pt x="17" y="14"/>
                </a:lnTo>
                <a:lnTo>
                  <a:pt x="13" y="14"/>
                </a:lnTo>
                <a:lnTo>
                  <a:pt x="10" y="13"/>
                </a:lnTo>
                <a:lnTo>
                  <a:pt x="8" y="12"/>
                </a:lnTo>
                <a:lnTo>
                  <a:pt x="7" y="10"/>
                </a:lnTo>
                <a:lnTo>
                  <a:pt x="5" y="8"/>
                </a:lnTo>
                <a:lnTo>
                  <a:pt x="3" y="7"/>
                </a:lnTo>
                <a:lnTo>
                  <a:pt x="3" y="5"/>
                </a:lnTo>
                <a:lnTo>
                  <a:pt x="1" y="3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9" name="Freeform 168"/>
          <p:cNvSpPr>
            <a:spLocks/>
          </p:cNvSpPr>
          <p:nvPr/>
        </p:nvSpPr>
        <p:spPr bwMode="auto">
          <a:xfrm>
            <a:off x="6116638" y="5134874"/>
            <a:ext cx="158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1"/>
              </a:cxn>
              <a:cxn ang="0">
                <a:pos x="3" y="1"/>
              </a:cxn>
              <a:cxn ang="0">
                <a:pos x="5" y="1"/>
              </a:cxn>
              <a:cxn ang="0">
                <a:pos x="6" y="1"/>
              </a:cxn>
              <a:cxn ang="0">
                <a:pos x="8" y="1"/>
              </a:cxn>
              <a:cxn ang="0">
                <a:pos x="9" y="1"/>
              </a:cxn>
              <a:cxn ang="0">
                <a:pos x="8" y="0"/>
              </a:cxn>
              <a:cxn ang="0">
                <a:pos x="6" y="0"/>
              </a:cxn>
              <a:cxn ang="0">
                <a:pos x="5" y="0"/>
              </a:cxn>
              <a:cxn ang="0">
                <a:pos x="4" y="0"/>
              </a:cxn>
              <a:cxn ang="0">
                <a:pos x="3" y="0"/>
              </a:cxn>
              <a:cxn ang="0">
                <a:pos x="1" y="0"/>
              </a:cxn>
              <a:cxn ang="0">
                <a:pos x="0" y="0"/>
              </a:cxn>
            </a:cxnLst>
            <a:rect l="0" t="0" r="r" b="b"/>
            <a:pathLst>
              <a:path w="10" h="2">
                <a:moveTo>
                  <a:pt x="0" y="0"/>
                </a:moveTo>
                <a:lnTo>
                  <a:pt x="1" y="1"/>
                </a:lnTo>
                <a:lnTo>
                  <a:pt x="3" y="1"/>
                </a:lnTo>
                <a:lnTo>
                  <a:pt x="5" y="1"/>
                </a:lnTo>
                <a:lnTo>
                  <a:pt x="6" y="1"/>
                </a:lnTo>
                <a:lnTo>
                  <a:pt x="8" y="1"/>
                </a:lnTo>
                <a:lnTo>
                  <a:pt x="9" y="1"/>
                </a:lnTo>
                <a:lnTo>
                  <a:pt x="8" y="0"/>
                </a:lnTo>
                <a:lnTo>
                  <a:pt x="6" y="0"/>
                </a:lnTo>
                <a:lnTo>
                  <a:pt x="5" y="0"/>
                </a:lnTo>
                <a:lnTo>
                  <a:pt x="4" y="0"/>
                </a:ln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0" name="Freeform 169"/>
          <p:cNvSpPr>
            <a:spLocks/>
          </p:cNvSpPr>
          <p:nvPr/>
        </p:nvSpPr>
        <p:spPr bwMode="auto">
          <a:xfrm>
            <a:off x="6116638" y="5134874"/>
            <a:ext cx="25400" cy="11112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0" y="3"/>
              </a:cxn>
              <a:cxn ang="0">
                <a:pos x="2" y="5"/>
              </a:cxn>
              <a:cxn ang="0">
                <a:pos x="4" y="6"/>
              </a:cxn>
              <a:cxn ang="0">
                <a:pos x="8" y="7"/>
              </a:cxn>
              <a:cxn ang="0">
                <a:pos x="11" y="7"/>
              </a:cxn>
              <a:cxn ang="0">
                <a:pos x="13" y="6"/>
              </a:cxn>
              <a:cxn ang="0">
                <a:pos x="14" y="5"/>
              </a:cxn>
              <a:cxn ang="0">
                <a:pos x="15" y="4"/>
              </a:cxn>
              <a:cxn ang="0">
                <a:pos x="14" y="2"/>
              </a:cxn>
              <a:cxn ang="0">
                <a:pos x="13" y="1"/>
              </a:cxn>
              <a:cxn ang="0">
                <a:pos x="11" y="0"/>
              </a:cxn>
              <a:cxn ang="0">
                <a:pos x="9" y="0"/>
              </a:cxn>
              <a:cxn ang="0">
                <a:pos x="6" y="0"/>
              </a:cxn>
              <a:cxn ang="0">
                <a:pos x="4" y="1"/>
              </a:cxn>
              <a:cxn ang="0">
                <a:pos x="2" y="1"/>
              </a:cxn>
              <a:cxn ang="0">
                <a:pos x="0" y="1"/>
              </a:cxn>
            </a:cxnLst>
            <a:rect l="0" t="0" r="r" b="b"/>
            <a:pathLst>
              <a:path w="16" h="8">
                <a:moveTo>
                  <a:pt x="0" y="1"/>
                </a:moveTo>
                <a:lnTo>
                  <a:pt x="0" y="3"/>
                </a:lnTo>
                <a:lnTo>
                  <a:pt x="2" y="5"/>
                </a:lnTo>
                <a:lnTo>
                  <a:pt x="4" y="6"/>
                </a:lnTo>
                <a:lnTo>
                  <a:pt x="8" y="7"/>
                </a:lnTo>
                <a:lnTo>
                  <a:pt x="11" y="7"/>
                </a:lnTo>
                <a:lnTo>
                  <a:pt x="13" y="6"/>
                </a:lnTo>
                <a:lnTo>
                  <a:pt x="14" y="5"/>
                </a:lnTo>
                <a:lnTo>
                  <a:pt x="15" y="4"/>
                </a:lnTo>
                <a:lnTo>
                  <a:pt x="14" y="2"/>
                </a:lnTo>
                <a:lnTo>
                  <a:pt x="13" y="1"/>
                </a:lnTo>
                <a:lnTo>
                  <a:pt x="11" y="0"/>
                </a:lnTo>
                <a:lnTo>
                  <a:pt x="9" y="0"/>
                </a:lnTo>
                <a:lnTo>
                  <a:pt x="6" y="0"/>
                </a:lnTo>
                <a:lnTo>
                  <a:pt x="4" y="1"/>
                </a:lnTo>
                <a:lnTo>
                  <a:pt x="2" y="1"/>
                </a:lnTo>
                <a:lnTo>
                  <a:pt x="0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1" name="Freeform 170"/>
          <p:cNvSpPr>
            <a:spLocks/>
          </p:cNvSpPr>
          <p:nvPr/>
        </p:nvSpPr>
        <p:spPr bwMode="auto">
          <a:xfrm>
            <a:off x="6045200" y="5145986"/>
            <a:ext cx="12700" cy="3175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1" y="1"/>
              </a:cxn>
              <a:cxn ang="0">
                <a:pos x="2" y="1"/>
              </a:cxn>
              <a:cxn ang="0">
                <a:pos x="3" y="1"/>
              </a:cxn>
              <a:cxn ang="0">
                <a:pos x="4" y="1"/>
              </a:cxn>
              <a:cxn ang="0">
                <a:pos x="5" y="1"/>
              </a:cxn>
              <a:cxn ang="0">
                <a:pos x="6" y="1"/>
              </a:cxn>
              <a:cxn ang="0">
                <a:pos x="7" y="1"/>
              </a:cxn>
              <a:cxn ang="0">
                <a:pos x="6" y="0"/>
              </a:cxn>
              <a:cxn ang="0">
                <a:pos x="5" y="0"/>
              </a:cxn>
              <a:cxn ang="0">
                <a:pos x="3" y="0"/>
              </a:cxn>
              <a:cxn ang="0">
                <a:pos x="0" y="1"/>
              </a:cxn>
            </a:cxnLst>
            <a:rect l="0" t="0" r="r" b="b"/>
            <a:pathLst>
              <a:path w="8" h="2">
                <a:moveTo>
                  <a:pt x="0" y="1"/>
                </a:moveTo>
                <a:lnTo>
                  <a:pt x="1" y="1"/>
                </a:lnTo>
                <a:lnTo>
                  <a:pt x="2" y="1"/>
                </a:lnTo>
                <a:lnTo>
                  <a:pt x="3" y="1"/>
                </a:lnTo>
                <a:lnTo>
                  <a:pt x="4" y="1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6" y="0"/>
                </a:lnTo>
                <a:lnTo>
                  <a:pt x="5" y="0"/>
                </a:lnTo>
                <a:lnTo>
                  <a:pt x="3" y="0"/>
                </a:lnTo>
                <a:lnTo>
                  <a:pt x="0" y="1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" name="Freeform 171"/>
          <p:cNvSpPr>
            <a:spLocks/>
          </p:cNvSpPr>
          <p:nvPr/>
        </p:nvSpPr>
        <p:spPr bwMode="auto">
          <a:xfrm>
            <a:off x="6045200" y="5145986"/>
            <a:ext cx="22225" cy="1111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" y="3"/>
              </a:cxn>
              <a:cxn ang="0">
                <a:pos x="4" y="3"/>
              </a:cxn>
              <a:cxn ang="0">
                <a:pos x="6" y="4"/>
              </a:cxn>
              <a:cxn ang="0">
                <a:pos x="8" y="5"/>
              </a:cxn>
              <a:cxn ang="0">
                <a:pos x="10" y="6"/>
              </a:cxn>
              <a:cxn ang="0">
                <a:pos x="11" y="6"/>
              </a:cxn>
              <a:cxn ang="0">
                <a:pos x="12" y="6"/>
              </a:cxn>
              <a:cxn ang="0">
                <a:pos x="13" y="4"/>
              </a:cxn>
              <a:cxn ang="0">
                <a:pos x="11" y="1"/>
              </a:cxn>
              <a:cxn ang="0">
                <a:pos x="9" y="0"/>
              </a:cxn>
              <a:cxn ang="0">
                <a:pos x="5" y="1"/>
              </a:cxn>
              <a:cxn ang="0">
                <a:pos x="0" y="4"/>
              </a:cxn>
            </a:cxnLst>
            <a:rect l="0" t="0" r="r" b="b"/>
            <a:pathLst>
              <a:path w="14" h="7">
                <a:moveTo>
                  <a:pt x="0" y="4"/>
                </a:moveTo>
                <a:lnTo>
                  <a:pt x="1" y="3"/>
                </a:lnTo>
                <a:lnTo>
                  <a:pt x="4" y="3"/>
                </a:lnTo>
                <a:lnTo>
                  <a:pt x="6" y="4"/>
                </a:lnTo>
                <a:lnTo>
                  <a:pt x="8" y="5"/>
                </a:lnTo>
                <a:lnTo>
                  <a:pt x="10" y="6"/>
                </a:lnTo>
                <a:lnTo>
                  <a:pt x="11" y="6"/>
                </a:lnTo>
                <a:lnTo>
                  <a:pt x="12" y="6"/>
                </a:lnTo>
                <a:lnTo>
                  <a:pt x="13" y="4"/>
                </a:lnTo>
                <a:lnTo>
                  <a:pt x="11" y="1"/>
                </a:lnTo>
                <a:lnTo>
                  <a:pt x="9" y="0"/>
                </a:lnTo>
                <a:lnTo>
                  <a:pt x="5" y="1"/>
                </a:lnTo>
                <a:lnTo>
                  <a:pt x="0" y="4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" name="Freeform 172"/>
          <p:cNvSpPr>
            <a:spLocks/>
          </p:cNvSpPr>
          <p:nvPr/>
        </p:nvSpPr>
        <p:spPr bwMode="auto">
          <a:xfrm>
            <a:off x="6196013" y="5088836"/>
            <a:ext cx="39687" cy="44450"/>
          </a:xfrm>
          <a:custGeom>
            <a:avLst/>
            <a:gdLst/>
            <a:ahLst/>
            <a:cxnLst>
              <a:cxn ang="0">
                <a:pos x="22" y="3"/>
              </a:cxn>
              <a:cxn ang="0">
                <a:pos x="22" y="4"/>
              </a:cxn>
              <a:cxn ang="0">
                <a:pos x="22" y="6"/>
              </a:cxn>
              <a:cxn ang="0">
                <a:pos x="22" y="7"/>
              </a:cxn>
              <a:cxn ang="0">
                <a:pos x="24" y="8"/>
              </a:cxn>
              <a:cxn ang="0">
                <a:pos x="21" y="10"/>
              </a:cxn>
              <a:cxn ang="0">
                <a:pos x="18" y="13"/>
              </a:cxn>
              <a:cxn ang="0">
                <a:pos x="15" y="16"/>
              </a:cxn>
              <a:cxn ang="0">
                <a:pos x="12" y="19"/>
              </a:cxn>
              <a:cxn ang="0">
                <a:pos x="10" y="23"/>
              </a:cxn>
              <a:cxn ang="0">
                <a:pos x="6" y="25"/>
              </a:cxn>
              <a:cxn ang="0">
                <a:pos x="3" y="28"/>
              </a:cxn>
              <a:cxn ang="0">
                <a:pos x="0" y="30"/>
              </a:cxn>
              <a:cxn ang="0">
                <a:pos x="0" y="25"/>
              </a:cxn>
              <a:cxn ang="0">
                <a:pos x="0" y="20"/>
              </a:cxn>
              <a:cxn ang="0">
                <a:pos x="0" y="16"/>
              </a:cxn>
              <a:cxn ang="0">
                <a:pos x="2" y="12"/>
              </a:cxn>
              <a:cxn ang="0">
                <a:pos x="4" y="9"/>
              </a:cxn>
              <a:cxn ang="0">
                <a:pos x="7" y="7"/>
              </a:cxn>
              <a:cxn ang="0">
                <a:pos x="11" y="7"/>
              </a:cxn>
              <a:cxn ang="0">
                <a:pos x="17" y="8"/>
              </a:cxn>
              <a:cxn ang="0">
                <a:pos x="17" y="5"/>
              </a:cxn>
              <a:cxn ang="0">
                <a:pos x="18" y="3"/>
              </a:cxn>
              <a:cxn ang="0">
                <a:pos x="20" y="2"/>
              </a:cxn>
              <a:cxn ang="0">
                <a:pos x="22" y="0"/>
              </a:cxn>
              <a:cxn ang="0">
                <a:pos x="22" y="1"/>
              </a:cxn>
              <a:cxn ang="0">
                <a:pos x="22" y="2"/>
              </a:cxn>
              <a:cxn ang="0">
                <a:pos x="22" y="3"/>
              </a:cxn>
            </a:cxnLst>
            <a:rect l="0" t="0" r="r" b="b"/>
            <a:pathLst>
              <a:path w="25" h="31">
                <a:moveTo>
                  <a:pt x="22" y="3"/>
                </a:moveTo>
                <a:lnTo>
                  <a:pt x="22" y="4"/>
                </a:lnTo>
                <a:lnTo>
                  <a:pt x="22" y="6"/>
                </a:lnTo>
                <a:lnTo>
                  <a:pt x="22" y="7"/>
                </a:lnTo>
                <a:lnTo>
                  <a:pt x="24" y="8"/>
                </a:lnTo>
                <a:lnTo>
                  <a:pt x="21" y="10"/>
                </a:lnTo>
                <a:lnTo>
                  <a:pt x="18" y="13"/>
                </a:lnTo>
                <a:lnTo>
                  <a:pt x="15" y="16"/>
                </a:lnTo>
                <a:lnTo>
                  <a:pt x="12" y="19"/>
                </a:lnTo>
                <a:lnTo>
                  <a:pt x="10" y="23"/>
                </a:lnTo>
                <a:lnTo>
                  <a:pt x="6" y="25"/>
                </a:lnTo>
                <a:lnTo>
                  <a:pt x="3" y="28"/>
                </a:lnTo>
                <a:lnTo>
                  <a:pt x="0" y="30"/>
                </a:lnTo>
                <a:lnTo>
                  <a:pt x="0" y="25"/>
                </a:lnTo>
                <a:lnTo>
                  <a:pt x="0" y="20"/>
                </a:lnTo>
                <a:lnTo>
                  <a:pt x="0" y="16"/>
                </a:lnTo>
                <a:lnTo>
                  <a:pt x="2" y="12"/>
                </a:lnTo>
                <a:lnTo>
                  <a:pt x="4" y="9"/>
                </a:lnTo>
                <a:lnTo>
                  <a:pt x="7" y="7"/>
                </a:lnTo>
                <a:lnTo>
                  <a:pt x="11" y="7"/>
                </a:lnTo>
                <a:lnTo>
                  <a:pt x="17" y="8"/>
                </a:lnTo>
                <a:lnTo>
                  <a:pt x="17" y="5"/>
                </a:lnTo>
                <a:lnTo>
                  <a:pt x="18" y="3"/>
                </a:lnTo>
                <a:lnTo>
                  <a:pt x="20" y="2"/>
                </a:lnTo>
                <a:lnTo>
                  <a:pt x="22" y="0"/>
                </a:lnTo>
                <a:lnTo>
                  <a:pt x="22" y="1"/>
                </a:lnTo>
                <a:lnTo>
                  <a:pt x="22" y="2"/>
                </a:lnTo>
                <a:lnTo>
                  <a:pt x="22" y="3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" name="Freeform 173"/>
          <p:cNvSpPr>
            <a:spLocks/>
          </p:cNvSpPr>
          <p:nvPr/>
        </p:nvSpPr>
        <p:spPr bwMode="auto">
          <a:xfrm>
            <a:off x="6196013" y="5088836"/>
            <a:ext cx="49212" cy="53975"/>
          </a:xfrm>
          <a:custGeom>
            <a:avLst/>
            <a:gdLst/>
            <a:ahLst/>
            <a:cxnLst>
              <a:cxn ang="0">
                <a:pos x="27" y="3"/>
              </a:cxn>
              <a:cxn ang="0">
                <a:pos x="27" y="5"/>
              </a:cxn>
              <a:cxn ang="0">
                <a:pos x="27" y="7"/>
              </a:cxn>
              <a:cxn ang="0">
                <a:pos x="28" y="8"/>
              </a:cxn>
              <a:cxn ang="0">
                <a:pos x="30" y="9"/>
              </a:cxn>
              <a:cxn ang="0">
                <a:pos x="26" y="12"/>
              </a:cxn>
              <a:cxn ang="0">
                <a:pos x="22" y="15"/>
              </a:cxn>
              <a:cxn ang="0">
                <a:pos x="19" y="19"/>
              </a:cxn>
              <a:cxn ang="0">
                <a:pos x="15" y="23"/>
              </a:cxn>
              <a:cxn ang="0">
                <a:pos x="12" y="27"/>
              </a:cxn>
              <a:cxn ang="0">
                <a:pos x="8" y="30"/>
              </a:cxn>
              <a:cxn ang="0">
                <a:pos x="4" y="33"/>
              </a:cxn>
              <a:cxn ang="0">
                <a:pos x="0" y="36"/>
              </a:cxn>
              <a:cxn ang="0">
                <a:pos x="0" y="30"/>
              </a:cxn>
              <a:cxn ang="0">
                <a:pos x="0" y="24"/>
              </a:cxn>
              <a:cxn ang="0">
                <a:pos x="0" y="19"/>
              </a:cxn>
              <a:cxn ang="0">
                <a:pos x="2" y="14"/>
              </a:cxn>
              <a:cxn ang="0">
                <a:pos x="5" y="11"/>
              </a:cxn>
              <a:cxn ang="0">
                <a:pos x="9" y="8"/>
              </a:cxn>
              <a:cxn ang="0">
                <a:pos x="14" y="8"/>
              </a:cxn>
              <a:cxn ang="0">
                <a:pos x="21" y="9"/>
              </a:cxn>
              <a:cxn ang="0">
                <a:pos x="21" y="6"/>
              </a:cxn>
              <a:cxn ang="0">
                <a:pos x="23" y="4"/>
              </a:cxn>
              <a:cxn ang="0">
                <a:pos x="25" y="2"/>
              </a:cxn>
              <a:cxn ang="0">
                <a:pos x="27" y="0"/>
              </a:cxn>
              <a:cxn ang="0">
                <a:pos x="27" y="1"/>
              </a:cxn>
              <a:cxn ang="0">
                <a:pos x="27" y="2"/>
              </a:cxn>
              <a:cxn ang="0">
                <a:pos x="27" y="3"/>
              </a:cxn>
            </a:cxnLst>
            <a:rect l="0" t="0" r="r" b="b"/>
            <a:pathLst>
              <a:path w="31" h="37">
                <a:moveTo>
                  <a:pt x="27" y="3"/>
                </a:moveTo>
                <a:lnTo>
                  <a:pt x="27" y="5"/>
                </a:lnTo>
                <a:lnTo>
                  <a:pt x="27" y="7"/>
                </a:lnTo>
                <a:lnTo>
                  <a:pt x="28" y="8"/>
                </a:lnTo>
                <a:lnTo>
                  <a:pt x="30" y="9"/>
                </a:lnTo>
                <a:lnTo>
                  <a:pt x="26" y="12"/>
                </a:lnTo>
                <a:lnTo>
                  <a:pt x="22" y="15"/>
                </a:lnTo>
                <a:lnTo>
                  <a:pt x="19" y="19"/>
                </a:lnTo>
                <a:lnTo>
                  <a:pt x="15" y="23"/>
                </a:lnTo>
                <a:lnTo>
                  <a:pt x="12" y="27"/>
                </a:lnTo>
                <a:lnTo>
                  <a:pt x="8" y="30"/>
                </a:lnTo>
                <a:lnTo>
                  <a:pt x="4" y="33"/>
                </a:lnTo>
                <a:lnTo>
                  <a:pt x="0" y="36"/>
                </a:lnTo>
                <a:lnTo>
                  <a:pt x="0" y="30"/>
                </a:lnTo>
                <a:lnTo>
                  <a:pt x="0" y="24"/>
                </a:lnTo>
                <a:lnTo>
                  <a:pt x="0" y="19"/>
                </a:lnTo>
                <a:lnTo>
                  <a:pt x="2" y="14"/>
                </a:lnTo>
                <a:lnTo>
                  <a:pt x="5" y="11"/>
                </a:lnTo>
                <a:lnTo>
                  <a:pt x="9" y="8"/>
                </a:lnTo>
                <a:lnTo>
                  <a:pt x="14" y="8"/>
                </a:lnTo>
                <a:lnTo>
                  <a:pt x="21" y="9"/>
                </a:lnTo>
                <a:lnTo>
                  <a:pt x="21" y="6"/>
                </a:lnTo>
                <a:lnTo>
                  <a:pt x="23" y="4"/>
                </a:lnTo>
                <a:lnTo>
                  <a:pt x="25" y="2"/>
                </a:lnTo>
                <a:lnTo>
                  <a:pt x="27" y="0"/>
                </a:lnTo>
                <a:lnTo>
                  <a:pt x="27" y="1"/>
                </a:lnTo>
                <a:lnTo>
                  <a:pt x="27" y="2"/>
                </a:lnTo>
                <a:lnTo>
                  <a:pt x="27" y="3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" name="Freeform 174"/>
          <p:cNvSpPr>
            <a:spLocks/>
          </p:cNvSpPr>
          <p:nvPr/>
        </p:nvSpPr>
        <p:spPr bwMode="auto">
          <a:xfrm>
            <a:off x="5373688" y="5141224"/>
            <a:ext cx="241300" cy="36512"/>
          </a:xfrm>
          <a:custGeom>
            <a:avLst/>
            <a:gdLst/>
            <a:ahLst/>
            <a:cxnLst>
              <a:cxn ang="0">
                <a:pos x="139" y="6"/>
              </a:cxn>
              <a:cxn ang="0">
                <a:pos x="128" y="5"/>
              </a:cxn>
              <a:cxn ang="0">
                <a:pos x="118" y="9"/>
              </a:cxn>
              <a:cxn ang="0">
                <a:pos x="108" y="11"/>
              </a:cxn>
              <a:cxn ang="0">
                <a:pos x="94" y="8"/>
              </a:cxn>
              <a:cxn ang="0">
                <a:pos x="78" y="8"/>
              </a:cxn>
              <a:cxn ang="0">
                <a:pos x="62" y="9"/>
              </a:cxn>
              <a:cxn ang="0">
                <a:pos x="45" y="9"/>
              </a:cxn>
              <a:cxn ang="0">
                <a:pos x="35" y="5"/>
              </a:cxn>
              <a:cxn ang="0">
                <a:pos x="31" y="1"/>
              </a:cxn>
              <a:cxn ang="0">
                <a:pos x="26" y="1"/>
              </a:cxn>
              <a:cxn ang="0">
                <a:pos x="23" y="2"/>
              </a:cxn>
              <a:cxn ang="0">
                <a:pos x="18" y="4"/>
              </a:cxn>
              <a:cxn ang="0">
                <a:pos x="14" y="6"/>
              </a:cxn>
              <a:cxn ang="0">
                <a:pos x="9" y="9"/>
              </a:cxn>
              <a:cxn ang="0">
                <a:pos x="7" y="13"/>
              </a:cxn>
              <a:cxn ang="0">
                <a:pos x="5" y="18"/>
              </a:cxn>
              <a:cxn ang="0">
                <a:pos x="2" y="23"/>
              </a:cxn>
              <a:cxn ang="0">
                <a:pos x="6" y="23"/>
              </a:cxn>
              <a:cxn ang="0">
                <a:pos x="20" y="19"/>
              </a:cxn>
              <a:cxn ang="0">
                <a:pos x="33" y="17"/>
              </a:cxn>
              <a:cxn ang="0">
                <a:pos x="46" y="21"/>
              </a:cxn>
              <a:cxn ang="0">
                <a:pos x="58" y="23"/>
              </a:cxn>
              <a:cxn ang="0">
                <a:pos x="70" y="22"/>
              </a:cxn>
              <a:cxn ang="0">
                <a:pos x="81" y="20"/>
              </a:cxn>
              <a:cxn ang="0">
                <a:pos x="94" y="19"/>
              </a:cxn>
              <a:cxn ang="0">
                <a:pos x="106" y="17"/>
              </a:cxn>
              <a:cxn ang="0">
                <a:pos x="119" y="16"/>
              </a:cxn>
              <a:cxn ang="0">
                <a:pos x="129" y="13"/>
              </a:cxn>
              <a:cxn ang="0">
                <a:pos x="142" y="10"/>
              </a:cxn>
              <a:cxn ang="0">
                <a:pos x="147" y="9"/>
              </a:cxn>
              <a:cxn ang="0">
                <a:pos x="145" y="9"/>
              </a:cxn>
            </a:cxnLst>
            <a:rect l="0" t="0" r="r" b="b"/>
            <a:pathLst>
              <a:path w="149" h="26">
                <a:moveTo>
                  <a:pt x="144" y="9"/>
                </a:moveTo>
                <a:lnTo>
                  <a:pt x="139" y="6"/>
                </a:lnTo>
                <a:lnTo>
                  <a:pt x="133" y="5"/>
                </a:lnTo>
                <a:lnTo>
                  <a:pt x="128" y="5"/>
                </a:lnTo>
                <a:lnTo>
                  <a:pt x="123" y="7"/>
                </a:lnTo>
                <a:lnTo>
                  <a:pt x="118" y="9"/>
                </a:lnTo>
                <a:lnTo>
                  <a:pt x="113" y="10"/>
                </a:lnTo>
                <a:lnTo>
                  <a:pt x="108" y="11"/>
                </a:lnTo>
                <a:lnTo>
                  <a:pt x="102" y="10"/>
                </a:lnTo>
                <a:lnTo>
                  <a:pt x="94" y="8"/>
                </a:lnTo>
                <a:lnTo>
                  <a:pt x="86" y="7"/>
                </a:lnTo>
                <a:lnTo>
                  <a:pt x="78" y="8"/>
                </a:lnTo>
                <a:lnTo>
                  <a:pt x="70" y="9"/>
                </a:lnTo>
                <a:lnTo>
                  <a:pt x="62" y="9"/>
                </a:lnTo>
                <a:lnTo>
                  <a:pt x="53" y="9"/>
                </a:lnTo>
                <a:lnTo>
                  <a:pt x="45" y="9"/>
                </a:lnTo>
                <a:lnTo>
                  <a:pt x="37" y="6"/>
                </a:lnTo>
                <a:lnTo>
                  <a:pt x="35" y="5"/>
                </a:lnTo>
                <a:lnTo>
                  <a:pt x="34" y="2"/>
                </a:lnTo>
                <a:lnTo>
                  <a:pt x="31" y="1"/>
                </a:lnTo>
                <a:lnTo>
                  <a:pt x="28" y="0"/>
                </a:lnTo>
                <a:lnTo>
                  <a:pt x="26" y="1"/>
                </a:lnTo>
                <a:lnTo>
                  <a:pt x="25" y="2"/>
                </a:lnTo>
                <a:lnTo>
                  <a:pt x="23" y="2"/>
                </a:lnTo>
                <a:lnTo>
                  <a:pt x="20" y="3"/>
                </a:lnTo>
                <a:lnTo>
                  <a:pt x="18" y="4"/>
                </a:lnTo>
                <a:lnTo>
                  <a:pt x="16" y="5"/>
                </a:lnTo>
                <a:lnTo>
                  <a:pt x="14" y="6"/>
                </a:lnTo>
                <a:lnTo>
                  <a:pt x="12" y="7"/>
                </a:lnTo>
                <a:lnTo>
                  <a:pt x="9" y="9"/>
                </a:lnTo>
                <a:lnTo>
                  <a:pt x="8" y="11"/>
                </a:lnTo>
                <a:lnTo>
                  <a:pt x="7" y="13"/>
                </a:lnTo>
                <a:lnTo>
                  <a:pt x="6" y="16"/>
                </a:lnTo>
                <a:lnTo>
                  <a:pt x="5" y="18"/>
                </a:lnTo>
                <a:lnTo>
                  <a:pt x="4" y="21"/>
                </a:lnTo>
                <a:lnTo>
                  <a:pt x="2" y="23"/>
                </a:lnTo>
                <a:lnTo>
                  <a:pt x="0" y="25"/>
                </a:lnTo>
                <a:lnTo>
                  <a:pt x="6" y="23"/>
                </a:lnTo>
                <a:lnTo>
                  <a:pt x="13" y="20"/>
                </a:lnTo>
                <a:lnTo>
                  <a:pt x="20" y="19"/>
                </a:lnTo>
                <a:lnTo>
                  <a:pt x="26" y="17"/>
                </a:lnTo>
                <a:lnTo>
                  <a:pt x="33" y="17"/>
                </a:lnTo>
                <a:lnTo>
                  <a:pt x="40" y="19"/>
                </a:lnTo>
                <a:lnTo>
                  <a:pt x="46" y="21"/>
                </a:lnTo>
                <a:lnTo>
                  <a:pt x="52" y="25"/>
                </a:lnTo>
                <a:lnTo>
                  <a:pt x="58" y="23"/>
                </a:lnTo>
                <a:lnTo>
                  <a:pt x="64" y="23"/>
                </a:lnTo>
                <a:lnTo>
                  <a:pt x="70" y="22"/>
                </a:lnTo>
                <a:lnTo>
                  <a:pt x="75" y="20"/>
                </a:lnTo>
                <a:lnTo>
                  <a:pt x="81" y="20"/>
                </a:lnTo>
                <a:lnTo>
                  <a:pt x="88" y="19"/>
                </a:lnTo>
                <a:lnTo>
                  <a:pt x="94" y="19"/>
                </a:lnTo>
                <a:lnTo>
                  <a:pt x="100" y="18"/>
                </a:lnTo>
                <a:lnTo>
                  <a:pt x="106" y="17"/>
                </a:lnTo>
                <a:lnTo>
                  <a:pt x="112" y="16"/>
                </a:lnTo>
                <a:lnTo>
                  <a:pt x="119" y="16"/>
                </a:lnTo>
                <a:lnTo>
                  <a:pt x="124" y="15"/>
                </a:lnTo>
                <a:lnTo>
                  <a:pt x="129" y="13"/>
                </a:lnTo>
                <a:lnTo>
                  <a:pt x="136" y="13"/>
                </a:lnTo>
                <a:lnTo>
                  <a:pt x="142" y="10"/>
                </a:lnTo>
                <a:lnTo>
                  <a:pt x="148" y="9"/>
                </a:lnTo>
                <a:lnTo>
                  <a:pt x="147" y="9"/>
                </a:lnTo>
                <a:lnTo>
                  <a:pt x="146" y="9"/>
                </a:lnTo>
                <a:lnTo>
                  <a:pt x="145" y="9"/>
                </a:lnTo>
                <a:lnTo>
                  <a:pt x="144" y="9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" name="Freeform 175"/>
          <p:cNvSpPr>
            <a:spLocks/>
          </p:cNvSpPr>
          <p:nvPr/>
        </p:nvSpPr>
        <p:spPr bwMode="auto">
          <a:xfrm>
            <a:off x="5373688" y="5141224"/>
            <a:ext cx="250825" cy="46037"/>
          </a:xfrm>
          <a:custGeom>
            <a:avLst/>
            <a:gdLst/>
            <a:ahLst/>
            <a:cxnLst>
              <a:cxn ang="0">
                <a:pos x="145" y="8"/>
              </a:cxn>
              <a:cxn ang="0">
                <a:pos x="134" y="7"/>
              </a:cxn>
              <a:cxn ang="0">
                <a:pos x="122" y="12"/>
              </a:cxn>
              <a:cxn ang="0">
                <a:pos x="112" y="14"/>
              </a:cxn>
              <a:cxn ang="0">
                <a:pos x="98" y="10"/>
              </a:cxn>
              <a:cxn ang="0">
                <a:pos x="82" y="10"/>
              </a:cxn>
              <a:cxn ang="0">
                <a:pos x="64" y="12"/>
              </a:cxn>
              <a:cxn ang="0">
                <a:pos x="47" y="11"/>
              </a:cxn>
              <a:cxn ang="0">
                <a:pos x="37" y="6"/>
              </a:cxn>
              <a:cxn ang="0">
                <a:pos x="33" y="1"/>
              </a:cxn>
              <a:cxn ang="0">
                <a:pos x="28" y="1"/>
              </a:cxn>
              <a:cxn ang="0">
                <a:pos x="23" y="2"/>
              </a:cxn>
              <a:cxn ang="0">
                <a:pos x="18" y="5"/>
              </a:cxn>
              <a:cxn ang="0">
                <a:pos x="14" y="8"/>
              </a:cxn>
              <a:cxn ang="0">
                <a:pos x="9" y="11"/>
              </a:cxn>
              <a:cxn ang="0">
                <a:pos x="7" y="16"/>
              </a:cxn>
              <a:cxn ang="0">
                <a:pos x="5" y="22"/>
              </a:cxn>
              <a:cxn ang="0">
                <a:pos x="2" y="28"/>
              </a:cxn>
              <a:cxn ang="0">
                <a:pos x="6" y="28"/>
              </a:cxn>
              <a:cxn ang="0">
                <a:pos x="20" y="23"/>
              </a:cxn>
              <a:cxn ang="0">
                <a:pos x="35" y="21"/>
              </a:cxn>
              <a:cxn ang="0">
                <a:pos x="48" y="26"/>
              </a:cxn>
              <a:cxn ang="0">
                <a:pos x="60" y="29"/>
              </a:cxn>
              <a:cxn ang="0">
                <a:pos x="72" y="27"/>
              </a:cxn>
              <a:cxn ang="0">
                <a:pos x="85" y="24"/>
              </a:cxn>
              <a:cxn ang="0">
                <a:pos x="98" y="23"/>
              </a:cxn>
              <a:cxn ang="0">
                <a:pos x="110" y="21"/>
              </a:cxn>
              <a:cxn ang="0">
                <a:pos x="123" y="19"/>
              </a:cxn>
              <a:cxn ang="0">
                <a:pos x="135" y="16"/>
              </a:cxn>
              <a:cxn ang="0">
                <a:pos x="148" y="13"/>
              </a:cxn>
              <a:cxn ang="0">
                <a:pos x="153" y="11"/>
              </a:cxn>
              <a:cxn ang="0">
                <a:pos x="151" y="11"/>
              </a:cxn>
            </a:cxnLst>
            <a:rect l="0" t="0" r="r" b="b"/>
            <a:pathLst>
              <a:path w="155" h="32">
                <a:moveTo>
                  <a:pt x="150" y="11"/>
                </a:moveTo>
                <a:lnTo>
                  <a:pt x="145" y="8"/>
                </a:lnTo>
                <a:lnTo>
                  <a:pt x="139" y="6"/>
                </a:lnTo>
                <a:lnTo>
                  <a:pt x="134" y="7"/>
                </a:lnTo>
                <a:lnTo>
                  <a:pt x="127" y="9"/>
                </a:lnTo>
                <a:lnTo>
                  <a:pt x="122" y="12"/>
                </a:lnTo>
                <a:lnTo>
                  <a:pt x="117" y="13"/>
                </a:lnTo>
                <a:lnTo>
                  <a:pt x="112" y="14"/>
                </a:lnTo>
                <a:lnTo>
                  <a:pt x="106" y="13"/>
                </a:lnTo>
                <a:lnTo>
                  <a:pt x="98" y="10"/>
                </a:lnTo>
                <a:lnTo>
                  <a:pt x="90" y="9"/>
                </a:lnTo>
                <a:lnTo>
                  <a:pt x="82" y="10"/>
                </a:lnTo>
                <a:lnTo>
                  <a:pt x="72" y="11"/>
                </a:lnTo>
                <a:lnTo>
                  <a:pt x="64" y="12"/>
                </a:lnTo>
                <a:lnTo>
                  <a:pt x="55" y="12"/>
                </a:lnTo>
                <a:lnTo>
                  <a:pt x="47" y="11"/>
                </a:lnTo>
                <a:lnTo>
                  <a:pt x="39" y="8"/>
                </a:lnTo>
                <a:lnTo>
                  <a:pt x="37" y="6"/>
                </a:lnTo>
                <a:lnTo>
                  <a:pt x="36" y="3"/>
                </a:lnTo>
                <a:lnTo>
                  <a:pt x="33" y="1"/>
                </a:lnTo>
                <a:lnTo>
                  <a:pt x="30" y="0"/>
                </a:lnTo>
                <a:lnTo>
                  <a:pt x="28" y="1"/>
                </a:lnTo>
                <a:lnTo>
                  <a:pt x="25" y="2"/>
                </a:lnTo>
                <a:lnTo>
                  <a:pt x="23" y="2"/>
                </a:lnTo>
                <a:lnTo>
                  <a:pt x="20" y="4"/>
                </a:lnTo>
                <a:lnTo>
                  <a:pt x="18" y="5"/>
                </a:lnTo>
                <a:lnTo>
                  <a:pt x="16" y="6"/>
                </a:lnTo>
                <a:lnTo>
                  <a:pt x="14" y="8"/>
                </a:lnTo>
                <a:lnTo>
                  <a:pt x="12" y="9"/>
                </a:lnTo>
                <a:lnTo>
                  <a:pt x="9" y="11"/>
                </a:lnTo>
                <a:lnTo>
                  <a:pt x="8" y="14"/>
                </a:lnTo>
                <a:lnTo>
                  <a:pt x="7" y="16"/>
                </a:lnTo>
                <a:lnTo>
                  <a:pt x="6" y="19"/>
                </a:lnTo>
                <a:lnTo>
                  <a:pt x="5" y="22"/>
                </a:lnTo>
                <a:lnTo>
                  <a:pt x="4" y="26"/>
                </a:lnTo>
                <a:lnTo>
                  <a:pt x="2" y="28"/>
                </a:lnTo>
                <a:lnTo>
                  <a:pt x="0" y="31"/>
                </a:lnTo>
                <a:lnTo>
                  <a:pt x="6" y="28"/>
                </a:lnTo>
                <a:lnTo>
                  <a:pt x="13" y="25"/>
                </a:lnTo>
                <a:lnTo>
                  <a:pt x="20" y="23"/>
                </a:lnTo>
                <a:lnTo>
                  <a:pt x="28" y="21"/>
                </a:lnTo>
                <a:lnTo>
                  <a:pt x="35" y="21"/>
                </a:lnTo>
                <a:lnTo>
                  <a:pt x="42" y="23"/>
                </a:lnTo>
                <a:lnTo>
                  <a:pt x="48" y="26"/>
                </a:lnTo>
                <a:lnTo>
                  <a:pt x="54" y="31"/>
                </a:lnTo>
                <a:lnTo>
                  <a:pt x="60" y="29"/>
                </a:lnTo>
                <a:lnTo>
                  <a:pt x="66" y="28"/>
                </a:lnTo>
                <a:lnTo>
                  <a:pt x="72" y="27"/>
                </a:lnTo>
                <a:lnTo>
                  <a:pt x="79" y="25"/>
                </a:lnTo>
                <a:lnTo>
                  <a:pt x="85" y="24"/>
                </a:lnTo>
                <a:lnTo>
                  <a:pt x="92" y="23"/>
                </a:lnTo>
                <a:lnTo>
                  <a:pt x="98" y="23"/>
                </a:lnTo>
                <a:lnTo>
                  <a:pt x="104" y="22"/>
                </a:lnTo>
                <a:lnTo>
                  <a:pt x="110" y="21"/>
                </a:lnTo>
                <a:lnTo>
                  <a:pt x="116" y="20"/>
                </a:lnTo>
                <a:lnTo>
                  <a:pt x="123" y="19"/>
                </a:lnTo>
                <a:lnTo>
                  <a:pt x="130" y="18"/>
                </a:lnTo>
                <a:lnTo>
                  <a:pt x="135" y="16"/>
                </a:lnTo>
                <a:lnTo>
                  <a:pt x="142" y="16"/>
                </a:lnTo>
                <a:lnTo>
                  <a:pt x="148" y="13"/>
                </a:lnTo>
                <a:lnTo>
                  <a:pt x="154" y="11"/>
                </a:lnTo>
                <a:lnTo>
                  <a:pt x="153" y="11"/>
                </a:lnTo>
                <a:lnTo>
                  <a:pt x="152" y="11"/>
                </a:lnTo>
                <a:lnTo>
                  <a:pt x="151" y="11"/>
                </a:lnTo>
                <a:lnTo>
                  <a:pt x="150" y="11"/>
                </a:lnTo>
              </a:path>
            </a:pathLst>
          </a:custGeom>
          <a:solidFill>
            <a:srgbClr val="FF99CC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" name="Freeform 176"/>
          <p:cNvSpPr>
            <a:spLocks/>
          </p:cNvSpPr>
          <p:nvPr/>
        </p:nvSpPr>
        <p:spPr bwMode="auto">
          <a:xfrm>
            <a:off x="5686425" y="5134874"/>
            <a:ext cx="58738" cy="17462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3" y="6"/>
              </a:cxn>
              <a:cxn ang="0">
                <a:pos x="6" y="6"/>
              </a:cxn>
              <a:cxn ang="0">
                <a:pos x="9" y="5"/>
              </a:cxn>
              <a:cxn ang="0">
                <a:pos x="13" y="5"/>
              </a:cxn>
              <a:cxn ang="0">
                <a:pos x="17" y="4"/>
              </a:cxn>
              <a:cxn ang="0">
                <a:pos x="21" y="4"/>
              </a:cxn>
              <a:cxn ang="0">
                <a:pos x="24" y="4"/>
              </a:cxn>
              <a:cxn ang="0">
                <a:pos x="27" y="4"/>
              </a:cxn>
              <a:cxn ang="0">
                <a:pos x="28" y="4"/>
              </a:cxn>
              <a:cxn ang="0">
                <a:pos x="30" y="3"/>
              </a:cxn>
              <a:cxn ang="0">
                <a:pos x="30" y="1"/>
              </a:cxn>
              <a:cxn ang="0">
                <a:pos x="32" y="1"/>
              </a:cxn>
              <a:cxn ang="0">
                <a:pos x="33" y="0"/>
              </a:cxn>
              <a:cxn ang="0">
                <a:pos x="34" y="1"/>
              </a:cxn>
              <a:cxn ang="0">
                <a:pos x="35" y="1"/>
              </a:cxn>
              <a:cxn ang="0">
                <a:pos x="36" y="2"/>
              </a:cxn>
              <a:cxn ang="0">
                <a:pos x="36" y="4"/>
              </a:cxn>
              <a:cxn ang="0">
                <a:pos x="36" y="5"/>
              </a:cxn>
              <a:cxn ang="0">
                <a:pos x="35" y="6"/>
              </a:cxn>
              <a:cxn ang="0">
                <a:pos x="31" y="8"/>
              </a:cxn>
              <a:cxn ang="0">
                <a:pos x="27" y="10"/>
              </a:cxn>
              <a:cxn ang="0">
                <a:pos x="22" y="11"/>
              </a:cxn>
              <a:cxn ang="0">
                <a:pos x="18" y="11"/>
              </a:cxn>
              <a:cxn ang="0">
                <a:pos x="14" y="11"/>
              </a:cxn>
              <a:cxn ang="0">
                <a:pos x="9" y="10"/>
              </a:cxn>
              <a:cxn ang="0">
                <a:pos x="4" y="9"/>
              </a:cxn>
              <a:cxn ang="0">
                <a:pos x="0" y="8"/>
              </a:cxn>
            </a:cxnLst>
            <a:rect l="0" t="0" r="r" b="b"/>
            <a:pathLst>
              <a:path w="37" h="12">
                <a:moveTo>
                  <a:pt x="0" y="8"/>
                </a:moveTo>
                <a:lnTo>
                  <a:pt x="3" y="6"/>
                </a:lnTo>
                <a:lnTo>
                  <a:pt x="6" y="6"/>
                </a:lnTo>
                <a:lnTo>
                  <a:pt x="9" y="5"/>
                </a:lnTo>
                <a:lnTo>
                  <a:pt x="13" y="5"/>
                </a:lnTo>
                <a:lnTo>
                  <a:pt x="17" y="4"/>
                </a:lnTo>
                <a:lnTo>
                  <a:pt x="21" y="4"/>
                </a:lnTo>
                <a:lnTo>
                  <a:pt x="24" y="4"/>
                </a:lnTo>
                <a:lnTo>
                  <a:pt x="27" y="4"/>
                </a:lnTo>
                <a:lnTo>
                  <a:pt x="28" y="4"/>
                </a:lnTo>
                <a:lnTo>
                  <a:pt x="30" y="3"/>
                </a:lnTo>
                <a:lnTo>
                  <a:pt x="30" y="1"/>
                </a:lnTo>
                <a:lnTo>
                  <a:pt x="32" y="1"/>
                </a:lnTo>
                <a:lnTo>
                  <a:pt x="33" y="0"/>
                </a:lnTo>
                <a:lnTo>
                  <a:pt x="34" y="1"/>
                </a:lnTo>
                <a:lnTo>
                  <a:pt x="35" y="1"/>
                </a:lnTo>
                <a:lnTo>
                  <a:pt x="36" y="2"/>
                </a:lnTo>
                <a:lnTo>
                  <a:pt x="36" y="4"/>
                </a:lnTo>
                <a:lnTo>
                  <a:pt x="36" y="5"/>
                </a:lnTo>
                <a:lnTo>
                  <a:pt x="35" y="6"/>
                </a:lnTo>
                <a:lnTo>
                  <a:pt x="31" y="8"/>
                </a:lnTo>
                <a:lnTo>
                  <a:pt x="27" y="10"/>
                </a:lnTo>
                <a:lnTo>
                  <a:pt x="22" y="11"/>
                </a:lnTo>
                <a:lnTo>
                  <a:pt x="18" y="11"/>
                </a:lnTo>
                <a:lnTo>
                  <a:pt x="14" y="11"/>
                </a:lnTo>
                <a:lnTo>
                  <a:pt x="9" y="10"/>
                </a:lnTo>
                <a:lnTo>
                  <a:pt x="4" y="9"/>
                </a:lnTo>
                <a:lnTo>
                  <a:pt x="0" y="8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" name="Freeform 177"/>
          <p:cNvSpPr>
            <a:spLocks/>
          </p:cNvSpPr>
          <p:nvPr/>
        </p:nvSpPr>
        <p:spPr bwMode="auto">
          <a:xfrm>
            <a:off x="5686425" y="5134874"/>
            <a:ext cx="69850" cy="254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4" y="9"/>
              </a:cxn>
              <a:cxn ang="0">
                <a:pos x="7" y="8"/>
              </a:cxn>
              <a:cxn ang="0">
                <a:pos x="11" y="8"/>
              </a:cxn>
              <a:cxn ang="0">
                <a:pos x="15" y="7"/>
              </a:cxn>
              <a:cxn ang="0">
                <a:pos x="20" y="6"/>
              </a:cxn>
              <a:cxn ang="0">
                <a:pos x="25" y="6"/>
              </a:cxn>
              <a:cxn ang="0">
                <a:pos x="29" y="6"/>
              </a:cxn>
              <a:cxn ang="0">
                <a:pos x="33" y="6"/>
              </a:cxn>
              <a:cxn ang="0">
                <a:pos x="34" y="6"/>
              </a:cxn>
              <a:cxn ang="0">
                <a:pos x="36" y="4"/>
              </a:cxn>
              <a:cxn ang="0">
                <a:pos x="36" y="2"/>
              </a:cxn>
              <a:cxn ang="0">
                <a:pos x="36" y="1"/>
              </a:cxn>
              <a:cxn ang="0">
                <a:pos x="38" y="1"/>
              </a:cxn>
              <a:cxn ang="0">
                <a:pos x="40" y="0"/>
              </a:cxn>
              <a:cxn ang="0">
                <a:pos x="41" y="1"/>
              </a:cxn>
              <a:cxn ang="0">
                <a:pos x="42" y="1"/>
              </a:cxn>
              <a:cxn ang="0">
                <a:pos x="43" y="3"/>
              </a:cxn>
              <a:cxn ang="0">
                <a:pos x="43" y="6"/>
              </a:cxn>
              <a:cxn ang="0">
                <a:pos x="43" y="8"/>
              </a:cxn>
              <a:cxn ang="0">
                <a:pos x="42" y="8"/>
              </a:cxn>
              <a:cxn ang="0">
                <a:pos x="37" y="12"/>
              </a:cxn>
              <a:cxn ang="0">
                <a:pos x="32" y="14"/>
              </a:cxn>
              <a:cxn ang="0">
                <a:pos x="27" y="16"/>
              </a:cxn>
              <a:cxn ang="0">
                <a:pos x="22" y="16"/>
              </a:cxn>
              <a:cxn ang="0">
                <a:pos x="16" y="16"/>
              </a:cxn>
              <a:cxn ang="0">
                <a:pos x="10" y="15"/>
              </a:cxn>
              <a:cxn ang="0">
                <a:pos x="5" y="13"/>
              </a:cxn>
              <a:cxn ang="0">
                <a:pos x="0" y="12"/>
              </a:cxn>
            </a:cxnLst>
            <a:rect l="0" t="0" r="r" b="b"/>
            <a:pathLst>
              <a:path w="44" h="17">
                <a:moveTo>
                  <a:pt x="0" y="12"/>
                </a:moveTo>
                <a:lnTo>
                  <a:pt x="4" y="9"/>
                </a:lnTo>
                <a:lnTo>
                  <a:pt x="7" y="8"/>
                </a:lnTo>
                <a:lnTo>
                  <a:pt x="11" y="8"/>
                </a:lnTo>
                <a:lnTo>
                  <a:pt x="15" y="7"/>
                </a:lnTo>
                <a:lnTo>
                  <a:pt x="20" y="6"/>
                </a:lnTo>
                <a:lnTo>
                  <a:pt x="25" y="6"/>
                </a:lnTo>
                <a:lnTo>
                  <a:pt x="29" y="6"/>
                </a:lnTo>
                <a:lnTo>
                  <a:pt x="33" y="6"/>
                </a:lnTo>
                <a:lnTo>
                  <a:pt x="34" y="6"/>
                </a:lnTo>
                <a:lnTo>
                  <a:pt x="36" y="4"/>
                </a:lnTo>
                <a:lnTo>
                  <a:pt x="36" y="2"/>
                </a:lnTo>
                <a:lnTo>
                  <a:pt x="36" y="1"/>
                </a:lnTo>
                <a:lnTo>
                  <a:pt x="38" y="1"/>
                </a:lnTo>
                <a:lnTo>
                  <a:pt x="40" y="0"/>
                </a:lnTo>
                <a:lnTo>
                  <a:pt x="41" y="1"/>
                </a:lnTo>
                <a:lnTo>
                  <a:pt x="42" y="1"/>
                </a:lnTo>
                <a:lnTo>
                  <a:pt x="43" y="3"/>
                </a:lnTo>
                <a:lnTo>
                  <a:pt x="43" y="6"/>
                </a:lnTo>
                <a:lnTo>
                  <a:pt x="43" y="8"/>
                </a:lnTo>
                <a:lnTo>
                  <a:pt x="42" y="8"/>
                </a:lnTo>
                <a:lnTo>
                  <a:pt x="37" y="12"/>
                </a:lnTo>
                <a:lnTo>
                  <a:pt x="32" y="14"/>
                </a:lnTo>
                <a:lnTo>
                  <a:pt x="27" y="16"/>
                </a:lnTo>
                <a:lnTo>
                  <a:pt x="22" y="16"/>
                </a:lnTo>
                <a:lnTo>
                  <a:pt x="16" y="16"/>
                </a:lnTo>
                <a:lnTo>
                  <a:pt x="10" y="15"/>
                </a:lnTo>
                <a:lnTo>
                  <a:pt x="5" y="13"/>
                </a:lnTo>
                <a:lnTo>
                  <a:pt x="0" y="12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" name="Freeform 178"/>
          <p:cNvSpPr>
            <a:spLocks/>
          </p:cNvSpPr>
          <p:nvPr/>
        </p:nvSpPr>
        <p:spPr bwMode="auto">
          <a:xfrm>
            <a:off x="5303838" y="5207899"/>
            <a:ext cx="131762" cy="52387"/>
          </a:xfrm>
          <a:custGeom>
            <a:avLst/>
            <a:gdLst/>
            <a:ahLst/>
            <a:cxnLst>
              <a:cxn ang="0">
                <a:pos x="80" y="32"/>
              </a:cxn>
              <a:cxn ang="0">
                <a:pos x="79" y="28"/>
              </a:cxn>
              <a:cxn ang="0">
                <a:pos x="76" y="24"/>
              </a:cxn>
              <a:cxn ang="0">
                <a:pos x="73" y="21"/>
              </a:cxn>
              <a:cxn ang="0">
                <a:pos x="70" y="18"/>
              </a:cxn>
              <a:cxn ang="0">
                <a:pos x="65" y="17"/>
              </a:cxn>
              <a:cxn ang="0">
                <a:pos x="59" y="15"/>
              </a:cxn>
              <a:cxn ang="0">
                <a:pos x="53" y="15"/>
              </a:cxn>
              <a:cxn ang="0">
                <a:pos x="48" y="15"/>
              </a:cxn>
              <a:cxn ang="0">
                <a:pos x="48" y="13"/>
              </a:cxn>
              <a:cxn ang="0">
                <a:pos x="48" y="10"/>
              </a:cxn>
              <a:cxn ang="0">
                <a:pos x="47" y="8"/>
              </a:cxn>
              <a:cxn ang="0">
                <a:pos x="46" y="6"/>
              </a:cxn>
              <a:cxn ang="0">
                <a:pos x="45" y="4"/>
              </a:cxn>
              <a:cxn ang="0">
                <a:pos x="44" y="3"/>
              </a:cxn>
              <a:cxn ang="0">
                <a:pos x="42" y="2"/>
              </a:cxn>
              <a:cxn ang="0">
                <a:pos x="40" y="1"/>
              </a:cxn>
              <a:cxn ang="0">
                <a:pos x="34" y="0"/>
              </a:cxn>
              <a:cxn ang="0">
                <a:pos x="30" y="0"/>
              </a:cxn>
              <a:cxn ang="0">
                <a:pos x="24" y="0"/>
              </a:cxn>
              <a:cxn ang="0">
                <a:pos x="19" y="1"/>
              </a:cxn>
              <a:cxn ang="0">
                <a:pos x="14" y="3"/>
              </a:cxn>
              <a:cxn ang="0">
                <a:pos x="10" y="4"/>
              </a:cxn>
              <a:cxn ang="0">
                <a:pos x="5" y="7"/>
              </a:cxn>
              <a:cxn ang="0">
                <a:pos x="1" y="10"/>
              </a:cxn>
              <a:cxn ang="0">
                <a:pos x="0" y="12"/>
              </a:cxn>
              <a:cxn ang="0">
                <a:pos x="0" y="13"/>
              </a:cxn>
              <a:cxn ang="0">
                <a:pos x="1" y="15"/>
              </a:cxn>
              <a:cxn ang="0">
                <a:pos x="2" y="18"/>
              </a:cxn>
              <a:cxn ang="0">
                <a:pos x="3" y="19"/>
              </a:cxn>
              <a:cxn ang="0">
                <a:pos x="4" y="21"/>
              </a:cxn>
              <a:cxn ang="0">
                <a:pos x="6" y="22"/>
              </a:cxn>
              <a:cxn ang="0">
                <a:pos x="9" y="21"/>
              </a:cxn>
              <a:cxn ang="0">
                <a:pos x="16" y="19"/>
              </a:cxn>
              <a:cxn ang="0">
                <a:pos x="23" y="18"/>
              </a:cxn>
              <a:cxn ang="0">
                <a:pos x="30" y="20"/>
              </a:cxn>
              <a:cxn ang="0">
                <a:pos x="37" y="22"/>
              </a:cxn>
              <a:cxn ang="0">
                <a:pos x="43" y="25"/>
              </a:cxn>
              <a:cxn ang="0">
                <a:pos x="49" y="28"/>
              </a:cxn>
              <a:cxn ang="0">
                <a:pos x="55" y="31"/>
              </a:cxn>
              <a:cxn ang="0">
                <a:pos x="63" y="33"/>
              </a:cxn>
              <a:cxn ang="0">
                <a:pos x="65" y="34"/>
              </a:cxn>
              <a:cxn ang="0">
                <a:pos x="68" y="34"/>
              </a:cxn>
              <a:cxn ang="0">
                <a:pos x="70" y="35"/>
              </a:cxn>
              <a:cxn ang="0">
                <a:pos x="73" y="35"/>
              </a:cxn>
              <a:cxn ang="0">
                <a:pos x="76" y="35"/>
              </a:cxn>
              <a:cxn ang="0">
                <a:pos x="78" y="34"/>
              </a:cxn>
              <a:cxn ang="0">
                <a:pos x="80" y="33"/>
              </a:cxn>
              <a:cxn ang="0">
                <a:pos x="80" y="32"/>
              </a:cxn>
            </a:cxnLst>
            <a:rect l="0" t="0" r="r" b="b"/>
            <a:pathLst>
              <a:path w="81" h="36">
                <a:moveTo>
                  <a:pt x="80" y="32"/>
                </a:moveTo>
                <a:lnTo>
                  <a:pt x="79" y="28"/>
                </a:lnTo>
                <a:lnTo>
                  <a:pt x="76" y="24"/>
                </a:lnTo>
                <a:lnTo>
                  <a:pt x="73" y="21"/>
                </a:lnTo>
                <a:lnTo>
                  <a:pt x="70" y="18"/>
                </a:lnTo>
                <a:lnTo>
                  <a:pt x="65" y="17"/>
                </a:lnTo>
                <a:lnTo>
                  <a:pt x="59" y="15"/>
                </a:lnTo>
                <a:lnTo>
                  <a:pt x="53" y="15"/>
                </a:lnTo>
                <a:lnTo>
                  <a:pt x="48" y="15"/>
                </a:lnTo>
                <a:lnTo>
                  <a:pt x="48" y="13"/>
                </a:lnTo>
                <a:lnTo>
                  <a:pt x="48" y="10"/>
                </a:lnTo>
                <a:lnTo>
                  <a:pt x="47" y="8"/>
                </a:lnTo>
                <a:lnTo>
                  <a:pt x="46" y="6"/>
                </a:lnTo>
                <a:lnTo>
                  <a:pt x="45" y="4"/>
                </a:lnTo>
                <a:lnTo>
                  <a:pt x="44" y="3"/>
                </a:lnTo>
                <a:lnTo>
                  <a:pt x="42" y="2"/>
                </a:lnTo>
                <a:lnTo>
                  <a:pt x="40" y="1"/>
                </a:lnTo>
                <a:lnTo>
                  <a:pt x="34" y="0"/>
                </a:lnTo>
                <a:lnTo>
                  <a:pt x="30" y="0"/>
                </a:lnTo>
                <a:lnTo>
                  <a:pt x="24" y="0"/>
                </a:lnTo>
                <a:lnTo>
                  <a:pt x="19" y="1"/>
                </a:lnTo>
                <a:lnTo>
                  <a:pt x="14" y="3"/>
                </a:lnTo>
                <a:lnTo>
                  <a:pt x="10" y="4"/>
                </a:lnTo>
                <a:lnTo>
                  <a:pt x="5" y="7"/>
                </a:lnTo>
                <a:lnTo>
                  <a:pt x="1" y="10"/>
                </a:lnTo>
                <a:lnTo>
                  <a:pt x="0" y="12"/>
                </a:lnTo>
                <a:lnTo>
                  <a:pt x="0" y="13"/>
                </a:lnTo>
                <a:lnTo>
                  <a:pt x="1" y="15"/>
                </a:lnTo>
                <a:lnTo>
                  <a:pt x="2" y="18"/>
                </a:lnTo>
                <a:lnTo>
                  <a:pt x="3" y="19"/>
                </a:lnTo>
                <a:lnTo>
                  <a:pt x="4" y="21"/>
                </a:lnTo>
                <a:lnTo>
                  <a:pt x="6" y="22"/>
                </a:lnTo>
                <a:lnTo>
                  <a:pt x="9" y="21"/>
                </a:lnTo>
                <a:lnTo>
                  <a:pt x="16" y="19"/>
                </a:lnTo>
                <a:lnTo>
                  <a:pt x="23" y="18"/>
                </a:lnTo>
                <a:lnTo>
                  <a:pt x="30" y="20"/>
                </a:lnTo>
                <a:lnTo>
                  <a:pt x="37" y="22"/>
                </a:lnTo>
                <a:lnTo>
                  <a:pt x="43" y="25"/>
                </a:lnTo>
                <a:lnTo>
                  <a:pt x="49" y="28"/>
                </a:lnTo>
                <a:lnTo>
                  <a:pt x="55" y="31"/>
                </a:lnTo>
                <a:lnTo>
                  <a:pt x="63" y="33"/>
                </a:lnTo>
                <a:lnTo>
                  <a:pt x="65" y="34"/>
                </a:lnTo>
                <a:lnTo>
                  <a:pt x="68" y="34"/>
                </a:lnTo>
                <a:lnTo>
                  <a:pt x="70" y="35"/>
                </a:lnTo>
                <a:lnTo>
                  <a:pt x="73" y="35"/>
                </a:lnTo>
                <a:lnTo>
                  <a:pt x="76" y="35"/>
                </a:lnTo>
                <a:lnTo>
                  <a:pt x="78" y="34"/>
                </a:lnTo>
                <a:lnTo>
                  <a:pt x="80" y="33"/>
                </a:lnTo>
                <a:lnTo>
                  <a:pt x="80" y="32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" name="Freeform 179"/>
          <p:cNvSpPr>
            <a:spLocks/>
          </p:cNvSpPr>
          <p:nvPr/>
        </p:nvSpPr>
        <p:spPr bwMode="auto">
          <a:xfrm>
            <a:off x="5303838" y="5207899"/>
            <a:ext cx="141287" cy="60325"/>
          </a:xfrm>
          <a:custGeom>
            <a:avLst/>
            <a:gdLst/>
            <a:ahLst/>
            <a:cxnLst>
              <a:cxn ang="0">
                <a:pos x="86" y="37"/>
              </a:cxn>
              <a:cxn ang="0">
                <a:pos x="85" y="32"/>
              </a:cxn>
              <a:cxn ang="0">
                <a:pos x="82" y="28"/>
              </a:cxn>
              <a:cxn ang="0">
                <a:pos x="79" y="24"/>
              </a:cxn>
              <a:cxn ang="0">
                <a:pos x="75" y="21"/>
              </a:cxn>
              <a:cxn ang="0">
                <a:pos x="70" y="20"/>
              </a:cxn>
              <a:cxn ang="0">
                <a:pos x="63" y="18"/>
              </a:cxn>
              <a:cxn ang="0">
                <a:pos x="57" y="18"/>
              </a:cxn>
              <a:cxn ang="0">
                <a:pos x="51" y="18"/>
              </a:cxn>
              <a:cxn ang="0">
                <a:pos x="51" y="15"/>
              </a:cxn>
              <a:cxn ang="0">
                <a:pos x="51" y="12"/>
              </a:cxn>
              <a:cxn ang="0">
                <a:pos x="50" y="10"/>
              </a:cxn>
              <a:cxn ang="0">
                <a:pos x="49" y="7"/>
              </a:cxn>
              <a:cxn ang="0">
                <a:pos x="48" y="5"/>
              </a:cxn>
              <a:cxn ang="0">
                <a:pos x="47" y="3"/>
              </a:cxn>
              <a:cxn ang="0">
                <a:pos x="45" y="2"/>
              </a:cxn>
              <a:cxn ang="0">
                <a:pos x="43" y="1"/>
              </a:cxn>
              <a:cxn ang="0">
                <a:pos x="37" y="0"/>
              </a:cxn>
              <a:cxn ang="0">
                <a:pos x="32" y="0"/>
              </a:cxn>
              <a:cxn ang="0">
                <a:pos x="26" y="0"/>
              </a:cxn>
              <a:cxn ang="0">
                <a:pos x="20" y="1"/>
              </a:cxn>
              <a:cxn ang="0">
                <a:pos x="15" y="3"/>
              </a:cxn>
              <a:cxn ang="0">
                <a:pos x="10" y="5"/>
              </a:cxn>
              <a:cxn ang="0">
                <a:pos x="5" y="8"/>
              </a:cxn>
              <a:cxn ang="0">
                <a:pos x="1" y="12"/>
              </a:cxn>
              <a:cxn ang="0">
                <a:pos x="0" y="14"/>
              </a:cxn>
              <a:cxn ang="0">
                <a:pos x="0" y="16"/>
              </a:cxn>
              <a:cxn ang="0">
                <a:pos x="1" y="18"/>
              </a:cxn>
              <a:cxn ang="0">
                <a:pos x="2" y="21"/>
              </a:cxn>
              <a:cxn ang="0">
                <a:pos x="3" y="22"/>
              </a:cxn>
              <a:cxn ang="0">
                <a:pos x="4" y="24"/>
              </a:cxn>
              <a:cxn ang="0">
                <a:pos x="6" y="25"/>
              </a:cxn>
              <a:cxn ang="0">
                <a:pos x="9" y="24"/>
              </a:cxn>
              <a:cxn ang="0">
                <a:pos x="17" y="22"/>
              </a:cxn>
              <a:cxn ang="0">
                <a:pos x="25" y="21"/>
              </a:cxn>
              <a:cxn ang="0">
                <a:pos x="33" y="23"/>
              </a:cxn>
              <a:cxn ang="0">
                <a:pos x="40" y="25"/>
              </a:cxn>
              <a:cxn ang="0">
                <a:pos x="46" y="29"/>
              </a:cxn>
              <a:cxn ang="0">
                <a:pos x="52" y="33"/>
              </a:cxn>
              <a:cxn ang="0">
                <a:pos x="59" y="36"/>
              </a:cxn>
              <a:cxn ang="0">
                <a:pos x="68" y="39"/>
              </a:cxn>
              <a:cxn ang="0">
                <a:pos x="70" y="40"/>
              </a:cxn>
              <a:cxn ang="0">
                <a:pos x="73" y="40"/>
              </a:cxn>
              <a:cxn ang="0">
                <a:pos x="76" y="41"/>
              </a:cxn>
              <a:cxn ang="0">
                <a:pos x="79" y="41"/>
              </a:cxn>
              <a:cxn ang="0">
                <a:pos x="82" y="41"/>
              </a:cxn>
              <a:cxn ang="0">
                <a:pos x="84" y="40"/>
              </a:cxn>
              <a:cxn ang="0">
                <a:pos x="86" y="39"/>
              </a:cxn>
              <a:cxn ang="0">
                <a:pos x="86" y="37"/>
              </a:cxn>
            </a:cxnLst>
            <a:rect l="0" t="0" r="r" b="b"/>
            <a:pathLst>
              <a:path w="87" h="42">
                <a:moveTo>
                  <a:pt x="86" y="37"/>
                </a:moveTo>
                <a:lnTo>
                  <a:pt x="85" y="32"/>
                </a:lnTo>
                <a:lnTo>
                  <a:pt x="82" y="28"/>
                </a:lnTo>
                <a:lnTo>
                  <a:pt x="79" y="24"/>
                </a:lnTo>
                <a:lnTo>
                  <a:pt x="75" y="21"/>
                </a:lnTo>
                <a:lnTo>
                  <a:pt x="70" y="20"/>
                </a:lnTo>
                <a:lnTo>
                  <a:pt x="63" y="18"/>
                </a:lnTo>
                <a:lnTo>
                  <a:pt x="57" y="18"/>
                </a:lnTo>
                <a:lnTo>
                  <a:pt x="51" y="18"/>
                </a:lnTo>
                <a:lnTo>
                  <a:pt x="51" y="15"/>
                </a:lnTo>
                <a:lnTo>
                  <a:pt x="51" y="12"/>
                </a:lnTo>
                <a:lnTo>
                  <a:pt x="50" y="10"/>
                </a:lnTo>
                <a:lnTo>
                  <a:pt x="49" y="7"/>
                </a:lnTo>
                <a:lnTo>
                  <a:pt x="48" y="5"/>
                </a:lnTo>
                <a:lnTo>
                  <a:pt x="47" y="3"/>
                </a:lnTo>
                <a:lnTo>
                  <a:pt x="45" y="2"/>
                </a:lnTo>
                <a:lnTo>
                  <a:pt x="43" y="1"/>
                </a:lnTo>
                <a:lnTo>
                  <a:pt x="37" y="0"/>
                </a:lnTo>
                <a:lnTo>
                  <a:pt x="32" y="0"/>
                </a:lnTo>
                <a:lnTo>
                  <a:pt x="26" y="0"/>
                </a:lnTo>
                <a:lnTo>
                  <a:pt x="20" y="1"/>
                </a:lnTo>
                <a:lnTo>
                  <a:pt x="15" y="3"/>
                </a:lnTo>
                <a:lnTo>
                  <a:pt x="10" y="5"/>
                </a:lnTo>
                <a:lnTo>
                  <a:pt x="5" y="8"/>
                </a:lnTo>
                <a:lnTo>
                  <a:pt x="1" y="12"/>
                </a:lnTo>
                <a:lnTo>
                  <a:pt x="0" y="14"/>
                </a:lnTo>
                <a:lnTo>
                  <a:pt x="0" y="16"/>
                </a:lnTo>
                <a:lnTo>
                  <a:pt x="1" y="18"/>
                </a:lnTo>
                <a:lnTo>
                  <a:pt x="2" y="21"/>
                </a:lnTo>
                <a:lnTo>
                  <a:pt x="3" y="22"/>
                </a:lnTo>
                <a:lnTo>
                  <a:pt x="4" y="24"/>
                </a:lnTo>
                <a:lnTo>
                  <a:pt x="6" y="25"/>
                </a:lnTo>
                <a:lnTo>
                  <a:pt x="9" y="24"/>
                </a:lnTo>
                <a:lnTo>
                  <a:pt x="17" y="22"/>
                </a:lnTo>
                <a:lnTo>
                  <a:pt x="25" y="21"/>
                </a:lnTo>
                <a:lnTo>
                  <a:pt x="33" y="23"/>
                </a:lnTo>
                <a:lnTo>
                  <a:pt x="40" y="25"/>
                </a:lnTo>
                <a:lnTo>
                  <a:pt x="46" y="29"/>
                </a:lnTo>
                <a:lnTo>
                  <a:pt x="52" y="33"/>
                </a:lnTo>
                <a:lnTo>
                  <a:pt x="59" y="36"/>
                </a:lnTo>
                <a:lnTo>
                  <a:pt x="68" y="39"/>
                </a:lnTo>
                <a:lnTo>
                  <a:pt x="70" y="40"/>
                </a:lnTo>
                <a:lnTo>
                  <a:pt x="73" y="40"/>
                </a:lnTo>
                <a:lnTo>
                  <a:pt x="76" y="41"/>
                </a:lnTo>
                <a:lnTo>
                  <a:pt x="79" y="41"/>
                </a:lnTo>
                <a:lnTo>
                  <a:pt x="82" y="41"/>
                </a:lnTo>
                <a:lnTo>
                  <a:pt x="84" y="40"/>
                </a:lnTo>
                <a:lnTo>
                  <a:pt x="86" y="39"/>
                </a:lnTo>
                <a:lnTo>
                  <a:pt x="86" y="37"/>
                </a:lnTo>
              </a:path>
            </a:pathLst>
          </a:custGeom>
          <a:solidFill>
            <a:srgbClr val="FF99CC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" name="Freeform 180"/>
          <p:cNvSpPr>
            <a:spLocks/>
          </p:cNvSpPr>
          <p:nvPr/>
        </p:nvSpPr>
        <p:spPr bwMode="auto">
          <a:xfrm>
            <a:off x="5489575" y="5272986"/>
            <a:ext cx="22225" cy="7938"/>
          </a:xfrm>
          <a:custGeom>
            <a:avLst/>
            <a:gdLst/>
            <a:ahLst/>
            <a:cxnLst>
              <a:cxn ang="0">
                <a:pos x="3" y="1"/>
              </a:cxn>
              <a:cxn ang="0">
                <a:pos x="2" y="2"/>
              </a:cxn>
              <a:cxn ang="0">
                <a:pos x="1" y="3"/>
              </a:cxn>
              <a:cxn ang="0">
                <a:pos x="0" y="3"/>
              </a:cxn>
              <a:cxn ang="0">
                <a:pos x="0" y="4"/>
              </a:cxn>
              <a:cxn ang="0">
                <a:pos x="1" y="5"/>
              </a:cxn>
              <a:cxn ang="0">
                <a:pos x="3" y="5"/>
              </a:cxn>
              <a:cxn ang="0">
                <a:pos x="4" y="5"/>
              </a:cxn>
              <a:cxn ang="0">
                <a:pos x="6" y="5"/>
              </a:cxn>
              <a:cxn ang="0">
                <a:pos x="8" y="4"/>
              </a:cxn>
              <a:cxn ang="0">
                <a:pos x="9" y="4"/>
              </a:cxn>
              <a:cxn ang="0">
                <a:pos x="11" y="4"/>
              </a:cxn>
              <a:cxn ang="0">
                <a:pos x="12" y="3"/>
              </a:cxn>
              <a:cxn ang="0">
                <a:pos x="12" y="2"/>
              </a:cxn>
              <a:cxn ang="0">
                <a:pos x="12" y="1"/>
              </a:cxn>
              <a:cxn ang="0">
                <a:pos x="12" y="0"/>
              </a:cxn>
              <a:cxn ang="0">
                <a:pos x="11" y="1"/>
              </a:cxn>
              <a:cxn ang="0">
                <a:pos x="9" y="1"/>
              </a:cxn>
              <a:cxn ang="0">
                <a:pos x="8" y="0"/>
              </a:cxn>
              <a:cxn ang="0">
                <a:pos x="7" y="0"/>
              </a:cxn>
              <a:cxn ang="0">
                <a:pos x="6" y="0"/>
              </a:cxn>
              <a:cxn ang="0">
                <a:pos x="4" y="0"/>
              </a:cxn>
              <a:cxn ang="0">
                <a:pos x="3" y="1"/>
              </a:cxn>
            </a:cxnLst>
            <a:rect l="0" t="0" r="r" b="b"/>
            <a:pathLst>
              <a:path w="13" h="6">
                <a:moveTo>
                  <a:pt x="3" y="1"/>
                </a:moveTo>
                <a:lnTo>
                  <a:pt x="2" y="2"/>
                </a:lnTo>
                <a:lnTo>
                  <a:pt x="1" y="3"/>
                </a:lnTo>
                <a:lnTo>
                  <a:pt x="0" y="3"/>
                </a:lnTo>
                <a:lnTo>
                  <a:pt x="0" y="4"/>
                </a:lnTo>
                <a:lnTo>
                  <a:pt x="1" y="5"/>
                </a:lnTo>
                <a:lnTo>
                  <a:pt x="3" y="5"/>
                </a:lnTo>
                <a:lnTo>
                  <a:pt x="4" y="5"/>
                </a:lnTo>
                <a:lnTo>
                  <a:pt x="6" y="5"/>
                </a:lnTo>
                <a:lnTo>
                  <a:pt x="8" y="4"/>
                </a:lnTo>
                <a:lnTo>
                  <a:pt x="9" y="4"/>
                </a:lnTo>
                <a:lnTo>
                  <a:pt x="11" y="4"/>
                </a:lnTo>
                <a:lnTo>
                  <a:pt x="12" y="3"/>
                </a:lnTo>
                <a:lnTo>
                  <a:pt x="12" y="2"/>
                </a:lnTo>
                <a:lnTo>
                  <a:pt x="12" y="1"/>
                </a:lnTo>
                <a:lnTo>
                  <a:pt x="12" y="0"/>
                </a:lnTo>
                <a:lnTo>
                  <a:pt x="11" y="1"/>
                </a:lnTo>
                <a:lnTo>
                  <a:pt x="9" y="1"/>
                </a:lnTo>
                <a:lnTo>
                  <a:pt x="8" y="0"/>
                </a:lnTo>
                <a:lnTo>
                  <a:pt x="7" y="0"/>
                </a:lnTo>
                <a:lnTo>
                  <a:pt x="6" y="0"/>
                </a:lnTo>
                <a:lnTo>
                  <a:pt x="4" y="0"/>
                </a:lnTo>
                <a:lnTo>
                  <a:pt x="3" y="1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2" name="Freeform 181"/>
          <p:cNvSpPr>
            <a:spLocks/>
          </p:cNvSpPr>
          <p:nvPr/>
        </p:nvSpPr>
        <p:spPr bwMode="auto">
          <a:xfrm>
            <a:off x="5489575" y="5272986"/>
            <a:ext cx="31750" cy="17463"/>
          </a:xfrm>
          <a:custGeom>
            <a:avLst/>
            <a:gdLst/>
            <a:ahLst/>
            <a:cxnLst>
              <a:cxn ang="0">
                <a:pos x="4" y="3"/>
              </a:cxn>
              <a:cxn ang="0">
                <a:pos x="3" y="5"/>
              </a:cxn>
              <a:cxn ang="0">
                <a:pos x="1" y="6"/>
              </a:cxn>
              <a:cxn ang="0">
                <a:pos x="0" y="7"/>
              </a:cxn>
              <a:cxn ang="0">
                <a:pos x="0" y="9"/>
              </a:cxn>
              <a:cxn ang="0">
                <a:pos x="2" y="10"/>
              </a:cxn>
              <a:cxn ang="0">
                <a:pos x="4" y="11"/>
              </a:cxn>
              <a:cxn ang="0">
                <a:pos x="6" y="11"/>
              </a:cxn>
              <a:cxn ang="0">
                <a:pos x="10" y="10"/>
              </a:cxn>
              <a:cxn ang="0">
                <a:pos x="12" y="9"/>
              </a:cxn>
              <a:cxn ang="0">
                <a:pos x="14" y="9"/>
              </a:cxn>
              <a:cxn ang="0">
                <a:pos x="16" y="8"/>
              </a:cxn>
              <a:cxn ang="0">
                <a:pos x="18" y="6"/>
              </a:cxn>
              <a:cxn ang="0">
                <a:pos x="18" y="4"/>
              </a:cxn>
              <a:cxn ang="0">
                <a:pos x="18" y="2"/>
              </a:cxn>
              <a:cxn ang="0">
                <a:pos x="18" y="1"/>
              </a:cxn>
              <a:cxn ang="0">
                <a:pos x="17" y="3"/>
              </a:cxn>
              <a:cxn ang="0">
                <a:pos x="16" y="3"/>
              </a:cxn>
              <a:cxn ang="0">
                <a:pos x="14" y="2"/>
              </a:cxn>
              <a:cxn ang="0">
                <a:pos x="13" y="1"/>
              </a:cxn>
              <a:cxn ang="0">
                <a:pos x="11" y="0"/>
              </a:cxn>
              <a:cxn ang="0">
                <a:pos x="8" y="0"/>
              </a:cxn>
              <a:cxn ang="0">
                <a:pos x="6" y="1"/>
              </a:cxn>
              <a:cxn ang="0">
                <a:pos x="4" y="3"/>
              </a:cxn>
            </a:cxnLst>
            <a:rect l="0" t="0" r="r" b="b"/>
            <a:pathLst>
              <a:path w="19" h="12">
                <a:moveTo>
                  <a:pt x="4" y="3"/>
                </a:moveTo>
                <a:lnTo>
                  <a:pt x="3" y="5"/>
                </a:lnTo>
                <a:lnTo>
                  <a:pt x="1" y="6"/>
                </a:lnTo>
                <a:lnTo>
                  <a:pt x="0" y="7"/>
                </a:lnTo>
                <a:lnTo>
                  <a:pt x="0" y="9"/>
                </a:lnTo>
                <a:lnTo>
                  <a:pt x="2" y="10"/>
                </a:lnTo>
                <a:lnTo>
                  <a:pt x="4" y="11"/>
                </a:lnTo>
                <a:lnTo>
                  <a:pt x="6" y="11"/>
                </a:lnTo>
                <a:lnTo>
                  <a:pt x="10" y="10"/>
                </a:lnTo>
                <a:lnTo>
                  <a:pt x="12" y="9"/>
                </a:lnTo>
                <a:lnTo>
                  <a:pt x="14" y="9"/>
                </a:lnTo>
                <a:lnTo>
                  <a:pt x="16" y="8"/>
                </a:lnTo>
                <a:lnTo>
                  <a:pt x="18" y="6"/>
                </a:lnTo>
                <a:lnTo>
                  <a:pt x="18" y="4"/>
                </a:lnTo>
                <a:lnTo>
                  <a:pt x="18" y="2"/>
                </a:lnTo>
                <a:lnTo>
                  <a:pt x="18" y="1"/>
                </a:lnTo>
                <a:lnTo>
                  <a:pt x="17" y="3"/>
                </a:lnTo>
                <a:lnTo>
                  <a:pt x="16" y="3"/>
                </a:lnTo>
                <a:lnTo>
                  <a:pt x="14" y="2"/>
                </a:lnTo>
                <a:lnTo>
                  <a:pt x="13" y="1"/>
                </a:lnTo>
                <a:lnTo>
                  <a:pt x="11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</a:path>
            </a:pathLst>
          </a:custGeom>
          <a:solidFill>
            <a:srgbClr val="FF99CC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" name="Freeform 182"/>
          <p:cNvSpPr>
            <a:spLocks/>
          </p:cNvSpPr>
          <p:nvPr/>
        </p:nvSpPr>
        <p:spPr bwMode="auto">
          <a:xfrm>
            <a:off x="5348288" y="5160274"/>
            <a:ext cx="12700" cy="9525"/>
          </a:xfrm>
          <a:custGeom>
            <a:avLst/>
            <a:gdLst/>
            <a:ahLst/>
            <a:cxnLst>
              <a:cxn ang="0">
                <a:pos x="7" y="2"/>
              </a:cxn>
              <a:cxn ang="0">
                <a:pos x="6" y="2"/>
              </a:cxn>
              <a:cxn ang="0">
                <a:pos x="4" y="0"/>
              </a:cxn>
              <a:cxn ang="0">
                <a:pos x="3" y="0"/>
              </a:cxn>
              <a:cxn ang="0">
                <a:pos x="2" y="1"/>
              </a:cxn>
              <a:cxn ang="0">
                <a:pos x="0" y="2"/>
              </a:cxn>
              <a:cxn ang="0">
                <a:pos x="0" y="4"/>
              </a:cxn>
              <a:cxn ang="0">
                <a:pos x="1" y="5"/>
              </a:cxn>
              <a:cxn ang="0">
                <a:pos x="3" y="6"/>
              </a:cxn>
              <a:cxn ang="0">
                <a:pos x="4" y="6"/>
              </a:cxn>
              <a:cxn ang="0">
                <a:pos x="5" y="6"/>
              </a:cxn>
              <a:cxn ang="0">
                <a:pos x="6" y="6"/>
              </a:cxn>
              <a:cxn ang="0">
                <a:pos x="7" y="5"/>
              </a:cxn>
              <a:cxn ang="0">
                <a:pos x="7" y="4"/>
              </a:cxn>
              <a:cxn ang="0">
                <a:pos x="7" y="3"/>
              </a:cxn>
              <a:cxn ang="0">
                <a:pos x="7" y="2"/>
              </a:cxn>
            </a:cxnLst>
            <a:rect l="0" t="0" r="r" b="b"/>
            <a:pathLst>
              <a:path w="8" h="7">
                <a:moveTo>
                  <a:pt x="7" y="2"/>
                </a:moveTo>
                <a:lnTo>
                  <a:pt x="6" y="2"/>
                </a:lnTo>
                <a:lnTo>
                  <a:pt x="4" y="0"/>
                </a:lnTo>
                <a:lnTo>
                  <a:pt x="3" y="0"/>
                </a:lnTo>
                <a:lnTo>
                  <a:pt x="2" y="1"/>
                </a:lnTo>
                <a:lnTo>
                  <a:pt x="0" y="2"/>
                </a:lnTo>
                <a:lnTo>
                  <a:pt x="0" y="4"/>
                </a:lnTo>
                <a:lnTo>
                  <a:pt x="1" y="5"/>
                </a:lnTo>
                <a:lnTo>
                  <a:pt x="3" y="6"/>
                </a:lnTo>
                <a:lnTo>
                  <a:pt x="4" y="6"/>
                </a:lnTo>
                <a:lnTo>
                  <a:pt x="5" y="6"/>
                </a:lnTo>
                <a:lnTo>
                  <a:pt x="6" y="6"/>
                </a:lnTo>
                <a:lnTo>
                  <a:pt x="7" y="5"/>
                </a:lnTo>
                <a:lnTo>
                  <a:pt x="7" y="4"/>
                </a:lnTo>
                <a:lnTo>
                  <a:pt x="7" y="3"/>
                </a:lnTo>
                <a:lnTo>
                  <a:pt x="7" y="2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" name="Freeform 183"/>
          <p:cNvSpPr>
            <a:spLocks/>
          </p:cNvSpPr>
          <p:nvPr/>
        </p:nvSpPr>
        <p:spPr bwMode="auto">
          <a:xfrm>
            <a:off x="5348288" y="5160274"/>
            <a:ext cx="22225" cy="17462"/>
          </a:xfrm>
          <a:custGeom>
            <a:avLst/>
            <a:gdLst/>
            <a:ahLst/>
            <a:cxnLst>
              <a:cxn ang="0">
                <a:pos x="12" y="4"/>
              </a:cxn>
              <a:cxn ang="0">
                <a:pos x="10" y="3"/>
              </a:cxn>
              <a:cxn ang="0">
                <a:pos x="7" y="0"/>
              </a:cxn>
              <a:cxn ang="0">
                <a:pos x="5" y="0"/>
              </a:cxn>
              <a:cxn ang="0">
                <a:pos x="3" y="1"/>
              </a:cxn>
              <a:cxn ang="0">
                <a:pos x="0" y="4"/>
              </a:cxn>
              <a:cxn ang="0">
                <a:pos x="0" y="7"/>
              </a:cxn>
              <a:cxn ang="0">
                <a:pos x="2" y="10"/>
              </a:cxn>
              <a:cxn ang="0">
                <a:pos x="5" y="12"/>
              </a:cxn>
              <a:cxn ang="0">
                <a:pos x="7" y="12"/>
              </a:cxn>
              <a:cxn ang="0">
                <a:pos x="9" y="12"/>
              </a:cxn>
              <a:cxn ang="0">
                <a:pos x="10" y="12"/>
              </a:cxn>
              <a:cxn ang="0">
                <a:pos x="12" y="10"/>
              </a:cxn>
              <a:cxn ang="0">
                <a:pos x="13" y="8"/>
              </a:cxn>
              <a:cxn ang="0">
                <a:pos x="13" y="6"/>
              </a:cxn>
              <a:cxn ang="0">
                <a:pos x="12" y="4"/>
              </a:cxn>
            </a:cxnLst>
            <a:rect l="0" t="0" r="r" b="b"/>
            <a:pathLst>
              <a:path w="14" h="13">
                <a:moveTo>
                  <a:pt x="12" y="4"/>
                </a:moveTo>
                <a:lnTo>
                  <a:pt x="10" y="3"/>
                </a:lnTo>
                <a:lnTo>
                  <a:pt x="7" y="0"/>
                </a:lnTo>
                <a:lnTo>
                  <a:pt x="5" y="0"/>
                </a:lnTo>
                <a:lnTo>
                  <a:pt x="3" y="1"/>
                </a:lnTo>
                <a:lnTo>
                  <a:pt x="0" y="4"/>
                </a:lnTo>
                <a:lnTo>
                  <a:pt x="0" y="7"/>
                </a:lnTo>
                <a:lnTo>
                  <a:pt x="2" y="10"/>
                </a:lnTo>
                <a:lnTo>
                  <a:pt x="5" y="12"/>
                </a:lnTo>
                <a:lnTo>
                  <a:pt x="7" y="12"/>
                </a:lnTo>
                <a:lnTo>
                  <a:pt x="9" y="12"/>
                </a:lnTo>
                <a:lnTo>
                  <a:pt x="10" y="12"/>
                </a:lnTo>
                <a:lnTo>
                  <a:pt x="12" y="10"/>
                </a:lnTo>
                <a:lnTo>
                  <a:pt x="13" y="8"/>
                </a:lnTo>
                <a:lnTo>
                  <a:pt x="13" y="6"/>
                </a:lnTo>
                <a:lnTo>
                  <a:pt x="12" y="4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" name="Freeform 184"/>
          <p:cNvSpPr>
            <a:spLocks/>
          </p:cNvSpPr>
          <p:nvPr/>
        </p:nvSpPr>
        <p:spPr bwMode="auto">
          <a:xfrm>
            <a:off x="5203825" y="5138049"/>
            <a:ext cx="112713" cy="41275"/>
          </a:xfrm>
          <a:custGeom>
            <a:avLst/>
            <a:gdLst/>
            <a:ahLst/>
            <a:cxnLst>
              <a:cxn ang="0">
                <a:pos x="66" y="18"/>
              </a:cxn>
              <a:cxn ang="0">
                <a:pos x="63" y="13"/>
              </a:cxn>
              <a:cxn ang="0">
                <a:pos x="60" y="10"/>
              </a:cxn>
              <a:cxn ang="0">
                <a:pos x="54" y="8"/>
              </a:cxn>
              <a:cxn ang="0">
                <a:pos x="48" y="6"/>
              </a:cxn>
              <a:cxn ang="0">
                <a:pos x="42" y="6"/>
              </a:cxn>
              <a:cxn ang="0">
                <a:pos x="36" y="6"/>
              </a:cxn>
              <a:cxn ang="0">
                <a:pos x="31" y="6"/>
              </a:cxn>
              <a:cxn ang="0">
                <a:pos x="26" y="4"/>
              </a:cxn>
              <a:cxn ang="0">
                <a:pos x="23" y="3"/>
              </a:cxn>
              <a:cxn ang="0">
                <a:pos x="21" y="2"/>
              </a:cxn>
              <a:cxn ang="0">
                <a:pos x="17" y="1"/>
              </a:cxn>
              <a:cxn ang="0">
                <a:pos x="13" y="1"/>
              </a:cxn>
              <a:cxn ang="0">
                <a:pos x="10" y="0"/>
              </a:cxn>
              <a:cxn ang="0">
                <a:pos x="7" y="1"/>
              </a:cxn>
              <a:cxn ang="0">
                <a:pos x="4" y="1"/>
              </a:cxn>
              <a:cxn ang="0">
                <a:pos x="0" y="2"/>
              </a:cxn>
              <a:cxn ang="0">
                <a:pos x="3" y="3"/>
              </a:cxn>
              <a:cxn ang="0">
                <a:pos x="6" y="5"/>
              </a:cxn>
              <a:cxn ang="0">
                <a:pos x="9" y="6"/>
              </a:cxn>
              <a:cxn ang="0">
                <a:pos x="12" y="7"/>
              </a:cxn>
              <a:cxn ang="0">
                <a:pos x="14" y="9"/>
              </a:cxn>
              <a:cxn ang="0">
                <a:pos x="17" y="10"/>
              </a:cxn>
              <a:cxn ang="0">
                <a:pos x="18" y="13"/>
              </a:cxn>
              <a:cxn ang="0">
                <a:pos x="18" y="15"/>
              </a:cxn>
              <a:cxn ang="0">
                <a:pos x="18" y="16"/>
              </a:cxn>
              <a:cxn ang="0">
                <a:pos x="17" y="18"/>
              </a:cxn>
              <a:cxn ang="0">
                <a:pos x="16" y="18"/>
              </a:cxn>
              <a:cxn ang="0">
                <a:pos x="14" y="20"/>
              </a:cxn>
              <a:cxn ang="0">
                <a:pos x="12" y="21"/>
              </a:cxn>
              <a:cxn ang="0">
                <a:pos x="10" y="22"/>
              </a:cxn>
              <a:cxn ang="0">
                <a:pos x="8" y="22"/>
              </a:cxn>
              <a:cxn ang="0">
                <a:pos x="6" y="22"/>
              </a:cxn>
              <a:cxn ang="0">
                <a:pos x="7" y="25"/>
              </a:cxn>
              <a:cxn ang="0">
                <a:pos x="7" y="26"/>
              </a:cxn>
              <a:cxn ang="0">
                <a:pos x="9" y="27"/>
              </a:cxn>
              <a:cxn ang="0">
                <a:pos x="11" y="27"/>
              </a:cxn>
              <a:cxn ang="0">
                <a:pos x="14" y="28"/>
              </a:cxn>
              <a:cxn ang="0">
                <a:pos x="16" y="27"/>
              </a:cxn>
              <a:cxn ang="0">
                <a:pos x="18" y="27"/>
              </a:cxn>
              <a:cxn ang="0">
                <a:pos x="19" y="26"/>
              </a:cxn>
              <a:cxn ang="0">
                <a:pos x="21" y="25"/>
              </a:cxn>
              <a:cxn ang="0">
                <a:pos x="24" y="22"/>
              </a:cxn>
              <a:cxn ang="0">
                <a:pos x="26" y="21"/>
              </a:cxn>
              <a:cxn ang="0">
                <a:pos x="28" y="18"/>
              </a:cxn>
              <a:cxn ang="0">
                <a:pos x="31" y="18"/>
              </a:cxn>
              <a:cxn ang="0">
                <a:pos x="33" y="18"/>
              </a:cxn>
              <a:cxn ang="0">
                <a:pos x="35" y="20"/>
              </a:cxn>
              <a:cxn ang="0">
                <a:pos x="36" y="22"/>
              </a:cxn>
              <a:cxn ang="0">
                <a:pos x="40" y="21"/>
              </a:cxn>
              <a:cxn ang="0">
                <a:pos x="45" y="20"/>
              </a:cxn>
              <a:cxn ang="0">
                <a:pos x="48" y="19"/>
              </a:cxn>
              <a:cxn ang="0">
                <a:pos x="52" y="18"/>
              </a:cxn>
              <a:cxn ang="0">
                <a:pos x="56" y="18"/>
              </a:cxn>
              <a:cxn ang="0">
                <a:pos x="61" y="18"/>
              </a:cxn>
              <a:cxn ang="0">
                <a:pos x="64" y="18"/>
              </a:cxn>
              <a:cxn ang="0">
                <a:pos x="69" y="18"/>
              </a:cxn>
              <a:cxn ang="0">
                <a:pos x="68" y="18"/>
              </a:cxn>
              <a:cxn ang="0">
                <a:pos x="67" y="18"/>
              </a:cxn>
              <a:cxn ang="0">
                <a:pos x="66" y="18"/>
              </a:cxn>
            </a:cxnLst>
            <a:rect l="0" t="0" r="r" b="b"/>
            <a:pathLst>
              <a:path w="70" h="29">
                <a:moveTo>
                  <a:pt x="66" y="18"/>
                </a:moveTo>
                <a:lnTo>
                  <a:pt x="63" y="13"/>
                </a:lnTo>
                <a:lnTo>
                  <a:pt x="60" y="10"/>
                </a:lnTo>
                <a:lnTo>
                  <a:pt x="54" y="8"/>
                </a:lnTo>
                <a:lnTo>
                  <a:pt x="48" y="6"/>
                </a:lnTo>
                <a:lnTo>
                  <a:pt x="42" y="6"/>
                </a:lnTo>
                <a:lnTo>
                  <a:pt x="36" y="6"/>
                </a:lnTo>
                <a:lnTo>
                  <a:pt x="31" y="6"/>
                </a:lnTo>
                <a:lnTo>
                  <a:pt x="26" y="4"/>
                </a:lnTo>
                <a:lnTo>
                  <a:pt x="23" y="3"/>
                </a:lnTo>
                <a:lnTo>
                  <a:pt x="21" y="2"/>
                </a:lnTo>
                <a:lnTo>
                  <a:pt x="17" y="1"/>
                </a:lnTo>
                <a:lnTo>
                  <a:pt x="13" y="1"/>
                </a:lnTo>
                <a:lnTo>
                  <a:pt x="10" y="0"/>
                </a:lnTo>
                <a:lnTo>
                  <a:pt x="7" y="1"/>
                </a:lnTo>
                <a:lnTo>
                  <a:pt x="4" y="1"/>
                </a:lnTo>
                <a:lnTo>
                  <a:pt x="0" y="2"/>
                </a:lnTo>
                <a:lnTo>
                  <a:pt x="3" y="3"/>
                </a:lnTo>
                <a:lnTo>
                  <a:pt x="6" y="5"/>
                </a:lnTo>
                <a:lnTo>
                  <a:pt x="9" y="6"/>
                </a:lnTo>
                <a:lnTo>
                  <a:pt x="12" y="7"/>
                </a:lnTo>
                <a:lnTo>
                  <a:pt x="14" y="9"/>
                </a:lnTo>
                <a:lnTo>
                  <a:pt x="17" y="10"/>
                </a:lnTo>
                <a:lnTo>
                  <a:pt x="18" y="13"/>
                </a:lnTo>
                <a:lnTo>
                  <a:pt x="18" y="15"/>
                </a:lnTo>
                <a:lnTo>
                  <a:pt x="18" y="16"/>
                </a:lnTo>
                <a:lnTo>
                  <a:pt x="17" y="18"/>
                </a:lnTo>
                <a:lnTo>
                  <a:pt x="16" y="18"/>
                </a:lnTo>
                <a:lnTo>
                  <a:pt x="14" y="20"/>
                </a:lnTo>
                <a:lnTo>
                  <a:pt x="12" y="21"/>
                </a:lnTo>
                <a:lnTo>
                  <a:pt x="10" y="22"/>
                </a:lnTo>
                <a:lnTo>
                  <a:pt x="8" y="22"/>
                </a:lnTo>
                <a:lnTo>
                  <a:pt x="6" y="22"/>
                </a:lnTo>
                <a:lnTo>
                  <a:pt x="7" y="25"/>
                </a:lnTo>
                <a:lnTo>
                  <a:pt x="7" y="26"/>
                </a:lnTo>
                <a:lnTo>
                  <a:pt x="9" y="27"/>
                </a:lnTo>
                <a:lnTo>
                  <a:pt x="11" y="27"/>
                </a:lnTo>
                <a:lnTo>
                  <a:pt x="14" y="28"/>
                </a:lnTo>
                <a:lnTo>
                  <a:pt x="16" y="27"/>
                </a:lnTo>
                <a:lnTo>
                  <a:pt x="18" y="27"/>
                </a:lnTo>
                <a:lnTo>
                  <a:pt x="19" y="26"/>
                </a:lnTo>
                <a:lnTo>
                  <a:pt x="21" y="25"/>
                </a:lnTo>
                <a:lnTo>
                  <a:pt x="24" y="22"/>
                </a:lnTo>
                <a:lnTo>
                  <a:pt x="26" y="21"/>
                </a:lnTo>
                <a:lnTo>
                  <a:pt x="28" y="18"/>
                </a:lnTo>
                <a:lnTo>
                  <a:pt x="31" y="18"/>
                </a:lnTo>
                <a:lnTo>
                  <a:pt x="33" y="18"/>
                </a:lnTo>
                <a:lnTo>
                  <a:pt x="35" y="20"/>
                </a:lnTo>
                <a:lnTo>
                  <a:pt x="36" y="22"/>
                </a:lnTo>
                <a:lnTo>
                  <a:pt x="40" y="21"/>
                </a:lnTo>
                <a:lnTo>
                  <a:pt x="45" y="20"/>
                </a:lnTo>
                <a:lnTo>
                  <a:pt x="48" y="19"/>
                </a:lnTo>
                <a:lnTo>
                  <a:pt x="52" y="18"/>
                </a:lnTo>
                <a:lnTo>
                  <a:pt x="56" y="18"/>
                </a:lnTo>
                <a:lnTo>
                  <a:pt x="61" y="18"/>
                </a:lnTo>
                <a:lnTo>
                  <a:pt x="64" y="18"/>
                </a:lnTo>
                <a:lnTo>
                  <a:pt x="69" y="18"/>
                </a:lnTo>
                <a:lnTo>
                  <a:pt x="68" y="18"/>
                </a:lnTo>
                <a:lnTo>
                  <a:pt x="67" y="18"/>
                </a:lnTo>
                <a:lnTo>
                  <a:pt x="66" y="18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" name="Freeform 185"/>
          <p:cNvSpPr>
            <a:spLocks/>
          </p:cNvSpPr>
          <p:nvPr/>
        </p:nvSpPr>
        <p:spPr bwMode="auto">
          <a:xfrm>
            <a:off x="5203825" y="5138049"/>
            <a:ext cx="122238" cy="50800"/>
          </a:xfrm>
          <a:custGeom>
            <a:avLst/>
            <a:gdLst/>
            <a:ahLst/>
            <a:cxnLst>
              <a:cxn ang="0">
                <a:pos x="72" y="21"/>
              </a:cxn>
              <a:cxn ang="0">
                <a:pos x="69" y="16"/>
              </a:cxn>
              <a:cxn ang="0">
                <a:pos x="65" y="12"/>
              </a:cxn>
              <a:cxn ang="0">
                <a:pos x="59" y="10"/>
              </a:cxn>
              <a:cxn ang="0">
                <a:pos x="53" y="8"/>
              </a:cxn>
              <a:cxn ang="0">
                <a:pos x="46" y="8"/>
              </a:cxn>
              <a:cxn ang="0">
                <a:pos x="40" y="7"/>
              </a:cxn>
              <a:cxn ang="0">
                <a:pos x="33" y="7"/>
              </a:cxn>
              <a:cxn ang="0">
                <a:pos x="28" y="5"/>
              </a:cxn>
              <a:cxn ang="0">
                <a:pos x="25" y="4"/>
              </a:cxn>
              <a:cxn ang="0">
                <a:pos x="22" y="2"/>
              </a:cxn>
              <a:cxn ang="0">
                <a:pos x="18" y="1"/>
              </a:cxn>
              <a:cxn ang="0">
                <a:pos x="14" y="1"/>
              </a:cxn>
              <a:cxn ang="0">
                <a:pos x="11" y="0"/>
              </a:cxn>
              <a:cxn ang="0">
                <a:pos x="7" y="1"/>
              </a:cxn>
              <a:cxn ang="0">
                <a:pos x="4" y="1"/>
              </a:cxn>
              <a:cxn ang="0">
                <a:pos x="0" y="2"/>
              </a:cxn>
              <a:cxn ang="0">
                <a:pos x="3" y="4"/>
              </a:cxn>
              <a:cxn ang="0">
                <a:pos x="6" y="6"/>
              </a:cxn>
              <a:cxn ang="0">
                <a:pos x="10" y="8"/>
              </a:cxn>
              <a:cxn ang="0">
                <a:pos x="13" y="9"/>
              </a:cxn>
              <a:cxn ang="0">
                <a:pos x="15" y="11"/>
              </a:cxn>
              <a:cxn ang="0">
                <a:pos x="18" y="13"/>
              </a:cxn>
              <a:cxn ang="0">
                <a:pos x="19" y="16"/>
              </a:cxn>
              <a:cxn ang="0">
                <a:pos x="19" y="18"/>
              </a:cxn>
              <a:cxn ang="0">
                <a:pos x="19" y="19"/>
              </a:cxn>
              <a:cxn ang="0">
                <a:pos x="18" y="21"/>
              </a:cxn>
              <a:cxn ang="0">
                <a:pos x="17" y="22"/>
              </a:cxn>
              <a:cxn ang="0">
                <a:pos x="15" y="24"/>
              </a:cxn>
              <a:cxn ang="0">
                <a:pos x="13" y="25"/>
              </a:cxn>
              <a:cxn ang="0">
                <a:pos x="11" y="26"/>
              </a:cxn>
              <a:cxn ang="0">
                <a:pos x="9" y="27"/>
              </a:cxn>
              <a:cxn ang="0">
                <a:pos x="6" y="27"/>
              </a:cxn>
              <a:cxn ang="0">
                <a:pos x="7" y="30"/>
              </a:cxn>
              <a:cxn ang="0">
                <a:pos x="8" y="32"/>
              </a:cxn>
              <a:cxn ang="0">
                <a:pos x="10" y="33"/>
              </a:cxn>
              <a:cxn ang="0">
                <a:pos x="12" y="33"/>
              </a:cxn>
              <a:cxn ang="0">
                <a:pos x="15" y="34"/>
              </a:cxn>
              <a:cxn ang="0">
                <a:pos x="17" y="33"/>
              </a:cxn>
              <a:cxn ang="0">
                <a:pos x="19" y="33"/>
              </a:cxn>
              <a:cxn ang="0">
                <a:pos x="20" y="32"/>
              </a:cxn>
              <a:cxn ang="0">
                <a:pos x="23" y="30"/>
              </a:cxn>
              <a:cxn ang="0">
                <a:pos x="26" y="27"/>
              </a:cxn>
              <a:cxn ang="0">
                <a:pos x="28" y="25"/>
              </a:cxn>
              <a:cxn ang="0">
                <a:pos x="30" y="22"/>
              </a:cxn>
              <a:cxn ang="0">
                <a:pos x="33" y="21"/>
              </a:cxn>
              <a:cxn ang="0">
                <a:pos x="35" y="22"/>
              </a:cxn>
              <a:cxn ang="0">
                <a:pos x="38" y="24"/>
              </a:cxn>
              <a:cxn ang="0">
                <a:pos x="40" y="27"/>
              </a:cxn>
              <a:cxn ang="0">
                <a:pos x="44" y="25"/>
              </a:cxn>
              <a:cxn ang="0">
                <a:pos x="49" y="24"/>
              </a:cxn>
              <a:cxn ang="0">
                <a:pos x="53" y="23"/>
              </a:cxn>
              <a:cxn ang="0">
                <a:pos x="57" y="22"/>
              </a:cxn>
              <a:cxn ang="0">
                <a:pos x="61" y="21"/>
              </a:cxn>
              <a:cxn ang="0">
                <a:pos x="66" y="21"/>
              </a:cxn>
              <a:cxn ang="0">
                <a:pos x="70" y="21"/>
              </a:cxn>
              <a:cxn ang="0">
                <a:pos x="75" y="22"/>
              </a:cxn>
              <a:cxn ang="0">
                <a:pos x="74" y="22"/>
              </a:cxn>
              <a:cxn ang="0">
                <a:pos x="73" y="22"/>
              </a:cxn>
              <a:cxn ang="0">
                <a:pos x="72" y="21"/>
              </a:cxn>
            </a:cxnLst>
            <a:rect l="0" t="0" r="r" b="b"/>
            <a:pathLst>
              <a:path w="76" h="35">
                <a:moveTo>
                  <a:pt x="72" y="21"/>
                </a:moveTo>
                <a:lnTo>
                  <a:pt x="69" y="16"/>
                </a:lnTo>
                <a:lnTo>
                  <a:pt x="65" y="12"/>
                </a:lnTo>
                <a:lnTo>
                  <a:pt x="59" y="10"/>
                </a:lnTo>
                <a:lnTo>
                  <a:pt x="53" y="8"/>
                </a:lnTo>
                <a:lnTo>
                  <a:pt x="46" y="8"/>
                </a:lnTo>
                <a:lnTo>
                  <a:pt x="40" y="7"/>
                </a:lnTo>
                <a:lnTo>
                  <a:pt x="33" y="7"/>
                </a:lnTo>
                <a:lnTo>
                  <a:pt x="28" y="5"/>
                </a:lnTo>
                <a:lnTo>
                  <a:pt x="25" y="4"/>
                </a:lnTo>
                <a:lnTo>
                  <a:pt x="22" y="2"/>
                </a:lnTo>
                <a:lnTo>
                  <a:pt x="18" y="1"/>
                </a:lnTo>
                <a:lnTo>
                  <a:pt x="14" y="1"/>
                </a:lnTo>
                <a:lnTo>
                  <a:pt x="11" y="0"/>
                </a:lnTo>
                <a:lnTo>
                  <a:pt x="7" y="1"/>
                </a:lnTo>
                <a:lnTo>
                  <a:pt x="4" y="1"/>
                </a:lnTo>
                <a:lnTo>
                  <a:pt x="0" y="2"/>
                </a:lnTo>
                <a:lnTo>
                  <a:pt x="3" y="4"/>
                </a:lnTo>
                <a:lnTo>
                  <a:pt x="6" y="6"/>
                </a:lnTo>
                <a:lnTo>
                  <a:pt x="10" y="8"/>
                </a:lnTo>
                <a:lnTo>
                  <a:pt x="13" y="9"/>
                </a:lnTo>
                <a:lnTo>
                  <a:pt x="15" y="11"/>
                </a:lnTo>
                <a:lnTo>
                  <a:pt x="18" y="13"/>
                </a:lnTo>
                <a:lnTo>
                  <a:pt x="19" y="16"/>
                </a:lnTo>
                <a:lnTo>
                  <a:pt x="19" y="18"/>
                </a:lnTo>
                <a:lnTo>
                  <a:pt x="19" y="19"/>
                </a:lnTo>
                <a:lnTo>
                  <a:pt x="18" y="21"/>
                </a:lnTo>
                <a:lnTo>
                  <a:pt x="17" y="22"/>
                </a:lnTo>
                <a:lnTo>
                  <a:pt x="15" y="24"/>
                </a:lnTo>
                <a:lnTo>
                  <a:pt x="13" y="25"/>
                </a:lnTo>
                <a:lnTo>
                  <a:pt x="11" y="26"/>
                </a:lnTo>
                <a:lnTo>
                  <a:pt x="9" y="27"/>
                </a:lnTo>
                <a:lnTo>
                  <a:pt x="6" y="27"/>
                </a:lnTo>
                <a:lnTo>
                  <a:pt x="7" y="30"/>
                </a:lnTo>
                <a:lnTo>
                  <a:pt x="8" y="32"/>
                </a:lnTo>
                <a:lnTo>
                  <a:pt x="10" y="33"/>
                </a:lnTo>
                <a:lnTo>
                  <a:pt x="12" y="33"/>
                </a:lnTo>
                <a:lnTo>
                  <a:pt x="15" y="34"/>
                </a:lnTo>
                <a:lnTo>
                  <a:pt x="17" y="33"/>
                </a:lnTo>
                <a:lnTo>
                  <a:pt x="19" y="33"/>
                </a:lnTo>
                <a:lnTo>
                  <a:pt x="20" y="32"/>
                </a:lnTo>
                <a:lnTo>
                  <a:pt x="23" y="30"/>
                </a:lnTo>
                <a:lnTo>
                  <a:pt x="26" y="27"/>
                </a:lnTo>
                <a:lnTo>
                  <a:pt x="28" y="25"/>
                </a:lnTo>
                <a:lnTo>
                  <a:pt x="30" y="22"/>
                </a:lnTo>
                <a:lnTo>
                  <a:pt x="33" y="21"/>
                </a:lnTo>
                <a:lnTo>
                  <a:pt x="35" y="22"/>
                </a:lnTo>
                <a:lnTo>
                  <a:pt x="38" y="24"/>
                </a:lnTo>
                <a:lnTo>
                  <a:pt x="40" y="27"/>
                </a:lnTo>
                <a:lnTo>
                  <a:pt x="44" y="25"/>
                </a:lnTo>
                <a:lnTo>
                  <a:pt x="49" y="24"/>
                </a:lnTo>
                <a:lnTo>
                  <a:pt x="53" y="23"/>
                </a:lnTo>
                <a:lnTo>
                  <a:pt x="57" y="22"/>
                </a:lnTo>
                <a:lnTo>
                  <a:pt x="61" y="21"/>
                </a:lnTo>
                <a:lnTo>
                  <a:pt x="66" y="21"/>
                </a:lnTo>
                <a:lnTo>
                  <a:pt x="70" y="21"/>
                </a:lnTo>
                <a:lnTo>
                  <a:pt x="75" y="22"/>
                </a:lnTo>
                <a:lnTo>
                  <a:pt x="74" y="22"/>
                </a:lnTo>
                <a:lnTo>
                  <a:pt x="73" y="22"/>
                </a:lnTo>
                <a:lnTo>
                  <a:pt x="72" y="21"/>
                </a:lnTo>
              </a:path>
            </a:pathLst>
          </a:custGeom>
          <a:solidFill>
            <a:srgbClr val="FF99CC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" name="Freeform 186"/>
          <p:cNvSpPr>
            <a:spLocks/>
          </p:cNvSpPr>
          <p:nvPr/>
        </p:nvSpPr>
        <p:spPr bwMode="auto">
          <a:xfrm>
            <a:off x="5140325" y="5152336"/>
            <a:ext cx="69850" cy="47625"/>
          </a:xfrm>
          <a:custGeom>
            <a:avLst/>
            <a:gdLst/>
            <a:ahLst/>
            <a:cxnLst>
              <a:cxn ang="0">
                <a:pos x="29" y="11"/>
              </a:cxn>
              <a:cxn ang="0">
                <a:pos x="29" y="8"/>
              </a:cxn>
              <a:cxn ang="0">
                <a:pos x="29" y="7"/>
              </a:cxn>
              <a:cxn ang="0">
                <a:pos x="29" y="4"/>
              </a:cxn>
              <a:cxn ang="0">
                <a:pos x="29" y="3"/>
              </a:cxn>
              <a:cxn ang="0">
                <a:pos x="26" y="2"/>
              </a:cxn>
              <a:cxn ang="0">
                <a:pos x="23" y="1"/>
              </a:cxn>
              <a:cxn ang="0">
                <a:pos x="20" y="0"/>
              </a:cxn>
              <a:cxn ang="0">
                <a:pos x="17" y="0"/>
              </a:cxn>
              <a:cxn ang="0">
                <a:pos x="13" y="1"/>
              </a:cxn>
              <a:cxn ang="0">
                <a:pos x="11" y="2"/>
              </a:cxn>
              <a:cxn ang="0">
                <a:pos x="8" y="3"/>
              </a:cxn>
              <a:cxn ang="0">
                <a:pos x="6" y="4"/>
              </a:cxn>
              <a:cxn ang="0">
                <a:pos x="4" y="6"/>
              </a:cxn>
              <a:cxn ang="0">
                <a:pos x="3" y="7"/>
              </a:cxn>
              <a:cxn ang="0">
                <a:pos x="2" y="11"/>
              </a:cxn>
              <a:cxn ang="0">
                <a:pos x="0" y="13"/>
              </a:cxn>
              <a:cxn ang="0">
                <a:pos x="0" y="16"/>
              </a:cxn>
              <a:cxn ang="0">
                <a:pos x="0" y="19"/>
              </a:cxn>
              <a:cxn ang="0">
                <a:pos x="0" y="21"/>
              </a:cxn>
              <a:cxn ang="0">
                <a:pos x="1" y="24"/>
              </a:cxn>
              <a:cxn ang="0">
                <a:pos x="3" y="26"/>
              </a:cxn>
              <a:cxn ang="0">
                <a:pos x="4" y="29"/>
              </a:cxn>
              <a:cxn ang="0">
                <a:pos x="6" y="30"/>
              </a:cxn>
              <a:cxn ang="0">
                <a:pos x="8" y="31"/>
              </a:cxn>
              <a:cxn ang="0">
                <a:pos x="10" y="32"/>
              </a:cxn>
              <a:cxn ang="0">
                <a:pos x="11" y="32"/>
              </a:cxn>
              <a:cxn ang="0">
                <a:pos x="13" y="30"/>
              </a:cxn>
              <a:cxn ang="0">
                <a:pos x="13" y="29"/>
              </a:cxn>
              <a:cxn ang="0">
                <a:pos x="15" y="24"/>
              </a:cxn>
              <a:cxn ang="0">
                <a:pos x="17" y="21"/>
              </a:cxn>
              <a:cxn ang="0">
                <a:pos x="20" y="17"/>
              </a:cxn>
              <a:cxn ang="0">
                <a:pos x="23" y="16"/>
              </a:cxn>
              <a:cxn ang="0">
                <a:pos x="27" y="15"/>
              </a:cxn>
              <a:cxn ang="0">
                <a:pos x="30" y="15"/>
              </a:cxn>
              <a:cxn ang="0">
                <a:pos x="35" y="15"/>
              </a:cxn>
              <a:cxn ang="0">
                <a:pos x="39" y="15"/>
              </a:cxn>
              <a:cxn ang="0">
                <a:pos x="41" y="14"/>
              </a:cxn>
              <a:cxn ang="0">
                <a:pos x="42" y="13"/>
              </a:cxn>
              <a:cxn ang="0">
                <a:pos x="42" y="11"/>
              </a:cxn>
              <a:cxn ang="0">
                <a:pos x="40" y="8"/>
              </a:cxn>
              <a:cxn ang="0">
                <a:pos x="38" y="7"/>
              </a:cxn>
              <a:cxn ang="0">
                <a:pos x="35" y="5"/>
              </a:cxn>
              <a:cxn ang="0">
                <a:pos x="31" y="5"/>
              </a:cxn>
              <a:cxn ang="0">
                <a:pos x="30" y="6"/>
              </a:cxn>
              <a:cxn ang="0">
                <a:pos x="29" y="7"/>
              </a:cxn>
              <a:cxn ang="0">
                <a:pos x="29" y="8"/>
              </a:cxn>
              <a:cxn ang="0">
                <a:pos x="29" y="11"/>
              </a:cxn>
            </a:cxnLst>
            <a:rect l="0" t="0" r="r" b="b"/>
            <a:pathLst>
              <a:path w="43" h="33">
                <a:moveTo>
                  <a:pt x="29" y="11"/>
                </a:moveTo>
                <a:lnTo>
                  <a:pt x="29" y="8"/>
                </a:lnTo>
                <a:lnTo>
                  <a:pt x="29" y="7"/>
                </a:lnTo>
                <a:lnTo>
                  <a:pt x="29" y="4"/>
                </a:lnTo>
                <a:lnTo>
                  <a:pt x="29" y="3"/>
                </a:lnTo>
                <a:lnTo>
                  <a:pt x="26" y="2"/>
                </a:lnTo>
                <a:lnTo>
                  <a:pt x="23" y="1"/>
                </a:lnTo>
                <a:lnTo>
                  <a:pt x="20" y="0"/>
                </a:lnTo>
                <a:lnTo>
                  <a:pt x="17" y="0"/>
                </a:lnTo>
                <a:lnTo>
                  <a:pt x="13" y="1"/>
                </a:lnTo>
                <a:lnTo>
                  <a:pt x="11" y="2"/>
                </a:lnTo>
                <a:lnTo>
                  <a:pt x="8" y="3"/>
                </a:lnTo>
                <a:lnTo>
                  <a:pt x="6" y="4"/>
                </a:lnTo>
                <a:lnTo>
                  <a:pt x="4" y="6"/>
                </a:lnTo>
                <a:lnTo>
                  <a:pt x="3" y="7"/>
                </a:lnTo>
                <a:lnTo>
                  <a:pt x="2" y="11"/>
                </a:lnTo>
                <a:lnTo>
                  <a:pt x="0" y="13"/>
                </a:lnTo>
                <a:lnTo>
                  <a:pt x="0" y="16"/>
                </a:lnTo>
                <a:lnTo>
                  <a:pt x="0" y="19"/>
                </a:lnTo>
                <a:lnTo>
                  <a:pt x="0" y="21"/>
                </a:lnTo>
                <a:lnTo>
                  <a:pt x="1" y="24"/>
                </a:lnTo>
                <a:lnTo>
                  <a:pt x="3" y="26"/>
                </a:lnTo>
                <a:lnTo>
                  <a:pt x="4" y="29"/>
                </a:lnTo>
                <a:lnTo>
                  <a:pt x="6" y="30"/>
                </a:lnTo>
                <a:lnTo>
                  <a:pt x="8" y="31"/>
                </a:lnTo>
                <a:lnTo>
                  <a:pt x="10" y="32"/>
                </a:lnTo>
                <a:lnTo>
                  <a:pt x="11" y="32"/>
                </a:lnTo>
                <a:lnTo>
                  <a:pt x="13" y="30"/>
                </a:lnTo>
                <a:lnTo>
                  <a:pt x="13" y="29"/>
                </a:lnTo>
                <a:lnTo>
                  <a:pt x="15" y="24"/>
                </a:lnTo>
                <a:lnTo>
                  <a:pt x="17" y="21"/>
                </a:lnTo>
                <a:lnTo>
                  <a:pt x="20" y="17"/>
                </a:lnTo>
                <a:lnTo>
                  <a:pt x="23" y="16"/>
                </a:lnTo>
                <a:lnTo>
                  <a:pt x="27" y="15"/>
                </a:lnTo>
                <a:lnTo>
                  <a:pt x="30" y="15"/>
                </a:lnTo>
                <a:lnTo>
                  <a:pt x="35" y="15"/>
                </a:lnTo>
                <a:lnTo>
                  <a:pt x="39" y="15"/>
                </a:lnTo>
                <a:lnTo>
                  <a:pt x="41" y="14"/>
                </a:lnTo>
                <a:lnTo>
                  <a:pt x="42" y="13"/>
                </a:lnTo>
                <a:lnTo>
                  <a:pt x="42" y="11"/>
                </a:lnTo>
                <a:lnTo>
                  <a:pt x="40" y="8"/>
                </a:lnTo>
                <a:lnTo>
                  <a:pt x="38" y="7"/>
                </a:lnTo>
                <a:lnTo>
                  <a:pt x="35" y="5"/>
                </a:lnTo>
                <a:lnTo>
                  <a:pt x="31" y="5"/>
                </a:lnTo>
                <a:lnTo>
                  <a:pt x="30" y="6"/>
                </a:lnTo>
                <a:lnTo>
                  <a:pt x="29" y="7"/>
                </a:lnTo>
                <a:lnTo>
                  <a:pt x="29" y="8"/>
                </a:lnTo>
                <a:lnTo>
                  <a:pt x="29" y="11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" name="Freeform 187"/>
          <p:cNvSpPr>
            <a:spLocks/>
          </p:cNvSpPr>
          <p:nvPr/>
        </p:nvSpPr>
        <p:spPr bwMode="auto">
          <a:xfrm>
            <a:off x="5140325" y="5152336"/>
            <a:ext cx="79375" cy="57150"/>
          </a:xfrm>
          <a:custGeom>
            <a:avLst/>
            <a:gdLst/>
            <a:ahLst/>
            <a:cxnLst>
              <a:cxn ang="0">
                <a:pos x="33" y="13"/>
              </a:cxn>
              <a:cxn ang="0">
                <a:pos x="33" y="10"/>
              </a:cxn>
              <a:cxn ang="0">
                <a:pos x="34" y="8"/>
              </a:cxn>
              <a:cxn ang="0">
                <a:pos x="34" y="5"/>
              </a:cxn>
              <a:cxn ang="0">
                <a:pos x="33" y="4"/>
              </a:cxn>
              <a:cxn ang="0">
                <a:pos x="30" y="2"/>
              </a:cxn>
              <a:cxn ang="0">
                <a:pos x="27" y="1"/>
              </a:cxn>
              <a:cxn ang="0">
                <a:pos x="22" y="0"/>
              </a:cxn>
              <a:cxn ang="0">
                <a:pos x="19" y="0"/>
              </a:cxn>
              <a:cxn ang="0">
                <a:pos x="15" y="1"/>
              </a:cxn>
              <a:cxn ang="0">
                <a:pos x="12" y="2"/>
              </a:cxn>
              <a:cxn ang="0">
                <a:pos x="9" y="4"/>
              </a:cxn>
              <a:cxn ang="0">
                <a:pos x="7" y="5"/>
              </a:cxn>
              <a:cxn ang="0">
                <a:pos x="5" y="7"/>
              </a:cxn>
              <a:cxn ang="0">
                <a:pos x="3" y="9"/>
              </a:cxn>
              <a:cxn ang="0">
                <a:pos x="2" y="13"/>
              </a:cxn>
              <a:cxn ang="0">
                <a:pos x="0" y="16"/>
              </a:cxn>
              <a:cxn ang="0">
                <a:pos x="0" y="19"/>
              </a:cxn>
              <a:cxn ang="0">
                <a:pos x="0" y="22"/>
              </a:cxn>
              <a:cxn ang="0">
                <a:pos x="0" y="25"/>
              </a:cxn>
              <a:cxn ang="0">
                <a:pos x="1" y="28"/>
              </a:cxn>
              <a:cxn ang="0">
                <a:pos x="3" y="31"/>
              </a:cxn>
              <a:cxn ang="0">
                <a:pos x="4" y="34"/>
              </a:cxn>
              <a:cxn ang="0">
                <a:pos x="7" y="35"/>
              </a:cxn>
              <a:cxn ang="0">
                <a:pos x="9" y="37"/>
              </a:cxn>
              <a:cxn ang="0">
                <a:pos x="11" y="38"/>
              </a:cxn>
              <a:cxn ang="0">
                <a:pos x="12" y="38"/>
              </a:cxn>
              <a:cxn ang="0">
                <a:pos x="14" y="36"/>
              </a:cxn>
              <a:cxn ang="0">
                <a:pos x="15" y="34"/>
              </a:cxn>
              <a:cxn ang="0">
                <a:pos x="17" y="28"/>
              </a:cxn>
              <a:cxn ang="0">
                <a:pos x="19" y="24"/>
              </a:cxn>
              <a:cxn ang="0">
                <a:pos x="22" y="20"/>
              </a:cxn>
              <a:cxn ang="0">
                <a:pos x="27" y="19"/>
              </a:cxn>
              <a:cxn ang="0">
                <a:pos x="31" y="18"/>
              </a:cxn>
              <a:cxn ang="0">
                <a:pos x="35" y="18"/>
              </a:cxn>
              <a:cxn ang="0">
                <a:pos x="40" y="18"/>
              </a:cxn>
              <a:cxn ang="0">
                <a:pos x="45" y="18"/>
              </a:cxn>
              <a:cxn ang="0">
                <a:pos x="47" y="17"/>
              </a:cxn>
              <a:cxn ang="0">
                <a:pos x="48" y="16"/>
              </a:cxn>
              <a:cxn ang="0">
                <a:pos x="48" y="14"/>
              </a:cxn>
              <a:cxn ang="0">
                <a:pos x="48" y="13"/>
              </a:cxn>
              <a:cxn ang="0">
                <a:pos x="46" y="10"/>
              </a:cxn>
              <a:cxn ang="0">
                <a:pos x="43" y="8"/>
              </a:cxn>
              <a:cxn ang="0">
                <a:pos x="40" y="6"/>
              </a:cxn>
              <a:cxn ang="0">
                <a:pos x="36" y="6"/>
              </a:cxn>
              <a:cxn ang="0">
                <a:pos x="35" y="7"/>
              </a:cxn>
              <a:cxn ang="0">
                <a:pos x="34" y="9"/>
              </a:cxn>
              <a:cxn ang="0">
                <a:pos x="33" y="10"/>
              </a:cxn>
              <a:cxn ang="0">
                <a:pos x="33" y="13"/>
              </a:cxn>
            </a:cxnLst>
            <a:rect l="0" t="0" r="r" b="b"/>
            <a:pathLst>
              <a:path w="49" h="39">
                <a:moveTo>
                  <a:pt x="33" y="13"/>
                </a:moveTo>
                <a:lnTo>
                  <a:pt x="33" y="10"/>
                </a:lnTo>
                <a:lnTo>
                  <a:pt x="34" y="8"/>
                </a:lnTo>
                <a:lnTo>
                  <a:pt x="34" y="5"/>
                </a:lnTo>
                <a:lnTo>
                  <a:pt x="33" y="4"/>
                </a:lnTo>
                <a:lnTo>
                  <a:pt x="30" y="2"/>
                </a:lnTo>
                <a:lnTo>
                  <a:pt x="27" y="1"/>
                </a:lnTo>
                <a:lnTo>
                  <a:pt x="22" y="0"/>
                </a:lnTo>
                <a:lnTo>
                  <a:pt x="19" y="0"/>
                </a:lnTo>
                <a:lnTo>
                  <a:pt x="15" y="1"/>
                </a:lnTo>
                <a:lnTo>
                  <a:pt x="12" y="2"/>
                </a:lnTo>
                <a:lnTo>
                  <a:pt x="9" y="4"/>
                </a:lnTo>
                <a:lnTo>
                  <a:pt x="7" y="5"/>
                </a:lnTo>
                <a:lnTo>
                  <a:pt x="5" y="7"/>
                </a:lnTo>
                <a:lnTo>
                  <a:pt x="3" y="9"/>
                </a:lnTo>
                <a:lnTo>
                  <a:pt x="2" y="13"/>
                </a:lnTo>
                <a:lnTo>
                  <a:pt x="0" y="16"/>
                </a:lnTo>
                <a:lnTo>
                  <a:pt x="0" y="19"/>
                </a:lnTo>
                <a:lnTo>
                  <a:pt x="0" y="22"/>
                </a:lnTo>
                <a:lnTo>
                  <a:pt x="0" y="25"/>
                </a:lnTo>
                <a:lnTo>
                  <a:pt x="1" y="28"/>
                </a:lnTo>
                <a:lnTo>
                  <a:pt x="3" y="31"/>
                </a:lnTo>
                <a:lnTo>
                  <a:pt x="4" y="34"/>
                </a:lnTo>
                <a:lnTo>
                  <a:pt x="7" y="35"/>
                </a:lnTo>
                <a:lnTo>
                  <a:pt x="9" y="37"/>
                </a:lnTo>
                <a:lnTo>
                  <a:pt x="11" y="38"/>
                </a:lnTo>
                <a:lnTo>
                  <a:pt x="12" y="38"/>
                </a:lnTo>
                <a:lnTo>
                  <a:pt x="14" y="36"/>
                </a:lnTo>
                <a:lnTo>
                  <a:pt x="15" y="34"/>
                </a:lnTo>
                <a:lnTo>
                  <a:pt x="17" y="28"/>
                </a:lnTo>
                <a:lnTo>
                  <a:pt x="19" y="24"/>
                </a:lnTo>
                <a:lnTo>
                  <a:pt x="22" y="20"/>
                </a:lnTo>
                <a:lnTo>
                  <a:pt x="27" y="19"/>
                </a:lnTo>
                <a:lnTo>
                  <a:pt x="31" y="18"/>
                </a:lnTo>
                <a:lnTo>
                  <a:pt x="35" y="18"/>
                </a:lnTo>
                <a:lnTo>
                  <a:pt x="40" y="18"/>
                </a:lnTo>
                <a:lnTo>
                  <a:pt x="45" y="18"/>
                </a:lnTo>
                <a:lnTo>
                  <a:pt x="47" y="17"/>
                </a:lnTo>
                <a:lnTo>
                  <a:pt x="48" y="16"/>
                </a:lnTo>
                <a:lnTo>
                  <a:pt x="48" y="14"/>
                </a:lnTo>
                <a:lnTo>
                  <a:pt x="48" y="13"/>
                </a:lnTo>
                <a:lnTo>
                  <a:pt x="46" y="10"/>
                </a:lnTo>
                <a:lnTo>
                  <a:pt x="43" y="8"/>
                </a:lnTo>
                <a:lnTo>
                  <a:pt x="40" y="6"/>
                </a:lnTo>
                <a:lnTo>
                  <a:pt x="36" y="6"/>
                </a:lnTo>
                <a:lnTo>
                  <a:pt x="35" y="7"/>
                </a:lnTo>
                <a:lnTo>
                  <a:pt x="34" y="9"/>
                </a:lnTo>
                <a:lnTo>
                  <a:pt x="33" y="10"/>
                </a:lnTo>
                <a:lnTo>
                  <a:pt x="33" y="13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" name="Freeform 188"/>
          <p:cNvSpPr>
            <a:spLocks/>
          </p:cNvSpPr>
          <p:nvPr/>
        </p:nvSpPr>
        <p:spPr bwMode="auto">
          <a:xfrm>
            <a:off x="5057775" y="5149161"/>
            <a:ext cx="63500" cy="33338"/>
          </a:xfrm>
          <a:custGeom>
            <a:avLst/>
            <a:gdLst/>
            <a:ahLst/>
            <a:cxnLst>
              <a:cxn ang="0">
                <a:pos x="35" y="8"/>
              </a:cxn>
              <a:cxn ang="0">
                <a:pos x="34" y="5"/>
              </a:cxn>
              <a:cxn ang="0">
                <a:pos x="30" y="2"/>
              </a:cxn>
              <a:cxn ang="0">
                <a:pos x="28" y="1"/>
              </a:cxn>
              <a:cxn ang="0">
                <a:pos x="24" y="0"/>
              </a:cxn>
              <a:cxn ang="0">
                <a:pos x="21" y="0"/>
              </a:cxn>
              <a:cxn ang="0">
                <a:pos x="17" y="0"/>
              </a:cxn>
              <a:cxn ang="0">
                <a:pos x="13" y="2"/>
              </a:cxn>
              <a:cxn ang="0">
                <a:pos x="10" y="4"/>
              </a:cxn>
              <a:cxn ang="0">
                <a:pos x="8" y="5"/>
              </a:cxn>
              <a:cxn ang="0">
                <a:pos x="5" y="5"/>
              </a:cxn>
              <a:cxn ang="0">
                <a:pos x="3" y="4"/>
              </a:cxn>
              <a:cxn ang="0">
                <a:pos x="0" y="4"/>
              </a:cxn>
              <a:cxn ang="0">
                <a:pos x="1" y="4"/>
              </a:cxn>
              <a:cxn ang="0">
                <a:pos x="3" y="4"/>
              </a:cxn>
              <a:cxn ang="0">
                <a:pos x="4" y="5"/>
              </a:cxn>
              <a:cxn ang="0">
                <a:pos x="5" y="6"/>
              </a:cxn>
              <a:cxn ang="0">
                <a:pos x="6" y="8"/>
              </a:cxn>
              <a:cxn ang="0">
                <a:pos x="7" y="9"/>
              </a:cxn>
              <a:cxn ang="0">
                <a:pos x="8" y="11"/>
              </a:cxn>
              <a:cxn ang="0">
                <a:pos x="8" y="13"/>
              </a:cxn>
              <a:cxn ang="0">
                <a:pos x="9" y="14"/>
              </a:cxn>
              <a:cxn ang="0">
                <a:pos x="10" y="16"/>
              </a:cxn>
              <a:cxn ang="0">
                <a:pos x="11" y="17"/>
              </a:cxn>
              <a:cxn ang="0">
                <a:pos x="12" y="19"/>
              </a:cxn>
              <a:cxn ang="0">
                <a:pos x="15" y="20"/>
              </a:cxn>
              <a:cxn ang="0">
                <a:pos x="16" y="21"/>
              </a:cxn>
              <a:cxn ang="0">
                <a:pos x="18" y="22"/>
              </a:cxn>
              <a:cxn ang="0">
                <a:pos x="20" y="22"/>
              </a:cxn>
              <a:cxn ang="0">
                <a:pos x="22" y="22"/>
              </a:cxn>
              <a:cxn ang="0">
                <a:pos x="22" y="21"/>
              </a:cxn>
              <a:cxn ang="0">
                <a:pos x="23" y="20"/>
              </a:cxn>
              <a:cxn ang="0">
                <a:pos x="24" y="17"/>
              </a:cxn>
              <a:cxn ang="0">
                <a:pos x="25" y="14"/>
              </a:cxn>
              <a:cxn ang="0">
                <a:pos x="27" y="13"/>
              </a:cxn>
              <a:cxn ang="0">
                <a:pos x="29" y="11"/>
              </a:cxn>
              <a:cxn ang="0">
                <a:pos x="30" y="10"/>
              </a:cxn>
              <a:cxn ang="0">
                <a:pos x="32" y="8"/>
              </a:cxn>
              <a:cxn ang="0">
                <a:pos x="35" y="8"/>
              </a:cxn>
              <a:cxn ang="0">
                <a:pos x="38" y="8"/>
              </a:cxn>
              <a:cxn ang="0">
                <a:pos x="37" y="8"/>
              </a:cxn>
              <a:cxn ang="0">
                <a:pos x="36" y="8"/>
              </a:cxn>
              <a:cxn ang="0">
                <a:pos x="35" y="8"/>
              </a:cxn>
            </a:cxnLst>
            <a:rect l="0" t="0" r="r" b="b"/>
            <a:pathLst>
              <a:path w="39" h="23">
                <a:moveTo>
                  <a:pt x="35" y="8"/>
                </a:moveTo>
                <a:lnTo>
                  <a:pt x="34" y="5"/>
                </a:lnTo>
                <a:lnTo>
                  <a:pt x="30" y="2"/>
                </a:lnTo>
                <a:lnTo>
                  <a:pt x="28" y="1"/>
                </a:lnTo>
                <a:lnTo>
                  <a:pt x="24" y="0"/>
                </a:lnTo>
                <a:lnTo>
                  <a:pt x="21" y="0"/>
                </a:lnTo>
                <a:lnTo>
                  <a:pt x="17" y="0"/>
                </a:lnTo>
                <a:lnTo>
                  <a:pt x="13" y="2"/>
                </a:lnTo>
                <a:lnTo>
                  <a:pt x="10" y="4"/>
                </a:lnTo>
                <a:lnTo>
                  <a:pt x="8" y="5"/>
                </a:lnTo>
                <a:lnTo>
                  <a:pt x="5" y="5"/>
                </a:lnTo>
                <a:lnTo>
                  <a:pt x="3" y="4"/>
                </a:lnTo>
                <a:lnTo>
                  <a:pt x="0" y="4"/>
                </a:lnTo>
                <a:lnTo>
                  <a:pt x="1" y="4"/>
                </a:lnTo>
                <a:lnTo>
                  <a:pt x="3" y="4"/>
                </a:lnTo>
                <a:lnTo>
                  <a:pt x="4" y="5"/>
                </a:lnTo>
                <a:lnTo>
                  <a:pt x="5" y="6"/>
                </a:lnTo>
                <a:lnTo>
                  <a:pt x="6" y="8"/>
                </a:lnTo>
                <a:lnTo>
                  <a:pt x="7" y="9"/>
                </a:lnTo>
                <a:lnTo>
                  <a:pt x="8" y="11"/>
                </a:lnTo>
                <a:lnTo>
                  <a:pt x="8" y="13"/>
                </a:lnTo>
                <a:lnTo>
                  <a:pt x="9" y="14"/>
                </a:lnTo>
                <a:lnTo>
                  <a:pt x="10" y="16"/>
                </a:lnTo>
                <a:lnTo>
                  <a:pt x="11" y="17"/>
                </a:lnTo>
                <a:lnTo>
                  <a:pt x="12" y="19"/>
                </a:lnTo>
                <a:lnTo>
                  <a:pt x="15" y="20"/>
                </a:lnTo>
                <a:lnTo>
                  <a:pt x="16" y="21"/>
                </a:lnTo>
                <a:lnTo>
                  <a:pt x="18" y="22"/>
                </a:lnTo>
                <a:lnTo>
                  <a:pt x="20" y="22"/>
                </a:lnTo>
                <a:lnTo>
                  <a:pt x="22" y="22"/>
                </a:lnTo>
                <a:lnTo>
                  <a:pt x="22" y="21"/>
                </a:lnTo>
                <a:lnTo>
                  <a:pt x="23" y="20"/>
                </a:lnTo>
                <a:lnTo>
                  <a:pt x="24" y="17"/>
                </a:lnTo>
                <a:lnTo>
                  <a:pt x="25" y="14"/>
                </a:lnTo>
                <a:lnTo>
                  <a:pt x="27" y="13"/>
                </a:lnTo>
                <a:lnTo>
                  <a:pt x="29" y="11"/>
                </a:lnTo>
                <a:lnTo>
                  <a:pt x="30" y="10"/>
                </a:lnTo>
                <a:lnTo>
                  <a:pt x="32" y="8"/>
                </a:lnTo>
                <a:lnTo>
                  <a:pt x="35" y="8"/>
                </a:lnTo>
                <a:lnTo>
                  <a:pt x="38" y="8"/>
                </a:lnTo>
                <a:lnTo>
                  <a:pt x="37" y="8"/>
                </a:lnTo>
                <a:lnTo>
                  <a:pt x="36" y="8"/>
                </a:lnTo>
                <a:lnTo>
                  <a:pt x="35" y="8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0" name="Freeform 189"/>
          <p:cNvSpPr>
            <a:spLocks/>
          </p:cNvSpPr>
          <p:nvPr/>
        </p:nvSpPr>
        <p:spPr bwMode="auto">
          <a:xfrm>
            <a:off x="5057775" y="5149161"/>
            <a:ext cx="74613" cy="42863"/>
          </a:xfrm>
          <a:custGeom>
            <a:avLst/>
            <a:gdLst/>
            <a:ahLst/>
            <a:cxnLst>
              <a:cxn ang="0">
                <a:pos x="42" y="11"/>
              </a:cxn>
              <a:cxn ang="0">
                <a:pos x="40" y="7"/>
              </a:cxn>
              <a:cxn ang="0">
                <a:pos x="36" y="3"/>
              </a:cxn>
              <a:cxn ang="0">
                <a:pos x="33" y="1"/>
              </a:cxn>
              <a:cxn ang="0">
                <a:pos x="29" y="0"/>
              </a:cxn>
              <a:cxn ang="0">
                <a:pos x="25" y="0"/>
              </a:cxn>
              <a:cxn ang="0">
                <a:pos x="20" y="0"/>
              </a:cxn>
              <a:cxn ang="0">
                <a:pos x="15" y="2"/>
              </a:cxn>
              <a:cxn ang="0">
                <a:pos x="11" y="5"/>
              </a:cxn>
              <a:cxn ang="0">
                <a:pos x="9" y="6"/>
              </a:cxn>
              <a:cxn ang="0">
                <a:pos x="6" y="6"/>
              </a:cxn>
              <a:cxn ang="0">
                <a:pos x="3" y="5"/>
              </a:cxn>
              <a:cxn ang="0">
                <a:pos x="0" y="5"/>
              </a:cxn>
              <a:cxn ang="0">
                <a:pos x="1" y="5"/>
              </a:cxn>
              <a:cxn ang="0">
                <a:pos x="3" y="5"/>
              </a:cxn>
              <a:cxn ang="0">
                <a:pos x="4" y="5"/>
              </a:cxn>
              <a:cxn ang="0">
                <a:pos x="5" y="6"/>
              </a:cxn>
              <a:cxn ang="0">
                <a:pos x="6" y="8"/>
              </a:cxn>
              <a:cxn ang="0">
                <a:pos x="7" y="10"/>
              </a:cxn>
              <a:cxn ang="0">
                <a:pos x="8" y="12"/>
              </a:cxn>
              <a:cxn ang="0">
                <a:pos x="9" y="14"/>
              </a:cxn>
              <a:cxn ang="0">
                <a:pos x="9" y="16"/>
              </a:cxn>
              <a:cxn ang="0">
                <a:pos x="10" y="18"/>
              </a:cxn>
              <a:cxn ang="0">
                <a:pos x="11" y="20"/>
              </a:cxn>
              <a:cxn ang="0">
                <a:pos x="13" y="21"/>
              </a:cxn>
              <a:cxn ang="0">
                <a:pos x="14" y="24"/>
              </a:cxn>
              <a:cxn ang="0">
                <a:pos x="17" y="25"/>
              </a:cxn>
              <a:cxn ang="0">
                <a:pos x="19" y="27"/>
              </a:cxn>
              <a:cxn ang="0">
                <a:pos x="21" y="28"/>
              </a:cxn>
              <a:cxn ang="0">
                <a:pos x="24" y="28"/>
              </a:cxn>
              <a:cxn ang="0">
                <a:pos x="26" y="28"/>
              </a:cxn>
              <a:cxn ang="0">
                <a:pos x="27" y="27"/>
              </a:cxn>
              <a:cxn ang="0">
                <a:pos x="28" y="25"/>
              </a:cxn>
              <a:cxn ang="0">
                <a:pos x="29" y="21"/>
              </a:cxn>
              <a:cxn ang="0">
                <a:pos x="30" y="18"/>
              </a:cxn>
              <a:cxn ang="0">
                <a:pos x="32" y="16"/>
              </a:cxn>
              <a:cxn ang="0">
                <a:pos x="34" y="14"/>
              </a:cxn>
              <a:cxn ang="0">
                <a:pos x="36" y="13"/>
              </a:cxn>
              <a:cxn ang="0">
                <a:pos x="38" y="11"/>
              </a:cxn>
              <a:cxn ang="0">
                <a:pos x="41" y="11"/>
              </a:cxn>
              <a:cxn ang="0">
                <a:pos x="45" y="11"/>
              </a:cxn>
              <a:cxn ang="0">
                <a:pos x="44" y="11"/>
              </a:cxn>
              <a:cxn ang="0">
                <a:pos x="43" y="11"/>
              </a:cxn>
              <a:cxn ang="0">
                <a:pos x="42" y="11"/>
              </a:cxn>
            </a:cxnLst>
            <a:rect l="0" t="0" r="r" b="b"/>
            <a:pathLst>
              <a:path w="46" h="29">
                <a:moveTo>
                  <a:pt x="42" y="11"/>
                </a:moveTo>
                <a:lnTo>
                  <a:pt x="40" y="7"/>
                </a:lnTo>
                <a:lnTo>
                  <a:pt x="36" y="3"/>
                </a:lnTo>
                <a:lnTo>
                  <a:pt x="33" y="1"/>
                </a:lnTo>
                <a:lnTo>
                  <a:pt x="29" y="0"/>
                </a:lnTo>
                <a:lnTo>
                  <a:pt x="25" y="0"/>
                </a:lnTo>
                <a:lnTo>
                  <a:pt x="20" y="0"/>
                </a:lnTo>
                <a:lnTo>
                  <a:pt x="15" y="2"/>
                </a:lnTo>
                <a:lnTo>
                  <a:pt x="11" y="5"/>
                </a:lnTo>
                <a:lnTo>
                  <a:pt x="9" y="6"/>
                </a:lnTo>
                <a:lnTo>
                  <a:pt x="6" y="6"/>
                </a:lnTo>
                <a:lnTo>
                  <a:pt x="3" y="5"/>
                </a:lnTo>
                <a:lnTo>
                  <a:pt x="0" y="5"/>
                </a:lnTo>
                <a:lnTo>
                  <a:pt x="1" y="5"/>
                </a:lnTo>
                <a:lnTo>
                  <a:pt x="3" y="5"/>
                </a:lnTo>
                <a:lnTo>
                  <a:pt x="4" y="5"/>
                </a:lnTo>
                <a:lnTo>
                  <a:pt x="5" y="6"/>
                </a:lnTo>
                <a:lnTo>
                  <a:pt x="6" y="8"/>
                </a:lnTo>
                <a:lnTo>
                  <a:pt x="7" y="10"/>
                </a:lnTo>
                <a:lnTo>
                  <a:pt x="8" y="12"/>
                </a:lnTo>
                <a:lnTo>
                  <a:pt x="9" y="14"/>
                </a:lnTo>
                <a:lnTo>
                  <a:pt x="9" y="16"/>
                </a:lnTo>
                <a:lnTo>
                  <a:pt x="10" y="18"/>
                </a:lnTo>
                <a:lnTo>
                  <a:pt x="11" y="20"/>
                </a:lnTo>
                <a:lnTo>
                  <a:pt x="13" y="21"/>
                </a:lnTo>
                <a:lnTo>
                  <a:pt x="14" y="24"/>
                </a:lnTo>
                <a:lnTo>
                  <a:pt x="17" y="25"/>
                </a:lnTo>
                <a:lnTo>
                  <a:pt x="19" y="27"/>
                </a:lnTo>
                <a:lnTo>
                  <a:pt x="21" y="28"/>
                </a:lnTo>
                <a:lnTo>
                  <a:pt x="24" y="28"/>
                </a:lnTo>
                <a:lnTo>
                  <a:pt x="26" y="28"/>
                </a:lnTo>
                <a:lnTo>
                  <a:pt x="27" y="27"/>
                </a:lnTo>
                <a:lnTo>
                  <a:pt x="28" y="25"/>
                </a:lnTo>
                <a:lnTo>
                  <a:pt x="29" y="21"/>
                </a:lnTo>
                <a:lnTo>
                  <a:pt x="30" y="18"/>
                </a:lnTo>
                <a:lnTo>
                  <a:pt x="32" y="16"/>
                </a:lnTo>
                <a:lnTo>
                  <a:pt x="34" y="14"/>
                </a:lnTo>
                <a:lnTo>
                  <a:pt x="36" y="13"/>
                </a:lnTo>
                <a:lnTo>
                  <a:pt x="38" y="11"/>
                </a:lnTo>
                <a:lnTo>
                  <a:pt x="41" y="11"/>
                </a:lnTo>
                <a:lnTo>
                  <a:pt x="45" y="11"/>
                </a:lnTo>
                <a:lnTo>
                  <a:pt x="44" y="11"/>
                </a:lnTo>
                <a:lnTo>
                  <a:pt x="43" y="11"/>
                </a:lnTo>
                <a:lnTo>
                  <a:pt x="42" y="11"/>
                </a:lnTo>
              </a:path>
            </a:pathLst>
          </a:custGeom>
          <a:solidFill>
            <a:srgbClr val="FF99CC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" name="Freeform 190"/>
          <p:cNvSpPr>
            <a:spLocks/>
          </p:cNvSpPr>
          <p:nvPr/>
        </p:nvSpPr>
        <p:spPr bwMode="auto">
          <a:xfrm>
            <a:off x="4994275" y="5160274"/>
            <a:ext cx="69850" cy="34925"/>
          </a:xfrm>
          <a:custGeom>
            <a:avLst/>
            <a:gdLst/>
            <a:ahLst/>
            <a:cxnLst>
              <a:cxn ang="0">
                <a:pos x="34" y="7"/>
              </a:cxn>
              <a:cxn ang="0">
                <a:pos x="32" y="6"/>
              </a:cxn>
              <a:cxn ang="0">
                <a:pos x="31" y="3"/>
              </a:cxn>
              <a:cxn ang="0">
                <a:pos x="29" y="2"/>
              </a:cxn>
              <a:cxn ang="0">
                <a:pos x="27" y="1"/>
              </a:cxn>
              <a:cxn ang="0">
                <a:pos x="25" y="0"/>
              </a:cxn>
              <a:cxn ang="0">
                <a:pos x="23" y="0"/>
              </a:cxn>
              <a:cxn ang="0">
                <a:pos x="21" y="0"/>
              </a:cxn>
              <a:cxn ang="0">
                <a:pos x="19" y="1"/>
              </a:cxn>
              <a:cxn ang="0">
                <a:pos x="18" y="4"/>
              </a:cxn>
              <a:cxn ang="0">
                <a:pos x="16" y="6"/>
              </a:cxn>
              <a:cxn ang="0">
                <a:pos x="13" y="8"/>
              </a:cxn>
              <a:cxn ang="0">
                <a:pos x="11" y="10"/>
              </a:cxn>
              <a:cxn ang="0">
                <a:pos x="9" y="12"/>
              </a:cxn>
              <a:cxn ang="0">
                <a:pos x="6" y="14"/>
              </a:cxn>
              <a:cxn ang="0">
                <a:pos x="4" y="15"/>
              </a:cxn>
              <a:cxn ang="0">
                <a:pos x="0" y="17"/>
              </a:cxn>
              <a:cxn ang="0">
                <a:pos x="2" y="18"/>
              </a:cxn>
              <a:cxn ang="0">
                <a:pos x="3" y="20"/>
              </a:cxn>
              <a:cxn ang="0">
                <a:pos x="4" y="21"/>
              </a:cxn>
              <a:cxn ang="0">
                <a:pos x="5" y="22"/>
              </a:cxn>
              <a:cxn ang="0">
                <a:pos x="7" y="23"/>
              </a:cxn>
              <a:cxn ang="0">
                <a:pos x="9" y="23"/>
              </a:cxn>
              <a:cxn ang="0">
                <a:pos x="11" y="24"/>
              </a:cxn>
              <a:cxn ang="0">
                <a:pos x="13" y="24"/>
              </a:cxn>
              <a:cxn ang="0">
                <a:pos x="15" y="22"/>
              </a:cxn>
              <a:cxn ang="0">
                <a:pos x="16" y="20"/>
              </a:cxn>
              <a:cxn ang="0">
                <a:pos x="16" y="18"/>
              </a:cxn>
              <a:cxn ang="0">
                <a:pos x="18" y="17"/>
              </a:cxn>
              <a:cxn ang="0">
                <a:pos x="22" y="18"/>
              </a:cxn>
              <a:cxn ang="0">
                <a:pos x="25" y="17"/>
              </a:cxn>
              <a:cxn ang="0">
                <a:pos x="28" y="17"/>
              </a:cxn>
              <a:cxn ang="0">
                <a:pos x="31" y="16"/>
              </a:cxn>
              <a:cxn ang="0">
                <a:pos x="33" y="15"/>
              </a:cxn>
              <a:cxn ang="0">
                <a:pos x="36" y="14"/>
              </a:cxn>
              <a:cxn ang="0">
                <a:pos x="39" y="13"/>
              </a:cxn>
              <a:cxn ang="0">
                <a:pos x="41" y="11"/>
              </a:cxn>
              <a:cxn ang="0">
                <a:pos x="42" y="10"/>
              </a:cxn>
              <a:cxn ang="0">
                <a:pos x="42" y="9"/>
              </a:cxn>
              <a:cxn ang="0">
                <a:pos x="41" y="8"/>
              </a:cxn>
              <a:cxn ang="0">
                <a:pos x="40" y="6"/>
              </a:cxn>
              <a:cxn ang="0">
                <a:pos x="39" y="6"/>
              </a:cxn>
              <a:cxn ang="0">
                <a:pos x="37" y="5"/>
              </a:cxn>
              <a:cxn ang="0">
                <a:pos x="35" y="4"/>
              </a:cxn>
              <a:cxn ang="0">
                <a:pos x="34" y="2"/>
              </a:cxn>
              <a:cxn ang="0">
                <a:pos x="32" y="4"/>
              </a:cxn>
              <a:cxn ang="0">
                <a:pos x="30" y="2"/>
              </a:cxn>
              <a:cxn ang="0">
                <a:pos x="27" y="2"/>
              </a:cxn>
              <a:cxn ang="0">
                <a:pos x="26" y="6"/>
              </a:cxn>
              <a:cxn ang="0">
                <a:pos x="34" y="7"/>
              </a:cxn>
            </a:cxnLst>
            <a:rect l="0" t="0" r="r" b="b"/>
            <a:pathLst>
              <a:path w="43" h="25">
                <a:moveTo>
                  <a:pt x="34" y="7"/>
                </a:moveTo>
                <a:lnTo>
                  <a:pt x="32" y="6"/>
                </a:lnTo>
                <a:lnTo>
                  <a:pt x="31" y="3"/>
                </a:lnTo>
                <a:lnTo>
                  <a:pt x="29" y="2"/>
                </a:lnTo>
                <a:lnTo>
                  <a:pt x="27" y="1"/>
                </a:lnTo>
                <a:lnTo>
                  <a:pt x="25" y="0"/>
                </a:lnTo>
                <a:lnTo>
                  <a:pt x="23" y="0"/>
                </a:lnTo>
                <a:lnTo>
                  <a:pt x="21" y="0"/>
                </a:lnTo>
                <a:lnTo>
                  <a:pt x="19" y="1"/>
                </a:lnTo>
                <a:lnTo>
                  <a:pt x="18" y="4"/>
                </a:lnTo>
                <a:lnTo>
                  <a:pt x="16" y="6"/>
                </a:lnTo>
                <a:lnTo>
                  <a:pt x="13" y="8"/>
                </a:lnTo>
                <a:lnTo>
                  <a:pt x="11" y="10"/>
                </a:lnTo>
                <a:lnTo>
                  <a:pt x="9" y="12"/>
                </a:lnTo>
                <a:lnTo>
                  <a:pt x="6" y="14"/>
                </a:lnTo>
                <a:lnTo>
                  <a:pt x="4" y="15"/>
                </a:lnTo>
                <a:lnTo>
                  <a:pt x="0" y="17"/>
                </a:lnTo>
                <a:lnTo>
                  <a:pt x="2" y="18"/>
                </a:lnTo>
                <a:lnTo>
                  <a:pt x="3" y="20"/>
                </a:lnTo>
                <a:lnTo>
                  <a:pt x="4" y="21"/>
                </a:lnTo>
                <a:lnTo>
                  <a:pt x="5" y="22"/>
                </a:lnTo>
                <a:lnTo>
                  <a:pt x="7" y="23"/>
                </a:lnTo>
                <a:lnTo>
                  <a:pt x="9" y="23"/>
                </a:lnTo>
                <a:lnTo>
                  <a:pt x="11" y="24"/>
                </a:lnTo>
                <a:lnTo>
                  <a:pt x="13" y="24"/>
                </a:lnTo>
                <a:lnTo>
                  <a:pt x="15" y="22"/>
                </a:lnTo>
                <a:lnTo>
                  <a:pt x="16" y="20"/>
                </a:lnTo>
                <a:lnTo>
                  <a:pt x="16" y="18"/>
                </a:lnTo>
                <a:lnTo>
                  <a:pt x="18" y="17"/>
                </a:lnTo>
                <a:lnTo>
                  <a:pt x="22" y="18"/>
                </a:lnTo>
                <a:lnTo>
                  <a:pt x="25" y="17"/>
                </a:lnTo>
                <a:lnTo>
                  <a:pt x="28" y="17"/>
                </a:lnTo>
                <a:lnTo>
                  <a:pt x="31" y="16"/>
                </a:lnTo>
                <a:lnTo>
                  <a:pt x="33" y="15"/>
                </a:lnTo>
                <a:lnTo>
                  <a:pt x="36" y="14"/>
                </a:lnTo>
                <a:lnTo>
                  <a:pt x="39" y="13"/>
                </a:lnTo>
                <a:lnTo>
                  <a:pt x="41" y="11"/>
                </a:lnTo>
                <a:lnTo>
                  <a:pt x="42" y="10"/>
                </a:lnTo>
                <a:lnTo>
                  <a:pt x="42" y="9"/>
                </a:lnTo>
                <a:lnTo>
                  <a:pt x="41" y="8"/>
                </a:lnTo>
                <a:lnTo>
                  <a:pt x="40" y="6"/>
                </a:lnTo>
                <a:lnTo>
                  <a:pt x="39" y="6"/>
                </a:lnTo>
                <a:lnTo>
                  <a:pt x="37" y="5"/>
                </a:lnTo>
                <a:lnTo>
                  <a:pt x="35" y="4"/>
                </a:lnTo>
                <a:lnTo>
                  <a:pt x="34" y="2"/>
                </a:lnTo>
                <a:lnTo>
                  <a:pt x="32" y="4"/>
                </a:lnTo>
                <a:lnTo>
                  <a:pt x="30" y="2"/>
                </a:lnTo>
                <a:lnTo>
                  <a:pt x="27" y="2"/>
                </a:lnTo>
                <a:lnTo>
                  <a:pt x="26" y="6"/>
                </a:lnTo>
                <a:lnTo>
                  <a:pt x="34" y="7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" name="Freeform 191"/>
          <p:cNvSpPr>
            <a:spLocks/>
          </p:cNvSpPr>
          <p:nvPr/>
        </p:nvSpPr>
        <p:spPr bwMode="auto">
          <a:xfrm>
            <a:off x="4994275" y="5160274"/>
            <a:ext cx="79375" cy="44450"/>
          </a:xfrm>
          <a:custGeom>
            <a:avLst/>
            <a:gdLst/>
            <a:ahLst/>
            <a:cxnLst>
              <a:cxn ang="0">
                <a:pos x="39" y="9"/>
              </a:cxn>
              <a:cxn ang="0">
                <a:pos x="37" y="7"/>
              </a:cxn>
              <a:cxn ang="0">
                <a:pos x="35" y="4"/>
              </a:cxn>
              <a:cxn ang="0">
                <a:pos x="33" y="3"/>
              </a:cxn>
              <a:cxn ang="0">
                <a:pos x="31" y="1"/>
              </a:cxn>
              <a:cxn ang="0">
                <a:pos x="28" y="0"/>
              </a:cxn>
              <a:cxn ang="0">
                <a:pos x="26" y="0"/>
              </a:cxn>
              <a:cxn ang="0">
                <a:pos x="24" y="0"/>
              </a:cxn>
              <a:cxn ang="0">
                <a:pos x="22" y="1"/>
              </a:cxn>
              <a:cxn ang="0">
                <a:pos x="20" y="5"/>
              </a:cxn>
              <a:cxn ang="0">
                <a:pos x="18" y="8"/>
              </a:cxn>
              <a:cxn ang="0">
                <a:pos x="15" y="10"/>
              </a:cxn>
              <a:cxn ang="0">
                <a:pos x="13" y="13"/>
              </a:cxn>
              <a:cxn ang="0">
                <a:pos x="10" y="15"/>
              </a:cxn>
              <a:cxn ang="0">
                <a:pos x="7" y="17"/>
              </a:cxn>
              <a:cxn ang="0">
                <a:pos x="4" y="19"/>
              </a:cxn>
              <a:cxn ang="0">
                <a:pos x="0" y="21"/>
              </a:cxn>
              <a:cxn ang="0">
                <a:pos x="2" y="23"/>
              </a:cxn>
              <a:cxn ang="0">
                <a:pos x="3" y="25"/>
              </a:cxn>
              <a:cxn ang="0">
                <a:pos x="4" y="26"/>
              </a:cxn>
              <a:cxn ang="0">
                <a:pos x="6" y="28"/>
              </a:cxn>
              <a:cxn ang="0">
                <a:pos x="8" y="29"/>
              </a:cxn>
              <a:cxn ang="0">
                <a:pos x="10" y="29"/>
              </a:cxn>
              <a:cxn ang="0">
                <a:pos x="12" y="30"/>
              </a:cxn>
              <a:cxn ang="0">
                <a:pos x="15" y="30"/>
              </a:cxn>
              <a:cxn ang="0">
                <a:pos x="17" y="28"/>
              </a:cxn>
              <a:cxn ang="0">
                <a:pos x="18" y="25"/>
              </a:cxn>
              <a:cxn ang="0">
                <a:pos x="18" y="22"/>
              </a:cxn>
              <a:cxn ang="0">
                <a:pos x="21" y="21"/>
              </a:cxn>
              <a:cxn ang="0">
                <a:pos x="25" y="22"/>
              </a:cxn>
              <a:cxn ang="0">
                <a:pos x="28" y="21"/>
              </a:cxn>
              <a:cxn ang="0">
                <a:pos x="32" y="21"/>
              </a:cxn>
              <a:cxn ang="0">
                <a:pos x="35" y="20"/>
              </a:cxn>
              <a:cxn ang="0">
                <a:pos x="38" y="19"/>
              </a:cxn>
              <a:cxn ang="0">
                <a:pos x="41" y="18"/>
              </a:cxn>
              <a:cxn ang="0">
                <a:pos x="44" y="16"/>
              </a:cxn>
              <a:cxn ang="0">
                <a:pos x="47" y="14"/>
              </a:cxn>
              <a:cxn ang="0">
                <a:pos x="48" y="12"/>
              </a:cxn>
              <a:cxn ang="0">
                <a:pos x="48" y="11"/>
              </a:cxn>
              <a:cxn ang="0">
                <a:pos x="47" y="10"/>
              </a:cxn>
              <a:cxn ang="0">
                <a:pos x="46" y="8"/>
              </a:cxn>
              <a:cxn ang="0">
                <a:pos x="44" y="7"/>
              </a:cxn>
              <a:cxn ang="0">
                <a:pos x="42" y="6"/>
              </a:cxn>
              <a:cxn ang="0">
                <a:pos x="40" y="5"/>
              </a:cxn>
              <a:cxn ang="0">
                <a:pos x="39" y="3"/>
              </a:cxn>
              <a:cxn ang="0">
                <a:pos x="37" y="5"/>
              </a:cxn>
              <a:cxn ang="0">
                <a:pos x="34" y="3"/>
              </a:cxn>
              <a:cxn ang="0">
                <a:pos x="31" y="3"/>
              </a:cxn>
              <a:cxn ang="0">
                <a:pos x="30" y="7"/>
              </a:cxn>
            </a:cxnLst>
            <a:rect l="0" t="0" r="r" b="b"/>
            <a:pathLst>
              <a:path w="49" h="31">
                <a:moveTo>
                  <a:pt x="39" y="9"/>
                </a:moveTo>
                <a:lnTo>
                  <a:pt x="37" y="7"/>
                </a:lnTo>
                <a:lnTo>
                  <a:pt x="35" y="4"/>
                </a:lnTo>
                <a:lnTo>
                  <a:pt x="33" y="3"/>
                </a:lnTo>
                <a:lnTo>
                  <a:pt x="31" y="1"/>
                </a:lnTo>
                <a:lnTo>
                  <a:pt x="28" y="0"/>
                </a:lnTo>
                <a:lnTo>
                  <a:pt x="26" y="0"/>
                </a:lnTo>
                <a:lnTo>
                  <a:pt x="24" y="0"/>
                </a:lnTo>
                <a:lnTo>
                  <a:pt x="22" y="1"/>
                </a:lnTo>
                <a:lnTo>
                  <a:pt x="20" y="5"/>
                </a:lnTo>
                <a:lnTo>
                  <a:pt x="18" y="8"/>
                </a:lnTo>
                <a:lnTo>
                  <a:pt x="15" y="10"/>
                </a:lnTo>
                <a:lnTo>
                  <a:pt x="13" y="13"/>
                </a:lnTo>
                <a:lnTo>
                  <a:pt x="10" y="15"/>
                </a:lnTo>
                <a:lnTo>
                  <a:pt x="7" y="17"/>
                </a:lnTo>
                <a:lnTo>
                  <a:pt x="4" y="19"/>
                </a:lnTo>
                <a:lnTo>
                  <a:pt x="0" y="21"/>
                </a:lnTo>
                <a:lnTo>
                  <a:pt x="2" y="23"/>
                </a:lnTo>
                <a:lnTo>
                  <a:pt x="3" y="25"/>
                </a:lnTo>
                <a:lnTo>
                  <a:pt x="4" y="26"/>
                </a:lnTo>
                <a:lnTo>
                  <a:pt x="6" y="28"/>
                </a:lnTo>
                <a:lnTo>
                  <a:pt x="8" y="29"/>
                </a:lnTo>
                <a:lnTo>
                  <a:pt x="10" y="29"/>
                </a:lnTo>
                <a:lnTo>
                  <a:pt x="12" y="30"/>
                </a:lnTo>
                <a:lnTo>
                  <a:pt x="15" y="30"/>
                </a:lnTo>
                <a:lnTo>
                  <a:pt x="17" y="28"/>
                </a:lnTo>
                <a:lnTo>
                  <a:pt x="18" y="25"/>
                </a:lnTo>
                <a:lnTo>
                  <a:pt x="18" y="22"/>
                </a:lnTo>
                <a:lnTo>
                  <a:pt x="21" y="21"/>
                </a:lnTo>
                <a:lnTo>
                  <a:pt x="25" y="22"/>
                </a:lnTo>
                <a:lnTo>
                  <a:pt x="28" y="21"/>
                </a:lnTo>
                <a:lnTo>
                  <a:pt x="32" y="21"/>
                </a:lnTo>
                <a:lnTo>
                  <a:pt x="35" y="20"/>
                </a:lnTo>
                <a:lnTo>
                  <a:pt x="38" y="19"/>
                </a:lnTo>
                <a:lnTo>
                  <a:pt x="41" y="18"/>
                </a:lnTo>
                <a:lnTo>
                  <a:pt x="44" y="16"/>
                </a:lnTo>
                <a:lnTo>
                  <a:pt x="47" y="14"/>
                </a:lnTo>
                <a:lnTo>
                  <a:pt x="48" y="12"/>
                </a:lnTo>
                <a:lnTo>
                  <a:pt x="48" y="11"/>
                </a:lnTo>
                <a:lnTo>
                  <a:pt x="47" y="10"/>
                </a:lnTo>
                <a:lnTo>
                  <a:pt x="46" y="8"/>
                </a:lnTo>
                <a:lnTo>
                  <a:pt x="44" y="7"/>
                </a:lnTo>
                <a:lnTo>
                  <a:pt x="42" y="6"/>
                </a:lnTo>
                <a:lnTo>
                  <a:pt x="40" y="5"/>
                </a:lnTo>
                <a:lnTo>
                  <a:pt x="39" y="3"/>
                </a:lnTo>
                <a:lnTo>
                  <a:pt x="37" y="5"/>
                </a:lnTo>
                <a:lnTo>
                  <a:pt x="34" y="3"/>
                </a:lnTo>
                <a:lnTo>
                  <a:pt x="31" y="3"/>
                </a:lnTo>
                <a:lnTo>
                  <a:pt x="30" y="7"/>
                </a:lnTo>
              </a:path>
            </a:pathLst>
          </a:custGeom>
          <a:solidFill>
            <a:srgbClr val="FF99CC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3" name="Freeform 192"/>
          <p:cNvSpPr>
            <a:spLocks/>
          </p:cNvSpPr>
          <p:nvPr/>
        </p:nvSpPr>
        <p:spPr bwMode="auto">
          <a:xfrm>
            <a:off x="4560888" y="4328424"/>
            <a:ext cx="711200" cy="560387"/>
          </a:xfrm>
          <a:custGeom>
            <a:avLst/>
            <a:gdLst/>
            <a:ahLst/>
            <a:cxnLst>
              <a:cxn ang="0">
                <a:pos x="132" y="325"/>
              </a:cxn>
              <a:cxn ang="0">
                <a:pos x="130" y="348"/>
              </a:cxn>
              <a:cxn ang="0">
                <a:pos x="146" y="346"/>
              </a:cxn>
              <a:cxn ang="0">
                <a:pos x="168" y="335"/>
              </a:cxn>
              <a:cxn ang="0">
                <a:pos x="184" y="320"/>
              </a:cxn>
              <a:cxn ang="0">
                <a:pos x="199" y="326"/>
              </a:cxn>
              <a:cxn ang="0">
                <a:pos x="209" y="333"/>
              </a:cxn>
              <a:cxn ang="0">
                <a:pos x="218" y="346"/>
              </a:cxn>
              <a:cxn ang="0">
                <a:pos x="258" y="348"/>
              </a:cxn>
              <a:cxn ang="0">
                <a:pos x="255" y="386"/>
              </a:cxn>
              <a:cxn ang="0">
                <a:pos x="270" y="381"/>
              </a:cxn>
              <a:cxn ang="0">
                <a:pos x="290" y="373"/>
              </a:cxn>
              <a:cxn ang="0">
                <a:pos x="319" y="359"/>
              </a:cxn>
              <a:cxn ang="0">
                <a:pos x="329" y="336"/>
              </a:cxn>
              <a:cxn ang="0">
                <a:pos x="342" y="314"/>
              </a:cxn>
              <a:cxn ang="0">
                <a:pos x="353" y="285"/>
              </a:cxn>
              <a:cxn ang="0">
                <a:pos x="347" y="272"/>
              </a:cxn>
              <a:cxn ang="0">
                <a:pos x="361" y="254"/>
              </a:cxn>
              <a:cxn ang="0">
                <a:pos x="383" y="237"/>
              </a:cxn>
              <a:cxn ang="0">
                <a:pos x="399" y="225"/>
              </a:cxn>
              <a:cxn ang="0">
                <a:pos x="390" y="194"/>
              </a:cxn>
              <a:cxn ang="0">
                <a:pos x="397" y="172"/>
              </a:cxn>
              <a:cxn ang="0">
                <a:pos x="402" y="125"/>
              </a:cxn>
              <a:cxn ang="0">
                <a:pos x="431" y="106"/>
              </a:cxn>
              <a:cxn ang="0">
                <a:pos x="421" y="88"/>
              </a:cxn>
              <a:cxn ang="0">
                <a:pos x="413" y="67"/>
              </a:cxn>
              <a:cxn ang="0">
                <a:pos x="398" y="58"/>
              </a:cxn>
              <a:cxn ang="0">
                <a:pos x="385" y="38"/>
              </a:cxn>
              <a:cxn ang="0">
                <a:pos x="412" y="29"/>
              </a:cxn>
              <a:cxn ang="0">
                <a:pos x="405" y="14"/>
              </a:cxn>
              <a:cxn ang="0">
                <a:pos x="365" y="2"/>
              </a:cxn>
              <a:cxn ang="0">
                <a:pos x="327" y="0"/>
              </a:cxn>
              <a:cxn ang="0">
                <a:pos x="312" y="9"/>
              </a:cxn>
              <a:cxn ang="0">
                <a:pos x="303" y="26"/>
              </a:cxn>
              <a:cxn ang="0">
                <a:pos x="306" y="44"/>
              </a:cxn>
              <a:cxn ang="0">
                <a:pos x="297" y="56"/>
              </a:cxn>
              <a:cxn ang="0">
                <a:pos x="284" y="70"/>
              </a:cxn>
              <a:cxn ang="0">
                <a:pos x="282" y="88"/>
              </a:cxn>
              <a:cxn ang="0">
                <a:pos x="271" y="107"/>
              </a:cxn>
              <a:cxn ang="0">
                <a:pos x="261" y="123"/>
              </a:cxn>
              <a:cxn ang="0">
                <a:pos x="220" y="131"/>
              </a:cxn>
              <a:cxn ang="0">
                <a:pos x="211" y="140"/>
              </a:cxn>
              <a:cxn ang="0">
                <a:pos x="151" y="121"/>
              </a:cxn>
              <a:cxn ang="0">
                <a:pos x="144" y="136"/>
              </a:cxn>
              <a:cxn ang="0">
                <a:pos x="113" y="142"/>
              </a:cxn>
              <a:cxn ang="0">
                <a:pos x="78" y="150"/>
              </a:cxn>
              <a:cxn ang="0">
                <a:pos x="37" y="122"/>
              </a:cxn>
              <a:cxn ang="0">
                <a:pos x="11" y="135"/>
              </a:cxn>
              <a:cxn ang="0">
                <a:pos x="6" y="159"/>
              </a:cxn>
              <a:cxn ang="0">
                <a:pos x="14" y="190"/>
              </a:cxn>
              <a:cxn ang="0">
                <a:pos x="22" y="221"/>
              </a:cxn>
              <a:cxn ang="0">
                <a:pos x="33" y="251"/>
              </a:cxn>
              <a:cxn ang="0">
                <a:pos x="41" y="241"/>
              </a:cxn>
              <a:cxn ang="0">
                <a:pos x="56" y="264"/>
              </a:cxn>
              <a:cxn ang="0">
                <a:pos x="65" y="293"/>
              </a:cxn>
              <a:cxn ang="0">
                <a:pos x="67" y="306"/>
              </a:cxn>
              <a:cxn ang="0">
                <a:pos x="65" y="318"/>
              </a:cxn>
              <a:cxn ang="0">
                <a:pos x="85" y="316"/>
              </a:cxn>
              <a:cxn ang="0">
                <a:pos x="112" y="319"/>
              </a:cxn>
              <a:cxn ang="0">
                <a:pos x="129" y="323"/>
              </a:cxn>
            </a:cxnLst>
            <a:rect l="0" t="0" r="r" b="b"/>
            <a:pathLst>
              <a:path w="439" h="387">
                <a:moveTo>
                  <a:pt x="130" y="320"/>
                </a:moveTo>
                <a:lnTo>
                  <a:pt x="127" y="320"/>
                </a:lnTo>
                <a:lnTo>
                  <a:pt x="127" y="321"/>
                </a:lnTo>
                <a:lnTo>
                  <a:pt x="127" y="323"/>
                </a:lnTo>
                <a:lnTo>
                  <a:pt x="127" y="325"/>
                </a:lnTo>
                <a:lnTo>
                  <a:pt x="129" y="325"/>
                </a:lnTo>
                <a:lnTo>
                  <a:pt x="131" y="325"/>
                </a:lnTo>
                <a:lnTo>
                  <a:pt x="132" y="325"/>
                </a:lnTo>
                <a:lnTo>
                  <a:pt x="133" y="326"/>
                </a:lnTo>
                <a:lnTo>
                  <a:pt x="135" y="329"/>
                </a:lnTo>
                <a:lnTo>
                  <a:pt x="136" y="331"/>
                </a:lnTo>
                <a:lnTo>
                  <a:pt x="136" y="334"/>
                </a:lnTo>
                <a:lnTo>
                  <a:pt x="135" y="337"/>
                </a:lnTo>
                <a:lnTo>
                  <a:pt x="133" y="341"/>
                </a:lnTo>
                <a:lnTo>
                  <a:pt x="131" y="344"/>
                </a:lnTo>
                <a:lnTo>
                  <a:pt x="130" y="348"/>
                </a:lnTo>
                <a:lnTo>
                  <a:pt x="131" y="351"/>
                </a:lnTo>
                <a:lnTo>
                  <a:pt x="131" y="353"/>
                </a:lnTo>
                <a:lnTo>
                  <a:pt x="133" y="354"/>
                </a:lnTo>
                <a:lnTo>
                  <a:pt x="135" y="354"/>
                </a:lnTo>
                <a:lnTo>
                  <a:pt x="137" y="351"/>
                </a:lnTo>
                <a:lnTo>
                  <a:pt x="140" y="348"/>
                </a:lnTo>
                <a:lnTo>
                  <a:pt x="142" y="347"/>
                </a:lnTo>
                <a:lnTo>
                  <a:pt x="146" y="346"/>
                </a:lnTo>
                <a:lnTo>
                  <a:pt x="148" y="346"/>
                </a:lnTo>
                <a:lnTo>
                  <a:pt x="151" y="345"/>
                </a:lnTo>
                <a:lnTo>
                  <a:pt x="154" y="345"/>
                </a:lnTo>
                <a:lnTo>
                  <a:pt x="156" y="344"/>
                </a:lnTo>
                <a:lnTo>
                  <a:pt x="159" y="341"/>
                </a:lnTo>
                <a:lnTo>
                  <a:pt x="161" y="339"/>
                </a:lnTo>
                <a:lnTo>
                  <a:pt x="165" y="337"/>
                </a:lnTo>
                <a:lnTo>
                  <a:pt x="168" y="335"/>
                </a:lnTo>
                <a:lnTo>
                  <a:pt x="170" y="334"/>
                </a:lnTo>
                <a:lnTo>
                  <a:pt x="172" y="333"/>
                </a:lnTo>
                <a:lnTo>
                  <a:pt x="175" y="331"/>
                </a:lnTo>
                <a:lnTo>
                  <a:pt x="177" y="330"/>
                </a:lnTo>
                <a:lnTo>
                  <a:pt x="179" y="327"/>
                </a:lnTo>
                <a:lnTo>
                  <a:pt x="181" y="325"/>
                </a:lnTo>
                <a:lnTo>
                  <a:pt x="183" y="323"/>
                </a:lnTo>
                <a:lnTo>
                  <a:pt x="184" y="320"/>
                </a:lnTo>
                <a:lnTo>
                  <a:pt x="184" y="322"/>
                </a:lnTo>
                <a:lnTo>
                  <a:pt x="186" y="324"/>
                </a:lnTo>
                <a:lnTo>
                  <a:pt x="187" y="326"/>
                </a:lnTo>
                <a:lnTo>
                  <a:pt x="189" y="327"/>
                </a:lnTo>
                <a:lnTo>
                  <a:pt x="191" y="328"/>
                </a:lnTo>
                <a:lnTo>
                  <a:pt x="193" y="328"/>
                </a:lnTo>
                <a:lnTo>
                  <a:pt x="196" y="327"/>
                </a:lnTo>
                <a:lnTo>
                  <a:pt x="199" y="326"/>
                </a:lnTo>
                <a:lnTo>
                  <a:pt x="201" y="327"/>
                </a:lnTo>
                <a:lnTo>
                  <a:pt x="201" y="329"/>
                </a:lnTo>
                <a:lnTo>
                  <a:pt x="201" y="331"/>
                </a:lnTo>
                <a:lnTo>
                  <a:pt x="203" y="331"/>
                </a:lnTo>
                <a:lnTo>
                  <a:pt x="206" y="331"/>
                </a:lnTo>
                <a:lnTo>
                  <a:pt x="208" y="331"/>
                </a:lnTo>
                <a:lnTo>
                  <a:pt x="210" y="331"/>
                </a:lnTo>
                <a:lnTo>
                  <a:pt x="209" y="333"/>
                </a:lnTo>
                <a:lnTo>
                  <a:pt x="210" y="335"/>
                </a:lnTo>
                <a:lnTo>
                  <a:pt x="210" y="337"/>
                </a:lnTo>
                <a:lnTo>
                  <a:pt x="211" y="339"/>
                </a:lnTo>
                <a:lnTo>
                  <a:pt x="212" y="341"/>
                </a:lnTo>
                <a:lnTo>
                  <a:pt x="213" y="344"/>
                </a:lnTo>
                <a:lnTo>
                  <a:pt x="213" y="346"/>
                </a:lnTo>
                <a:lnTo>
                  <a:pt x="213" y="348"/>
                </a:lnTo>
                <a:lnTo>
                  <a:pt x="218" y="346"/>
                </a:lnTo>
                <a:lnTo>
                  <a:pt x="225" y="345"/>
                </a:lnTo>
                <a:lnTo>
                  <a:pt x="230" y="344"/>
                </a:lnTo>
                <a:lnTo>
                  <a:pt x="236" y="344"/>
                </a:lnTo>
                <a:lnTo>
                  <a:pt x="241" y="343"/>
                </a:lnTo>
                <a:lnTo>
                  <a:pt x="247" y="343"/>
                </a:lnTo>
                <a:lnTo>
                  <a:pt x="253" y="343"/>
                </a:lnTo>
                <a:lnTo>
                  <a:pt x="258" y="342"/>
                </a:lnTo>
                <a:lnTo>
                  <a:pt x="258" y="348"/>
                </a:lnTo>
                <a:lnTo>
                  <a:pt x="258" y="354"/>
                </a:lnTo>
                <a:lnTo>
                  <a:pt x="259" y="360"/>
                </a:lnTo>
                <a:lnTo>
                  <a:pt x="259" y="365"/>
                </a:lnTo>
                <a:lnTo>
                  <a:pt x="258" y="370"/>
                </a:lnTo>
                <a:lnTo>
                  <a:pt x="257" y="375"/>
                </a:lnTo>
                <a:lnTo>
                  <a:pt x="256" y="381"/>
                </a:lnTo>
                <a:lnTo>
                  <a:pt x="252" y="385"/>
                </a:lnTo>
                <a:lnTo>
                  <a:pt x="255" y="386"/>
                </a:lnTo>
                <a:lnTo>
                  <a:pt x="257" y="386"/>
                </a:lnTo>
                <a:lnTo>
                  <a:pt x="260" y="386"/>
                </a:lnTo>
                <a:lnTo>
                  <a:pt x="262" y="385"/>
                </a:lnTo>
                <a:lnTo>
                  <a:pt x="264" y="385"/>
                </a:lnTo>
                <a:lnTo>
                  <a:pt x="266" y="384"/>
                </a:lnTo>
                <a:lnTo>
                  <a:pt x="268" y="383"/>
                </a:lnTo>
                <a:lnTo>
                  <a:pt x="270" y="382"/>
                </a:lnTo>
                <a:lnTo>
                  <a:pt x="270" y="381"/>
                </a:lnTo>
                <a:lnTo>
                  <a:pt x="270" y="379"/>
                </a:lnTo>
                <a:lnTo>
                  <a:pt x="270" y="378"/>
                </a:lnTo>
                <a:lnTo>
                  <a:pt x="271" y="377"/>
                </a:lnTo>
                <a:lnTo>
                  <a:pt x="275" y="375"/>
                </a:lnTo>
                <a:lnTo>
                  <a:pt x="278" y="374"/>
                </a:lnTo>
                <a:lnTo>
                  <a:pt x="282" y="374"/>
                </a:lnTo>
                <a:lnTo>
                  <a:pt x="286" y="373"/>
                </a:lnTo>
                <a:lnTo>
                  <a:pt x="290" y="373"/>
                </a:lnTo>
                <a:lnTo>
                  <a:pt x="295" y="373"/>
                </a:lnTo>
                <a:lnTo>
                  <a:pt x="298" y="372"/>
                </a:lnTo>
                <a:lnTo>
                  <a:pt x="302" y="370"/>
                </a:lnTo>
                <a:lnTo>
                  <a:pt x="306" y="368"/>
                </a:lnTo>
                <a:lnTo>
                  <a:pt x="309" y="367"/>
                </a:lnTo>
                <a:lnTo>
                  <a:pt x="313" y="364"/>
                </a:lnTo>
                <a:lnTo>
                  <a:pt x="316" y="361"/>
                </a:lnTo>
                <a:lnTo>
                  <a:pt x="319" y="359"/>
                </a:lnTo>
                <a:lnTo>
                  <a:pt x="322" y="356"/>
                </a:lnTo>
                <a:lnTo>
                  <a:pt x="325" y="353"/>
                </a:lnTo>
                <a:lnTo>
                  <a:pt x="328" y="350"/>
                </a:lnTo>
                <a:lnTo>
                  <a:pt x="329" y="348"/>
                </a:lnTo>
                <a:lnTo>
                  <a:pt x="329" y="345"/>
                </a:lnTo>
                <a:lnTo>
                  <a:pt x="329" y="342"/>
                </a:lnTo>
                <a:lnTo>
                  <a:pt x="329" y="339"/>
                </a:lnTo>
                <a:lnTo>
                  <a:pt x="329" y="336"/>
                </a:lnTo>
                <a:lnTo>
                  <a:pt x="329" y="333"/>
                </a:lnTo>
                <a:lnTo>
                  <a:pt x="330" y="331"/>
                </a:lnTo>
                <a:lnTo>
                  <a:pt x="331" y="329"/>
                </a:lnTo>
                <a:lnTo>
                  <a:pt x="334" y="327"/>
                </a:lnTo>
                <a:lnTo>
                  <a:pt x="338" y="324"/>
                </a:lnTo>
                <a:lnTo>
                  <a:pt x="341" y="322"/>
                </a:lnTo>
                <a:lnTo>
                  <a:pt x="342" y="320"/>
                </a:lnTo>
                <a:lnTo>
                  <a:pt x="342" y="314"/>
                </a:lnTo>
                <a:lnTo>
                  <a:pt x="343" y="309"/>
                </a:lnTo>
                <a:lnTo>
                  <a:pt x="344" y="305"/>
                </a:lnTo>
                <a:lnTo>
                  <a:pt x="346" y="301"/>
                </a:lnTo>
                <a:lnTo>
                  <a:pt x="349" y="298"/>
                </a:lnTo>
                <a:lnTo>
                  <a:pt x="351" y="294"/>
                </a:lnTo>
                <a:lnTo>
                  <a:pt x="354" y="290"/>
                </a:lnTo>
                <a:lnTo>
                  <a:pt x="356" y="285"/>
                </a:lnTo>
                <a:lnTo>
                  <a:pt x="353" y="285"/>
                </a:lnTo>
                <a:lnTo>
                  <a:pt x="350" y="284"/>
                </a:lnTo>
                <a:lnTo>
                  <a:pt x="349" y="284"/>
                </a:lnTo>
                <a:lnTo>
                  <a:pt x="348" y="282"/>
                </a:lnTo>
                <a:lnTo>
                  <a:pt x="348" y="280"/>
                </a:lnTo>
                <a:lnTo>
                  <a:pt x="348" y="278"/>
                </a:lnTo>
                <a:lnTo>
                  <a:pt x="348" y="276"/>
                </a:lnTo>
                <a:lnTo>
                  <a:pt x="348" y="274"/>
                </a:lnTo>
                <a:lnTo>
                  <a:pt x="347" y="272"/>
                </a:lnTo>
                <a:lnTo>
                  <a:pt x="346" y="271"/>
                </a:lnTo>
                <a:lnTo>
                  <a:pt x="346" y="269"/>
                </a:lnTo>
                <a:lnTo>
                  <a:pt x="344" y="268"/>
                </a:lnTo>
                <a:lnTo>
                  <a:pt x="347" y="265"/>
                </a:lnTo>
                <a:lnTo>
                  <a:pt x="351" y="263"/>
                </a:lnTo>
                <a:lnTo>
                  <a:pt x="354" y="260"/>
                </a:lnTo>
                <a:lnTo>
                  <a:pt x="357" y="257"/>
                </a:lnTo>
                <a:lnTo>
                  <a:pt x="361" y="254"/>
                </a:lnTo>
                <a:lnTo>
                  <a:pt x="364" y="250"/>
                </a:lnTo>
                <a:lnTo>
                  <a:pt x="366" y="247"/>
                </a:lnTo>
                <a:lnTo>
                  <a:pt x="369" y="243"/>
                </a:lnTo>
                <a:lnTo>
                  <a:pt x="371" y="240"/>
                </a:lnTo>
                <a:lnTo>
                  <a:pt x="373" y="239"/>
                </a:lnTo>
                <a:lnTo>
                  <a:pt x="376" y="239"/>
                </a:lnTo>
                <a:lnTo>
                  <a:pt x="380" y="238"/>
                </a:lnTo>
                <a:lnTo>
                  <a:pt x="383" y="237"/>
                </a:lnTo>
                <a:lnTo>
                  <a:pt x="386" y="236"/>
                </a:lnTo>
                <a:lnTo>
                  <a:pt x="389" y="235"/>
                </a:lnTo>
                <a:lnTo>
                  <a:pt x="391" y="233"/>
                </a:lnTo>
                <a:lnTo>
                  <a:pt x="392" y="230"/>
                </a:lnTo>
                <a:lnTo>
                  <a:pt x="394" y="229"/>
                </a:lnTo>
                <a:lnTo>
                  <a:pt x="395" y="228"/>
                </a:lnTo>
                <a:lnTo>
                  <a:pt x="398" y="226"/>
                </a:lnTo>
                <a:lnTo>
                  <a:pt x="399" y="225"/>
                </a:lnTo>
                <a:lnTo>
                  <a:pt x="400" y="223"/>
                </a:lnTo>
                <a:lnTo>
                  <a:pt x="400" y="222"/>
                </a:lnTo>
                <a:lnTo>
                  <a:pt x="399" y="220"/>
                </a:lnTo>
                <a:lnTo>
                  <a:pt x="395" y="215"/>
                </a:lnTo>
                <a:lnTo>
                  <a:pt x="393" y="210"/>
                </a:lnTo>
                <a:lnTo>
                  <a:pt x="391" y="204"/>
                </a:lnTo>
                <a:lnTo>
                  <a:pt x="391" y="199"/>
                </a:lnTo>
                <a:lnTo>
                  <a:pt x="390" y="194"/>
                </a:lnTo>
                <a:lnTo>
                  <a:pt x="390" y="190"/>
                </a:lnTo>
                <a:lnTo>
                  <a:pt x="389" y="184"/>
                </a:lnTo>
                <a:lnTo>
                  <a:pt x="388" y="179"/>
                </a:lnTo>
                <a:lnTo>
                  <a:pt x="392" y="178"/>
                </a:lnTo>
                <a:lnTo>
                  <a:pt x="395" y="177"/>
                </a:lnTo>
                <a:lnTo>
                  <a:pt x="396" y="176"/>
                </a:lnTo>
                <a:lnTo>
                  <a:pt x="397" y="175"/>
                </a:lnTo>
                <a:lnTo>
                  <a:pt x="397" y="172"/>
                </a:lnTo>
                <a:lnTo>
                  <a:pt x="398" y="170"/>
                </a:lnTo>
                <a:lnTo>
                  <a:pt x="398" y="167"/>
                </a:lnTo>
                <a:lnTo>
                  <a:pt x="400" y="163"/>
                </a:lnTo>
                <a:lnTo>
                  <a:pt x="403" y="157"/>
                </a:lnTo>
                <a:lnTo>
                  <a:pt x="403" y="149"/>
                </a:lnTo>
                <a:lnTo>
                  <a:pt x="403" y="141"/>
                </a:lnTo>
                <a:lnTo>
                  <a:pt x="402" y="133"/>
                </a:lnTo>
                <a:lnTo>
                  <a:pt x="402" y="125"/>
                </a:lnTo>
                <a:lnTo>
                  <a:pt x="402" y="119"/>
                </a:lnTo>
                <a:lnTo>
                  <a:pt x="405" y="112"/>
                </a:lnTo>
                <a:lnTo>
                  <a:pt x="410" y="106"/>
                </a:lnTo>
                <a:lnTo>
                  <a:pt x="413" y="104"/>
                </a:lnTo>
                <a:lnTo>
                  <a:pt x="418" y="103"/>
                </a:lnTo>
                <a:lnTo>
                  <a:pt x="422" y="104"/>
                </a:lnTo>
                <a:lnTo>
                  <a:pt x="427" y="105"/>
                </a:lnTo>
                <a:lnTo>
                  <a:pt x="431" y="106"/>
                </a:lnTo>
                <a:lnTo>
                  <a:pt x="434" y="106"/>
                </a:lnTo>
                <a:lnTo>
                  <a:pt x="437" y="106"/>
                </a:lnTo>
                <a:lnTo>
                  <a:pt x="438" y="103"/>
                </a:lnTo>
                <a:lnTo>
                  <a:pt x="438" y="99"/>
                </a:lnTo>
                <a:lnTo>
                  <a:pt x="436" y="95"/>
                </a:lnTo>
                <a:lnTo>
                  <a:pt x="432" y="92"/>
                </a:lnTo>
                <a:lnTo>
                  <a:pt x="427" y="89"/>
                </a:lnTo>
                <a:lnTo>
                  <a:pt x="421" y="88"/>
                </a:lnTo>
                <a:lnTo>
                  <a:pt x="416" y="85"/>
                </a:lnTo>
                <a:lnTo>
                  <a:pt x="410" y="82"/>
                </a:lnTo>
                <a:lnTo>
                  <a:pt x="406" y="78"/>
                </a:lnTo>
                <a:lnTo>
                  <a:pt x="409" y="76"/>
                </a:lnTo>
                <a:lnTo>
                  <a:pt x="410" y="73"/>
                </a:lnTo>
                <a:lnTo>
                  <a:pt x="412" y="70"/>
                </a:lnTo>
                <a:lnTo>
                  <a:pt x="415" y="67"/>
                </a:lnTo>
                <a:lnTo>
                  <a:pt x="413" y="67"/>
                </a:lnTo>
                <a:lnTo>
                  <a:pt x="411" y="67"/>
                </a:lnTo>
                <a:lnTo>
                  <a:pt x="409" y="66"/>
                </a:lnTo>
                <a:lnTo>
                  <a:pt x="407" y="65"/>
                </a:lnTo>
                <a:lnTo>
                  <a:pt x="406" y="63"/>
                </a:lnTo>
                <a:lnTo>
                  <a:pt x="404" y="62"/>
                </a:lnTo>
                <a:lnTo>
                  <a:pt x="402" y="61"/>
                </a:lnTo>
                <a:lnTo>
                  <a:pt x="401" y="59"/>
                </a:lnTo>
                <a:lnTo>
                  <a:pt x="398" y="58"/>
                </a:lnTo>
                <a:lnTo>
                  <a:pt x="395" y="56"/>
                </a:lnTo>
                <a:lnTo>
                  <a:pt x="393" y="53"/>
                </a:lnTo>
                <a:lnTo>
                  <a:pt x="390" y="51"/>
                </a:lnTo>
                <a:lnTo>
                  <a:pt x="388" y="49"/>
                </a:lnTo>
                <a:lnTo>
                  <a:pt x="386" y="46"/>
                </a:lnTo>
                <a:lnTo>
                  <a:pt x="385" y="44"/>
                </a:lnTo>
                <a:lnTo>
                  <a:pt x="384" y="41"/>
                </a:lnTo>
                <a:lnTo>
                  <a:pt x="385" y="38"/>
                </a:lnTo>
                <a:lnTo>
                  <a:pt x="387" y="35"/>
                </a:lnTo>
                <a:lnTo>
                  <a:pt x="391" y="34"/>
                </a:lnTo>
                <a:lnTo>
                  <a:pt x="394" y="33"/>
                </a:lnTo>
                <a:lnTo>
                  <a:pt x="398" y="33"/>
                </a:lnTo>
                <a:lnTo>
                  <a:pt x="403" y="33"/>
                </a:lnTo>
                <a:lnTo>
                  <a:pt x="407" y="32"/>
                </a:lnTo>
                <a:lnTo>
                  <a:pt x="411" y="31"/>
                </a:lnTo>
                <a:lnTo>
                  <a:pt x="412" y="29"/>
                </a:lnTo>
                <a:lnTo>
                  <a:pt x="409" y="28"/>
                </a:lnTo>
                <a:lnTo>
                  <a:pt x="406" y="26"/>
                </a:lnTo>
                <a:lnTo>
                  <a:pt x="404" y="23"/>
                </a:lnTo>
                <a:lnTo>
                  <a:pt x="405" y="22"/>
                </a:lnTo>
                <a:lnTo>
                  <a:pt x="406" y="20"/>
                </a:lnTo>
                <a:lnTo>
                  <a:pt x="408" y="19"/>
                </a:lnTo>
                <a:lnTo>
                  <a:pt x="408" y="18"/>
                </a:lnTo>
                <a:lnTo>
                  <a:pt x="405" y="14"/>
                </a:lnTo>
                <a:lnTo>
                  <a:pt x="401" y="11"/>
                </a:lnTo>
                <a:lnTo>
                  <a:pt x="396" y="9"/>
                </a:lnTo>
                <a:lnTo>
                  <a:pt x="391" y="8"/>
                </a:lnTo>
                <a:lnTo>
                  <a:pt x="386" y="7"/>
                </a:lnTo>
                <a:lnTo>
                  <a:pt x="380" y="6"/>
                </a:lnTo>
                <a:lnTo>
                  <a:pt x="375" y="5"/>
                </a:lnTo>
                <a:lnTo>
                  <a:pt x="370" y="3"/>
                </a:lnTo>
                <a:lnTo>
                  <a:pt x="365" y="2"/>
                </a:lnTo>
                <a:lnTo>
                  <a:pt x="361" y="2"/>
                </a:lnTo>
                <a:lnTo>
                  <a:pt x="356" y="2"/>
                </a:lnTo>
                <a:lnTo>
                  <a:pt x="351" y="3"/>
                </a:lnTo>
                <a:lnTo>
                  <a:pt x="346" y="4"/>
                </a:lnTo>
                <a:lnTo>
                  <a:pt x="340" y="4"/>
                </a:lnTo>
                <a:lnTo>
                  <a:pt x="335" y="3"/>
                </a:lnTo>
                <a:lnTo>
                  <a:pt x="329" y="1"/>
                </a:lnTo>
                <a:lnTo>
                  <a:pt x="327" y="0"/>
                </a:lnTo>
                <a:lnTo>
                  <a:pt x="324" y="1"/>
                </a:lnTo>
                <a:lnTo>
                  <a:pt x="322" y="2"/>
                </a:lnTo>
                <a:lnTo>
                  <a:pt x="320" y="3"/>
                </a:lnTo>
                <a:lnTo>
                  <a:pt x="318" y="5"/>
                </a:lnTo>
                <a:lnTo>
                  <a:pt x="316" y="6"/>
                </a:lnTo>
                <a:lnTo>
                  <a:pt x="314" y="7"/>
                </a:lnTo>
                <a:lnTo>
                  <a:pt x="312" y="7"/>
                </a:lnTo>
                <a:lnTo>
                  <a:pt x="312" y="9"/>
                </a:lnTo>
                <a:lnTo>
                  <a:pt x="312" y="12"/>
                </a:lnTo>
                <a:lnTo>
                  <a:pt x="311" y="15"/>
                </a:lnTo>
                <a:lnTo>
                  <a:pt x="310" y="17"/>
                </a:lnTo>
                <a:lnTo>
                  <a:pt x="309" y="18"/>
                </a:lnTo>
                <a:lnTo>
                  <a:pt x="308" y="20"/>
                </a:lnTo>
                <a:lnTo>
                  <a:pt x="306" y="23"/>
                </a:lnTo>
                <a:lnTo>
                  <a:pt x="304" y="25"/>
                </a:lnTo>
                <a:lnTo>
                  <a:pt x="303" y="26"/>
                </a:lnTo>
                <a:lnTo>
                  <a:pt x="303" y="28"/>
                </a:lnTo>
                <a:lnTo>
                  <a:pt x="305" y="30"/>
                </a:lnTo>
                <a:lnTo>
                  <a:pt x="306" y="31"/>
                </a:lnTo>
                <a:lnTo>
                  <a:pt x="307" y="34"/>
                </a:lnTo>
                <a:lnTo>
                  <a:pt x="308" y="36"/>
                </a:lnTo>
                <a:lnTo>
                  <a:pt x="309" y="38"/>
                </a:lnTo>
                <a:lnTo>
                  <a:pt x="308" y="41"/>
                </a:lnTo>
                <a:lnTo>
                  <a:pt x="306" y="44"/>
                </a:lnTo>
                <a:lnTo>
                  <a:pt x="303" y="44"/>
                </a:lnTo>
                <a:lnTo>
                  <a:pt x="300" y="44"/>
                </a:lnTo>
                <a:lnTo>
                  <a:pt x="297" y="45"/>
                </a:lnTo>
                <a:lnTo>
                  <a:pt x="296" y="47"/>
                </a:lnTo>
                <a:lnTo>
                  <a:pt x="295" y="49"/>
                </a:lnTo>
                <a:lnTo>
                  <a:pt x="296" y="52"/>
                </a:lnTo>
                <a:lnTo>
                  <a:pt x="297" y="53"/>
                </a:lnTo>
                <a:lnTo>
                  <a:pt x="297" y="56"/>
                </a:lnTo>
                <a:lnTo>
                  <a:pt x="298" y="58"/>
                </a:lnTo>
                <a:lnTo>
                  <a:pt x="299" y="61"/>
                </a:lnTo>
                <a:lnTo>
                  <a:pt x="298" y="63"/>
                </a:lnTo>
                <a:lnTo>
                  <a:pt x="297" y="66"/>
                </a:lnTo>
                <a:lnTo>
                  <a:pt x="293" y="66"/>
                </a:lnTo>
                <a:lnTo>
                  <a:pt x="289" y="67"/>
                </a:lnTo>
                <a:lnTo>
                  <a:pt x="286" y="68"/>
                </a:lnTo>
                <a:lnTo>
                  <a:pt x="284" y="70"/>
                </a:lnTo>
                <a:lnTo>
                  <a:pt x="282" y="72"/>
                </a:lnTo>
                <a:lnTo>
                  <a:pt x="282" y="74"/>
                </a:lnTo>
                <a:lnTo>
                  <a:pt x="282" y="77"/>
                </a:lnTo>
                <a:lnTo>
                  <a:pt x="282" y="79"/>
                </a:lnTo>
                <a:lnTo>
                  <a:pt x="283" y="82"/>
                </a:lnTo>
                <a:lnTo>
                  <a:pt x="284" y="85"/>
                </a:lnTo>
                <a:lnTo>
                  <a:pt x="285" y="88"/>
                </a:lnTo>
                <a:lnTo>
                  <a:pt x="282" y="88"/>
                </a:lnTo>
                <a:lnTo>
                  <a:pt x="279" y="89"/>
                </a:lnTo>
                <a:lnTo>
                  <a:pt x="277" y="92"/>
                </a:lnTo>
                <a:lnTo>
                  <a:pt x="275" y="94"/>
                </a:lnTo>
                <a:lnTo>
                  <a:pt x="274" y="96"/>
                </a:lnTo>
                <a:lnTo>
                  <a:pt x="273" y="99"/>
                </a:lnTo>
                <a:lnTo>
                  <a:pt x="272" y="102"/>
                </a:lnTo>
                <a:lnTo>
                  <a:pt x="271" y="104"/>
                </a:lnTo>
                <a:lnTo>
                  <a:pt x="271" y="107"/>
                </a:lnTo>
                <a:lnTo>
                  <a:pt x="270" y="109"/>
                </a:lnTo>
                <a:lnTo>
                  <a:pt x="270" y="111"/>
                </a:lnTo>
                <a:lnTo>
                  <a:pt x="270" y="114"/>
                </a:lnTo>
                <a:lnTo>
                  <a:pt x="270" y="116"/>
                </a:lnTo>
                <a:lnTo>
                  <a:pt x="270" y="118"/>
                </a:lnTo>
                <a:lnTo>
                  <a:pt x="268" y="120"/>
                </a:lnTo>
                <a:lnTo>
                  <a:pt x="267" y="121"/>
                </a:lnTo>
                <a:lnTo>
                  <a:pt x="261" y="123"/>
                </a:lnTo>
                <a:lnTo>
                  <a:pt x="255" y="124"/>
                </a:lnTo>
                <a:lnTo>
                  <a:pt x="248" y="124"/>
                </a:lnTo>
                <a:lnTo>
                  <a:pt x="242" y="124"/>
                </a:lnTo>
                <a:lnTo>
                  <a:pt x="235" y="124"/>
                </a:lnTo>
                <a:lnTo>
                  <a:pt x="229" y="125"/>
                </a:lnTo>
                <a:lnTo>
                  <a:pt x="223" y="127"/>
                </a:lnTo>
                <a:lnTo>
                  <a:pt x="216" y="130"/>
                </a:lnTo>
                <a:lnTo>
                  <a:pt x="220" y="131"/>
                </a:lnTo>
                <a:lnTo>
                  <a:pt x="222" y="134"/>
                </a:lnTo>
                <a:lnTo>
                  <a:pt x="223" y="137"/>
                </a:lnTo>
                <a:lnTo>
                  <a:pt x="225" y="139"/>
                </a:lnTo>
                <a:lnTo>
                  <a:pt x="226" y="141"/>
                </a:lnTo>
                <a:lnTo>
                  <a:pt x="224" y="141"/>
                </a:lnTo>
                <a:lnTo>
                  <a:pt x="221" y="142"/>
                </a:lnTo>
                <a:lnTo>
                  <a:pt x="220" y="144"/>
                </a:lnTo>
                <a:lnTo>
                  <a:pt x="211" y="140"/>
                </a:lnTo>
                <a:lnTo>
                  <a:pt x="203" y="135"/>
                </a:lnTo>
                <a:lnTo>
                  <a:pt x="195" y="130"/>
                </a:lnTo>
                <a:lnTo>
                  <a:pt x="187" y="125"/>
                </a:lnTo>
                <a:lnTo>
                  <a:pt x="179" y="122"/>
                </a:lnTo>
                <a:lnTo>
                  <a:pt x="170" y="119"/>
                </a:lnTo>
                <a:lnTo>
                  <a:pt x="161" y="118"/>
                </a:lnTo>
                <a:lnTo>
                  <a:pt x="151" y="119"/>
                </a:lnTo>
                <a:lnTo>
                  <a:pt x="151" y="121"/>
                </a:lnTo>
                <a:lnTo>
                  <a:pt x="150" y="123"/>
                </a:lnTo>
                <a:lnTo>
                  <a:pt x="151" y="125"/>
                </a:lnTo>
                <a:lnTo>
                  <a:pt x="154" y="127"/>
                </a:lnTo>
                <a:lnTo>
                  <a:pt x="153" y="129"/>
                </a:lnTo>
                <a:lnTo>
                  <a:pt x="151" y="132"/>
                </a:lnTo>
                <a:lnTo>
                  <a:pt x="149" y="133"/>
                </a:lnTo>
                <a:lnTo>
                  <a:pt x="146" y="135"/>
                </a:lnTo>
                <a:lnTo>
                  <a:pt x="144" y="136"/>
                </a:lnTo>
                <a:lnTo>
                  <a:pt x="141" y="137"/>
                </a:lnTo>
                <a:lnTo>
                  <a:pt x="139" y="137"/>
                </a:lnTo>
                <a:lnTo>
                  <a:pt x="136" y="138"/>
                </a:lnTo>
                <a:lnTo>
                  <a:pt x="131" y="139"/>
                </a:lnTo>
                <a:lnTo>
                  <a:pt x="127" y="140"/>
                </a:lnTo>
                <a:lnTo>
                  <a:pt x="122" y="141"/>
                </a:lnTo>
                <a:lnTo>
                  <a:pt x="117" y="142"/>
                </a:lnTo>
                <a:lnTo>
                  <a:pt x="113" y="142"/>
                </a:lnTo>
                <a:lnTo>
                  <a:pt x="109" y="143"/>
                </a:lnTo>
                <a:lnTo>
                  <a:pt x="104" y="143"/>
                </a:lnTo>
                <a:lnTo>
                  <a:pt x="99" y="144"/>
                </a:lnTo>
                <a:lnTo>
                  <a:pt x="95" y="145"/>
                </a:lnTo>
                <a:lnTo>
                  <a:pt x="91" y="146"/>
                </a:lnTo>
                <a:lnTo>
                  <a:pt x="86" y="147"/>
                </a:lnTo>
                <a:lnTo>
                  <a:pt x="82" y="148"/>
                </a:lnTo>
                <a:lnTo>
                  <a:pt x="78" y="150"/>
                </a:lnTo>
                <a:lnTo>
                  <a:pt x="74" y="151"/>
                </a:lnTo>
                <a:lnTo>
                  <a:pt x="69" y="154"/>
                </a:lnTo>
                <a:lnTo>
                  <a:pt x="65" y="156"/>
                </a:lnTo>
                <a:lnTo>
                  <a:pt x="62" y="149"/>
                </a:lnTo>
                <a:lnTo>
                  <a:pt x="57" y="141"/>
                </a:lnTo>
                <a:lnTo>
                  <a:pt x="51" y="133"/>
                </a:lnTo>
                <a:lnTo>
                  <a:pt x="45" y="126"/>
                </a:lnTo>
                <a:lnTo>
                  <a:pt x="37" y="122"/>
                </a:lnTo>
                <a:lnTo>
                  <a:pt x="30" y="119"/>
                </a:lnTo>
                <a:lnTo>
                  <a:pt x="21" y="119"/>
                </a:lnTo>
                <a:lnTo>
                  <a:pt x="13" y="123"/>
                </a:lnTo>
                <a:lnTo>
                  <a:pt x="12" y="124"/>
                </a:lnTo>
                <a:lnTo>
                  <a:pt x="11" y="127"/>
                </a:lnTo>
                <a:lnTo>
                  <a:pt x="12" y="130"/>
                </a:lnTo>
                <a:lnTo>
                  <a:pt x="15" y="133"/>
                </a:lnTo>
                <a:lnTo>
                  <a:pt x="11" y="135"/>
                </a:lnTo>
                <a:lnTo>
                  <a:pt x="9" y="139"/>
                </a:lnTo>
                <a:lnTo>
                  <a:pt x="8" y="142"/>
                </a:lnTo>
                <a:lnTo>
                  <a:pt x="7" y="145"/>
                </a:lnTo>
                <a:lnTo>
                  <a:pt x="7" y="148"/>
                </a:lnTo>
                <a:lnTo>
                  <a:pt x="8" y="152"/>
                </a:lnTo>
                <a:lnTo>
                  <a:pt x="8" y="156"/>
                </a:lnTo>
                <a:lnTo>
                  <a:pt x="9" y="158"/>
                </a:lnTo>
                <a:lnTo>
                  <a:pt x="6" y="159"/>
                </a:lnTo>
                <a:lnTo>
                  <a:pt x="4" y="160"/>
                </a:lnTo>
                <a:lnTo>
                  <a:pt x="2" y="162"/>
                </a:lnTo>
                <a:lnTo>
                  <a:pt x="0" y="164"/>
                </a:lnTo>
                <a:lnTo>
                  <a:pt x="4" y="169"/>
                </a:lnTo>
                <a:lnTo>
                  <a:pt x="7" y="175"/>
                </a:lnTo>
                <a:lnTo>
                  <a:pt x="10" y="180"/>
                </a:lnTo>
                <a:lnTo>
                  <a:pt x="13" y="185"/>
                </a:lnTo>
                <a:lnTo>
                  <a:pt x="14" y="190"/>
                </a:lnTo>
                <a:lnTo>
                  <a:pt x="15" y="195"/>
                </a:lnTo>
                <a:lnTo>
                  <a:pt x="14" y="202"/>
                </a:lnTo>
                <a:lnTo>
                  <a:pt x="11" y="208"/>
                </a:lnTo>
                <a:lnTo>
                  <a:pt x="11" y="209"/>
                </a:lnTo>
                <a:lnTo>
                  <a:pt x="15" y="211"/>
                </a:lnTo>
                <a:lnTo>
                  <a:pt x="18" y="213"/>
                </a:lnTo>
                <a:lnTo>
                  <a:pt x="21" y="216"/>
                </a:lnTo>
                <a:lnTo>
                  <a:pt x="22" y="221"/>
                </a:lnTo>
                <a:lnTo>
                  <a:pt x="23" y="226"/>
                </a:lnTo>
                <a:lnTo>
                  <a:pt x="24" y="230"/>
                </a:lnTo>
                <a:lnTo>
                  <a:pt x="25" y="236"/>
                </a:lnTo>
                <a:lnTo>
                  <a:pt x="25" y="240"/>
                </a:lnTo>
                <a:lnTo>
                  <a:pt x="27" y="245"/>
                </a:lnTo>
                <a:lnTo>
                  <a:pt x="29" y="250"/>
                </a:lnTo>
                <a:lnTo>
                  <a:pt x="33" y="254"/>
                </a:lnTo>
                <a:lnTo>
                  <a:pt x="33" y="251"/>
                </a:lnTo>
                <a:lnTo>
                  <a:pt x="32" y="249"/>
                </a:lnTo>
                <a:lnTo>
                  <a:pt x="33" y="247"/>
                </a:lnTo>
                <a:lnTo>
                  <a:pt x="33" y="245"/>
                </a:lnTo>
                <a:lnTo>
                  <a:pt x="34" y="244"/>
                </a:lnTo>
                <a:lnTo>
                  <a:pt x="36" y="244"/>
                </a:lnTo>
                <a:lnTo>
                  <a:pt x="38" y="243"/>
                </a:lnTo>
                <a:lnTo>
                  <a:pt x="40" y="242"/>
                </a:lnTo>
                <a:lnTo>
                  <a:pt x="41" y="241"/>
                </a:lnTo>
                <a:lnTo>
                  <a:pt x="43" y="241"/>
                </a:lnTo>
                <a:lnTo>
                  <a:pt x="45" y="241"/>
                </a:lnTo>
                <a:lnTo>
                  <a:pt x="47" y="242"/>
                </a:lnTo>
                <a:lnTo>
                  <a:pt x="52" y="246"/>
                </a:lnTo>
                <a:lnTo>
                  <a:pt x="55" y="250"/>
                </a:lnTo>
                <a:lnTo>
                  <a:pt x="56" y="255"/>
                </a:lnTo>
                <a:lnTo>
                  <a:pt x="56" y="259"/>
                </a:lnTo>
                <a:lnTo>
                  <a:pt x="56" y="264"/>
                </a:lnTo>
                <a:lnTo>
                  <a:pt x="56" y="269"/>
                </a:lnTo>
                <a:lnTo>
                  <a:pt x="55" y="274"/>
                </a:lnTo>
                <a:lnTo>
                  <a:pt x="55" y="279"/>
                </a:lnTo>
                <a:lnTo>
                  <a:pt x="56" y="282"/>
                </a:lnTo>
                <a:lnTo>
                  <a:pt x="59" y="285"/>
                </a:lnTo>
                <a:lnTo>
                  <a:pt x="62" y="288"/>
                </a:lnTo>
                <a:lnTo>
                  <a:pt x="64" y="292"/>
                </a:lnTo>
                <a:lnTo>
                  <a:pt x="65" y="293"/>
                </a:lnTo>
                <a:lnTo>
                  <a:pt x="66" y="295"/>
                </a:lnTo>
                <a:lnTo>
                  <a:pt x="67" y="296"/>
                </a:lnTo>
                <a:lnTo>
                  <a:pt x="67" y="298"/>
                </a:lnTo>
                <a:lnTo>
                  <a:pt x="67" y="299"/>
                </a:lnTo>
                <a:lnTo>
                  <a:pt x="68" y="301"/>
                </a:lnTo>
                <a:lnTo>
                  <a:pt x="68" y="303"/>
                </a:lnTo>
                <a:lnTo>
                  <a:pt x="68" y="305"/>
                </a:lnTo>
                <a:lnTo>
                  <a:pt x="67" y="306"/>
                </a:lnTo>
                <a:lnTo>
                  <a:pt x="66" y="308"/>
                </a:lnTo>
                <a:lnTo>
                  <a:pt x="64" y="310"/>
                </a:lnTo>
                <a:lnTo>
                  <a:pt x="63" y="312"/>
                </a:lnTo>
                <a:lnTo>
                  <a:pt x="62" y="313"/>
                </a:lnTo>
                <a:lnTo>
                  <a:pt x="62" y="315"/>
                </a:lnTo>
                <a:lnTo>
                  <a:pt x="63" y="317"/>
                </a:lnTo>
                <a:lnTo>
                  <a:pt x="65" y="320"/>
                </a:lnTo>
                <a:lnTo>
                  <a:pt x="65" y="318"/>
                </a:lnTo>
                <a:lnTo>
                  <a:pt x="65" y="316"/>
                </a:lnTo>
                <a:lnTo>
                  <a:pt x="65" y="315"/>
                </a:lnTo>
                <a:lnTo>
                  <a:pt x="65" y="314"/>
                </a:lnTo>
                <a:lnTo>
                  <a:pt x="69" y="313"/>
                </a:lnTo>
                <a:lnTo>
                  <a:pt x="73" y="314"/>
                </a:lnTo>
                <a:lnTo>
                  <a:pt x="77" y="315"/>
                </a:lnTo>
                <a:lnTo>
                  <a:pt x="81" y="316"/>
                </a:lnTo>
                <a:lnTo>
                  <a:pt x="85" y="316"/>
                </a:lnTo>
                <a:lnTo>
                  <a:pt x="89" y="317"/>
                </a:lnTo>
                <a:lnTo>
                  <a:pt x="93" y="316"/>
                </a:lnTo>
                <a:lnTo>
                  <a:pt x="97" y="313"/>
                </a:lnTo>
                <a:lnTo>
                  <a:pt x="100" y="312"/>
                </a:lnTo>
                <a:lnTo>
                  <a:pt x="102" y="312"/>
                </a:lnTo>
                <a:lnTo>
                  <a:pt x="105" y="315"/>
                </a:lnTo>
                <a:lnTo>
                  <a:pt x="109" y="317"/>
                </a:lnTo>
                <a:lnTo>
                  <a:pt x="112" y="319"/>
                </a:lnTo>
                <a:lnTo>
                  <a:pt x="116" y="320"/>
                </a:lnTo>
                <a:lnTo>
                  <a:pt x="120" y="320"/>
                </a:lnTo>
                <a:lnTo>
                  <a:pt x="125" y="317"/>
                </a:lnTo>
                <a:lnTo>
                  <a:pt x="125" y="318"/>
                </a:lnTo>
                <a:lnTo>
                  <a:pt x="126" y="319"/>
                </a:lnTo>
                <a:lnTo>
                  <a:pt x="127" y="320"/>
                </a:lnTo>
                <a:lnTo>
                  <a:pt x="128" y="322"/>
                </a:lnTo>
                <a:lnTo>
                  <a:pt x="129" y="323"/>
                </a:lnTo>
                <a:lnTo>
                  <a:pt x="130" y="322"/>
                </a:lnTo>
                <a:lnTo>
                  <a:pt x="131" y="321"/>
                </a:lnTo>
                <a:lnTo>
                  <a:pt x="130" y="320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" name="Freeform 193"/>
          <p:cNvSpPr>
            <a:spLocks/>
          </p:cNvSpPr>
          <p:nvPr/>
        </p:nvSpPr>
        <p:spPr bwMode="auto">
          <a:xfrm>
            <a:off x="4560888" y="4328424"/>
            <a:ext cx="722312" cy="568325"/>
          </a:xfrm>
          <a:custGeom>
            <a:avLst/>
            <a:gdLst/>
            <a:ahLst/>
            <a:cxnLst>
              <a:cxn ang="0">
                <a:pos x="134" y="330"/>
              </a:cxn>
              <a:cxn ang="0">
                <a:pos x="132" y="353"/>
              </a:cxn>
              <a:cxn ang="0">
                <a:pos x="149" y="352"/>
              </a:cxn>
              <a:cxn ang="0">
                <a:pos x="171" y="341"/>
              </a:cxn>
              <a:cxn ang="0">
                <a:pos x="187" y="325"/>
              </a:cxn>
              <a:cxn ang="0">
                <a:pos x="203" y="331"/>
              </a:cxn>
              <a:cxn ang="0">
                <a:pos x="213" y="339"/>
              </a:cxn>
              <a:cxn ang="0">
                <a:pos x="222" y="352"/>
              </a:cxn>
              <a:cxn ang="0">
                <a:pos x="262" y="353"/>
              </a:cxn>
              <a:cxn ang="0">
                <a:pos x="259" y="392"/>
              </a:cxn>
              <a:cxn ang="0">
                <a:pos x="274" y="387"/>
              </a:cxn>
              <a:cxn ang="0">
                <a:pos x="294" y="379"/>
              </a:cxn>
              <a:cxn ang="0">
                <a:pos x="324" y="364"/>
              </a:cxn>
              <a:cxn ang="0">
                <a:pos x="334" y="342"/>
              </a:cxn>
              <a:cxn ang="0">
                <a:pos x="347" y="319"/>
              </a:cxn>
              <a:cxn ang="0">
                <a:pos x="358" y="289"/>
              </a:cxn>
              <a:cxn ang="0">
                <a:pos x="352" y="276"/>
              </a:cxn>
              <a:cxn ang="0">
                <a:pos x="367" y="258"/>
              </a:cxn>
              <a:cxn ang="0">
                <a:pos x="389" y="241"/>
              </a:cxn>
              <a:cxn ang="0">
                <a:pos x="405" y="228"/>
              </a:cxn>
              <a:cxn ang="0">
                <a:pos x="396" y="197"/>
              </a:cxn>
              <a:cxn ang="0">
                <a:pos x="403" y="175"/>
              </a:cxn>
              <a:cxn ang="0">
                <a:pos x="408" y="127"/>
              </a:cxn>
              <a:cxn ang="0">
                <a:pos x="438" y="108"/>
              </a:cxn>
              <a:cxn ang="0">
                <a:pos x="428" y="89"/>
              </a:cxn>
              <a:cxn ang="0">
                <a:pos x="420" y="68"/>
              </a:cxn>
              <a:cxn ang="0">
                <a:pos x="404" y="59"/>
              </a:cxn>
              <a:cxn ang="0">
                <a:pos x="391" y="39"/>
              </a:cxn>
              <a:cxn ang="0">
                <a:pos x="419" y="30"/>
              </a:cxn>
              <a:cxn ang="0">
                <a:pos x="411" y="14"/>
              </a:cxn>
              <a:cxn ang="0">
                <a:pos x="371" y="2"/>
              </a:cxn>
              <a:cxn ang="0">
                <a:pos x="332" y="0"/>
              </a:cxn>
              <a:cxn ang="0">
                <a:pos x="317" y="9"/>
              </a:cxn>
              <a:cxn ang="0">
                <a:pos x="308" y="27"/>
              </a:cxn>
              <a:cxn ang="0">
                <a:pos x="311" y="44"/>
              </a:cxn>
              <a:cxn ang="0">
                <a:pos x="301" y="57"/>
              </a:cxn>
              <a:cxn ang="0">
                <a:pos x="288" y="71"/>
              </a:cxn>
              <a:cxn ang="0">
                <a:pos x="286" y="90"/>
              </a:cxn>
              <a:cxn ang="0">
                <a:pos x="275" y="109"/>
              </a:cxn>
              <a:cxn ang="0">
                <a:pos x="265" y="124"/>
              </a:cxn>
              <a:cxn ang="0">
                <a:pos x="223" y="133"/>
              </a:cxn>
              <a:cxn ang="0">
                <a:pos x="215" y="142"/>
              </a:cxn>
              <a:cxn ang="0">
                <a:pos x="154" y="122"/>
              </a:cxn>
              <a:cxn ang="0">
                <a:pos x="147" y="138"/>
              </a:cxn>
              <a:cxn ang="0">
                <a:pos x="115" y="144"/>
              </a:cxn>
              <a:cxn ang="0">
                <a:pos x="79" y="152"/>
              </a:cxn>
              <a:cxn ang="0">
                <a:pos x="38" y="123"/>
              </a:cxn>
              <a:cxn ang="0">
                <a:pos x="11" y="137"/>
              </a:cxn>
              <a:cxn ang="0">
                <a:pos x="6" y="162"/>
              </a:cxn>
              <a:cxn ang="0">
                <a:pos x="14" y="193"/>
              </a:cxn>
              <a:cxn ang="0">
                <a:pos x="22" y="224"/>
              </a:cxn>
              <a:cxn ang="0">
                <a:pos x="34" y="255"/>
              </a:cxn>
              <a:cxn ang="0">
                <a:pos x="42" y="245"/>
              </a:cxn>
              <a:cxn ang="0">
                <a:pos x="57" y="269"/>
              </a:cxn>
              <a:cxn ang="0">
                <a:pos x="66" y="297"/>
              </a:cxn>
              <a:cxn ang="0">
                <a:pos x="68" y="311"/>
              </a:cxn>
              <a:cxn ang="0">
                <a:pos x="66" y="323"/>
              </a:cxn>
              <a:cxn ang="0">
                <a:pos x="87" y="321"/>
              </a:cxn>
              <a:cxn ang="0">
                <a:pos x="114" y="324"/>
              </a:cxn>
              <a:cxn ang="0">
                <a:pos x="131" y="328"/>
              </a:cxn>
            </a:cxnLst>
            <a:rect l="0" t="0" r="r" b="b"/>
            <a:pathLst>
              <a:path w="446" h="393">
                <a:moveTo>
                  <a:pt x="132" y="325"/>
                </a:moveTo>
                <a:lnTo>
                  <a:pt x="129" y="325"/>
                </a:lnTo>
                <a:lnTo>
                  <a:pt x="129" y="326"/>
                </a:lnTo>
                <a:lnTo>
                  <a:pt x="129" y="328"/>
                </a:lnTo>
                <a:lnTo>
                  <a:pt x="129" y="330"/>
                </a:lnTo>
                <a:lnTo>
                  <a:pt x="131" y="330"/>
                </a:lnTo>
                <a:lnTo>
                  <a:pt x="133" y="330"/>
                </a:lnTo>
                <a:lnTo>
                  <a:pt x="134" y="330"/>
                </a:lnTo>
                <a:lnTo>
                  <a:pt x="135" y="331"/>
                </a:lnTo>
                <a:lnTo>
                  <a:pt x="137" y="334"/>
                </a:lnTo>
                <a:lnTo>
                  <a:pt x="138" y="336"/>
                </a:lnTo>
                <a:lnTo>
                  <a:pt x="138" y="340"/>
                </a:lnTo>
                <a:lnTo>
                  <a:pt x="137" y="343"/>
                </a:lnTo>
                <a:lnTo>
                  <a:pt x="135" y="347"/>
                </a:lnTo>
                <a:lnTo>
                  <a:pt x="133" y="350"/>
                </a:lnTo>
                <a:lnTo>
                  <a:pt x="132" y="353"/>
                </a:lnTo>
                <a:lnTo>
                  <a:pt x="133" y="356"/>
                </a:lnTo>
                <a:lnTo>
                  <a:pt x="133" y="358"/>
                </a:lnTo>
                <a:lnTo>
                  <a:pt x="135" y="359"/>
                </a:lnTo>
                <a:lnTo>
                  <a:pt x="137" y="359"/>
                </a:lnTo>
                <a:lnTo>
                  <a:pt x="140" y="356"/>
                </a:lnTo>
                <a:lnTo>
                  <a:pt x="143" y="353"/>
                </a:lnTo>
                <a:lnTo>
                  <a:pt x="145" y="353"/>
                </a:lnTo>
                <a:lnTo>
                  <a:pt x="149" y="352"/>
                </a:lnTo>
                <a:lnTo>
                  <a:pt x="151" y="352"/>
                </a:lnTo>
                <a:lnTo>
                  <a:pt x="154" y="351"/>
                </a:lnTo>
                <a:lnTo>
                  <a:pt x="157" y="351"/>
                </a:lnTo>
                <a:lnTo>
                  <a:pt x="159" y="350"/>
                </a:lnTo>
                <a:lnTo>
                  <a:pt x="162" y="347"/>
                </a:lnTo>
                <a:lnTo>
                  <a:pt x="164" y="345"/>
                </a:lnTo>
                <a:lnTo>
                  <a:pt x="168" y="343"/>
                </a:lnTo>
                <a:lnTo>
                  <a:pt x="171" y="341"/>
                </a:lnTo>
                <a:lnTo>
                  <a:pt x="173" y="340"/>
                </a:lnTo>
                <a:lnTo>
                  <a:pt x="175" y="338"/>
                </a:lnTo>
                <a:lnTo>
                  <a:pt x="178" y="336"/>
                </a:lnTo>
                <a:lnTo>
                  <a:pt x="180" y="335"/>
                </a:lnTo>
                <a:lnTo>
                  <a:pt x="182" y="332"/>
                </a:lnTo>
                <a:lnTo>
                  <a:pt x="184" y="330"/>
                </a:lnTo>
                <a:lnTo>
                  <a:pt x="186" y="328"/>
                </a:lnTo>
                <a:lnTo>
                  <a:pt x="187" y="325"/>
                </a:lnTo>
                <a:lnTo>
                  <a:pt x="187" y="327"/>
                </a:lnTo>
                <a:lnTo>
                  <a:pt x="189" y="329"/>
                </a:lnTo>
                <a:lnTo>
                  <a:pt x="190" y="331"/>
                </a:lnTo>
                <a:lnTo>
                  <a:pt x="192" y="332"/>
                </a:lnTo>
                <a:lnTo>
                  <a:pt x="194" y="333"/>
                </a:lnTo>
                <a:lnTo>
                  <a:pt x="197" y="333"/>
                </a:lnTo>
                <a:lnTo>
                  <a:pt x="200" y="332"/>
                </a:lnTo>
                <a:lnTo>
                  <a:pt x="203" y="331"/>
                </a:lnTo>
                <a:lnTo>
                  <a:pt x="205" y="332"/>
                </a:lnTo>
                <a:lnTo>
                  <a:pt x="205" y="334"/>
                </a:lnTo>
                <a:lnTo>
                  <a:pt x="205" y="336"/>
                </a:lnTo>
                <a:lnTo>
                  <a:pt x="207" y="336"/>
                </a:lnTo>
                <a:lnTo>
                  <a:pt x="210" y="336"/>
                </a:lnTo>
                <a:lnTo>
                  <a:pt x="212" y="336"/>
                </a:lnTo>
                <a:lnTo>
                  <a:pt x="214" y="336"/>
                </a:lnTo>
                <a:lnTo>
                  <a:pt x="213" y="339"/>
                </a:lnTo>
                <a:lnTo>
                  <a:pt x="214" y="341"/>
                </a:lnTo>
                <a:lnTo>
                  <a:pt x="214" y="343"/>
                </a:lnTo>
                <a:lnTo>
                  <a:pt x="215" y="345"/>
                </a:lnTo>
                <a:lnTo>
                  <a:pt x="216" y="347"/>
                </a:lnTo>
                <a:lnTo>
                  <a:pt x="217" y="350"/>
                </a:lnTo>
                <a:lnTo>
                  <a:pt x="217" y="352"/>
                </a:lnTo>
                <a:lnTo>
                  <a:pt x="217" y="353"/>
                </a:lnTo>
                <a:lnTo>
                  <a:pt x="222" y="352"/>
                </a:lnTo>
                <a:lnTo>
                  <a:pt x="228" y="351"/>
                </a:lnTo>
                <a:lnTo>
                  <a:pt x="233" y="350"/>
                </a:lnTo>
                <a:lnTo>
                  <a:pt x="239" y="350"/>
                </a:lnTo>
                <a:lnTo>
                  <a:pt x="244" y="349"/>
                </a:lnTo>
                <a:lnTo>
                  <a:pt x="251" y="349"/>
                </a:lnTo>
                <a:lnTo>
                  <a:pt x="257" y="349"/>
                </a:lnTo>
                <a:lnTo>
                  <a:pt x="262" y="348"/>
                </a:lnTo>
                <a:lnTo>
                  <a:pt x="262" y="353"/>
                </a:lnTo>
                <a:lnTo>
                  <a:pt x="262" y="359"/>
                </a:lnTo>
                <a:lnTo>
                  <a:pt x="263" y="365"/>
                </a:lnTo>
                <a:lnTo>
                  <a:pt x="263" y="370"/>
                </a:lnTo>
                <a:lnTo>
                  <a:pt x="262" y="376"/>
                </a:lnTo>
                <a:lnTo>
                  <a:pt x="261" y="381"/>
                </a:lnTo>
                <a:lnTo>
                  <a:pt x="260" y="387"/>
                </a:lnTo>
                <a:lnTo>
                  <a:pt x="256" y="391"/>
                </a:lnTo>
                <a:lnTo>
                  <a:pt x="259" y="392"/>
                </a:lnTo>
                <a:lnTo>
                  <a:pt x="261" y="392"/>
                </a:lnTo>
                <a:lnTo>
                  <a:pt x="264" y="392"/>
                </a:lnTo>
                <a:lnTo>
                  <a:pt x="266" y="391"/>
                </a:lnTo>
                <a:lnTo>
                  <a:pt x="268" y="391"/>
                </a:lnTo>
                <a:lnTo>
                  <a:pt x="270" y="390"/>
                </a:lnTo>
                <a:lnTo>
                  <a:pt x="272" y="389"/>
                </a:lnTo>
                <a:lnTo>
                  <a:pt x="274" y="388"/>
                </a:lnTo>
                <a:lnTo>
                  <a:pt x="274" y="387"/>
                </a:lnTo>
                <a:lnTo>
                  <a:pt x="274" y="385"/>
                </a:lnTo>
                <a:lnTo>
                  <a:pt x="274" y="384"/>
                </a:lnTo>
                <a:lnTo>
                  <a:pt x="275" y="383"/>
                </a:lnTo>
                <a:lnTo>
                  <a:pt x="279" y="381"/>
                </a:lnTo>
                <a:lnTo>
                  <a:pt x="282" y="380"/>
                </a:lnTo>
                <a:lnTo>
                  <a:pt x="286" y="380"/>
                </a:lnTo>
                <a:lnTo>
                  <a:pt x="290" y="379"/>
                </a:lnTo>
                <a:lnTo>
                  <a:pt x="294" y="379"/>
                </a:lnTo>
                <a:lnTo>
                  <a:pt x="299" y="379"/>
                </a:lnTo>
                <a:lnTo>
                  <a:pt x="302" y="378"/>
                </a:lnTo>
                <a:lnTo>
                  <a:pt x="307" y="376"/>
                </a:lnTo>
                <a:lnTo>
                  <a:pt x="311" y="374"/>
                </a:lnTo>
                <a:lnTo>
                  <a:pt x="314" y="372"/>
                </a:lnTo>
                <a:lnTo>
                  <a:pt x="318" y="369"/>
                </a:lnTo>
                <a:lnTo>
                  <a:pt x="321" y="366"/>
                </a:lnTo>
                <a:lnTo>
                  <a:pt x="324" y="364"/>
                </a:lnTo>
                <a:lnTo>
                  <a:pt x="327" y="361"/>
                </a:lnTo>
                <a:lnTo>
                  <a:pt x="330" y="358"/>
                </a:lnTo>
                <a:lnTo>
                  <a:pt x="333" y="355"/>
                </a:lnTo>
                <a:lnTo>
                  <a:pt x="334" y="353"/>
                </a:lnTo>
                <a:lnTo>
                  <a:pt x="334" y="351"/>
                </a:lnTo>
                <a:lnTo>
                  <a:pt x="334" y="348"/>
                </a:lnTo>
                <a:lnTo>
                  <a:pt x="334" y="345"/>
                </a:lnTo>
                <a:lnTo>
                  <a:pt x="334" y="342"/>
                </a:lnTo>
                <a:lnTo>
                  <a:pt x="334" y="339"/>
                </a:lnTo>
                <a:lnTo>
                  <a:pt x="335" y="336"/>
                </a:lnTo>
                <a:lnTo>
                  <a:pt x="336" y="334"/>
                </a:lnTo>
                <a:lnTo>
                  <a:pt x="339" y="332"/>
                </a:lnTo>
                <a:lnTo>
                  <a:pt x="343" y="329"/>
                </a:lnTo>
                <a:lnTo>
                  <a:pt x="346" y="327"/>
                </a:lnTo>
                <a:lnTo>
                  <a:pt x="347" y="325"/>
                </a:lnTo>
                <a:lnTo>
                  <a:pt x="347" y="319"/>
                </a:lnTo>
                <a:lnTo>
                  <a:pt x="348" y="314"/>
                </a:lnTo>
                <a:lnTo>
                  <a:pt x="349" y="310"/>
                </a:lnTo>
                <a:lnTo>
                  <a:pt x="351" y="306"/>
                </a:lnTo>
                <a:lnTo>
                  <a:pt x="354" y="302"/>
                </a:lnTo>
                <a:lnTo>
                  <a:pt x="356" y="298"/>
                </a:lnTo>
                <a:lnTo>
                  <a:pt x="359" y="294"/>
                </a:lnTo>
                <a:lnTo>
                  <a:pt x="361" y="289"/>
                </a:lnTo>
                <a:lnTo>
                  <a:pt x="358" y="289"/>
                </a:lnTo>
                <a:lnTo>
                  <a:pt x="355" y="288"/>
                </a:lnTo>
                <a:lnTo>
                  <a:pt x="354" y="288"/>
                </a:lnTo>
                <a:lnTo>
                  <a:pt x="353" y="286"/>
                </a:lnTo>
                <a:lnTo>
                  <a:pt x="353" y="284"/>
                </a:lnTo>
                <a:lnTo>
                  <a:pt x="353" y="282"/>
                </a:lnTo>
                <a:lnTo>
                  <a:pt x="353" y="280"/>
                </a:lnTo>
                <a:lnTo>
                  <a:pt x="353" y="278"/>
                </a:lnTo>
                <a:lnTo>
                  <a:pt x="352" y="276"/>
                </a:lnTo>
                <a:lnTo>
                  <a:pt x="351" y="275"/>
                </a:lnTo>
                <a:lnTo>
                  <a:pt x="351" y="274"/>
                </a:lnTo>
                <a:lnTo>
                  <a:pt x="349" y="273"/>
                </a:lnTo>
                <a:lnTo>
                  <a:pt x="352" y="270"/>
                </a:lnTo>
                <a:lnTo>
                  <a:pt x="356" y="267"/>
                </a:lnTo>
                <a:lnTo>
                  <a:pt x="359" y="264"/>
                </a:lnTo>
                <a:lnTo>
                  <a:pt x="363" y="261"/>
                </a:lnTo>
                <a:lnTo>
                  <a:pt x="367" y="258"/>
                </a:lnTo>
                <a:lnTo>
                  <a:pt x="370" y="254"/>
                </a:lnTo>
                <a:lnTo>
                  <a:pt x="372" y="251"/>
                </a:lnTo>
                <a:lnTo>
                  <a:pt x="375" y="247"/>
                </a:lnTo>
                <a:lnTo>
                  <a:pt x="377" y="244"/>
                </a:lnTo>
                <a:lnTo>
                  <a:pt x="379" y="243"/>
                </a:lnTo>
                <a:lnTo>
                  <a:pt x="382" y="243"/>
                </a:lnTo>
                <a:lnTo>
                  <a:pt x="386" y="242"/>
                </a:lnTo>
                <a:lnTo>
                  <a:pt x="389" y="241"/>
                </a:lnTo>
                <a:lnTo>
                  <a:pt x="392" y="240"/>
                </a:lnTo>
                <a:lnTo>
                  <a:pt x="395" y="239"/>
                </a:lnTo>
                <a:lnTo>
                  <a:pt x="397" y="237"/>
                </a:lnTo>
                <a:lnTo>
                  <a:pt x="398" y="234"/>
                </a:lnTo>
                <a:lnTo>
                  <a:pt x="400" y="233"/>
                </a:lnTo>
                <a:lnTo>
                  <a:pt x="401" y="231"/>
                </a:lnTo>
                <a:lnTo>
                  <a:pt x="404" y="229"/>
                </a:lnTo>
                <a:lnTo>
                  <a:pt x="405" y="228"/>
                </a:lnTo>
                <a:lnTo>
                  <a:pt x="406" y="226"/>
                </a:lnTo>
                <a:lnTo>
                  <a:pt x="406" y="225"/>
                </a:lnTo>
                <a:lnTo>
                  <a:pt x="405" y="223"/>
                </a:lnTo>
                <a:lnTo>
                  <a:pt x="401" y="218"/>
                </a:lnTo>
                <a:lnTo>
                  <a:pt x="399" y="213"/>
                </a:lnTo>
                <a:lnTo>
                  <a:pt x="397" y="207"/>
                </a:lnTo>
                <a:lnTo>
                  <a:pt x="397" y="202"/>
                </a:lnTo>
                <a:lnTo>
                  <a:pt x="396" y="197"/>
                </a:lnTo>
                <a:lnTo>
                  <a:pt x="396" y="193"/>
                </a:lnTo>
                <a:lnTo>
                  <a:pt x="395" y="187"/>
                </a:lnTo>
                <a:lnTo>
                  <a:pt x="394" y="182"/>
                </a:lnTo>
                <a:lnTo>
                  <a:pt x="398" y="181"/>
                </a:lnTo>
                <a:lnTo>
                  <a:pt x="401" y="180"/>
                </a:lnTo>
                <a:lnTo>
                  <a:pt x="402" y="179"/>
                </a:lnTo>
                <a:lnTo>
                  <a:pt x="403" y="178"/>
                </a:lnTo>
                <a:lnTo>
                  <a:pt x="403" y="175"/>
                </a:lnTo>
                <a:lnTo>
                  <a:pt x="404" y="173"/>
                </a:lnTo>
                <a:lnTo>
                  <a:pt x="404" y="170"/>
                </a:lnTo>
                <a:lnTo>
                  <a:pt x="406" y="166"/>
                </a:lnTo>
                <a:lnTo>
                  <a:pt x="409" y="159"/>
                </a:lnTo>
                <a:lnTo>
                  <a:pt x="409" y="151"/>
                </a:lnTo>
                <a:lnTo>
                  <a:pt x="409" y="143"/>
                </a:lnTo>
                <a:lnTo>
                  <a:pt x="408" y="135"/>
                </a:lnTo>
                <a:lnTo>
                  <a:pt x="408" y="127"/>
                </a:lnTo>
                <a:lnTo>
                  <a:pt x="408" y="120"/>
                </a:lnTo>
                <a:lnTo>
                  <a:pt x="411" y="114"/>
                </a:lnTo>
                <a:lnTo>
                  <a:pt x="416" y="108"/>
                </a:lnTo>
                <a:lnTo>
                  <a:pt x="420" y="106"/>
                </a:lnTo>
                <a:lnTo>
                  <a:pt x="425" y="105"/>
                </a:lnTo>
                <a:lnTo>
                  <a:pt x="429" y="106"/>
                </a:lnTo>
                <a:lnTo>
                  <a:pt x="434" y="107"/>
                </a:lnTo>
                <a:lnTo>
                  <a:pt x="438" y="108"/>
                </a:lnTo>
                <a:lnTo>
                  <a:pt x="441" y="108"/>
                </a:lnTo>
                <a:lnTo>
                  <a:pt x="444" y="108"/>
                </a:lnTo>
                <a:lnTo>
                  <a:pt x="445" y="105"/>
                </a:lnTo>
                <a:lnTo>
                  <a:pt x="445" y="101"/>
                </a:lnTo>
                <a:lnTo>
                  <a:pt x="443" y="97"/>
                </a:lnTo>
                <a:lnTo>
                  <a:pt x="439" y="94"/>
                </a:lnTo>
                <a:lnTo>
                  <a:pt x="434" y="91"/>
                </a:lnTo>
                <a:lnTo>
                  <a:pt x="428" y="89"/>
                </a:lnTo>
                <a:lnTo>
                  <a:pt x="423" y="86"/>
                </a:lnTo>
                <a:lnTo>
                  <a:pt x="416" y="83"/>
                </a:lnTo>
                <a:lnTo>
                  <a:pt x="412" y="79"/>
                </a:lnTo>
                <a:lnTo>
                  <a:pt x="415" y="77"/>
                </a:lnTo>
                <a:lnTo>
                  <a:pt x="416" y="74"/>
                </a:lnTo>
                <a:lnTo>
                  <a:pt x="419" y="71"/>
                </a:lnTo>
                <a:lnTo>
                  <a:pt x="422" y="68"/>
                </a:lnTo>
                <a:lnTo>
                  <a:pt x="420" y="68"/>
                </a:lnTo>
                <a:lnTo>
                  <a:pt x="418" y="68"/>
                </a:lnTo>
                <a:lnTo>
                  <a:pt x="415" y="67"/>
                </a:lnTo>
                <a:lnTo>
                  <a:pt x="413" y="66"/>
                </a:lnTo>
                <a:lnTo>
                  <a:pt x="412" y="64"/>
                </a:lnTo>
                <a:lnTo>
                  <a:pt x="410" y="63"/>
                </a:lnTo>
                <a:lnTo>
                  <a:pt x="408" y="62"/>
                </a:lnTo>
                <a:lnTo>
                  <a:pt x="407" y="60"/>
                </a:lnTo>
                <a:lnTo>
                  <a:pt x="404" y="59"/>
                </a:lnTo>
                <a:lnTo>
                  <a:pt x="401" y="57"/>
                </a:lnTo>
                <a:lnTo>
                  <a:pt x="399" y="54"/>
                </a:lnTo>
                <a:lnTo>
                  <a:pt x="396" y="51"/>
                </a:lnTo>
                <a:lnTo>
                  <a:pt x="394" y="49"/>
                </a:lnTo>
                <a:lnTo>
                  <a:pt x="392" y="46"/>
                </a:lnTo>
                <a:lnTo>
                  <a:pt x="391" y="44"/>
                </a:lnTo>
                <a:lnTo>
                  <a:pt x="390" y="41"/>
                </a:lnTo>
                <a:lnTo>
                  <a:pt x="391" y="39"/>
                </a:lnTo>
                <a:lnTo>
                  <a:pt x="393" y="36"/>
                </a:lnTo>
                <a:lnTo>
                  <a:pt x="397" y="35"/>
                </a:lnTo>
                <a:lnTo>
                  <a:pt x="400" y="34"/>
                </a:lnTo>
                <a:lnTo>
                  <a:pt x="404" y="34"/>
                </a:lnTo>
                <a:lnTo>
                  <a:pt x="409" y="34"/>
                </a:lnTo>
                <a:lnTo>
                  <a:pt x="413" y="33"/>
                </a:lnTo>
                <a:lnTo>
                  <a:pt x="418" y="32"/>
                </a:lnTo>
                <a:lnTo>
                  <a:pt x="419" y="30"/>
                </a:lnTo>
                <a:lnTo>
                  <a:pt x="415" y="29"/>
                </a:lnTo>
                <a:lnTo>
                  <a:pt x="412" y="27"/>
                </a:lnTo>
                <a:lnTo>
                  <a:pt x="410" y="24"/>
                </a:lnTo>
                <a:lnTo>
                  <a:pt x="411" y="23"/>
                </a:lnTo>
                <a:lnTo>
                  <a:pt x="412" y="21"/>
                </a:lnTo>
                <a:lnTo>
                  <a:pt x="414" y="20"/>
                </a:lnTo>
                <a:lnTo>
                  <a:pt x="414" y="19"/>
                </a:lnTo>
                <a:lnTo>
                  <a:pt x="411" y="14"/>
                </a:lnTo>
                <a:lnTo>
                  <a:pt x="407" y="11"/>
                </a:lnTo>
                <a:lnTo>
                  <a:pt x="402" y="9"/>
                </a:lnTo>
                <a:lnTo>
                  <a:pt x="397" y="8"/>
                </a:lnTo>
                <a:lnTo>
                  <a:pt x="392" y="7"/>
                </a:lnTo>
                <a:lnTo>
                  <a:pt x="386" y="6"/>
                </a:lnTo>
                <a:lnTo>
                  <a:pt x="381" y="5"/>
                </a:lnTo>
                <a:lnTo>
                  <a:pt x="376" y="3"/>
                </a:lnTo>
                <a:lnTo>
                  <a:pt x="371" y="2"/>
                </a:lnTo>
                <a:lnTo>
                  <a:pt x="367" y="2"/>
                </a:lnTo>
                <a:lnTo>
                  <a:pt x="361" y="2"/>
                </a:lnTo>
                <a:lnTo>
                  <a:pt x="356" y="3"/>
                </a:lnTo>
                <a:lnTo>
                  <a:pt x="351" y="4"/>
                </a:lnTo>
                <a:lnTo>
                  <a:pt x="345" y="4"/>
                </a:lnTo>
                <a:lnTo>
                  <a:pt x="340" y="3"/>
                </a:lnTo>
                <a:lnTo>
                  <a:pt x="334" y="1"/>
                </a:lnTo>
                <a:lnTo>
                  <a:pt x="332" y="0"/>
                </a:lnTo>
                <a:lnTo>
                  <a:pt x="329" y="1"/>
                </a:lnTo>
                <a:lnTo>
                  <a:pt x="327" y="2"/>
                </a:lnTo>
                <a:lnTo>
                  <a:pt x="325" y="3"/>
                </a:lnTo>
                <a:lnTo>
                  <a:pt x="323" y="5"/>
                </a:lnTo>
                <a:lnTo>
                  <a:pt x="321" y="6"/>
                </a:lnTo>
                <a:lnTo>
                  <a:pt x="319" y="7"/>
                </a:lnTo>
                <a:lnTo>
                  <a:pt x="317" y="7"/>
                </a:lnTo>
                <a:lnTo>
                  <a:pt x="317" y="9"/>
                </a:lnTo>
                <a:lnTo>
                  <a:pt x="317" y="12"/>
                </a:lnTo>
                <a:lnTo>
                  <a:pt x="316" y="15"/>
                </a:lnTo>
                <a:lnTo>
                  <a:pt x="315" y="17"/>
                </a:lnTo>
                <a:lnTo>
                  <a:pt x="314" y="19"/>
                </a:lnTo>
                <a:lnTo>
                  <a:pt x="313" y="21"/>
                </a:lnTo>
                <a:lnTo>
                  <a:pt x="311" y="24"/>
                </a:lnTo>
                <a:lnTo>
                  <a:pt x="309" y="26"/>
                </a:lnTo>
                <a:lnTo>
                  <a:pt x="308" y="27"/>
                </a:lnTo>
                <a:lnTo>
                  <a:pt x="308" y="29"/>
                </a:lnTo>
                <a:lnTo>
                  <a:pt x="310" y="31"/>
                </a:lnTo>
                <a:lnTo>
                  <a:pt x="311" y="32"/>
                </a:lnTo>
                <a:lnTo>
                  <a:pt x="312" y="35"/>
                </a:lnTo>
                <a:lnTo>
                  <a:pt x="313" y="37"/>
                </a:lnTo>
                <a:lnTo>
                  <a:pt x="314" y="39"/>
                </a:lnTo>
                <a:lnTo>
                  <a:pt x="313" y="41"/>
                </a:lnTo>
                <a:lnTo>
                  <a:pt x="311" y="44"/>
                </a:lnTo>
                <a:lnTo>
                  <a:pt x="308" y="44"/>
                </a:lnTo>
                <a:lnTo>
                  <a:pt x="304" y="44"/>
                </a:lnTo>
                <a:lnTo>
                  <a:pt x="301" y="45"/>
                </a:lnTo>
                <a:lnTo>
                  <a:pt x="300" y="47"/>
                </a:lnTo>
                <a:lnTo>
                  <a:pt x="299" y="49"/>
                </a:lnTo>
                <a:lnTo>
                  <a:pt x="300" y="52"/>
                </a:lnTo>
                <a:lnTo>
                  <a:pt x="301" y="54"/>
                </a:lnTo>
                <a:lnTo>
                  <a:pt x="301" y="57"/>
                </a:lnTo>
                <a:lnTo>
                  <a:pt x="302" y="59"/>
                </a:lnTo>
                <a:lnTo>
                  <a:pt x="303" y="62"/>
                </a:lnTo>
                <a:lnTo>
                  <a:pt x="302" y="64"/>
                </a:lnTo>
                <a:lnTo>
                  <a:pt x="301" y="67"/>
                </a:lnTo>
                <a:lnTo>
                  <a:pt x="297" y="67"/>
                </a:lnTo>
                <a:lnTo>
                  <a:pt x="293" y="68"/>
                </a:lnTo>
                <a:lnTo>
                  <a:pt x="290" y="69"/>
                </a:lnTo>
                <a:lnTo>
                  <a:pt x="288" y="71"/>
                </a:lnTo>
                <a:lnTo>
                  <a:pt x="286" y="73"/>
                </a:lnTo>
                <a:lnTo>
                  <a:pt x="286" y="75"/>
                </a:lnTo>
                <a:lnTo>
                  <a:pt x="286" y="78"/>
                </a:lnTo>
                <a:lnTo>
                  <a:pt x="286" y="80"/>
                </a:lnTo>
                <a:lnTo>
                  <a:pt x="287" y="83"/>
                </a:lnTo>
                <a:lnTo>
                  <a:pt x="288" y="86"/>
                </a:lnTo>
                <a:lnTo>
                  <a:pt x="289" y="89"/>
                </a:lnTo>
                <a:lnTo>
                  <a:pt x="286" y="90"/>
                </a:lnTo>
                <a:lnTo>
                  <a:pt x="283" y="91"/>
                </a:lnTo>
                <a:lnTo>
                  <a:pt x="281" y="94"/>
                </a:lnTo>
                <a:lnTo>
                  <a:pt x="279" y="96"/>
                </a:lnTo>
                <a:lnTo>
                  <a:pt x="278" y="98"/>
                </a:lnTo>
                <a:lnTo>
                  <a:pt x="277" y="101"/>
                </a:lnTo>
                <a:lnTo>
                  <a:pt x="276" y="104"/>
                </a:lnTo>
                <a:lnTo>
                  <a:pt x="275" y="106"/>
                </a:lnTo>
                <a:lnTo>
                  <a:pt x="275" y="109"/>
                </a:lnTo>
                <a:lnTo>
                  <a:pt x="274" y="111"/>
                </a:lnTo>
                <a:lnTo>
                  <a:pt x="274" y="113"/>
                </a:lnTo>
                <a:lnTo>
                  <a:pt x="274" y="116"/>
                </a:lnTo>
                <a:lnTo>
                  <a:pt x="274" y="118"/>
                </a:lnTo>
                <a:lnTo>
                  <a:pt x="274" y="119"/>
                </a:lnTo>
                <a:lnTo>
                  <a:pt x="272" y="121"/>
                </a:lnTo>
                <a:lnTo>
                  <a:pt x="271" y="122"/>
                </a:lnTo>
                <a:lnTo>
                  <a:pt x="265" y="124"/>
                </a:lnTo>
                <a:lnTo>
                  <a:pt x="259" y="126"/>
                </a:lnTo>
                <a:lnTo>
                  <a:pt x="252" y="126"/>
                </a:lnTo>
                <a:lnTo>
                  <a:pt x="245" y="126"/>
                </a:lnTo>
                <a:lnTo>
                  <a:pt x="238" y="126"/>
                </a:lnTo>
                <a:lnTo>
                  <a:pt x="232" y="127"/>
                </a:lnTo>
                <a:lnTo>
                  <a:pt x="226" y="129"/>
                </a:lnTo>
                <a:lnTo>
                  <a:pt x="220" y="132"/>
                </a:lnTo>
                <a:lnTo>
                  <a:pt x="223" y="133"/>
                </a:lnTo>
                <a:lnTo>
                  <a:pt x="225" y="136"/>
                </a:lnTo>
                <a:lnTo>
                  <a:pt x="226" y="139"/>
                </a:lnTo>
                <a:lnTo>
                  <a:pt x="228" y="141"/>
                </a:lnTo>
                <a:lnTo>
                  <a:pt x="229" y="143"/>
                </a:lnTo>
                <a:lnTo>
                  <a:pt x="227" y="143"/>
                </a:lnTo>
                <a:lnTo>
                  <a:pt x="224" y="144"/>
                </a:lnTo>
                <a:lnTo>
                  <a:pt x="223" y="146"/>
                </a:lnTo>
                <a:lnTo>
                  <a:pt x="215" y="142"/>
                </a:lnTo>
                <a:lnTo>
                  <a:pt x="207" y="137"/>
                </a:lnTo>
                <a:lnTo>
                  <a:pt x="199" y="132"/>
                </a:lnTo>
                <a:lnTo>
                  <a:pt x="190" y="127"/>
                </a:lnTo>
                <a:lnTo>
                  <a:pt x="182" y="123"/>
                </a:lnTo>
                <a:lnTo>
                  <a:pt x="173" y="120"/>
                </a:lnTo>
                <a:lnTo>
                  <a:pt x="164" y="119"/>
                </a:lnTo>
                <a:lnTo>
                  <a:pt x="154" y="120"/>
                </a:lnTo>
                <a:lnTo>
                  <a:pt x="154" y="122"/>
                </a:lnTo>
                <a:lnTo>
                  <a:pt x="153" y="125"/>
                </a:lnTo>
                <a:lnTo>
                  <a:pt x="154" y="127"/>
                </a:lnTo>
                <a:lnTo>
                  <a:pt x="157" y="129"/>
                </a:lnTo>
                <a:lnTo>
                  <a:pt x="156" y="131"/>
                </a:lnTo>
                <a:lnTo>
                  <a:pt x="154" y="134"/>
                </a:lnTo>
                <a:lnTo>
                  <a:pt x="152" y="135"/>
                </a:lnTo>
                <a:lnTo>
                  <a:pt x="149" y="137"/>
                </a:lnTo>
                <a:lnTo>
                  <a:pt x="147" y="138"/>
                </a:lnTo>
                <a:lnTo>
                  <a:pt x="144" y="139"/>
                </a:lnTo>
                <a:lnTo>
                  <a:pt x="142" y="139"/>
                </a:lnTo>
                <a:lnTo>
                  <a:pt x="138" y="140"/>
                </a:lnTo>
                <a:lnTo>
                  <a:pt x="133" y="141"/>
                </a:lnTo>
                <a:lnTo>
                  <a:pt x="129" y="142"/>
                </a:lnTo>
                <a:lnTo>
                  <a:pt x="124" y="143"/>
                </a:lnTo>
                <a:lnTo>
                  <a:pt x="119" y="144"/>
                </a:lnTo>
                <a:lnTo>
                  <a:pt x="115" y="144"/>
                </a:lnTo>
                <a:lnTo>
                  <a:pt x="111" y="145"/>
                </a:lnTo>
                <a:lnTo>
                  <a:pt x="106" y="145"/>
                </a:lnTo>
                <a:lnTo>
                  <a:pt x="101" y="146"/>
                </a:lnTo>
                <a:lnTo>
                  <a:pt x="97" y="147"/>
                </a:lnTo>
                <a:lnTo>
                  <a:pt x="93" y="148"/>
                </a:lnTo>
                <a:lnTo>
                  <a:pt x="88" y="149"/>
                </a:lnTo>
                <a:lnTo>
                  <a:pt x="84" y="150"/>
                </a:lnTo>
                <a:lnTo>
                  <a:pt x="79" y="152"/>
                </a:lnTo>
                <a:lnTo>
                  <a:pt x="75" y="153"/>
                </a:lnTo>
                <a:lnTo>
                  <a:pt x="70" y="156"/>
                </a:lnTo>
                <a:lnTo>
                  <a:pt x="66" y="158"/>
                </a:lnTo>
                <a:lnTo>
                  <a:pt x="63" y="151"/>
                </a:lnTo>
                <a:lnTo>
                  <a:pt x="58" y="143"/>
                </a:lnTo>
                <a:lnTo>
                  <a:pt x="52" y="135"/>
                </a:lnTo>
                <a:lnTo>
                  <a:pt x="46" y="128"/>
                </a:lnTo>
                <a:lnTo>
                  <a:pt x="38" y="123"/>
                </a:lnTo>
                <a:lnTo>
                  <a:pt x="31" y="120"/>
                </a:lnTo>
                <a:lnTo>
                  <a:pt x="21" y="120"/>
                </a:lnTo>
                <a:lnTo>
                  <a:pt x="13" y="124"/>
                </a:lnTo>
                <a:lnTo>
                  <a:pt x="12" y="126"/>
                </a:lnTo>
                <a:lnTo>
                  <a:pt x="11" y="129"/>
                </a:lnTo>
                <a:lnTo>
                  <a:pt x="12" y="132"/>
                </a:lnTo>
                <a:lnTo>
                  <a:pt x="15" y="135"/>
                </a:lnTo>
                <a:lnTo>
                  <a:pt x="11" y="137"/>
                </a:lnTo>
                <a:lnTo>
                  <a:pt x="9" y="141"/>
                </a:lnTo>
                <a:lnTo>
                  <a:pt x="8" y="144"/>
                </a:lnTo>
                <a:lnTo>
                  <a:pt x="7" y="147"/>
                </a:lnTo>
                <a:lnTo>
                  <a:pt x="7" y="150"/>
                </a:lnTo>
                <a:lnTo>
                  <a:pt x="8" y="154"/>
                </a:lnTo>
                <a:lnTo>
                  <a:pt x="8" y="158"/>
                </a:lnTo>
                <a:lnTo>
                  <a:pt x="9" y="161"/>
                </a:lnTo>
                <a:lnTo>
                  <a:pt x="6" y="162"/>
                </a:lnTo>
                <a:lnTo>
                  <a:pt x="4" y="163"/>
                </a:lnTo>
                <a:lnTo>
                  <a:pt x="2" y="165"/>
                </a:lnTo>
                <a:lnTo>
                  <a:pt x="0" y="167"/>
                </a:lnTo>
                <a:lnTo>
                  <a:pt x="4" y="172"/>
                </a:lnTo>
                <a:lnTo>
                  <a:pt x="7" y="178"/>
                </a:lnTo>
                <a:lnTo>
                  <a:pt x="10" y="183"/>
                </a:lnTo>
                <a:lnTo>
                  <a:pt x="13" y="188"/>
                </a:lnTo>
                <a:lnTo>
                  <a:pt x="14" y="193"/>
                </a:lnTo>
                <a:lnTo>
                  <a:pt x="15" y="198"/>
                </a:lnTo>
                <a:lnTo>
                  <a:pt x="14" y="205"/>
                </a:lnTo>
                <a:lnTo>
                  <a:pt x="11" y="211"/>
                </a:lnTo>
                <a:lnTo>
                  <a:pt x="11" y="212"/>
                </a:lnTo>
                <a:lnTo>
                  <a:pt x="15" y="214"/>
                </a:lnTo>
                <a:lnTo>
                  <a:pt x="18" y="216"/>
                </a:lnTo>
                <a:lnTo>
                  <a:pt x="21" y="219"/>
                </a:lnTo>
                <a:lnTo>
                  <a:pt x="22" y="224"/>
                </a:lnTo>
                <a:lnTo>
                  <a:pt x="23" y="229"/>
                </a:lnTo>
                <a:lnTo>
                  <a:pt x="24" y="234"/>
                </a:lnTo>
                <a:lnTo>
                  <a:pt x="25" y="240"/>
                </a:lnTo>
                <a:lnTo>
                  <a:pt x="25" y="244"/>
                </a:lnTo>
                <a:lnTo>
                  <a:pt x="27" y="249"/>
                </a:lnTo>
                <a:lnTo>
                  <a:pt x="30" y="254"/>
                </a:lnTo>
                <a:lnTo>
                  <a:pt x="34" y="258"/>
                </a:lnTo>
                <a:lnTo>
                  <a:pt x="34" y="255"/>
                </a:lnTo>
                <a:lnTo>
                  <a:pt x="33" y="253"/>
                </a:lnTo>
                <a:lnTo>
                  <a:pt x="34" y="251"/>
                </a:lnTo>
                <a:lnTo>
                  <a:pt x="34" y="249"/>
                </a:lnTo>
                <a:lnTo>
                  <a:pt x="35" y="248"/>
                </a:lnTo>
                <a:lnTo>
                  <a:pt x="37" y="248"/>
                </a:lnTo>
                <a:lnTo>
                  <a:pt x="39" y="247"/>
                </a:lnTo>
                <a:lnTo>
                  <a:pt x="41" y="246"/>
                </a:lnTo>
                <a:lnTo>
                  <a:pt x="42" y="245"/>
                </a:lnTo>
                <a:lnTo>
                  <a:pt x="44" y="245"/>
                </a:lnTo>
                <a:lnTo>
                  <a:pt x="46" y="245"/>
                </a:lnTo>
                <a:lnTo>
                  <a:pt x="48" y="246"/>
                </a:lnTo>
                <a:lnTo>
                  <a:pt x="53" y="250"/>
                </a:lnTo>
                <a:lnTo>
                  <a:pt x="56" y="254"/>
                </a:lnTo>
                <a:lnTo>
                  <a:pt x="57" y="259"/>
                </a:lnTo>
                <a:lnTo>
                  <a:pt x="57" y="263"/>
                </a:lnTo>
                <a:lnTo>
                  <a:pt x="57" y="269"/>
                </a:lnTo>
                <a:lnTo>
                  <a:pt x="57" y="274"/>
                </a:lnTo>
                <a:lnTo>
                  <a:pt x="56" y="278"/>
                </a:lnTo>
                <a:lnTo>
                  <a:pt x="56" y="283"/>
                </a:lnTo>
                <a:lnTo>
                  <a:pt x="57" y="286"/>
                </a:lnTo>
                <a:lnTo>
                  <a:pt x="60" y="289"/>
                </a:lnTo>
                <a:lnTo>
                  <a:pt x="63" y="292"/>
                </a:lnTo>
                <a:lnTo>
                  <a:pt x="65" y="296"/>
                </a:lnTo>
                <a:lnTo>
                  <a:pt x="66" y="297"/>
                </a:lnTo>
                <a:lnTo>
                  <a:pt x="67" y="299"/>
                </a:lnTo>
                <a:lnTo>
                  <a:pt x="68" y="300"/>
                </a:lnTo>
                <a:lnTo>
                  <a:pt x="68" y="302"/>
                </a:lnTo>
                <a:lnTo>
                  <a:pt x="68" y="304"/>
                </a:lnTo>
                <a:lnTo>
                  <a:pt x="69" y="306"/>
                </a:lnTo>
                <a:lnTo>
                  <a:pt x="69" y="308"/>
                </a:lnTo>
                <a:lnTo>
                  <a:pt x="69" y="310"/>
                </a:lnTo>
                <a:lnTo>
                  <a:pt x="68" y="311"/>
                </a:lnTo>
                <a:lnTo>
                  <a:pt x="67" y="313"/>
                </a:lnTo>
                <a:lnTo>
                  <a:pt x="65" y="315"/>
                </a:lnTo>
                <a:lnTo>
                  <a:pt x="64" y="317"/>
                </a:lnTo>
                <a:lnTo>
                  <a:pt x="63" y="318"/>
                </a:lnTo>
                <a:lnTo>
                  <a:pt x="63" y="320"/>
                </a:lnTo>
                <a:lnTo>
                  <a:pt x="64" y="322"/>
                </a:lnTo>
                <a:lnTo>
                  <a:pt x="66" y="325"/>
                </a:lnTo>
                <a:lnTo>
                  <a:pt x="66" y="323"/>
                </a:lnTo>
                <a:lnTo>
                  <a:pt x="66" y="321"/>
                </a:lnTo>
                <a:lnTo>
                  <a:pt x="66" y="320"/>
                </a:lnTo>
                <a:lnTo>
                  <a:pt x="66" y="319"/>
                </a:lnTo>
                <a:lnTo>
                  <a:pt x="70" y="318"/>
                </a:lnTo>
                <a:lnTo>
                  <a:pt x="74" y="319"/>
                </a:lnTo>
                <a:lnTo>
                  <a:pt x="78" y="320"/>
                </a:lnTo>
                <a:lnTo>
                  <a:pt x="82" y="321"/>
                </a:lnTo>
                <a:lnTo>
                  <a:pt x="87" y="321"/>
                </a:lnTo>
                <a:lnTo>
                  <a:pt x="91" y="322"/>
                </a:lnTo>
                <a:lnTo>
                  <a:pt x="95" y="321"/>
                </a:lnTo>
                <a:lnTo>
                  <a:pt x="99" y="318"/>
                </a:lnTo>
                <a:lnTo>
                  <a:pt x="102" y="317"/>
                </a:lnTo>
                <a:lnTo>
                  <a:pt x="104" y="317"/>
                </a:lnTo>
                <a:lnTo>
                  <a:pt x="107" y="320"/>
                </a:lnTo>
                <a:lnTo>
                  <a:pt x="111" y="322"/>
                </a:lnTo>
                <a:lnTo>
                  <a:pt x="114" y="324"/>
                </a:lnTo>
                <a:lnTo>
                  <a:pt x="118" y="325"/>
                </a:lnTo>
                <a:lnTo>
                  <a:pt x="122" y="325"/>
                </a:lnTo>
                <a:lnTo>
                  <a:pt x="127" y="322"/>
                </a:lnTo>
                <a:lnTo>
                  <a:pt x="127" y="323"/>
                </a:lnTo>
                <a:lnTo>
                  <a:pt x="128" y="324"/>
                </a:lnTo>
                <a:lnTo>
                  <a:pt x="129" y="325"/>
                </a:lnTo>
                <a:lnTo>
                  <a:pt x="130" y="327"/>
                </a:lnTo>
                <a:lnTo>
                  <a:pt x="131" y="328"/>
                </a:lnTo>
                <a:lnTo>
                  <a:pt x="132" y="327"/>
                </a:lnTo>
                <a:lnTo>
                  <a:pt x="133" y="326"/>
                </a:lnTo>
                <a:lnTo>
                  <a:pt x="132" y="325"/>
                </a:lnTo>
              </a:path>
            </a:pathLst>
          </a:custGeom>
          <a:solidFill>
            <a:srgbClr val="FFCCCC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5" name="Freeform 194"/>
          <p:cNvSpPr>
            <a:spLocks/>
          </p:cNvSpPr>
          <p:nvPr/>
        </p:nvSpPr>
        <p:spPr bwMode="auto">
          <a:xfrm>
            <a:off x="3549650" y="4252224"/>
            <a:ext cx="823913" cy="746125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0" y="11"/>
              </a:cxn>
              <a:cxn ang="0">
                <a:pos x="10" y="27"/>
              </a:cxn>
              <a:cxn ang="0">
                <a:pos x="37" y="59"/>
              </a:cxn>
              <a:cxn ang="0">
                <a:pos x="74" y="86"/>
              </a:cxn>
              <a:cxn ang="0">
                <a:pos x="103" y="119"/>
              </a:cxn>
              <a:cxn ang="0">
                <a:pos x="130" y="152"/>
              </a:cxn>
              <a:cxn ang="0">
                <a:pos x="161" y="175"/>
              </a:cxn>
              <a:cxn ang="0">
                <a:pos x="177" y="211"/>
              </a:cxn>
              <a:cxn ang="0">
                <a:pos x="186" y="238"/>
              </a:cxn>
              <a:cxn ang="0">
                <a:pos x="227" y="264"/>
              </a:cxn>
              <a:cxn ang="0">
                <a:pos x="249" y="303"/>
              </a:cxn>
              <a:cxn ang="0">
                <a:pos x="262" y="329"/>
              </a:cxn>
              <a:cxn ang="0">
                <a:pos x="262" y="341"/>
              </a:cxn>
              <a:cxn ang="0">
                <a:pos x="275" y="358"/>
              </a:cxn>
              <a:cxn ang="0">
                <a:pos x="285" y="376"/>
              </a:cxn>
              <a:cxn ang="0">
                <a:pos x="320" y="413"/>
              </a:cxn>
              <a:cxn ang="0">
                <a:pos x="350" y="438"/>
              </a:cxn>
              <a:cxn ang="0">
                <a:pos x="362" y="451"/>
              </a:cxn>
              <a:cxn ang="0">
                <a:pos x="377" y="458"/>
              </a:cxn>
              <a:cxn ang="0">
                <a:pos x="406" y="488"/>
              </a:cxn>
              <a:cxn ang="0">
                <a:pos x="422" y="497"/>
              </a:cxn>
              <a:cxn ang="0">
                <a:pos x="433" y="490"/>
              </a:cxn>
              <a:cxn ang="0">
                <a:pos x="452" y="487"/>
              </a:cxn>
              <a:cxn ang="0">
                <a:pos x="470" y="499"/>
              </a:cxn>
              <a:cxn ang="0">
                <a:pos x="482" y="513"/>
              </a:cxn>
              <a:cxn ang="0">
                <a:pos x="482" y="486"/>
              </a:cxn>
              <a:cxn ang="0">
                <a:pos x="485" y="458"/>
              </a:cxn>
              <a:cxn ang="0">
                <a:pos x="482" y="436"/>
              </a:cxn>
              <a:cxn ang="0">
                <a:pos x="490" y="421"/>
              </a:cxn>
              <a:cxn ang="0">
                <a:pos x="482" y="409"/>
              </a:cxn>
              <a:cxn ang="0">
                <a:pos x="487" y="395"/>
              </a:cxn>
              <a:cxn ang="0">
                <a:pos x="489" y="381"/>
              </a:cxn>
              <a:cxn ang="0">
                <a:pos x="498" y="372"/>
              </a:cxn>
              <a:cxn ang="0">
                <a:pos x="505" y="361"/>
              </a:cxn>
              <a:cxn ang="0">
                <a:pos x="483" y="352"/>
              </a:cxn>
              <a:cxn ang="0">
                <a:pos x="456" y="338"/>
              </a:cxn>
              <a:cxn ang="0">
                <a:pos x="433" y="348"/>
              </a:cxn>
              <a:cxn ang="0">
                <a:pos x="427" y="329"/>
              </a:cxn>
              <a:cxn ang="0">
                <a:pos x="418" y="308"/>
              </a:cxn>
              <a:cxn ang="0">
                <a:pos x="412" y="285"/>
              </a:cxn>
              <a:cxn ang="0">
                <a:pos x="385" y="282"/>
              </a:cxn>
              <a:cxn ang="0">
                <a:pos x="383" y="266"/>
              </a:cxn>
              <a:cxn ang="0">
                <a:pos x="384" y="257"/>
              </a:cxn>
              <a:cxn ang="0">
                <a:pos x="376" y="256"/>
              </a:cxn>
              <a:cxn ang="0">
                <a:pos x="388" y="242"/>
              </a:cxn>
              <a:cxn ang="0">
                <a:pos x="373" y="231"/>
              </a:cxn>
              <a:cxn ang="0">
                <a:pos x="361" y="224"/>
              </a:cxn>
              <a:cxn ang="0">
                <a:pos x="353" y="218"/>
              </a:cxn>
              <a:cxn ang="0">
                <a:pos x="328" y="210"/>
              </a:cxn>
              <a:cxn ang="0">
                <a:pos x="321" y="202"/>
              </a:cxn>
              <a:cxn ang="0">
                <a:pos x="312" y="183"/>
              </a:cxn>
              <a:cxn ang="0">
                <a:pos x="289" y="163"/>
              </a:cxn>
              <a:cxn ang="0">
                <a:pos x="262" y="148"/>
              </a:cxn>
              <a:cxn ang="0">
                <a:pos x="261" y="160"/>
              </a:cxn>
              <a:cxn ang="0">
                <a:pos x="240" y="153"/>
              </a:cxn>
              <a:cxn ang="0">
                <a:pos x="208" y="113"/>
              </a:cxn>
              <a:cxn ang="0">
                <a:pos x="188" y="90"/>
              </a:cxn>
              <a:cxn ang="0">
                <a:pos x="153" y="64"/>
              </a:cxn>
              <a:cxn ang="0">
                <a:pos x="142" y="39"/>
              </a:cxn>
              <a:cxn ang="0">
                <a:pos x="132" y="23"/>
              </a:cxn>
              <a:cxn ang="0">
                <a:pos x="95" y="18"/>
              </a:cxn>
              <a:cxn ang="0">
                <a:pos x="68" y="20"/>
              </a:cxn>
            </a:cxnLst>
            <a:rect l="0" t="0" r="r" b="b"/>
            <a:pathLst>
              <a:path w="509" h="515">
                <a:moveTo>
                  <a:pt x="54" y="18"/>
                </a:moveTo>
                <a:lnTo>
                  <a:pt x="48" y="14"/>
                </a:lnTo>
                <a:lnTo>
                  <a:pt x="41" y="10"/>
                </a:lnTo>
                <a:lnTo>
                  <a:pt x="35" y="6"/>
                </a:lnTo>
                <a:lnTo>
                  <a:pt x="28" y="3"/>
                </a:lnTo>
                <a:lnTo>
                  <a:pt x="22" y="0"/>
                </a:lnTo>
                <a:lnTo>
                  <a:pt x="15" y="0"/>
                </a:lnTo>
                <a:lnTo>
                  <a:pt x="8" y="1"/>
                </a:lnTo>
                <a:lnTo>
                  <a:pt x="2" y="5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4"/>
                </a:lnTo>
                <a:lnTo>
                  <a:pt x="1" y="17"/>
                </a:lnTo>
                <a:lnTo>
                  <a:pt x="2" y="19"/>
                </a:lnTo>
                <a:lnTo>
                  <a:pt x="4" y="21"/>
                </a:lnTo>
                <a:lnTo>
                  <a:pt x="5" y="22"/>
                </a:lnTo>
                <a:lnTo>
                  <a:pt x="10" y="27"/>
                </a:lnTo>
                <a:lnTo>
                  <a:pt x="15" y="33"/>
                </a:lnTo>
                <a:lnTo>
                  <a:pt x="19" y="39"/>
                </a:lnTo>
                <a:lnTo>
                  <a:pt x="23" y="44"/>
                </a:lnTo>
                <a:lnTo>
                  <a:pt x="28" y="50"/>
                </a:lnTo>
                <a:lnTo>
                  <a:pt x="32" y="55"/>
                </a:lnTo>
                <a:lnTo>
                  <a:pt x="37" y="59"/>
                </a:lnTo>
                <a:lnTo>
                  <a:pt x="43" y="62"/>
                </a:lnTo>
                <a:lnTo>
                  <a:pt x="49" y="66"/>
                </a:lnTo>
                <a:lnTo>
                  <a:pt x="56" y="71"/>
                </a:lnTo>
                <a:lnTo>
                  <a:pt x="62" y="75"/>
                </a:lnTo>
                <a:lnTo>
                  <a:pt x="68" y="80"/>
                </a:lnTo>
                <a:lnTo>
                  <a:pt x="74" y="86"/>
                </a:lnTo>
                <a:lnTo>
                  <a:pt x="79" y="91"/>
                </a:lnTo>
                <a:lnTo>
                  <a:pt x="84" y="96"/>
                </a:lnTo>
                <a:lnTo>
                  <a:pt x="90" y="101"/>
                </a:lnTo>
                <a:lnTo>
                  <a:pt x="94" y="107"/>
                </a:lnTo>
                <a:lnTo>
                  <a:pt x="98" y="113"/>
                </a:lnTo>
                <a:lnTo>
                  <a:pt x="103" y="119"/>
                </a:lnTo>
                <a:lnTo>
                  <a:pt x="107" y="125"/>
                </a:lnTo>
                <a:lnTo>
                  <a:pt x="111" y="132"/>
                </a:lnTo>
                <a:lnTo>
                  <a:pt x="115" y="138"/>
                </a:lnTo>
                <a:lnTo>
                  <a:pt x="118" y="144"/>
                </a:lnTo>
                <a:lnTo>
                  <a:pt x="122" y="150"/>
                </a:lnTo>
                <a:lnTo>
                  <a:pt x="130" y="152"/>
                </a:lnTo>
                <a:lnTo>
                  <a:pt x="136" y="155"/>
                </a:lnTo>
                <a:lnTo>
                  <a:pt x="142" y="157"/>
                </a:lnTo>
                <a:lnTo>
                  <a:pt x="147" y="161"/>
                </a:lnTo>
                <a:lnTo>
                  <a:pt x="153" y="165"/>
                </a:lnTo>
                <a:lnTo>
                  <a:pt x="157" y="170"/>
                </a:lnTo>
                <a:lnTo>
                  <a:pt x="161" y="175"/>
                </a:lnTo>
                <a:lnTo>
                  <a:pt x="165" y="180"/>
                </a:lnTo>
                <a:lnTo>
                  <a:pt x="168" y="185"/>
                </a:lnTo>
                <a:lnTo>
                  <a:pt x="170" y="191"/>
                </a:lnTo>
                <a:lnTo>
                  <a:pt x="173" y="198"/>
                </a:lnTo>
                <a:lnTo>
                  <a:pt x="175" y="204"/>
                </a:lnTo>
                <a:lnTo>
                  <a:pt x="177" y="211"/>
                </a:lnTo>
                <a:lnTo>
                  <a:pt x="178" y="217"/>
                </a:lnTo>
                <a:lnTo>
                  <a:pt x="180" y="224"/>
                </a:lnTo>
                <a:lnTo>
                  <a:pt x="181" y="231"/>
                </a:lnTo>
                <a:lnTo>
                  <a:pt x="181" y="232"/>
                </a:lnTo>
                <a:lnTo>
                  <a:pt x="184" y="235"/>
                </a:lnTo>
                <a:lnTo>
                  <a:pt x="186" y="238"/>
                </a:lnTo>
                <a:lnTo>
                  <a:pt x="188" y="238"/>
                </a:lnTo>
                <a:lnTo>
                  <a:pt x="198" y="241"/>
                </a:lnTo>
                <a:lnTo>
                  <a:pt x="207" y="245"/>
                </a:lnTo>
                <a:lnTo>
                  <a:pt x="215" y="250"/>
                </a:lnTo>
                <a:lnTo>
                  <a:pt x="222" y="257"/>
                </a:lnTo>
                <a:lnTo>
                  <a:pt x="227" y="264"/>
                </a:lnTo>
                <a:lnTo>
                  <a:pt x="233" y="273"/>
                </a:lnTo>
                <a:lnTo>
                  <a:pt x="237" y="282"/>
                </a:lnTo>
                <a:lnTo>
                  <a:pt x="242" y="290"/>
                </a:lnTo>
                <a:lnTo>
                  <a:pt x="244" y="295"/>
                </a:lnTo>
                <a:lnTo>
                  <a:pt x="246" y="298"/>
                </a:lnTo>
                <a:lnTo>
                  <a:pt x="249" y="303"/>
                </a:lnTo>
                <a:lnTo>
                  <a:pt x="251" y="308"/>
                </a:lnTo>
                <a:lnTo>
                  <a:pt x="253" y="312"/>
                </a:lnTo>
                <a:lnTo>
                  <a:pt x="256" y="317"/>
                </a:lnTo>
                <a:lnTo>
                  <a:pt x="258" y="322"/>
                </a:lnTo>
                <a:lnTo>
                  <a:pt x="261" y="327"/>
                </a:lnTo>
                <a:lnTo>
                  <a:pt x="262" y="329"/>
                </a:lnTo>
                <a:lnTo>
                  <a:pt x="262" y="330"/>
                </a:lnTo>
                <a:lnTo>
                  <a:pt x="262" y="333"/>
                </a:lnTo>
                <a:lnTo>
                  <a:pt x="262" y="335"/>
                </a:lnTo>
                <a:lnTo>
                  <a:pt x="262" y="336"/>
                </a:lnTo>
                <a:lnTo>
                  <a:pt x="262" y="339"/>
                </a:lnTo>
                <a:lnTo>
                  <a:pt x="262" y="341"/>
                </a:lnTo>
                <a:lnTo>
                  <a:pt x="262" y="343"/>
                </a:lnTo>
                <a:lnTo>
                  <a:pt x="264" y="347"/>
                </a:lnTo>
                <a:lnTo>
                  <a:pt x="266" y="350"/>
                </a:lnTo>
                <a:lnTo>
                  <a:pt x="269" y="354"/>
                </a:lnTo>
                <a:lnTo>
                  <a:pt x="272" y="356"/>
                </a:lnTo>
                <a:lnTo>
                  <a:pt x="275" y="358"/>
                </a:lnTo>
                <a:lnTo>
                  <a:pt x="278" y="361"/>
                </a:lnTo>
                <a:lnTo>
                  <a:pt x="282" y="364"/>
                </a:lnTo>
                <a:lnTo>
                  <a:pt x="285" y="367"/>
                </a:lnTo>
                <a:lnTo>
                  <a:pt x="286" y="369"/>
                </a:lnTo>
                <a:lnTo>
                  <a:pt x="286" y="373"/>
                </a:lnTo>
                <a:lnTo>
                  <a:pt x="285" y="376"/>
                </a:lnTo>
                <a:lnTo>
                  <a:pt x="286" y="377"/>
                </a:lnTo>
                <a:lnTo>
                  <a:pt x="292" y="386"/>
                </a:lnTo>
                <a:lnTo>
                  <a:pt x="298" y="393"/>
                </a:lnTo>
                <a:lnTo>
                  <a:pt x="305" y="400"/>
                </a:lnTo>
                <a:lnTo>
                  <a:pt x="313" y="406"/>
                </a:lnTo>
                <a:lnTo>
                  <a:pt x="320" y="413"/>
                </a:lnTo>
                <a:lnTo>
                  <a:pt x="328" y="417"/>
                </a:lnTo>
                <a:lnTo>
                  <a:pt x="336" y="424"/>
                </a:lnTo>
                <a:lnTo>
                  <a:pt x="343" y="430"/>
                </a:lnTo>
                <a:lnTo>
                  <a:pt x="346" y="433"/>
                </a:lnTo>
                <a:lnTo>
                  <a:pt x="347" y="435"/>
                </a:lnTo>
                <a:lnTo>
                  <a:pt x="350" y="438"/>
                </a:lnTo>
                <a:lnTo>
                  <a:pt x="351" y="440"/>
                </a:lnTo>
                <a:lnTo>
                  <a:pt x="353" y="443"/>
                </a:lnTo>
                <a:lnTo>
                  <a:pt x="355" y="445"/>
                </a:lnTo>
                <a:lnTo>
                  <a:pt x="357" y="447"/>
                </a:lnTo>
                <a:lnTo>
                  <a:pt x="360" y="449"/>
                </a:lnTo>
                <a:lnTo>
                  <a:pt x="362" y="451"/>
                </a:lnTo>
                <a:lnTo>
                  <a:pt x="364" y="453"/>
                </a:lnTo>
                <a:lnTo>
                  <a:pt x="367" y="454"/>
                </a:lnTo>
                <a:lnTo>
                  <a:pt x="369" y="455"/>
                </a:lnTo>
                <a:lnTo>
                  <a:pt x="372" y="456"/>
                </a:lnTo>
                <a:lnTo>
                  <a:pt x="374" y="457"/>
                </a:lnTo>
                <a:lnTo>
                  <a:pt x="377" y="458"/>
                </a:lnTo>
                <a:lnTo>
                  <a:pt x="380" y="459"/>
                </a:lnTo>
                <a:lnTo>
                  <a:pt x="388" y="463"/>
                </a:lnTo>
                <a:lnTo>
                  <a:pt x="393" y="468"/>
                </a:lnTo>
                <a:lnTo>
                  <a:pt x="398" y="474"/>
                </a:lnTo>
                <a:lnTo>
                  <a:pt x="402" y="481"/>
                </a:lnTo>
                <a:lnTo>
                  <a:pt x="406" y="488"/>
                </a:lnTo>
                <a:lnTo>
                  <a:pt x="411" y="494"/>
                </a:lnTo>
                <a:lnTo>
                  <a:pt x="416" y="499"/>
                </a:lnTo>
                <a:lnTo>
                  <a:pt x="422" y="504"/>
                </a:lnTo>
                <a:lnTo>
                  <a:pt x="422" y="502"/>
                </a:lnTo>
                <a:lnTo>
                  <a:pt x="422" y="499"/>
                </a:lnTo>
                <a:lnTo>
                  <a:pt x="422" y="497"/>
                </a:lnTo>
                <a:lnTo>
                  <a:pt x="423" y="495"/>
                </a:lnTo>
                <a:lnTo>
                  <a:pt x="424" y="494"/>
                </a:lnTo>
                <a:lnTo>
                  <a:pt x="425" y="492"/>
                </a:lnTo>
                <a:lnTo>
                  <a:pt x="426" y="490"/>
                </a:lnTo>
                <a:lnTo>
                  <a:pt x="428" y="488"/>
                </a:lnTo>
                <a:lnTo>
                  <a:pt x="433" y="490"/>
                </a:lnTo>
                <a:lnTo>
                  <a:pt x="437" y="492"/>
                </a:lnTo>
                <a:lnTo>
                  <a:pt x="440" y="493"/>
                </a:lnTo>
                <a:lnTo>
                  <a:pt x="444" y="493"/>
                </a:lnTo>
                <a:lnTo>
                  <a:pt x="447" y="492"/>
                </a:lnTo>
                <a:lnTo>
                  <a:pt x="449" y="490"/>
                </a:lnTo>
                <a:lnTo>
                  <a:pt x="452" y="487"/>
                </a:lnTo>
                <a:lnTo>
                  <a:pt x="455" y="482"/>
                </a:lnTo>
                <a:lnTo>
                  <a:pt x="459" y="485"/>
                </a:lnTo>
                <a:lnTo>
                  <a:pt x="462" y="488"/>
                </a:lnTo>
                <a:lnTo>
                  <a:pt x="465" y="492"/>
                </a:lnTo>
                <a:lnTo>
                  <a:pt x="467" y="495"/>
                </a:lnTo>
                <a:lnTo>
                  <a:pt x="470" y="499"/>
                </a:lnTo>
                <a:lnTo>
                  <a:pt x="472" y="503"/>
                </a:lnTo>
                <a:lnTo>
                  <a:pt x="474" y="508"/>
                </a:lnTo>
                <a:lnTo>
                  <a:pt x="476" y="513"/>
                </a:lnTo>
                <a:lnTo>
                  <a:pt x="477" y="513"/>
                </a:lnTo>
                <a:lnTo>
                  <a:pt x="479" y="514"/>
                </a:lnTo>
                <a:lnTo>
                  <a:pt x="482" y="513"/>
                </a:lnTo>
                <a:lnTo>
                  <a:pt x="484" y="513"/>
                </a:lnTo>
                <a:lnTo>
                  <a:pt x="483" y="507"/>
                </a:lnTo>
                <a:lnTo>
                  <a:pt x="482" y="502"/>
                </a:lnTo>
                <a:lnTo>
                  <a:pt x="482" y="496"/>
                </a:lnTo>
                <a:lnTo>
                  <a:pt x="482" y="492"/>
                </a:lnTo>
                <a:lnTo>
                  <a:pt x="482" y="486"/>
                </a:lnTo>
                <a:lnTo>
                  <a:pt x="483" y="481"/>
                </a:lnTo>
                <a:lnTo>
                  <a:pt x="484" y="475"/>
                </a:lnTo>
                <a:lnTo>
                  <a:pt x="486" y="470"/>
                </a:lnTo>
                <a:lnTo>
                  <a:pt x="486" y="466"/>
                </a:lnTo>
                <a:lnTo>
                  <a:pt x="486" y="462"/>
                </a:lnTo>
                <a:lnTo>
                  <a:pt x="485" y="458"/>
                </a:lnTo>
                <a:lnTo>
                  <a:pt x="484" y="455"/>
                </a:lnTo>
                <a:lnTo>
                  <a:pt x="482" y="451"/>
                </a:lnTo>
                <a:lnTo>
                  <a:pt x="482" y="447"/>
                </a:lnTo>
                <a:lnTo>
                  <a:pt x="481" y="443"/>
                </a:lnTo>
                <a:lnTo>
                  <a:pt x="482" y="438"/>
                </a:lnTo>
                <a:lnTo>
                  <a:pt x="482" y="436"/>
                </a:lnTo>
                <a:lnTo>
                  <a:pt x="484" y="433"/>
                </a:lnTo>
                <a:lnTo>
                  <a:pt x="486" y="430"/>
                </a:lnTo>
                <a:lnTo>
                  <a:pt x="487" y="428"/>
                </a:lnTo>
                <a:lnTo>
                  <a:pt x="489" y="426"/>
                </a:lnTo>
                <a:lnTo>
                  <a:pt x="490" y="423"/>
                </a:lnTo>
                <a:lnTo>
                  <a:pt x="490" y="421"/>
                </a:lnTo>
                <a:lnTo>
                  <a:pt x="489" y="418"/>
                </a:lnTo>
                <a:lnTo>
                  <a:pt x="488" y="416"/>
                </a:lnTo>
                <a:lnTo>
                  <a:pt x="487" y="415"/>
                </a:lnTo>
                <a:lnTo>
                  <a:pt x="485" y="413"/>
                </a:lnTo>
                <a:lnTo>
                  <a:pt x="484" y="410"/>
                </a:lnTo>
                <a:lnTo>
                  <a:pt x="482" y="409"/>
                </a:lnTo>
                <a:lnTo>
                  <a:pt x="482" y="406"/>
                </a:lnTo>
                <a:lnTo>
                  <a:pt x="482" y="404"/>
                </a:lnTo>
                <a:lnTo>
                  <a:pt x="482" y="401"/>
                </a:lnTo>
                <a:lnTo>
                  <a:pt x="483" y="399"/>
                </a:lnTo>
                <a:lnTo>
                  <a:pt x="485" y="397"/>
                </a:lnTo>
                <a:lnTo>
                  <a:pt x="487" y="395"/>
                </a:lnTo>
                <a:lnTo>
                  <a:pt x="490" y="395"/>
                </a:lnTo>
                <a:lnTo>
                  <a:pt x="490" y="393"/>
                </a:lnTo>
                <a:lnTo>
                  <a:pt x="490" y="390"/>
                </a:lnTo>
                <a:lnTo>
                  <a:pt x="489" y="387"/>
                </a:lnTo>
                <a:lnTo>
                  <a:pt x="489" y="384"/>
                </a:lnTo>
                <a:lnTo>
                  <a:pt x="489" y="381"/>
                </a:lnTo>
                <a:lnTo>
                  <a:pt x="489" y="379"/>
                </a:lnTo>
                <a:lnTo>
                  <a:pt x="489" y="377"/>
                </a:lnTo>
                <a:lnTo>
                  <a:pt x="491" y="376"/>
                </a:lnTo>
                <a:lnTo>
                  <a:pt x="494" y="375"/>
                </a:lnTo>
                <a:lnTo>
                  <a:pt x="497" y="373"/>
                </a:lnTo>
                <a:lnTo>
                  <a:pt x="498" y="372"/>
                </a:lnTo>
                <a:lnTo>
                  <a:pt x="500" y="369"/>
                </a:lnTo>
                <a:lnTo>
                  <a:pt x="501" y="367"/>
                </a:lnTo>
                <a:lnTo>
                  <a:pt x="503" y="365"/>
                </a:lnTo>
                <a:lnTo>
                  <a:pt x="505" y="363"/>
                </a:lnTo>
                <a:lnTo>
                  <a:pt x="508" y="361"/>
                </a:lnTo>
                <a:lnTo>
                  <a:pt x="505" y="361"/>
                </a:lnTo>
                <a:lnTo>
                  <a:pt x="502" y="361"/>
                </a:lnTo>
                <a:lnTo>
                  <a:pt x="499" y="361"/>
                </a:lnTo>
                <a:lnTo>
                  <a:pt x="497" y="360"/>
                </a:lnTo>
                <a:lnTo>
                  <a:pt x="492" y="358"/>
                </a:lnTo>
                <a:lnTo>
                  <a:pt x="487" y="355"/>
                </a:lnTo>
                <a:lnTo>
                  <a:pt x="483" y="352"/>
                </a:lnTo>
                <a:lnTo>
                  <a:pt x="478" y="349"/>
                </a:lnTo>
                <a:lnTo>
                  <a:pt x="474" y="346"/>
                </a:lnTo>
                <a:lnTo>
                  <a:pt x="469" y="343"/>
                </a:lnTo>
                <a:lnTo>
                  <a:pt x="465" y="341"/>
                </a:lnTo>
                <a:lnTo>
                  <a:pt x="460" y="339"/>
                </a:lnTo>
                <a:lnTo>
                  <a:pt x="456" y="338"/>
                </a:lnTo>
                <a:lnTo>
                  <a:pt x="452" y="338"/>
                </a:lnTo>
                <a:lnTo>
                  <a:pt x="448" y="338"/>
                </a:lnTo>
                <a:lnTo>
                  <a:pt x="444" y="340"/>
                </a:lnTo>
                <a:lnTo>
                  <a:pt x="440" y="342"/>
                </a:lnTo>
                <a:lnTo>
                  <a:pt x="436" y="345"/>
                </a:lnTo>
                <a:lnTo>
                  <a:pt x="433" y="348"/>
                </a:lnTo>
                <a:lnTo>
                  <a:pt x="431" y="352"/>
                </a:lnTo>
                <a:lnTo>
                  <a:pt x="429" y="347"/>
                </a:lnTo>
                <a:lnTo>
                  <a:pt x="428" y="343"/>
                </a:lnTo>
                <a:lnTo>
                  <a:pt x="428" y="337"/>
                </a:lnTo>
                <a:lnTo>
                  <a:pt x="428" y="333"/>
                </a:lnTo>
                <a:lnTo>
                  <a:pt x="427" y="329"/>
                </a:lnTo>
                <a:lnTo>
                  <a:pt x="426" y="326"/>
                </a:lnTo>
                <a:lnTo>
                  <a:pt x="422" y="324"/>
                </a:lnTo>
                <a:lnTo>
                  <a:pt x="416" y="323"/>
                </a:lnTo>
                <a:lnTo>
                  <a:pt x="418" y="318"/>
                </a:lnTo>
                <a:lnTo>
                  <a:pt x="418" y="313"/>
                </a:lnTo>
                <a:lnTo>
                  <a:pt x="418" y="308"/>
                </a:lnTo>
                <a:lnTo>
                  <a:pt x="418" y="303"/>
                </a:lnTo>
                <a:lnTo>
                  <a:pt x="418" y="298"/>
                </a:lnTo>
                <a:lnTo>
                  <a:pt x="417" y="293"/>
                </a:lnTo>
                <a:lnTo>
                  <a:pt x="416" y="288"/>
                </a:lnTo>
                <a:lnTo>
                  <a:pt x="416" y="283"/>
                </a:lnTo>
                <a:lnTo>
                  <a:pt x="412" y="285"/>
                </a:lnTo>
                <a:lnTo>
                  <a:pt x="407" y="286"/>
                </a:lnTo>
                <a:lnTo>
                  <a:pt x="403" y="287"/>
                </a:lnTo>
                <a:lnTo>
                  <a:pt x="398" y="286"/>
                </a:lnTo>
                <a:lnTo>
                  <a:pt x="393" y="286"/>
                </a:lnTo>
                <a:lnTo>
                  <a:pt x="389" y="284"/>
                </a:lnTo>
                <a:lnTo>
                  <a:pt x="385" y="282"/>
                </a:lnTo>
                <a:lnTo>
                  <a:pt x="380" y="279"/>
                </a:lnTo>
                <a:lnTo>
                  <a:pt x="378" y="276"/>
                </a:lnTo>
                <a:lnTo>
                  <a:pt x="377" y="273"/>
                </a:lnTo>
                <a:lnTo>
                  <a:pt x="377" y="271"/>
                </a:lnTo>
                <a:lnTo>
                  <a:pt x="379" y="268"/>
                </a:lnTo>
                <a:lnTo>
                  <a:pt x="383" y="266"/>
                </a:lnTo>
                <a:lnTo>
                  <a:pt x="385" y="263"/>
                </a:lnTo>
                <a:lnTo>
                  <a:pt x="388" y="260"/>
                </a:lnTo>
                <a:lnTo>
                  <a:pt x="390" y="257"/>
                </a:lnTo>
                <a:lnTo>
                  <a:pt x="388" y="257"/>
                </a:lnTo>
                <a:lnTo>
                  <a:pt x="386" y="257"/>
                </a:lnTo>
                <a:lnTo>
                  <a:pt x="384" y="257"/>
                </a:lnTo>
                <a:lnTo>
                  <a:pt x="382" y="257"/>
                </a:lnTo>
                <a:lnTo>
                  <a:pt x="380" y="257"/>
                </a:lnTo>
                <a:lnTo>
                  <a:pt x="377" y="257"/>
                </a:lnTo>
                <a:lnTo>
                  <a:pt x="376" y="257"/>
                </a:lnTo>
                <a:lnTo>
                  <a:pt x="374" y="257"/>
                </a:lnTo>
                <a:lnTo>
                  <a:pt x="376" y="256"/>
                </a:lnTo>
                <a:lnTo>
                  <a:pt x="378" y="253"/>
                </a:lnTo>
                <a:lnTo>
                  <a:pt x="380" y="251"/>
                </a:lnTo>
                <a:lnTo>
                  <a:pt x="383" y="249"/>
                </a:lnTo>
                <a:lnTo>
                  <a:pt x="385" y="247"/>
                </a:lnTo>
                <a:lnTo>
                  <a:pt x="386" y="245"/>
                </a:lnTo>
                <a:lnTo>
                  <a:pt x="388" y="242"/>
                </a:lnTo>
                <a:lnTo>
                  <a:pt x="390" y="240"/>
                </a:lnTo>
                <a:lnTo>
                  <a:pt x="386" y="238"/>
                </a:lnTo>
                <a:lnTo>
                  <a:pt x="383" y="236"/>
                </a:lnTo>
                <a:lnTo>
                  <a:pt x="379" y="235"/>
                </a:lnTo>
                <a:lnTo>
                  <a:pt x="376" y="233"/>
                </a:lnTo>
                <a:lnTo>
                  <a:pt x="373" y="231"/>
                </a:lnTo>
                <a:lnTo>
                  <a:pt x="371" y="229"/>
                </a:lnTo>
                <a:lnTo>
                  <a:pt x="369" y="226"/>
                </a:lnTo>
                <a:lnTo>
                  <a:pt x="368" y="222"/>
                </a:lnTo>
                <a:lnTo>
                  <a:pt x="364" y="224"/>
                </a:lnTo>
                <a:lnTo>
                  <a:pt x="362" y="224"/>
                </a:lnTo>
                <a:lnTo>
                  <a:pt x="361" y="224"/>
                </a:lnTo>
                <a:lnTo>
                  <a:pt x="357" y="226"/>
                </a:lnTo>
                <a:lnTo>
                  <a:pt x="361" y="226"/>
                </a:lnTo>
                <a:lnTo>
                  <a:pt x="360" y="227"/>
                </a:lnTo>
                <a:lnTo>
                  <a:pt x="358" y="226"/>
                </a:lnTo>
                <a:lnTo>
                  <a:pt x="355" y="223"/>
                </a:lnTo>
                <a:lnTo>
                  <a:pt x="353" y="218"/>
                </a:lnTo>
                <a:lnTo>
                  <a:pt x="350" y="216"/>
                </a:lnTo>
                <a:lnTo>
                  <a:pt x="346" y="213"/>
                </a:lnTo>
                <a:lnTo>
                  <a:pt x="342" y="211"/>
                </a:lnTo>
                <a:lnTo>
                  <a:pt x="338" y="210"/>
                </a:lnTo>
                <a:lnTo>
                  <a:pt x="333" y="210"/>
                </a:lnTo>
                <a:lnTo>
                  <a:pt x="328" y="210"/>
                </a:lnTo>
                <a:lnTo>
                  <a:pt x="324" y="211"/>
                </a:lnTo>
                <a:lnTo>
                  <a:pt x="324" y="210"/>
                </a:lnTo>
                <a:lnTo>
                  <a:pt x="323" y="208"/>
                </a:lnTo>
                <a:lnTo>
                  <a:pt x="323" y="206"/>
                </a:lnTo>
                <a:lnTo>
                  <a:pt x="322" y="204"/>
                </a:lnTo>
                <a:lnTo>
                  <a:pt x="321" y="202"/>
                </a:lnTo>
                <a:lnTo>
                  <a:pt x="321" y="200"/>
                </a:lnTo>
                <a:lnTo>
                  <a:pt x="320" y="199"/>
                </a:lnTo>
                <a:lnTo>
                  <a:pt x="320" y="197"/>
                </a:lnTo>
                <a:lnTo>
                  <a:pt x="318" y="191"/>
                </a:lnTo>
                <a:lnTo>
                  <a:pt x="315" y="187"/>
                </a:lnTo>
                <a:lnTo>
                  <a:pt x="312" y="183"/>
                </a:lnTo>
                <a:lnTo>
                  <a:pt x="309" y="180"/>
                </a:lnTo>
                <a:lnTo>
                  <a:pt x="305" y="177"/>
                </a:lnTo>
                <a:lnTo>
                  <a:pt x="301" y="174"/>
                </a:lnTo>
                <a:lnTo>
                  <a:pt x="296" y="170"/>
                </a:lnTo>
                <a:lnTo>
                  <a:pt x="292" y="167"/>
                </a:lnTo>
                <a:lnTo>
                  <a:pt x="289" y="163"/>
                </a:lnTo>
                <a:lnTo>
                  <a:pt x="284" y="159"/>
                </a:lnTo>
                <a:lnTo>
                  <a:pt x="280" y="155"/>
                </a:lnTo>
                <a:lnTo>
                  <a:pt x="275" y="151"/>
                </a:lnTo>
                <a:lnTo>
                  <a:pt x="271" y="148"/>
                </a:lnTo>
                <a:lnTo>
                  <a:pt x="266" y="147"/>
                </a:lnTo>
                <a:lnTo>
                  <a:pt x="262" y="148"/>
                </a:lnTo>
                <a:lnTo>
                  <a:pt x="257" y="151"/>
                </a:lnTo>
                <a:lnTo>
                  <a:pt x="257" y="152"/>
                </a:lnTo>
                <a:lnTo>
                  <a:pt x="257" y="154"/>
                </a:lnTo>
                <a:lnTo>
                  <a:pt x="259" y="156"/>
                </a:lnTo>
                <a:lnTo>
                  <a:pt x="260" y="158"/>
                </a:lnTo>
                <a:lnTo>
                  <a:pt x="261" y="160"/>
                </a:lnTo>
                <a:lnTo>
                  <a:pt x="263" y="163"/>
                </a:lnTo>
                <a:lnTo>
                  <a:pt x="264" y="166"/>
                </a:lnTo>
                <a:lnTo>
                  <a:pt x="265" y="168"/>
                </a:lnTo>
                <a:lnTo>
                  <a:pt x="256" y="164"/>
                </a:lnTo>
                <a:lnTo>
                  <a:pt x="248" y="159"/>
                </a:lnTo>
                <a:lnTo>
                  <a:pt x="240" y="153"/>
                </a:lnTo>
                <a:lnTo>
                  <a:pt x="234" y="146"/>
                </a:lnTo>
                <a:lnTo>
                  <a:pt x="227" y="138"/>
                </a:lnTo>
                <a:lnTo>
                  <a:pt x="221" y="131"/>
                </a:lnTo>
                <a:lnTo>
                  <a:pt x="215" y="123"/>
                </a:lnTo>
                <a:lnTo>
                  <a:pt x="209" y="115"/>
                </a:lnTo>
                <a:lnTo>
                  <a:pt x="208" y="113"/>
                </a:lnTo>
                <a:lnTo>
                  <a:pt x="208" y="110"/>
                </a:lnTo>
                <a:lnTo>
                  <a:pt x="208" y="107"/>
                </a:lnTo>
                <a:lnTo>
                  <a:pt x="208" y="104"/>
                </a:lnTo>
                <a:lnTo>
                  <a:pt x="202" y="99"/>
                </a:lnTo>
                <a:lnTo>
                  <a:pt x="195" y="94"/>
                </a:lnTo>
                <a:lnTo>
                  <a:pt x="188" y="90"/>
                </a:lnTo>
                <a:lnTo>
                  <a:pt x="180" y="86"/>
                </a:lnTo>
                <a:lnTo>
                  <a:pt x="173" y="83"/>
                </a:lnTo>
                <a:lnTo>
                  <a:pt x="166" y="79"/>
                </a:lnTo>
                <a:lnTo>
                  <a:pt x="159" y="75"/>
                </a:lnTo>
                <a:lnTo>
                  <a:pt x="155" y="68"/>
                </a:lnTo>
                <a:lnTo>
                  <a:pt x="153" y="64"/>
                </a:lnTo>
                <a:lnTo>
                  <a:pt x="151" y="60"/>
                </a:lnTo>
                <a:lnTo>
                  <a:pt x="150" y="57"/>
                </a:lnTo>
                <a:lnTo>
                  <a:pt x="149" y="52"/>
                </a:lnTo>
                <a:lnTo>
                  <a:pt x="147" y="47"/>
                </a:lnTo>
                <a:lnTo>
                  <a:pt x="145" y="43"/>
                </a:lnTo>
                <a:lnTo>
                  <a:pt x="142" y="39"/>
                </a:lnTo>
                <a:lnTo>
                  <a:pt x="138" y="35"/>
                </a:lnTo>
                <a:lnTo>
                  <a:pt x="137" y="33"/>
                </a:lnTo>
                <a:lnTo>
                  <a:pt x="138" y="31"/>
                </a:lnTo>
                <a:lnTo>
                  <a:pt x="138" y="28"/>
                </a:lnTo>
                <a:lnTo>
                  <a:pt x="137" y="27"/>
                </a:lnTo>
                <a:lnTo>
                  <a:pt x="132" y="23"/>
                </a:lnTo>
                <a:lnTo>
                  <a:pt x="125" y="20"/>
                </a:lnTo>
                <a:lnTo>
                  <a:pt x="120" y="19"/>
                </a:lnTo>
                <a:lnTo>
                  <a:pt x="113" y="18"/>
                </a:lnTo>
                <a:lnTo>
                  <a:pt x="107" y="18"/>
                </a:lnTo>
                <a:lnTo>
                  <a:pt x="101" y="18"/>
                </a:lnTo>
                <a:lnTo>
                  <a:pt x="95" y="18"/>
                </a:lnTo>
                <a:lnTo>
                  <a:pt x="89" y="18"/>
                </a:lnTo>
                <a:lnTo>
                  <a:pt x="85" y="18"/>
                </a:lnTo>
                <a:lnTo>
                  <a:pt x="81" y="19"/>
                </a:lnTo>
                <a:lnTo>
                  <a:pt x="76" y="20"/>
                </a:lnTo>
                <a:lnTo>
                  <a:pt x="72" y="20"/>
                </a:lnTo>
                <a:lnTo>
                  <a:pt x="68" y="20"/>
                </a:lnTo>
                <a:lnTo>
                  <a:pt x="63" y="20"/>
                </a:lnTo>
                <a:lnTo>
                  <a:pt x="59" y="20"/>
                </a:lnTo>
                <a:lnTo>
                  <a:pt x="54" y="18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6" name="Freeform 195"/>
          <p:cNvSpPr>
            <a:spLocks/>
          </p:cNvSpPr>
          <p:nvPr/>
        </p:nvSpPr>
        <p:spPr bwMode="auto">
          <a:xfrm>
            <a:off x="3549650" y="4252224"/>
            <a:ext cx="833438" cy="755650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0" y="11"/>
              </a:cxn>
              <a:cxn ang="0">
                <a:pos x="10" y="28"/>
              </a:cxn>
              <a:cxn ang="0">
                <a:pos x="38" y="59"/>
              </a:cxn>
              <a:cxn ang="0">
                <a:pos x="75" y="87"/>
              </a:cxn>
              <a:cxn ang="0">
                <a:pos x="105" y="120"/>
              </a:cxn>
              <a:cxn ang="0">
                <a:pos x="131" y="154"/>
              </a:cxn>
              <a:cxn ang="0">
                <a:pos x="163" y="177"/>
              </a:cxn>
              <a:cxn ang="0">
                <a:pos x="179" y="213"/>
              </a:cxn>
              <a:cxn ang="0">
                <a:pos x="188" y="241"/>
              </a:cxn>
              <a:cxn ang="0">
                <a:pos x="230" y="267"/>
              </a:cxn>
              <a:cxn ang="0">
                <a:pos x="252" y="307"/>
              </a:cxn>
              <a:cxn ang="0">
                <a:pos x="265" y="333"/>
              </a:cxn>
              <a:cxn ang="0">
                <a:pos x="265" y="345"/>
              </a:cxn>
              <a:cxn ang="0">
                <a:pos x="278" y="362"/>
              </a:cxn>
              <a:cxn ang="0">
                <a:pos x="288" y="380"/>
              </a:cxn>
              <a:cxn ang="0">
                <a:pos x="324" y="417"/>
              </a:cxn>
              <a:cxn ang="0">
                <a:pos x="355" y="443"/>
              </a:cxn>
              <a:cxn ang="0">
                <a:pos x="367" y="456"/>
              </a:cxn>
              <a:cxn ang="0">
                <a:pos x="382" y="464"/>
              </a:cxn>
              <a:cxn ang="0">
                <a:pos x="410" y="493"/>
              </a:cxn>
              <a:cxn ang="0">
                <a:pos x="427" y="503"/>
              </a:cxn>
              <a:cxn ang="0">
                <a:pos x="438" y="495"/>
              </a:cxn>
              <a:cxn ang="0">
                <a:pos x="457" y="492"/>
              </a:cxn>
              <a:cxn ang="0">
                <a:pos x="475" y="505"/>
              </a:cxn>
              <a:cxn ang="0">
                <a:pos x="488" y="519"/>
              </a:cxn>
              <a:cxn ang="0">
                <a:pos x="488" y="491"/>
              </a:cxn>
              <a:cxn ang="0">
                <a:pos x="491" y="464"/>
              </a:cxn>
              <a:cxn ang="0">
                <a:pos x="488" y="441"/>
              </a:cxn>
              <a:cxn ang="0">
                <a:pos x="496" y="426"/>
              </a:cxn>
              <a:cxn ang="0">
                <a:pos x="488" y="413"/>
              </a:cxn>
              <a:cxn ang="0">
                <a:pos x="493" y="400"/>
              </a:cxn>
              <a:cxn ang="0">
                <a:pos x="495" y="386"/>
              </a:cxn>
              <a:cxn ang="0">
                <a:pos x="504" y="376"/>
              </a:cxn>
              <a:cxn ang="0">
                <a:pos x="511" y="365"/>
              </a:cxn>
              <a:cxn ang="0">
                <a:pos x="489" y="356"/>
              </a:cxn>
              <a:cxn ang="0">
                <a:pos x="461" y="342"/>
              </a:cxn>
              <a:cxn ang="0">
                <a:pos x="438" y="352"/>
              </a:cxn>
              <a:cxn ang="0">
                <a:pos x="432" y="333"/>
              </a:cxn>
              <a:cxn ang="0">
                <a:pos x="423" y="312"/>
              </a:cxn>
              <a:cxn ang="0">
                <a:pos x="416" y="288"/>
              </a:cxn>
              <a:cxn ang="0">
                <a:pos x="389" y="285"/>
              </a:cxn>
              <a:cxn ang="0">
                <a:pos x="387" y="269"/>
              </a:cxn>
              <a:cxn ang="0">
                <a:pos x="388" y="260"/>
              </a:cxn>
              <a:cxn ang="0">
                <a:pos x="381" y="259"/>
              </a:cxn>
              <a:cxn ang="0">
                <a:pos x="392" y="245"/>
              </a:cxn>
              <a:cxn ang="0">
                <a:pos x="378" y="234"/>
              </a:cxn>
              <a:cxn ang="0">
                <a:pos x="366" y="227"/>
              </a:cxn>
              <a:cxn ang="0">
                <a:pos x="358" y="221"/>
              </a:cxn>
              <a:cxn ang="0">
                <a:pos x="332" y="212"/>
              </a:cxn>
              <a:cxn ang="0">
                <a:pos x="325" y="204"/>
              </a:cxn>
              <a:cxn ang="0">
                <a:pos x="316" y="186"/>
              </a:cxn>
              <a:cxn ang="0">
                <a:pos x="293" y="165"/>
              </a:cxn>
              <a:cxn ang="0">
                <a:pos x="265" y="150"/>
              </a:cxn>
              <a:cxn ang="0">
                <a:pos x="264" y="162"/>
              </a:cxn>
              <a:cxn ang="0">
                <a:pos x="243" y="155"/>
              </a:cxn>
              <a:cxn ang="0">
                <a:pos x="210" y="114"/>
              </a:cxn>
              <a:cxn ang="0">
                <a:pos x="190" y="91"/>
              </a:cxn>
              <a:cxn ang="0">
                <a:pos x="154" y="65"/>
              </a:cxn>
              <a:cxn ang="0">
                <a:pos x="143" y="39"/>
              </a:cxn>
              <a:cxn ang="0">
                <a:pos x="133" y="24"/>
              </a:cxn>
              <a:cxn ang="0">
                <a:pos x="97" y="18"/>
              </a:cxn>
              <a:cxn ang="0">
                <a:pos x="69" y="21"/>
              </a:cxn>
            </a:cxnLst>
            <a:rect l="0" t="0" r="r" b="b"/>
            <a:pathLst>
              <a:path w="515" h="521">
                <a:moveTo>
                  <a:pt x="55" y="18"/>
                </a:moveTo>
                <a:lnTo>
                  <a:pt x="49" y="14"/>
                </a:lnTo>
                <a:lnTo>
                  <a:pt x="42" y="10"/>
                </a:lnTo>
                <a:lnTo>
                  <a:pt x="36" y="6"/>
                </a:lnTo>
                <a:lnTo>
                  <a:pt x="28" y="3"/>
                </a:lnTo>
                <a:lnTo>
                  <a:pt x="22" y="0"/>
                </a:lnTo>
                <a:lnTo>
                  <a:pt x="15" y="0"/>
                </a:lnTo>
                <a:lnTo>
                  <a:pt x="8" y="1"/>
                </a:lnTo>
                <a:lnTo>
                  <a:pt x="2" y="5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4"/>
                </a:lnTo>
                <a:lnTo>
                  <a:pt x="1" y="17"/>
                </a:lnTo>
                <a:lnTo>
                  <a:pt x="2" y="19"/>
                </a:lnTo>
                <a:lnTo>
                  <a:pt x="4" y="22"/>
                </a:lnTo>
                <a:lnTo>
                  <a:pt x="5" y="23"/>
                </a:lnTo>
                <a:lnTo>
                  <a:pt x="10" y="28"/>
                </a:lnTo>
                <a:lnTo>
                  <a:pt x="15" y="34"/>
                </a:lnTo>
                <a:lnTo>
                  <a:pt x="19" y="39"/>
                </a:lnTo>
                <a:lnTo>
                  <a:pt x="23" y="44"/>
                </a:lnTo>
                <a:lnTo>
                  <a:pt x="28" y="50"/>
                </a:lnTo>
                <a:lnTo>
                  <a:pt x="33" y="55"/>
                </a:lnTo>
                <a:lnTo>
                  <a:pt x="38" y="59"/>
                </a:lnTo>
                <a:lnTo>
                  <a:pt x="44" y="63"/>
                </a:lnTo>
                <a:lnTo>
                  <a:pt x="50" y="67"/>
                </a:lnTo>
                <a:lnTo>
                  <a:pt x="57" y="72"/>
                </a:lnTo>
                <a:lnTo>
                  <a:pt x="63" y="76"/>
                </a:lnTo>
                <a:lnTo>
                  <a:pt x="69" y="81"/>
                </a:lnTo>
                <a:lnTo>
                  <a:pt x="75" y="87"/>
                </a:lnTo>
                <a:lnTo>
                  <a:pt x="80" y="92"/>
                </a:lnTo>
                <a:lnTo>
                  <a:pt x="85" y="97"/>
                </a:lnTo>
                <a:lnTo>
                  <a:pt x="91" y="103"/>
                </a:lnTo>
                <a:lnTo>
                  <a:pt x="95" y="109"/>
                </a:lnTo>
                <a:lnTo>
                  <a:pt x="100" y="114"/>
                </a:lnTo>
                <a:lnTo>
                  <a:pt x="105" y="120"/>
                </a:lnTo>
                <a:lnTo>
                  <a:pt x="109" y="126"/>
                </a:lnTo>
                <a:lnTo>
                  <a:pt x="113" y="133"/>
                </a:lnTo>
                <a:lnTo>
                  <a:pt x="117" y="139"/>
                </a:lnTo>
                <a:lnTo>
                  <a:pt x="120" y="146"/>
                </a:lnTo>
                <a:lnTo>
                  <a:pt x="124" y="152"/>
                </a:lnTo>
                <a:lnTo>
                  <a:pt x="131" y="154"/>
                </a:lnTo>
                <a:lnTo>
                  <a:pt x="137" y="157"/>
                </a:lnTo>
                <a:lnTo>
                  <a:pt x="143" y="159"/>
                </a:lnTo>
                <a:lnTo>
                  <a:pt x="148" y="163"/>
                </a:lnTo>
                <a:lnTo>
                  <a:pt x="154" y="167"/>
                </a:lnTo>
                <a:lnTo>
                  <a:pt x="158" y="172"/>
                </a:lnTo>
                <a:lnTo>
                  <a:pt x="163" y="177"/>
                </a:lnTo>
                <a:lnTo>
                  <a:pt x="167" y="183"/>
                </a:lnTo>
                <a:lnTo>
                  <a:pt x="170" y="187"/>
                </a:lnTo>
                <a:lnTo>
                  <a:pt x="172" y="193"/>
                </a:lnTo>
                <a:lnTo>
                  <a:pt x="175" y="200"/>
                </a:lnTo>
                <a:lnTo>
                  <a:pt x="177" y="206"/>
                </a:lnTo>
                <a:lnTo>
                  <a:pt x="179" y="213"/>
                </a:lnTo>
                <a:lnTo>
                  <a:pt x="180" y="220"/>
                </a:lnTo>
                <a:lnTo>
                  <a:pt x="182" y="227"/>
                </a:lnTo>
                <a:lnTo>
                  <a:pt x="183" y="234"/>
                </a:lnTo>
                <a:lnTo>
                  <a:pt x="183" y="235"/>
                </a:lnTo>
                <a:lnTo>
                  <a:pt x="186" y="238"/>
                </a:lnTo>
                <a:lnTo>
                  <a:pt x="188" y="241"/>
                </a:lnTo>
                <a:lnTo>
                  <a:pt x="190" y="241"/>
                </a:lnTo>
                <a:lnTo>
                  <a:pt x="200" y="244"/>
                </a:lnTo>
                <a:lnTo>
                  <a:pt x="209" y="248"/>
                </a:lnTo>
                <a:lnTo>
                  <a:pt x="217" y="253"/>
                </a:lnTo>
                <a:lnTo>
                  <a:pt x="224" y="260"/>
                </a:lnTo>
                <a:lnTo>
                  <a:pt x="230" y="267"/>
                </a:lnTo>
                <a:lnTo>
                  <a:pt x="236" y="276"/>
                </a:lnTo>
                <a:lnTo>
                  <a:pt x="240" y="285"/>
                </a:lnTo>
                <a:lnTo>
                  <a:pt x="245" y="293"/>
                </a:lnTo>
                <a:lnTo>
                  <a:pt x="247" y="298"/>
                </a:lnTo>
                <a:lnTo>
                  <a:pt x="249" y="302"/>
                </a:lnTo>
                <a:lnTo>
                  <a:pt x="252" y="307"/>
                </a:lnTo>
                <a:lnTo>
                  <a:pt x="254" y="312"/>
                </a:lnTo>
                <a:lnTo>
                  <a:pt x="256" y="316"/>
                </a:lnTo>
                <a:lnTo>
                  <a:pt x="259" y="321"/>
                </a:lnTo>
                <a:lnTo>
                  <a:pt x="261" y="326"/>
                </a:lnTo>
                <a:lnTo>
                  <a:pt x="264" y="331"/>
                </a:lnTo>
                <a:lnTo>
                  <a:pt x="265" y="333"/>
                </a:lnTo>
                <a:lnTo>
                  <a:pt x="265" y="334"/>
                </a:lnTo>
                <a:lnTo>
                  <a:pt x="265" y="336"/>
                </a:lnTo>
                <a:lnTo>
                  <a:pt x="265" y="338"/>
                </a:lnTo>
                <a:lnTo>
                  <a:pt x="265" y="340"/>
                </a:lnTo>
                <a:lnTo>
                  <a:pt x="265" y="343"/>
                </a:lnTo>
                <a:lnTo>
                  <a:pt x="265" y="345"/>
                </a:lnTo>
                <a:lnTo>
                  <a:pt x="265" y="347"/>
                </a:lnTo>
                <a:lnTo>
                  <a:pt x="267" y="351"/>
                </a:lnTo>
                <a:lnTo>
                  <a:pt x="269" y="354"/>
                </a:lnTo>
                <a:lnTo>
                  <a:pt x="272" y="358"/>
                </a:lnTo>
                <a:lnTo>
                  <a:pt x="275" y="360"/>
                </a:lnTo>
                <a:lnTo>
                  <a:pt x="278" y="362"/>
                </a:lnTo>
                <a:lnTo>
                  <a:pt x="281" y="365"/>
                </a:lnTo>
                <a:lnTo>
                  <a:pt x="285" y="368"/>
                </a:lnTo>
                <a:lnTo>
                  <a:pt x="288" y="371"/>
                </a:lnTo>
                <a:lnTo>
                  <a:pt x="290" y="373"/>
                </a:lnTo>
                <a:lnTo>
                  <a:pt x="290" y="377"/>
                </a:lnTo>
                <a:lnTo>
                  <a:pt x="288" y="380"/>
                </a:lnTo>
                <a:lnTo>
                  <a:pt x="290" y="382"/>
                </a:lnTo>
                <a:lnTo>
                  <a:pt x="296" y="391"/>
                </a:lnTo>
                <a:lnTo>
                  <a:pt x="302" y="398"/>
                </a:lnTo>
                <a:lnTo>
                  <a:pt x="309" y="405"/>
                </a:lnTo>
                <a:lnTo>
                  <a:pt x="317" y="410"/>
                </a:lnTo>
                <a:lnTo>
                  <a:pt x="324" y="417"/>
                </a:lnTo>
                <a:lnTo>
                  <a:pt x="332" y="422"/>
                </a:lnTo>
                <a:lnTo>
                  <a:pt x="340" y="429"/>
                </a:lnTo>
                <a:lnTo>
                  <a:pt x="347" y="435"/>
                </a:lnTo>
                <a:lnTo>
                  <a:pt x="350" y="438"/>
                </a:lnTo>
                <a:lnTo>
                  <a:pt x="351" y="440"/>
                </a:lnTo>
                <a:lnTo>
                  <a:pt x="355" y="443"/>
                </a:lnTo>
                <a:lnTo>
                  <a:pt x="356" y="445"/>
                </a:lnTo>
                <a:lnTo>
                  <a:pt x="358" y="448"/>
                </a:lnTo>
                <a:lnTo>
                  <a:pt x="360" y="450"/>
                </a:lnTo>
                <a:lnTo>
                  <a:pt x="362" y="452"/>
                </a:lnTo>
                <a:lnTo>
                  <a:pt x="365" y="454"/>
                </a:lnTo>
                <a:lnTo>
                  <a:pt x="367" y="456"/>
                </a:lnTo>
                <a:lnTo>
                  <a:pt x="369" y="458"/>
                </a:lnTo>
                <a:lnTo>
                  <a:pt x="372" y="459"/>
                </a:lnTo>
                <a:lnTo>
                  <a:pt x="374" y="461"/>
                </a:lnTo>
                <a:lnTo>
                  <a:pt x="377" y="462"/>
                </a:lnTo>
                <a:lnTo>
                  <a:pt x="379" y="463"/>
                </a:lnTo>
                <a:lnTo>
                  <a:pt x="382" y="464"/>
                </a:lnTo>
                <a:lnTo>
                  <a:pt x="385" y="465"/>
                </a:lnTo>
                <a:lnTo>
                  <a:pt x="392" y="469"/>
                </a:lnTo>
                <a:lnTo>
                  <a:pt x="397" y="474"/>
                </a:lnTo>
                <a:lnTo>
                  <a:pt x="402" y="480"/>
                </a:lnTo>
                <a:lnTo>
                  <a:pt x="406" y="486"/>
                </a:lnTo>
                <a:lnTo>
                  <a:pt x="410" y="493"/>
                </a:lnTo>
                <a:lnTo>
                  <a:pt x="415" y="500"/>
                </a:lnTo>
                <a:lnTo>
                  <a:pt x="421" y="505"/>
                </a:lnTo>
                <a:lnTo>
                  <a:pt x="427" y="510"/>
                </a:lnTo>
                <a:lnTo>
                  <a:pt x="427" y="508"/>
                </a:lnTo>
                <a:lnTo>
                  <a:pt x="427" y="505"/>
                </a:lnTo>
                <a:lnTo>
                  <a:pt x="427" y="503"/>
                </a:lnTo>
                <a:lnTo>
                  <a:pt x="428" y="501"/>
                </a:lnTo>
                <a:lnTo>
                  <a:pt x="429" y="499"/>
                </a:lnTo>
                <a:lnTo>
                  <a:pt x="430" y="497"/>
                </a:lnTo>
                <a:lnTo>
                  <a:pt x="431" y="495"/>
                </a:lnTo>
                <a:lnTo>
                  <a:pt x="433" y="493"/>
                </a:lnTo>
                <a:lnTo>
                  <a:pt x="438" y="495"/>
                </a:lnTo>
                <a:lnTo>
                  <a:pt x="442" y="497"/>
                </a:lnTo>
                <a:lnTo>
                  <a:pt x="445" y="498"/>
                </a:lnTo>
                <a:lnTo>
                  <a:pt x="449" y="498"/>
                </a:lnTo>
                <a:lnTo>
                  <a:pt x="452" y="497"/>
                </a:lnTo>
                <a:lnTo>
                  <a:pt x="454" y="495"/>
                </a:lnTo>
                <a:lnTo>
                  <a:pt x="457" y="492"/>
                </a:lnTo>
                <a:lnTo>
                  <a:pt x="460" y="487"/>
                </a:lnTo>
                <a:lnTo>
                  <a:pt x="464" y="490"/>
                </a:lnTo>
                <a:lnTo>
                  <a:pt x="467" y="493"/>
                </a:lnTo>
                <a:lnTo>
                  <a:pt x="470" y="497"/>
                </a:lnTo>
                <a:lnTo>
                  <a:pt x="472" y="501"/>
                </a:lnTo>
                <a:lnTo>
                  <a:pt x="475" y="505"/>
                </a:lnTo>
                <a:lnTo>
                  <a:pt x="477" y="509"/>
                </a:lnTo>
                <a:lnTo>
                  <a:pt x="479" y="514"/>
                </a:lnTo>
                <a:lnTo>
                  <a:pt x="481" y="519"/>
                </a:lnTo>
                <a:lnTo>
                  <a:pt x="483" y="519"/>
                </a:lnTo>
                <a:lnTo>
                  <a:pt x="485" y="520"/>
                </a:lnTo>
                <a:lnTo>
                  <a:pt x="488" y="519"/>
                </a:lnTo>
                <a:lnTo>
                  <a:pt x="490" y="519"/>
                </a:lnTo>
                <a:lnTo>
                  <a:pt x="489" y="513"/>
                </a:lnTo>
                <a:lnTo>
                  <a:pt x="488" y="508"/>
                </a:lnTo>
                <a:lnTo>
                  <a:pt x="488" y="502"/>
                </a:lnTo>
                <a:lnTo>
                  <a:pt x="488" y="497"/>
                </a:lnTo>
                <a:lnTo>
                  <a:pt x="488" y="491"/>
                </a:lnTo>
                <a:lnTo>
                  <a:pt x="489" y="486"/>
                </a:lnTo>
                <a:lnTo>
                  <a:pt x="490" y="481"/>
                </a:lnTo>
                <a:lnTo>
                  <a:pt x="492" y="476"/>
                </a:lnTo>
                <a:lnTo>
                  <a:pt x="492" y="472"/>
                </a:lnTo>
                <a:lnTo>
                  <a:pt x="492" y="468"/>
                </a:lnTo>
                <a:lnTo>
                  <a:pt x="491" y="464"/>
                </a:lnTo>
                <a:lnTo>
                  <a:pt x="490" y="460"/>
                </a:lnTo>
                <a:lnTo>
                  <a:pt x="488" y="456"/>
                </a:lnTo>
                <a:lnTo>
                  <a:pt x="488" y="452"/>
                </a:lnTo>
                <a:lnTo>
                  <a:pt x="487" y="448"/>
                </a:lnTo>
                <a:lnTo>
                  <a:pt x="488" y="443"/>
                </a:lnTo>
                <a:lnTo>
                  <a:pt x="488" y="441"/>
                </a:lnTo>
                <a:lnTo>
                  <a:pt x="490" y="438"/>
                </a:lnTo>
                <a:lnTo>
                  <a:pt x="492" y="435"/>
                </a:lnTo>
                <a:lnTo>
                  <a:pt x="493" y="433"/>
                </a:lnTo>
                <a:lnTo>
                  <a:pt x="495" y="431"/>
                </a:lnTo>
                <a:lnTo>
                  <a:pt x="496" y="428"/>
                </a:lnTo>
                <a:lnTo>
                  <a:pt x="496" y="426"/>
                </a:lnTo>
                <a:lnTo>
                  <a:pt x="495" y="423"/>
                </a:lnTo>
                <a:lnTo>
                  <a:pt x="494" y="421"/>
                </a:lnTo>
                <a:lnTo>
                  <a:pt x="493" y="419"/>
                </a:lnTo>
                <a:lnTo>
                  <a:pt x="491" y="417"/>
                </a:lnTo>
                <a:lnTo>
                  <a:pt x="490" y="414"/>
                </a:lnTo>
                <a:lnTo>
                  <a:pt x="488" y="413"/>
                </a:lnTo>
                <a:lnTo>
                  <a:pt x="488" y="410"/>
                </a:lnTo>
                <a:lnTo>
                  <a:pt x="488" y="409"/>
                </a:lnTo>
                <a:lnTo>
                  <a:pt x="488" y="406"/>
                </a:lnTo>
                <a:lnTo>
                  <a:pt x="489" y="404"/>
                </a:lnTo>
                <a:lnTo>
                  <a:pt x="491" y="402"/>
                </a:lnTo>
                <a:lnTo>
                  <a:pt x="493" y="400"/>
                </a:lnTo>
                <a:lnTo>
                  <a:pt x="496" y="400"/>
                </a:lnTo>
                <a:lnTo>
                  <a:pt x="496" y="398"/>
                </a:lnTo>
                <a:lnTo>
                  <a:pt x="496" y="395"/>
                </a:lnTo>
                <a:lnTo>
                  <a:pt x="495" y="392"/>
                </a:lnTo>
                <a:lnTo>
                  <a:pt x="495" y="389"/>
                </a:lnTo>
                <a:lnTo>
                  <a:pt x="495" y="386"/>
                </a:lnTo>
                <a:lnTo>
                  <a:pt x="495" y="384"/>
                </a:lnTo>
                <a:lnTo>
                  <a:pt x="495" y="382"/>
                </a:lnTo>
                <a:lnTo>
                  <a:pt x="497" y="381"/>
                </a:lnTo>
                <a:lnTo>
                  <a:pt x="500" y="379"/>
                </a:lnTo>
                <a:lnTo>
                  <a:pt x="503" y="377"/>
                </a:lnTo>
                <a:lnTo>
                  <a:pt x="504" y="376"/>
                </a:lnTo>
                <a:lnTo>
                  <a:pt x="506" y="373"/>
                </a:lnTo>
                <a:lnTo>
                  <a:pt x="507" y="371"/>
                </a:lnTo>
                <a:lnTo>
                  <a:pt x="509" y="369"/>
                </a:lnTo>
                <a:lnTo>
                  <a:pt x="511" y="367"/>
                </a:lnTo>
                <a:lnTo>
                  <a:pt x="514" y="365"/>
                </a:lnTo>
                <a:lnTo>
                  <a:pt x="511" y="365"/>
                </a:lnTo>
                <a:lnTo>
                  <a:pt x="508" y="365"/>
                </a:lnTo>
                <a:lnTo>
                  <a:pt x="505" y="365"/>
                </a:lnTo>
                <a:lnTo>
                  <a:pt x="503" y="364"/>
                </a:lnTo>
                <a:lnTo>
                  <a:pt x="498" y="362"/>
                </a:lnTo>
                <a:lnTo>
                  <a:pt x="493" y="359"/>
                </a:lnTo>
                <a:lnTo>
                  <a:pt x="489" y="356"/>
                </a:lnTo>
                <a:lnTo>
                  <a:pt x="484" y="353"/>
                </a:lnTo>
                <a:lnTo>
                  <a:pt x="479" y="350"/>
                </a:lnTo>
                <a:lnTo>
                  <a:pt x="474" y="347"/>
                </a:lnTo>
                <a:lnTo>
                  <a:pt x="470" y="345"/>
                </a:lnTo>
                <a:lnTo>
                  <a:pt x="465" y="343"/>
                </a:lnTo>
                <a:lnTo>
                  <a:pt x="461" y="342"/>
                </a:lnTo>
                <a:lnTo>
                  <a:pt x="457" y="342"/>
                </a:lnTo>
                <a:lnTo>
                  <a:pt x="453" y="342"/>
                </a:lnTo>
                <a:lnTo>
                  <a:pt x="449" y="344"/>
                </a:lnTo>
                <a:lnTo>
                  <a:pt x="445" y="346"/>
                </a:lnTo>
                <a:lnTo>
                  <a:pt x="441" y="349"/>
                </a:lnTo>
                <a:lnTo>
                  <a:pt x="438" y="352"/>
                </a:lnTo>
                <a:lnTo>
                  <a:pt x="436" y="356"/>
                </a:lnTo>
                <a:lnTo>
                  <a:pt x="434" y="351"/>
                </a:lnTo>
                <a:lnTo>
                  <a:pt x="433" y="347"/>
                </a:lnTo>
                <a:lnTo>
                  <a:pt x="433" y="341"/>
                </a:lnTo>
                <a:lnTo>
                  <a:pt x="433" y="336"/>
                </a:lnTo>
                <a:lnTo>
                  <a:pt x="432" y="333"/>
                </a:lnTo>
                <a:lnTo>
                  <a:pt x="431" y="330"/>
                </a:lnTo>
                <a:lnTo>
                  <a:pt x="427" y="328"/>
                </a:lnTo>
                <a:lnTo>
                  <a:pt x="421" y="327"/>
                </a:lnTo>
                <a:lnTo>
                  <a:pt x="423" y="322"/>
                </a:lnTo>
                <a:lnTo>
                  <a:pt x="423" y="317"/>
                </a:lnTo>
                <a:lnTo>
                  <a:pt x="423" y="312"/>
                </a:lnTo>
                <a:lnTo>
                  <a:pt x="423" y="307"/>
                </a:lnTo>
                <a:lnTo>
                  <a:pt x="423" y="302"/>
                </a:lnTo>
                <a:lnTo>
                  <a:pt x="422" y="296"/>
                </a:lnTo>
                <a:lnTo>
                  <a:pt x="421" y="291"/>
                </a:lnTo>
                <a:lnTo>
                  <a:pt x="421" y="286"/>
                </a:lnTo>
                <a:lnTo>
                  <a:pt x="416" y="288"/>
                </a:lnTo>
                <a:lnTo>
                  <a:pt x="411" y="289"/>
                </a:lnTo>
                <a:lnTo>
                  <a:pt x="407" y="290"/>
                </a:lnTo>
                <a:lnTo>
                  <a:pt x="402" y="289"/>
                </a:lnTo>
                <a:lnTo>
                  <a:pt x="397" y="289"/>
                </a:lnTo>
                <a:lnTo>
                  <a:pt x="393" y="287"/>
                </a:lnTo>
                <a:lnTo>
                  <a:pt x="389" y="285"/>
                </a:lnTo>
                <a:lnTo>
                  <a:pt x="385" y="282"/>
                </a:lnTo>
                <a:lnTo>
                  <a:pt x="383" y="279"/>
                </a:lnTo>
                <a:lnTo>
                  <a:pt x="382" y="276"/>
                </a:lnTo>
                <a:lnTo>
                  <a:pt x="382" y="274"/>
                </a:lnTo>
                <a:lnTo>
                  <a:pt x="384" y="271"/>
                </a:lnTo>
                <a:lnTo>
                  <a:pt x="387" y="269"/>
                </a:lnTo>
                <a:lnTo>
                  <a:pt x="389" y="266"/>
                </a:lnTo>
                <a:lnTo>
                  <a:pt x="392" y="263"/>
                </a:lnTo>
                <a:lnTo>
                  <a:pt x="394" y="260"/>
                </a:lnTo>
                <a:lnTo>
                  <a:pt x="392" y="260"/>
                </a:lnTo>
                <a:lnTo>
                  <a:pt x="390" y="260"/>
                </a:lnTo>
                <a:lnTo>
                  <a:pt x="388" y="260"/>
                </a:lnTo>
                <a:lnTo>
                  <a:pt x="386" y="260"/>
                </a:lnTo>
                <a:lnTo>
                  <a:pt x="385" y="260"/>
                </a:lnTo>
                <a:lnTo>
                  <a:pt x="382" y="260"/>
                </a:lnTo>
                <a:lnTo>
                  <a:pt x="381" y="260"/>
                </a:lnTo>
                <a:lnTo>
                  <a:pt x="379" y="260"/>
                </a:lnTo>
                <a:lnTo>
                  <a:pt x="381" y="259"/>
                </a:lnTo>
                <a:lnTo>
                  <a:pt x="383" y="256"/>
                </a:lnTo>
                <a:lnTo>
                  <a:pt x="385" y="254"/>
                </a:lnTo>
                <a:lnTo>
                  <a:pt x="387" y="252"/>
                </a:lnTo>
                <a:lnTo>
                  <a:pt x="389" y="250"/>
                </a:lnTo>
                <a:lnTo>
                  <a:pt x="390" y="248"/>
                </a:lnTo>
                <a:lnTo>
                  <a:pt x="392" y="245"/>
                </a:lnTo>
                <a:lnTo>
                  <a:pt x="394" y="243"/>
                </a:lnTo>
                <a:lnTo>
                  <a:pt x="390" y="241"/>
                </a:lnTo>
                <a:lnTo>
                  <a:pt x="387" y="239"/>
                </a:lnTo>
                <a:lnTo>
                  <a:pt x="384" y="238"/>
                </a:lnTo>
                <a:lnTo>
                  <a:pt x="381" y="236"/>
                </a:lnTo>
                <a:lnTo>
                  <a:pt x="378" y="234"/>
                </a:lnTo>
                <a:lnTo>
                  <a:pt x="376" y="232"/>
                </a:lnTo>
                <a:lnTo>
                  <a:pt x="374" y="229"/>
                </a:lnTo>
                <a:lnTo>
                  <a:pt x="373" y="225"/>
                </a:lnTo>
                <a:lnTo>
                  <a:pt x="369" y="227"/>
                </a:lnTo>
                <a:lnTo>
                  <a:pt x="367" y="227"/>
                </a:lnTo>
                <a:lnTo>
                  <a:pt x="366" y="227"/>
                </a:lnTo>
                <a:lnTo>
                  <a:pt x="362" y="229"/>
                </a:lnTo>
                <a:lnTo>
                  <a:pt x="366" y="229"/>
                </a:lnTo>
                <a:lnTo>
                  <a:pt x="365" y="230"/>
                </a:lnTo>
                <a:lnTo>
                  <a:pt x="363" y="229"/>
                </a:lnTo>
                <a:lnTo>
                  <a:pt x="360" y="226"/>
                </a:lnTo>
                <a:lnTo>
                  <a:pt x="358" y="221"/>
                </a:lnTo>
                <a:lnTo>
                  <a:pt x="355" y="218"/>
                </a:lnTo>
                <a:lnTo>
                  <a:pt x="350" y="215"/>
                </a:lnTo>
                <a:lnTo>
                  <a:pt x="346" y="213"/>
                </a:lnTo>
                <a:lnTo>
                  <a:pt x="342" y="212"/>
                </a:lnTo>
                <a:lnTo>
                  <a:pt x="337" y="212"/>
                </a:lnTo>
                <a:lnTo>
                  <a:pt x="332" y="212"/>
                </a:lnTo>
                <a:lnTo>
                  <a:pt x="328" y="213"/>
                </a:lnTo>
                <a:lnTo>
                  <a:pt x="328" y="212"/>
                </a:lnTo>
                <a:lnTo>
                  <a:pt x="327" y="210"/>
                </a:lnTo>
                <a:lnTo>
                  <a:pt x="327" y="208"/>
                </a:lnTo>
                <a:lnTo>
                  <a:pt x="326" y="206"/>
                </a:lnTo>
                <a:lnTo>
                  <a:pt x="325" y="204"/>
                </a:lnTo>
                <a:lnTo>
                  <a:pt x="325" y="202"/>
                </a:lnTo>
                <a:lnTo>
                  <a:pt x="324" y="201"/>
                </a:lnTo>
                <a:lnTo>
                  <a:pt x="324" y="199"/>
                </a:lnTo>
                <a:lnTo>
                  <a:pt x="322" y="193"/>
                </a:lnTo>
                <a:lnTo>
                  <a:pt x="319" y="189"/>
                </a:lnTo>
                <a:lnTo>
                  <a:pt x="316" y="186"/>
                </a:lnTo>
                <a:lnTo>
                  <a:pt x="313" y="183"/>
                </a:lnTo>
                <a:lnTo>
                  <a:pt x="309" y="179"/>
                </a:lnTo>
                <a:lnTo>
                  <a:pt x="305" y="176"/>
                </a:lnTo>
                <a:lnTo>
                  <a:pt x="300" y="172"/>
                </a:lnTo>
                <a:lnTo>
                  <a:pt x="296" y="169"/>
                </a:lnTo>
                <a:lnTo>
                  <a:pt x="293" y="165"/>
                </a:lnTo>
                <a:lnTo>
                  <a:pt x="287" y="161"/>
                </a:lnTo>
                <a:lnTo>
                  <a:pt x="283" y="157"/>
                </a:lnTo>
                <a:lnTo>
                  <a:pt x="278" y="153"/>
                </a:lnTo>
                <a:lnTo>
                  <a:pt x="274" y="150"/>
                </a:lnTo>
                <a:lnTo>
                  <a:pt x="269" y="149"/>
                </a:lnTo>
                <a:lnTo>
                  <a:pt x="265" y="150"/>
                </a:lnTo>
                <a:lnTo>
                  <a:pt x="260" y="153"/>
                </a:lnTo>
                <a:lnTo>
                  <a:pt x="260" y="154"/>
                </a:lnTo>
                <a:lnTo>
                  <a:pt x="260" y="156"/>
                </a:lnTo>
                <a:lnTo>
                  <a:pt x="262" y="158"/>
                </a:lnTo>
                <a:lnTo>
                  <a:pt x="263" y="160"/>
                </a:lnTo>
                <a:lnTo>
                  <a:pt x="264" y="162"/>
                </a:lnTo>
                <a:lnTo>
                  <a:pt x="266" y="165"/>
                </a:lnTo>
                <a:lnTo>
                  <a:pt x="267" y="168"/>
                </a:lnTo>
                <a:lnTo>
                  <a:pt x="268" y="170"/>
                </a:lnTo>
                <a:lnTo>
                  <a:pt x="259" y="166"/>
                </a:lnTo>
                <a:lnTo>
                  <a:pt x="251" y="161"/>
                </a:lnTo>
                <a:lnTo>
                  <a:pt x="243" y="155"/>
                </a:lnTo>
                <a:lnTo>
                  <a:pt x="237" y="148"/>
                </a:lnTo>
                <a:lnTo>
                  <a:pt x="230" y="140"/>
                </a:lnTo>
                <a:lnTo>
                  <a:pt x="223" y="132"/>
                </a:lnTo>
                <a:lnTo>
                  <a:pt x="217" y="124"/>
                </a:lnTo>
                <a:lnTo>
                  <a:pt x="211" y="116"/>
                </a:lnTo>
                <a:lnTo>
                  <a:pt x="210" y="114"/>
                </a:lnTo>
                <a:lnTo>
                  <a:pt x="210" y="111"/>
                </a:lnTo>
                <a:lnTo>
                  <a:pt x="210" y="109"/>
                </a:lnTo>
                <a:lnTo>
                  <a:pt x="210" y="106"/>
                </a:lnTo>
                <a:lnTo>
                  <a:pt x="204" y="100"/>
                </a:lnTo>
                <a:lnTo>
                  <a:pt x="197" y="95"/>
                </a:lnTo>
                <a:lnTo>
                  <a:pt x="190" y="91"/>
                </a:lnTo>
                <a:lnTo>
                  <a:pt x="182" y="87"/>
                </a:lnTo>
                <a:lnTo>
                  <a:pt x="175" y="84"/>
                </a:lnTo>
                <a:lnTo>
                  <a:pt x="168" y="80"/>
                </a:lnTo>
                <a:lnTo>
                  <a:pt x="160" y="76"/>
                </a:lnTo>
                <a:lnTo>
                  <a:pt x="156" y="69"/>
                </a:lnTo>
                <a:lnTo>
                  <a:pt x="154" y="65"/>
                </a:lnTo>
                <a:lnTo>
                  <a:pt x="152" y="61"/>
                </a:lnTo>
                <a:lnTo>
                  <a:pt x="151" y="57"/>
                </a:lnTo>
                <a:lnTo>
                  <a:pt x="150" y="52"/>
                </a:lnTo>
                <a:lnTo>
                  <a:pt x="148" y="47"/>
                </a:lnTo>
                <a:lnTo>
                  <a:pt x="146" y="43"/>
                </a:lnTo>
                <a:lnTo>
                  <a:pt x="143" y="39"/>
                </a:lnTo>
                <a:lnTo>
                  <a:pt x="139" y="36"/>
                </a:lnTo>
                <a:lnTo>
                  <a:pt x="138" y="34"/>
                </a:lnTo>
                <a:lnTo>
                  <a:pt x="139" y="32"/>
                </a:lnTo>
                <a:lnTo>
                  <a:pt x="139" y="29"/>
                </a:lnTo>
                <a:lnTo>
                  <a:pt x="138" y="28"/>
                </a:lnTo>
                <a:lnTo>
                  <a:pt x="133" y="24"/>
                </a:lnTo>
                <a:lnTo>
                  <a:pt x="127" y="21"/>
                </a:lnTo>
                <a:lnTo>
                  <a:pt x="122" y="19"/>
                </a:lnTo>
                <a:lnTo>
                  <a:pt x="115" y="18"/>
                </a:lnTo>
                <a:lnTo>
                  <a:pt x="109" y="18"/>
                </a:lnTo>
                <a:lnTo>
                  <a:pt x="103" y="18"/>
                </a:lnTo>
                <a:lnTo>
                  <a:pt x="97" y="18"/>
                </a:lnTo>
                <a:lnTo>
                  <a:pt x="90" y="18"/>
                </a:lnTo>
                <a:lnTo>
                  <a:pt x="86" y="18"/>
                </a:lnTo>
                <a:lnTo>
                  <a:pt x="82" y="19"/>
                </a:lnTo>
                <a:lnTo>
                  <a:pt x="77" y="20"/>
                </a:lnTo>
                <a:lnTo>
                  <a:pt x="73" y="20"/>
                </a:lnTo>
                <a:lnTo>
                  <a:pt x="69" y="21"/>
                </a:lnTo>
                <a:lnTo>
                  <a:pt x="64" y="21"/>
                </a:lnTo>
                <a:lnTo>
                  <a:pt x="60" y="20"/>
                </a:lnTo>
                <a:lnTo>
                  <a:pt x="55" y="18"/>
                </a:lnTo>
              </a:path>
            </a:pathLst>
          </a:custGeom>
          <a:solidFill>
            <a:srgbClr val="FF99CC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7" name="Freeform 196"/>
          <p:cNvSpPr>
            <a:spLocks/>
          </p:cNvSpPr>
          <p:nvPr/>
        </p:nvSpPr>
        <p:spPr bwMode="auto">
          <a:xfrm>
            <a:off x="3921125" y="4183961"/>
            <a:ext cx="327025" cy="347663"/>
          </a:xfrm>
          <a:custGeom>
            <a:avLst/>
            <a:gdLst/>
            <a:ahLst/>
            <a:cxnLst>
              <a:cxn ang="0">
                <a:pos x="201" y="225"/>
              </a:cxn>
              <a:cxn ang="0">
                <a:pos x="200" y="231"/>
              </a:cxn>
              <a:cxn ang="0">
                <a:pos x="197" y="236"/>
              </a:cxn>
              <a:cxn ang="0">
                <a:pos x="189" y="236"/>
              </a:cxn>
              <a:cxn ang="0">
                <a:pos x="183" y="227"/>
              </a:cxn>
              <a:cxn ang="0">
                <a:pos x="176" y="227"/>
              </a:cxn>
              <a:cxn ang="0">
                <a:pos x="167" y="232"/>
              </a:cxn>
              <a:cxn ang="0">
                <a:pos x="159" y="234"/>
              </a:cxn>
              <a:cxn ang="0">
                <a:pos x="144" y="225"/>
              </a:cxn>
              <a:cxn ang="0">
                <a:pos x="124" y="214"/>
              </a:cxn>
              <a:cxn ang="0">
                <a:pos x="105" y="204"/>
              </a:cxn>
              <a:cxn ang="0">
                <a:pos x="87" y="194"/>
              </a:cxn>
              <a:cxn ang="0">
                <a:pos x="70" y="181"/>
              </a:cxn>
              <a:cxn ang="0">
                <a:pos x="59" y="169"/>
              </a:cxn>
              <a:cxn ang="0">
                <a:pos x="55" y="161"/>
              </a:cxn>
              <a:cxn ang="0">
                <a:pos x="52" y="154"/>
              </a:cxn>
              <a:cxn ang="0">
                <a:pos x="46" y="142"/>
              </a:cxn>
              <a:cxn ang="0">
                <a:pos x="35" y="131"/>
              </a:cxn>
              <a:cxn ang="0">
                <a:pos x="27" y="118"/>
              </a:cxn>
              <a:cxn ang="0">
                <a:pos x="24" y="100"/>
              </a:cxn>
              <a:cxn ang="0">
                <a:pos x="22" y="83"/>
              </a:cxn>
              <a:cxn ang="0">
                <a:pos x="16" y="69"/>
              </a:cxn>
              <a:cxn ang="0">
                <a:pos x="12" y="64"/>
              </a:cxn>
              <a:cxn ang="0">
                <a:pos x="8" y="60"/>
              </a:cxn>
              <a:cxn ang="0">
                <a:pos x="6" y="53"/>
              </a:cxn>
              <a:cxn ang="0">
                <a:pos x="8" y="43"/>
              </a:cxn>
              <a:cxn ang="0">
                <a:pos x="8" y="34"/>
              </a:cxn>
              <a:cxn ang="0">
                <a:pos x="4" y="25"/>
              </a:cxn>
              <a:cxn ang="0">
                <a:pos x="0" y="17"/>
              </a:cxn>
              <a:cxn ang="0">
                <a:pos x="2" y="10"/>
              </a:cxn>
              <a:cxn ang="0">
                <a:pos x="5" y="4"/>
              </a:cxn>
              <a:cxn ang="0">
                <a:pos x="9" y="0"/>
              </a:cxn>
              <a:cxn ang="0">
                <a:pos x="26" y="6"/>
              </a:cxn>
              <a:cxn ang="0">
                <a:pos x="40" y="17"/>
              </a:cxn>
              <a:cxn ang="0">
                <a:pos x="38" y="36"/>
              </a:cxn>
              <a:cxn ang="0">
                <a:pos x="47" y="43"/>
              </a:cxn>
              <a:cxn ang="0">
                <a:pos x="54" y="43"/>
              </a:cxn>
              <a:cxn ang="0">
                <a:pos x="57" y="36"/>
              </a:cxn>
              <a:cxn ang="0">
                <a:pos x="64" y="32"/>
              </a:cxn>
              <a:cxn ang="0">
                <a:pos x="67" y="35"/>
              </a:cxn>
              <a:cxn ang="0">
                <a:pos x="73" y="36"/>
              </a:cxn>
              <a:cxn ang="0">
                <a:pos x="80" y="31"/>
              </a:cxn>
              <a:cxn ang="0">
                <a:pos x="82" y="22"/>
              </a:cxn>
              <a:cxn ang="0">
                <a:pos x="95" y="24"/>
              </a:cxn>
              <a:cxn ang="0">
                <a:pos x="104" y="31"/>
              </a:cxn>
              <a:cxn ang="0">
                <a:pos x="114" y="43"/>
              </a:cxn>
              <a:cxn ang="0">
                <a:pos x="130" y="55"/>
              </a:cxn>
              <a:cxn ang="0">
                <a:pos x="144" y="68"/>
              </a:cxn>
              <a:cxn ang="0">
                <a:pos x="148" y="84"/>
              </a:cxn>
              <a:cxn ang="0">
                <a:pos x="149" y="98"/>
              </a:cxn>
              <a:cxn ang="0">
                <a:pos x="147" y="113"/>
              </a:cxn>
              <a:cxn ang="0">
                <a:pos x="146" y="128"/>
              </a:cxn>
              <a:cxn ang="0">
                <a:pos x="146" y="143"/>
              </a:cxn>
              <a:cxn ang="0">
                <a:pos x="151" y="160"/>
              </a:cxn>
              <a:cxn ang="0">
                <a:pos x="167" y="181"/>
              </a:cxn>
              <a:cxn ang="0">
                <a:pos x="180" y="203"/>
              </a:cxn>
              <a:cxn ang="0">
                <a:pos x="181" y="216"/>
              </a:cxn>
              <a:cxn ang="0">
                <a:pos x="198" y="221"/>
              </a:cxn>
            </a:cxnLst>
            <a:rect l="0" t="0" r="r" b="b"/>
            <a:pathLst>
              <a:path w="202" h="240">
                <a:moveTo>
                  <a:pt x="198" y="221"/>
                </a:moveTo>
                <a:lnTo>
                  <a:pt x="200" y="223"/>
                </a:lnTo>
                <a:lnTo>
                  <a:pt x="201" y="225"/>
                </a:lnTo>
                <a:lnTo>
                  <a:pt x="201" y="227"/>
                </a:lnTo>
                <a:lnTo>
                  <a:pt x="201" y="229"/>
                </a:lnTo>
                <a:lnTo>
                  <a:pt x="200" y="231"/>
                </a:lnTo>
                <a:lnTo>
                  <a:pt x="199" y="233"/>
                </a:lnTo>
                <a:lnTo>
                  <a:pt x="198" y="235"/>
                </a:lnTo>
                <a:lnTo>
                  <a:pt x="197" y="236"/>
                </a:lnTo>
                <a:lnTo>
                  <a:pt x="193" y="239"/>
                </a:lnTo>
                <a:lnTo>
                  <a:pt x="191" y="238"/>
                </a:lnTo>
                <a:lnTo>
                  <a:pt x="189" y="236"/>
                </a:lnTo>
                <a:lnTo>
                  <a:pt x="187" y="232"/>
                </a:lnTo>
                <a:lnTo>
                  <a:pt x="185" y="229"/>
                </a:lnTo>
                <a:lnTo>
                  <a:pt x="183" y="227"/>
                </a:lnTo>
                <a:lnTo>
                  <a:pt x="181" y="225"/>
                </a:lnTo>
                <a:lnTo>
                  <a:pt x="178" y="226"/>
                </a:lnTo>
                <a:lnTo>
                  <a:pt x="176" y="227"/>
                </a:lnTo>
                <a:lnTo>
                  <a:pt x="173" y="228"/>
                </a:lnTo>
                <a:lnTo>
                  <a:pt x="169" y="230"/>
                </a:lnTo>
                <a:lnTo>
                  <a:pt x="167" y="232"/>
                </a:lnTo>
                <a:lnTo>
                  <a:pt x="164" y="233"/>
                </a:lnTo>
                <a:lnTo>
                  <a:pt x="161" y="234"/>
                </a:lnTo>
                <a:lnTo>
                  <a:pt x="159" y="234"/>
                </a:lnTo>
                <a:lnTo>
                  <a:pt x="156" y="233"/>
                </a:lnTo>
                <a:lnTo>
                  <a:pt x="150" y="228"/>
                </a:lnTo>
                <a:lnTo>
                  <a:pt x="144" y="225"/>
                </a:lnTo>
                <a:lnTo>
                  <a:pt x="137" y="221"/>
                </a:lnTo>
                <a:lnTo>
                  <a:pt x="131" y="218"/>
                </a:lnTo>
                <a:lnTo>
                  <a:pt x="124" y="214"/>
                </a:lnTo>
                <a:lnTo>
                  <a:pt x="118" y="210"/>
                </a:lnTo>
                <a:lnTo>
                  <a:pt x="111" y="207"/>
                </a:lnTo>
                <a:lnTo>
                  <a:pt x="105" y="204"/>
                </a:lnTo>
                <a:lnTo>
                  <a:pt x="100" y="201"/>
                </a:lnTo>
                <a:lnTo>
                  <a:pt x="93" y="198"/>
                </a:lnTo>
                <a:lnTo>
                  <a:pt x="87" y="194"/>
                </a:lnTo>
                <a:lnTo>
                  <a:pt x="82" y="190"/>
                </a:lnTo>
                <a:lnTo>
                  <a:pt x="76" y="185"/>
                </a:lnTo>
                <a:lnTo>
                  <a:pt x="70" y="181"/>
                </a:lnTo>
                <a:lnTo>
                  <a:pt x="65" y="177"/>
                </a:lnTo>
                <a:lnTo>
                  <a:pt x="60" y="171"/>
                </a:lnTo>
                <a:lnTo>
                  <a:pt x="59" y="169"/>
                </a:lnTo>
                <a:lnTo>
                  <a:pt x="58" y="167"/>
                </a:lnTo>
                <a:lnTo>
                  <a:pt x="56" y="164"/>
                </a:lnTo>
                <a:lnTo>
                  <a:pt x="55" y="161"/>
                </a:lnTo>
                <a:lnTo>
                  <a:pt x="54" y="158"/>
                </a:lnTo>
                <a:lnTo>
                  <a:pt x="53" y="155"/>
                </a:lnTo>
                <a:lnTo>
                  <a:pt x="52" y="154"/>
                </a:lnTo>
                <a:lnTo>
                  <a:pt x="51" y="150"/>
                </a:lnTo>
                <a:lnTo>
                  <a:pt x="49" y="146"/>
                </a:lnTo>
                <a:lnTo>
                  <a:pt x="46" y="142"/>
                </a:lnTo>
                <a:lnTo>
                  <a:pt x="43" y="138"/>
                </a:lnTo>
                <a:lnTo>
                  <a:pt x="39" y="135"/>
                </a:lnTo>
                <a:lnTo>
                  <a:pt x="35" y="131"/>
                </a:lnTo>
                <a:lnTo>
                  <a:pt x="33" y="128"/>
                </a:lnTo>
                <a:lnTo>
                  <a:pt x="29" y="123"/>
                </a:lnTo>
                <a:lnTo>
                  <a:pt x="27" y="118"/>
                </a:lnTo>
                <a:lnTo>
                  <a:pt x="25" y="112"/>
                </a:lnTo>
                <a:lnTo>
                  <a:pt x="24" y="107"/>
                </a:lnTo>
                <a:lnTo>
                  <a:pt x="24" y="100"/>
                </a:lnTo>
                <a:lnTo>
                  <a:pt x="23" y="94"/>
                </a:lnTo>
                <a:lnTo>
                  <a:pt x="23" y="88"/>
                </a:lnTo>
                <a:lnTo>
                  <a:pt x="22" y="83"/>
                </a:lnTo>
                <a:lnTo>
                  <a:pt x="20" y="77"/>
                </a:lnTo>
                <a:lnTo>
                  <a:pt x="17" y="71"/>
                </a:lnTo>
                <a:lnTo>
                  <a:pt x="16" y="69"/>
                </a:lnTo>
                <a:lnTo>
                  <a:pt x="15" y="68"/>
                </a:lnTo>
                <a:lnTo>
                  <a:pt x="13" y="66"/>
                </a:lnTo>
                <a:lnTo>
                  <a:pt x="12" y="64"/>
                </a:lnTo>
                <a:lnTo>
                  <a:pt x="11" y="63"/>
                </a:lnTo>
                <a:lnTo>
                  <a:pt x="10" y="61"/>
                </a:lnTo>
                <a:lnTo>
                  <a:pt x="8" y="60"/>
                </a:lnTo>
                <a:lnTo>
                  <a:pt x="8" y="59"/>
                </a:lnTo>
                <a:lnTo>
                  <a:pt x="7" y="56"/>
                </a:lnTo>
                <a:lnTo>
                  <a:pt x="6" y="53"/>
                </a:lnTo>
                <a:lnTo>
                  <a:pt x="7" y="50"/>
                </a:lnTo>
                <a:lnTo>
                  <a:pt x="8" y="46"/>
                </a:lnTo>
                <a:lnTo>
                  <a:pt x="8" y="43"/>
                </a:lnTo>
                <a:lnTo>
                  <a:pt x="9" y="40"/>
                </a:lnTo>
                <a:lnTo>
                  <a:pt x="9" y="37"/>
                </a:lnTo>
                <a:lnTo>
                  <a:pt x="8" y="34"/>
                </a:lnTo>
                <a:lnTo>
                  <a:pt x="7" y="31"/>
                </a:lnTo>
                <a:lnTo>
                  <a:pt x="5" y="29"/>
                </a:lnTo>
                <a:lnTo>
                  <a:pt x="4" y="25"/>
                </a:lnTo>
                <a:lnTo>
                  <a:pt x="2" y="23"/>
                </a:lnTo>
                <a:lnTo>
                  <a:pt x="0" y="20"/>
                </a:lnTo>
                <a:lnTo>
                  <a:pt x="0" y="17"/>
                </a:lnTo>
                <a:lnTo>
                  <a:pt x="0" y="14"/>
                </a:lnTo>
                <a:lnTo>
                  <a:pt x="1" y="12"/>
                </a:lnTo>
                <a:lnTo>
                  <a:pt x="2" y="10"/>
                </a:lnTo>
                <a:lnTo>
                  <a:pt x="3" y="8"/>
                </a:lnTo>
                <a:lnTo>
                  <a:pt x="4" y="6"/>
                </a:lnTo>
                <a:lnTo>
                  <a:pt x="5" y="4"/>
                </a:lnTo>
                <a:lnTo>
                  <a:pt x="6" y="2"/>
                </a:lnTo>
                <a:lnTo>
                  <a:pt x="8" y="0"/>
                </a:lnTo>
                <a:lnTo>
                  <a:pt x="9" y="0"/>
                </a:lnTo>
                <a:lnTo>
                  <a:pt x="12" y="0"/>
                </a:lnTo>
                <a:lnTo>
                  <a:pt x="19" y="3"/>
                </a:lnTo>
                <a:lnTo>
                  <a:pt x="26" y="6"/>
                </a:lnTo>
                <a:lnTo>
                  <a:pt x="32" y="9"/>
                </a:lnTo>
                <a:lnTo>
                  <a:pt x="37" y="12"/>
                </a:lnTo>
                <a:lnTo>
                  <a:pt x="40" y="17"/>
                </a:lnTo>
                <a:lnTo>
                  <a:pt x="42" y="22"/>
                </a:lnTo>
                <a:lnTo>
                  <a:pt x="41" y="29"/>
                </a:lnTo>
                <a:lnTo>
                  <a:pt x="38" y="36"/>
                </a:lnTo>
                <a:lnTo>
                  <a:pt x="41" y="38"/>
                </a:lnTo>
                <a:lnTo>
                  <a:pt x="44" y="40"/>
                </a:lnTo>
                <a:lnTo>
                  <a:pt x="47" y="43"/>
                </a:lnTo>
                <a:lnTo>
                  <a:pt x="50" y="44"/>
                </a:lnTo>
                <a:lnTo>
                  <a:pt x="52" y="44"/>
                </a:lnTo>
                <a:lnTo>
                  <a:pt x="54" y="43"/>
                </a:lnTo>
                <a:lnTo>
                  <a:pt x="55" y="40"/>
                </a:lnTo>
                <a:lnTo>
                  <a:pt x="56" y="37"/>
                </a:lnTo>
                <a:lnTo>
                  <a:pt x="57" y="36"/>
                </a:lnTo>
                <a:lnTo>
                  <a:pt x="58" y="33"/>
                </a:lnTo>
                <a:lnTo>
                  <a:pt x="61" y="32"/>
                </a:lnTo>
                <a:lnTo>
                  <a:pt x="64" y="32"/>
                </a:lnTo>
                <a:lnTo>
                  <a:pt x="66" y="32"/>
                </a:lnTo>
                <a:lnTo>
                  <a:pt x="67" y="33"/>
                </a:lnTo>
                <a:lnTo>
                  <a:pt x="67" y="35"/>
                </a:lnTo>
                <a:lnTo>
                  <a:pt x="67" y="36"/>
                </a:lnTo>
                <a:lnTo>
                  <a:pt x="70" y="36"/>
                </a:lnTo>
                <a:lnTo>
                  <a:pt x="73" y="36"/>
                </a:lnTo>
                <a:lnTo>
                  <a:pt x="76" y="34"/>
                </a:lnTo>
                <a:lnTo>
                  <a:pt x="78" y="33"/>
                </a:lnTo>
                <a:lnTo>
                  <a:pt x="80" y="31"/>
                </a:lnTo>
                <a:lnTo>
                  <a:pt x="82" y="29"/>
                </a:lnTo>
                <a:lnTo>
                  <a:pt x="82" y="26"/>
                </a:lnTo>
                <a:lnTo>
                  <a:pt x="82" y="22"/>
                </a:lnTo>
                <a:lnTo>
                  <a:pt x="86" y="22"/>
                </a:lnTo>
                <a:lnTo>
                  <a:pt x="91" y="23"/>
                </a:lnTo>
                <a:lnTo>
                  <a:pt x="95" y="24"/>
                </a:lnTo>
                <a:lnTo>
                  <a:pt x="98" y="26"/>
                </a:lnTo>
                <a:lnTo>
                  <a:pt x="101" y="29"/>
                </a:lnTo>
                <a:lnTo>
                  <a:pt x="104" y="31"/>
                </a:lnTo>
                <a:lnTo>
                  <a:pt x="107" y="35"/>
                </a:lnTo>
                <a:lnTo>
                  <a:pt x="110" y="38"/>
                </a:lnTo>
                <a:lnTo>
                  <a:pt x="114" y="43"/>
                </a:lnTo>
                <a:lnTo>
                  <a:pt x="119" y="47"/>
                </a:lnTo>
                <a:lnTo>
                  <a:pt x="125" y="51"/>
                </a:lnTo>
                <a:lnTo>
                  <a:pt x="130" y="55"/>
                </a:lnTo>
                <a:lnTo>
                  <a:pt x="136" y="59"/>
                </a:lnTo>
                <a:lnTo>
                  <a:pt x="140" y="63"/>
                </a:lnTo>
                <a:lnTo>
                  <a:pt x="144" y="68"/>
                </a:lnTo>
                <a:lnTo>
                  <a:pt x="147" y="74"/>
                </a:lnTo>
                <a:lnTo>
                  <a:pt x="148" y="79"/>
                </a:lnTo>
                <a:lnTo>
                  <a:pt x="148" y="84"/>
                </a:lnTo>
                <a:lnTo>
                  <a:pt x="149" y="88"/>
                </a:lnTo>
                <a:lnTo>
                  <a:pt x="149" y="93"/>
                </a:lnTo>
                <a:lnTo>
                  <a:pt x="149" y="98"/>
                </a:lnTo>
                <a:lnTo>
                  <a:pt x="148" y="104"/>
                </a:lnTo>
                <a:lnTo>
                  <a:pt x="148" y="108"/>
                </a:lnTo>
                <a:lnTo>
                  <a:pt x="147" y="113"/>
                </a:lnTo>
                <a:lnTo>
                  <a:pt x="147" y="118"/>
                </a:lnTo>
                <a:lnTo>
                  <a:pt x="146" y="123"/>
                </a:lnTo>
                <a:lnTo>
                  <a:pt x="146" y="128"/>
                </a:lnTo>
                <a:lnTo>
                  <a:pt x="146" y="132"/>
                </a:lnTo>
                <a:lnTo>
                  <a:pt x="146" y="137"/>
                </a:lnTo>
                <a:lnTo>
                  <a:pt x="146" y="143"/>
                </a:lnTo>
                <a:lnTo>
                  <a:pt x="147" y="147"/>
                </a:lnTo>
                <a:lnTo>
                  <a:pt x="148" y="153"/>
                </a:lnTo>
                <a:lnTo>
                  <a:pt x="151" y="160"/>
                </a:lnTo>
                <a:lnTo>
                  <a:pt x="155" y="168"/>
                </a:lnTo>
                <a:lnTo>
                  <a:pt x="160" y="175"/>
                </a:lnTo>
                <a:lnTo>
                  <a:pt x="167" y="181"/>
                </a:lnTo>
                <a:lnTo>
                  <a:pt x="171" y="189"/>
                </a:lnTo>
                <a:lnTo>
                  <a:pt x="176" y="196"/>
                </a:lnTo>
                <a:lnTo>
                  <a:pt x="180" y="203"/>
                </a:lnTo>
                <a:lnTo>
                  <a:pt x="183" y="212"/>
                </a:lnTo>
                <a:lnTo>
                  <a:pt x="182" y="214"/>
                </a:lnTo>
                <a:lnTo>
                  <a:pt x="181" y="216"/>
                </a:lnTo>
                <a:lnTo>
                  <a:pt x="178" y="218"/>
                </a:lnTo>
                <a:lnTo>
                  <a:pt x="177" y="221"/>
                </a:lnTo>
                <a:lnTo>
                  <a:pt x="198" y="221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8" name="Freeform 197"/>
          <p:cNvSpPr>
            <a:spLocks/>
          </p:cNvSpPr>
          <p:nvPr/>
        </p:nvSpPr>
        <p:spPr bwMode="auto">
          <a:xfrm>
            <a:off x="3921125" y="4183961"/>
            <a:ext cx="336550" cy="355600"/>
          </a:xfrm>
          <a:custGeom>
            <a:avLst/>
            <a:gdLst/>
            <a:ahLst/>
            <a:cxnLst>
              <a:cxn ang="0">
                <a:pos x="207" y="230"/>
              </a:cxn>
              <a:cxn ang="0">
                <a:pos x="206" y="237"/>
              </a:cxn>
              <a:cxn ang="0">
                <a:pos x="203" y="242"/>
              </a:cxn>
              <a:cxn ang="0">
                <a:pos x="195" y="242"/>
              </a:cxn>
              <a:cxn ang="0">
                <a:pos x="189" y="232"/>
              </a:cxn>
              <a:cxn ang="0">
                <a:pos x="182" y="233"/>
              </a:cxn>
              <a:cxn ang="0">
                <a:pos x="171" y="238"/>
              </a:cxn>
              <a:cxn ang="0">
                <a:pos x="163" y="240"/>
              </a:cxn>
              <a:cxn ang="0">
                <a:pos x="148" y="230"/>
              </a:cxn>
              <a:cxn ang="0">
                <a:pos x="128" y="219"/>
              </a:cxn>
              <a:cxn ang="0">
                <a:pos x="109" y="210"/>
              </a:cxn>
              <a:cxn ang="0">
                <a:pos x="89" y="199"/>
              </a:cxn>
              <a:cxn ang="0">
                <a:pos x="72" y="186"/>
              </a:cxn>
              <a:cxn ang="0">
                <a:pos x="61" y="173"/>
              </a:cxn>
              <a:cxn ang="0">
                <a:pos x="57" y="165"/>
              </a:cxn>
              <a:cxn ang="0">
                <a:pos x="54" y="157"/>
              </a:cxn>
              <a:cxn ang="0">
                <a:pos x="48" y="146"/>
              </a:cxn>
              <a:cxn ang="0">
                <a:pos x="37" y="135"/>
              </a:cxn>
              <a:cxn ang="0">
                <a:pos x="27" y="121"/>
              </a:cxn>
              <a:cxn ang="0">
                <a:pos x="24" y="102"/>
              </a:cxn>
              <a:cxn ang="0">
                <a:pos x="22" y="85"/>
              </a:cxn>
              <a:cxn ang="0">
                <a:pos x="16" y="71"/>
              </a:cxn>
              <a:cxn ang="0">
                <a:pos x="12" y="66"/>
              </a:cxn>
              <a:cxn ang="0">
                <a:pos x="8" y="62"/>
              </a:cxn>
              <a:cxn ang="0">
                <a:pos x="6" y="54"/>
              </a:cxn>
              <a:cxn ang="0">
                <a:pos x="8" y="44"/>
              </a:cxn>
              <a:cxn ang="0">
                <a:pos x="8" y="34"/>
              </a:cxn>
              <a:cxn ang="0">
                <a:pos x="4" y="26"/>
              </a:cxn>
              <a:cxn ang="0">
                <a:pos x="0" y="18"/>
              </a:cxn>
              <a:cxn ang="0">
                <a:pos x="2" y="10"/>
              </a:cxn>
              <a:cxn ang="0">
                <a:pos x="5" y="4"/>
              </a:cxn>
              <a:cxn ang="0">
                <a:pos x="9" y="0"/>
              </a:cxn>
              <a:cxn ang="0">
                <a:pos x="26" y="6"/>
              </a:cxn>
              <a:cxn ang="0">
                <a:pos x="42" y="18"/>
              </a:cxn>
              <a:cxn ang="0">
                <a:pos x="40" y="37"/>
              </a:cxn>
              <a:cxn ang="0">
                <a:pos x="49" y="44"/>
              </a:cxn>
              <a:cxn ang="0">
                <a:pos x="56" y="44"/>
              </a:cxn>
              <a:cxn ang="0">
                <a:pos x="59" y="36"/>
              </a:cxn>
              <a:cxn ang="0">
                <a:pos x="66" y="32"/>
              </a:cxn>
              <a:cxn ang="0">
                <a:pos x="69" y="35"/>
              </a:cxn>
              <a:cxn ang="0">
                <a:pos x="75" y="36"/>
              </a:cxn>
              <a:cxn ang="0">
                <a:pos x="82" y="31"/>
              </a:cxn>
              <a:cxn ang="0">
                <a:pos x="84" y="23"/>
              </a:cxn>
              <a:cxn ang="0">
                <a:pos x="97" y="25"/>
              </a:cxn>
              <a:cxn ang="0">
                <a:pos x="108" y="31"/>
              </a:cxn>
              <a:cxn ang="0">
                <a:pos x="118" y="44"/>
              </a:cxn>
              <a:cxn ang="0">
                <a:pos x="134" y="56"/>
              </a:cxn>
              <a:cxn ang="0">
                <a:pos x="148" y="70"/>
              </a:cxn>
              <a:cxn ang="0">
                <a:pos x="152" y="86"/>
              </a:cxn>
              <a:cxn ang="0">
                <a:pos x="153" y="100"/>
              </a:cxn>
              <a:cxn ang="0">
                <a:pos x="151" y="116"/>
              </a:cxn>
              <a:cxn ang="0">
                <a:pos x="150" y="131"/>
              </a:cxn>
              <a:cxn ang="0">
                <a:pos x="150" y="147"/>
              </a:cxn>
              <a:cxn ang="0">
                <a:pos x="155" y="164"/>
              </a:cxn>
              <a:cxn ang="0">
                <a:pos x="171" y="186"/>
              </a:cxn>
              <a:cxn ang="0">
                <a:pos x="186" y="209"/>
              </a:cxn>
              <a:cxn ang="0">
                <a:pos x="187" y="221"/>
              </a:cxn>
            </a:cxnLst>
            <a:rect l="0" t="0" r="r" b="b"/>
            <a:pathLst>
              <a:path w="208" h="246">
                <a:moveTo>
                  <a:pt x="204" y="226"/>
                </a:moveTo>
                <a:lnTo>
                  <a:pt x="206" y="228"/>
                </a:lnTo>
                <a:lnTo>
                  <a:pt x="207" y="230"/>
                </a:lnTo>
                <a:lnTo>
                  <a:pt x="207" y="233"/>
                </a:lnTo>
                <a:lnTo>
                  <a:pt x="207" y="235"/>
                </a:lnTo>
                <a:lnTo>
                  <a:pt x="206" y="237"/>
                </a:lnTo>
                <a:lnTo>
                  <a:pt x="205" y="239"/>
                </a:lnTo>
                <a:lnTo>
                  <a:pt x="204" y="241"/>
                </a:lnTo>
                <a:lnTo>
                  <a:pt x="203" y="242"/>
                </a:lnTo>
                <a:lnTo>
                  <a:pt x="199" y="245"/>
                </a:lnTo>
                <a:lnTo>
                  <a:pt x="197" y="244"/>
                </a:lnTo>
                <a:lnTo>
                  <a:pt x="195" y="242"/>
                </a:lnTo>
                <a:lnTo>
                  <a:pt x="193" y="238"/>
                </a:lnTo>
                <a:lnTo>
                  <a:pt x="191" y="235"/>
                </a:lnTo>
                <a:lnTo>
                  <a:pt x="189" y="232"/>
                </a:lnTo>
                <a:lnTo>
                  <a:pt x="187" y="230"/>
                </a:lnTo>
                <a:lnTo>
                  <a:pt x="184" y="231"/>
                </a:lnTo>
                <a:lnTo>
                  <a:pt x="182" y="233"/>
                </a:lnTo>
                <a:lnTo>
                  <a:pt x="179" y="234"/>
                </a:lnTo>
                <a:lnTo>
                  <a:pt x="175" y="236"/>
                </a:lnTo>
                <a:lnTo>
                  <a:pt x="171" y="238"/>
                </a:lnTo>
                <a:lnTo>
                  <a:pt x="168" y="239"/>
                </a:lnTo>
                <a:lnTo>
                  <a:pt x="165" y="240"/>
                </a:lnTo>
                <a:lnTo>
                  <a:pt x="163" y="240"/>
                </a:lnTo>
                <a:lnTo>
                  <a:pt x="160" y="239"/>
                </a:lnTo>
                <a:lnTo>
                  <a:pt x="154" y="234"/>
                </a:lnTo>
                <a:lnTo>
                  <a:pt x="148" y="230"/>
                </a:lnTo>
                <a:lnTo>
                  <a:pt x="141" y="226"/>
                </a:lnTo>
                <a:lnTo>
                  <a:pt x="135" y="223"/>
                </a:lnTo>
                <a:lnTo>
                  <a:pt x="128" y="219"/>
                </a:lnTo>
                <a:lnTo>
                  <a:pt x="122" y="215"/>
                </a:lnTo>
                <a:lnTo>
                  <a:pt x="115" y="213"/>
                </a:lnTo>
                <a:lnTo>
                  <a:pt x="109" y="210"/>
                </a:lnTo>
                <a:lnTo>
                  <a:pt x="102" y="206"/>
                </a:lnTo>
                <a:lnTo>
                  <a:pt x="95" y="203"/>
                </a:lnTo>
                <a:lnTo>
                  <a:pt x="89" y="199"/>
                </a:lnTo>
                <a:lnTo>
                  <a:pt x="84" y="195"/>
                </a:lnTo>
                <a:lnTo>
                  <a:pt x="78" y="190"/>
                </a:lnTo>
                <a:lnTo>
                  <a:pt x="72" y="186"/>
                </a:lnTo>
                <a:lnTo>
                  <a:pt x="67" y="181"/>
                </a:lnTo>
                <a:lnTo>
                  <a:pt x="62" y="175"/>
                </a:lnTo>
                <a:lnTo>
                  <a:pt x="61" y="173"/>
                </a:lnTo>
                <a:lnTo>
                  <a:pt x="60" y="171"/>
                </a:lnTo>
                <a:lnTo>
                  <a:pt x="58" y="168"/>
                </a:lnTo>
                <a:lnTo>
                  <a:pt x="57" y="165"/>
                </a:lnTo>
                <a:lnTo>
                  <a:pt x="56" y="162"/>
                </a:lnTo>
                <a:lnTo>
                  <a:pt x="55" y="159"/>
                </a:lnTo>
                <a:lnTo>
                  <a:pt x="54" y="157"/>
                </a:lnTo>
                <a:lnTo>
                  <a:pt x="53" y="153"/>
                </a:lnTo>
                <a:lnTo>
                  <a:pt x="51" y="150"/>
                </a:lnTo>
                <a:lnTo>
                  <a:pt x="48" y="146"/>
                </a:lnTo>
                <a:lnTo>
                  <a:pt x="45" y="142"/>
                </a:lnTo>
                <a:lnTo>
                  <a:pt x="41" y="139"/>
                </a:lnTo>
                <a:lnTo>
                  <a:pt x="37" y="135"/>
                </a:lnTo>
                <a:lnTo>
                  <a:pt x="33" y="131"/>
                </a:lnTo>
                <a:lnTo>
                  <a:pt x="29" y="126"/>
                </a:lnTo>
                <a:lnTo>
                  <a:pt x="27" y="121"/>
                </a:lnTo>
                <a:lnTo>
                  <a:pt x="25" y="115"/>
                </a:lnTo>
                <a:lnTo>
                  <a:pt x="24" y="109"/>
                </a:lnTo>
                <a:lnTo>
                  <a:pt x="24" y="102"/>
                </a:lnTo>
                <a:lnTo>
                  <a:pt x="23" y="96"/>
                </a:lnTo>
                <a:lnTo>
                  <a:pt x="23" y="91"/>
                </a:lnTo>
                <a:lnTo>
                  <a:pt x="22" y="85"/>
                </a:lnTo>
                <a:lnTo>
                  <a:pt x="20" y="79"/>
                </a:lnTo>
                <a:lnTo>
                  <a:pt x="17" y="73"/>
                </a:lnTo>
                <a:lnTo>
                  <a:pt x="16" y="71"/>
                </a:lnTo>
                <a:lnTo>
                  <a:pt x="15" y="70"/>
                </a:lnTo>
                <a:lnTo>
                  <a:pt x="13" y="68"/>
                </a:lnTo>
                <a:lnTo>
                  <a:pt x="12" y="66"/>
                </a:lnTo>
                <a:lnTo>
                  <a:pt x="11" y="65"/>
                </a:lnTo>
                <a:lnTo>
                  <a:pt x="10" y="63"/>
                </a:lnTo>
                <a:lnTo>
                  <a:pt x="8" y="62"/>
                </a:lnTo>
                <a:lnTo>
                  <a:pt x="8" y="60"/>
                </a:lnTo>
                <a:lnTo>
                  <a:pt x="7" y="57"/>
                </a:lnTo>
                <a:lnTo>
                  <a:pt x="6" y="54"/>
                </a:lnTo>
                <a:lnTo>
                  <a:pt x="7" y="51"/>
                </a:lnTo>
                <a:lnTo>
                  <a:pt x="8" y="47"/>
                </a:lnTo>
                <a:lnTo>
                  <a:pt x="8" y="44"/>
                </a:lnTo>
                <a:lnTo>
                  <a:pt x="9" y="41"/>
                </a:lnTo>
                <a:lnTo>
                  <a:pt x="9" y="38"/>
                </a:lnTo>
                <a:lnTo>
                  <a:pt x="8" y="34"/>
                </a:lnTo>
                <a:lnTo>
                  <a:pt x="7" y="31"/>
                </a:lnTo>
                <a:lnTo>
                  <a:pt x="5" y="30"/>
                </a:lnTo>
                <a:lnTo>
                  <a:pt x="4" y="26"/>
                </a:lnTo>
                <a:lnTo>
                  <a:pt x="2" y="24"/>
                </a:lnTo>
                <a:lnTo>
                  <a:pt x="0" y="21"/>
                </a:lnTo>
                <a:lnTo>
                  <a:pt x="0" y="18"/>
                </a:lnTo>
                <a:lnTo>
                  <a:pt x="0" y="15"/>
                </a:lnTo>
                <a:lnTo>
                  <a:pt x="1" y="12"/>
                </a:lnTo>
                <a:lnTo>
                  <a:pt x="2" y="10"/>
                </a:lnTo>
                <a:lnTo>
                  <a:pt x="3" y="8"/>
                </a:lnTo>
                <a:lnTo>
                  <a:pt x="4" y="6"/>
                </a:lnTo>
                <a:lnTo>
                  <a:pt x="5" y="4"/>
                </a:lnTo>
                <a:lnTo>
                  <a:pt x="6" y="2"/>
                </a:lnTo>
                <a:lnTo>
                  <a:pt x="8" y="0"/>
                </a:lnTo>
                <a:lnTo>
                  <a:pt x="9" y="0"/>
                </a:lnTo>
                <a:lnTo>
                  <a:pt x="12" y="0"/>
                </a:lnTo>
                <a:lnTo>
                  <a:pt x="19" y="3"/>
                </a:lnTo>
                <a:lnTo>
                  <a:pt x="26" y="6"/>
                </a:lnTo>
                <a:lnTo>
                  <a:pt x="32" y="9"/>
                </a:lnTo>
                <a:lnTo>
                  <a:pt x="39" y="13"/>
                </a:lnTo>
                <a:lnTo>
                  <a:pt x="42" y="18"/>
                </a:lnTo>
                <a:lnTo>
                  <a:pt x="44" y="23"/>
                </a:lnTo>
                <a:lnTo>
                  <a:pt x="43" y="30"/>
                </a:lnTo>
                <a:lnTo>
                  <a:pt x="40" y="37"/>
                </a:lnTo>
                <a:lnTo>
                  <a:pt x="43" y="39"/>
                </a:lnTo>
                <a:lnTo>
                  <a:pt x="46" y="41"/>
                </a:lnTo>
                <a:lnTo>
                  <a:pt x="49" y="44"/>
                </a:lnTo>
                <a:lnTo>
                  <a:pt x="52" y="45"/>
                </a:lnTo>
                <a:lnTo>
                  <a:pt x="54" y="45"/>
                </a:lnTo>
                <a:lnTo>
                  <a:pt x="56" y="44"/>
                </a:lnTo>
                <a:lnTo>
                  <a:pt x="57" y="41"/>
                </a:lnTo>
                <a:lnTo>
                  <a:pt x="58" y="38"/>
                </a:lnTo>
                <a:lnTo>
                  <a:pt x="59" y="36"/>
                </a:lnTo>
                <a:lnTo>
                  <a:pt x="60" y="33"/>
                </a:lnTo>
                <a:lnTo>
                  <a:pt x="63" y="32"/>
                </a:lnTo>
                <a:lnTo>
                  <a:pt x="66" y="32"/>
                </a:lnTo>
                <a:lnTo>
                  <a:pt x="68" y="32"/>
                </a:lnTo>
                <a:lnTo>
                  <a:pt x="69" y="33"/>
                </a:lnTo>
                <a:lnTo>
                  <a:pt x="69" y="35"/>
                </a:lnTo>
                <a:lnTo>
                  <a:pt x="69" y="37"/>
                </a:lnTo>
                <a:lnTo>
                  <a:pt x="72" y="36"/>
                </a:lnTo>
                <a:lnTo>
                  <a:pt x="75" y="36"/>
                </a:lnTo>
                <a:lnTo>
                  <a:pt x="78" y="34"/>
                </a:lnTo>
                <a:lnTo>
                  <a:pt x="80" y="33"/>
                </a:lnTo>
                <a:lnTo>
                  <a:pt x="82" y="31"/>
                </a:lnTo>
                <a:lnTo>
                  <a:pt x="84" y="30"/>
                </a:lnTo>
                <a:lnTo>
                  <a:pt x="84" y="27"/>
                </a:lnTo>
                <a:lnTo>
                  <a:pt x="84" y="23"/>
                </a:lnTo>
                <a:lnTo>
                  <a:pt x="88" y="23"/>
                </a:lnTo>
                <a:lnTo>
                  <a:pt x="93" y="24"/>
                </a:lnTo>
                <a:lnTo>
                  <a:pt x="97" y="25"/>
                </a:lnTo>
                <a:lnTo>
                  <a:pt x="100" y="27"/>
                </a:lnTo>
                <a:lnTo>
                  <a:pt x="105" y="30"/>
                </a:lnTo>
                <a:lnTo>
                  <a:pt x="108" y="31"/>
                </a:lnTo>
                <a:lnTo>
                  <a:pt x="111" y="35"/>
                </a:lnTo>
                <a:lnTo>
                  <a:pt x="114" y="39"/>
                </a:lnTo>
                <a:lnTo>
                  <a:pt x="118" y="44"/>
                </a:lnTo>
                <a:lnTo>
                  <a:pt x="123" y="48"/>
                </a:lnTo>
                <a:lnTo>
                  <a:pt x="129" y="52"/>
                </a:lnTo>
                <a:lnTo>
                  <a:pt x="134" y="56"/>
                </a:lnTo>
                <a:lnTo>
                  <a:pt x="140" y="60"/>
                </a:lnTo>
                <a:lnTo>
                  <a:pt x="144" y="65"/>
                </a:lnTo>
                <a:lnTo>
                  <a:pt x="148" y="70"/>
                </a:lnTo>
                <a:lnTo>
                  <a:pt x="151" y="76"/>
                </a:lnTo>
                <a:lnTo>
                  <a:pt x="152" y="81"/>
                </a:lnTo>
                <a:lnTo>
                  <a:pt x="152" y="86"/>
                </a:lnTo>
                <a:lnTo>
                  <a:pt x="153" y="91"/>
                </a:lnTo>
                <a:lnTo>
                  <a:pt x="153" y="95"/>
                </a:lnTo>
                <a:lnTo>
                  <a:pt x="153" y="100"/>
                </a:lnTo>
                <a:lnTo>
                  <a:pt x="152" y="106"/>
                </a:lnTo>
                <a:lnTo>
                  <a:pt x="152" y="110"/>
                </a:lnTo>
                <a:lnTo>
                  <a:pt x="151" y="116"/>
                </a:lnTo>
                <a:lnTo>
                  <a:pt x="151" y="121"/>
                </a:lnTo>
                <a:lnTo>
                  <a:pt x="150" y="126"/>
                </a:lnTo>
                <a:lnTo>
                  <a:pt x="150" y="131"/>
                </a:lnTo>
                <a:lnTo>
                  <a:pt x="150" y="136"/>
                </a:lnTo>
                <a:lnTo>
                  <a:pt x="150" y="141"/>
                </a:lnTo>
                <a:lnTo>
                  <a:pt x="150" y="147"/>
                </a:lnTo>
                <a:lnTo>
                  <a:pt x="151" y="151"/>
                </a:lnTo>
                <a:lnTo>
                  <a:pt x="152" y="156"/>
                </a:lnTo>
                <a:lnTo>
                  <a:pt x="155" y="164"/>
                </a:lnTo>
                <a:lnTo>
                  <a:pt x="159" y="172"/>
                </a:lnTo>
                <a:lnTo>
                  <a:pt x="164" y="179"/>
                </a:lnTo>
                <a:lnTo>
                  <a:pt x="171" y="186"/>
                </a:lnTo>
                <a:lnTo>
                  <a:pt x="177" y="194"/>
                </a:lnTo>
                <a:lnTo>
                  <a:pt x="182" y="201"/>
                </a:lnTo>
                <a:lnTo>
                  <a:pt x="186" y="209"/>
                </a:lnTo>
                <a:lnTo>
                  <a:pt x="189" y="217"/>
                </a:lnTo>
                <a:lnTo>
                  <a:pt x="188" y="219"/>
                </a:lnTo>
                <a:lnTo>
                  <a:pt x="187" y="221"/>
                </a:lnTo>
                <a:lnTo>
                  <a:pt x="184" y="223"/>
                </a:lnTo>
                <a:lnTo>
                  <a:pt x="183" y="226"/>
                </a:lnTo>
              </a:path>
            </a:pathLst>
          </a:custGeom>
          <a:solidFill>
            <a:srgbClr val="FF99CC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9" name="Freeform 198"/>
          <p:cNvSpPr>
            <a:spLocks/>
          </p:cNvSpPr>
          <p:nvPr/>
        </p:nvSpPr>
        <p:spPr bwMode="auto">
          <a:xfrm>
            <a:off x="4081463" y="3077474"/>
            <a:ext cx="533400" cy="981075"/>
          </a:xfrm>
          <a:custGeom>
            <a:avLst/>
            <a:gdLst/>
            <a:ahLst/>
            <a:cxnLst>
              <a:cxn ang="0">
                <a:pos x="26" y="77"/>
              </a:cxn>
              <a:cxn ang="0">
                <a:pos x="35" y="100"/>
              </a:cxn>
              <a:cxn ang="0">
                <a:pos x="96" y="113"/>
              </a:cxn>
              <a:cxn ang="0">
                <a:pos x="114" y="142"/>
              </a:cxn>
              <a:cxn ang="0">
                <a:pos x="122" y="159"/>
              </a:cxn>
              <a:cxn ang="0">
                <a:pos x="100" y="179"/>
              </a:cxn>
              <a:cxn ang="0">
                <a:pos x="83" y="178"/>
              </a:cxn>
              <a:cxn ang="0">
                <a:pos x="129" y="219"/>
              </a:cxn>
              <a:cxn ang="0">
                <a:pos x="147" y="241"/>
              </a:cxn>
              <a:cxn ang="0">
                <a:pos x="182" y="286"/>
              </a:cxn>
              <a:cxn ang="0">
                <a:pos x="182" y="296"/>
              </a:cxn>
              <a:cxn ang="0">
                <a:pos x="232" y="334"/>
              </a:cxn>
              <a:cxn ang="0">
                <a:pos x="228" y="343"/>
              </a:cxn>
              <a:cxn ang="0">
                <a:pos x="247" y="374"/>
              </a:cxn>
              <a:cxn ang="0">
                <a:pos x="240" y="406"/>
              </a:cxn>
              <a:cxn ang="0">
                <a:pos x="229" y="428"/>
              </a:cxn>
              <a:cxn ang="0">
                <a:pos x="243" y="482"/>
              </a:cxn>
              <a:cxn ang="0">
                <a:pos x="218" y="513"/>
              </a:cxn>
              <a:cxn ang="0">
                <a:pos x="194" y="524"/>
              </a:cxn>
              <a:cxn ang="0">
                <a:pos x="162" y="540"/>
              </a:cxn>
              <a:cxn ang="0">
                <a:pos x="183" y="571"/>
              </a:cxn>
              <a:cxn ang="0">
                <a:pos x="162" y="565"/>
              </a:cxn>
              <a:cxn ang="0">
                <a:pos x="137" y="569"/>
              </a:cxn>
              <a:cxn ang="0">
                <a:pos x="116" y="582"/>
              </a:cxn>
              <a:cxn ang="0">
                <a:pos x="110" y="597"/>
              </a:cxn>
              <a:cxn ang="0">
                <a:pos x="128" y="607"/>
              </a:cxn>
              <a:cxn ang="0">
                <a:pos x="118" y="637"/>
              </a:cxn>
              <a:cxn ang="0">
                <a:pos x="123" y="676"/>
              </a:cxn>
              <a:cxn ang="0">
                <a:pos x="159" y="651"/>
              </a:cxn>
              <a:cxn ang="0">
                <a:pos x="171" y="616"/>
              </a:cxn>
              <a:cxn ang="0">
                <a:pos x="188" y="629"/>
              </a:cxn>
              <a:cxn ang="0">
                <a:pos x="192" y="614"/>
              </a:cxn>
              <a:cxn ang="0">
                <a:pos x="212" y="617"/>
              </a:cxn>
              <a:cxn ang="0">
                <a:pos x="211" y="589"/>
              </a:cxn>
              <a:cxn ang="0">
                <a:pos x="256" y="578"/>
              </a:cxn>
              <a:cxn ang="0">
                <a:pos x="283" y="563"/>
              </a:cxn>
              <a:cxn ang="0">
                <a:pos x="306" y="553"/>
              </a:cxn>
              <a:cxn ang="0">
                <a:pos x="319" y="516"/>
              </a:cxn>
              <a:cxn ang="0">
                <a:pos x="324" y="490"/>
              </a:cxn>
              <a:cxn ang="0">
                <a:pos x="315" y="429"/>
              </a:cxn>
              <a:cxn ang="0">
                <a:pos x="271" y="332"/>
              </a:cxn>
              <a:cxn ang="0">
                <a:pos x="206" y="288"/>
              </a:cxn>
              <a:cxn ang="0">
                <a:pos x="188" y="246"/>
              </a:cxn>
              <a:cxn ang="0">
                <a:pos x="165" y="197"/>
              </a:cxn>
              <a:cxn ang="0">
                <a:pos x="172" y="167"/>
              </a:cxn>
              <a:cxn ang="0">
                <a:pos x="191" y="155"/>
              </a:cxn>
              <a:cxn ang="0">
                <a:pos x="203" y="124"/>
              </a:cxn>
              <a:cxn ang="0">
                <a:pos x="234" y="127"/>
              </a:cxn>
              <a:cxn ang="0">
                <a:pos x="250" y="117"/>
              </a:cxn>
              <a:cxn ang="0">
                <a:pos x="253" y="89"/>
              </a:cxn>
              <a:cxn ang="0">
                <a:pos x="227" y="76"/>
              </a:cxn>
              <a:cxn ang="0">
                <a:pos x="198" y="54"/>
              </a:cxn>
              <a:cxn ang="0">
                <a:pos x="202" y="21"/>
              </a:cxn>
              <a:cxn ang="0">
                <a:pos x="170" y="20"/>
              </a:cxn>
              <a:cxn ang="0">
                <a:pos x="134" y="0"/>
              </a:cxn>
              <a:cxn ang="0">
                <a:pos x="114" y="28"/>
              </a:cxn>
              <a:cxn ang="0">
                <a:pos x="98" y="34"/>
              </a:cxn>
              <a:cxn ang="0">
                <a:pos x="83" y="36"/>
              </a:cxn>
              <a:cxn ang="0">
                <a:pos x="53" y="26"/>
              </a:cxn>
              <a:cxn ang="0">
                <a:pos x="32" y="41"/>
              </a:cxn>
              <a:cxn ang="0">
                <a:pos x="7" y="31"/>
              </a:cxn>
            </a:cxnLst>
            <a:rect l="0" t="0" r="r" b="b"/>
            <a:pathLst>
              <a:path w="330" h="677">
                <a:moveTo>
                  <a:pt x="0" y="50"/>
                </a:moveTo>
                <a:lnTo>
                  <a:pt x="3" y="52"/>
                </a:lnTo>
                <a:lnTo>
                  <a:pt x="6" y="56"/>
                </a:lnTo>
                <a:lnTo>
                  <a:pt x="9" y="58"/>
                </a:lnTo>
                <a:lnTo>
                  <a:pt x="11" y="61"/>
                </a:lnTo>
                <a:lnTo>
                  <a:pt x="14" y="64"/>
                </a:lnTo>
                <a:lnTo>
                  <a:pt x="16" y="67"/>
                </a:lnTo>
                <a:lnTo>
                  <a:pt x="18" y="70"/>
                </a:lnTo>
                <a:lnTo>
                  <a:pt x="20" y="74"/>
                </a:lnTo>
                <a:lnTo>
                  <a:pt x="22" y="77"/>
                </a:lnTo>
                <a:lnTo>
                  <a:pt x="26" y="77"/>
                </a:lnTo>
                <a:lnTo>
                  <a:pt x="29" y="78"/>
                </a:lnTo>
                <a:lnTo>
                  <a:pt x="33" y="77"/>
                </a:lnTo>
                <a:lnTo>
                  <a:pt x="37" y="77"/>
                </a:lnTo>
                <a:lnTo>
                  <a:pt x="39" y="77"/>
                </a:lnTo>
                <a:lnTo>
                  <a:pt x="41" y="79"/>
                </a:lnTo>
                <a:lnTo>
                  <a:pt x="41" y="82"/>
                </a:lnTo>
                <a:lnTo>
                  <a:pt x="40" y="86"/>
                </a:lnTo>
                <a:lnTo>
                  <a:pt x="38" y="89"/>
                </a:lnTo>
                <a:lnTo>
                  <a:pt x="37" y="93"/>
                </a:lnTo>
                <a:lnTo>
                  <a:pt x="36" y="96"/>
                </a:lnTo>
                <a:lnTo>
                  <a:pt x="35" y="100"/>
                </a:lnTo>
                <a:lnTo>
                  <a:pt x="35" y="103"/>
                </a:lnTo>
                <a:lnTo>
                  <a:pt x="36" y="106"/>
                </a:lnTo>
                <a:lnTo>
                  <a:pt x="38" y="108"/>
                </a:lnTo>
                <a:lnTo>
                  <a:pt x="45" y="111"/>
                </a:lnTo>
                <a:lnTo>
                  <a:pt x="52" y="113"/>
                </a:lnTo>
                <a:lnTo>
                  <a:pt x="59" y="113"/>
                </a:lnTo>
                <a:lnTo>
                  <a:pt x="67" y="113"/>
                </a:lnTo>
                <a:lnTo>
                  <a:pt x="74" y="113"/>
                </a:lnTo>
                <a:lnTo>
                  <a:pt x="81" y="112"/>
                </a:lnTo>
                <a:lnTo>
                  <a:pt x="89" y="112"/>
                </a:lnTo>
                <a:lnTo>
                  <a:pt x="96" y="113"/>
                </a:lnTo>
                <a:lnTo>
                  <a:pt x="100" y="114"/>
                </a:lnTo>
                <a:lnTo>
                  <a:pt x="101" y="117"/>
                </a:lnTo>
                <a:lnTo>
                  <a:pt x="102" y="120"/>
                </a:lnTo>
                <a:lnTo>
                  <a:pt x="102" y="124"/>
                </a:lnTo>
                <a:lnTo>
                  <a:pt x="102" y="128"/>
                </a:lnTo>
                <a:lnTo>
                  <a:pt x="102" y="132"/>
                </a:lnTo>
                <a:lnTo>
                  <a:pt x="103" y="135"/>
                </a:lnTo>
                <a:lnTo>
                  <a:pt x="106" y="137"/>
                </a:lnTo>
                <a:lnTo>
                  <a:pt x="108" y="139"/>
                </a:lnTo>
                <a:lnTo>
                  <a:pt x="111" y="140"/>
                </a:lnTo>
                <a:lnTo>
                  <a:pt x="114" y="142"/>
                </a:lnTo>
                <a:lnTo>
                  <a:pt x="116" y="143"/>
                </a:lnTo>
                <a:lnTo>
                  <a:pt x="119" y="144"/>
                </a:lnTo>
                <a:lnTo>
                  <a:pt x="121" y="146"/>
                </a:lnTo>
                <a:lnTo>
                  <a:pt x="123" y="148"/>
                </a:lnTo>
                <a:lnTo>
                  <a:pt x="125" y="150"/>
                </a:lnTo>
                <a:lnTo>
                  <a:pt x="126" y="152"/>
                </a:lnTo>
                <a:lnTo>
                  <a:pt x="125" y="153"/>
                </a:lnTo>
                <a:lnTo>
                  <a:pt x="125" y="155"/>
                </a:lnTo>
                <a:lnTo>
                  <a:pt x="124" y="156"/>
                </a:lnTo>
                <a:lnTo>
                  <a:pt x="123" y="158"/>
                </a:lnTo>
                <a:lnTo>
                  <a:pt x="122" y="159"/>
                </a:lnTo>
                <a:lnTo>
                  <a:pt x="121" y="161"/>
                </a:lnTo>
                <a:lnTo>
                  <a:pt x="121" y="164"/>
                </a:lnTo>
                <a:lnTo>
                  <a:pt x="121" y="167"/>
                </a:lnTo>
                <a:lnTo>
                  <a:pt x="119" y="170"/>
                </a:lnTo>
                <a:lnTo>
                  <a:pt x="117" y="172"/>
                </a:lnTo>
                <a:lnTo>
                  <a:pt x="114" y="175"/>
                </a:lnTo>
                <a:lnTo>
                  <a:pt x="111" y="177"/>
                </a:lnTo>
                <a:lnTo>
                  <a:pt x="107" y="178"/>
                </a:lnTo>
                <a:lnTo>
                  <a:pt x="103" y="180"/>
                </a:lnTo>
                <a:lnTo>
                  <a:pt x="99" y="181"/>
                </a:lnTo>
                <a:lnTo>
                  <a:pt x="100" y="179"/>
                </a:lnTo>
                <a:lnTo>
                  <a:pt x="99" y="178"/>
                </a:lnTo>
                <a:lnTo>
                  <a:pt x="98" y="176"/>
                </a:lnTo>
                <a:lnTo>
                  <a:pt x="96" y="176"/>
                </a:lnTo>
                <a:lnTo>
                  <a:pt x="94" y="175"/>
                </a:lnTo>
                <a:lnTo>
                  <a:pt x="92" y="175"/>
                </a:lnTo>
                <a:lnTo>
                  <a:pt x="90" y="175"/>
                </a:lnTo>
                <a:lnTo>
                  <a:pt x="88" y="175"/>
                </a:lnTo>
                <a:lnTo>
                  <a:pt x="86" y="176"/>
                </a:lnTo>
                <a:lnTo>
                  <a:pt x="85" y="177"/>
                </a:lnTo>
                <a:lnTo>
                  <a:pt x="84" y="177"/>
                </a:lnTo>
                <a:lnTo>
                  <a:pt x="83" y="178"/>
                </a:lnTo>
                <a:lnTo>
                  <a:pt x="85" y="186"/>
                </a:lnTo>
                <a:lnTo>
                  <a:pt x="89" y="192"/>
                </a:lnTo>
                <a:lnTo>
                  <a:pt x="94" y="198"/>
                </a:lnTo>
                <a:lnTo>
                  <a:pt x="100" y="202"/>
                </a:lnTo>
                <a:lnTo>
                  <a:pt x="107" y="205"/>
                </a:lnTo>
                <a:lnTo>
                  <a:pt x="114" y="208"/>
                </a:lnTo>
                <a:lnTo>
                  <a:pt x="122" y="211"/>
                </a:lnTo>
                <a:lnTo>
                  <a:pt x="129" y="213"/>
                </a:lnTo>
                <a:lnTo>
                  <a:pt x="128" y="215"/>
                </a:lnTo>
                <a:lnTo>
                  <a:pt x="129" y="217"/>
                </a:lnTo>
                <a:lnTo>
                  <a:pt x="129" y="219"/>
                </a:lnTo>
                <a:lnTo>
                  <a:pt x="130" y="220"/>
                </a:lnTo>
                <a:lnTo>
                  <a:pt x="131" y="222"/>
                </a:lnTo>
                <a:lnTo>
                  <a:pt x="132" y="223"/>
                </a:lnTo>
                <a:lnTo>
                  <a:pt x="133" y="225"/>
                </a:lnTo>
                <a:lnTo>
                  <a:pt x="134" y="227"/>
                </a:lnTo>
                <a:lnTo>
                  <a:pt x="134" y="230"/>
                </a:lnTo>
                <a:lnTo>
                  <a:pt x="137" y="232"/>
                </a:lnTo>
                <a:lnTo>
                  <a:pt x="139" y="234"/>
                </a:lnTo>
                <a:lnTo>
                  <a:pt x="142" y="237"/>
                </a:lnTo>
                <a:lnTo>
                  <a:pt x="144" y="239"/>
                </a:lnTo>
                <a:lnTo>
                  <a:pt x="147" y="241"/>
                </a:lnTo>
                <a:lnTo>
                  <a:pt x="149" y="243"/>
                </a:lnTo>
                <a:lnTo>
                  <a:pt x="151" y="246"/>
                </a:lnTo>
                <a:lnTo>
                  <a:pt x="155" y="251"/>
                </a:lnTo>
                <a:lnTo>
                  <a:pt x="159" y="256"/>
                </a:lnTo>
                <a:lnTo>
                  <a:pt x="163" y="261"/>
                </a:lnTo>
                <a:lnTo>
                  <a:pt x="168" y="266"/>
                </a:lnTo>
                <a:lnTo>
                  <a:pt x="172" y="270"/>
                </a:lnTo>
                <a:lnTo>
                  <a:pt x="177" y="275"/>
                </a:lnTo>
                <a:lnTo>
                  <a:pt x="181" y="280"/>
                </a:lnTo>
                <a:lnTo>
                  <a:pt x="185" y="285"/>
                </a:lnTo>
                <a:lnTo>
                  <a:pt x="182" y="286"/>
                </a:lnTo>
                <a:lnTo>
                  <a:pt x="182" y="288"/>
                </a:lnTo>
                <a:lnTo>
                  <a:pt x="183" y="290"/>
                </a:lnTo>
                <a:lnTo>
                  <a:pt x="182" y="292"/>
                </a:lnTo>
                <a:lnTo>
                  <a:pt x="185" y="293"/>
                </a:lnTo>
                <a:lnTo>
                  <a:pt x="188" y="293"/>
                </a:lnTo>
                <a:lnTo>
                  <a:pt x="191" y="294"/>
                </a:lnTo>
                <a:lnTo>
                  <a:pt x="194" y="296"/>
                </a:lnTo>
                <a:lnTo>
                  <a:pt x="191" y="296"/>
                </a:lnTo>
                <a:lnTo>
                  <a:pt x="188" y="296"/>
                </a:lnTo>
                <a:lnTo>
                  <a:pt x="185" y="296"/>
                </a:lnTo>
                <a:lnTo>
                  <a:pt x="182" y="296"/>
                </a:lnTo>
                <a:lnTo>
                  <a:pt x="188" y="301"/>
                </a:lnTo>
                <a:lnTo>
                  <a:pt x="194" y="305"/>
                </a:lnTo>
                <a:lnTo>
                  <a:pt x="199" y="309"/>
                </a:lnTo>
                <a:lnTo>
                  <a:pt x="205" y="313"/>
                </a:lnTo>
                <a:lnTo>
                  <a:pt x="210" y="318"/>
                </a:lnTo>
                <a:lnTo>
                  <a:pt x="217" y="322"/>
                </a:lnTo>
                <a:lnTo>
                  <a:pt x="222" y="326"/>
                </a:lnTo>
                <a:lnTo>
                  <a:pt x="229" y="330"/>
                </a:lnTo>
                <a:lnTo>
                  <a:pt x="230" y="331"/>
                </a:lnTo>
                <a:lnTo>
                  <a:pt x="232" y="332"/>
                </a:lnTo>
                <a:lnTo>
                  <a:pt x="232" y="334"/>
                </a:lnTo>
                <a:lnTo>
                  <a:pt x="233" y="336"/>
                </a:lnTo>
                <a:lnTo>
                  <a:pt x="234" y="338"/>
                </a:lnTo>
                <a:lnTo>
                  <a:pt x="235" y="339"/>
                </a:lnTo>
                <a:lnTo>
                  <a:pt x="236" y="341"/>
                </a:lnTo>
                <a:lnTo>
                  <a:pt x="238" y="342"/>
                </a:lnTo>
                <a:lnTo>
                  <a:pt x="236" y="342"/>
                </a:lnTo>
                <a:lnTo>
                  <a:pt x="234" y="340"/>
                </a:lnTo>
                <a:lnTo>
                  <a:pt x="232" y="339"/>
                </a:lnTo>
                <a:lnTo>
                  <a:pt x="230" y="340"/>
                </a:lnTo>
                <a:lnTo>
                  <a:pt x="228" y="342"/>
                </a:lnTo>
                <a:lnTo>
                  <a:pt x="228" y="343"/>
                </a:lnTo>
                <a:lnTo>
                  <a:pt x="227" y="346"/>
                </a:lnTo>
                <a:lnTo>
                  <a:pt x="228" y="348"/>
                </a:lnTo>
                <a:lnTo>
                  <a:pt x="228" y="349"/>
                </a:lnTo>
                <a:lnTo>
                  <a:pt x="228" y="351"/>
                </a:lnTo>
                <a:lnTo>
                  <a:pt x="229" y="353"/>
                </a:lnTo>
                <a:lnTo>
                  <a:pt x="230" y="353"/>
                </a:lnTo>
                <a:lnTo>
                  <a:pt x="235" y="357"/>
                </a:lnTo>
                <a:lnTo>
                  <a:pt x="239" y="360"/>
                </a:lnTo>
                <a:lnTo>
                  <a:pt x="243" y="365"/>
                </a:lnTo>
                <a:lnTo>
                  <a:pt x="245" y="369"/>
                </a:lnTo>
                <a:lnTo>
                  <a:pt x="247" y="374"/>
                </a:lnTo>
                <a:lnTo>
                  <a:pt x="247" y="379"/>
                </a:lnTo>
                <a:lnTo>
                  <a:pt x="247" y="383"/>
                </a:lnTo>
                <a:lnTo>
                  <a:pt x="246" y="389"/>
                </a:lnTo>
                <a:lnTo>
                  <a:pt x="245" y="390"/>
                </a:lnTo>
                <a:lnTo>
                  <a:pt x="244" y="393"/>
                </a:lnTo>
                <a:lnTo>
                  <a:pt x="243" y="394"/>
                </a:lnTo>
                <a:lnTo>
                  <a:pt x="242" y="396"/>
                </a:lnTo>
                <a:lnTo>
                  <a:pt x="236" y="401"/>
                </a:lnTo>
                <a:lnTo>
                  <a:pt x="238" y="402"/>
                </a:lnTo>
                <a:lnTo>
                  <a:pt x="239" y="404"/>
                </a:lnTo>
                <a:lnTo>
                  <a:pt x="240" y="406"/>
                </a:lnTo>
                <a:lnTo>
                  <a:pt x="240" y="408"/>
                </a:lnTo>
                <a:lnTo>
                  <a:pt x="240" y="411"/>
                </a:lnTo>
                <a:lnTo>
                  <a:pt x="240" y="413"/>
                </a:lnTo>
                <a:lnTo>
                  <a:pt x="239" y="415"/>
                </a:lnTo>
                <a:lnTo>
                  <a:pt x="238" y="418"/>
                </a:lnTo>
                <a:lnTo>
                  <a:pt x="237" y="420"/>
                </a:lnTo>
                <a:lnTo>
                  <a:pt x="235" y="422"/>
                </a:lnTo>
                <a:lnTo>
                  <a:pt x="232" y="423"/>
                </a:lnTo>
                <a:lnTo>
                  <a:pt x="230" y="425"/>
                </a:lnTo>
                <a:lnTo>
                  <a:pt x="229" y="426"/>
                </a:lnTo>
                <a:lnTo>
                  <a:pt x="229" y="428"/>
                </a:lnTo>
                <a:lnTo>
                  <a:pt x="229" y="430"/>
                </a:lnTo>
                <a:lnTo>
                  <a:pt x="230" y="432"/>
                </a:lnTo>
                <a:lnTo>
                  <a:pt x="233" y="434"/>
                </a:lnTo>
                <a:lnTo>
                  <a:pt x="236" y="437"/>
                </a:lnTo>
                <a:lnTo>
                  <a:pt x="237" y="439"/>
                </a:lnTo>
                <a:lnTo>
                  <a:pt x="237" y="441"/>
                </a:lnTo>
                <a:lnTo>
                  <a:pt x="238" y="449"/>
                </a:lnTo>
                <a:lnTo>
                  <a:pt x="239" y="458"/>
                </a:lnTo>
                <a:lnTo>
                  <a:pt x="241" y="466"/>
                </a:lnTo>
                <a:lnTo>
                  <a:pt x="243" y="473"/>
                </a:lnTo>
                <a:lnTo>
                  <a:pt x="243" y="482"/>
                </a:lnTo>
                <a:lnTo>
                  <a:pt x="242" y="490"/>
                </a:lnTo>
                <a:lnTo>
                  <a:pt x="239" y="498"/>
                </a:lnTo>
                <a:lnTo>
                  <a:pt x="232" y="505"/>
                </a:lnTo>
                <a:lnTo>
                  <a:pt x="231" y="505"/>
                </a:lnTo>
                <a:lnTo>
                  <a:pt x="228" y="505"/>
                </a:lnTo>
                <a:lnTo>
                  <a:pt x="226" y="505"/>
                </a:lnTo>
                <a:lnTo>
                  <a:pt x="224" y="506"/>
                </a:lnTo>
                <a:lnTo>
                  <a:pt x="222" y="507"/>
                </a:lnTo>
                <a:lnTo>
                  <a:pt x="221" y="509"/>
                </a:lnTo>
                <a:lnTo>
                  <a:pt x="219" y="511"/>
                </a:lnTo>
                <a:lnTo>
                  <a:pt x="218" y="513"/>
                </a:lnTo>
                <a:lnTo>
                  <a:pt x="217" y="515"/>
                </a:lnTo>
                <a:lnTo>
                  <a:pt x="216" y="517"/>
                </a:lnTo>
                <a:lnTo>
                  <a:pt x="214" y="518"/>
                </a:lnTo>
                <a:lnTo>
                  <a:pt x="212" y="518"/>
                </a:lnTo>
                <a:lnTo>
                  <a:pt x="209" y="518"/>
                </a:lnTo>
                <a:lnTo>
                  <a:pt x="206" y="519"/>
                </a:lnTo>
                <a:lnTo>
                  <a:pt x="204" y="519"/>
                </a:lnTo>
                <a:lnTo>
                  <a:pt x="201" y="520"/>
                </a:lnTo>
                <a:lnTo>
                  <a:pt x="199" y="521"/>
                </a:lnTo>
                <a:lnTo>
                  <a:pt x="196" y="522"/>
                </a:lnTo>
                <a:lnTo>
                  <a:pt x="194" y="524"/>
                </a:lnTo>
                <a:lnTo>
                  <a:pt x="192" y="525"/>
                </a:lnTo>
                <a:lnTo>
                  <a:pt x="191" y="527"/>
                </a:lnTo>
                <a:lnTo>
                  <a:pt x="191" y="529"/>
                </a:lnTo>
                <a:lnTo>
                  <a:pt x="191" y="531"/>
                </a:lnTo>
                <a:lnTo>
                  <a:pt x="191" y="533"/>
                </a:lnTo>
                <a:lnTo>
                  <a:pt x="185" y="535"/>
                </a:lnTo>
                <a:lnTo>
                  <a:pt x="179" y="536"/>
                </a:lnTo>
                <a:lnTo>
                  <a:pt x="174" y="536"/>
                </a:lnTo>
                <a:lnTo>
                  <a:pt x="168" y="536"/>
                </a:lnTo>
                <a:lnTo>
                  <a:pt x="165" y="538"/>
                </a:lnTo>
                <a:lnTo>
                  <a:pt x="162" y="540"/>
                </a:lnTo>
                <a:lnTo>
                  <a:pt x="162" y="544"/>
                </a:lnTo>
                <a:lnTo>
                  <a:pt x="164" y="550"/>
                </a:lnTo>
                <a:lnTo>
                  <a:pt x="166" y="553"/>
                </a:lnTo>
                <a:lnTo>
                  <a:pt x="168" y="555"/>
                </a:lnTo>
                <a:lnTo>
                  <a:pt x="172" y="557"/>
                </a:lnTo>
                <a:lnTo>
                  <a:pt x="175" y="560"/>
                </a:lnTo>
                <a:lnTo>
                  <a:pt x="179" y="562"/>
                </a:lnTo>
                <a:lnTo>
                  <a:pt x="182" y="564"/>
                </a:lnTo>
                <a:lnTo>
                  <a:pt x="184" y="567"/>
                </a:lnTo>
                <a:lnTo>
                  <a:pt x="186" y="571"/>
                </a:lnTo>
                <a:lnTo>
                  <a:pt x="183" y="571"/>
                </a:lnTo>
                <a:lnTo>
                  <a:pt x="180" y="571"/>
                </a:lnTo>
                <a:lnTo>
                  <a:pt x="178" y="571"/>
                </a:lnTo>
                <a:lnTo>
                  <a:pt x="176" y="571"/>
                </a:lnTo>
                <a:lnTo>
                  <a:pt x="173" y="571"/>
                </a:lnTo>
                <a:lnTo>
                  <a:pt x="170" y="571"/>
                </a:lnTo>
                <a:lnTo>
                  <a:pt x="168" y="571"/>
                </a:lnTo>
                <a:lnTo>
                  <a:pt x="165" y="571"/>
                </a:lnTo>
                <a:lnTo>
                  <a:pt x="165" y="569"/>
                </a:lnTo>
                <a:lnTo>
                  <a:pt x="164" y="568"/>
                </a:lnTo>
                <a:lnTo>
                  <a:pt x="161" y="567"/>
                </a:lnTo>
                <a:lnTo>
                  <a:pt x="162" y="565"/>
                </a:lnTo>
                <a:lnTo>
                  <a:pt x="160" y="565"/>
                </a:lnTo>
                <a:lnTo>
                  <a:pt x="158" y="566"/>
                </a:lnTo>
                <a:lnTo>
                  <a:pt x="156" y="567"/>
                </a:lnTo>
                <a:lnTo>
                  <a:pt x="154" y="567"/>
                </a:lnTo>
                <a:lnTo>
                  <a:pt x="153" y="568"/>
                </a:lnTo>
                <a:lnTo>
                  <a:pt x="151" y="569"/>
                </a:lnTo>
                <a:lnTo>
                  <a:pt x="149" y="570"/>
                </a:lnTo>
                <a:lnTo>
                  <a:pt x="147" y="570"/>
                </a:lnTo>
                <a:lnTo>
                  <a:pt x="144" y="571"/>
                </a:lnTo>
                <a:lnTo>
                  <a:pt x="141" y="570"/>
                </a:lnTo>
                <a:lnTo>
                  <a:pt x="137" y="569"/>
                </a:lnTo>
                <a:lnTo>
                  <a:pt x="134" y="568"/>
                </a:lnTo>
                <a:lnTo>
                  <a:pt x="131" y="568"/>
                </a:lnTo>
                <a:lnTo>
                  <a:pt x="127" y="568"/>
                </a:lnTo>
                <a:lnTo>
                  <a:pt x="124" y="569"/>
                </a:lnTo>
                <a:lnTo>
                  <a:pt x="120" y="571"/>
                </a:lnTo>
                <a:lnTo>
                  <a:pt x="123" y="573"/>
                </a:lnTo>
                <a:lnTo>
                  <a:pt x="124" y="576"/>
                </a:lnTo>
                <a:lnTo>
                  <a:pt x="123" y="578"/>
                </a:lnTo>
                <a:lnTo>
                  <a:pt x="120" y="579"/>
                </a:lnTo>
                <a:lnTo>
                  <a:pt x="118" y="581"/>
                </a:lnTo>
                <a:lnTo>
                  <a:pt x="116" y="582"/>
                </a:lnTo>
                <a:lnTo>
                  <a:pt x="114" y="584"/>
                </a:lnTo>
                <a:lnTo>
                  <a:pt x="112" y="586"/>
                </a:lnTo>
                <a:lnTo>
                  <a:pt x="110" y="588"/>
                </a:lnTo>
                <a:lnTo>
                  <a:pt x="108" y="590"/>
                </a:lnTo>
                <a:lnTo>
                  <a:pt x="107" y="592"/>
                </a:lnTo>
                <a:lnTo>
                  <a:pt x="105" y="593"/>
                </a:lnTo>
                <a:lnTo>
                  <a:pt x="103" y="595"/>
                </a:lnTo>
                <a:lnTo>
                  <a:pt x="105" y="595"/>
                </a:lnTo>
                <a:lnTo>
                  <a:pt x="107" y="595"/>
                </a:lnTo>
                <a:lnTo>
                  <a:pt x="108" y="596"/>
                </a:lnTo>
                <a:lnTo>
                  <a:pt x="110" y="597"/>
                </a:lnTo>
                <a:lnTo>
                  <a:pt x="112" y="597"/>
                </a:lnTo>
                <a:lnTo>
                  <a:pt x="113" y="598"/>
                </a:lnTo>
                <a:lnTo>
                  <a:pt x="115" y="598"/>
                </a:lnTo>
                <a:lnTo>
                  <a:pt x="116" y="599"/>
                </a:lnTo>
                <a:lnTo>
                  <a:pt x="119" y="600"/>
                </a:lnTo>
                <a:lnTo>
                  <a:pt x="120" y="601"/>
                </a:lnTo>
                <a:lnTo>
                  <a:pt x="122" y="602"/>
                </a:lnTo>
                <a:lnTo>
                  <a:pt x="123" y="603"/>
                </a:lnTo>
                <a:lnTo>
                  <a:pt x="125" y="604"/>
                </a:lnTo>
                <a:lnTo>
                  <a:pt x="127" y="606"/>
                </a:lnTo>
                <a:lnTo>
                  <a:pt x="128" y="607"/>
                </a:lnTo>
                <a:lnTo>
                  <a:pt x="131" y="608"/>
                </a:lnTo>
                <a:lnTo>
                  <a:pt x="132" y="609"/>
                </a:lnTo>
                <a:lnTo>
                  <a:pt x="132" y="611"/>
                </a:lnTo>
                <a:lnTo>
                  <a:pt x="131" y="612"/>
                </a:lnTo>
                <a:lnTo>
                  <a:pt x="128" y="614"/>
                </a:lnTo>
                <a:lnTo>
                  <a:pt x="126" y="616"/>
                </a:lnTo>
                <a:lnTo>
                  <a:pt x="123" y="618"/>
                </a:lnTo>
                <a:lnTo>
                  <a:pt x="121" y="621"/>
                </a:lnTo>
                <a:lnTo>
                  <a:pt x="120" y="623"/>
                </a:lnTo>
                <a:lnTo>
                  <a:pt x="119" y="630"/>
                </a:lnTo>
                <a:lnTo>
                  <a:pt x="118" y="637"/>
                </a:lnTo>
                <a:lnTo>
                  <a:pt x="117" y="643"/>
                </a:lnTo>
                <a:lnTo>
                  <a:pt x="117" y="650"/>
                </a:lnTo>
                <a:lnTo>
                  <a:pt x="116" y="655"/>
                </a:lnTo>
                <a:lnTo>
                  <a:pt x="116" y="662"/>
                </a:lnTo>
                <a:lnTo>
                  <a:pt x="115" y="669"/>
                </a:lnTo>
                <a:lnTo>
                  <a:pt x="114" y="675"/>
                </a:lnTo>
                <a:lnTo>
                  <a:pt x="116" y="675"/>
                </a:lnTo>
                <a:lnTo>
                  <a:pt x="118" y="675"/>
                </a:lnTo>
                <a:lnTo>
                  <a:pt x="119" y="676"/>
                </a:lnTo>
                <a:lnTo>
                  <a:pt x="122" y="676"/>
                </a:lnTo>
                <a:lnTo>
                  <a:pt x="123" y="676"/>
                </a:lnTo>
                <a:lnTo>
                  <a:pt x="125" y="676"/>
                </a:lnTo>
                <a:lnTo>
                  <a:pt x="127" y="675"/>
                </a:lnTo>
                <a:lnTo>
                  <a:pt x="129" y="675"/>
                </a:lnTo>
                <a:lnTo>
                  <a:pt x="131" y="673"/>
                </a:lnTo>
                <a:lnTo>
                  <a:pt x="133" y="670"/>
                </a:lnTo>
                <a:lnTo>
                  <a:pt x="134" y="667"/>
                </a:lnTo>
                <a:lnTo>
                  <a:pt x="136" y="664"/>
                </a:lnTo>
                <a:lnTo>
                  <a:pt x="140" y="659"/>
                </a:lnTo>
                <a:lnTo>
                  <a:pt x="146" y="655"/>
                </a:lnTo>
                <a:lnTo>
                  <a:pt x="152" y="653"/>
                </a:lnTo>
                <a:lnTo>
                  <a:pt x="159" y="651"/>
                </a:lnTo>
                <a:lnTo>
                  <a:pt x="165" y="648"/>
                </a:lnTo>
                <a:lnTo>
                  <a:pt x="172" y="646"/>
                </a:lnTo>
                <a:lnTo>
                  <a:pt x="176" y="642"/>
                </a:lnTo>
                <a:lnTo>
                  <a:pt x="180" y="637"/>
                </a:lnTo>
                <a:lnTo>
                  <a:pt x="180" y="634"/>
                </a:lnTo>
                <a:lnTo>
                  <a:pt x="180" y="631"/>
                </a:lnTo>
                <a:lnTo>
                  <a:pt x="180" y="628"/>
                </a:lnTo>
                <a:lnTo>
                  <a:pt x="179" y="625"/>
                </a:lnTo>
                <a:lnTo>
                  <a:pt x="176" y="622"/>
                </a:lnTo>
                <a:lnTo>
                  <a:pt x="174" y="618"/>
                </a:lnTo>
                <a:lnTo>
                  <a:pt x="171" y="616"/>
                </a:lnTo>
                <a:lnTo>
                  <a:pt x="167" y="614"/>
                </a:lnTo>
                <a:lnTo>
                  <a:pt x="171" y="614"/>
                </a:lnTo>
                <a:lnTo>
                  <a:pt x="173" y="616"/>
                </a:lnTo>
                <a:lnTo>
                  <a:pt x="175" y="618"/>
                </a:lnTo>
                <a:lnTo>
                  <a:pt x="176" y="621"/>
                </a:lnTo>
                <a:lnTo>
                  <a:pt x="178" y="624"/>
                </a:lnTo>
                <a:lnTo>
                  <a:pt x="179" y="627"/>
                </a:lnTo>
                <a:lnTo>
                  <a:pt x="181" y="629"/>
                </a:lnTo>
                <a:lnTo>
                  <a:pt x="185" y="629"/>
                </a:lnTo>
                <a:lnTo>
                  <a:pt x="187" y="629"/>
                </a:lnTo>
                <a:lnTo>
                  <a:pt x="188" y="629"/>
                </a:lnTo>
                <a:lnTo>
                  <a:pt x="191" y="629"/>
                </a:lnTo>
                <a:lnTo>
                  <a:pt x="192" y="629"/>
                </a:lnTo>
                <a:lnTo>
                  <a:pt x="194" y="629"/>
                </a:lnTo>
                <a:lnTo>
                  <a:pt x="196" y="629"/>
                </a:lnTo>
                <a:lnTo>
                  <a:pt x="198" y="629"/>
                </a:lnTo>
                <a:lnTo>
                  <a:pt x="200" y="629"/>
                </a:lnTo>
                <a:lnTo>
                  <a:pt x="199" y="626"/>
                </a:lnTo>
                <a:lnTo>
                  <a:pt x="198" y="623"/>
                </a:lnTo>
                <a:lnTo>
                  <a:pt x="196" y="620"/>
                </a:lnTo>
                <a:lnTo>
                  <a:pt x="194" y="617"/>
                </a:lnTo>
                <a:lnTo>
                  <a:pt x="192" y="614"/>
                </a:lnTo>
                <a:lnTo>
                  <a:pt x="190" y="612"/>
                </a:lnTo>
                <a:lnTo>
                  <a:pt x="189" y="609"/>
                </a:lnTo>
                <a:lnTo>
                  <a:pt x="188" y="606"/>
                </a:lnTo>
                <a:lnTo>
                  <a:pt x="190" y="608"/>
                </a:lnTo>
                <a:lnTo>
                  <a:pt x="193" y="611"/>
                </a:lnTo>
                <a:lnTo>
                  <a:pt x="195" y="612"/>
                </a:lnTo>
                <a:lnTo>
                  <a:pt x="198" y="614"/>
                </a:lnTo>
                <a:lnTo>
                  <a:pt x="202" y="615"/>
                </a:lnTo>
                <a:lnTo>
                  <a:pt x="205" y="616"/>
                </a:lnTo>
                <a:lnTo>
                  <a:pt x="208" y="616"/>
                </a:lnTo>
                <a:lnTo>
                  <a:pt x="212" y="617"/>
                </a:lnTo>
                <a:lnTo>
                  <a:pt x="211" y="612"/>
                </a:lnTo>
                <a:lnTo>
                  <a:pt x="209" y="608"/>
                </a:lnTo>
                <a:lnTo>
                  <a:pt x="206" y="605"/>
                </a:lnTo>
                <a:lnTo>
                  <a:pt x="203" y="602"/>
                </a:lnTo>
                <a:lnTo>
                  <a:pt x="201" y="598"/>
                </a:lnTo>
                <a:lnTo>
                  <a:pt x="200" y="595"/>
                </a:lnTo>
                <a:lnTo>
                  <a:pt x="201" y="591"/>
                </a:lnTo>
                <a:lnTo>
                  <a:pt x="203" y="586"/>
                </a:lnTo>
                <a:lnTo>
                  <a:pt x="206" y="586"/>
                </a:lnTo>
                <a:lnTo>
                  <a:pt x="208" y="587"/>
                </a:lnTo>
                <a:lnTo>
                  <a:pt x="211" y="589"/>
                </a:lnTo>
                <a:lnTo>
                  <a:pt x="214" y="589"/>
                </a:lnTo>
                <a:lnTo>
                  <a:pt x="216" y="588"/>
                </a:lnTo>
                <a:lnTo>
                  <a:pt x="217" y="586"/>
                </a:lnTo>
                <a:lnTo>
                  <a:pt x="217" y="585"/>
                </a:lnTo>
                <a:lnTo>
                  <a:pt x="217" y="583"/>
                </a:lnTo>
                <a:lnTo>
                  <a:pt x="224" y="589"/>
                </a:lnTo>
                <a:lnTo>
                  <a:pt x="231" y="591"/>
                </a:lnTo>
                <a:lnTo>
                  <a:pt x="237" y="590"/>
                </a:lnTo>
                <a:lnTo>
                  <a:pt x="244" y="587"/>
                </a:lnTo>
                <a:lnTo>
                  <a:pt x="250" y="583"/>
                </a:lnTo>
                <a:lnTo>
                  <a:pt x="256" y="578"/>
                </a:lnTo>
                <a:lnTo>
                  <a:pt x="262" y="573"/>
                </a:lnTo>
                <a:lnTo>
                  <a:pt x="268" y="569"/>
                </a:lnTo>
                <a:lnTo>
                  <a:pt x="269" y="568"/>
                </a:lnTo>
                <a:lnTo>
                  <a:pt x="271" y="567"/>
                </a:lnTo>
                <a:lnTo>
                  <a:pt x="273" y="567"/>
                </a:lnTo>
                <a:lnTo>
                  <a:pt x="275" y="566"/>
                </a:lnTo>
                <a:lnTo>
                  <a:pt x="277" y="565"/>
                </a:lnTo>
                <a:lnTo>
                  <a:pt x="278" y="564"/>
                </a:lnTo>
                <a:lnTo>
                  <a:pt x="281" y="564"/>
                </a:lnTo>
                <a:lnTo>
                  <a:pt x="282" y="565"/>
                </a:lnTo>
                <a:lnTo>
                  <a:pt x="283" y="563"/>
                </a:lnTo>
                <a:lnTo>
                  <a:pt x="286" y="562"/>
                </a:lnTo>
                <a:lnTo>
                  <a:pt x="288" y="561"/>
                </a:lnTo>
                <a:lnTo>
                  <a:pt x="288" y="557"/>
                </a:lnTo>
                <a:lnTo>
                  <a:pt x="291" y="557"/>
                </a:lnTo>
                <a:lnTo>
                  <a:pt x="293" y="557"/>
                </a:lnTo>
                <a:lnTo>
                  <a:pt x="295" y="556"/>
                </a:lnTo>
                <a:lnTo>
                  <a:pt x="297" y="556"/>
                </a:lnTo>
                <a:lnTo>
                  <a:pt x="299" y="555"/>
                </a:lnTo>
                <a:lnTo>
                  <a:pt x="302" y="554"/>
                </a:lnTo>
                <a:lnTo>
                  <a:pt x="303" y="554"/>
                </a:lnTo>
                <a:lnTo>
                  <a:pt x="306" y="553"/>
                </a:lnTo>
                <a:lnTo>
                  <a:pt x="308" y="551"/>
                </a:lnTo>
                <a:lnTo>
                  <a:pt x="308" y="547"/>
                </a:lnTo>
                <a:lnTo>
                  <a:pt x="307" y="543"/>
                </a:lnTo>
                <a:lnTo>
                  <a:pt x="307" y="540"/>
                </a:lnTo>
                <a:lnTo>
                  <a:pt x="310" y="538"/>
                </a:lnTo>
                <a:lnTo>
                  <a:pt x="314" y="536"/>
                </a:lnTo>
                <a:lnTo>
                  <a:pt x="317" y="535"/>
                </a:lnTo>
                <a:lnTo>
                  <a:pt x="319" y="533"/>
                </a:lnTo>
                <a:lnTo>
                  <a:pt x="321" y="527"/>
                </a:lnTo>
                <a:lnTo>
                  <a:pt x="320" y="521"/>
                </a:lnTo>
                <a:lnTo>
                  <a:pt x="319" y="516"/>
                </a:lnTo>
                <a:lnTo>
                  <a:pt x="318" y="510"/>
                </a:lnTo>
                <a:lnTo>
                  <a:pt x="316" y="503"/>
                </a:lnTo>
                <a:lnTo>
                  <a:pt x="315" y="497"/>
                </a:lnTo>
                <a:lnTo>
                  <a:pt x="315" y="491"/>
                </a:lnTo>
                <a:lnTo>
                  <a:pt x="318" y="484"/>
                </a:lnTo>
                <a:lnTo>
                  <a:pt x="319" y="485"/>
                </a:lnTo>
                <a:lnTo>
                  <a:pt x="320" y="487"/>
                </a:lnTo>
                <a:lnTo>
                  <a:pt x="321" y="488"/>
                </a:lnTo>
                <a:lnTo>
                  <a:pt x="321" y="490"/>
                </a:lnTo>
                <a:lnTo>
                  <a:pt x="322" y="490"/>
                </a:lnTo>
                <a:lnTo>
                  <a:pt x="324" y="490"/>
                </a:lnTo>
                <a:lnTo>
                  <a:pt x="325" y="490"/>
                </a:lnTo>
                <a:lnTo>
                  <a:pt x="327" y="490"/>
                </a:lnTo>
                <a:lnTo>
                  <a:pt x="324" y="486"/>
                </a:lnTo>
                <a:lnTo>
                  <a:pt x="325" y="483"/>
                </a:lnTo>
                <a:lnTo>
                  <a:pt x="328" y="481"/>
                </a:lnTo>
                <a:lnTo>
                  <a:pt x="329" y="479"/>
                </a:lnTo>
                <a:lnTo>
                  <a:pt x="326" y="470"/>
                </a:lnTo>
                <a:lnTo>
                  <a:pt x="322" y="460"/>
                </a:lnTo>
                <a:lnTo>
                  <a:pt x="320" y="450"/>
                </a:lnTo>
                <a:lnTo>
                  <a:pt x="318" y="440"/>
                </a:lnTo>
                <a:lnTo>
                  <a:pt x="315" y="429"/>
                </a:lnTo>
                <a:lnTo>
                  <a:pt x="313" y="420"/>
                </a:lnTo>
                <a:lnTo>
                  <a:pt x="311" y="410"/>
                </a:lnTo>
                <a:lnTo>
                  <a:pt x="308" y="400"/>
                </a:lnTo>
                <a:lnTo>
                  <a:pt x="305" y="390"/>
                </a:lnTo>
                <a:lnTo>
                  <a:pt x="302" y="382"/>
                </a:lnTo>
                <a:lnTo>
                  <a:pt x="299" y="372"/>
                </a:lnTo>
                <a:lnTo>
                  <a:pt x="294" y="363"/>
                </a:lnTo>
                <a:lnTo>
                  <a:pt x="290" y="355"/>
                </a:lnTo>
                <a:lnTo>
                  <a:pt x="284" y="346"/>
                </a:lnTo>
                <a:lnTo>
                  <a:pt x="278" y="338"/>
                </a:lnTo>
                <a:lnTo>
                  <a:pt x="271" y="332"/>
                </a:lnTo>
                <a:lnTo>
                  <a:pt x="265" y="327"/>
                </a:lnTo>
                <a:lnTo>
                  <a:pt x="259" y="323"/>
                </a:lnTo>
                <a:lnTo>
                  <a:pt x="253" y="318"/>
                </a:lnTo>
                <a:lnTo>
                  <a:pt x="246" y="314"/>
                </a:lnTo>
                <a:lnTo>
                  <a:pt x="239" y="310"/>
                </a:lnTo>
                <a:lnTo>
                  <a:pt x="232" y="306"/>
                </a:lnTo>
                <a:lnTo>
                  <a:pt x="226" y="302"/>
                </a:lnTo>
                <a:lnTo>
                  <a:pt x="219" y="298"/>
                </a:lnTo>
                <a:lnTo>
                  <a:pt x="214" y="295"/>
                </a:lnTo>
                <a:lnTo>
                  <a:pt x="210" y="292"/>
                </a:lnTo>
                <a:lnTo>
                  <a:pt x="206" y="288"/>
                </a:lnTo>
                <a:lnTo>
                  <a:pt x="202" y="284"/>
                </a:lnTo>
                <a:lnTo>
                  <a:pt x="198" y="279"/>
                </a:lnTo>
                <a:lnTo>
                  <a:pt x="195" y="274"/>
                </a:lnTo>
                <a:lnTo>
                  <a:pt x="191" y="270"/>
                </a:lnTo>
                <a:lnTo>
                  <a:pt x="188" y="265"/>
                </a:lnTo>
                <a:lnTo>
                  <a:pt x="192" y="265"/>
                </a:lnTo>
                <a:lnTo>
                  <a:pt x="195" y="262"/>
                </a:lnTo>
                <a:lnTo>
                  <a:pt x="197" y="259"/>
                </a:lnTo>
                <a:lnTo>
                  <a:pt x="200" y="256"/>
                </a:lnTo>
                <a:lnTo>
                  <a:pt x="194" y="251"/>
                </a:lnTo>
                <a:lnTo>
                  <a:pt x="188" y="246"/>
                </a:lnTo>
                <a:lnTo>
                  <a:pt x="183" y="239"/>
                </a:lnTo>
                <a:lnTo>
                  <a:pt x="178" y="233"/>
                </a:lnTo>
                <a:lnTo>
                  <a:pt x="173" y="226"/>
                </a:lnTo>
                <a:lnTo>
                  <a:pt x="168" y="221"/>
                </a:lnTo>
                <a:lnTo>
                  <a:pt x="162" y="215"/>
                </a:lnTo>
                <a:lnTo>
                  <a:pt x="155" y="210"/>
                </a:lnTo>
                <a:lnTo>
                  <a:pt x="159" y="208"/>
                </a:lnTo>
                <a:lnTo>
                  <a:pt x="162" y="206"/>
                </a:lnTo>
                <a:lnTo>
                  <a:pt x="165" y="204"/>
                </a:lnTo>
                <a:lnTo>
                  <a:pt x="166" y="202"/>
                </a:lnTo>
                <a:lnTo>
                  <a:pt x="165" y="197"/>
                </a:lnTo>
                <a:lnTo>
                  <a:pt x="164" y="193"/>
                </a:lnTo>
                <a:lnTo>
                  <a:pt x="162" y="188"/>
                </a:lnTo>
                <a:lnTo>
                  <a:pt x="161" y="183"/>
                </a:lnTo>
                <a:lnTo>
                  <a:pt x="160" y="179"/>
                </a:lnTo>
                <a:lnTo>
                  <a:pt x="160" y="175"/>
                </a:lnTo>
                <a:lnTo>
                  <a:pt x="161" y="171"/>
                </a:lnTo>
                <a:lnTo>
                  <a:pt x="165" y="168"/>
                </a:lnTo>
                <a:lnTo>
                  <a:pt x="166" y="167"/>
                </a:lnTo>
                <a:lnTo>
                  <a:pt x="168" y="167"/>
                </a:lnTo>
                <a:lnTo>
                  <a:pt x="170" y="167"/>
                </a:lnTo>
                <a:lnTo>
                  <a:pt x="172" y="167"/>
                </a:lnTo>
                <a:lnTo>
                  <a:pt x="174" y="167"/>
                </a:lnTo>
                <a:lnTo>
                  <a:pt x="176" y="167"/>
                </a:lnTo>
                <a:lnTo>
                  <a:pt x="177" y="167"/>
                </a:lnTo>
                <a:lnTo>
                  <a:pt x="179" y="166"/>
                </a:lnTo>
                <a:lnTo>
                  <a:pt x="181" y="164"/>
                </a:lnTo>
                <a:lnTo>
                  <a:pt x="183" y="163"/>
                </a:lnTo>
                <a:lnTo>
                  <a:pt x="185" y="161"/>
                </a:lnTo>
                <a:lnTo>
                  <a:pt x="187" y="160"/>
                </a:lnTo>
                <a:lnTo>
                  <a:pt x="189" y="158"/>
                </a:lnTo>
                <a:lnTo>
                  <a:pt x="190" y="157"/>
                </a:lnTo>
                <a:lnTo>
                  <a:pt x="191" y="155"/>
                </a:lnTo>
                <a:lnTo>
                  <a:pt x="193" y="153"/>
                </a:lnTo>
                <a:lnTo>
                  <a:pt x="194" y="150"/>
                </a:lnTo>
                <a:lnTo>
                  <a:pt x="194" y="147"/>
                </a:lnTo>
                <a:lnTo>
                  <a:pt x="195" y="144"/>
                </a:lnTo>
                <a:lnTo>
                  <a:pt x="195" y="140"/>
                </a:lnTo>
                <a:lnTo>
                  <a:pt x="196" y="137"/>
                </a:lnTo>
                <a:lnTo>
                  <a:pt x="197" y="134"/>
                </a:lnTo>
                <a:lnTo>
                  <a:pt x="199" y="132"/>
                </a:lnTo>
                <a:lnTo>
                  <a:pt x="202" y="128"/>
                </a:lnTo>
                <a:lnTo>
                  <a:pt x="203" y="127"/>
                </a:lnTo>
                <a:lnTo>
                  <a:pt x="203" y="124"/>
                </a:lnTo>
                <a:lnTo>
                  <a:pt x="202" y="120"/>
                </a:lnTo>
                <a:lnTo>
                  <a:pt x="200" y="117"/>
                </a:lnTo>
                <a:lnTo>
                  <a:pt x="205" y="117"/>
                </a:lnTo>
                <a:lnTo>
                  <a:pt x="209" y="118"/>
                </a:lnTo>
                <a:lnTo>
                  <a:pt x="213" y="121"/>
                </a:lnTo>
                <a:lnTo>
                  <a:pt x="217" y="124"/>
                </a:lnTo>
                <a:lnTo>
                  <a:pt x="220" y="126"/>
                </a:lnTo>
                <a:lnTo>
                  <a:pt x="224" y="128"/>
                </a:lnTo>
                <a:lnTo>
                  <a:pt x="228" y="129"/>
                </a:lnTo>
                <a:lnTo>
                  <a:pt x="232" y="128"/>
                </a:lnTo>
                <a:lnTo>
                  <a:pt x="234" y="127"/>
                </a:lnTo>
                <a:lnTo>
                  <a:pt x="236" y="127"/>
                </a:lnTo>
                <a:lnTo>
                  <a:pt x="239" y="127"/>
                </a:lnTo>
                <a:lnTo>
                  <a:pt x="241" y="128"/>
                </a:lnTo>
                <a:lnTo>
                  <a:pt x="243" y="128"/>
                </a:lnTo>
                <a:lnTo>
                  <a:pt x="246" y="128"/>
                </a:lnTo>
                <a:lnTo>
                  <a:pt x="247" y="127"/>
                </a:lnTo>
                <a:lnTo>
                  <a:pt x="249" y="126"/>
                </a:lnTo>
                <a:lnTo>
                  <a:pt x="250" y="124"/>
                </a:lnTo>
                <a:lnTo>
                  <a:pt x="251" y="122"/>
                </a:lnTo>
                <a:lnTo>
                  <a:pt x="250" y="120"/>
                </a:lnTo>
                <a:lnTo>
                  <a:pt x="250" y="117"/>
                </a:lnTo>
                <a:lnTo>
                  <a:pt x="246" y="117"/>
                </a:lnTo>
                <a:lnTo>
                  <a:pt x="243" y="114"/>
                </a:lnTo>
                <a:lnTo>
                  <a:pt x="241" y="111"/>
                </a:lnTo>
                <a:lnTo>
                  <a:pt x="238" y="110"/>
                </a:lnTo>
                <a:lnTo>
                  <a:pt x="240" y="107"/>
                </a:lnTo>
                <a:lnTo>
                  <a:pt x="242" y="103"/>
                </a:lnTo>
                <a:lnTo>
                  <a:pt x="244" y="100"/>
                </a:lnTo>
                <a:lnTo>
                  <a:pt x="246" y="97"/>
                </a:lnTo>
                <a:lnTo>
                  <a:pt x="248" y="94"/>
                </a:lnTo>
                <a:lnTo>
                  <a:pt x="251" y="92"/>
                </a:lnTo>
                <a:lnTo>
                  <a:pt x="253" y="89"/>
                </a:lnTo>
                <a:lnTo>
                  <a:pt x="256" y="86"/>
                </a:lnTo>
                <a:lnTo>
                  <a:pt x="254" y="84"/>
                </a:lnTo>
                <a:lnTo>
                  <a:pt x="251" y="81"/>
                </a:lnTo>
                <a:lnTo>
                  <a:pt x="249" y="79"/>
                </a:lnTo>
                <a:lnTo>
                  <a:pt x="247" y="78"/>
                </a:lnTo>
                <a:lnTo>
                  <a:pt x="243" y="77"/>
                </a:lnTo>
                <a:lnTo>
                  <a:pt x="240" y="77"/>
                </a:lnTo>
                <a:lnTo>
                  <a:pt x="237" y="77"/>
                </a:lnTo>
                <a:lnTo>
                  <a:pt x="233" y="77"/>
                </a:lnTo>
                <a:lnTo>
                  <a:pt x="230" y="77"/>
                </a:lnTo>
                <a:lnTo>
                  <a:pt x="227" y="76"/>
                </a:lnTo>
                <a:lnTo>
                  <a:pt x="224" y="75"/>
                </a:lnTo>
                <a:lnTo>
                  <a:pt x="221" y="73"/>
                </a:lnTo>
                <a:lnTo>
                  <a:pt x="217" y="72"/>
                </a:lnTo>
                <a:lnTo>
                  <a:pt x="215" y="69"/>
                </a:lnTo>
                <a:lnTo>
                  <a:pt x="213" y="67"/>
                </a:lnTo>
                <a:lnTo>
                  <a:pt x="210" y="64"/>
                </a:lnTo>
                <a:lnTo>
                  <a:pt x="207" y="61"/>
                </a:lnTo>
                <a:lnTo>
                  <a:pt x="204" y="59"/>
                </a:lnTo>
                <a:lnTo>
                  <a:pt x="201" y="58"/>
                </a:lnTo>
                <a:lnTo>
                  <a:pt x="197" y="58"/>
                </a:lnTo>
                <a:lnTo>
                  <a:pt x="198" y="54"/>
                </a:lnTo>
                <a:lnTo>
                  <a:pt x="200" y="51"/>
                </a:lnTo>
                <a:lnTo>
                  <a:pt x="202" y="47"/>
                </a:lnTo>
                <a:lnTo>
                  <a:pt x="202" y="43"/>
                </a:lnTo>
                <a:lnTo>
                  <a:pt x="203" y="39"/>
                </a:lnTo>
                <a:lnTo>
                  <a:pt x="205" y="35"/>
                </a:lnTo>
                <a:lnTo>
                  <a:pt x="206" y="31"/>
                </a:lnTo>
                <a:lnTo>
                  <a:pt x="208" y="28"/>
                </a:lnTo>
                <a:lnTo>
                  <a:pt x="209" y="24"/>
                </a:lnTo>
                <a:lnTo>
                  <a:pt x="207" y="23"/>
                </a:lnTo>
                <a:lnTo>
                  <a:pt x="204" y="23"/>
                </a:lnTo>
                <a:lnTo>
                  <a:pt x="202" y="21"/>
                </a:lnTo>
                <a:lnTo>
                  <a:pt x="200" y="20"/>
                </a:lnTo>
                <a:lnTo>
                  <a:pt x="198" y="20"/>
                </a:lnTo>
                <a:lnTo>
                  <a:pt x="195" y="20"/>
                </a:lnTo>
                <a:lnTo>
                  <a:pt x="193" y="21"/>
                </a:lnTo>
                <a:lnTo>
                  <a:pt x="190" y="23"/>
                </a:lnTo>
                <a:lnTo>
                  <a:pt x="187" y="23"/>
                </a:lnTo>
                <a:lnTo>
                  <a:pt x="185" y="23"/>
                </a:lnTo>
                <a:lnTo>
                  <a:pt x="182" y="23"/>
                </a:lnTo>
                <a:lnTo>
                  <a:pt x="178" y="21"/>
                </a:lnTo>
                <a:lnTo>
                  <a:pt x="174" y="20"/>
                </a:lnTo>
                <a:lnTo>
                  <a:pt x="170" y="20"/>
                </a:lnTo>
                <a:lnTo>
                  <a:pt x="166" y="20"/>
                </a:lnTo>
                <a:lnTo>
                  <a:pt x="162" y="20"/>
                </a:lnTo>
                <a:lnTo>
                  <a:pt x="159" y="19"/>
                </a:lnTo>
                <a:lnTo>
                  <a:pt x="157" y="19"/>
                </a:lnTo>
                <a:lnTo>
                  <a:pt x="154" y="16"/>
                </a:lnTo>
                <a:lnTo>
                  <a:pt x="152" y="12"/>
                </a:lnTo>
                <a:lnTo>
                  <a:pt x="149" y="8"/>
                </a:lnTo>
                <a:lnTo>
                  <a:pt x="145" y="5"/>
                </a:lnTo>
                <a:lnTo>
                  <a:pt x="142" y="3"/>
                </a:lnTo>
                <a:lnTo>
                  <a:pt x="138" y="1"/>
                </a:lnTo>
                <a:lnTo>
                  <a:pt x="134" y="0"/>
                </a:lnTo>
                <a:lnTo>
                  <a:pt x="130" y="0"/>
                </a:lnTo>
                <a:lnTo>
                  <a:pt x="127" y="1"/>
                </a:lnTo>
                <a:lnTo>
                  <a:pt x="123" y="3"/>
                </a:lnTo>
                <a:lnTo>
                  <a:pt x="120" y="6"/>
                </a:lnTo>
                <a:lnTo>
                  <a:pt x="118" y="8"/>
                </a:lnTo>
                <a:lnTo>
                  <a:pt x="116" y="12"/>
                </a:lnTo>
                <a:lnTo>
                  <a:pt x="115" y="16"/>
                </a:lnTo>
                <a:lnTo>
                  <a:pt x="115" y="20"/>
                </a:lnTo>
                <a:lnTo>
                  <a:pt x="116" y="23"/>
                </a:lnTo>
                <a:lnTo>
                  <a:pt x="117" y="28"/>
                </a:lnTo>
                <a:lnTo>
                  <a:pt x="114" y="28"/>
                </a:lnTo>
                <a:lnTo>
                  <a:pt x="112" y="27"/>
                </a:lnTo>
                <a:lnTo>
                  <a:pt x="110" y="27"/>
                </a:lnTo>
                <a:lnTo>
                  <a:pt x="108" y="26"/>
                </a:lnTo>
                <a:lnTo>
                  <a:pt x="106" y="26"/>
                </a:lnTo>
                <a:lnTo>
                  <a:pt x="104" y="26"/>
                </a:lnTo>
                <a:lnTo>
                  <a:pt x="102" y="27"/>
                </a:lnTo>
                <a:lnTo>
                  <a:pt x="100" y="29"/>
                </a:lnTo>
                <a:lnTo>
                  <a:pt x="99" y="30"/>
                </a:lnTo>
                <a:lnTo>
                  <a:pt x="99" y="31"/>
                </a:lnTo>
                <a:lnTo>
                  <a:pt x="99" y="33"/>
                </a:lnTo>
                <a:lnTo>
                  <a:pt x="98" y="34"/>
                </a:lnTo>
                <a:lnTo>
                  <a:pt x="97" y="34"/>
                </a:lnTo>
                <a:lnTo>
                  <a:pt x="95" y="34"/>
                </a:lnTo>
                <a:lnTo>
                  <a:pt x="93" y="34"/>
                </a:lnTo>
                <a:lnTo>
                  <a:pt x="93" y="32"/>
                </a:lnTo>
                <a:lnTo>
                  <a:pt x="93" y="30"/>
                </a:lnTo>
                <a:lnTo>
                  <a:pt x="92" y="29"/>
                </a:lnTo>
                <a:lnTo>
                  <a:pt x="90" y="28"/>
                </a:lnTo>
                <a:lnTo>
                  <a:pt x="89" y="31"/>
                </a:lnTo>
                <a:lnTo>
                  <a:pt x="87" y="33"/>
                </a:lnTo>
                <a:lnTo>
                  <a:pt x="85" y="34"/>
                </a:lnTo>
                <a:lnTo>
                  <a:pt x="83" y="36"/>
                </a:lnTo>
                <a:lnTo>
                  <a:pt x="80" y="37"/>
                </a:lnTo>
                <a:lnTo>
                  <a:pt x="78" y="38"/>
                </a:lnTo>
                <a:lnTo>
                  <a:pt x="75" y="39"/>
                </a:lnTo>
                <a:lnTo>
                  <a:pt x="73" y="40"/>
                </a:lnTo>
                <a:lnTo>
                  <a:pt x="71" y="36"/>
                </a:lnTo>
                <a:lnTo>
                  <a:pt x="69" y="32"/>
                </a:lnTo>
                <a:lnTo>
                  <a:pt x="67" y="30"/>
                </a:lnTo>
                <a:lnTo>
                  <a:pt x="64" y="28"/>
                </a:lnTo>
                <a:lnTo>
                  <a:pt x="60" y="26"/>
                </a:lnTo>
                <a:lnTo>
                  <a:pt x="57" y="26"/>
                </a:lnTo>
                <a:lnTo>
                  <a:pt x="53" y="26"/>
                </a:lnTo>
                <a:lnTo>
                  <a:pt x="49" y="26"/>
                </a:lnTo>
                <a:lnTo>
                  <a:pt x="47" y="27"/>
                </a:lnTo>
                <a:lnTo>
                  <a:pt x="45" y="29"/>
                </a:lnTo>
                <a:lnTo>
                  <a:pt x="44" y="31"/>
                </a:lnTo>
                <a:lnTo>
                  <a:pt x="43" y="33"/>
                </a:lnTo>
                <a:lnTo>
                  <a:pt x="41" y="36"/>
                </a:lnTo>
                <a:lnTo>
                  <a:pt x="40" y="38"/>
                </a:lnTo>
                <a:lnTo>
                  <a:pt x="39" y="40"/>
                </a:lnTo>
                <a:lnTo>
                  <a:pt x="37" y="41"/>
                </a:lnTo>
                <a:lnTo>
                  <a:pt x="34" y="41"/>
                </a:lnTo>
                <a:lnTo>
                  <a:pt x="32" y="41"/>
                </a:lnTo>
                <a:lnTo>
                  <a:pt x="29" y="40"/>
                </a:lnTo>
                <a:lnTo>
                  <a:pt x="26" y="38"/>
                </a:lnTo>
                <a:lnTo>
                  <a:pt x="23" y="37"/>
                </a:lnTo>
                <a:lnTo>
                  <a:pt x="20" y="34"/>
                </a:lnTo>
                <a:lnTo>
                  <a:pt x="18" y="32"/>
                </a:lnTo>
                <a:lnTo>
                  <a:pt x="16" y="29"/>
                </a:lnTo>
                <a:lnTo>
                  <a:pt x="14" y="28"/>
                </a:lnTo>
                <a:lnTo>
                  <a:pt x="12" y="28"/>
                </a:lnTo>
                <a:lnTo>
                  <a:pt x="10" y="28"/>
                </a:lnTo>
                <a:lnTo>
                  <a:pt x="8" y="29"/>
                </a:lnTo>
                <a:lnTo>
                  <a:pt x="7" y="31"/>
                </a:lnTo>
                <a:lnTo>
                  <a:pt x="6" y="34"/>
                </a:lnTo>
                <a:lnTo>
                  <a:pt x="5" y="36"/>
                </a:lnTo>
                <a:lnTo>
                  <a:pt x="4" y="38"/>
                </a:lnTo>
                <a:lnTo>
                  <a:pt x="3" y="40"/>
                </a:lnTo>
                <a:lnTo>
                  <a:pt x="3" y="42"/>
                </a:lnTo>
                <a:lnTo>
                  <a:pt x="2" y="45"/>
                </a:lnTo>
                <a:lnTo>
                  <a:pt x="1" y="48"/>
                </a:lnTo>
                <a:lnTo>
                  <a:pt x="0" y="5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0" name="Freeform 199"/>
          <p:cNvSpPr>
            <a:spLocks/>
          </p:cNvSpPr>
          <p:nvPr/>
        </p:nvSpPr>
        <p:spPr bwMode="auto">
          <a:xfrm>
            <a:off x="4081463" y="3077474"/>
            <a:ext cx="542925" cy="989012"/>
          </a:xfrm>
          <a:custGeom>
            <a:avLst/>
            <a:gdLst/>
            <a:ahLst/>
            <a:cxnLst>
              <a:cxn ang="0">
                <a:pos x="26" y="78"/>
              </a:cxn>
              <a:cxn ang="0">
                <a:pos x="36" y="101"/>
              </a:cxn>
              <a:cxn ang="0">
                <a:pos x="98" y="114"/>
              </a:cxn>
              <a:cxn ang="0">
                <a:pos x="116" y="143"/>
              </a:cxn>
              <a:cxn ang="0">
                <a:pos x="124" y="161"/>
              </a:cxn>
              <a:cxn ang="0">
                <a:pos x="102" y="181"/>
              </a:cxn>
              <a:cxn ang="0">
                <a:pos x="85" y="180"/>
              </a:cxn>
              <a:cxn ang="0">
                <a:pos x="131" y="221"/>
              </a:cxn>
              <a:cxn ang="0">
                <a:pos x="150" y="243"/>
              </a:cxn>
              <a:cxn ang="0">
                <a:pos x="185" y="288"/>
              </a:cxn>
              <a:cxn ang="0">
                <a:pos x="185" y="299"/>
              </a:cxn>
              <a:cxn ang="0">
                <a:pos x="236" y="337"/>
              </a:cxn>
              <a:cxn ang="0">
                <a:pos x="232" y="346"/>
              </a:cxn>
              <a:cxn ang="0">
                <a:pos x="252" y="377"/>
              </a:cxn>
              <a:cxn ang="0">
                <a:pos x="244" y="410"/>
              </a:cxn>
              <a:cxn ang="0">
                <a:pos x="233" y="432"/>
              </a:cxn>
              <a:cxn ang="0">
                <a:pos x="247" y="487"/>
              </a:cxn>
              <a:cxn ang="0">
                <a:pos x="222" y="517"/>
              </a:cxn>
              <a:cxn ang="0">
                <a:pos x="198" y="529"/>
              </a:cxn>
              <a:cxn ang="0">
                <a:pos x="165" y="545"/>
              </a:cxn>
              <a:cxn ang="0">
                <a:pos x="186" y="576"/>
              </a:cxn>
              <a:cxn ang="0">
                <a:pos x="165" y="570"/>
              </a:cxn>
              <a:cxn ang="0">
                <a:pos x="139" y="574"/>
              </a:cxn>
              <a:cxn ang="0">
                <a:pos x="118" y="587"/>
              </a:cxn>
              <a:cxn ang="0">
                <a:pos x="112" y="602"/>
              </a:cxn>
              <a:cxn ang="0">
                <a:pos x="130" y="612"/>
              </a:cxn>
              <a:cxn ang="0">
                <a:pos x="120" y="643"/>
              </a:cxn>
              <a:cxn ang="0">
                <a:pos x="125" y="682"/>
              </a:cxn>
              <a:cxn ang="0">
                <a:pos x="162" y="656"/>
              </a:cxn>
              <a:cxn ang="0">
                <a:pos x="174" y="622"/>
              </a:cxn>
              <a:cxn ang="0">
                <a:pos x="191" y="635"/>
              </a:cxn>
              <a:cxn ang="0">
                <a:pos x="196" y="620"/>
              </a:cxn>
              <a:cxn ang="0">
                <a:pos x="216" y="623"/>
              </a:cxn>
              <a:cxn ang="0">
                <a:pos x="215" y="594"/>
              </a:cxn>
              <a:cxn ang="0">
                <a:pos x="261" y="583"/>
              </a:cxn>
              <a:cxn ang="0">
                <a:pos x="288" y="568"/>
              </a:cxn>
              <a:cxn ang="0">
                <a:pos x="312" y="558"/>
              </a:cxn>
              <a:cxn ang="0">
                <a:pos x="325" y="520"/>
              </a:cxn>
              <a:cxn ang="0">
                <a:pos x="330" y="494"/>
              </a:cxn>
              <a:cxn ang="0">
                <a:pos x="321" y="433"/>
              </a:cxn>
              <a:cxn ang="0">
                <a:pos x="276" y="335"/>
              </a:cxn>
              <a:cxn ang="0">
                <a:pos x="210" y="290"/>
              </a:cxn>
              <a:cxn ang="0">
                <a:pos x="191" y="248"/>
              </a:cxn>
              <a:cxn ang="0">
                <a:pos x="168" y="198"/>
              </a:cxn>
              <a:cxn ang="0">
                <a:pos x="175" y="169"/>
              </a:cxn>
              <a:cxn ang="0">
                <a:pos x="194" y="156"/>
              </a:cxn>
              <a:cxn ang="0">
                <a:pos x="207" y="125"/>
              </a:cxn>
              <a:cxn ang="0">
                <a:pos x="238" y="128"/>
              </a:cxn>
              <a:cxn ang="0">
                <a:pos x="255" y="118"/>
              </a:cxn>
              <a:cxn ang="0">
                <a:pos x="258" y="90"/>
              </a:cxn>
              <a:cxn ang="0">
                <a:pos x="231" y="77"/>
              </a:cxn>
              <a:cxn ang="0">
                <a:pos x="202" y="54"/>
              </a:cxn>
              <a:cxn ang="0">
                <a:pos x="206" y="21"/>
              </a:cxn>
              <a:cxn ang="0">
                <a:pos x="173" y="20"/>
              </a:cxn>
              <a:cxn ang="0">
                <a:pos x="136" y="0"/>
              </a:cxn>
              <a:cxn ang="0">
                <a:pos x="116" y="29"/>
              </a:cxn>
              <a:cxn ang="0">
                <a:pos x="100" y="35"/>
              </a:cxn>
              <a:cxn ang="0">
                <a:pos x="85" y="37"/>
              </a:cxn>
              <a:cxn ang="0">
                <a:pos x="54" y="27"/>
              </a:cxn>
              <a:cxn ang="0">
                <a:pos x="33" y="41"/>
              </a:cxn>
              <a:cxn ang="0">
                <a:pos x="7" y="32"/>
              </a:cxn>
            </a:cxnLst>
            <a:rect l="0" t="0" r="r" b="b"/>
            <a:pathLst>
              <a:path w="336" h="683">
                <a:moveTo>
                  <a:pt x="0" y="50"/>
                </a:moveTo>
                <a:lnTo>
                  <a:pt x="3" y="52"/>
                </a:lnTo>
                <a:lnTo>
                  <a:pt x="6" y="56"/>
                </a:lnTo>
                <a:lnTo>
                  <a:pt x="9" y="58"/>
                </a:lnTo>
                <a:lnTo>
                  <a:pt x="11" y="61"/>
                </a:lnTo>
                <a:lnTo>
                  <a:pt x="14" y="64"/>
                </a:lnTo>
                <a:lnTo>
                  <a:pt x="16" y="67"/>
                </a:lnTo>
                <a:lnTo>
                  <a:pt x="18" y="71"/>
                </a:lnTo>
                <a:lnTo>
                  <a:pt x="20" y="75"/>
                </a:lnTo>
                <a:lnTo>
                  <a:pt x="22" y="78"/>
                </a:lnTo>
                <a:lnTo>
                  <a:pt x="26" y="78"/>
                </a:lnTo>
                <a:lnTo>
                  <a:pt x="30" y="79"/>
                </a:lnTo>
                <a:lnTo>
                  <a:pt x="34" y="78"/>
                </a:lnTo>
                <a:lnTo>
                  <a:pt x="38" y="78"/>
                </a:lnTo>
                <a:lnTo>
                  <a:pt x="40" y="78"/>
                </a:lnTo>
                <a:lnTo>
                  <a:pt x="42" y="80"/>
                </a:lnTo>
                <a:lnTo>
                  <a:pt x="42" y="83"/>
                </a:lnTo>
                <a:lnTo>
                  <a:pt x="41" y="87"/>
                </a:lnTo>
                <a:lnTo>
                  <a:pt x="39" y="90"/>
                </a:lnTo>
                <a:lnTo>
                  <a:pt x="38" y="94"/>
                </a:lnTo>
                <a:lnTo>
                  <a:pt x="37" y="97"/>
                </a:lnTo>
                <a:lnTo>
                  <a:pt x="36" y="101"/>
                </a:lnTo>
                <a:lnTo>
                  <a:pt x="36" y="104"/>
                </a:lnTo>
                <a:lnTo>
                  <a:pt x="37" y="107"/>
                </a:lnTo>
                <a:lnTo>
                  <a:pt x="39" y="109"/>
                </a:lnTo>
                <a:lnTo>
                  <a:pt x="46" y="112"/>
                </a:lnTo>
                <a:lnTo>
                  <a:pt x="53" y="114"/>
                </a:lnTo>
                <a:lnTo>
                  <a:pt x="60" y="114"/>
                </a:lnTo>
                <a:lnTo>
                  <a:pt x="68" y="114"/>
                </a:lnTo>
                <a:lnTo>
                  <a:pt x="75" y="114"/>
                </a:lnTo>
                <a:lnTo>
                  <a:pt x="82" y="113"/>
                </a:lnTo>
                <a:lnTo>
                  <a:pt x="91" y="113"/>
                </a:lnTo>
                <a:lnTo>
                  <a:pt x="98" y="114"/>
                </a:lnTo>
                <a:lnTo>
                  <a:pt x="102" y="115"/>
                </a:lnTo>
                <a:lnTo>
                  <a:pt x="103" y="118"/>
                </a:lnTo>
                <a:lnTo>
                  <a:pt x="104" y="121"/>
                </a:lnTo>
                <a:lnTo>
                  <a:pt x="104" y="125"/>
                </a:lnTo>
                <a:lnTo>
                  <a:pt x="104" y="129"/>
                </a:lnTo>
                <a:lnTo>
                  <a:pt x="104" y="133"/>
                </a:lnTo>
                <a:lnTo>
                  <a:pt x="105" y="136"/>
                </a:lnTo>
                <a:lnTo>
                  <a:pt x="108" y="138"/>
                </a:lnTo>
                <a:lnTo>
                  <a:pt x="110" y="140"/>
                </a:lnTo>
                <a:lnTo>
                  <a:pt x="113" y="141"/>
                </a:lnTo>
                <a:lnTo>
                  <a:pt x="116" y="143"/>
                </a:lnTo>
                <a:lnTo>
                  <a:pt x="118" y="144"/>
                </a:lnTo>
                <a:lnTo>
                  <a:pt x="121" y="145"/>
                </a:lnTo>
                <a:lnTo>
                  <a:pt x="123" y="147"/>
                </a:lnTo>
                <a:lnTo>
                  <a:pt x="125" y="149"/>
                </a:lnTo>
                <a:lnTo>
                  <a:pt x="127" y="151"/>
                </a:lnTo>
                <a:lnTo>
                  <a:pt x="128" y="153"/>
                </a:lnTo>
                <a:lnTo>
                  <a:pt x="127" y="154"/>
                </a:lnTo>
                <a:lnTo>
                  <a:pt x="127" y="156"/>
                </a:lnTo>
                <a:lnTo>
                  <a:pt x="126" y="157"/>
                </a:lnTo>
                <a:lnTo>
                  <a:pt x="125" y="159"/>
                </a:lnTo>
                <a:lnTo>
                  <a:pt x="124" y="161"/>
                </a:lnTo>
                <a:lnTo>
                  <a:pt x="123" y="163"/>
                </a:lnTo>
                <a:lnTo>
                  <a:pt x="123" y="166"/>
                </a:lnTo>
                <a:lnTo>
                  <a:pt x="123" y="169"/>
                </a:lnTo>
                <a:lnTo>
                  <a:pt x="121" y="172"/>
                </a:lnTo>
                <a:lnTo>
                  <a:pt x="119" y="174"/>
                </a:lnTo>
                <a:lnTo>
                  <a:pt x="116" y="177"/>
                </a:lnTo>
                <a:lnTo>
                  <a:pt x="113" y="179"/>
                </a:lnTo>
                <a:lnTo>
                  <a:pt x="109" y="180"/>
                </a:lnTo>
                <a:lnTo>
                  <a:pt x="105" y="182"/>
                </a:lnTo>
                <a:lnTo>
                  <a:pt x="101" y="183"/>
                </a:lnTo>
                <a:lnTo>
                  <a:pt x="102" y="181"/>
                </a:lnTo>
                <a:lnTo>
                  <a:pt x="101" y="180"/>
                </a:lnTo>
                <a:lnTo>
                  <a:pt x="100" y="178"/>
                </a:lnTo>
                <a:lnTo>
                  <a:pt x="98" y="178"/>
                </a:lnTo>
                <a:lnTo>
                  <a:pt x="96" y="177"/>
                </a:lnTo>
                <a:lnTo>
                  <a:pt x="94" y="177"/>
                </a:lnTo>
                <a:lnTo>
                  <a:pt x="92" y="177"/>
                </a:lnTo>
                <a:lnTo>
                  <a:pt x="90" y="177"/>
                </a:lnTo>
                <a:lnTo>
                  <a:pt x="88" y="178"/>
                </a:lnTo>
                <a:lnTo>
                  <a:pt x="87" y="179"/>
                </a:lnTo>
                <a:lnTo>
                  <a:pt x="86" y="179"/>
                </a:lnTo>
                <a:lnTo>
                  <a:pt x="85" y="180"/>
                </a:lnTo>
                <a:lnTo>
                  <a:pt x="87" y="188"/>
                </a:lnTo>
                <a:lnTo>
                  <a:pt x="91" y="193"/>
                </a:lnTo>
                <a:lnTo>
                  <a:pt x="96" y="199"/>
                </a:lnTo>
                <a:lnTo>
                  <a:pt x="102" y="203"/>
                </a:lnTo>
                <a:lnTo>
                  <a:pt x="109" y="207"/>
                </a:lnTo>
                <a:lnTo>
                  <a:pt x="116" y="210"/>
                </a:lnTo>
                <a:lnTo>
                  <a:pt x="124" y="213"/>
                </a:lnTo>
                <a:lnTo>
                  <a:pt x="131" y="215"/>
                </a:lnTo>
                <a:lnTo>
                  <a:pt x="130" y="217"/>
                </a:lnTo>
                <a:lnTo>
                  <a:pt x="131" y="219"/>
                </a:lnTo>
                <a:lnTo>
                  <a:pt x="131" y="221"/>
                </a:lnTo>
                <a:lnTo>
                  <a:pt x="132" y="222"/>
                </a:lnTo>
                <a:lnTo>
                  <a:pt x="133" y="224"/>
                </a:lnTo>
                <a:lnTo>
                  <a:pt x="134" y="225"/>
                </a:lnTo>
                <a:lnTo>
                  <a:pt x="135" y="227"/>
                </a:lnTo>
                <a:lnTo>
                  <a:pt x="136" y="229"/>
                </a:lnTo>
                <a:lnTo>
                  <a:pt x="136" y="232"/>
                </a:lnTo>
                <a:lnTo>
                  <a:pt x="139" y="234"/>
                </a:lnTo>
                <a:lnTo>
                  <a:pt x="142" y="236"/>
                </a:lnTo>
                <a:lnTo>
                  <a:pt x="145" y="239"/>
                </a:lnTo>
                <a:lnTo>
                  <a:pt x="147" y="241"/>
                </a:lnTo>
                <a:lnTo>
                  <a:pt x="150" y="243"/>
                </a:lnTo>
                <a:lnTo>
                  <a:pt x="152" y="245"/>
                </a:lnTo>
                <a:lnTo>
                  <a:pt x="154" y="248"/>
                </a:lnTo>
                <a:lnTo>
                  <a:pt x="158" y="254"/>
                </a:lnTo>
                <a:lnTo>
                  <a:pt x="162" y="259"/>
                </a:lnTo>
                <a:lnTo>
                  <a:pt x="166" y="264"/>
                </a:lnTo>
                <a:lnTo>
                  <a:pt x="171" y="268"/>
                </a:lnTo>
                <a:lnTo>
                  <a:pt x="175" y="272"/>
                </a:lnTo>
                <a:lnTo>
                  <a:pt x="180" y="277"/>
                </a:lnTo>
                <a:lnTo>
                  <a:pt x="184" y="282"/>
                </a:lnTo>
                <a:lnTo>
                  <a:pt x="188" y="287"/>
                </a:lnTo>
                <a:lnTo>
                  <a:pt x="185" y="288"/>
                </a:lnTo>
                <a:lnTo>
                  <a:pt x="185" y="290"/>
                </a:lnTo>
                <a:lnTo>
                  <a:pt x="186" y="292"/>
                </a:lnTo>
                <a:lnTo>
                  <a:pt x="185" y="294"/>
                </a:lnTo>
                <a:lnTo>
                  <a:pt x="188" y="295"/>
                </a:lnTo>
                <a:lnTo>
                  <a:pt x="191" y="296"/>
                </a:lnTo>
                <a:lnTo>
                  <a:pt x="194" y="297"/>
                </a:lnTo>
                <a:lnTo>
                  <a:pt x="198" y="299"/>
                </a:lnTo>
                <a:lnTo>
                  <a:pt x="194" y="299"/>
                </a:lnTo>
                <a:lnTo>
                  <a:pt x="191" y="299"/>
                </a:lnTo>
                <a:lnTo>
                  <a:pt x="188" y="299"/>
                </a:lnTo>
                <a:lnTo>
                  <a:pt x="185" y="299"/>
                </a:lnTo>
                <a:lnTo>
                  <a:pt x="191" y="304"/>
                </a:lnTo>
                <a:lnTo>
                  <a:pt x="198" y="308"/>
                </a:lnTo>
                <a:lnTo>
                  <a:pt x="203" y="312"/>
                </a:lnTo>
                <a:lnTo>
                  <a:pt x="209" y="316"/>
                </a:lnTo>
                <a:lnTo>
                  <a:pt x="214" y="321"/>
                </a:lnTo>
                <a:lnTo>
                  <a:pt x="221" y="325"/>
                </a:lnTo>
                <a:lnTo>
                  <a:pt x="226" y="329"/>
                </a:lnTo>
                <a:lnTo>
                  <a:pt x="233" y="333"/>
                </a:lnTo>
                <a:lnTo>
                  <a:pt x="234" y="334"/>
                </a:lnTo>
                <a:lnTo>
                  <a:pt x="236" y="335"/>
                </a:lnTo>
                <a:lnTo>
                  <a:pt x="236" y="337"/>
                </a:lnTo>
                <a:lnTo>
                  <a:pt x="237" y="339"/>
                </a:lnTo>
                <a:lnTo>
                  <a:pt x="238" y="341"/>
                </a:lnTo>
                <a:lnTo>
                  <a:pt x="239" y="342"/>
                </a:lnTo>
                <a:lnTo>
                  <a:pt x="240" y="344"/>
                </a:lnTo>
                <a:lnTo>
                  <a:pt x="242" y="345"/>
                </a:lnTo>
                <a:lnTo>
                  <a:pt x="240" y="345"/>
                </a:lnTo>
                <a:lnTo>
                  <a:pt x="238" y="343"/>
                </a:lnTo>
                <a:lnTo>
                  <a:pt x="236" y="342"/>
                </a:lnTo>
                <a:lnTo>
                  <a:pt x="234" y="343"/>
                </a:lnTo>
                <a:lnTo>
                  <a:pt x="232" y="345"/>
                </a:lnTo>
                <a:lnTo>
                  <a:pt x="232" y="346"/>
                </a:lnTo>
                <a:lnTo>
                  <a:pt x="231" y="349"/>
                </a:lnTo>
                <a:lnTo>
                  <a:pt x="232" y="351"/>
                </a:lnTo>
                <a:lnTo>
                  <a:pt x="232" y="352"/>
                </a:lnTo>
                <a:lnTo>
                  <a:pt x="232" y="354"/>
                </a:lnTo>
                <a:lnTo>
                  <a:pt x="233" y="356"/>
                </a:lnTo>
                <a:lnTo>
                  <a:pt x="234" y="356"/>
                </a:lnTo>
                <a:lnTo>
                  <a:pt x="239" y="360"/>
                </a:lnTo>
                <a:lnTo>
                  <a:pt x="243" y="363"/>
                </a:lnTo>
                <a:lnTo>
                  <a:pt x="247" y="368"/>
                </a:lnTo>
                <a:lnTo>
                  <a:pt x="249" y="372"/>
                </a:lnTo>
                <a:lnTo>
                  <a:pt x="252" y="377"/>
                </a:lnTo>
                <a:lnTo>
                  <a:pt x="252" y="382"/>
                </a:lnTo>
                <a:lnTo>
                  <a:pt x="252" y="387"/>
                </a:lnTo>
                <a:lnTo>
                  <a:pt x="250" y="393"/>
                </a:lnTo>
                <a:lnTo>
                  <a:pt x="249" y="394"/>
                </a:lnTo>
                <a:lnTo>
                  <a:pt x="248" y="397"/>
                </a:lnTo>
                <a:lnTo>
                  <a:pt x="247" y="398"/>
                </a:lnTo>
                <a:lnTo>
                  <a:pt x="246" y="400"/>
                </a:lnTo>
                <a:lnTo>
                  <a:pt x="240" y="405"/>
                </a:lnTo>
                <a:lnTo>
                  <a:pt x="242" y="406"/>
                </a:lnTo>
                <a:lnTo>
                  <a:pt x="243" y="408"/>
                </a:lnTo>
                <a:lnTo>
                  <a:pt x="244" y="410"/>
                </a:lnTo>
                <a:lnTo>
                  <a:pt x="244" y="412"/>
                </a:lnTo>
                <a:lnTo>
                  <a:pt x="244" y="415"/>
                </a:lnTo>
                <a:lnTo>
                  <a:pt x="244" y="417"/>
                </a:lnTo>
                <a:lnTo>
                  <a:pt x="243" y="418"/>
                </a:lnTo>
                <a:lnTo>
                  <a:pt x="242" y="421"/>
                </a:lnTo>
                <a:lnTo>
                  <a:pt x="241" y="423"/>
                </a:lnTo>
                <a:lnTo>
                  <a:pt x="239" y="425"/>
                </a:lnTo>
                <a:lnTo>
                  <a:pt x="236" y="426"/>
                </a:lnTo>
                <a:lnTo>
                  <a:pt x="234" y="428"/>
                </a:lnTo>
                <a:lnTo>
                  <a:pt x="233" y="429"/>
                </a:lnTo>
                <a:lnTo>
                  <a:pt x="233" y="432"/>
                </a:lnTo>
                <a:lnTo>
                  <a:pt x="233" y="434"/>
                </a:lnTo>
                <a:lnTo>
                  <a:pt x="234" y="436"/>
                </a:lnTo>
                <a:lnTo>
                  <a:pt x="237" y="438"/>
                </a:lnTo>
                <a:lnTo>
                  <a:pt x="240" y="441"/>
                </a:lnTo>
                <a:lnTo>
                  <a:pt x="241" y="443"/>
                </a:lnTo>
                <a:lnTo>
                  <a:pt x="241" y="445"/>
                </a:lnTo>
                <a:lnTo>
                  <a:pt x="242" y="453"/>
                </a:lnTo>
                <a:lnTo>
                  <a:pt x="243" y="462"/>
                </a:lnTo>
                <a:lnTo>
                  <a:pt x="245" y="470"/>
                </a:lnTo>
                <a:lnTo>
                  <a:pt x="247" y="478"/>
                </a:lnTo>
                <a:lnTo>
                  <a:pt x="247" y="487"/>
                </a:lnTo>
                <a:lnTo>
                  <a:pt x="246" y="494"/>
                </a:lnTo>
                <a:lnTo>
                  <a:pt x="243" y="502"/>
                </a:lnTo>
                <a:lnTo>
                  <a:pt x="236" y="509"/>
                </a:lnTo>
                <a:lnTo>
                  <a:pt x="235" y="509"/>
                </a:lnTo>
                <a:lnTo>
                  <a:pt x="232" y="509"/>
                </a:lnTo>
                <a:lnTo>
                  <a:pt x="230" y="509"/>
                </a:lnTo>
                <a:lnTo>
                  <a:pt x="228" y="510"/>
                </a:lnTo>
                <a:lnTo>
                  <a:pt x="226" y="511"/>
                </a:lnTo>
                <a:lnTo>
                  <a:pt x="225" y="513"/>
                </a:lnTo>
                <a:lnTo>
                  <a:pt x="223" y="515"/>
                </a:lnTo>
                <a:lnTo>
                  <a:pt x="222" y="517"/>
                </a:lnTo>
                <a:lnTo>
                  <a:pt x="221" y="519"/>
                </a:lnTo>
                <a:lnTo>
                  <a:pt x="220" y="521"/>
                </a:lnTo>
                <a:lnTo>
                  <a:pt x="218" y="522"/>
                </a:lnTo>
                <a:lnTo>
                  <a:pt x="216" y="523"/>
                </a:lnTo>
                <a:lnTo>
                  <a:pt x="213" y="523"/>
                </a:lnTo>
                <a:lnTo>
                  <a:pt x="210" y="524"/>
                </a:lnTo>
                <a:lnTo>
                  <a:pt x="208" y="524"/>
                </a:lnTo>
                <a:lnTo>
                  <a:pt x="205" y="525"/>
                </a:lnTo>
                <a:lnTo>
                  <a:pt x="203" y="526"/>
                </a:lnTo>
                <a:lnTo>
                  <a:pt x="200" y="527"/>
                </a:lnTo>
                <a:lnTo>
                  <a:pt x="198" y="529"/>
                </a:lnTo>
                <a:lnTo>
                  <a:pt x="196" y="530"/>
                </a:lnTo>
                <a:lnTo>
                  <a:pt x="194" y="532"/>
                </a:lnTo>
                <a:lnTo>
                  <a:pt x="194" y="534"/>
                </a:lnTo>
                <a:lnTo>
                  <a:pt x="194" y="536"/>
                </a:lnTo>
                <a:lnTo>
                  <a:pt x="194" y="538"/>
                </a:lnTo>
                <a:lnTo>
                  <a:pt x="188" y="540"/>
                </a:lnTo>
                <a:lnTo>
                  <a:pt x="182" y="541"/>
                </a:lnTo>
                <a:lnTo>
                  <a:pt x="177" y="541"/>
                </a:lnTo>
                <a:lnTo>
                  <a:pt x="171" y="541"/>
                </a:lnTo>
                <a:lnTo>
                  <a:pt x="168" y="543"/>
                </a:lnTo>
                <a:lnTo>
                  <a:pt x="165" y="545"/>
                </a:lnTo>
                <a:lnTo>
                  <a:pt x="165" y="549"/>
                </a:lnTo>
                <a:lnTo>
                  <a:pt x="167" y="555"/>
                </a:lnTo>
                <a:lnTo>
                  <a:pt x="169" y="558"/>
                </a:lnTo>
                <a:lnTo>
                  <a:pt x="171" y="560"/>
                </a:lnTo>
                <a:lnTo>
                  <a:pt x="175" y="562"/>
                </a:lnTo>
                <a:lnTo>
                  <a:pt x="178" y="565"/>
                </a:lnTo>
                <a:lnTo>
                  <a:pt x="182" y="567"/>
                </a:lnTo>
                <a:lnTo>
                  <a:pt x="185" y="569"/>
                </a:lnTo>
                <a:lnTo>
                  <a:pt x="187" y="572"/>
                </a:lnTo>
                <a:lnTo>
                  <a:pt x="189" y="576"/>
                </a:lnTo>
                <a:lnTo>
                  <a:pt x="186" y="576"/>
                </a:lnTo>
                <a:lnTo>
                  <a:pt x="183" y="576"/>
                </a:lnTo>
                <a:lnTo>
                  <a:pt x="181" y="576"/>
                </a:lnTo>
                <a:lnTo>
                  <a:pt x="179" y="576"/>
                </a:lnTo>
                <a:lnTo>
                  <a:pt x="176" y="576"/>
                </a:lnTo>
                <a:lnTo>
                  <a:pt x="173" y="576"/>
                </a:lnTo>
                <a:lnTo>
                  <a:pt x="171" y="576"/>
                </a:lnTo>
                <a:lnTo>
                  <a:pt x="168" y="576"/>
                </a:lnTo>
                <a:lnTo>
                  <a:pt x="168" y="574"/>
                </a:lnTo>
                <a:lnTo>
                  <a:pt x="167" y="573"/>
                </a:lnTo>
                <a:lnTo>
                  <a:pt x="164" y="572"/>
                </a:lnTo>
                <a:lnTo>
                  <a:pt x="165" y="570"/>
                </a:lnTo>
                <a:lnTo>
                  <a:pt x="163" y="570"/>
                </a:lnTo>
                <a:lnTo>
                  <a:pt x="161" y="571"/>
                </a:lnTo>
                <a:lnTo>
                  <a:pt x="159" y="572"/>
                </a:lnTo>
                <a:lnTo>
                  <a:pt x="157" y="572"/>
                </a:lnTo>
                <a:lnTo>
                  <a:pt x="156" y="573"/>
                </a:lnTo>
                <a:lnTo>
                  <a:pt x="154" y="574"/>
                </a:lnTo>
                <a:lnTo>
                  <a:pt x="152" y="575"/>
                </a:lnTo>
                <a:lnTo>
                  <a:pt x="150" y="575"/>
                </a:lnTo>
                <a:lnTo>
                  <a:pt x="147" y="576"/>
                </a:lnTo>
                <a:lnTo>
                  <a:pt x="144" y="575"/>
                </a:lnTo>
                <a:lnTo>
                  <a:pt x="139" y="574"/>
                </a:lnTo>
                <a:lnTo>
                  <a:pt x="136" y="573"/>
                </a:lnTo>
                <a:lnTo>
                  <a:pt x="133" y="573"/>
                </a:lnTo>
                <a:lnTo>
                  <a:pt x="129" y="573"/>
                </a:lnTo>
                <a:lnTo>
                  <a:pt x="126" y="574"/>
                </a:lnTo>
                <a:lnTo>
                  <a:pt x="122" y="576"/>
                </a:lnTo>
                <a:lnTo>
                  <a:pt x="125" y="578"/>
                </a:lnTo>
                <a:lnTo>
                  <a:pt x="126" y="581"/>
                </a:lnTo>
                <a:lnTo>
                  <a:pt x="125" y="583"/>
                </a:lnTo>
                <a:lnTo>
                  <a:pt x="122" y="584"/>
                </a:lnTo>
                <a:lnTo>
                  <a:pt x="120" y="586"/>
                </a:lnTo>
                <a:lnTo>
                  <a:pt x="118" y="587"/>
                </a:lnTo>
                <a:lnTo>
                  <a:pt x="116" y="589"/>
                </a:lnTo>
                <a:lnTo>
                  <a:pt x="114" y="591"/>
                </a:lnTo>
                <a:lnTo>
                  <a:pt x="112" y="593"/>
                </a:lnTo>
                <a:lnTo>
                  <a:pt x="110" y="595"/>
                </a:lnTo>
                <a:lnTo>
                  <a:pt x="109" y="597"/>
                </a:lnTo>
                <a:lnTo>
                  <a:pt x="107" y="598"/>
                </a:lnTo>
                <a:lnTo>
                  <a:pt x="105" y="600"/>
                </a:lnTo>
                <a:lnTo>
                  <a:pt x="107" y="600"/>
                </a:lnTo>
                <a:lnTo>
                  <a:pt x="109" y="600"/>
                </a:lnTo>
                <a:lnTo>
                  <a:pt x="110" y="601"/>
                </a:lnTo>
                <a:lnTo>
                  <a:pt x="112" y="602"/>
                </a:lnTo>
                <a:lnTo>
                  <a:pt x="114" y="602"/>
                </a:lnTo>
                <a:lnTo>
                  <a:pt x="115" y="603"/>
                </a:lnTo>
                <a:lnTo>
                  <a:pt x="117" y="603"/>
                </a:lnTo>
                <a:lnTo>
                  <a:pt x="118" y="604"/>
                </a:lnTo>
                <a:lnTo>
                  <a:pt x="121" y="605"/>
                </a:lnTo>
                <a:lnTo>
                  <a:pt x="122" y="606"/>
                </a:lnTo>
                <a:lnTo>
                  <a:pt x="124" y="607"/>
                </a:lnTo>
                <a:lnTo>
                  <a:pt x="125" y="608"/>
                </a:lnTo>
                <a:lnTo>
                  <a:pt x="127" y="609"/>
                </a:lnTo>
                <a:lnTo>
                  <a:pt x="129" y="611"/>
                </a:lnTo>
                <a:lnTo>
                  <a:pt x="130" y="612"/>
                </a:lnTo>
                <a:lnTo>
                  <a:pt x="133" y="613"/>
                </a:lnTo>
                <a:lnTo>
                  <a:pt x="134" y="615"/>
                </a:lnTo>
                <a:lnTo>
                  <a:pt x="134" y="617"/>
                </a:lnTo>
                <a:lnTo>
                  <a:pt x="133" y="618"/>
                </a:lnTo>
                <a:lnTo>
                  <a:pt x="130" y="620"/>
                </a:lnTo>
                <a:lnTo>
                  <a:pt x="128" y="622"/>
                </a:lnTo>
                <a:lnTo>
                  <a:pt x="125" y="624"/>
                </a:lnTo>
                <a:lnTo>
                  <a:pt x="123" y="627"/>
                </a:lnTo>
                <a:lnTo>
                  <a:pt x="122" y="629"/>
                </a:lnTo>
                <a:lnTo>
                  <a:pt x="121" y="636"/>
                </a:lnTo>
                <a:lnTo>
                  <a:pt x="120" y="643"/>
                </a:lnTo>
                <a:lnTo>
                  <a:pt x="119" y="648"/>
                </a:lnTo>
                <a:lnTo>
                  <a:pt x="119" y="655"/>
                </a:lnTo>
                <a:lnTo>
                  <a:pt x="118" y="661"/>
                </a:lnTo>
                <a:lnTo>
                  <a:pt x="118" y="668"/>
                </a:lnTo>
                <a:lnTo>
                  <a:pt x="117" y="675"/>
                </a:lnTo>
                <a:lnTo>
                  <a:pt x="116" y="681"/>
                </a:lnTo>
                <a:lnTo>
                  <a:pt x="118" y="681"/>
                </a:lnTo>
                <a:lnTo>
                  <a:pt x="120" y="681"/>
                </a:lnTo>
                <a:lnTo>
                  <a:pt x="121" y="682"/>
                </a:lnTo>
                <a:lnTo>
                  <a:pt x="124" y="682"/>
                </a:lnTo>
                <a:lnTo>
                  <a:pt x="125" y="682"/>
                </a:lnTo>
                <a:lnTo>
                  <a:pt x="127" y="682"/>
                </a:lnTo>
                <a:lnTo>
                  <a:pt x="129" y="681"/>
                </a:lnTo>
                <a:lnTo>
                  <a:pt x="131" y="681"/>
                </a:lnTo>
                <a:lnTo>
                  <a:pt x="133" y="679"/>
                </a:lnTo>
                <a:lnTo>
                  <a:pt x="135" y="676"/>
                </a:lnTo>
                <a:lnTo>
                  <a:pt x="136" y="673"/>
                </a:lnTo>
                <a:lnTo>
                  <a:pt x="138" y="670"/>
                </a:lnTo>
                <a:lnTo>
                  <a:pt x="143" y="665"/>
                </a:lnTo>
                <a:lnTo>
                  <a:pt x="149" y="661"/>
                </a:lnTo>
                <a:lnTo>
                  <a:pt x="155" y="658"/>
                </a:lnTo>
                <a:lnTo>
                  <a:pt x="162" y="656"/>
                </a:lnTo>
                <a:lnTo>
                  <a:pt x="168" y="653"/>
                </a:lnTo>
                <a:lnTo>
                  <a:pt x="175" y="651"/>
                </a:lnTo>
                <a:lnTo>
                  <a:pt x="179" y="647"/>
                </a:lnTo>
                <a:lnTo>
                  <a:pt x="183" y="643"/>
                </a:lnTo>
                <a:lnTo>
                  <a:pt x="183" y="640"/>
                </a:lnTo>
                <a:lnTo>
                  <a:pt x="183" y="637"/>
                </a:lnTo>
                <a:lnTo>
                  <a:pt x="183" y="634"/>
                </a:lnTo>
                <a:lnTo>
                  <a:pt x="182" y="631"/>
                </a:lnTo>
                <a:lnTo>
                  <a:pt x="179" y="628"/>
                </a:lnTo>
                <a:lnTo>
                  <a:pt x="177" y="624"/>
                </a:lnTo>
                <a:lnTo>
                  <a:pt x="174" y="622"/>
                </a:lnTo>
                <a:lnTo>
                  <a:pt x="170" y="620"/>
                </a:lnTo>
                <a:lnTo>
                  <a:pt x="174" y="620"/>
                </a:lnTo>
                <a:lnTo>
                  <a:pt x="176" y="622"/>
                </a:lnTo>
                <a:lnTo>
                  <a:pt x="178" y="624"/>
                </a:lnTo>
                <a:lnTo>
                  <a:pt x="179" y="627"/>
                </a:lnTo>
                <a:lnTo>
                  <a:pt x="181" y="630"/>
                </a:lnTo>
                <a:lnTo>
                  <a:pt x="182" y="633"/>
                </a:lnTo>
                <a:lnTo>
                  <a:pt x="184" y="635"/>
                </a:lnTo>
                <a:lnTo>
                  <a:pt x="188" y="635"/>
                </a:lnTo>
                <a:lnTo>
                  <a:pt x="190" y="635"/>
                </a:lnTo>
                <a:lnTo>
                  <a:pt x="191" y="635"/>
                </a:lnTo>
                <a:lnTo>
                  <a:pt x="194" y="635"/>
                </a:lnTo>
                <a:lnTo>
                  <a:pt x="196" y="635"/>
                </a:lnTo>
                <a:lnTo>
                  <a:pt x="198" y="635"/>
                </a:lnTo>
                <a:lnTo>
                  <a:pt x="200" y="635"/>
                </a:lnTo>
                <a:lnTo>
                  <a:pt x="202" y="635"/>
                </a:lnTo>
                <a:lnTo>
                  <a:pt x="204" y="635"/>
                </a:lnTo>
                <a:lnTo>
                  <a:pt x="203" y="632"/>
                </a:lnTo>
                <a:lnTo>
                  <a:pt x="202" y="629"/>
                </a:lnTo>
                <a:lnTo>
                  <a:pt x="200" y="626"/>
                </a:lnTo>
                <a:lnTo>
                  <a:pt x="198" y="623"/>
                </a:lnTo>
                <a:lnTo>
                  <a:pt x="196" y="620"/>
                </a:lnTo>
                <a:lnTo>
                  <a:pt x="193" y="618"/>
                </a:lnTo>
                <a:lnTo>
                  <a:pt x="192" y="615"/>
                </a:lnTo>
                <a:lnTo>
                  <a:pt x="191" y="611"/>
                </a:lnTo>
                <a:lnTo>
                  <a:pt x="193" y="614"/>
                </a:lnTo>
                <a:lnTo>
                  <a:pt x="197" y="617"/>
                </a:lnTo>
                <a:lnTo>
                  <a:pt x="199" y="618"/>
                </a:lnTo>
                <a:lnTo>
                  <a:pt x="202" y="620"/>
                </a:lnTo>
                <a:lnTo>
                  <a:pt x="206" y="621"/>
                </a:lnTo>
                <a:lnTo>
                  <a:pt x="209" y="622"/>
                </a:lnTo>
                <a:lnTo>
                  <a:pt x="212" y="622"/>
                </a:lnTo>
                <a:lnTo>
                  <a:pt x="216" y="623"/>
                </a:lnTo>
                <a:lnTo>
                  <a:pt x="215" y="618"/>
                </a:lnTo>
                <a:lnTo>
                  <a:pt x="213" y="614"/>
                </a:lnTo>
                <a:lnTo>
                  <a:pt x="210" y="610"/>
                </a:lnTo>
                <a:lnTo>
                  <a:pt x="207" y="607"/>
                </a:lnTo>
                <a:lnTo>
                  <a:pt x="205" y="603"/>
                </a:lnTo>
                <a:lnTo>
                  <a:pt x="204" y="600"/>
                </a:lnTo>
                <a:lnTo>
                  <a:pt x="205" y="596"/>
                </a:lnTo>
                <a:lnTo>
                  <a:pt x="207" y="591"/>
                </a:lnTo>
                <a:lnTo>
                  <a:pt x="210" y="591"/>
                </a:lnTo>
                <a:lnTo>
                  <a:pt x="212" y="592"/>
                </a:lnTo>
                <a:lnTo>
                  <a:pt x="215" y="594"/>
                </a:lnTo>
                <a:lnTo>
                  <a:pt x="218" y="594"/>
                </a:lnTo>
                <a:lnTo>
                  <a:pt x="220" y="593"/>
                </a:lnTo>
                <a:lnTo>
                  <a:pt x="221" y="591"/>
                </a:lnTo>
                <a:lnTo>
                  <a:pt x="221" y="590"/>
                </a:lnTo>
                <a:lnTo>
                  <a:pt x="221" y="588"/>
                </a:lnTo>
                <a:lnTo>
                  <a:pt x="228" y="594"/>
                </a:lnTo>
                <a:lnTo>
                  <a:pt x="235" y="596"/>
                </a:lnTo>
                <a:lnTo>
                  <a:pt x="241" y="595"/>
                </a:lnTo>
                <a:lnTo>
                  <a:pt x="248" y="592"/>
                </a:lnTo>
                <a:lnTo>
                  <a:pt x="255" y="588"/>
                </a:lnTo>
                <a:lnTo>
                  <a:pt x="261" y="583"/>
                </a:lnTo>
                <a:lnTo>
                  <a:pt x="267" y="578"/>
                </a:lnTo>
                <a:lnTo>
                  <a:pt x="273" y="574"/>
                </a:lnTo>
                <a:lnTo>
                  <a:pt x="274" y="573"/>
                </a:lnTo>
                <a:lnTo>
                  <a:pt x="276" y="572"/>
                </a:lnTo>
                <a:lnTo>
                  <a:pt x="278" y="572"/>
                </a:lnTo>
                <a:lnTo>
                  <a:pt x="280" y="571"/>
                </a:lnTo>
                <a:lnTo>
                  <a:pt x="282" y="570"/>
                </a:lnTo>
                <a:lnTo>
                  <a:pt x="283" y="569"/>
                </a:lnTo>
                <a:lnTo>
                  <a:pt x="286" y="569"/>
                </a:lnTo>
                <a:lnTo>
                  <a:pt x="287" y="570"/>
                </a:lnTo>
                <a:lnTo>
                  <a:pt x="288" y="568"/>
                </a:lnTo>
                <a:lnTo>
                  <a:pt x="291" y="567"/>
                </a:lnTo>
                <a:lnTo>
                  <a:pt x="293" y="566"/>
                </a:lnTo>
                <a:lnTo>
                  <a:pt x="293" y="562"/>
                </a:lnTo>
                <a:lnTo>
                  <a:pt x="296" y="562"/>
                </a:lnTo>
                <a:lnTo>
                  <a:pt x="298" y="562"/>
                </a:lnTo>
                <a:lnTo>
                  <a:pt x="300" y="561"/>
                </a:lnTo>
                <a:lnTo>
                  <a:pt x="302" y="561"/>
                </a:lnTo>
                <a:lnTo>
                  <a:pt x="304" y="560"/>
                </a:lnTo>
                <a:lnTo>
                  <a:pt x="308" y="559"/>
                </a:lnTo>
                <a:lnTo>
                  <a:pt x="309" y="559"/>
                </a:lnTo>
                <a:lnTo>
                  <a:pt x="312" y="558"/>
                </a:lnTo>
                <a:lnTo>
                  <a:pt x="314" y="556"/>
                </a:lnTo>
                <a:lnTo>
                  <a:pt x="314" y="552"/>
                </a:lnTo>
                <a:lnTo>
                  <a:pt x="313" y="548"/>
                </a:lnTo>
                <a:lnTo>
                  <a:pt x="313" y="545"/>
                </a:lnTo>
                <a:lnTo>
                  <a:pt x="316" y="543"/>
                </a:lnTo>
                <a:lnTo>
                  <a:pt x="320" y="541"/>
                </a:lnTo>
                <a:lnTo>
                  <a:pt x="323" y="540"/>
                </a:lnTo>
                <a:lnTo>
                  <a:pt x="325" y="538"/>
                </a:lnTo>
                <a:lnTo>
                  <a:pt x="327" y="532"/>
                </a:lnTo>
                <a:lnTo>
                  <a:pt x="326" y="526"/>
                </a:lnTo>
                <a:lnTo>
                  <a:pt x="325" y="520"/>
                </a:lnTo>
                <a:lnTo>
                  <a:pt x="324" y="514"/>
                </a:lnTo>
                <a:lnTo>
                  <a:pt x="322" y="507"/>
                </a:lnTo>
                <a:lnTo>
                  <a:pt x="321" y="501"/>
                </a:lnTo>
                <a:lnTo>
                  <a:pt x="321" y="495"/>
                </a:lnTo>
                <a:lnTo>
                  <a:pt x="324" y="489"/>
                </a:lnTo>
                <a:lnTo>
                  <a:pt x="325" y="490"/>
                </a:lnTo>
                <a:lnTo>
                  <a:pt x="326" y="492"/>
                </a:lnTo>
                <a:lnTo>
                  <a:pt x="327" y="493"/>
                </a:lnTo>
                <a:lnTo>
                  <a:pt x="327" y="494"/>
                </a:lnTo>
                <a:lnTo>
                  <a:pt x="328" y="494"/>
                </a:lnTo>
                <a:lnTo>
                  <a:pt x="330" y="494"/>
                </a:lnTo>
                <a:lnTo>
                  <a:pt x="331" y="494"/>
                </a:lnTo>
                <a:lnTo>
                  <a:pt x="333" y="494"/>
                </a:lnTo>
                <a:lnTo>
                  <a:pt x="330" y="491"/>
                </a:lnTo>
                <a:lnTo>
                  <a:pt x="331" y="488"/>
                </a:lnTo>
                <a:lnTo>
                  <a:pt x="334" y="486"/>
                </a:lnTo>
                <a:lnTo>
                  <a:pt x="335" y="484"/>
                </a:lnTo>
                <a:lnTo>
                  <a:pt x="332" y="474"/>
                </a:lnTo>
                <a:lnTo>
                  <a:pt x="328" y="464"/>
                </a:lnTo>
                <a:lnTo>
                  <a:pt x="326" y="454"/>
                </a:lnTo>
                <a:lnTo>
                  <a:pt x="324" y="444"/>
                </a:lnTo>
                <a:lnTo>
                  <a:pt x="321" y="433"/>
                </a:lnTo>
                <a:lnTo>
                  <a:pt x="319" y="423"/>
                </a:lnTo>
                <a:lnTo>
                  <a:pt x="317" y="414"/>
                </a:lnTo>
                <a:lnTo>
                  <a:pt x="314" y="404"/>
                </a:lnTo>
                <a:lnTo>
                  <a:pt x="311" y="394"/>
                </a:lnTo>
                <a:lnTo>
                  <a:pt x="308" y="385"/>
                </a:lnTo>
                <a:lnTo>
                  <a:pt x="304" y="375"/>
                </a:lnTo>
                <a:lnTo>
                  <a:pt x="299" y="366"/>
                </a:lnTo>
                <a:lnTo>
                  <a:pt x="295" y="358"/>
                </a:lnTo>
                <a:lnTo>
                  <a:pt x="289" y="349"/>
                </a:lnTo>
                <a:lnTo>
                  <a:pt x="283" y="341"/>
                </a:lnTo>
                <a:lnTo>
                  <a:pt x="276" y="335"/>
                </a:lnTo>
                <a:lnTo>
                  <a:pt x="270" y="330"/>
                </a:lnTo>
                <a:lnTo>
                  <a:pt x="264" y="326"/>
                </a:lnTo>
                <a:lnTo>
                  <a:pt x="258" y="321"/>
                </a:lnTo>
                <a:lnTo>
                  <a:pt x="250" y="317"/>
                </a:lnTo>
                <a:lnTo>
                  <a:pt x="243" y="313"/>
                </a:lnTo>
                <a:lnTo>
                  <a:pt x="236" y="309"/>
                </a:lnTo>
                <a:lnTo>
                  <a:pt x="230" y="305"/>
                </a:lnTo>
                <a:lnTo>
                  <a:pt x="223" y="301"/>
                </a:lnTo>
                <a:lnTo>
                  <a:pt x="218" y="298"/>
                </a:lnTo>
                <a:lnTo>
                  <a:pt x="214" y="294"/>
                </a:lnTo>
                <a:lnTo>
                  <a:pt x="210" y="290"/>
                </a:lnTo>
                <a:lnTo>
                  <a:pt x="206" y="286"/>
                </a:lnTo>
                <a:lnTo>
                  <a:pt x="202" y="281"/>
                </a:lnTo>
                <a:lnTo>
                  <a:pt x="199" y="276"/>
                </a:lnTo>
                <a:lnTo>
                  <a:pt x="194" y="272"/>
                </a:lnTo>
                <a:lnTo>
                  <a:pt x="191" y="267"/>
                </a:lnTo>
                <a:lnTo>
                  <a:pt x="196" y="267"/>
                </a:lnTo>
                <a:lnTo>
                  <a:pt x="199" y="265"/>
                </a:lnTo>
                <a:lnTo>
                  <a:pt x="201" y="262"/>
                </a:lnTo>
                <a:lnTo>
                  <a:pt x="204" y="259"/>
                </a:lnTo>
                <a:lnTo>
                  <a:pt x="198" y="254"/>
                </a:lnTo>
                <a:lnTo>
                  <a:pt x="191" y="248"/>
                </a:lnTo>
                <a:lnTo>
                  <a:pt x="186" y="241"/>
                </a:lnTo>
                <a:lnTo>
                  <a:pt x="181" y="235"/>
                </a:lnTo>
                <a:lnTo>
                  <a:pt x="176" y="228"/>
                </a:lnTo>
                <a:lnTo>
                  <a:pt x="171" y="223"/>
                </a:lnTo>
                <a:lnTo>
                  <a:pt x="165" y="217"/>
                </a:lnTo>
                <a:lnTo>
                  <a:pt x="158" y="212"/>
                </a:lnTo>
                <a:lnTo>
                  <a:pt x="162" y="210"/>
                </a:lnTo>
                <a:lnTo>
                  <a:pt x="165" y="208"/>
                </a:lnTo>
                <a:lnTo>
                  <a:pt x="168" y="206"/>
                </a:lnTo>
                <a:lnTo>
                  <a:pt x="169" y="203"/>
                </a:lnTo>
                <a:lnTo>
                  <a:pt x="168" y="198"/>
                </a:lnTo>
                <a:lnTo>
                  <a:pt x="167" y="194"/>
                </a:lnTo>
                <a:lnTo>
                  <a:pt x="165" y="189"/>
                </a:lnTo>
                <a:lnTo>
                  <a:pt x="164" y="185"/>
                </a:lnTo>
                <a:lnTo>
                  <a:pt x="163" y="181"/>
                </a:lnTo>
                <a:lnTo>
                  <a:pt x="163" y="177"/>
                </a:lnTo>
                <a:lnTo>
                  <a:pt x="164" y="173"/>
                </a:lnTo>
                <a:lnTo>
                  <a:pt x="168" y="170"/>
                </a:lnTo>
                <a:lnTo>
                  <a:pt x="169" y="169"/>
                </a:lnTo>
                <a:lnTo>
                  <a:pt x="171" y="169"/>
                </a:lnTo>
                <a:lnTo>
                  <a:pt x="173" y="169"/>
                </a:lnTo>
                <a:lnTo>
                  <a:pt x="175" y="169"/>
                </a:lnTo>
                <a:lnTo>
                  <a:pt x="177" y="169"/>
                </a:lnTo>
                <a:lnTo>
                  <a:pt x="179" y="169"/>
                </a:lnTo>
                <a:lnTo>
                  <a:pt x="180" y="169"/>
                </a:lnTo>
                <a:lnTo>
                  <a:pt x="182" y="168"/>
                </a:lnTo>
                <a:lnTo>
                  <a:pt x="184" y="166"/>
                </a:lnTo>
                <a:lnTo>
                  <a:pt x="186" y="165"/>
                </a:lnTo>
                <a:lnTo>
                  <a:pt x="188" y="163"/>
                </a:lnTo>
                <a:lnTo>
                  <a:pt x="190" y="162"/>
                </a:lnTo>
                <a:lnTo>
                  <a:pt x="192" y="160"/>
                </a:lnTo>
                <a:lnTo>
                  <a:pt x="193" y="158"/>
                </a:lnTo>
                <a:lnTo>
                  <a:pt x="194" y="156"/>
                </a:lnTo>
                <a:lnTo>
                  <a:pt x="197" y="154"/>
                </a:lnTo>
                <a:lnTo>
                  <a:pt x="198" y="151"/>
                </a:lnTo>
                <a:lnTo>
                  <a:pt x="198" y="148"/>
                </a:lnTo>
                <a:lnTo>
                  <a:pt x="199" y="145"/>
                </a:lnTo>
                <a:lnTo>
                  <a:pt x="199" y="141"/>
                </a:lnTo>
                <a:lnTo>
                  <a:pt x="200" y="138"/>
                </a:lnTo>
                <a:lnTo>
                  <a:pt x="201" y="135"/>
                </a:lnTo>
                <a:lnTo>
                  <a:pt x="203" y="133"/>
                </a:lnTo>
                <a:lnTo>
                  <a:pt x="206" y="129"/>
                </a:lnTo>
                <a:lnTo>
                  <a:pt x="207" y="128"/>
                </a:lnTo>
                <a:lnTo>
                  <a:pt x="207" y="125"/>
                </a:lnTo>
                <a:lnTo>
                  <a:pt x="206" y="121"/>
                </a:lnTo>
                <a:lnTo>
                  <a:pt x="204" y="118"/>
                </a:lnTo>
                <a:lnTo>
                  <a:pt x="209" y="118"/>
                </a:lnTo>
                <a:lnTo>
                  <a:pt x="213" y="119"/>
                </a:lnTo>
                <a:lnTo>
                  <a:pt x="217" y="122"/>
                </a:lnTo>
                <a:lnTo>
                  <a:pt x="221" y="125"/>
                </a:lnTo>
                <a:lnTo>
                  <a:pt x="224" y="127"/>
                </a:lnTo>
                <a:lnTo>
                  <a:pt x="228" y="129"/>
                </a:lnTo>
                <a:lnTo>
                  <a:pt x="232" y="130"/>
                </a:lnTo>
                <a:lnTo>
                  <a:pt x="236" y="129"/>
                </a:lnTo>
                <a:lnTo>
                  <a:pt x="238" y="128"/>
                </a:lnTo>
                <a:lnTo>
                  <a:pt x="240" y="128"/>
                </a:lnTo>
                <a:lnTo>
                  <a:pt x="243" y="128"/>
                </a:lnTo>
                <a:lnTo>
                  <a:pt x="245" y="129"/>
                </a:lnTo>
                <a:lnTo>
                  <a:pt x="247" y="129"/>
                </a:lnTo>
                <a:lnTo>
                  <a:pt x="250" y="129"/>
                </a:lnTo>
                <a:lnTo>
                  <a:pt x="252" y="128"/>
                </a:lnTo>
                <a:lnTo>
                  <a:pt x="254" y="127"/>
                </a:lnTo>
                <a:lnTo>
                  <a:pt x="255" y="125"/>
                </a:lnTo>
                <a:lnTo>
                  <a:pt x="256" y="123"/>
                </a:lnTo>
                <a:lnTo>
                  <a:pt x="255" y="121"/>
                </a:lnTo>
                <a:lnTo>
                  <a:pt x="255" y="118"/>
                </a:lnTo>
                <a:lnTo>
                  <a:pt x="250" y="118"/>
                </a:lnTo>
                <a:lnTo>
                  <a:pt x="247" y="115"/>
                </a:lnTo>
                <a:lnTo>
                  <a:pt x="245" y="112"/>
                </a:lnTo>
                <a:lnTo>
                  <a:pt x="242" y="111"/>
                </a:lnTo>
                <a:lnTo>
                  <a:pt x="244" y="108"/>
                </a:lnTo>
                <a:lnTo>
                  <a:pt x="246" y="104"/>
                </a:lnTo>
                <a:lnTo>
                  <a:pt x="248" y="101"/>
                </a:lnTo>
                <a:lnTo>
                  <a:pt x="250" y="98"/>
                </a:lnTo>
                <a:lnTo>
                  <a:pt x="253" y="95"/>
                </a:lnTo>
                <a:lnTo>
                  <a:pt x="256" y="93"/>
                </a:lnTo>
                <a:lnTo>
                  <a:pt x="258" y="90"/>
                </a:lnTo>
                <a:lnTo>
                  <a:pt x="261" y="87"/>
                </a:lnTo>
                <a:lnTo>
                  <a:pt x="259" y="85"/>
                </a:lnTo>
                <a:lnTo>
                  <a:pt x="256" y="82"/>
                </a:lnTo>
                <a:lnTo>
                  <a:pt x="254" y="80"/>
                </a:lnTo>
                <a:lnTo>
                  <a:pt x="252" y="79"/>
                </a:lnTo>
                <a:lnTo>
                  <a:pt x="247" y="78"/>
                </a:lnTo>
                <a:lnTo>
                  <a:pt x="244" y="78"/>
                </a:lnTo>
                <a:lnTo>
                  <a:pt x="241" y="78"/>
                </a:lnTo>
                <a:lnTo>
                  <a:pt x="237" y="78"/>
                </a:lnTo>
                <a:lnTo>
                  <a:pt x="234" y="78"/>
                </a:lnTo>
                <a:lnTo>
                  <a:pt x="231" y="77"/>
                </a:lnTo>
                <a:lnTo>
                  <a:pt x="228" y="76"/>
                </a:lnTo>
                <a:lnTo>
                  <a:pt x="225" y="74"/>
                </a:lnTo>
                <a:lnTo>
                  <a:pt x="221" y="73"/>
                </a:lnTo>
                <a:lnTo>
                  <a:pt x="219" y="70"/>
                </a:lnTo>
                <a:lnTo>
                  <a:pt x="217" y="67"/>
                </a:lnTo>
                <a:lnTo>
                  <a:pt x="214" y="64"/>
                </a:lnTo>
                <a:lnTo>
                  <a:pt x="211" y="61"/>
                </a:lnTo>
                <a:lnTo>
                  <a:pt x="208" y="59"/>
                </a:lnTo>
                <a:lnTo>
                  <a:pt x="205" y="58"/>
                </a:lnTo>
                <a:lnTo>
                  <a:pt x="201" y="58"/>
                </a:lnTo>
                <a:lnTo>
                  <a:pt x="202" y="54"/>
                </a:lnTo>
                <a:lnTo>
                  <a:pt x="204" y="51"/>
                </a:lnTo>
                <a:lnTo>
                  <a:pt x="206" y="47"/>
                </a:lnTo>
                <a:lnTo>
                  <a:pt x="206" y="43"/>
                </a:lnTo>
                <a:lnTo>
                  <a:pt x="207" y="39"/>
                </a:lnTo>
                <a:lnTo>
                  <a:pt x="209" y="36"/>
                </a:lnTo>
                <a:lnTo>
                  <a:pt x="210" y="32"/>
                </a:lnTo>
                <a:lnTo>
                  <a:pt x="212" y="29"/>
                </a:lnTo>
                <a:lnTo>
                  <a:pt x="213" y="25"/>
                </a:lnTo>
                <a:lnTo>
                  <a:pt x="211" y="23"/>
                </a:lnTo>
                <a:lnTo>
                  <a:pt x="208" y="23"/>
                </a:lnTo>
                <a:lnTo>
                  <a:pt x="206" y="21"/>
                </a:lnTo>
                <a:lnTo>
                  <a:pt x="204" y="20"/>
                </a:lnTo>
                <a:lnTo>
                  <a:pt x="202" y="20"/>
                </a:lnTo>
                <a:lnTo>
                  <a:pt x="199" y="20"/>
                </a:lnTo>
                <a:lnTo>
                  <a:pt x="197" y="21"/>
                </a:lnTo>
                <a:lnTo>
                  <a:pt x="193" y="23"/>
                </a:lnTo>
                <a:lnTo>
                  <a:pt x="190" y="23"/>
                </a:lnTo>
                <a:lnTo>
                  <a:pt x="188" y="23"/>
                </a:lnTo>
                <a:lnTo>
                  <a:pt x="185" y="23"/>
                </a:lnTo>
                <a:lnTo>
                  <a:pt x="181" y="21"/>
                </a:lnTo>
                <a:lnTo>
                  <a:pt x="177" y="20"/>
                </a:lnTo>
                <a:lnTo>
                  <a:pt x="173" y="20"/>
                </a:lnTo>
                <a:lnTo>
                  <a:pt x="169" y="20"/>
                </a:lnTo>
                <a:lnTo>
                  <a:pt x="165" y="20"/>
                </a:lnTo>
                <a:lnTo>
                  <a:pt x="162" y="19"/>
                </a:lnTo>
                <a:lnTo>
                  <a:pt x="160" y="19"/>
                </a:lnTo>
                <a:lnTo>
                  <a:pt x="157" y="16"/>
                </a:lnTo>
                <a:lnTo>
                  <a:pt x="155" y="12"/>
                </a:lnTo>
                <a:lnTo>
                  <a:pt x="152" y="8"/>
                </a:lnTo>
                <a:lnTo>
                  <a:pt x="148" y="5"/>
                </a:lnTo>
                <a:lnTo>
                  <a:pt x="145" y="3"/>
                </a:lnTo>
                <a:lnTo>
                  <a:pt x="141" y="1"/>
                </a:lnTo>
                <a:lnTo>
                  <a:pt x="136" y="0"/>
                </a:lnTo>
                <a:lnTo>
                  <a:pt x="132" y="0"/>
                </a:lnTo>
                <a:lnTo>
                  <a:pt x="129" y="1"/>
                </a:lnTo>
                <a:lnTo>
                  <a:pt x="125" y="3"/>
                </a:lnTo>
                <a:lnTo>
                  <a:pt x="122" y="6"/>
                </a:lnTo>
                <a:lnTo>
                  <a:pt x="120" y="8"/>
                </a:lnTo>
                <a:lnTo>
                  <a:pt x="118" y="12"/>
                </a:lnTo>
                <a:lnTo>
                  <a:pt x="117" y="16"/>
                </a:lnTo>
                <a:lnTo>
                  <a:pt x="117" y="20"/>
                </a:lnTo>
                <a:lnTo>
                  <a:pt x="118" y="24"/>
                </a:lnTo>
                <a:lnTo>
                  <a:pt x="119" y="29"/>
                </a:lnTo>
                <a:lnTo>
                  <a:pt x="116" y="29"/>
                </a:lnTo>
                <a:lnTo>
                  <a:pt x="114" y="28"/>
                </a:lnTo>
                <a:lnTo>
                  <a:pt x="112" y="28"/>
                </a:lnTo>
                <a:lnTo>
                  <a:pt x="110" y="27"/>
                </a:lnTo>
                <a:lnTo>
                  <a:pt x="108" y="27"/>
                </a:lnTo>
                <a:lnTo>
                  <a:pt x="106" y="27"/>
                </a:lnTo>
                <a:lnTo>
                  <a:pt x="104" y="28"/>
                </a:lnTo>
                <a:lnTo>
                  <a:pt x="102" y="30"/>
                </a:lnTo>
                <a:lnTo>
                  <a:pt x="101" y="31"/>
                </a:lnTo>
                <a:lnTo>
                  <a:pt x="101" y="32"/>
                </a:lnTo>
                <a:lnTo>
                  <a:pt x="101" y="34"/>
                </a:lnTo>
                <a:lnTo>
                  <a:pt x="100" y="35"/>
                </a:lnTo>
                <a:lnTo>
                  <a:pt x="99" y="35"/>
                </a:lnTo>
                <a:lnTo>
                  <a:pt x="97" y="35"/>
                </a:lnTo>
                <a:lnTo>
                  <a:pt x="95" y="35"/>
                </a:lnTo>
                <a:lnTo>
                  <a:pt x="95" y="33"/>
                </a:lnTo>
                <a:lnTo>
                  <a:pt x="95" y="31"/>
                </a:lnTo>
                <a:lnTo>
                  <a:pt x="94" y="30"/>
                </a:lnTo>
                <a:lnTo>
                  <a:pt x="92" y="29"/>
                </a:lnTo>
                <a:lnTo>
                  <a:pt x="91" y="32"/>
                </a:lnTo>
                <a:lnTo>
                  <a:pt x="89" y="34"/>
                </a:lnTo>
                <a:lnTo>
                  <a:pt x="87" y="35"/>
                </a:lnTo>
                <a:lnTo>
                  <a:pt x="85" y="37"/>
                </a:lnTo>
                <a:lnTo>
                  <a:pt x="81" y="38"/>
                </a:lnTo>
                <a:lnTo>
                  <a:pt x="79" y="38"/>
                </a:lnTo>
                <a:lnTo>
                  <a:pt x="76" y="39"/>
                </a:lnTo>
                <a:lnTo>
                  <a:pt x="74" y="40"/>
                </a:lnTo>
                <a:lnTo>
                  <a:pt x="72" y="37"/>
                </a:lnTo>
                <a:lnTo>
                  <a:pt x="70" y="33"/>
                </a:lnTo>
                <a:lnTo>
                  <a:pt x="68" y="31"/>
                </a:lnTo>
                <a:lnTo>
                  <a:pt x="65" y="29"/>
                </a:lnTo>
                <a:lnTo>
                  <a:pt x="61" y="27"/>
                </a:lnTo>
                <a:lnTo>
                  <a:pt x="58" y="27"/>
                </a:lnTo>
                <a:lnTo>
                  <a:pt x="54" y="27"/>
                </a:lnTo>
                <a:lnTo>
                  <a:pt x="50" y="27"/>
                </a:lnTo>
                <a:lnTo>
                  <a:pt x="48" y="28"/>
                </a:lnTo>
                <a:lnTo>
                  <a:pt x="46" y="30"/>
                </a:lnTo>
                <a:lnTo>
                  <a:pt x="45" y="32"/>
                </a:lnTo>
                <a:lnTo>
                  <a:pt x="44" y="34"/>
                </a:lnTo>
                <a:lnTo>
                  <a:pt x="42" y="37"/>
                </a:lnTo>
                <a:lnTo>
                  <a:pt x="41" y="38"/>
                </a:lnTo>
                <a:lnTo>
                  <a:pt x="40" y="40"/>
                </a:lnTo>
                <a:lnTo>
                  <a:pt x="38" y="41"/>
                </a:lnTo>
                <a:lnTo>
                  <a:pt x="35" y="41"/>
                </a:lnTo>
                <a:lnTo>
                  <a:pt x="33" y="41"/>
                </a:lnTo>
                <a:lnTo>
                  <a:pt x="30" y="40"/>
                </a:lnTo>
                <a:lnTo>
                  <a:pt x="26" y="38"/>
                </a:lnTo>
                <a:lnTo>
                  <a:pt x="23" y="38"/>
                </a:lnTo>
                <a:lnTo>
                  <a:pt x="20" y="35"/>
                </a:lnTo>
                <a:lnTo>
                  <a:pt x="18" y="33"/>
                </a:lnTo>
                <a:lnTo>
                  <a:pt x="16" y="30"/>
                </a:lnTo>
                <a:lnTo>
                  <a:pt x="14" y="29"/>
                </a:lnTo>
                <a:lnTo>
                  <a:pt x="12" y="29"/>
                </a:lnTo>
                <a:lnTo>
                  <a:pt x="10" y="29"/>
                </a:lnTo>
                <a:lnTo>
                  <a:pt x="8" y="30"/>
                </a:lnTo>
                <a:lnTo>
                  <a:pt x="7" y="32"/>
                </a:lnTo>
                <a:lnTo>
                  <a:pt x="6" y="35"/>
                </a:lnTo>
                <a:lnTo>
                  <a:pt x="5" y="37"/>
                </a:lnTo>
                <a:lnTo>
                  <a:pt x="4" y="38"/>
                </a:lnTo>
                <a:lnTo>
                  <a:pt x="3" y="40"/>
                </a:lnTo>
                <a:lnTo>
                  <a:pt x="3" y="42"/>
                </a:lnTo>
                <a:lnTo>
                  <a:pt x="2" y="45"/>
                </a:lnTo>
                <a:lnTo>
                  <a:pt x="1" y="48"/>
                </a:lnTo>
                <a:lnTo>
                  <a:pt x="0" y="50"/>
                </a:lnTo>
              </a:path>
            </a:pathLst>
          </a:custGeom>
          <a:solidFill>
            <a:srgbClr val="FF99CC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1" name="Freeform 200"/>
          <p:cNvSpPr>
            <a:spLocks/>
          </p:cNvSpPr>
          <p:nvPr/>
        </p:nvSpPr>
        <p:spPr bwMode="auto">
          <a:xfrm>
            <a:off x="4927600" y="3136211"/>
            <a:ext cx="57150" cy="38100"/>
          </a:xfrm>
          <a:custGeom>
            <a:avLst/>
            <a:gdLst/>
            <a:ahLst/>
            <a:cxnLst>
              <a:cxn ang="0">
                <a:pos x="8" y="2"/>
              </a:cxn>
              <a:cxn ang="0">
                <a:pos x="8" y="1"/>
              </a:cxn>
              <a:cxn ang="0">
                <a:pos x="4" y="2"/>
              </a:cxn>
              <a:cxn ang="0">
                <a:pos x="1" y="5"/>
              </a:cxn>
              <a:cxn ang="0">
                <a:pos x="0" y="8"/>
              </a:cxn>
              <a:cxn ang="0">
                <a:pos x="0" y="11"/>
              </a:cxn>
              <a:cxn ang="0">
                <a:pos x="1" y="15"/>
              </a:cxn>
              <a:cxn ang="0">
                <a:pos x="2" y="17"/>
              </a:cxn>
              <a:cxn ang="0">
                <a:pos x="4" y="20"/>
              </a:cxn>
              <a:cxn ang="0">
                <a:pos x="6" y="23"/>
              </a:cxn>
              <a:cxn ang="0">
                <a:pos x="9" y="24"/>
              </a:cxn>
              <a:cxn ang="0">
                <a:pos x="11" y="25"/>
              </a:cxn>
              <a:cxn ang="0">
                <a:pos x="15" y="26"/>
              </a:cxn>
              <a:cxn ang="0">
                <a:pos x="18" y="26"/>
              </a:cxn>
              <a:cxn ang="0">
                <a:pos x="21" y="25"/>
              </a:cxn>
              <a:cxn ang="0">
                <a:pos x="25" y="24"/>
              </a:cxn>
              <a:cxn ang="0">
                <a:pos x="27" y="24"/>
              </a:cxn>
              <a:cxn ang="0">
                <a:pos x="30" y="22"/>
              </a:cxn>
              <a:cxn ang="0">
                <a:pos x="32" y="20"/>
              </a:cxn>
              <a:cxn ang="0">
                <a:pos x="34" y="18"/>
              </a:cxn>
              <a:cxn ang="0">
                <a:pos x="35" y="15"/>
              </a:cxn>
              <a:cxn ang="0">
                <a:pos x="35" y="13"/>
              </a:cxn>
              <a:cxn ang="0">
                <a:pos x="34" y="9"/>
              </a:cxn>
              <a:cxn ang="0">
                <a:pos x="32" y="6"/>
              </a:cxn>
              <a:cxn ang="0">
                <a:pos x="32" y="4"/>
              </a:cxn>
              <a:cxn ang="0">
                <a:pos x="30" y="2"/>
              </a:cxn>
              <a:cxn ang="0">
                <a:pos x="28" y="1"/>
              </a:cxn>
              <a:cxn ang="0">
                <a:pos x="25" y="0"/>
              </a:cxn>
              <a:cxn ang="0">
                <a:pos x="23" y="1"/>
              </a:cxn>
              <a:cxn ang="0">
                <a:pos x="20" y="2"/>
              </a:cxn>
              <a:cxn ang="0">
                <a:pos x="17" y="2"/>
              </a:cxn>
              <a:cxn ang="0">
                <a:pos x="14" y="3"/>
              </a:cxn>
              <a:cxn ang="0">
                <a:pos x="11" y="3"/>
              </a:cxn>
              <a:cxn ang="0">
                <a:pos x="8" y="2"/>
              </a:cxn>
            </a:cxnLst>
            <a:rect l="0" t="0" r="r" b="b"/>
            <a:pathLst>
              <a:path w="36" h="27">
                <a:moveTo>
                  <a:pt x="8" y="2"/>
                </a:moveTo>
                <a:lnTo>
                  <a:pt x="8" y="1"/>
                </a:lnTo>
                <a:lnTo>
                  <a:pt x="4" y="2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5"/>
                </a:lnTo>
                <a:lnTo>
                  <a:pt x="2" y="17"/>
                </a:lnTo>
                <a:lnTo>
                  <a:pt x="4" y="20"/>
                </a:lnTo>
                <a:lnTo>
                  <a:pt x="6" y="23"/>
                </a:lnTo>
                <a:lnTo>
                  <a:pt x="9" y="24"/>
                </a:lnTo>
                <a:lnTo>
                  <a:pt x="11" y="25"/>
                </a:lnTo>
                <a:lnTo>
                  <a:pt x="15" y="26"/>
                </a:lnTo>
                <a:lnTo>
                  <a:pt x="18" y="26"/>
                </a:lnTo>
                <a:lnTo>
                  <a:pt x="21" y="25"/>
                </a:lnTo>
                <a:lnTo>
                  <a:pt x="25" y="24"/>
                </a:lnTo>
                <a:lnTo>
                  <a:pt x="27" y="24"/>
                </a:lnTo>
                <a:lnTo>
                  <a:pt x="30" y="22"/>
                </a:lnTo>
                <a:lnTo>
                  <a:pt x="32" y="20"/>
                </a:lnTo>
                <a:lnTo>
                  <a:pt x="34" y="18"/>
                </a:lnTo>
                <a:lnTo>
                  <a:pt x="35" y="15"/>
                </a:lnTo>
                <a:lnTo>
                  <a:pt x="35" y="13"/>
                </a:lnTo>
                <a:lnTo>
                  <a:pt x="34" y="9"/>
                </a:lnTo>
                <a:lnTo>
                  <a:pt x="32" y="6"/>
                </a:lnTo>
                <a:lnTo>
                  <a:pt x="32" y="4"/>
                </a:lnTo>
                <a:lnTo>
                  <a:pt x="30" y="2"/>
                </a:lnTo>
                <a:lnTo>
                  <a:pt x="28" y="1"/>
                </a:lnTo>
                <a:lnTo>
                  <a:pt x="25" y="0"/>
                </a:lnTo>
                <a:lnTo>
                  <a:pt x="23" y="1"/>
                </a:lnTo>
                <a:lnTo>
                  <a:pt x="20" y="2"/>
                </a:lnTo>
                <a:lnTo>
                  <a:pt x="17" y="2"/>
                </a:lnTo>
                <a:lnTo>
                  <a:pt x="14" y="3"/>
                </a:lnTo>
                <a:lnTo>
                  <a:pt x="11" y="3"/>
                </a:lnTo>
                <a:lnTo>
                  <a:pt x="8" y="2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" name="Freeform 201"/>
          <p:cNvSpPr>
            <a:spLocks/>
          </p:cNvSpPr>
          <p:nvPr/>
        </p:nvSpPr>
        <p:spPr bwMode="auto">
          <a:xfrm>
            <a:off x="4927600" y="3136211"/>
            <a:ext cx="66675" cy="47625"/>
          </a:xfrm>
          <a:custGeom>
            <a:avLst/>
            <a:gdLst/>
            <a:ahLst/>
            <a:cxnLst>
              <a:cxn ang="0">
                <a:pos x="9" y="3"/>
              </a:cxn>
              <a:cxn ang="0">
                <a:pos x="9" y="2"/>
              </a:cxn>
              <a:cxn ang="0">
                <a:pos x="9" y="1"/>
              </a:cxn>
              <a:cxn ang="0">
                <a:pos x="4" y="3"/>
              </a:cxn>
              <a:cxn ang="0">
                <a:pos x="1" y="6"/>
              </a:cxn>
              <a:cxn ang="0">
                <a:pos x="0" y="10"/>
              </a:cxn>
              <a:cxn ang="0">
                <a:pos x="0" y="14"/>
              </a:cxn>
              <a:cxn ang="0">
                <a:pos x="1" y="18"/>
              </a:cxn>
              <a:cxn ang="0">
                <a:pos x="2" y="21"/>
              </a:cxn>
              <a:cxn ang="0">
                <a:pos x="4" y="25"/>
              </a:cxn>
              <a:cxn ang="0">
                <a:pos x="7" y="28"/>
              </a:cxn>
              <a:cxn ang="0">
                <a:pos x="10" y="30"/>
              </a:cxn>
              <a:cxn ang="0">
                <a:pos x="13" y="31"/>
              </a:cxn>
              <a:cxn ang="0">
                <a:pos x="17" y="32"/>
              </a:cxn>
              <a:cxn ang="0">
                <a:pos x="22" y="32"/>
              </a:cxn>
              <a:cxn ang="0">
                <a:pos x="25" y="31"/>
              </a:cxn>
              <a:cxn ang="0">
                <a:pos x="29" y="30"/>
              </a:cxn>
              <a:cxn ang="0">
                <a:pos x="32" y="29"/>
              </a:cxn>
              <a:cxn ang="0">
                <a:pos x="35" y="27"/>
              </a:cxn>
              <a:cxn ang="0">
                <a:pos x="38" y="25"/>
              </a:cxn>
              <a:cxn ang="0">
                <a:pos x="40" y="22"/>
              </a:cxn>
              <a:cxn ang="0">
                <a:pos x="41" y="18"/>
              </a:cxn>
              <a:cxn ang="0">
                <a:pos x="41" y="16"/>
              </a:cxn>
              <a:cxn ang="0">
                <a:pos x="40" y="12"/>
              </a:cxn>
              <a:cxn ang="0">
                <a:pos x="38" y="8"/>
              </a:cxn>
              <a:cxn ang="0">
                <a:pos x="37" y="5"/>
              </a:cxn>
              <a:cxn ang="0">
                <a:pos x="35" y="2"/>
              </a:cxn>
              <a:cxn ang="0">
                <a:pos x="33" y="1"/>
              </a:cxn>
              <a:cxn ang="0">
                <a:pos x="30" y="0"/>
              </a:cxn>
              <a:cxn ang="0">
                <a:pos x="27" y="1"/>
              </a:cxn>
              <a:cxn ang="0">
                <a:pos x="24" y="2"/>
              </a:cxn>
              <a:cxn ang="0">
                <a:pos x="19" y="3"/>
              </a:cxn>
              <a:cxn ang="0">
                <a:pos x="16" y="4"/>
              </a:cxn>
              <a:cxn ang="0">
                <a:pos x="12" y="4"/>
              </a:cxn>
              <a:cxn ang="0">
                <a:pos x="9" y="3"/>
              </a:cxn>
            </a:cxnLst>
            <a:rect l="0" t="0" r="r" b="b"/>
            <a:pathLst>
              <a:path w="42" h="33">
                <a:moveTo>
                  <a:pt x="9" y="3"/>
                </a:moveTo>
                <a:lnTo>
                  <a:pt x="9" y="2"/>
                </a:lnTo>
                <a:lnTo>
                  <a:pt x="9" y="1"/>
                </a:lnTo>
                <a:lnTo>
                  <a:pt x="4" y="3"/>
                </a:lnTo>
                <a:lnTo>
                  <a:pt x="1" y="6"/>
                </a:lnTo>
                <a:lnTo>
                  <a:pt x="0" y="10"/>
                </a:lnTo>
                <a:lnTo>
                  <a:pt x="0" y="14"/>
                </a:lnTo>
                <a:lnTo>
                  <a:pt x="1" y="18"/>
                </a:lnTo>
                <a:lnTo>
                  <a:pt x="2" y="21"/>
                </a:lnTo>
                <a:lnTo>
                  <a:pt x="4" y="25"/>
                </a:lnTo>
                <a:lnTo>
                  <a:pt x="7" y="28"/>
                </a:lnTo>
                <a:lnTo>
                  <a:pt x="10" y="30"/>
                </a:lnTo>
                <a:lnTo>
                  <a:pt x="13" y="31"/>
                </a:lnTo>
                <a:lnTo>
                  <a:pt x="17" y="32"/>
                </a:lnTo>
                <a:lnTo>
                  <a:pt x="22" y="32"/>
                </a:lnTo>
                <a:lnTo>
                  <a:pt x="25" y="31"/>
                </a:lnTo>
                <a:lnTo>
                  <a:pt x="29" y="30"/>
                </a:lnTo>
                <a:lnTo>
                  <a:pt x="32" y="29"/>
                </a:lnTo>
                <a:lnTo>
                  <a:pt x="35" y="27"/>
                </a:lnTo>
                <a:lnTo>
                  <a:pt x="38" y="25"/>
                </a:lnTo>
                <a:lnTo>
                  <a:pt x="40" y="22"/>
                </a:lnTo>
                <a:lnTo>
                  <a:pt x="41" y="18"/>
                </a:lnTo>
                <a:lnTo>
                  <a:pt x="41" y="16"/>
                </a:lnTo>
                <a:lnTo>
                  <a:pt x="40" y="12"/>
                </a:lnTo>
                <a:lnTo>
                  <a:pt x="38" y="8"/>
                </a:lnTo>
                <a:lnTo>
                  <a:pt x="37" y="5"/>
                </a:lnTo>
                <a:lnTo>
                  <a:pt x="35" y="2"/>
                </a:lnTo>
                <a:lnTo>
                  <a:pt x="33" y="1"/>
                </a:lnTo>
                <a:lnTo>
                  <a:pt x="30" y="0"/>
                </a:lnTo>
                <a:lnTo>
                  <a:pt x="27" y="1"/>
                </a:lnTo>
                <a:lnTo>
                  <a:pt x="24" y="2"/>
                </a:lnTo>
                <a:lnTo>
                  <a:pt x="19" y="3"/>
                </a:lnTo>
                <a:lnTo>
                  <a:pt x="16" y="4"/>
                </a:lnTo>
                <a:lnTo>
                  <a:pt x="12" y="4"/>
                </a:lnTo>
                <a:lnTo>
                  <a:pt x="9" y="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3" name="Freeform 202"/>
          <p:cNvSpPr>
            <a:spLocks/>
          </p:cNvSpPr>
          <p:nvPr/>
        </p:nvSpPr>
        <p:spPr bwMode="auto">
          <a:xfrm>
            <a:off x="5835650" y="2023374"/>
            <a:ext cx="257175" cy="300037"/>
          </a:xfrm>
          <a:custGeom>
            <a:avLst/>
            <a:gdLst/>
            <a:ahLst/>
            <a:cxnLst>
              <a:cxn ang="0">
                <a:pos x="106" y="2"/>
              </a:cxn>
              <a:cxn ang="0">
                <a:pos x="113" y="11"/>
              </a:cxn>
              <a:cxn ang="0">
                <a:pos x="115" y="22"/>
              </a:cxn>
              <a:cxn ang="0">
                <a:pos x="118" y="33"/>
              </a:cxn>
              <a:cxn ang="0">
                <a:pos x="132" y="49"/>
              </a:cxn>
              <a:cxn ang="0">
                <a:pos x="147" y="72"/>
              </a:cxn>
              <a:cxn ang="0">
                <a:pos x="155" y="97"/>
              </a:cxn>
              <a:cxn ang="0">
                <a:pos x="158" y="123"/>
              </a:cxn>
              <a:cxn ang="0">
                <a:pos x="155" y="149"/>
              </a:cxn>
              <a:cxn ang="0">
                <a:pos x="148" y="171"/>
              </a:cxn>
              <a:cxn ang="0">
                <a:pos x="132" y="182"/>
              </a:cxn>
              <a:cxn ang="0">
                <a:pos x="108" y="183"/>
              </a:cxn>
              <a:cxn ang="0">
                <a:pos x="97" y="186"/>
              </a:cxn>
              <a:cxn ang="0">
                <a:pos x="89" y="189"/>
              </a:cxn>
              <a:cxn ang="0">
                <a:pos x="80" y="192"/>
              </a:cxn>
              <a:cxn ang="0">
                <a:pos x="75" y="186"/>
              </a:cxn>
              <a:cxn ang="0">
                <a:pos x="68" y="189"/>
              </a:cxn>
              <a:cxn ang="0">
                <a:pos x="56" y="196"/>
              </a:cxn>
              <a:cxn ang="0">
                <a:pos x="46" y="206"/>
              </a:cxn>
              <a:cxn ang="0">
                <a:pos x="37" y="195"/>
              </a:cxn>
              <a:cxn ang="0">
                <a:pos x="21" y="196"/>
              </a:cxn>
              <a:cxn ang="0">
                <a:pos x="14" y="193"/>
              </a:cxn>
              <a:cxn ang="0">
                <a:pos x="26" y="173"/>
              </a:cxn>
              <a:cxn ang="0">
                <a:pos x="26" y="153"/>
              </a:cxn>
              <a:cxn ang="0">
                <a:pos x="28" y="142"/>
              </a:cxn>
              <a:cxn ang="0">
                <a:pos x="32" y="131"/>
              </a:cxn>
              <a:cxn ang="0">
                <a:pos x="37" y="121"/>
              </a:cxn>
              <a:cxn ang="0">
                <a:pos x="27" y="124"/>
              </a:cxn>
              <a:cxn ang="0">
                <a:pos x="26" y="119"/>
              </a:cxn>
              <a:cxn ang="0">
                <a:pos x="25" y="111"/>
              </a:cxn>
              <a:cxn ang="0">
                <a:pos x="28" y="104"/>
              </a:cxn>
              <a:cxn ang="0">
                <a:pos x="19" y="102"/>
              </a:cxn>
              <a:cxn ang="0">
                <a:pos x="14" y="98"/>
              </a:cxn>
              <a:cxn ang="0">
                <a:pos x="12" y="91"/>
              </a:cxn>
              <a:cxn ang="0">
                <a:pos x="7" y="93"/>
              </a:cxn>
              <a:cxn ang="0">
                <a:pos x="2" y="96"/>
              </a:cxn>
              <a:cxn ang="0">
                <a:pos x="7" y="86"/>
              </a:cxn>
              <a:cxn ang="0">
                <a:pos x="21" y="79"/>
              </a:cxn>
              <a:cxn ang="0">
                <a:pos x="37" y="76"/>
              </a:cxn>
              <a:cxn ang="0">
                <a:pos x="33" y="66"/>
              </a:cxn>
              <a:cxn ang="0">
                <a:pos x="26" y="57"/>
              </a:cxn>
              <a:cxn ang="0">
                <a:pos x="16" y="53"/>
              </a:cxn>
              <a:cxn ang="0">
                <a:pos x="12" y="47"/>
              </a:cxn>
              <a:cxn ang="0">
                <a:pos x="12" y="39"/>
              </a:cxn>
              <a:cxn ang="0">
                <a:pos x="16" y="35"/>
              </a:cxn>
              <a:cxn ang="0">
                <a:pos x="23" y="35"/>
              </a:cxn>
              <a:cxn ang="0">
                <a:pos x="31" y="38"/>
              </a:cxn>
              <a:cxn ang="0">
                <a:pos x="55" y="41"/>
              </a:cxn>
              <a:cxn ang="0">
                <a:pos x="83" y="35"/>
              </a:cxn>
              <a:cxn ang="0">
                <a:pos x="94" y="29"/>
              </a:cxn>
              <a:cxn ang="0">
                <a:pos x="100" y="19"/>
              </a:cxn>
              <a:cxn ang="0">
                <a:pos x="103" y="0"/>
              </a:cxn>
            </a:cxnLst>
            <a:rect l="0" t="0" r="r" b="b"/>
            <a:pathLst>
              <a:path w="159" h="207">
                <a:moveTo>
                  <a:pt x="103" y="0"/>
                </a:moveTo>
                <a:lnTo>
                  <a:pt x="104" y="0"/>
                </a:lnTo>
                <a:lnTo>
                  <a:pt x="106" y="2"/>
                </a:lnTo>
                <a:lnTo>
                  <a:pt x="109" y="6"/>
                </a:lnTo>
                <a:lnTo>
                  <a:pt x="111" y="9"/>
                </a:lnTo>
                <a:lnTo>
                  <a:pt x="113" y="11"/>
                </a:lnTo>
                <a:lnTo>
                  <a:pt x="114" y="15"/>
                </a:lnTo>
                <a:lnTo>
                  <a:pt x="115" y="18"/>
                </a:lnTo>
                <a:lnTo>
                  <a:pt x="115" y="22"/>
                </a:lnTo>
                <a:lnTo>
                  <a:pt x="116" y="26"/>
                </a:lnTo>
                <a:lnTo>
                  <a:pt x="116" y="30"/>
                </a:lnTo>
                <a:lnTo>
                  <a:pt x="118" y="33"/>
                </a:lnTo>
                <a:lnTo>
                  <a:pt x="120" y="35"/>
                </a:lnTo>
                <a:lnTo>
                  <a:pt x="127" y="42"/>
                </a:lnTo>
                <a:lnTo>
                  <a:pt x="132" y="49"/>
                </a:lnTo>
                <a:lnTo>
                  <a:pt x="138" y="57"/>
                </a:lnTo>
                <a:lnTo>
                  <a:pt x="142" y="64"/>
                </a:lnTo>
                <a:lnTo>
                  <a:pt x="147" y="72"/>
                </a:lnTo>
                <a:lnTo>
                  <a:pt x="150" y="80"/>
                </a:lnTo>
                <a:lnTo>
                  <a:pt x="153" y="88"/>
                </a:lnTo>
                <a:lnTo>
                  <a:pt x="155" y="97"/>
                </a:lnTo>
                <a:lnTo>
                  <a:pt x="156" y="105"/>
                </a:lnTo>
                <a:lnTo>
                  <a:pt x="157" y="114"/>
                </a:lnTo>
                <a:lnTo>
                  <a:pt x="158" y="123"/>
                </a:lnTo>
                <a:lnTo>
                  <a:pt x="157" y="132"/>
                </a:lnTo>
                <a:lnTo>
                  <a:pt x="156" y="140"/>
                </a:lnTo>
                <a:lnTo>
                  <a:pt x="155" y="149"/>
                </a:lnTo>
                <a:lnTo>
                  <a:pt x="153" y="157"/>
                </a:lnTo>
                <a:lnTo>
                  <a:pt x="150" y="166"/>
                </a:lnTo>
                <a:lnTo>
                  <a:pt x="148" y="171"/>
                </a:lnTo>
                <a:lnTo>
                  <a:pt x="143" y="175"/>
                </a:lnTo>
                <a:lnTo>
                  <a:pt x="137" y="179"/>
                </a:lnTo>
                <a:lnTo>
                  <a:pt x="132" y="182"/>
                </a:lnTo>
                <a:lnTo>
                  <a:pt x="124" y="184"/>
                </a:lnTo>
                <a:lnTo>
                  <a:pt x="116" y="184"/>
                </a:lnTo>
                <a:lnTo>
                  <a:pt x="108" y="183"/>
                </a:lnTo>
                <a:lnTo>
                  <a:pt x="101" y="180"/>
                </a:lnTo>
                <a:lnTo>
                  <a:pt x="100" y="183"/>
                </a:lnTo>
                <a:lnTo>
                  <a:pt x="97" y="186"/>
                </a:lnTo>
                <a:lnTo>
                  <a:pt x="95" y="187"/>
                </a:lnTo>
                <a:lnTo>
                  <a:pt x="92" y="188"/>
                </a:lnTo>
                <a:lnTo>
                  <a:pt x="89" y="189"/>
                </a:lnTo>
                <a:lnTo>
                  <a:pt x="86" y="190"/>
                </a:lnTo>
                <a:lnTo>
                  <a:pt x="83" y="191"/>
                </a:lnTo>
                <a:lnTo>
                  <a:pt x="80" y="192"/>
                </a:lnTo>
                <a:lnTo>
                  <a:pt x="79" y="190"/>
                </a:lnTo>
                <a:lnTo>
                  <a:pt x="77" y="188"/>
                </a:lnTo>
                <a:lnTo>
                  <a:pt x="75" y="186"/>
                </a:lnTo>
                <a:lnTo>
                  <a:pt x="75" y="183"/>
                </a:lnTo>
                <a:lnTo>
                  <a:pt x="72" y="186"/>
                </a:lnTo>
                <a:lnTo>
                  <a:pt x="68" y="189"/>
                </a:lnTo>
                <a:lnTo>
                  <a:pt x="64" y="192"/>
                </a:lnTo>
                <a:lnTo>
                  <a:pt x="60" y="194"/>
                </a:lnTo>
                <a:lnTo>
                  <a:pt x="56" y="196"/>
                </a:lnTo>
                <a:lnTo>
                  <a:pt x="52" y="199"/>
                </a:lnTo>
                <a:lnTo>
                  <a:pt x="49" y="202"/>
                </a:lnTo>
                <a:lnTo>
                  <a:pt x="46" y="206"/>
                </a:lnTo>
                <a:lnTo>
                  <a:pt x="44" y="200"/>
                </a:lnTo>
                <a:lnTo>
                  <a:pt x="41" y="196"/>
                </a:lnTo>
                <a:lnTo>
                  <a:pt x="37" y="195"/>
                </a:lnTo>
                <a:lnTo>
                  <a:pt x="31" y="195"/>
                </a:lnTo>
                <a:lnTo>
                  <a:pt x="26" y="195"/>
                </a:lnTo>
                <a:lnTo>
                  <a:pt x="21" y="196"/>
                </a:lnTo>
                <a:lnTo>
                  <a:pt x="16" y="198"/>
                </a:lnTo>
                <a:lnTo>
                  <a:pt x="11" y="200"/>
                </a:lnTo>
                <a:lnTo>
                  <a:pt x="14" y="193"/>
                </a:lnTo>
                <a:lnTo>
                  <a:pt x="18" y="186"/>
                </a:lnTo>
                <a:lnTo>
                  <a:pt x="22" y="180"/>
                </a:lnTo>
                <a:lnTo>
                  <a:pt x="26" y="173"/>
                </a:lnTo>
                <a:lnTo>
                  <a:pt x="27" y="168"/>
                </a:lnTo>
                <a:lnTo>
                  <a:pt x="28" y="160"/>
                </a:lnTo>
                <a:lnTo>
                  <a:pt x="26" y="153"/>
                </a:lnTo>
                <a:lnTo>
                  <a:pt x="23" y="147"/>
                </a:lnTo>
                <a:lnTo>
                  <a:pt x="26" y="145"/>
                </a:lnTo>
                <a:lnTo>
                  <a:pt x="28" y="142"/>
                </a:lnTo>
                <a:lnTo>
                  <a:pt x="30" y="138"/>
                </a:lnTo>
                <a:lnTo>
                  <a:pt x="31" y="135"/>
                </a:lnTo>
                <a:lnTo>
                  <a:pt x="32" y="131"/>
                </a:lnTo>
                <a:lnTo>
                  <a:pt x="33" y="127"/>
                </a:lnTo>
                <a:lnTo>
                  <a:pt x="34" y="125"/>
                </a:lnTo>
                <a:lnTo>
                  <a:pt x="37" y="121"/>
                </a:lnTo>
                <a:lnTo>
                  <a:pt x="33" y="121"/>
                </a:lnTo>
                <a:lnTo>
                  <a:pt x="30" y="122"/>
                </a:lnTo>
                <a:lnTo>
                  <a:pt x="27" y="124"/>
                </a:lnTo>
                <a:lnTo>
                  <a:pt x="26" y="124"/>
                </a:lnTo>
                <a:lnTo>
                  <a:pt x="26" y="121"/>
                </a:lnTo>
                <a:lnTo>
                  <a:pt x="26" y="119"/>
                </a:lnTo>
                <a:lnTo>
                  <a:pt x="25" y="117"/>
                </a:lnTo>
                <a:lnTo>
                  <a:pt x="25" y="114"/>
                </a:lnTo>
                <a:lnTo>
                  <a:pt x="25" y="111"/>
                </a:lnTo>
                <a:lnTo>
                  <a:pt x="26" y="109"/>
                </a:lnTo>
                <a:lnTo>
                  <a:pt x="26" y="106"/>
                </a:lnTo>
                <a:lnTo>
                  <a:pt x="28" y="104"/>
                </a:lnTo>
                <a:lnTo>
                  <a:pt x="25" y="103"/>
                </a:lnTo>
                <a:lnTo>
                  <a:pt x="22" y="103"/>
                </a:lnTo>
                <a:lnTo>
                  <a:pt x="19" y="102"/>
                </a:lnTo>
                <a:lnTo>
                  <a:pt x="16" y="101"/>
                </a:lnTo>
                <a:lnTo>
                  <a:pt x="15" y="100"/>
                </a:lnTo>
                <a:lnTo>
                  <a:pt x="14" y="98"/>
                </a:lnTo>
                <a:lnTo>
                  <a:pt x="13" y="95"/>
                </a:lnTo>
                <a:lnTo>
                  <a:pt x="14" y="90"/>
                </a:lnTo>
                <a:lnTo>
                  <a:pt x="12" y="91"/>
                </a:lnTo>
                <a:lnTo>
                  <a:pt x="11" y="92"/>
                </a:lnTo>
                <a:lnTo>
                  <a:pt x="9" y="93"/>
                </a:lnTo>
                <a:lnTo>
                  <a:pt x="7" y="93"/>
                </a:lnTo>
                <a:lnTo>
                  <a:pt x="5" y="95"/>
                </a:lnTo>
                <a:lnTo>
                  <a:pt x="4" y="95"/>
                </a:lnTo>
                <a:lnTo>
                  <a:pt x="2" y="96"/>
                </a:lnTo>
                <a:lnTo>
                  <a:pt x="0" y="96"/>
                </a:lnTo>
                <a:lnTo>
                  <a:pt x="3" y="90"/>
                </a:lnTo>
                <a:lnTo>
                  <a:pt x="7" y="86"/>
                </a:lnTo>
                <a:lnTo>
                  <a:pt x="11" y="83"/>
                </a:lnTo>
                <a:lnTo>
                  <a:pt x="16" y="80"/>
                </a:lnTo>
                <a:lnTo>
                  <a:pt x="21" y="79"/>
                </a:lnTo>
                <a:lnTo>
                  <a:pt x="26" y="77"/>
                </a:lnTo>
                <a:lnTo>
                  <a:pt x="31" y="77"/>
                </a:lnTo>
                <a:lnTo>
                  <a:pt x="37" y="76"/>
                </a:lnTo>
                <a:lnTo>
                  <a:pt x="36" y="72"/>
                </a:lnTo>
                <a:lnTo>
                  <a:pt x="34" y="69"/>
                </a:lnTo>
                <a:lnTo>
                  <a:pt x="33" y="66"/>
                </a:lnTo>
                <a:lnTo>
                  <a:pt x="30" y="63"/>
                </a:lnTo>
                <a:lnTo>
                  <a:pt x="28" y="60"/>
                </a:lnTo>
                <a:lnTo>
                  <a:pt x="26" y="57"/>
                </a:lnTo>
                <a:lnTo>
                  <a:pt x="22" y="56"/>
                </a:lnTo>
                <a:lnTo>
                  <a:pt x="18" y="54"/>
                </a:lnTo>
                <a:lnTo>
                  <a:pt x="16" y="53"/>
                </a:lnTo>
                <a:lnTo>
                  <a:pt x="15" y="52"/>
                </a:lnTo>
                <a:lnTo>
                  <a:pt x="13" y="50"/>
                </a:lnTo>
                <a:lnTo>
                  <a:pt x="12" y="47"/>
                </a:lnTo>
                <a:lnTo>
                  <a:pt x="12" y="45"/>
                </a:lnTo>
                <a:lnTo>
                  <a:pt x="12" y="42"/>
                </a:lnTo>
                <a:lnTo>
                  <a:pt x="12" y="39"/>
                </a:lnTo>
                <a:lnTo>
                  <a:pt x="14" y="36"/>
                </a:lnTo>
                <a:lnTo>
                  <a:pt x="15" y="36"/>
                </a:lnTo>
                <a:lnTo>
                  <a:pt x="16" y="35"/>
                </a:lnTo>
                <a:lnTo>
                  <a:pt x="18" y="35"/>
                </a:lnTo>
                <a:lnTo>
                  <a:pt x="20" y="35"/>
                </a:lnTo>
                <a:lnTo>
                  <a:pt x="23" y="35"/>
                </a:lnTo>
                <a:lnTo>
                  <a:pt x="25" y="35"/>
                </a:lnTo>
                <a:lnTo>
                  <a:pt x="27" y="36"/>
                </a:lnTo>
                <a:lnTo>
                  <a:pt x="31" y="38"/>
                </a:lnTo>
                <a:lnTo>
                  <a:pt x="38" y="39"/>
                </a:lnTo>
                <a:lnTo>
                  <a:pt x="46" y="41"/>
                </a:lnTo>
                <a:lnTo>
                  <a:pt x="55" y="41"/>
                </a:lnTo>
                <a:lnTo>
                  <a:pt x="65" y="41"/>
                </a:lnTo>
                <a:lnTo>
                  <a:pt x="75" y="39"/>
                </a:lnTo>
                <a:lnTo>
                  <a:pt x="83" y="35"/>
                </a:lnTo>
                <a:lnTo>
                  <a:pt x="92" y="31"/>
                </a:lnTo>
                <a:lnTo>
                  <a:pt x="93" y="30"/>
                </a:lnTo>
                <a:lnTo>
                  <a:pt x="94" y="29"/>
                </a:lnTo>
                <a:lnTo>
                  <a:pt x="96" y="26"/>
                </a:lnTo>
                <a:lnTo>
                  <a:pt x="98" y="23"/>
                </a:lnTo>
                <a:lnTo>
                  <a:pt x="100" y="19"/>
                </a:lnTo>
                <a:lnTo>
                  <a:pt x="101" y="13"/>
                </a:lnTo>
                <a:lnTo>
                  <a:pt x="103" y="8"/>
                </a:lnTo>
                <a:lnTo>
                  <a:pt x="103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" name="Freeform 203"/>
          <p:cNvSpPr>
            <a:spLocks/>
          </p:cNvSpPr>
          <p:nvPr/>
        </p:nvSpPr>
        <p:spPr bwMode="auto">
          <a:xfrm>
            <a:off x="5835650" y="2023374"/>
            <a:ext cx="268288" cy="307975"/>
          </a:xfrm>
          <a:custGeom>
            <a:avLst/>
            <a:gdLst/>
            <a:ahLst/>
            <a:cxnLst>
              <a:cxn ang="0">
                <a:pos x="110" y="2"/>
              </a:cxn>
              <a:cxn ang="0">
                <a:pos x="117" y="12"/>
              </a:cxn>
              <a:cxn ang="0">
                <a:pos x="119" y="23"/>
              </a:cxn>
              <a:cxn ang="0">
                <a:pos x="122" y="34"/>
              </a:cxn>
              <a:cxn ang="0">
                <a:pos x="138" y="50"/>
              </a:cxn>
              <a:cxn ang="0">
                <a:pos x="153" y="74"/>
              </a:cxn>
              <a:cxn ang="0">
                <a:pos x="161" y="100"/>
              </a:cxn>
              <a:cxn ang="0">
                <a:pos x="164" y="126"/>
              </a:cxn>
              <a:cxn ang="0">
                <a:pos x="161" y="153"/>
              </a:cxn>
              <a:cxn ang="0">
                <a:pos x="154" y="176"/>
              </a:cxn>
              <a:cxn ang="0">
                <a:pos x="136" y="187"/>
              </a:cxn>
              <a:cxn ang="0">
                <a:pos x="112" y="188"/>
              </a:cxn>
              <a:cxn ang="0">
                <a:pos x="101" y="191"/>
              </a:cxn>
              <a:cxn ang="0">
                <a:pos x="93" y="194"/>
              </a:cxn>
              <a:cxn ang="0">
                <a:pos x="84" y="197"/>
              </a:cxn>
              <a:cxn ang="0">
                <a:pos x="77" y="191"/>
              </a:cxn>
              <a:cxn ang="0">
                <a:pos x="70" y="194"/>
              </a:cxn>
              <a:cxn ang="0">
                <a:pos x="58" y="202"/>
              </a:cxn>
              <a:cxn ang="0">
                <a:pos x="48" y="212"/>
              </a:cxn>
              <a:cxn ang="0">
                <a:pos x="39" y="200"/>
              </a:cxn>
              <a:cxn ang="0">
                <a:pos x="21" y="202"/>
              </a:cxn>
              <a:cxn ang="0">
                <a:pos x="14" y="198"/>
              </a:cxn>
              <a:cxn ang="0">
                <a:pos x="26" y="178"/>
              </a:cxn>
              <a:cxn ang="0">
                <a:pos x="28" y="158"/>
              </a:cxn>
              <a:cxn ang="0">
                <a:pos x="30" y="146"/>
              </a:cxn>
              <a:cxn ang="0">
                <a:pos x="34" y="135"/>
              </a:cxn>
              <a:cxn ang="0">
                <a:pos x="39" y="124"/>
              </a:cxn>
              <a:cxn ang="0">
                <a:pos x="29" y="127"/>
              </a:cxn>
              <a:cxn ang="0">
                <a:pos x="26" y="122"/>
              </a:cxn>
              <a:cxn ang="0">
                <a:pos x="25" y="114"/>
              </a:cxn>
              <a:cxn ang="0">
                <a:pos x="30" y="107"/>
              </a:cxn>
              <a:cxn ang="0">
                <a:pos x="19" y="105"/>
              </a:cxn>
              <a:cxn ang="0">
                <a:pos x="14" y="101"/>
              </a:cxn>
              <a:cxn ang="0">
                <a:pos x="12" y="94"/>
              </a:cxn>
              <a:cxn ang="0">
                <a:pos x="7" y="96"/>
              </a:cxn>
              <a:cxn ang="0">
                <a:pos x="2" y="99"/>
              </a:cxn>
              <a:cxn ang="0">
                <a:pos x="7" y="89"/>
              </a:cxn>
              <a:cxn ang="0">
                <a:pos x="21" y="81"/>
              </a:cxn>
              <a:cxn ang="0">
                <a:pos x="39" y="78"/>
              </a:cxn>
              <a:cxn ang="0">
                <a:pos x="35" y="68"/>
              </a:cxn>
              <a:cxn ang="0">
                <a:pos x="26" y="59"/>
              </a:cxn>
              <a:cxn ang="0">
                <a:pos x="16" y="54"/>
              </a:cxn>
              <a:cxn ang="0">
                <a:pos x="12" y="48"/>
              </a:cxn>
              <a:cxn ang="0">
                <a:pos x="12" y="40"/>
              </a:cxn>
              <a:cxn ang="0">
                <a:pos x="16" y="36"/>
              </a:cxn>
              <a:cxn ang="0">
                <a:pos x="23" y="36"/>
              </a:cxn>
              <a:cxn ang="0">
                <a:pos x="33" y="39"/>
              </a:cxn>
              <a:cxn ang="0">
                <a:pos x="57" y="42"/>
              </a:cxn>
              <a:cxn ang="0">
                <a:pos x="87" y="36"/>
              </a:cxn>
              <a:cxn ang="0">
                <a:pos x="98" y="30"/>
              </a:cxn>
              <a:cxn ang="0">
                <a:pos x="104" y="20"/>
              </a:cxn>
              <a:cxn ang="0">
                <a:pos x="107" y="0"/>
              </a:cxn>
            </a:cxnLst>
            <a:rect l="0" t="0" r="r" b="b"/>
            <a:pathLst>
              <a:path w="165" h="213">
                <a:moveTo>
                  <a:pt x="107" y="0"/>
                </a:moveTo>
                <a:lnTo>
                  <a:pt x="108" y="0"/>
                </a:lnTo>
                <a:lnTo>
                  <a:pt x="110" y="2"/>
                </a:lnTo>
                <a:lnTo>
                  <a:pt x="113" y="6"/>
                </a:lnTo>
                <a:lnTo>
                  <a:pt x="115" y="9"/>
                </a:lnTo>
                <a:lnTo>
                  <a:pt x="117" y="12"/>
                </a:lnTo>
                <a:lnTo>
                  <a:pt x="118" y="16"/>
                </a:lnTo>
                <a:lnTo>
                  <a:pt x="119" y="19"/>
                </a:lnTo>
                <a:lnTo>
                  <a:pt x="119" y="23"/>
                </a:lnTo>
                <a:lnTo>
                  <a:pt x="120" y="27"/>
                </a:lnTo>
                <a:lnTo>
                  <a:pt x="120" y="31"/>
                </a:lnTo>
                <a:lnTo>
                  <a:pt x="122" y="34"/>
                </a:lnTo>
                <a:lnTo>
                  <a:pt x="124" y="36"/>
                </a:lnTo>
                <a:lnTo>
                  <a:pt x="131" y="43"/>
                </a:lnTo>
                <a:lnTo>
                  <a:pt x="138" y="50"/>
                </a:lnTo>
                <a:lnTo>
                  <a:pt x="144" y="58"/>
                </a:lnTo>
                <a:lnTo>
                  <a:pt x="148" y="66"/>
                </a:lnTo>
                <a:lnTo>
                  <a:pt x="153" y="74"/>
                </a:lnTo>
                <a:lnTo>
                  <a:pt x="156" y="82"/>
                </a:lnTo>
                <a:lnTo>
                  <a:pt x="159" y="91"/>
                </a:lnTo>
                <a:lnTo>
                  <a:pt x="161" y="100"/>
                </a:lnTo>
                <a:lnTo>
                  <a:pt x="162" y="108"/>
                </a:lnTo>
                <a:lnTo>
                  <a:pt x="163" y="117"/>
                </a:lnTo>
                <a:lnTo>
                  <a:pt x="164" y="126"/>
                </a:lnTo>
                <a:lnTo>
                  <a:pt x="163" y="136"/>
                </a:lnTo>
                <a:lnTo>
                  <a:pt x="162" y="144"/>
                </a:lnTo>
                <a:lnTo>
                  <a:pt x="161" y="153"/>
                </a:lnTo>
                <a:lnTo>
                  <a:pt x="159" y="162"/>
                </a:lnTo>
                <a:lnTo>
                  <a:pt x="156" y="171"/>
                </a:lnTo>
                <a:lnTo>
                  <a:pt x="154" y="176"/>
                </a:lnTo>
                <a:lnTo>
                  <a:pt x="149" y="180"/>
                </a:lnTo>
                <a:lnTo>
                  <a:pt x="143" y="184"/>
                </a:lnTo>
                <a:lnTo>
                  <a:pt x="136" y="187"/>
                </a:lnTo>
                <a:lnTo>
                  <a:pt x="128" y="189"/>
                </a:lnTo>
                <a:lnTo>
                  <a:pt x="120" y="189"/>
                </a:lnTo>
                <a:lnTo>
                  <a:pt x="112" y="188"/>
                </a:lnTo>
                <a:lnTo>
                  <a:pt x="105" y="185"/>
                </a:lnTo>
                <a:lnTo>
                  <a:pt x="104" y="188"/>
                </a:lnTo>
                <a:lnTo>
                  <a:pt x="101" y="191"/>
                </a:lnTo>
                <a:lnTo>
                  <a:pt x="99" y="192"/>
                </a:lnTo>
                <a:lnTo>
                  <a:pt x="96" y="193"/>
                </a:lnTo>
                <a:lnTo>
                  <a:pt x="93" y="194"/>
                </a:lnTo>
                <a:lnTo>
                  <a:pt x="90" y="195"/>
                </a:lnTo>
                <a:lnTo>
                  <a:pt x="87" y="196"/>
                </a:lnTo>
                <a:lnTo>
                  <a:pt x="84" y="197"/>
                </a:lnTo>
                <a:lnTo>
                  <a:pt x="81" y="195"/>
                </a:lnTo>
                <a:lnTo>
                  <a:pt x="79" y="193"/>
                </a:lnTo>
                <a:lnTo>
                  <a:pt x="77" y="191"/>
                </a:lnTo>
                <a:lnTo>
                  <a:pt x="77" y="188"/>
                </a:lnTo>
                <a:lnTo>
                  <a:pt x="74" y="191"/>
                </a:lnTo>
                <a:lnTo>
                  <a:pt x="70" y="194"/>
                </a:lnTo>
                <a:lnTo>
                  <a:pt x="66" y="197"/>
                </a:lnTo>
                <a:lnTo>
                  <a:pt x="62" y="199"/>
                </a:lnTo>
                <a:lnTo>
                  <a:pt x="58" y="202"/>
                </a:lnTo>
                <a:lnTo>
                  <a:pt x="54" y="205"/>
                </a:lnTo>
                <a:lnTo>
                  <a:pt x="51" y="208"/>
                </a:lnTo>
                <a:lnTo>
                  <a:pt x="48" y="212"/>
                </a:lnTo>
                <a:lnTo>
                  <a:pt x="46" y="206"/>
                </a:lnTo>
                <a:lnTo>
                  <a:pt x="43" y="202"/>
                </a:lnTo>
                <a:lnTo>
                  <a:pt x="39" y="200"/>
                </a:lnTo>
                <a:lnTo>
                  <a:pt x="33" y="200"/>
                </a:lnTo>
                <a:lnTo>
                  <a:pt x="28" y="200"/>
                </a:lnTo>
                <a:lnTo>
                  <a:pt x="21" y="202"/>
                </a:lnTo>
                <a:lnTo>
                  <a:pt x="16" y="204"/>
                </a:lnTo>
                <a:lnTo>
                  <a:pt x="11" y="206"/>
                </a:lnTo>
                <a:lnTo>
                  <a:pt x="14" y="198"/>
                </a:lnTo>
                <a:lnTo>
                  <a:pt x="18" y="191"/>
                </a:lnTo>
                <a:lnTo>
                  <a:pt x="22" y="185"/>
                </a:lnTo>
                <a:lnTo>
                  <a:pt x="26" y="178"/>
                </a:lnTo>
                <a:lnTo>
                  <a:pt x="29" y="173"/>
                </a:lnTo>
                <a:lnTo>
                  <a:pt x="30" y="165"/>
                </a:lnTo>
                <a:lnTo>
                  <a:pt x="28" y="158"/>
                </a:lnTo>
                <a:lnTo>
                  <a:pt x="23" y="151"/>
                </a:lnTo>
                <a:lnTo>
                  <a:pt x="28" y="149"/>
                </a:lnTo>
                <a:lnTo>
                  <a:pt x="30" y="146"/>
                </a:lnTo>
                <a:lnTo>
                  <a:pt x="32" y="142"/>
                </a:lnTo>
                <a:lnTo>
                  <a:pt x="33" y="139"/>
                </a:lnTo>
                <a:lnTo>
                  <a:pt x="34" y="135"/>
                </a:lnTo>
                <a:lnTo>
                  <a:pt x="35" y="131"/>
                </a:lnTo>
                <a:lnTo>
                  <a:pt x="36" y="128"/>
                </a:lnTo>
                <a:lnTo>
                  <a:pt x="39" y="124"/>
                </a:lnTo>
                <a:lnTo>
                  <a:pt x="35" y="124"/>
                </a:lnTo>
                <a:lnTo>
                  <a:pt x="32" y="125"/>
                </a:lnTo>
                <a:lnTo>
                  <a:pt x="29" y="127"/>
                </a:lnTo>
                <a:lnTo>
                  <a:pt x="28" y="127"/>
                </a:lnTo>
                <a:lnTo>
                  <a:pt x="26" y="124"/>
                </a:lnTo>
                <a:lnTo>
                  <a:pt x="26" y="122"/>
                </a:lnTo>
                <a:lnTo>
                  <a:pt x="25" y="120"/>
                </a:lnTo>
                <a:lnTo>
                  <a:pt x="25" y="117"/>
                </a:lnTo>
                <a:lnTo>
                  <a:pt x="25" y="114"/>
                </a:lnTo>
                <a:lnTo>
                  <a:pt x="26" y="112"/>
                </a:lnTo>
                <a:lnTo>
                  <a:pt x="28" y="109"/>
                </a:lnTo>
                <a:lnTo>
                  <a:pt x="30" y="107"/>
                </a:lnTo>
                <a:lnTo>
                  <a:pt x="25" y="106"/>
                </a:lnTo>
                <a:lnTo>
                  <a:pt x="22" y="106"/>
                </a:lnTo>
                <a:lnTo>
                  <a:pt x="19" y="105"/>
                </a:lnTo>
                <a:lnTo>
                  <a:pt x="16" y="104"/>
                </a:lnTo>
                <a:lnTo>
                  <a:pt x="15" y="103"/>
                </a:lnTo>
                <a:lnTo>
                  <a:pt x="14" y="101"/>
                </a:lnTo>
                <a:lnTo>
                  <a:pt x="13" y="98"/>
                </a:lnTo>
                <a:lnTo>
                  <a:pt x="14" y="93"/>
                </a:lnTo>
                <a:lnTo>
                  <a:pt x="12" y="94"/>
                </a:lnTo>
                <a:lnTo>
                  <a:pt x="11" y="95"/>
                </a:lnTo>
                <a:lnTo>
                  <a:pt x="9" y="96"/>
                </a:lnTo>
                <a:lnTo>
                  <a:pt x="7" y="96"/>
                </a:lnTo>
                <a:lnTo>
                  <a:pt x="5" y="98"/>
                </a:lnTo>
                <a:lnTo>
                  <a:pt x="4" y="98"/>
                </a:lnTo>
                <a:lnTo>
                  <a:pt x="2" y="99"/>
                </a:lnTo>
                <a:lnTo>
                  <a:pt x="0" y="99"/>
                </a:lnTo>
                <a:lnTo>
                  <a:pt x="3" y="93"/>
                </a:lnTo>
                <a:lnTo>
                  <a:pt x="7" y="89"/>
                </a:lnTo>
                <a:lnTo>
                  <a:pt x="11" y="86"/>
                </a:lnTo>
                <a:lnTo>
                  <a:pt x="16" y="83"/>
                </a:lnTo>
                <a:lnTo>
                  <a:pt x="21" y="81"/>
                </a:lnTo>
                <a:lnTo>
                  <a:pt x="26" y="79"/>
                </a:lnTo>
                <a:lnTo>
                  <a:pt x="33" y="79"/>
                </a:lnTo>
                <a:lnTo>
                  <a:pt x="39" y="78"/>
                </a:lnTo>
                <a:lnTo>
                  <a:pt x="38" y="74"/>
                </a:lnTo>
                <a:lnTo>
                  <a:pt x="36" y="71"/>
                </a:lnTo>
                <a:lnTo>
                  <a:pt x="35" y="68"/>
                </a:lnTo>
                <a:lnTo>
                  <a:pt x="32" y="65"/>
                </a:lnTo>
                <a:lnTo>
                  <a:pt x="30" y="62"/>
                </a:lnTo>
                <a:lnTo>
                  <a:pt x="26" y="59"/>
                </a:lnTo>
                <a:lnTo>
                  <a:pt x="22" y="57"/>
                </a:lnTo>
                <a:lnTo>
                  <a:pt x="18" y="55"/>
                </a:lnTo>
                <a:lnTo>
                  <a:pt x="16" y="54"/>
                </a:lnTo>
                <a:lnTo>
                  <a:pt x="15" y="53"/>
                </a:lnTo>
                <a:lnTo>
                  <a:pt x="13" y="51"/>
                </a:lnTo>
                <a:lnTo>
                  <a:pt x="12" y="48"/>
                </a:lnTo>
                <a:lnTo>
                  <a:pt x="12" y="46"/>
                </a:lnTo>
                <a:lnTo>
                  <a:pt x="12" y="43"/>
                </a:lnTo>
                <a:lnTo>
                  <a:pt x="12" y="40"/>
                </a:lnTo>
                <a:lnTo>
                  <a:pt x="14" y="37"/>
                </a:lnTo>
                <a:lnTo>
                  <a:pt x="15" y="37"/>
                </a:lnTo>
                <a:lnTo>
                  <a:pt x="16" y="36"/>
                </a:lnTo>
                <a:lnTo>
                  <a:pt x="18" y="36"/>
                </a:lnTo>
                <a:lnTo>
                  <a:pt x="20" y="36"/>
                </a:lnTo>
                <a:lnTo>
                  <a:pt x="23" y="36"/>
                </a:lnTo>
                <a:lnTo>
                  <a:pt x="25" y="36"/>
                </a:lnTo>
                <a:lnTo>
                  <a:pt x="29" y="37"/>
                </a:lnTo>
                <a:lnTo>
                  <a:pt x="33" y="39"/>
                </a:lnTo>
                <a:lnTo>
                  <a:pt x="40" y="40"/>
                </a:lnTo>
                <a:lnTo>
                  <a:pt x="48" y="42"/>
                </a:lnTo>
                <a:lnTo>
                  <a:pt x="57" y="42"/>
                </a:lnTo>
                <a:lnTo>
                  <a:pt x="67" y="42"/>
                </a:lnTo>
                <a:lnTo>
                  <a:pt x="77" y="40"/>
                </a:lnTo>
                <a:lnTo>
                  <a:pt x="87" y="36"/>
                </a:lnTo>
                <a:lnTo>
                  <a:pt x="96" y="32"/>
                </a:lnTo>
                <a:lnTo>
                  <a:pt x="97" y="31"/>
                </a:lnTo>
                <a:lnTo>
                  <a:pt x="98" y="30"/>
                </a:lnTo>
                <a:lnTo>
                  <a:pt x="100" y="27"/>
                </a:lnTo>
                <a:lnTo>
                  <a:pt x="102" y="24"/>
                </a:lnTo>
                <a:lnTo>
                  <a:pt x="104" y="20"/>
                </a:lnTo>
                <a:lnTo>
                  <a:pt x="105" y="14"/>
                </a:lnTo>
                <a:lnTo>
                  <a:pt x="107" y="8"/>
                </a:lnTo>
                <a:lnTo>
                  <a:pt x="107" y="0"/>
                </a:lnTo>
              </a:path>
            </a:pathLst>
          </a:custGeom>
          <a:solidFill>
            <a:srgbClr val="FF99CC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" name="Freeform 204"/>
          <p:cNvSpPr>
            <a:spLocks/>
          </p:cNvSpPr>
          <p:nvPr/>
        </p:nvSpPr>
        <p:spPr bwMode="auto">
          <a:xfrm>
            <a:off x="5707063" y="1682061"/>
            <a:ext cx="484187" cy="395288"/>
          </a:xfrm>
          <a:custGeom>
            <a:avLst/>
            <a:gdLst/>
            <a:ahLst/>
            <a:cxnLst>
              <a:cxn ang="0">
                <a:pos x="291" y="22"/>
              </a:cxn>
              <a:cxn ang="0">
                <a:pos x="283" y="18"/>
              </a:cxn>
              <a:cxn ang="0">
                <a:pos x="268" y="8"/>
              </a:cxn>
              <a:cxn ang="0">
                <a:pos x="251" y="1"/>
              </a:cxn>
              <a:cxn ang="0">
                <a:pos x="244" y="13"/>
              </a:cxn>
              <a:cxn ang="0">
                <a:pos x="242" y="24"/>
              </a:cxn>
              <a:cxn ang="0">
                <a:pos x="235" y="27"/>
              </a:cxn>
              <a:cxn ang="0">
                <a:pos x="227" y="27"/>
              </a:cxn>
              <a:cxn ang="0">
                <a:pos x="217" y="35"/>
              </a:cxn>
              <a:cxn ang="0">
                <a:pos x="205" y="44"/>
              </a:cxn>
              <a:cxn ang="0">
                <a:pos x="188" y="47"/>
              </a:cxn>
              <a:cxn ang="0">
                <a:pos x="170" y="48"/>
              </a:cxn>
              <a:cxn ang="0">
                <a:pos x="168" y="65"/>
              </a:cxn>
              <a:cxn ang="0">
                <a:pos x="165" y="78"/>
              </a:cxn>
              <a:cxn ang="0">
                <a:pos x="143" y="79"/>
              </a:cxn>
              <a:cxn ang="0">
                <a:pos x="125" y="65"/>
              </a:cxn>
              <a:cxn ang="0">
                <a:pos x="119" y="59"/>
              </a:cxn>
              <a:cxn ang="0">
                <a:pos x="109" y="62"/>
              </a:cxn>
              <a:cxn ang="0">
                <a:pos x="102" y="67"/>
              </a:cxn>
              <a:cxn ang="0">
                <a:pos x="99" y="76"/>
              </a:cxn>
              <a:cxn ang="0">
                <a:pos x="81" y="93"/>
              </a:cxn>
              <a:cxn ang="0">
                <a:pos x="56" y="106"/>
              </a:cxn>
              <a:cxn ang="0">
                <a:pos x="30" y="116"/>
              </a:cxn>
              <a:cxn ang="0">
                <a:pos x="7" y="132"/>
              </a:cxn>
              <a:cxn ang="0">
                <a:pos x="0" y="148"/>
              </a:cxn>
              <a:cxn ang="0">
                <a:pos x="9" y="161"/>
              </a:cxn>
              <a:cxn ang="0">
                <a:pos x="27" y="165"/>
              </a:cxn>
              <a:cxn ang="0">
                <a:pos x="44" y="169"/>
              </a:cxn>
              <a:cxn ang="0">
                <a:pos x="47" y="186"/>
              </a:cxn>
              <a:cxn ang="0">
                <a:pos x="40" y="202"/>
              </a:cxn>
              <a:cxn ang="0">
                <a:pos x="43" y="212"/>
              </a:cxn>
              <a:cxn ang="0">
                <a:pos x="39" y="225"/>
              </a:cxn>
              <a:cxn ang="0">
                <a:pos x="30" y="239"/>
              </a:cxn>
              <a:cxn ang="0">
                <a:pos x="36" y="255"/>
              </a:cxn>
              <a:cxn ang="0">
                <a:pos x="46" y="266"/>
              </a:cxn>
              <a:cxn ang="0">
                <a:pos x="58" y="270"/>
              </a:cxn>
              <a:cxn ang="0">
                <a:pos x="71" y="263"/>
              </a:cxn>
              <a:cxn ang="0">
                <a:pos x="75" y="265"/>
              </a:cxn>
              <a:cxn ang="0">
                <a:pos x="79" y="264"/>
              </a:cxn>
              <a:cxn ang="0">
                <a:pos x="88" y="263"/>
              </a:cxn>
              <a:cxn ang="0">
                <a:pos x="89" y="266"/>
              </a:cxn>
              <a:cxn ang="0">
                <a:pos x="105" y="267"/>
              </a:cxn>
              <a:cxn ang="0">
                <a:pos x="121" y="270"/>
              </a:cxn>
              <a:cxn ang="0">
                <a:pos x="149" y="271"/>
              </a:cxn>
              <a:cxn ang="0">
                <a:pos x="175" y="255"/>
              </a:cxn>
              <a:cxn ang="0">
                <a:pos x="179" y="224"/>
              </a:cxn>
              <a:cxn ang="0">
                <a:pos x="159" y="201"/>
              </a:cxn>
              <a:cxn ang="0">
                <a:pos x="144" y="191"/>
              </a:cxn>
              <a:cxn ang="0">
                <a:pos x="140" y="177"/>
              </a:cxn>
              <a:cxn ang="0">
                <a:pos x="148" y="166"/>
              </a:cxn>
              <a:cxn ang="0">
                <a:pos x="153" y="159"/>
              </a:cxn>
              <a:cxn ang="0">
                <a:pos x="176" y="149"/>
              </a:cxn>
              <a:cxn ang="0">
                <a:pos x="218" y="130"/>
              </a:cxn>
              <a:cxn ang="0">
                <a:pos x="228" y="122"/>
              </a:cxn>
              <a:cxn ang="0">
                <a:pos x="232" y="114"/>
              </a:cxn>
              <a:cxn ang="0">
                <a:pos x="240" y="112"/>
              </a:cxn>
              <a:cxn ang="0">
                <a:pos x="247" y="107"/>
              </a:cxn>
              <a:cxn ang="0">
                <a:pos x="247" y="94"/>
              </a:cxn>
              <a:cxn ang="0">
                <a:pos x="245" y="81"/>
              </a:cxn>
              <a:cxn ang="0">
                <a:pos x="259" y="54"/>
              </a:cxn>
              <a:cxn ang="0">
                <a:pos x="288" y="33"/>
              </a:cxn>
            </a:cxnLst>
            <a:rect l="0" t="0" r="r" b="b"/>
            <a:pathLst>
              <a:path w="299" h="273">
                <a:moveTo>
                  <a:pt x="298" y="31"/>
                </a:moveTo>
                <a:lnTo>
                  <a:pt x="295" y="28"/>
                </a:lnTo>
                <a:lnTo>
                  <a:pt x="293" y="25"/>
                </a:lnTo>
                <a:lnTo>
                  <a:pt x="291" y="22"/>
                </a:lnTo>
                <a:lnTo>
                  <a:pt x="288" y="18"/>
                </a:lnTo>
                <a:lnTo>
                  <a:pt x="287" y="18"/>
                </a:lnTo>
                <a:lnTo>
                  <a:pt x="285" y="18"/>
                </a:lnTo>
                <a:lnTo>
                  <a:pt x="283" y="18"/>
                </a:lnTo>
                <a:lnTo>
                  <a:pt x="280" y="18"/>
                </a:lnTo>
                <a:lnTo>
                  <a:pt x="276" y="15"/>
                </a:lnTo>
                <a:lnTo>
                  <a:pt x="272" y="12"/>
                </a:lnTo>
                <a:lnTo>
                  <a:pt x="268" y="8"/>
                </a:lnTo>
                <a:lnTo>
                  <a:pt x="263" y="4"/>
                </a:lnTo>
                <a:lnTo>
                  <a:pt x="259" y="1"/>
                </a:lnTo>
                <a:lnTo>
                  <a:pt x="255" y="0"/>
                </a:lnTo>
                <a:lnTo>
                  <a:pt x="251" y="1"/>
                </a:lnTo>
                <a:lnTo>
                  <a:pt x="247" y="5"/>
                </a:lnTo>
                <a:lnTo>
                  <a:pt x="246" y="8"/>
                </a:lnTo>
                <a:lnTo>
                  <a:pt x="245" y="10"/>
                </a:lnTo>
                <a:lnTo>
                  <a:pt x="244" y="13"/>
                </a:lnTo>
                <a:lnTo>
                  <a:pt x="244" y="15"/>
                </a:lnTo>
                <a:lnTo>
                  <a:pt x="244" y="18"/>
                </a:lnTo>
                <a:lnTo>
                  <a:pt x="243" y="21"/>
                </a:lnTo>
                <a:lnTo>
                  <a:pt x="242" y="24"/>
                </a:lnTo>
                <a:lnTo>
                  <a:pt x="241" y="26"/>
                </a:lnTo>
                <a:lnTo>
                  <a:pt x="239" y="27"/>
                </a:lnTo>
                <a:lnTo>
                  <a:pt x="238" y="27"/>
                </a:lnTo>
                <a:lnTo>
                  <a:pt x="235" y="27"/>
                </a:lnTo>
                <a:lnTo>
                  <a:pt x="233" y="27"/>
                </a:lnTo>
                <a:lnTo>
                  <a:pt x="231" y="27"/>
                </a:lnTo>
                <a:lnTo>
                  <a:pt x="228" y="27"/>
                </a:lnTo>
                <a:lnTo>
                  <a:pt x="227" y="27"/>
                </a:lnTo>
                <a:lnTo>
                  <a:pt x="225" y="28"/>
                </a:lnTo>
                <a:lnTo>
                  <a:pt x="222" y="30"/>
                </a:lnTo>
                <a:lnTo>
                  <a:pt x="220" y="33"/>
                </a:lnTo>
                <a:lnTo>
                  <a:pt x="217" y="35"/>
                </a:lnTo>
                <a:lnTo>
                  <a:pt x="213" y="37"/>
                </a:lnTo>
                <a:lnTo>
                  <a:pt x="211" y="39"/>
                </a:lnTo>
                <a:lnTo>
                  <a:pt x="208" y="41"/>
                </a:lnTo>
                <a:lnTo>
                  <a:pt x="205" y="44"/>
                </a:lnTo>
                <a:lnTo>
                  <a:pt x="202" y="45"/>
                </a:lnTo>
                <a:lnTo>
                  <a:pt x="198" y="47"/>
                </a:lnTo>
                <a:lnTo>
                  <a:pt x="194" y="47"/>
                </a:lnTo>
                <a:lnTo>
                  <a:pt x="188" y="47"/>
                </a:lnTo>
                <a:lnTo>
                  <a:pt x="183" y="47"/>
                </a:lnTo>
                <a:lnTo>
                  <a:pt x="178" y="47"/>
                </a:lnTo>
                <a:lnTo>
                  <a:pt x="174" y="47"/>
                </a:lnTo>
                <a:lnTo>
                  <a:pt x="170" y="48"/>
                </a:lnTo>
                <a:lnTo>
                  <a:pt x="168" y="51"/>
                </a:lnTo>
                <a:lnTo>
                  <a:pt x="167" y="55"/>
                </a:lnTo>
                <a:lnTo>
                  <a:pt x="168" y="60"/>
                </a:lnTo>
                <a:lnTo>
                  <a:pt x="168" y="65"/>
                </a:lnTo>
                <a:lnTo>
                  <a:pt x="169" y="69"/>
                </a:lnTo>
                <a:lnTo>
                  <a:pt x="169" y="73"/>
                </a:lnTo>
                <a:lnTo>
                  <a:pt x="168" y="76"/>
                </a:lnTo>
                <a:lnTo>
                  <a:pt x="165" y="78"/>
                </a:lnTo>
                <a:lnTo>
                  <a:pt x="159" y="79"/>
                </a:lnTo>
                <a:lnTo>
                  <a:pt x="153" y="80"/>
                </a:lnTo>
                <a:lnTo>
                  <a:pt x="149" y="79"/>
                </a:lnTo>
                <a:lnTo>
                  <a:pt x="143" y="79"/>
                </a:lnTo>
                <a:lnTo>
                  <a:pt x="138" y="76"/>
                </a:lnTo>
                <a:lnTo>
                  <a:pt x="133" y="74"/>
                </a:lnTo>
                <a:lnTo>
                  <a:pt x="128" y="70"/>
                </a:lnTo>
                <a:lnTo>
                  <a:pt x="125" y="65"/>
                </a:lnTo>
                <a:lnTo>
                  <a:pt x="123" y="59"/>
                </a:lnTo>
                <a:lnTo>
                  <a:pt x="122" y="58"/>
                </a:lnTo>
                <a:lnTo>
                  <a:pt x="121" y="58"/>
                </a:lnTo>
                <a:lnTo>
                  <a:pt x="119" y="59"/>
                </a:lnTo>
                <a:lnTo>
                  <a:pt x="117" y="59"/>
                </a:lnTo>
                <a:lnTo>
                  <a:pt x="115" y="60"/>
                </a:lnTo>
                <a:lnTo>
                  <a:pt x="112" y="61"/>
                </a:lnTo>
                <a:lnTo>
                  <a:pt x="109" y="62"/>
                </a:lnTo>
                <a:lnTo>
                  <a:pt x="107" y="62"/>
                </a:lnTo>
                <a:lnTo>
                  <a:pt x="105" y="63"/>
                </a:lnTo>
                <a:lnTo>
                  <a:pt x="103" y="65"/>
                </a:lnTo>
                <a:lnTo>
                  <a:pt x="102" y="67"/>
                </a:lnTo>
                <a:lnTo>
                  <a:pt x="101" y="69"/>
                </a:lnTo>
                <a:lnTo>
                  <a:pt x="101" y="72"/>
                </a:lnTo>
                <a:lnTo>
                  <a:pt x="100" y="74"/>
                </a:lnTo>
                <a:lnTo>
                  <a:pt x="99" y="76"/>
                </a:lnTo>
                <a:lnTo>
                  <a:pt x="98" y="78"/>
                </a:lnTo>
                <a:lnTo>
                  <a:pt x="93" y="83"/>
                </a:lnTo>
                <a:lnTo>
                  <a:pt x="87" y="88"/>
                </a:lnTo>
                <a:lnTo>
                  <a:pt x="81" y="93"/>
                </a:lnTo>
                <a:lnTo>
                  <a:pt x="75" y="97"/>
                </a:lnTo>
                <a:lnTo>
                  <a:pt x="69" y="100"/>
                </a:lnTo>
                <a:lnTo>
                  <a:pt x="63" y="103"/>
                </a:lnTo>
                <a:lnTo>
                  <a:pt x="56" y="106"/>
                </a:lnTo>
                <a:lnTo>
                  <a:pt x="50" y="108"/>
                </a:lnTo>
                <a:lnTo>
                  <a:pt x="43" y="111"/>
                </a:lnTo>
                <a:lnTo>
                  <a:pt x="37" y="113"/>
                </a:lnTo>
                <a:lnTo>
                  <a:pt x="30" y="116"/>
                </a:lnTo>
                <a:lnTo>
                  <a:pt x="24" y="120"/>
                </a:lnTo>
                <a:lnTo>
                  <a:pt x="19" y="123"/>
                </a:lnTo>
                <a:lnTo>
                  <a:pt x="13" y="127"/>
                </a:lnTo>
                <a:lnTo>
                  <a:pt x="7" y="132"/>
                </a:lnTo>
                <a:lnTo>
                  <a:pt x="2" y="137"/>
                </a:lnTo>
                <a:lnTo>
                  <a:pt x="0" y="140"/>
                </a:lnTo>
                <a:lnTo>
                  <a:pt x="0" y="144"/>
                </a:lnTo>
                <a:lnTo>
                  <a:pt x="0" y="148"/>
                </a:lnTo>
                <a:lnTo>
                  <a:pt x="1" y="151"/>
                </a:lnTo>
                <a:lnTo>
                  <a:pt x="4" y="155"/>
                </a:lnTo>
                <a:lnTo>
                  <a:pt x="6" y="159"/>
                </a:lnTo>
                <a:lnTo>
                  <a:pt x="9" y="161"/>
                </a:lnTo>
                <a:lnTo>
                  <a:pt x="13" y="163"/>
                </a:lnTo>
                <a:lnTo>
                  <a:pt x="17" y="164"/>
                </a:lnTo>
                <a:lnTo>
                  <a:pt x="22" y="165"/>
                </a:lnTo>
                <a:lnTo>
                  <a:pt x="27" y="165"/>
                </a:lnTo>
                <a:lnTo>
                  <a:pt x="32" y="165"/>
                </a:lnTo>
                <a:lnTo>
                  <a:pt x="36" y="166"/>
                </a:lnTo>
                <a:lnTo>
                  <a:pt x="41" y="166"/>
                </a:lnTo>
                <a:lnTo>
                  <a:pt x="44" y="169"/>
                </a:lnTo>
                <a:lnTo>
                  <a:pt x="47" y="173"/>
                </a:lnTo>
                <a:lnTo>
                  <a:pt x="48" y="177"/>
                </a:lnTo>
                <a:lnTo>
                  <a:pt x="48" y="182"/>
                </a:lnTo>
                <a:lnTo>
                  <a:pt x="47" y="186"/>
                </a:lnTo>
                <a:lnTo>
                  <a:pt x="45" y="190"/>
                </a:lnTo>
                <a:lnTo>
                  <a:pt x="43" y="195"/>
                </a:lnTo>
                <a:lnTo>
                  <a:pt x="41" y="198"/>
                </a:lnTo>
                <a:lnTo>
                  <a:pt x="40" y="202"/>
                </a:lnTo>
                <a:lnTo>
                  <a:pt x="39" y="207"/>
                </a:lnTo>
                <a:lnTo>
                  <a:pt x="41" y="207"/>
                </a:lnTo>
                <a:lnTo>
                  <a:pt x="42" y="209"/>
                </a:lnTo>
                <a:lnTo>
                  <a:pt x="43" y="212"/>
                </a:lnTo>
                <a:lnTo>
                  <a:pt x="45" y="213"/>
                </a:lnTo>
                <a:lnTo>
                  <a:pt x="44" y="217"/>
                </a:lnTo>
                <a:lnTo>
                  <a:pt x="42" y="221"/>
                </a:lnTo>
                <a:lnTo>
                  <a:pt x="39" y="225"/>
                </a:lnTo>
                <a:lnTo>
                  <a:pt x="36" y="227"/>
                </a:lnTo>
                <a:lnTo>
                  <a:pt x="33" y="231"/>
                </a:lnTo>
                <a:lnTo>
                  <a:pt x="31" y="235"/>
                </a:lnTo>
                <a:lnTo>
                  <a:pt x="30" y="239"/>
                </a:lnTo>
                <a:lnTo>
                  <a:pt x="31" y="244"/>
                </a:lnTo>
                <a:lnTo>
                  <a:pt x="33" y="248"/>
                </a:lnTo>
                <a:lnTo>
                  <a:pt x="34" y="252"/>
                </a:lnTo>
                <a:lnTo>
                  <a:pt x="36" y="255"/>
                </a:lnTo>
                <a:lnTo>
                  <a:pt x="38" y="257"/>
                </a:lnTo>
                <a:lnTo>
                  <a:pt x="41" y="260"/>
                </a:lnTo>
                <a:lnTo>
                  <a:pt x="43" y="263"/>
                </a:lnTo>
                <a:lnTo>
                  <a:pt x="46" y="266"/>
                </a:lnTo>
                <a:lnTo>
                  <a:pt x="49" y="268"/>
                </a:lnTo>
                <a:lnTo>
                  <a:pt x="52" y="270"/>
                </a:lnTo>
                <a:lnTo>
                  <a:pt x="55" y="271"/>
                </a:lnTo>
                <a:lnTo>
                  <a:pt x="58" y="270"/>
                </a:lnTo>
                <a:lnTo>
                  <a:pt x="61" y="269"/>
                </a:lnTo>
                <a:lnTo>
                  <a:pt x="64" y="267"/>
                </a:lnTo>
                <a:lnTo>
                  <a:pt x="68" y="265"/>
                </a:lnTo>
                <a:lnTo>
                  <a:pt x="71" y="263"/>
                </a:lnTo>
                <a:lnTo>
                  <a:pt x="75" y="261"/>
                </a:lnTo>
                <a:lnTo>
                  <a:pt x="75" y="263"/>
                </a:lnTo>
                <a:lnTo>
                  <a:pt x="75" y="264"/>
                </a:lnTo>
                <a:lnTo>
                  <a:pt x="75" y="265"/>
                </a:lnTo>
                <a:lnTo>
                  <a:pt x="75" y="267"/>
                </a:lnTo>
                <a:lnTo>
                  <a:pt x="76" y="265"/>
                </a:lnTo>
                <a:lnTo>
                  <a:pt x="78" y="264"/>
                </a:lnTo>
                <a:lnTo>
                  <a:pt x="79" y="264"/>
                </a:lnTo>
                <a:lnTo>
                  <a:pt x="82" y="264"/>
                </a:lnTo>
                <a:lnTo>
                  <a:pt x="84" y="263"/>
                </a:lnTo>
                <a:lnTo>
                  <a:pt x="86" y="263"/>
                </a:lnTo>
                <a:lnTo>
                  <a:pt x="88" y="263"/>
                </a:lnTo>
                <a:lnTo>
                  <a:pt x="89" y="261"/>
                </a:lnTo>
                <a:lnTo>
                  <a:pt x="89" y="263"/>
                </a:lnTo>
                <a:lnTo>
                  <a:pt x="89" y="265"/>
                </a:lnTo>
                <a:lnTo>
                  <a:pt x="89" y="266"/>
                </a:lnTo>
                <a:lnTo>
                  <a:pt x="92" y="267"/>
                </a:lnTo>
                <a:lnTo>
                  <a:pt x="97" y="266"/>
                </a:lnTo>
                <a:lnTo>
                  <a:pt x="101" y="266"/>
                </a:lnTo>
                <a:lnTo>
                  <a:pt x="105" y="267"/>
                </a:lnTo>
                <a:lnTo>
                  <a:pt x="109" y="267"/>
                </a:lnTo>
                <a:lnTo>
                  <a:pt x="113" y="268"/>
                </a:lnTo>
                <a:lnTo>
                  <a:pt x="116" y="269"/>
                </a:lnTo>
                <a:lnTo>
                  <a:pt x="121" y="270"/>
                </a:lnTo>
                <a:lnTo>
                  <a:pt x="125" y="271"/>
                </a:lnTo>
                <a:lnTo>
                  <a:pt x="133" y="272"/>
                </a:lnTo>
                <a:lnTo>
                  <a:pt x="142" y="272"/>
                </a:lnTo>
                <a:lnTo>
                  <a:pt x="149" y="271"/>
                </a:lnTo>
                <a:lnTo>
                  <a:pt x="157" y="269"/>
                </a:lnTo>
                <a:lnTo>
                  <a:pt x="164" y="265"/>
                </a:lnTo>
                <a:lnTo>
                  <a:pt x="170" y="260"/>
                </a:lnTo>
                <a:lnTo>
                  <a:pt x="175" y="255"/>
                </a:lnTo>
                <a:lnTo>
                  <a:pt x="179" y="247"/>
                </a:lnTo>
                <a:lnTo>
                  <a:pt x="181" y="238"/>
                </a:lnTo>
                <a:lnTo>
                  <a:pt x="181" y="230"/>
                </a:lnTo>
                <a:lnTo>
                  <a:pt x="179" y="224"/>
                </a:lnTo>
                <a:lnTo>
                  <a:pt x="176" y="218"/>
                </a:lnTo>
                <a:lnTo>
                  <a:pt x="171" y="212"/>
                </a:lnTo>
                <a:lnTo>
                  <a:pt x="165" y="206"/>
                </a:lnTo>
                <a:lnTo>
                  <a:pt x="159" y="201"/>
                </a:lnTo>
                <a:lnTo>
                  <a:pt x="151" y="196"/>
                </a:lnTo>
                <a:lnTo>
                  <a:pt x="149" y="195"/>
                </a:lnTo>
                <a:lnTo>
                  <a:pt x="146" y="193"/>
                </a:lnTo>
                <a:lnTo>
                  <a:pt x="144" y="191"/>
                </a:lnTo>
                <a:lnTo>
                  <a:pt x="141" y="188"/>
                </a:lnTo>
                <a:lnTo>
                  <a:pt x="140" y="184"/>
                </a:lnTo>
                <a:lnTo>
                  <a:pt x="139" y="180"/>
                </a:lnTo>
                <a:lnTo>
                  <a:pt x="140" y="177"/>
                </a:lnTo>
                <a:lnTo>
                  <a:pt x="143" y="173"/>
                </a:lnTo>
                <a:lnTo>
                  <a:pt x="145" y="171"/>
                </a:lnTo>
                <a:lnTo>
                  <a:pt x="146" y="168"/>
                </a:lnTo>
                <a:lnTo>
                  <a:pt x="148" y="166"/>
                </a:lnTo>
                <a:lnTo>
                  <a:pt x="149" y="164"/>
                </a:lnTo>
                <a:lnTo>
                  <a:pt x="150" y="162"/>
                </a:lnTo>
                <a:lnTo>
                  <a:pt x="152" y="160"/>
                </a:lnTo>
                <a:lnTo>
                  <a:pt x="153" y="159"/>
                </a:lnTo>
                <a:lnTo>
                  <a:pt x="154" y="158"/>
                </a:lnTo>
                <a:lnTo>
                  <a:pt x="158" y="156"/>
                </a:lnTo>
                <a:lnTo>
                  <a:pt x="166" y="153"/>
                </a:lnTo>
                <a:lnTo>
                  <a:pt x="176" y="149"/>
                </a:lnTo>
                <a:lnTo>
                  <a:pt x="187" y="144"/>
                </a:lnTo>
                <a:lnTo>
                  <a:pt x="199" y="138"/>
                </a:lnTo>
                <a:lnTo>
                  <a:pt x="209" y="134"/>
                </a:lnTo>
                <a:lnTo>
                  <a:pt x="218" y="130"/>
                </a:lnTo>
                <a:lnTo>
                  <a:pt x="224" y="126"/>
                </a:lnTo>
                <a:lnTo>
                  <a:pt x="225" y="125"/>
                </a:lnTo>
                <a:lnTo>
                  <a:pt x="226" y="123"/>
                </a:lnTo>
                <a:lnTo>
                  <a:pt x="228" y="122"/>
                </a:lnTo>
                <a:lnTo>
                  <a:pt x="229" y="120"/>
                </a:lnTo>
                <a:lnTo>
                  <a:pt x="230" y="118"/>
                </a:lnTo>
                <a:lnTo>
                  <a:pt x="231" y="116"/>
                </a:lnTo>
                <a:lnTo>
                  <a:pt x="232" y="114"/>
                </a:lnTo>
                <a:lnTo>
                  <a:pt x="233" y="112"/>
                </a:lnTo>
                <a:lnTo>
                  <a:pt x="235" y="113"/>
                </a:lnTo>
                <a:lnTo>
                  <a:pt x="238" y="112"/>
                </a:lnTo>
                <a:lnTo>
                  <a:pt x="240" y="112"/>
                </a:lnTo>
                <a:lnTo>
                  <a:pt x="242" y="115"/>
                </a:lnTo>
                <a:lnTo>
                  <a:pt x="243" y="112"/>
                </a:lnTo>
                <a:lnTo>
                  <a:pt x="245" y="109"/>
                </a:lnTo>
                <a:lnTo>
                  <a:pt x="247" y="107"/>
                </a:lnTo>
                <a:lnTo>
                  <a:pt x="247" y="105"/>
                </a:lnTo>
                <a:lnTo>
                  <a:pt x="248" y="101"/>
                </a:lnTo>
                <a:lnTo>
                  <a:pt x="248" y="98"/>
                </a:lnTo>
                <a:lnTo>
                  <a:pt x="247" y="94"/>
                </a:lnTo>
                <a:lnTo>
                  <a:pt x="247" y="91"/>
                </a:lnTo>
                <a:lnTo>
                  <a:pt x="246" y="88"/>
                </a:lnTo>
                <a:lnTo>
                  <a:pt x="245" y="84"/>
                </a:lnTo>
                <a:lnTo>
                  <a:pt x="245" y="81"/>
                </a:lnTo>
                <a:lnTo>
                  <a:pt x="246" y="78"/>
                </a:lnTo>
                <a:lnTo>
                  <a:pt x="250" y="70"/>
                </a:lnTo>
                <a:lnTo>
                  <a:pt x="254" y="62"/>
                </a:lnTo>
                <a:lnTo>
                  <a:pt x="259" y="54"/>
                </a:lnTo>
                <a:lnTo>
                  <a:pt x="265" y="47"/>
                </a:lnTo>
                <a:lnTo>
                  <a:pt x="272" y="42"/>
                </a:lnTo>
                <a:lnTo>
                  <a:pt x="280" y="37"/>
                </a:lnTo>
                <a:lnTo>
                  <a:pt x="288" y="33"/>
                </a:lnTo>
                <a:lnTo>
                  <a:pt x="298" y="31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" name="Freeform 205"/>
          <p:cNvSpPr>
            <a:spLocks/>
          </p:cNvSpPr>
          <p:nvPr/>
        </p:nvSpPr>
        <p:spPr bwMode="auto">
          <a:xfrm>
            <a:off x="5707063" y="1682061"/>
            <a:ext cx="495300" cy="404813"/>
          </a:xfrm>
          <a:custGeom>
            <a:avLst/>
            <a:gdLst/>
            <a:ahLst/>
            <a:cxnLst>
              <a:cxn ang="0">
                <a:pos x="298" y="23"/>
              </a:cxn>
              <a:cxn ang="0">
                <a:pos x="290" y="19"/>
              </a:cxn>
              <a:cxn ang="0">
                <a:pos x="274" y="8"/>
              </a:cxn>
              <a:cxn ang="0">
                <a:pos x="257" y="1"/>
              </a:cxn>
              <a:cxn ang="0">
                <a:pos x="250" y="13"/>
              </a:cxn>
              <a:cxn ang="0">
                <a:pos x="248" y="25"/>
              </a:cxn>
              <a:cxn ang="0">
                <a:pos x="241" y="28"/>
              </a:cxn>
              <a:cxn ang="0">
                <a:pos x="233" y="28"/>
              </a:cxn>
              <a:cxn ang="0">
                <a:pos x="222" y="36"/>
              </a:cxn>
              <a:cxn ang="0">
                <a:pos x="210" y="45"/>
              </a:cxn>
              <a:cxn ang="0">
                <a:pos x="193" y="48"/>
              </a:cxn>
              <a:cxn ang="0">
                <a:pos x="174" y="49"/>
              </a:cxn>
              <a:cxn ang="0">
                <a:pos x="172" y="66"/>
              </a:cxn>
              <a:cxn ang="0">
                <a:pos x="169" y="80"/>
              </a:cxn>
              <a:cxn ang="0">
                <a:pos x="146" y="81"/>
              </a:cxn>
              <a:cxn ang="0">
                <a:pos x="128" y="66"/>
              </a:cxn>
              <a:cxn ang="0">
                <a:pos x="121" y="60"/>
              </a:cxn>
              <a:cxn ang="0">
                <a:pos x="111" y="63"/>
              </a:cxn>
              <a:cxn ang="0">
                <a:pos x="104" y="68"/>
              </a:cxn>
              <a:cxn ang="0">
                <a:pos x="101" y="78"/>
              </a:cxn>
              <a:cxn ang="0">
                <a:pos x="83" y="95"/>
              </a:cxn>
              <a:cxn ang="0">
                <a:pos x="57" y="108"/>
              </a:cxn>
              <a:cxn ang="0">
                <a:pos x="31" y="119"/>
              </a:cxn>
              <a:cxn ang="0">
                <a:pos x="7" y="135"/>
              </a:cxn>
              <a:cxn ang="0">
                <a:pos x="0" y="151"/>
              </a:cxn>
              <a:cxn ang="0">
                <a:pos x="9" y="164"/>
              </a:cxn>
              <a:cxn ang="0">
                <a:pos x="28" y="168"/>
              </a:cxn>
              <a:cxn ang="0">
                <a:pos x="45" y="173"/>
              </a:cxn>
              <a:cxn ang="0">
                <a:pos x="48" y="190"/>
              </a:cxn>
              <a:cxn ang="0">
                <a:pos x="41" y="207"/>
              </a:cxn>
              <a:cxn ang="0">
                <a:pos x="44" y="217"/>
              </a:cxn>
              <a:cxn ang="0">
                <a:pos x="40" y="230"/>
              </a:cxn>
              <a:cxn ang="0">
                <a:pos x="31" y="244"/>
              </a:cxn>
              <a:cxn ang="0">
                <a:pos x="37" y="260"/>
              </a:cxn>
              <a:cxn ang="0">
                <a:pos x="47" y="272"/>
              </a:cxn>
              <a:cxn ang="0">
                <a:pos x="59" y="276"/>
              </a:cxn>
              <a:cxn ang="0">
                <a:pos x="72" y="269"/>
              </a:cxn>
              <a:cxn ang="0">
                <a:pos x="77" y="271"/>
              </a:cxn>
              <a:cxn ang="0">
                <a:pos x="81" y="270"/>
              </a:cxn>
              <a:cxn ang="0">
                <a:pos x="90" y="269"/>
              </a:cxn>
              <a:cxn ang="0">
                <a:pos x="91" y="272"/>
              </a:cxn>
              <a:cxn ang="0">
                <a:pos x="107" y="273"/>
              </a:cxn>
              <a:cxn ang="0">
                <a:pos x="123" y="276"/>
              </a:cxn>
              <a:cxn ang="0">
                <a:pos x="153" y="277"/>
              </a:cxn>
              <a:cxn ang="0">
                <a:pos x="180" y="260"/>
              </a:cxn>
              <a:cxn ang="0">
                <a:pos x="184" y="229"/>
              </a:cxn>
              <a:cxn ang="0">
                <a:pos x="163" y="206"/>
              </a:cxn>
              <a:cxn ang="0">
                <a:pos x="147" y="195"/>
              </a:cxn>
              <a:cxn ang="0">
                <a:pos x="143" y="181"/>
              </a:cxn>
              <a:cxn ang="0">
                <a:pos x="151" y="169"/>
              </a:cxn>
              <a:cxn ang="0">
                <a:pos x="157" y="162"/>
              </a:cxn>
              <a:cxn ang="0">
                <a:pos x="181" y="152"/>
              </a:cxn>
              <a:cxn ang="0">
                <a:pos x="223" y="133"/>
              </a:cxn>
              <a:cxn ang="0">
                <a:pos x="234" y="125"/>
              </a:cxn>
              <a:cxn ang="0">
                <a:pos x="238" y="117"/>
              </a:cxn>
              <a:cxn ang="0">
                <a:pos x="246" y="115"/>
              </a:cxn>
              <a:cxn ang="0">
                <a:pos x="253" y="110"/>
              </a:cxn>
              <a:cxn ang="0">
                <a:pos x="253" y="96"/>
              </a:cxn>
              <a:cxn ang="0">
                <a:pos x="251" y="83"/>
              </a:cxn>
              <a:cxn ang="0">
                <a:pos x="265" y="55"/>
              </a:cxn>
              <a:cxn ang="0">
                <a:pos x="295" y="34"/>
              </a:cxn>
            </a:cxnLst>
            <a:rect l="0" t="0" r="r" b="b"/>
            <a:pathLst>
              <a:path w="306" h="279">
                <a:moveTo>
                  <a:pt x="305" y="32"/>
                </a:moveTo>
                <a:lnTo>
                  <a:pt x="302" y="29"/>
                </a:lnTo>
                <a:lnTo>
                  <a:pt x="300" y="26"/>
                </a:lnTo>
                <a:lnTo>
                  <a:pt x="298" y="23"/>
                </a:lnTo>
                <a:lnTo>
                  <a:pt x="295" y="19"/>
                </a:lnTo>
                <a:lnTo>
                  <a:pt x="294" y="19"/>
                </a:lnTo>
                <a:lnTo>
                  <a:pt x="292" y="19"/>
                </a:lnTo>
                <a:lnTo>
                  <a:pt x="290" y="19"/>
                </a:lnTo>
                <a:lnTo>
                  <a:pt x="287" y="19"/>
                </a:lnTo>
                <a:lnTo>
                  <a:pt x="283" y="16"/>
                </a:lnTo>
                <a:lnTo>
                  <a:pt x="278" y="12"/>
                </a:lnTo>
                <a:lnTo>
                  <a:pt x="274" y="8"/>
                </a:lnTo>
                <a:lnTo>
                  <a:pt x="269" y="4"/>
                </a:lnTo>
                <a:lnTo>
                  <a:pt x="265" y="1"/>
                </a:lnTo>
                <a:lnTo>
                  <a:pt x="261" y="0"/>
                </a:lnTo>
                <a:lnTo>
                  <a:pt x="257" y="1"/>
                </a:lnTo>
                <a:lnTo>
                  <a:pt x="253" y="5"/>
                </a:lnTo>
                <a:lnTo>
                  <a:pt x="252" y="8"/>
                </a:lnTo>
                <a:lnTo>
                  <a:pt x="251" y="10"/>
                </a:lnTo>
                <a:lnTo>
                  <a:pt x="250" y="13"/>
                </a:lnTo>
                <a:lnTo>
                  <a:pt x="250" y="16"/>
                </a:lnTo>
                <a:lnTo>
                  <a:pt x="250" y="19"/>
                </a:lnTo>
                <a:lnTo>
                  <a:pt x="249" y="22"/>
                </a:lnTo>
                <a:lnTo>
                  <a:pt x="248" y="25"/>
                </a:lnTo>
                <a:lnTo>
                  <a:pt x="247" y="27"/>
                </a:lnTo>
                <a:lnTo>
                  <a:pt x="245" y="28"/>
                </a:lnTo>
                <a:lnTo>
                  <a:pt x="244" y="28"/>
                </a:lnTo>
                <a:lnTo>
                  <a:pt x="241" y="28"/>
                </a:lnTo>
                <a:lnTo>
                  <a:pt x="239" y="28"/>
                </a:lnTo>
                <a:lnTo>
                  <a:pt x="237" y="28"/>
                </a:lnTo>
                <a:lnTo>
                  <a:pt x="234" y="28"/>
                </a:lnTo>
                <a:lnTo>
                  <a:pt x="233" y="28"/>
                </a:lnTo>
                <a:lnTo>
                  <a:pt x="231" y="29"/>
                </a:lnTo>
                <a:lnTo>
                  <a:pt x="227" y="31"/>
                </a:lnTo>
                <a:lnTo>
                  <a:pt x="225" y="34"/>
                </a:lnTo>
                <a:lnTo>
                  <a:pt x="222" y="36"/>
                </a:lnTo>
                <a:lnTo>
                  <a:pt x="218" y="38"/>
                </a:lnTo>
                <a:lnTo>
                  <a:pt x="216" y="40"/>
                </a:lnTo>
                <a:lnTo>
                  <a:pt x="213" y="42"/>
                </a:lnTo>
                <a:lnTo>
                  <a:pt x="210" y="45"/>
                </a:lnTo>
                <a:lnTo>
                  <a:pt x="207" y="46"/>
                </a:lnTo>
                <a:lnTo>
                  <a:pt x="203" y="48"/>
                </a:lnTo>
                <a:lnTo>
                  <a:pt x="199" y="48"/>
                </a:lnTo>
                <a:lnTo>
                  <a:pt x="193" y="48"/>
                </a:lnTo>
                <a:lnTo>
                  <a:pt x="188" y="48"/>
                </a:lnTo>
                <a:lnTo>
                  <a:pt x="183" y="48"/>
                </a:lnTo>
                <a:lnTo>
                  <a:pt x="179" y="48"/>
                </a:lnTo>
                <a:lnTo>
                  <a:pt x="174" y="49"/>
                </a:lnTo>
                <a:lnTo>
                  <a:pt x="172" y="52"/>
                </a:lnTo>
                <a:lnTo>
                  <a:pt x="171" y="56"/>
                </a:lnTo>
                <a:lnTo>
                  <a:pt x="172" y="61"/>
                </a:lnTo>
                <a:lnTo>
                  <a:pt x="172" y="66"/>
                </a:lnTo>
                <a:lnTo>
                  <a:pt x="173" y="70"/>
                </a:lnTo>
                <a:lnTo>
                  <a:pt x="173" y="74"/>
                </a:lnTo>
                <a:lnTo>
                  <a:pt x="172" y="78"/>
                </a:lnTo>
                <a:lnTo>
                  <a:pt x="169" y="80"/>
                </a:lnTo>
                <a:lnTo>
                  <a:pt x="163" y="81"/>
                </a:lnTo>
                <a:lnTo>
                  <a:pt x="157" y="82"/>
                </a:lnTo>
                <a:lnTo>
                  <a:pt x="152" y="81"/>
                </a:lnTo>
                <a:lnTo>
                  <a:pt x="146" y="81"/>
                </a:lnTo>
                <a:lnTo>
                  <a:pt x="141" y="78"/>
                </a:lnTo>
                <a:lnTo>
                  <a:pt x="136" y="75"/>
                </a:lnTo>
                <a:lnTo>
                  <a:pt x="131" y="71"/>
                </a:lnTo>
                <a:lnTo>
                  <a:pt x="128" y="66"/>
                </a:lnTo>
                <a:lnTo>
                  <a:pt x="125" y="60"/>
                </a:lnTo>
                <a:lnTo>
                  <a:pt x="124" y="59"/>
                </a:lnTo>
                <a:lnTo>
                  <a:pt x="123" y="59"/>
                </a:lnTo>
                <a:lnTo>
                  <a:pt x="121" y="60"/>
                </a:lnTo>
                <a:lnTo>
                  <a:pt x="119" y="60"/>
                </a:lnTo>
                <a:lnTo>
                  <a:pt x="117" y="61"/>
                </a:lnTo>
                <a:lnTo>
                  <a:pt x="114" y="62"/>
                </a:lnTo>
                <a:lnTo>
                  <a:pt x="111" y="63"/>
                </a:lnTo>
                <a:lnTo>
                  <a:pt x="109" y="63"/>
                </a:lnTo>
                <a:lnTo>
                  <a:pt x="107" y="64"/>
                </a:lnTo>
                <a:lnTo>
                  <a:pt x="105" y="66"/>
                </a:lnTo>
                <a:lnTo>
                  <a:pt x="104" y="68"/>
                </a:lnTo>
                <a:lnTo>
                  <a:pt x="103" y="70"/>
                </a:lnTo>
                <a:lnTo>
                  <a:pt x="103" y="73"/>
                </a:lnTo>
                <a:lnTo>
                  <a:pt x="102" y="75"/>
                </a:lnTo>
                <a:lnTo>
                  <a:pt x="101" y="78"/>
                </a:lnTo>
                <a:lnTo>
                  <a:pt x="100" y="80"/>
                </a:lnTo>
                <a:lnTo>
                  <a:pt x="95" y="85"/>
                </a:lnTo>
                <a:lnTo>
                  <a:pt x="89" y="90"/>
                </a:lnTo>
                <a:lnTo>
                  <a:pt x="83" y="95"/>
                </a:lnTo>
                <a:lnTo>
                  <a:pt x="77" y="99"/>
                </a:lnTo>
                <a:lnTo>
                  <a:pt x="70" y="102"/>
                </a:lnTo>
                <a:lnTo>
                  <a:pt x="64" y="105"/>
                </a:lnTo>
                <a:lnTo>
                  <a:pt x="57" y="108"/>
                </a:lnTo>
                <a:lnTo>
                  <a:pt x="51" y="111"/>
                </a:lnTo>
                <a:lnTo>
                  <a:pt x="44" y="114"/>
                </a:lnTo>
                <a:lnTo>
                  <a:pt x="38" y="116"/>
                </a:lnTo>
                <a:lnTo>
                  <a:pt x="31" y="119"/>
                </a:lnTo>
                <a:lnTo>
                  <a:pt x="24" y="123"/>
                </a:lnTo>
                <a:lnTo>
                  <a:pt x="19" y="126"/>
                </a:lnTo>
                <a:lnTo>
                  <a:pt x="13" y="130"/>
                </a:lnTo>
                <a:lnTo>
                  <a:pt x="7" y="135"/>
                </a:lnTo>
                <a:lnTo>
                  <a:pt x="2" y="140"/>
                </a:lnTo>
                <a:lnTo>
                  <a:pt x="0" y="143"/>
                </a:lnTo>
                <a:lnTo>
                  <a:pt x="0" y="147"/>
                </a:lnTo>
                <a:lnTo>
                  <a:pt x="0" y="151"/>
                </a:lnTo>
                <a:lnTo>
                  <a:pt x="1" y="154"/>
                </a:lnTo>
                <a:lnTo>
                  <a:pt x="4" y="158"/>
                </a:lnTo>
                <a:lnTo>
                  <a:pt x="6" y="162"/>
                </a:lnTo>
                <a:lnTo>
                  <a:pt x="9" y="164"/>
                </a:lnTo>
                <a:lnTo>
                  <a:pt x="13" y="166"/>
                </a:lnTo>
                <a:lnTo>
                  <a:pt x="17" y="167"/>
                </a:lnTo>
                <a:lnTo>
                  <a:pt x="22" y="168"/>
                </a:lnTo>
                <a:lnTo>
                  <a:pt x="28" y="168"/>
                </a:lnTo>
                <a:lnTo>
                  <a:pt x="33" y="168"/>
                </a:lnTo>
                <a:lnTo>
                  <a:pt x="37" y="169"/>
                </a:lnTo>
                <a:lnTo>
                  <a:pt x="42" y="170"/>
                </a:lnTo>
                <a:lnTo>
                  <a:pt x="45" y="173"/>
                </a:lnTo>
                <a:lnTo>
                  <a:pt x="48" y="177"/>
                </a:lnTo>
                <a:lnTo>
                  <a:pt x="49" y="181"/>
                </a:lnTo>
                <a:lnTo>
                  <a:pt x="49" y="186"/>
                </a:lnTo>
                <a:lnTo>
                  <a:pt x="48" y="190"/>
                </a:lnTo>
                <a:lnTo>
                  <a:pt x="46" y="194"/>
                </a:lnTo>
                <a:lnTo>
                  <a:pt x="44" y="199"/>
                </a:lnTo>
                <a:lnTo>
                  <a:pt x="42" y="203"/>
                </a:lnTo>
                <a:lnTo>
                  <a:pt x="41" y="207"/>
                </a:lnTo>
                <a:lnTo>
                  <a:pt x="40" y="212"/>
                </a:lnTo>
                <a:lnTo>
                  <a:pt x="42" y="212"/>
                </a:lnTo>
                <a:lnTo>
                  <a:pt x="43" y="214"/>
                </a:lnTo>
                <a:lnTo>
                  <a:pt x="44" y="217"/>
                </a:lnTo>
                <a:lnTo>
                  <a:pt x="46" y="218"/>
                </a:lnTo>
                <a:lnTo>
                  <a:pt x="45" y="222"/>
                </a:lnTo>
                <a:lnTo>
                  <a:pt x="43" y="226"/>
                </a:lnTo>
                <a:lnTo>
                  <a:pt x="40" y="230"/>
                </a:lnTo>
                <a:lnTo>
                  <a:pt x="37" y="232"/>
                </a:lnTo>
                <a:lnTo>
                  <a:pt x="34" y="236"/>
                </a:lnTo>
                <a:lnTo>
                  <a:pt x="32" y="240"/>
                </a:lnTo>
                <a:lnTo>
                  <a:pt x="31" y="244"/>
                </a:lnTo>
                <a:lnTo>
                  <a:pt x="32" y="249"/>
                </a:lnTo>
                <a:lnTo>
                  <a:pt x="34" y="253"/>
                </a:lnTo>
                <a:lnTo>
                  <a:pt x="35" y="257"/>
                </a:lnTo>
                <a:lnTo>
                  <a:pt x="37" y="260"/>
                </a:lnTo>
                <a:lnTo>
                  <a:pt x="39" y="263"/>
                </a:lnTo>
                <a:lnTo>
                  <a:pt x="42" y="266"/>
                </a:lnTo>
                <a:lnTo>
                  <a:pt x="44" y="269"/>
                </a:lnTo>
                <a:lnTo>
                  <a:pt x="47" y="272"/>
                </a:lnTo>
                <a:lnTo>
                  <a:pt x="50" y="274"/>
                </a:lnTo>
                <a:lnTo>
                  <a:pt x="53" y="276"/>
                </a:lnTo>
                <a:lnTo>
                  <a:pt x="56" y="277"/>
                </a:lnTo>
                <a:lnTo>
                  <a:pt x="59" y="276"/>
                </a:lnTo>
                <a:lnTo>
                  <a:pt x="62" y="275"/>
                </a:lnTo>
                <a:lnTo>
                  <a:pt x="65" y="273"/>
                </a:lnTo>
                <a:lnTo>
                  <a:pt x="69" y="271"/>
                </a:lnTo>
                <a:lnTo>
                  <a:pt x="72" y="269"/>
                </a:lnTo>
                <a:lnTo>
                  <a:pt x="77" y="267"/>
                </a:lnTo>
                <a:lnTo>
                  <a:pt x="77" y="269"/>
                </a:lnTo>
                <a:lnTo>
                  <a:pt x="77" y="270"/>
                </a:lnTo>
                <a:lnTo>
                  <a:pt x="77" y="271"/>
                </a:lnTo>
                <a:lnTo>
                  <a:pt x="77" y="273"/>
                </a:lnTo>
                <a:lnTo>
                  <a:pt x="78" y="271"/>
                </a:lnTo>
                <a:lnTo>
                  <a:pt x="80" y="270"/>
                </a:lnTo>
                <a:lnTo>
                  <a:pt x="81" y="270"/>
                </a:lnTo>
                <a:lnTo>
                  <a:pt x="84" y="270"/>
                </a:lnTo>
                <a:lnTo>
                  <a:pt x="86" y="269"/>
                </a:lnTo>
                <a:lnTo>
                  <a:pt x="88" y="269"/>
                </a:lnTo>
                <a:lnTo>
                  <a:pt x="90" y="269"/>
                </a:lnTo>
                <a:lnTo>
                  <a:pt x="91" y="267"/>
                </a:lnTo>
                <a:lnTo>
                  <a:pt x="91" y="269"/>
                </a:lnTo>
                <a:lnTo>
                  <a:pt x="91" y="271"/>
                </a:lnTo>
                <a:lnTo>
                  <a:pt x="91" y="272"/>
                </a:lnTo>
                <a:lnTo>
                  <a:pt x="94" y="273"/>
                </a:lnTo>
                <a:lnTo>
                  <a:pt x="99" y="272"/>
                </a:lnTo>
                <a:lnTo>
                  <a:pt x="103" y="272"/>
                </a:lnTo>
                <a:lnTo>
                  <a:pt x="107" y="273"/>
                </a:lnTo>
                <a:lnTo>
                  <a:pt x="111" y="273"/>
                </a:lnTo>
                <a:lnTo>
                  <a:pt x="115" y="274"/>
                </a:lnTo>
                <a:lnTo>
                  <a:pt x="118" y="275"/>
                </a:lnTo>
                <a:lnTo>
                  <a:pt x="123" y="276"/>
                </a:lnTo>
                <a:lnTo>
                  <a:pt x="128" y="277"/>
                </a:lnTo>
                <a:lnTo>
                  <a:pt x="136" y="278"/>
                </a:lnTo>
                <a:lnTo>
                  <a:pt x="145" y="278"/>
                </a:lnTo>
                <a:lnTo>
                  <a:pt x="153" y="277"/>
                </a:lnTo>
                <a:lnTo>
                  <a:pt x="161" y="275"/>
                </a:lnTo>
                <a:lnTo>
                  <a:pt x="168" y="271"/>
                </a:lnTo>
                <a:lnTo>
                  <a:pt x="174" y="266"/>
                </a:lnTo>
                <a:lnTo>
                  <a:pt x="180" y="260"/>
                </a:lnTo>
                <a:lnTo>
                  <a:pt x="184" y="252"/>
                </a:lnTo>
                <a:lnTo>
                  <a:pt x="186" y="243"/>
                </a:lnTo>
                <a:lnTo>
                  <a:pt x="186" y="235"/>
                </a:lnTo>
                <a:lnTo>
                  <a:pt x="184" y="229"/>
                </a:lnTo>
                <a:lnTo>
                  <a:pt x="181" y="223"/>
                </a:lnTo>
                <a:lnTo>
                  <a:pt x="175" y="217"/>
                </a:lnTo>
                <a:lnTo>
                  <a:pt x="169" y="211"/>
                </a:lnTo>
                <a:lnTo>
                  <a:pt x="163" y="206"/>
                </a:lnTo>
                <a:lnTo>
                  <a:pt x="155" y="201"/>
                </a:lnTo>
                <a:lnTo>
                  <a:pt x="153" y="199"/>
                </a:lnTo>
                <a:lnTo>
                  <a:pt x="149" y="197"/>
                </a:lnTo>
                <a:lnTo>
                  <a:pt x="147" y="195"/>
                </a:lnTo>
                <a:lnTo>
                  <a:pt x="144" y="192"/>
                </a:lnTo>
                <a:lnTo>
                  <a:pt x="143" y="188"/>
                </a:lnTo>
                <a:lnTo>
                  <a:pt x="142" y="184"/>
                </a:lnTo>
                <a:lnTo>
                  <a:pt x="143" y="181"/>
                </a:lnTo>
                <a:lnTo>
                  <a:pt x="146" y="177"/>
                </a:lnTo>
                <a:lnTo>
                  <a:pt x="148" y="175"/>
                </a:lnTo>
                <a:lnTo>
                  <a:pt x="149" y="172"/>
                </a:lnTo>
                <a:lnTo>
                  <a:pt x="151" y="169"/>
                </a:lnTo>
                <a:lnTo>
                  <a:pt x="153" y="167"/>
                </a:lnTo>
                <a:lnTo>
                  <a:pt x="154" y="165"/>
                </a:lnTo>
                <a:lnTo>
                  <a:pt x="156" y="163"/>
                </a:lnTo>
                <a:lnTo>
                  <a:pt x="157" y="162"/>
                </a:lnTo>
                <a:lnTo>
                  <a:pt x="158" y="161"/>
                </a:lnTo>
                <a:lnTo>
                  <a:pt x="162" y="159"/>
                </a:lnTo>
                <a:lnTo>
                  <a:pt x="170" y="156"/>
                </a:lnTo>
                <a:lnTo>
                  <a:pt x="181" y="152"/>
                </a:lnTo>
                <a:lnTo>
                  <a:pt x="192" y="147"/>
                </a:lnTo>
                <a:lnTo>
                  <a:pt x="204" y="141"/>
                </a:lnTo>
                <a:lnTo>
                  <a:pt x="214" y="137"/>
                </a:lnTo>
                <a:lnTo>
                  <a:pt x="223" y="133"/>
                </a:lnTo>
                <a:lnTo>
                  <a:pt x="230" y="129"/>
                </a:lnTo>
                <a:lnTo>
                  <a:pt x="231" y="128"/>
                </a:lnTo>
                <a:lnTo>
                  <a:pt x="232" y="126"/>
                </a:lnTo>
                <a:lnTo>
                  <a:pt x="234" y="125"/>
                </a:lnTo>
                <a:lnTo>
                  <a:pt x="235" y="123"/>
                </a:lnTo>
                <a:lnTo>
                  <a:pt x="236" y="121"/>
                </a:lnTo>
                <a:lnTo>
                  <a:pt x="237" y="119"/>
                </a:lnTo>
                <a:lnTo>
                  <a:pt x="238" y="117"/>
                </a:lnTo>
                <a:lnTo>
                  <a:pt x="239" y="115"/>
                </a:lnTo>
                <a:lnTo>
                  <a:pt x="241" y="116"/>
                </a:lnTo>
                <a:lnTo>
                  <a:pt x="244" y="115"/>
                </a:lnTo>
                <a:lnTo>
                  <a:pt x="246" y="115"/>
                </a:lnTo>
                <a:lnTo>
                  <a:pt x="248" y="118"/>
                </a:lnTo>
                <a:lnTo>
                  <a:pt x="249" y="115"/>
                </a:lnTo>
                <a:lnTo>
                  <a:pt x="251" y="112"/>
                </a:lnTo>
                <a:lnTo>
                  <a:pt x="253" y="110"/>
                </a:lnTo>
                <a:lnTo>
                  <a:pt x="253" y="107"/>
                </a:lnTo>
                <a:lnTo>
                  <a:pt x="254" y="103"/>
                </a:lnTo>
                <a:lnTo>
                  <a:pt x="254" y="100"/>
                </a:lnTo>
                <a:lnTo>
                  <a:pt x="253" y="96"/>
                </a:lnTo>
                <a:lnTo>
                  <a:pt x="253" y="93"/>
                </a:lnTo>
                <a:lnTo>
                  <a:pt x="252" y="90"/>
                </a:lnTo>
                <a:lnTo>
                  <a:pt x="251" y="86"/>
                </a:lnTo>
                <a:lnTo>
                  <a:pt x="251" y="83"/>
                </a:lnTo>
                <a:lnTo>
                  <a:pt x="252" y="80"/>
                </a:lnTo>
                <a:lnTo>
                  <a:pt x="256" y="71"/>
                </a:lnTo>
                <a:lnTo>
                  <a:pt x="260" y="63"/>
                </a:lnTo>
                <a:lnTo>
                  <a:pt x="265" y="55"/>
                </a:lnTo>
                <a:lnTo>
                  <a:pt x="271" y="48"/>
                </a:lnTo>
                <a:lnTo>
                  <a:pt x="278" y="43"/>
                </a:lnTo>
                <a:lnTo>
                  <a:pt x="287" y="38"/>
                </a:lnTo>
                <a:lnTo>
                  <a:pt x="295" y="34"/>
                </a:lnTo>
                <a:lnTo>
                  <a:pt x="305" y="32"/>
                </a:lnTo>
              </a:path>
            </a:pathLst>
          </a:custGeom>
          <a:solidFill>
            <a:srgbClr val="FF99CC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" name="Freeform 206"/>
          <p:cNvSpPr>
            <a:spLocks/>
          </p:cNvSpPr>
          <p:nvPr/>
        </p:nvSpPr>
        <p:spPr bwMode="auto">
          <a:xfrm>
            <a:off x="3024188" y="920061"/>
            <a:ext cx="2354262" cy="855663"/>
          </a:xfrm>
          <a:custGeom>
            <a:avLst/>
            <a:gdLst/>
            <a:ahLst/>
            <a:cxnLst>
              <a:cxn ang="0">
                <a:pos x="531" y="20"/>
              </a:cxn>
              <a:cxn ang="0">
                <a:pos x="498" y="1"/>
              </a:cxn>
              <a:cxn ang="0">
                <a:pos x="485" y="26"/>
              </a:cxn>
              <a:cxn ang="0">
                <a:pos x="461" y="47"/>
              </a:cxn>
              <a:cxn ang="0">
                <a:pos x="466" y="124"/>
              </a:cxn>
              <a:cxn ang="0">
                <a:pos x="389" y="133"/>
              </a:cxn>
              <a:cxn ang="0">
                <a:pos x="307" y="120"/>
              </a:cxn>
              <a:cxn ang="0">
                <a:pos x="254" y="88"/>
              </a:cxn>
              <a:cxn ang="0">
                <a:pos x="195" y="86"/>
              </a:cxn>
              <a:cxn ang="0">
                <a:pos x="167" y="94"/>
              </a:cxn>
              <a:cxn ang="0">
                <a:pos x="111" y="116"/>
              </a:cxn>
              <a:cxn ang="0">
                <a:pos x="71" y="143"/>
              </a:cxn>
              <a:cxn ang="0">
                <a:pos x="32" y="163"/>
              </a:cxn>
              <a:cxn ang="0">
                <a:pos x="0" y="189"/>
              </a:cxn>
              <a:cxn ang="0">
                <a:pos x="20" y="220"/>
              </a:cxn>
              <a:cxn ang="0">
                <a:pos x="108" y="255"/>
              </a:cxn>
              <a:cxn ang="0">
                <a:pos x="147" y="321"/>
              </a:cxn>
              <a:cxn ang="0">
                <a:pos x="124" y="373"/>
              </a:cxn>
              <a:cxn ang="0">
                <a:pos x="160" y="406"/>
              </a:cxn>
              <a:cxn ang="0">
                <a:pos x="243" y="412"/>
              </a:cxn>
              <a:cxn ang="0">
                <a:pos x="306" y="442"/>
              </a:cxn>
              <a:cxn ang="0">
                <a:pos x="351" y="472"/>
              </a:cxn>
              <a:cxn ang="0">
                <a:pos x="490" y="544"/>
              </a:cxn>
              <a:cxn ang="0">
                <a:pos x="621" y="546"/>
              </a:cxn>
              <a:cxn ang="0">
                <a:pos x="710" y="575"/>
              </a:cxn>
              <a:cxn ang="0">
                <a:pos x="765" y="584"/>
              </a:cxn>
              <a:cxn ang="0">
                <a:pos x="830" y="563"/>
              </a:cxn>
              <a:cxn ang="0">
                <a:pos x="949" y="551"/>
              </a:cxn>
              <a:cxn ang="0">
                <a:pos x="1040" y="509"/>
              </a:cxn>
              <a:cxn ang="0">
                <a:pos x="1093" y="472"/>
              </a:cxn>
              <a:cxn ang="0">
                <a:pos x="1087" y="412"/>
              </a:cxn>
              <a:cxn ang="0">
                <a:pos x="1169" y="423"/>
              </a:cxn>
              <a:cxn ang="0">
                <a:pos x="1218" y="390"/>
              </a:cxn>
              <a:cxn ang="0">
                <a:pos x="1288" y="365"/>
              </a:cxn>
              <a:cxn ang="0">
                <a:pos x="1330" y="336"/>
              </a:cxn>
              <a:cxn ang="0">
                <a:pos x="1371" y="316"/>
              </a:cxn>
              <a:cxn ang="0">
                <a:pos x="1441" y="317"/>
              </a:cxn>
              <a:cxn ang="0">
                <a:pos x="1445" y="286"/>
              </a:cxn>
              <a:cxn ang="0">
                <a:pos x="1402" y="254"/>
              </a:cxn>
              <a:cxn ang="0">
                <a:pos x="1337" y="261"/>
              </a:cxn>
              <a:cxn ang="0">
                <a:pos x="1289" y="251"/>
              </a:cxn>
              <a:cxn ang="0">
                <a:pos x="1255" y="250"/>
              </a:cxn>
              <a:cxn ang="0">
                <a:pos x="1272" y="224"/>
              </a:cxn>
              <a:cxn ang="0">
                <a:pos x="1284" y="186"/>
              </a:cxn>
              <a:cxn ang="0">
                <a:pos x="1305" y="137"/>
              </a:cxn>
              <a:cxn ang="0">
                <a:pos x="1233" y="126"/>
              </a:cxn>
              <a:cxn ang="0">
                <a:pos x="1199" y="116"/>
              </a:cxn>
              <a:cxn ang="0">
                <a:pos x="1123" y="156"/>
              </a:cxn>
              <a:cxn ang="0">
                <a:pos x="1080" y="164"/>
              </a:cxn>
              <a:cxn ang="0">
                <a:pos x="1037" y="174"/>
              </a:cxn>
              <a:cxn ang="0">
                <a:pos x="979" y="170"/>
              </a:cxn>
              <a:cxn ang="0">
                <a:pos x="917" y="144"/>
              </a:cxn>
              <a:cxn ang="0">
                <a:pos x="906" y="127"/>
              </a:cxn>
              <a:cxn ang="0">
                <a:pos x="856" y="114"/>
              </a:cxn>
              <a:cxn ang="0">
                <a:pos x="812" y="106"/>
              </a:cxn>
              <a:cxn ang="0">
                <a:pos x="732" y="114"/>
              </a:cxn>
              <a:cxn ang="0">
                <a:pos x="656" y="80"/>
              </a:cxn>
              <a:cxn ang="0">
                <a:pos x="602" y="35"/>
              </a:cxn>
            </a:cxnLst>
            <a:rect l="0" t="0" r="r" b="b"/>
            <a:pathLst>
              <a:path w="1455" h="590">
                <a:moveTo>
                  <a:pt x="545" y="24"/>
                </a:moveTo>
                <a:lnTo>
                  <a:pt x="544" y="24"/>
                </a:lnTo>
                <a:lnTo>
                  <a:pt x="542" y="24"/>
                </a:lnTo>
                <a:lnTo>
                  <a:pt x="540" y="24"/>
                </a:lnTo>
                <a:lnTo>
                  <a:pt x="538" y="24"/>
                </a:lnTo>
                <a:lnTo>
                  <a:pt x="536" y="24"/>
                </a:lnTo>
                <a:lnTo>
                  <a:pt x="534" y="24"/>
                </a:lnTo>
                <a:lnTo>
                  <a:pt x="532" y="24"/>
                </a:lnTo>
                <a:lnTo>
                  <a:pt x="531" y="23"/>
                </a:lnTo>
                <a:lnTo>
                  <a:pt x="531" y="22"/>
                </a:lnTo>
                <a:lnTo>
                  <a:pt x="531" y="21"/>
                </a:lnTo>
                <a:lnTo>
                  <a:pt x="531" y="20"/>
                </a:lnTo>
                <a:lnTo>
                  <a:pt x="530" y="19"/>
                </a:lnTo>
                <a:lnTo>
                  <a:pt x="527" y="16"/>
                </a:lnTo>
                <a:lnTo>
                  <a:pt x="524" y="15"/>
                </a:lnTo>
                <a:lnTo>
                  <a:pt x="521" y="13"/>
                </a:lnTo>
                <a:lnTo>
                  <a:pt x="518" y="11"/>
                </a:lnTo>
                <a:lnTo>
                  <a:pt x="514" y="10"/>
                </a:lnTo>
                <a:lnTo>
                  <a:pt x="511" y="8"/>
                </a:lnTo>
                <a:lnTo>
                  <a:pt x="508" y="5"/>
                </a:lnTo>
                <a:lnTo>
                  <a:pt x="506" y="2"/>
                </a:lnTo>
                <a:lnTo>
                  <a:pt x="504" y="1"/>
                </a:lnTo>
                <a:lnTo>
                  <a:pt x="501" y="0"/>
                </a:lnTo>
                <a:lnTo>
                  <a:pt x="498" y="1"/>
                </a:lnTo>
                <a:lnTo>
                  <a:pt x="496" y="4"/>
                </a:lnTo>
                <a:lnTo>
                  <a:pt x="495" y="6"/>
                </a:lnTo>
                <a:lnTo>
                  <a:pt x="495" y="9"/>
                </a:lnTo>
                <a:lnTo>
                  <a:pt x="494" y="11"/>
                </a:lnTo>
                <a:lnTo>
                  <a:pt x="494" y="13"/>
                </a:lnTo>
                <a:lnTo>
                  <a:pt x="493" y="15"/>
                </a:lnTo>
                <a:lnTo>
                  <a:pt x="492" y="18"/>
                </a:lnTo>
                <a:lnTo>
                  <a:pt x="491" y="19"/>
                </a:lnTo>
                <a:lnTo>
                  <a:pt x="491" y="21"/>
                </a:lnTo>
                <a:lnTo>
                  <a:pt x="489" y="22"/>
                </a:lnTo>
                <a:lnTo>
                  <a:pt x="487" y="24"/>
                </a:lnTo>
                <a:lnTo>
                  <a:pt x="485" y="26"/>
                </a:lnTo>
                <a:lnTo>
                  <a:pt x="483" y="28"/>
                </a:lnTo>
                <a:lnTo>
                  <a:pt x="481" y="29"/>
                </a:lnTo>
                <a:lnTo>
                  <a:pt x="479" y="31"/>
                </a:lnTo>
                <a:lnTo>
                  <a:pt x="476" y="33"/>
                </a:lnTo>
                <a:lnTo>
                  <a:pt x="475" y="36"/>
                </a:lnTo>
                <a:lnTo>
                  <a:pt x="474" y="39"/>
                </a:lnTo>
                <a:lnTo>
                  <a:pt x="474" y="42"/>
                </a:lnTo>
                <a:lnTo>
                  <a:pt x="474" y="45"/>
                </a:lnTo>
                <a:lnTo>
                  <a:pt x="471" y="47"/>
                </a:lnTo>
                <a:lnTo>
                  <a:pt x="467" y="47"/>
                </a:lnTo>
                <a:lnTo>
                  <a:pt x="464" y="47"/>
                </a:lnTo>
                <a:lnTo>
                  <a:pt x="461" y="47"/>
                </a:lnTo>
                <a:lnTo>
                  <a:pt x="460" y="48"/>
                </a:lnTo>
                <a:lnTo>
                  <a:pt x="456" y="55"/>
                </a:lnTo>
                <a:lnTo>
                  <a:pt x="454" y="62"/>
                </a:lnTo>
                <a:lnTo>
                  <a:pt x="455" y="69"/>
                </a:lnTo>
                <a:lnTo>
                  <a:pt x="457" y="77"/>
                </a:lnTo>
                <a:lnTo>
                  <a:pt x="460" y="85"/>
                </a:lnTo>
                <a:lnTo>
                  <a:pt x="463" y="93"/>
                </a:lnTo>
                <a:lnTo>
                  <a:pt x="467" y="100"/>
                </a:lnTo>
                <a:lnTo>
                  <a:pt x="471" y="106"/>
                </a:lnTo>
                <a:lnTo>
                  <a:pt x="472" y="112"/>
                </a:lnTo>
                <a:lnTo>
                  <a:pt x="471" y="119"/>
                </a:lnTo>
                <a:lnTo>
                  <a:pt x="466" y="124"/>
                </a:lnTo>
                <a:lnTo>
                  <a:pt x="461" y="130"/>
                </a:lnTo>
                <a:lnTo>
                  <a:pt x="455" y="134"/>
                </a:lnTo>
                <a:lnTo>
                  <a:pt x="448" y="138"/>
                </a:lnTo>
                <a:lnTo>
                  <a:pt x="441" y="141"/>
                </a:lnTo>
                <a:lnTo>
                  <a:pt x="434" y="142"/>
                </a:lnTo>
                <a:lnTo>
                  <a:pt x="428" y="143"/>
                </a:lnTo>
                <a:lnTo>
                  <a:pt x="422" y="142"/>
                </a:lnTo>
                <a:lnTo>
                  <a:pt x="415" y="141"/>
                </a:lnTo>
                <a:lnTo>
                  <a:pt x="409" y="139"/>
                </a:lnTo>
                <a:lnTo>
                  <a:pt x="402" y="137"/>
                </a:lnTo>
                <a:lnTo>
                  <a:pt x="396" y="135"/>
                </a:lnTo>
                <a:lnTo>
                  <a:pt x="389" y="133"/>
                </a:lnTo>
                <a:lnTo>
                  <a:pt x="381" y="132"/>
                </a:lnTo>
                <a:lnTo>
                  <a:pt x="378" y="131"/>
                </a:lnTo>
                <a:lnTo>
                  <a:pt x="375" y="130"/>
                </a:lnTo>
                <a:lnTo>
                  <a:pt x="371" y="127"/>
                </a:lnTo>
                <a:lnTo>
                  <a:pt x="369" y="127"/>
                </a:lnTo>
                <a:lnTo>
                  <a:pt x="360" y="126"/>
                </a:lnTo>
                <a:lnTo>
                  <a:pt x="351" y="126"/>
                </a:lnTo>
                <a:lnTo>
                  <a:pt x="342" y="126"/>
                </a:lnTo>
                <a:lnTo>
                  <a:pt x="333" y="126"/>
                </a:lnTo>
                <a:lnTo>
                  <a:pt x="324" y="125"/>
                </a:lnTo>
                <a:lnTo>
                  <a:pt x="315" y="123"/>
                </a:lnTo>
                <a:lnTo>
                  <a:pt x="307" y="120"/>
                </a:lnTo>
                <a:lnTo>
                  <a:pt x="298" y="115"/>
                </a:lnTo>
                <a:lnTo>
                  <a:pt x="297" y="112"/>
                </a:lnTo>
                <a:lnTo>
                  <a:pt x="297" y="109"/>
                </a:lnTo>
                <a:lnTo>
                  <a:pt x="297" y="105"/>
                </a:lnTo>
                <a:lnTo>
                  <a:pt x="296" y="104"/>
                </a:lnTo>
                <a:lnTo>
                  <a:pt x="290" y="101"/>
                </a:lnTo>
                <a:lnTo>
                  <a:pt x="285" y="98"/>
                </a:lnTo>
                <a:lnTo>
                  <a:pt x="278" y="95"/>
                </a:lnTo>
                <a:lnTo>
                  <a:pt x="272" y="93"/>
                </a:lnTo>
                <a:lnTo>
                  <a:pt x="266" y="91"/>
                </a:lnTo>
                <a:lnTo>
                  <a:pt x="260" y="90"/>
                </a:lnTo>
                <a:lnTo>
                  <a:pt x="254" y="88"/>
                </a:lnTo>
                <a:lnTo>
                  <a:pt x="248" y="87"/>
                </a:lnTo>
                <a:lnTo>
                  <a:pt x="241" y="86"/>
                </a:lnTo>
                <a:lnTo>
                  <a:pt x="235" y="85"/>
                </a:lnTo>
                <a:lnTo>
                  <a:pt x="228" y="84"/>
                </a:lnTo>
                <a:lnTo>
                  <a:pt x="222" y="83"/>
                </a:lnTo>
                <a:lnTo>
                  <a:pt x="215" y="82"/>
                </a:lnTo>
                <a:lnTo>
                  <a:pt x="208" y="81"/>
                </a:lnTo>
                <a:lnTo>
                  <a:pt x="202" y="80"/>
                </a:lnTo>
                <a:lnTo>
                  <a:pt x="195" y="79"/>
                </a:lnTo>
                <a:lnTo>
                  <a:pt x="195" y="81"/>
                </a:lnTo>
                <a:lnTo>
                  <a:pt x="195" y="83"/>
                </a:lnTo>
                <a:lnTo>
                  <a:pt x="195" y="86"/>
                </a:lnTo>
                <a:lnTo>
                  <a:pt x="193" y="87"/>
                </a:lnTo>
                <a:lnTo>
                  <a:pt x="191" y="88"/>
                </a:lnTo>
                <a:lnTo>
                  <a:pt x="188" y="88"/>
                </a:lnTo>
                <a:lnTo>
                  <a:pt x="187" y="87"/>
                </a:lnTo>
                <a:lnTo>
                  <a:pt x="185" y="86"/>
                </a:lnTo>
                <a:lnTo>
                  <a:pt x="183" y="85"/>
                </a:lnTo>
                <a:lnTo>
                  <a:pt x="181" y="85"/>
                </a:lnTo>
                <a:lnTo>
                  <a:pt x="180" y="84"/>
                </a:lnTo>
                <a:lnTo>
                  <a:pt x="179" y="85"/>
                </a:lnTo>
                <a:lnTo>
                  <a:pt x="175" y="89"/>
                </a:lnTo>
                <a:lnTo>
                  <a:pt x="171" y="92"/>
                </a:lnTo>
                <a:lnTo>
                  <a:pt x="167" y="94"/>
                </a:lnTo>
                <a:lnTo>
                  <a:pt x="162" y="96"/>
                </a:lnTo>
                <a:lnTo>
                  <a:pt x="157" y="97"/>
                </a:lnTo>
                <a:lnTo>
                  <a:pt x="152" y="98"/>
                </a:lnTo>
                <a:lnTo>
                  <a:pt x="148" y="100"/>
                </a:lnTo>
                <a:lnTo>
                  <a:pt x="144" y="102"/>
                </a:lnTo>
                <a:lnTo>
                  <a:pt x="139" y="104"/>
                </a:lnTo>
                <a:lnTo>
                  <a:pt x="135" y="106"/>
                </a:lnTo>
                <a:lnTo>
                  <a:pt x="131" y="108"/>
                </a:lnTo>
                <a:lnTo>
                  <a:pt x="125" y="111"/>
                </a:lnTo>
                <a:lnTo>
                  <a:pt x="121" y="113"/>
                </a:lnTo>
                <a:lnTo>
                  <a:pt x="116" y="115"/>
                </a:lnTo>
                <a:lnTo>
                  <a:pt x="111" y="116"/>
                </a:lnTo>
                <a:lnTo>
                  <a:pt x="106" y="117"/>
                </a:lnTo>
                <a:lnTo>
                  <a:pt x="104" y="118"/>
                </a:lnTo>
                <a:lnTo>
                  <a:pt x="101" y="120"/>
                </a:lnTo>
                <a:lnTo>
                  <a:pt x="99" y="122"/>
                </a:lnTo>
                <a:lnTo>
                  <a:pt x="96" y="123"/>
                </a:lnTo>
                <a:lnTo>
                  <a:pt x="92" y="126"/>
                </a:lnTo>
                <a:lnTo>
                  <a:pt x="87" y="127"/>
                </a:lnTo>
                <a:lnTo>
                  <a:pt x="83" y="130"/>
                </a:lnTo>
                <a:lnTo>
                  <a:pt x="80" y="133"/>
                </a:lnTo>
                <a:lnTo>
                  <a:pt x="77" y="135"/>
                </a:lnTo>
                <a:lnTo>
                  <a:pt x="74" y="139"/>
                </a:lnTo>
                <a:lnTo>
                  <a:pt x="71" y="143"/>
                </a:lnTo>
                <a:lnTo>
                  <a:pt x="68" y="147"/>
                </a:lnTo>
                <a:lnTo>
                  <a:pt x="66" y="149"/>
                </a:lnTo>
                <a:lnTo>
                  <a:pt x="63" y="151"/>
                </a:lnTo>
                <a:lnTo>
                  <a:pt x="60" y="152"/>
                </a:lnTo>
                <a:lnTo>
                  <a:pt x="57" y="153"/>
                </a:lnTo>
                <a:lnTo>
                  <a:pt x="53" y="155"/>
                </a:lnTo>
                <a:lnTo>
                  <a:pt x="49" y="156"/>
                </a:lnTo>
                <a:lnTo>
                  <a:pt x="46" y="158"/>
                </a:lnTo>
                <a:lnTo>
                  <a:pt x="41" y="161"/>
                </a:lnTo>
                <a:lnTo>
                  <a:pt x="39" y="162"/>
                </a:lnTo>
                <a:lnTo>
                  <a:pt x="36" y="163"/>
                </a:lnTo>
                <a:lnTo>
                  <a:pt x="32" y="163"/>
                </a:lnTo>
                <a:lnTo>
                  <a:pt x="28" y="163"/>
                </a:lnTo>
                <a:lnTo>
                  <a:pt x="24" y="162"/>
                </a:lnTo>
                <a:lnTo>
                  <a:pt x="21" y="162"/>
                </a:lnTo>
                <a:lnTo>
                  <a:pt x="17" y="163"/>
                </a:lnTo>
                <a:lnTo>
                  <a:pt x="14" y="164"/>
                </a:lnTo>
                <a:lnTo>
                  <a:pt x="10" y="166"/>
                </a:lnTo>
                <a:lnTo>
                  <a:pt x="7" y="169"/>
                </a:lnTo>
                <a:lnTo>
                  <a:pt x="5" y="173"/>
                </a:lnTo>
                <a:lnTo>
                  <a:pt x="3" y="177"/>
                </a:lnTo>
                <a:lnTo>
                  <a:pt x="1" y="182"/>
                </a:lnTo>
                <a:lnTo>
                  <a:pt x="1" y="186"/>
                </a:lnTo>
                <a:lnTo>
                  <a:pt x="0" y="189"/>
                </a:lnTo>
                <a:lnTo>
                  <a:pt x="0" y="194"/>
                </a:lnTo>
                <a:lnTo>
                  <a:pt x="1" y="195"/>
                </a:lnTo>
                <a:lnTo>
                  <a:pt x="2" y="197"/>
                </a:lnTo>
                <a:lnTo>
                  <a:pt x="5" y="199"/>
                </a:lnTo>
                <a:lnTo>
                  <a:pt x="7" y="200"/>
                </a:lnTo>
                <a:lnTo>
                  <a:pt x="8" y="203"/>
                </a:lnTo>
                <a:lnTo>
                  <a:pt x="6" y="204"/>
                </a:lnTo>
                <a:lnTo>
                  <a:pt x="4" y="205"/>
                </a:lnTo>
                <a:lnTo>
                  <a:pt x="1" y="206"/>
                </a:lnTo>
                <a:lnTo>
                  <a:pt x="8" y="210"/>
                </a:lnTo>
                <a:lnTo>
                  <a:pt x="14" y="215"/>
                </a:lnTo>
                <a:lnTo>
                  <a:pt x="20" y="220"/>
                </a:lnTo>
                <a:lnTo>
                  <a:pt x="26" y="225"/>
                </a:lnTo>
                <a:lnTo>
                  <a:pt x="32" y="230"/>
                </a:lnTo>
                <a:lnTo>
                  <a:pt x="39" y="234"/>
                </a:lnTo>
                <a:lnTo>
                  <a:pt x="46" y="239"/>
                </a:lnTo>
                <a:lnTo>
                  <a:pt x="53" y="242"/>
                </a:lnTo>
                <a:lnTo>
                  <a:pt x="61" y="245"/>
                </a:lnTo>
                <a:lnTo>
                  <a:pt x="69" y="246"/>
                </a:lnTo>
                <a:lnTo>
                  <a:pt x="77" y="246"/>
                </a:lnTo>
                <a:lnTo>
                  <a:pt x="85" y="247"/>
                </a:lnTo>
                <a:lnTo>
                  <a:pt x="93" y="248"/>
                </a:lnTo>
                <a:lnTo>
                  <a:pt x="101" y="250"/>
                </a:lnTo>
                <a:lnTo>
                  <a:pt x="108" y="255"/>
                </a:lnTo>
                <a:lnTo>
                  <a:pt x="114" y="261"/>
                </a:lnTo>
                <a:lnTo>
                  <a:pt x="118" y="268"/>
                </a:lnTo>
                <a:lnTo>
                  <a:pt x="122" y="273"/>
                </a:lnTo>
                <a:lnTo>
                  <a:pt x="125" y="280"/>
                </a:lnTo>
                <a:lnTo>
                  <a:pt x="129" y="287"/>
                </a:lnTo>
                <a:lnTo>
                  <a:pt x="133" y="294"/>
                </a:lnTo>
                <a:lnTo>
                  <a:pt x="137" y="300"/>
                </a:lnTo>
                <a:lnTo>
                  <a:pt x="141" y="306"/>
                </a:lnTo>
                <a:lnTo>
                  <a:pt x="146" y="312"/>
                </a:lnTo>
                <a:lnTo>
                  <a:pt x="147" y="315"/>
                </a:lnTo>
                <a:lnTo>
                  <a:pt x="148" y="317"/>
                </a:lnTo>
                <a:lnTo>
                  <a:pt x="147" y="321"/>
                </a:lnTo>
                <a:lnTo>
                  <a:pt x="147" y="325"/>
                </a:lnTo>
                <a:lnTo>
                  <a:pt x="146" y="330"/>
                </a:lnTo>
                <a:lnTo>
                  <a:pt x="145" y="335"/>
                </a:lnTo>
                <a:lnTo>
                  <a:pt x="145" y="340"/>
                </a:lnTo>
                <a:lnTo>
                  <a:pt x="146" y="345"/>
                </a:lnTo>
                <a:lnTo>
                  <a:pt x="145" y="349"/>
                </a:lnTo>
                <a:lnTo>
                  <a:pt x="142" y="353"/>
                </a:lnTo>
                <a:lnTo>
                  <a:pt x="138" y="357"/>
                </a:lnTo>
                <a:lnTo>
                  <a:pt x="134" y="360"/>
                </a:lnTo>
                <a:lnTo>
                  <a:pt x="130" y="364"/>
                </a:lnTo>
                <a:lnTo>
                  <a:pt x="126" y="368"/>
                </a:lnTo>
                <a:lnTo>
                  <a:pt x="124" y="373"/>
                </a:lnTo>
                <a:lnTo>
                  <a:pt x="124" y="378"/>
                </a:lnTo>
                <a:lnTo>
                  <a:pt x="125" y="382"/>
                </a:lnTo>
                <a:lnTo>
                  <a:pt x="126" y="385"/>
                </a:lnTo>
                <a:lnTo>
                  <a:pt x="127" y="388"/>
                </a:lnTo>
                <a:lnTo>
                  <a:pt x="130" y="392"/>
                </a:lnTo>
                <a:lnTo>
                  <a:pt x="131" y="395"/>
                </a:lnTo>
                <a:lnTo>
                  <a:pt x="134" y="398"/>
                </a:lnTo>
                <a:lnTo>
                  <a:pt x="137" y="400"/>
                </a:lnTo>
                <a:lnTo>
                  <a:pt x="140" y="401"/>
                </a:lnTo>
                <a:lnTo>
                  <a:pt x="146" y="403"/>
                </a:lnTo>
                <a:lnTo>
                  <a:pt x="153" y="405"/>
                </a:lnTo>
                <a:lnTo>
                  <a:pt x="160" y="406"/>
                </a:lnTo>
                <a:lnTo>
                  <a:pt x="167" y="407"/>
                </a:lnTo>
                <a:lnTo>
                  <a:pt x="173" y="408"/>
                </a:lnTo>
                <a:lnTo>
                  <a:pt x="180" y="408"/>
                </a:lnTo>
                <a:lnTo>
                  <a:pt x="187" y="408"/>
                </a:lnTo>
                <a:lnTo>
                  <a:pt x="194" y="409"/>
                </a:lnTo>
                <a:lnTo>
                  <a:pt x="200" y="409"/>
                </a:lnTo>
                <a:lnTo>
                  <a:pt x="207" y="409"/>
                </a:lnTo>
                <a:lnTo>
                  <a:pt x="215" y="409"/>
                </a:lnTo>
                <a:lnTo>
                  <a:pt x="222" y="409"/>
                </a:lnTo>
                <a:lnTo>
                  <a:pt x="229" y="410"/>
                </a:lnTo>
                <a:lnTo>
                  <a:pt x="236" y="411"/>
                </a:lnTo>
                <a:lnTo>
                  <a:pt x="243" y="412"/>
                </a:lnTo>
                <a:lnTo>
                  <a:pt x="250" y="413"/>
                </a:lnTo>
                <a:lnTo>
                  <a:pt x="256" y="416"/>
                </a:lnTo>
                <a:lnTo>
                  <a:pt x="260" y="418"/>
                </a:lnTo>
                <a:lnTo>
                  <a:pt x="265" y="422"/>
                </a:lnTo>
                <a:lnTo>
                  <a:pt x="270" y="426"/>
                </a:lnTo>
                <a:lnTo>
                  <a:pt x="274" y="430"/>
                </a:lnTo>
                <a:lnTo>
                  <a:pt x="278" y="433"/>
                </a:lnTo>
                <a:lnTo>
                  <a:pt x="283" y="436"/>
                </a:lnTo>
                <a:lnTo>
                  <a:pt x="289" y="438"/>
                </a:lnTo>
                <a:lnTo>
                  <a:pt x="294" y="440"/>
                </a:lnTo>
                <a:lnTo>
                  <a:pt x="301" y="441"/>
                </a:lnTo>
                <a:lnTo>
                  <a:pt x="306" y="442"/>
                </a:lnTo>
                <a:lnTo>
                  <a:pt x="312" y="444"/>
                </a:lnTo>
                <a:lnTo>
                  <a:pt x="317" y="446"/>
                </a:lnTo>
                <a:lnTo>
                  <a:pt x="322" y="447"/>
                </a:lnTo>
                <a:lnTo>
                  <a:pt x="328" y="449"/>
                </a:lnTo>
                <a:lnTo>
                  <a:pt x="333" y="452"/>
                </a:lnTo>
                <a:lnTo>
                  <a:pt x="336" y="453"/>
                </a:lnTo>
                <a:lnTo>
                  <a:pt x="339" y="456"/>
                </a:lnTo>
                <a:lnTo>
                  <a:pt x="342" y="459"/>
                </a:lnTo>
                <a:lnTo>
                  <a:pt x="345" y="462"/>
                </a:lnTo>
                <a:lnTo>
                  <a:pt x="347" y="465"/>
                </a:lnTo>
                <a:lnTo>
                  <a:pt x="349" y="468"/>
                </a:lnTo>
                <a:lnTo>
                  <a:pt x="351" y="472"/>
                </a:lnTo>
                <a:lnTo>
                  <a:pt x="352" y="475"/>
                </a:lnTo>
                <a:lnTo>
                  <a:pt x="359" y="489"/>
                </a:lnTo>
                <a:lnTo>
                  <a:pt x="367" y="503"/>
                </a:lnTo>
                <a:lnTo>
                  <a:pt x="377" y="514"/>
                </a:lnTo>
                <a:lnTo>
                  <a:pt x="389" y="523"/>
                </a:lnTo>
                <a:lnTo>
                  <a:pt x="401" y="529"/>
                </a:lnTo>
                <a:lnTo>
                  <a:pt x="415" y="535"/>
                </a:lnTo>
                <a:lnTo>
                  <a:pt x="428" y="539"/>
                </a:lnTo>
                <a:lnTo>
                  <a:pt x="443" y="541"/>
                </a:lnTo>
                <a:lnTo>
                  <a:pt x="458" y="543"/>
                </a:lnTo>
                <a:lnTo>
                  <a:pt x="475" y="544"/>
                </a:lnTo>
                <a:lnTo>
                  <a:pt x="490" y="544"/>
                </a:lnTo>
                <a:lnTo>
                  <a:pt x="506" y="543"/>
                </a:lnTo>
                <a:lnTo>
                  <a:pt x="521" y="541"/>
                </a:lnTo>
                <a:lnTo>
                  <a:pt x="537" y="540"/>
                </a:lnTo>
                <a:lnTo>
                  <a:pt x="552" y="538"/>
                </a:lnTo>
                <a:lnTo>
                  <a:pt x="567" y="536"/>
                </a:lnTo>
                <a:lnTo>
                  <a:pt x="575" y="536"/>
                </a:lnTo>
                <a:lnTo>
                  <a:pt x="583" y="536"/>
                </a:lnTo>
                <a:lnTo>
                  <a:pt x="590" y="536"/>
                </a:lnTo>
                <a:lnTo>
                  <a:pt x="598" y="538"/>
                </a:lnTo>
                <a:lnTo>
                  <a:pt x="606" y="540"/>
                </a:lnTo>
                <a:lnTo>
                  <a:pt x="614" y="543"/>
                </a:lnTo>
                <a:lnTo>
                  <a:pt x="621" y="546"/>
                </a:lnTo>
                <a:lnTo>
                  <a:pt x="629" y="549"/>
                </a:lnTo>
                <a:lnTo>
                  <a:pt x="636" y="553"/>
                </a:lnTo>
                <a:lnTo>
                  <a:pt x="644" y="556"/>
                </a:lnTo>
                <a:lnTo>
                  <a:pt x="651" y="559"/>
                </a:lnTo>
                <a:lnTo>
                  <a:pt x="658" y="562"/>
                </a:lnTo>
                <a:lnTo>
                  <a:pt x="665" y="565"/>
                </a:lnTo>
                <a:lnTo>
                  <a:pt x="673" y="567"/>
                </a:lnTo>
                <a:lnTo>
                  <a:pt x="680" y="568"/>
                </a:lnTo>
                <a:lnTo>
                  <a:pt x="688" y="570"/>
                </a:lnTo>
                <a:lnTo>
                  <a:pt x="695" y="572"/>
                </a:lnTo>
                <a:lnTo>
                  <a:pt x="703" y="573"/>
                </a:lnTo>
                <a:lnTo>
                  <a:pt x="710" y="575"/>
                </a:lnTo>
                <a:lnTo>
                  <a:pt x="718" y="576"/>
                </a:lnTo>
                <a:lnTo>
                  <a:pt x="725" y="577"/>
                </a:lnTo>
                <a:lnTo>
                  <a:pt x="734" y="577"/>
                </a:lnTo>
                <a:lnTo>
                  <a:pt x="741" y="578"/>
                </a:lnTo>
                <a:lnTo>
                  <a:pt x="749" y="578"/>
                </a:lnTo>
                <a:lnTo>
                  <a:pt x="752" y="579"/>
                </a:lnTo>
                <a:lnTo>
                  <a:pt x="753" y="582"/>
                </a:lnTo>
                <a:lnTo>
                  <a:pt x="753" y="585"/>
                </a:lnTo>
                <a:lnTo>
                  <a:pt x="755" y="585"/>
                </a:lnTo>
                <a:lnTo>
                  <a:pt x="758" y="584"/>
                </a:lnTo>
                <a:lnTo>
                  <a:pt x="762" y="584"/>
                </a:lnTo>
                <a:lnTo>
                  <a:pt x="765" y="584"/>
                </a:lnTo>
                <a:lnTo>
                  <a:pt x="769" y="585"/>
                </a:lnTo>
                <a:lnTo>
                  <a:pt x="772" y="586"/>
                </a:lnTo>
                <a:lnTo>
                  <a:pt x="775" y="587"/>
                </a:lnTo>
                <a:lnTo>
                  <a:pt x="779" y="588"/>
                </a:lnTo>
                <a:lnTo>
                  <a:pt x="782" y="589"/>
                </a:lnTo>
                <a:lnTo>
                  <a:pt x="790" y="588"/>
                </a:lnTo>
                <a:lnTo>
                  <a:pt x="798" y="586"/>
                </a:lnTo>
                <a:lnTo>
                  <a:pt x="804" y="582"/>
                </a:lnTo>
                <a:lnTo>
                  <a:pt x="811" y="577"/>
                </a:lnTo>
                <a:lnTo>
                  <a:pt x="818" y="572"/>
                </a:lnTo>
                <a:lnTo>
                  <a:pt x="824" y="568"/>
                </a:lnTo>
                <a:lnTo>
                  <a:pt x="830" y="563"/>
                </a:lnTo>
                <a:lnTo>
                  <a:pt x="837" y="560"/>
                </a:lnTo>
                <a:lnTo>
                  <a:pt x="847" y="557"/>
                </a:lnTo>
                <a:lnTo>
                  <a:pt x="857" y="555"/>
                </a:lnTo>
                <a:lnTo>
                  <a:pt x="866" y="553"/>
                </a:lnTo>
                <a:lnTo>
                  <a:pt x="877" y="552"/>
                </a:lnTo>
                <a:lnTo>
                  <a:pt x="887" y="552"/>
                </a:lnTo>
                <a:lnTo>
                  <a:pt x="897" y="551"/>
                </a:lnTo>
                <a:lnTo>
                  <a:pt x="908" y="552"/>
                </a:lnTo>
                <a:lnTo>
                  <a:pt x="919" y="552"/>
                </a:lnTo>
                <a:lnTo>
                  <a:pt x="929" y="552"/>
                </a:lnTo>
                <a:lnTo>
                  <a:pt x="939" y="552"/>
                </a:lnTo>
                <a:lnTo>
                  <a:pt x="949" y="551"/>
                </a:lnTo>
                <a:lnTo>
                  <a:pt x="959" y="551"/>
                </a:lnTo>
                <a:lnTo>
                  <a:pt x="969" y="550"/>
                </a:lnTo>
                <a:lnTo>
                  <a:pt x="979" y="548"/>
                </a:lnTo>
                <a:lnTo>
                  <a:pt x="989" y="546"/>
                </a:lnTo>
                <a:lnTo>
                  <a:pt x="999" y="543"/>
                </a:lnTo>
                <a:lnTo>
                  <a:pt x="1005" y="540"/>
                </a:lnTo>
                <a:lnTo>
                  <a:pt x="1011" y="536"/>
                </a:lnTo>
                <a:lnTo>
                  <a:pt x="1017" y="530"/>
                </a:lnTo>
                <a:lnTo>
                  <a:pt x="1022" y="526"/>
                </a:lnTo>
                <a:lnTo>
                  <a:pt x="1028" y="520"/>
                </a:lnTo>
                <a:lnTo>
                  <a:pt x="1034" y="515"/>
                </a:lnTo>
                <a:lnTo>
                  <a:pt x="1040" y="509"/>
                </a:lnTo>
                <a:lnTo>
                  <a:pt x="1046" y="504"/>
                </a:lnTo>
                <a:lnTo>
                  <a:pt x="1052" y="501"/>
                </a:lnTo>
                <a:lnTo>
                  <a:pt x="1058" y="499"/>
                </a:lnTo>
                <a:lnTo>
                  <a:pt x="1064" y="497"/>
                </a:lnTo>
                <a:lnTo>
                  <a:pt x="1072" y="495"/>
                </a:lnTo>
                <a:lnTo>
                  <a:pt x="1079" y="493"/>
                </a:lnTo>
                <a:lnTo>
                  <a:pt x="1084" y="490"/>
                </a:lnTo>
                <a:lnTo>
                  <a:pt x="1089" y="487"/>
                </a:lnTo>
                <a:lnTo>
                  <a:pt x="1094" y="484"/>
                </a:lnTo>
                <a:lnTo>
                  <a:pt x="1095" y="480"/>
                </a:lnTo>
                <a:lnTo>
                  <a:pt x="1095" y="476"/>
                </a:lnTo>
                <a:lnTo>
                  <a:pt x="1093" y="472"/>
                </a:lnTo>
                <a:lnTo>
                  <a:pt x="1090" y="468"/>
                </a:lnTo>
                <a:lnTo>
                  <a:pt x="1086" y="464"/>
                </a:lnTo>
                <a:lnTo>
                  <a:pt x="1082" y="460"/>
                </a:lnTo>
                <a:lnTo>
                  <a:pt x="1078" y="457"/>
                </a:lnTo>
                <a:lnTo>
                  <a:pt x="1074" y="452"/>
                </a:lnTo>
                <a:lnTo>
                  <a:pt x="1071" y="446"/>
                </a:lnTo>
                <a:lnTo>
                  <a:pt x="1070" y="440"/>
                </a:lnTo>
                <a:lnTo>
                  <a:pt x="1071" y="434"/>
                </a:lnTo>
                <a:lnTo>
                  <a:pt x="1073" y="427"/>
                </a:lnTo>
                <a:lnTo>
                  <a:pt x="1077" y="421"/>
                </a:lnTo>
                <a:lnTo>
                  <a:pt x="1082" y="416"/>
                </a:lnTo>
                <a:lnTo>
                  <a:pt x="1087" y="412"/>
                </a:lnTo>
                <a:lnTo>
                  <a:pt x="1094" y="409"/>
                </a:lnTo>
                <a:lnTo>
                  <a:pt x="1100" y="408"/>
                </a:lnTo>
                <a:lnTo>
                  <a:pt x="1106" y="408"/>
                </a:lnTo>
                <a:lnTo>
                  <a:pt x="1113" y="409"/>
                </a:lnTo>
                <a:lnTo>
                  <a:pt x="1120" y="411"/>
                </a:lnTo>
                <a:lnTo>
                  <a:pt x="1126" y="414"/>
                </a:lnTo>
                <a:lnTo>
                  <a:pt x="1133" y="417"/>
                </a:lnTo>
                <a:lnTo>
                  <a:pt x="1139" y="419"/>
                </a:lnTo>
                <a:lnTo>
                  <a:pt x="1147" y="421"/>
                </a:lnTo>
                <a:lnTo>
                  <a:pt x="1154" y="423"/>
                </a:lnTo>
                <a:lnTo>
                  <a:pt x="1162" y="423"/>
                </a:lnTo>
                <a:lnTo>
                  <a:pt x="1169" y="423"/>
                </a:lnTo>
                <a:lnTo>
                  <a:pt x="1176" y="422"/>
                </a:lnTo>
                <a:lnTo>
                  <a:pt x="1182" y="420"/>
                </a:lnTo>
                <a:lnTo>
                  <a:pt x="1189" y="417"/>
                </a:lnTo>
                <a:lnTo>
                  <a:pt x="1194" y="413"/>
                </a:lnTo>
                <a:lnTo>
                  <a:pt x="1198" y="409"/>
                </a:lnTo>
                <a:lnTo>
                  <a:pt x="1201" y="405"/>
                </a:lnTo>
                <a:lnTo>
                  <a:pt x="1204" y="402"/>
                </a:lnTo>
                <a:lnTo>
                  <a:pt x="1206" y="400"/>
                </a:lnTo>
                <a:lnTo>
                  <a:pt x="1209" y="397"/>
                </a:lnTo>
                <a:lnTo>
                  <a:pt x="1211" y="394"/>
                </a:lnTo>
                <a:lnTo>
                  <a:pt x="1215" y="392"/>
                </a:lnTo>
                <a:lnTo>
                  <a:pt x="1218" y="390"/>
                </a:lnTo>
                <a:lnTo>
                  <a:pt x="1222" y="388"/>
                </a:lnTo>
                <a:lnTo>
                  <a:pt x="1228" y="388"/>
                </a:lnTo>
                <a:lnTo>
                  <a:pt x="1235" y="387"/>
                </a:lnTo>
                <a:lnTo>
                  <a:pt x="1242" y="388"/>
                </a:lnTo>
                <a:lnTo>
                  <a:pt x="1249" y="388"/>
                </a:lnTo>
                <a:lnTo>
                  <a:pt x="1256" y="388"/>
                </a:lnTo>
                <a:lnTo>
                  <a:pt x="1262" y="388"/>
                </a:lnTo>
                <a:lnTo>
                  <a:pt x="1269" y="386"/>
                </a:lnTo>
                <a:lnTo>
                  <a:pt x="1274" y="383"/>
                </a:lnTo>
                <a:lnTo>
                  <a:pt x="1280" y="378"/>
                </a:lnTo>
                <a:lnTo>
                  <a:pt x="1284" y="372"/>
                </a:lnTo>
                <a:lnTo>
                  <a:pt x="1288" y="365"/>
                </a:lnTo>
                <a:lnTo>
                  <a:pt x="1292" y="358"/>
                </a:lnTo>
                <a:lnTo>
                  <a:pt x="1296" y="352"/>
                </a:lnTo>
                <a:lnTo>
                  <a:pt x="1301" y="345"/>
                </a:lnTo>
                <a:lnTo>
                  <a:pt x="1307" y="340"/>
                </a:lnTo>
                <a:lnTo>
                  <a:pt x="1314" y="336"/>
                </a:lnTo>
                <a:lnTo>
                  <a:pt x="1316" y="335"/>
                </a:lnTo>
                <a:lnTo>
                  <a:pt x="1318" y="335"/>
                </a:lnTo>
                <a:lnTo>
                  <a:pt x="1321" y="335"/>
                </a:lnTo>
                <a:lnTo>
                  <a:pt x="1323" y="335"/>
                </a:lnTo>
                <a:lnTo>
                  <a:pt x="1325" y="336"/>
                </a:lnTo>
                <a:lnTo>
                  <a:pt x="1328" y="336"/>
                </a:lnTo>
                <a:lnTo>
                  <a:pt x="1330" y="336"/>
                </a:lnTo>
                <a:lnTo>
                  <a:pt x="1332" y="335"/>
                </a:lnTo>
                <a:lnTo>
                  <a:pt x="1334" y="334"/>
                </a:lnTo>
                <a:lnTo>
                  <a:pt x="1336" y="332"/>
                </a:lnTo>
                <a:lnTo>
                  <a:pt x="1338" y="330"/>
                </a:lnTo>
                <a:lnTo>
                  <a:pt x="1340" y="327"/>
                </a:lnTo>
                <a:lnTo>
                  <a:pt x="1341" y="326"/>
                </a:lnTo>
                <a:lnTo>
                  <a:pt x="1343" y="324"/>
                </a:lnTo>
                <a:lnTo>
                  <a:pt x="1345" y="322"/>
                </a:lnTo>
                <a:lnTo>
                  <a:pt x="1347" y="322"/>
                </a:lnTo>
                <a:lnTo>
                  <a:pt x="1355" y="321"/>
                </a:lnTo>
                <a:lnTo>
                  <a:pt x="1363" y="319"/>
                </a:lnTo>
                <a:lnTo>
                  <a:pt x="1371" y="316"/>
                </a:lnTo>
                <a:lnTo>
                  <a:pt x="1378" y="315"/>
                </a:lnTo>
                <a:lnTo>
                  <a:pt x="1386" y="313"/>
                </a:lnTo>
                <a:lnTo>
                  <a:pt x="1393" y="312"/>
                </a:lnTo>
                <a:lnTo>
                  <a:pt x="1401" y="312"/>
                </a:lnTo>
                <a:lnTo>
                  <a:pt x="1408" y="314"/>
                </a:lnTo>
                <a:lnTo>
                  <a:pt x="1414" y="316"/>
                </a:lnTo>
                <a:lnTo>
                  <a:pt x="1418" y="316"/>
                </a:lnTo>
                <a:lnTo>
                  <a:pt x="1423" y="317"/>
                </a:lnTo>
                <a:lnTo>
                  <a:pt x="1427" y="317"/>
                </a:lnTo>
                <a:lnTo>
                  <a:pt x="1432" y="318"/>
                </a:lnTo>
                <a:lnTo>
                  <a:pt x="1436" y="318"/>
                </a:lnTo>
                <a:lnTo>
                  <a:pt x="1441" y="317"/>
                </a:lnTo>
                <a:lnTo>
                  <a:pt x="1446" y="317"/>
                </a:lnTo>
                <a:lnTo>
                  <a:pt x="1448" y="316"/>
                </a:lnTo>
                <a:lnTo>
                  <a:pt x="1451" y="315"/>
                </a:lnTo>
                <a:lnTo>
                  <a:pt x="1452" y="312"/>
                </a:lnTo>
                <a:lnTo>
                  <a:pt x="1453" y="309"/>
                </a:lnTo>
                <a:lnTo>
                  <a:pt x="1454" y="306"/>
                </a:lnTo>
                <a:lnTo>
                  <a:pt x="1454" y="302"/>
                </a:lnTo>
                <a:lnTo>
                  <a:pt x="1454" y="299"/>
                </a:lnTo>
                <a:lnTo>
                  <a:pt x="1452" y="295"/>
                </a:lnTo>
                <a:lnTo>
                  <a:pt x="1451" y="292"/>
                </a:lnTo>
                <a:lnTo>
                  <a:pt x="1448" y="289"/>
                </a:lnTo>
                <a:lnTo>
                  <a:pt x="1445" y="286"/>
                </a:lnTo>
                <a:lnTo>
                  <a:pt x="1442" y="285"/>
                </a:lnTo>
                <a:lnTo>
                  <a:pt x="1440" y="283"/>
                </a:lnTo>
                <a:lnTo>
                  <a:pt x="1437" y="282"/>
                </a:lnTo>
                <a:lnTo>
                  <a:pt x="1435" y="281"/>
                </a:lnTo>
                <a:lnTo>
                  <a:pt x="1432" y="279"/>
                </a:lnTo>
                <a:lnTo>
                  <a:pt x="1429" y="278"/>
                </a:lnTo>
                <a:lnTo>
                  <a:pt x="1427" y="276"/>
                </a:lnTo>
                <a:lnTo>
                  <a:pt x="1425" y="275"/>
                </a:lnTo>
                <a:lnTo>
                  <a:pt x="1424" y="273"/>
                </a:lnTo>
                <a:lnTo>
                  <a:pt x="1417" y="266"/>
                </a:lnTo>
                <a:lnTo>
                  <a:pt x="1409" y="260"/>
                </a:lnTo>
                <a:lnTo>
                  <a:pt x="1402" y="254"/>
                </a:lnTo>
                <a:lnTo>
                  <a:pt x="1394" y="250"/>
                </a:lnTo>
                <a:lnTo>
                  <a:pt x="1386" y="247"/>
                </a:lnTo>
                <a:lnTo>
                  <a:pt x="1377" y="246"/>
                </a:lnTo>
                <a:lnTo>
                  <a:pt x="1368" y="247"/>
                </a:lnTo>
                <a:lnTo>
                  <a:pt x="1360" y="250"/>
                </a:lnTo>
                <a:lnTo>
                  <a:pt x="1356" y="251"/>
                </a:lnTo>
                <a:lnTo>
                  <a:pt x="1353" y="253"/>
                </a:lnTo>
                <a:lnTo>
                  <a:pt x="1350" y="255"/>
                </a:lnTo>
                <a:lnTo>
                  <a:pt x="1347" y="257"/>
                </a:lnTo>
                <a:lnTo>
                  <a:pt x="1344" y="259"/>
                </a:lnTo>
                <a:lnTo>
                  <a:pt x="1340" y="260"/>
                </a:lnTo>
                <a:lnTo>
                  <a:pt x="1337" y="261"/>
                </a:lnTo>
                <a:lnTo>
                  <a:pt x="1333" y="261"/>
                </a:lnTo>
                <a:lnTo>
                  <a:pt x="1330" y="260"/>
                </a:lnTo>
                <a:lnTo>
                  <a:pt x="1329" y="258"/>
                </a:lnTo>
                <a:lnTo>
                  <a:pt x="1327" y="257"/>
                </a:lnTo>
                <a:lnTo>
                  <a:pt x="1325" y="256"/>
                </a:lnTo>
                <a:lnTo>
                  <a:pt x="1320" y="254"/>
                </a:lnTo>
                <a:lnTo>
                  <a:pt x="1315" y="252"/>
                </a:lnTo>
                <a:lnTo>
                  <a:pt x="1310" y="251"/>
                </a:lnTo>
                <a:lnTo>
                  <a:pt x="1305" y="251"/>
                </a:lnTo>
                <a:lnTo>
                  <a:pt x="1300" y="251"/>
                </a:lnTo>
                <a:lnTo>
                  <a:pt x="1295" y="251"/>
                </a:lnTo>
                <a:lnTo>
                  <a:pt x="1289" y="251"/>
                </a:lnTo>
                <a:lnTo>
                  <a:pt x="1284" y="250"/>
                </a:lnTo>
                <a:lnTo>
                  <a:pt x="1282" y="250"/>
                </a:lnTo>
                <a:lnTo>
                  <a:pt x="1280" y="251"/>
                </a:lnTo>
                <a:lnTo>
                  <a:pt x="1278" y="252"/>
                </a:lnTo>
                <a:lnTo>
                  <a:pt x="1275" y="253"/>
                </a:lnTo>
                <a:lnTo>
                  <a:pt x="1273" y="254"/>
                </a:lnTo>
                <a:lnTo>
                  <a:pt x="1270" y="255"/>
                </a:lnTo>
                <a:lnTo>
                  <a:pt x="1268" y="255"/>
                </a:lnTo>
                <a:lnTo>
                  <a:pt x="1266" y="256"/>
                </a:lnTo>
                <a:lnTo>
                  <a:pt x="1262" y="255"/>
                </a:lnTo>
                <a:lnTo>
                  <a:pt x="1258" y="253"/>
                </a:lnTo>
                <a:lnTo>
                  <a:pt x="1255" y="250"/>
                </a:lnTo>
                <a:lnTo>
                  <a:pt x="1253" y="246"/>
                </a:lnTo>
                <a:lnTo>
                  <a:pt x="1251" y="242"/>
                </a:lnTo>
                <a:lnTo>
                  <a:pt x="1251" y="237"/>
                </a:lnTo>
                <a:lnTo>
                  <a:pt x="1251" y="233"/>
                </a:lnTo>
                <a:lnTo>
                  <a:pt x="1254" y="231"/>
                </a:lnTo>
                <a:lnTo>
                  <a:pt x="1255" y="229"/>
                </a:lnTo>
                <a:lnTo>
                  <a:pt x="1257" y="228"/>
                </a:lnTo>
                <a:lnTo>
                  <a:pt x="1260" y="227"/>
                </a:lnTo>
                <a:lnTo>
                  <a:pt x="1263" y="226"/>
                </a:lnTo>
                <a:lnTo>
                  <a:pt x="1266" y="225"/>
                </a:lnTo>
                <a:lnTo>
                  <a:pt x="1269" y="224"/>
                </a:lnTo>
                <a:lnTo>
                  <a:pt x="1272" y="224"/>
                </a:lnTo>
                <a:lnTo>
                  <a:pt x="1275" y="223"/>
                </a:lnTo>
                <a:lnTo>
                  <a:pt x="1275" y="221"/>
                </a:lnTo>
                <a:lnTo>
                  <a:pt x="1274" y="219"/>
                </a:lnTo>
                <a:lnTo>
                  <a:pt x="1274" y="217"/>
                </a:lnTo>
                <a:lnTo>
                  <a:pt x="1273" y="214"/>
                </a:lnTo>
                <a:lnTo>
                  <a:pt x="1272" y="212"/>
                </a:lnTo>
                <a:lnTo>
                  <a:pt x="1272" y="210"/>
                </a:lnTo>
                <a:lnTo>
                  <a:pt x="1272" y="208"/>
                </a:lnTo>
                <a:lnTo>
                  <a:pt x="1272" y="206"/>
                </a:lnTo>
                <a:lnTo>
                  <a:pt x="1276" y="199"/>
                </a:lnTo>
                <a:lnTo>
                  <a:pt x="1280" y="192"/>
                </a:lnTo>
                <a:lnTo>
                  <a:pt x="1284" y="186"/>
                </a:lnTo>
                <a:lnTo>
                  <a:pt x="1288" y="180"/>
                </a:lnTo>
                <a:lnTo>
                  <a:pt x="1293" y="174"/>
                </a:lnTo>
                <a:lnTo>
                  <a:pt x="1297" y="167"/>
                </a:lnTo>
                <a:lnTo>
                  <a:pt x="1301" y="160"/>
                </a:lnTo>
                <a:lnTo>
                  <a:pt x="1304" y="153"/>
                </a:lnTo>
                <a:lnTo>
                  <a:pt x="1305" y="151"/>
                </a:lnTo>
                <a:lnTo>
                  <a:pt x="1306" y="148"/>
                </a:lnTo>
                <a:lnTo>
                  <a:pt x="1306" y="146"/>
                </a:lnTo>
                <a:lnTo>
                  <a:pt x="1306" y="144"/>
                </a:lnTo>
                <a:lnTo>
                  <a:pt x="1306" y="141"/>
                </a:lnTo>
                <a:lnTo>
                  <a:pt x="1306" y="138"/>
                </a:lnTo>
                <a:lnTo>
                  <a:pt x="1305" y="137"/>
                </a:lnTo>
                <a:lnTo>
                  <a:pt x="1304" y="135"/>
                </a:lnTo>
                <a:lnTo>
                  <a:pt x="1297" y="130"/>
                </a:lnTo>
                <a:lnTo>
                  <a:pt x="1290" y="128"/>
                </a:lnTo>
                <a:lnTo>
                  <a:pt x="1283" y="129"/>
                </a:lnTo>
                <a:lnTo>
                  <a:pt x="1275" y="131"/>
                </a:lnTo>
                <a:lnTo>
                  <a:pt x="1267" y="132"/>
                </a:lnTo>
                <a:lnTo>
                  <a:pt x="1259" y="134"/>
                </a:lnTo>
                <a:lnTo>
                  <a:pt x="1251" y="134"/>
                </a:lnTo>
                <a:lnTo>
                  <a:pt x="1243" y="133"/>
                </a:lnTo>
                <a:lnTo>
                  <a:pt x="1239" y="131"/>
                </a:lnTo>
                <a:lnTo>
                  <a:pt x="1236" y="129"/>
                </a:lnTo>
                <a:lnTo>
                  <a:pt x="1233" y="126"/>
                </a:lnTo>
                <a:lnTo>
                  <a:pt x="1230" y="123"/>
                </a:lnTo>
                <a:lnTo>
                  <a:pt x="1227" y="120"/>
                </a:lnTo>
                <a:lnTo>
                  <a:pt x="1224" y="118"/>
                </a:lnTo>
                <a:lnTo>
                  <a:pt x="1221" y="116"/>
                </a:lnTo>
                <a:lnTo>
                  <a:pt x="1218" y="115"/>
                </a:lnTo>
                <a:lnTo>
                  <a:pt x="1215" y="115"/>
                </a:lnTo>
                <a:lnTo>
                  <a:pt x="1213" y="115"/>
                </a:lnTo>
                <a:lnTo>
                  <a:pt x="1210" y="116"/>
                </a:lnTo>
                <a:lnTo>
                  <a:pt x="1207" y="116"/>
                </a:lnTo>
                <a:lnTo>
                  <a:pt x="1204" y="117"/>
                </a:lnTo>
                <a:lnTo>
                  <a:pt x="1201" y="117"/>
                </a:lnTo>
                <a:lnTo>
                  <a:pt x="1199" y="116"/>
                </a:lnTo>
                <a:lnTo>
                  <a:pt x="1197" y="113"/>
                </a:lnTo>
                <a:lnTo>
                  <a:pt x="1189" y="118"/>
                </a:lnTo>
                <a:lnTo>
                  <a:pt x="1180" y="122"/>
                </a:lnTo>
                <a:lnTo>
                  <a:pt x="1172" y="127"/>
                </a:lnTo>
                <a:lnTo>
                  <a:pt x="1164" y="131"/>
                </a:lnTo>
                <a:lnTo>
                  <a:pt x="1156" y="137"/>
                </a:lnTo>
                <a:lnTo>
                  <a:pt x="1147" y="142"/>
                </a:lnTo>
                <a:lnTo>
                  <a:pt x="1139" y="147"/>
                </a:lnTo>
                <a:lnTo>
                  <a:pt x="1131" y="152"/>
                </a:lnTo>
                <a:lnTo>
                  <a:pt x="1128" y="154"/>
                </a:lnTo>
                <a:lnTo>
                  <a:pt x="1126" y="155"/>
                </a:lnTo>
                <a:lnTo>
                  <a:pt x="1123" y="156"/>
                </a:lnTo>
                <a:lnTo>
                  <a:pt x="1120" y="156"/>
                </a:lnTo>
                <a:lnTo>
                  <a:pt x="1117" y="156"/>
                </a:lnTo>
                <a:lnTo>
                  <a:pt x="1114" y="156"/>
                </a:lnTo>
                <a:lnTo>
                  <a:pt x="1111" y="157"/>
                </a:lnTo>
                <a:lnTo>
                  <a:pt x="1109" y="158"/>
                </a:lnTo>
                <a:lnTo>
                  <a:pt x="1105" y="160"/>
                </a:lnTo>
                <a:lnTo>
                  <a:pt x="1102" y="162"/>
                </a:lnTo>
                <a:lnTo>
                  <a:pt x="1099" y="163"/>
                </a:lnTo>
                <a:lnTo>
                  <a:pt x="1096" y="164"/>
                </a:lnTo>
                <a:lnTo>
                  <a:pt x="1091" y="163"/>
                </a:lnTo>
                <a:lnTo>
                  <a:pt x="1086" y="163"/>
                </a:lnTo>
                <a:lnTo>
                  <a:pt x="1080" y="164"/>
                </a:lnTo>
                <a:lnTo>
                  <a:pt x="1075" y="165"/>
                </a:lnTo>
                <a:lnTo>
                  <a:pt x="1070" y="167"/>
                </a:lnTo>
                <a:lnTo>
                  <a:pt x="1064" y="169"/>
                </a:lnTo>
                <a:lnTo>
                  <a:pt x="1060" y="172"/>
                </a:lnTo>
                <a:lnTo>
                  <a:pt x="1056" y="176"/>
                </a:lnTo>
                <a:lnTo>
                  <a:pt x="1053" y="178"/>
                </a:lnTo>
                <a:lnTo>
                  <a:pt x="1049" y="180"/>
                </a:lnTo>
                <a:lnTo>
                  <a:pt x="1046" y="181"/>
                </a:lnTo>
                <a:lnTo>
                  <a:pt x="1043" y="179"/>
                </a:lnTo>
                <a:lnTo>
                  <a:pt x="1041" y="177"/>
                </a:lnTo>
                <a:lnTo>
                  <a:pt x="1039" y="175"/>
                </a:lnTo>
                <a:lnTo>
                  <a:pt x="1037" y="174"/>
                </a:lnTo>
                <a:lnTo>
                  <a:pt x="1035" y="172"/>
                </a:lnTo>
                <a:lnTo>
                  <a:pt x="1033" y="171"/>
                </a:lnTo>
                <a:lnTo>
                  <a:pt x="1031" y="170"/>
                </a:lnTo>
                <a:lnTo>
                  <a:pt x="1029" y="170"/>
                </a:lnTo>
                <a:lnTo>
                  <a:pt x="1027" y="170"/>
                </a:lnTo>
                <a:lnTo>
                  <a:pt x="1020" y="170"/>
                </a:lnTo>
                <a:lnTo>
                  <a:pt x="1014" y="170"/>
                </a:lnTo>
                <a:lnTo>
                  <a:pt x="1007" y="171"/>
                </a:lnTo>
                <a:lnTo>
                  <a:pt x="1000" y="173"/>
                </a:lnTo>
                <a:lnTo>
                  <a:pt x="993" y="173"/>
                </a:lnTo>
                <a:lnTo>
                  <a:pt x="987" y="173"/>
                </a:lnTo>
                <a:lnTo>
                  <a:pt x="979" y="170"/>
                </a:lnTo>
                <a:lnTo>
                  <a:pt x="972" y="167"/>
                </a:lnTo>
                <a:lnTo>
                  <a:pt x="965" y="164"/>
                </a:lnTo>
                <a:lnTo>
                  <a:pt x="956" y="163"/>
                </a:lnTo>
                <a:lnTo>
                  <a:pt x="947" y="163"/>
                </a:lnTo>
                <a:lnTo>
                  <a:pt x="938" y="163"/>
                </a:lnTo>
                <a:lnTo>
                  <a:pt x="930" y="163"/>
                </a:lnTo>
                <a:lnTo>
                  <a:pt x="923" y="160"/>
                </a:lnTo>
                <a:lnTo>
                  <a:pt x="918" y="156"/>
                </a:lnTo>
                <a:lnTo>
                  <a:pt x="916" y="148"/>
                </a:lnTo>
                <a:lnTo>
                  <a:pt x="916" y="147"/>
                </a:lnTo>
                <a:lnTo>
                  <a:pt x="916" y="145"/>
                </a:lnTo>
                <a:lnTo>
                  <a:pt x="917" y="144"/>
                </a:lnTo>
                <a:lnTo>
                  <a:pt x="918" y="142"/>
                </a:lnTo>
                <a:lnTo>
                  <a:pt x="919" y="140"/>
                </a:lnTo>
                <a:lnTo>
                  <a:pt x="920" y="138"/>
                </a:lnTo>
                <a:lnTo>
                  <a:pt x="920" y="136"/>
                </a:lnTo>
                <a:lnTo>
                  <a:pt x="920" y="134"/>
                </a:lnTo>
                <a:lnTo>
                  <a:pt x="917" y="136"/>
                </a:lnTo>
                <a:lnTo>
                  <a:pt x="914" y="137"/>
                </a:lnTo>
                <a:lnTo>
                  <a:pt x="911" y="137"/>
                </a:lnTo>
                <a:lnTo>
                  <a:pt x="908" y="137"/>
                </a:lnTo>
                <a:lnTo>
                  <a:pt x="909" y="133"/>
                </a:lnTo>
                <a:lnTo>
                  <a:pt x="908" y="130"/>
                </a:lnTo>
                <a:lnTo>
                  <a:pt x="906" y="127"/>
                </a:lnTo>
                <a:lnTo>
                  <a:pt x="904" y="126"/>
                </a:lnTo>
                <a:lnTo>
                  <a:pt x="900" y="124"/>
                </a:lnTo>
                <a:lnTo>
                  <a:pt x="894" y="123"/>
                </a:lnTo>
                <a:lnTo>
                  <a:pt x="889" y="123"/>
                </a:lnTo>
                <a:lnTo>
                  <a:pt x="885" y="123"/>
                </a:lnTo>
                <a:lnTo>
                  <a:pt x="880" y="123"/>
                </a:lnTo>
                <a:lnTo>
                  <a:pt x="875" y="123"/>
                </a:lnTo>
                <a:lnTo>
                  <a:pt x="870" y="123"/>
                </a:lnTo>
                <a:lnTo>
                  <a:pt x="866" y="123"/>
                </a:lnTo>
                <a:lnTo>
                  <a:pt x="863" y="121"/>
                </a:lnTo>
                <a:lnTo>
                  <a:pt x="859" y="118"/>
                </a:lnTo>
                <a:lnTo>
                  <a:pt x="856" y="114"/>
                </a:lnTo>
                <a:lnTo>
                  <a:pt x="853" y="111"/>
                </a:lnTo>
                <a:lnTo>
                  <a:pt x="849" y="108"/>
                </a:lnTo>
                <a:lnTo>
                  <a:pt x="846" y="105"/>
                </a:lnTo>
                <a:lnTo>
                  <a:pt x="841" y="105"/>
                </a:lnTo>
                <a:lnTo>
                  <a:pt x="836" y="105"/>
                </a:lnTo>
                <a:lnTo>
                  <a:pt x="834" y="106"/>
                </a:lnTo>
                <a:lnTo>
                  <a:pt x="831" y="108"/>
                </a:lnTo>
                <a:lnTo>
                  <a:pt x="829" y="108"/>
                </a:lnTo>
                <a:lnTo>
                  <a:pt x="827" y="109"/>
                </a:lnTo>
                <a:lnTo>
                  <a:pt x="822" y="109"/>
                </a:lnTo>
                <a:lnTo>
                  <a:pt x="817" y="108"/>
                </a:lnTo>
                <a:lnTo>
                  <a:pt x="812" y="106"/>
                </a:lnTo>
                <a:lnTo>
                  <a:pt x="807" y="105"/>
                </a:lnTo>
                <a:lnTo>
                  <a:pt x="802" y="103"/>
                </a:lnTo>
                <a:lnTo>
                  <a:pt x="798" y="102"/>
                </a:lnTo>
                <a:lnTo>
                  <a:pt x="793" y="102"/>
                </a:lnTo>
                <a:lnTo>
                  <a:pt x="788" y="103"/>
                </a:lnTo>
                <a:lnTo>
                  <a:pt x="780" y="105"/>
                </a:lnTo>
                <a:lnTo>
                  <a:pt x="772" y="108"/>
                </a:lnTo>
                <a:lnTo>
                  <a:pt x="764" y="110"/>
                </a:lnTo>
                <a:lnTo>
                  <a:pt x="756" y="112"/>
                </a:lnTo>
                <a:lnTo>
                  <a:pt x="748" y="113"/>
                </a:lnTo>
                <a:lnTo>
                  <a:pt x="740" y="114"/>
                </a:lnTo>
                <a:lnTo>
                  <a:pt x="732" y="114"/>
                </a:lnTo>
                <a:lnTo>
                  <a:pt x="723" y="114"/>
                </a:lnTo>
                <a:lnTo>
                  <a:pt x="715" y="114"/>
                </a:lnTo>
                <a:lnTo>
                  <a:pt x="708" y="113"/>
                </a:lnTo>
                <a:lnTo>
                  <a:pt x="700" y="111"/>
                </a:lnTo>
                <a:lnTo>
                  <a:pt x="693" y="109"/>
                </a:lnTo>
                <a:lnTo>
                  <a:pt x="685" y="107"/>
                </a:lnTo>
                <a:lnTo>
                  <a:pt x="678" y="105"/>
                </a:lnTo>
                <a:lnTo>
                  <a:pt x="671" y="101"/>
                </a:lnTo>
                <a:lnTo>
                  <a:pt x="665" y="96"/>
                </a:lnTo>
                <a:lnTo>
                  <a:pt x="661" y="92"/>
                </a:lnTo>
                <a:lnTo>
                  <a:pt x="658" y="86"/>
                </a:lnTo>
                <a:lnTo>
                  <a:pt x="656" y="80"/>
                </a:lnTo>
                <a:lnTo>
                  <a:pt x="654" y="72"/>
                </a:lnTo>
                <a:lnTo>
                  <a:pt x="652" y="65"/>
                </a:lnTo>
                <a:lnTo>
                  <a:pt x="650" y="60"/>
                </a:lnTo>
                <a:lnTo>
                  <a:pt x="647" y="55"/>
                </a:lnTo>
                <a:lnTo>
                  <a:pt x="643" y="51"/>
                </a:lnTo>
                <a:lnTo>
                  <a:pt x="636" y="47"/>
                </a:lnTo>
                <a:lnTo>
                  <a:pt x="631" y="45"/>
                </a:lnTo>
                <a:lnTo>
                  <a:pt x="625" y="42"/>
                </a:lnTo>
                <a:lnTo>
                  <a:pt x="620" y="40"/>
                </a:lnTo>
                <a:lnTo>
                  <a:pt x="614" y="38"/>
                </a:lnTo>
                <a:lnTo>
                  <a:pt x="608" y="36"/>
                </a:lnTo>
                <a:lnTo>
                  <a:pt x="602" y="35"/>
                </a:lnTo>
                <a:lnTo>
                  <a:pt x="596" y="33"/>
                </a:lnTo>
                <a:lnTo>
                  <a:pt x="590" y="32"/>
                </a:lnTo>
                <a:lnTo>
                  <a:pt x="584" y="31"/>
                </a:lnTo>
                <a:lnTo>
                  <a:pt x="578" y="30"/>
                </a:lnTo>
                <a:lnTo>
                  <a:pt x="571" y="29"/>
                </a:lnTo>
                <a:lnTo>
                  <a:pt x="565" y="28"/>
                </a:lnTo>
                <a:lnTo>
                  <a:pt x="559" y="26"/>
                </a:lnTo>
                <a:lnTo>
                  <a:pt x="551" y="25"/>
                </a:lnTo>
                <a:lnTo>
                  <a:pt x="545" y="24"/>
                </a:lnTo>
              </a:path>
            </a:pathLst>
          </a:custGeom>
          <a:solidFill>
            <a:srgbClr val="FDE3BA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8" name="Freeform 207"/>
          <p:cNvSpPr>
            <a:spLocks/>
          </p:cNvSpPr>
          <p:nvPr/>
        </p:nvSpPr>
        <p:spPr bwMode="auto">
          <a:xfrm>
            <a:off x="3024188" y="920061"/>
            <a:ext cx="2365375" cy="863600"/>
          </a:xfrm>
          <a:custGeom>
            <a:avLst/>
            <a:gdLst/>
            <a:ahLst/>
            <a:cxnLst>
              <a:cxn ang="0">
                <a:pos x="534" y="20"/>
              </a:cxn>
              <a:cxn ang="0">
                <a:pos x="500" y="1"/>
              </a:cxn>
              <a:cxn ang="0">
                <a:pos x="487" y="27"/>
              </a:cxn>
              <a:cxn ang="0">
                <a:pos x="464" y="47"/>
              </a:cxn>
              <a:cxn ang="0">
                <a:pos x="469" y="125"/>
              </a:cxn>
              <a:cxn ang="0">
                <a:pos x="390" y="134"/>
              </a:cxn>
              <a:cxn ang="0">
                <a:pos x="308" y="121"/>
              </a:cxn>
              <a:cxn ang="0">
                <a:pos x="255" y="89"/>
              </a:cxn>
              <a:cxn ang="0">
                <a:pos x="196" y="87"/>
              </a:cxn>
              <a:cxn ang="0">
                <a:pos x="168" y="95"/>
              </a:cxn>
              <a:cxn ang="0">
                <a:pos x="112" y="117"/>
              </a:cxn>
              <a:cxn ang="0">
                <a:pos x="71" y="144"/>
              </a:cxn>
              <a:cxn ang="0">
                <a:pos x="33" y="165"/>
              </a:cxn>
              <a:cxn ang="0">
                <a:pos x="0" y="191"/>
              </a:cxn>
              <a:cxn ang="0">
                <a:pos x="20" y="222"/>
              </a:cxn>
              <a:cxn ang="0">
                <a:pos x="109" y="258"/>
              </a:cxn>
              <a:cxn ang="0">
                <a:pos x="147" y="325"/>
              </a:cxn>
              <a:cxn ang="0">
                <a:pos x="125" y="377"/>
              </a:cxn>
              <a:cxn ang="0">
                <a:pos x="161" y="410"/>
              </a:cxn>
              <a:cxn ang="0">
                <a:pos x="244" y="416"/>
              </a:cxn>
              <a:cxn ang="0">
                <a:pos x="307" y="447"/>
              </a:cxn>
              <a:cxn ang="0">
                <a:pos x="353" y="477"/>
              </a:cxn>
              <a:cxn ang="0">
                <a:pos x="492" y="550"/>
              </a:cxn>
              <a:cxn ang="0">
                <a:pos x="624" y="552"/>
              </a:cxn>
              <a:cxn ang="0">
                <a:pos x="714" y="581"/>
              </a:cxn>
              <a:cxn ang="0">
                <a:pos x="769" y="590"/>
              </a:cxn>
              <a:cxn ang="0">
                <a:pos x="834" y="568"/>
              </a:cxn>
              <a:cxn ang="0">
                <a:pos x="954" y="557"/>
              </a:cxn>
              <a:cxn ang="0">
                <a:pos x="1045" y="514"/>
              </a:cxn>
              <a:cxn ang="0">
                <a:pos x="1098" y="477"/>
              </a:cxn>
              <a:cxn ang="0">
                <a:pos x="1092" y="416"/>
              </a:cxn>
              <a:cxn ang="0">
                <a:pos x="1174" y="427"/>
              </a:cxn>
              <a:cxn ang="0">
                <a:pos x="1224" y="394"/>
              </a:cxn>
              <a:cxn ang="0">
                <a:pos x="1294" y="369"/>
              </a:cxn>
              <a:cxn ang="0">
                <a:pos x="1336" y="339"/>
              </a:cxn>
              <a:cxn ang="0">
                <a:pos x="1378" y="320"/>
              </a:cxn>
              <a:cxn ang="0">
                <a:pos x="1448" y="321"/>
              </a:cxn>
              <a:cxn ang="0">
                <a:pos x="1452" y="289"/>
              </a:cxn>
              <a:cxn ang="0">
                <a:pos x="1409" y="257"/>
              </a:cxn>
              <a:cxn ang="0">
                <a:pos x="1343" y="263"/>
              </a:cxn>
              <a:cxn ang="0">
                <a:pos x="1295" y="254"/>
              </a:cxn>
              <a:cxn ang="0">
                <a:pos x="1261" y="253"/>
              </a:cxn>
              <a:cxn ang="0">
                <a:pos x="1278" y="226"/>
              </a:cxn>
              <a:cxn ang="0">
                <a:pos x="1290" y="187"/>
              </a:cxn>
              <a:cxn ang="0">
                <a:pos x="1312" y="138"/>
              </a:cxn>
              <a:cxn ang="0">
                <a:pos x="1239" y="127"/>
              </a:cxn>
              <a:cxn ang="0">
                <a:pos x="1205" y="117"/>
              </a:cxn>
              <a:cxn ang="0">
                <a:pos x="1129" y="158"/>
              </a:cxn>
              <a:cxn ang="0">
                <a:pos x="1085" y="166"/>
              </a:cxn>
              <a:cxn ang="0">
                <a:pos x="1042" y="176"/>
              </a:cxn>
              <a:cxn ang="0">
                <a:pos x="984" y="172"/>
              </a:cxn>
              <a:cxn ang="0">
                <a:pos x="921" y="145"/>
              </a:cxn>
              <a:cxn ang="0">
                <a:pos x="910" y="128"/>
              </a:cxn>
              <a:cxn ang="0">
                <a:pos x="860" y="115"/>
              </a:cxn>
              <a:cxn ang="0">
                <a:pos x="816" y="108"/>
              </a:cxn>
              <a:cxn ang="0">
                <a:pos x="735" y="115"/>
              </a:cxn>
              <a:cxn ang="0">
                <a:pos x="659" y="81"/>
              </a:cxn>
              <a:cxn ang="0">
                <a:pos x="605" y="36"/>
              </a:cxn>
            </a:cxnLst>
            <a:rect l="0" t="0" r="r" b="b"/>
            <a:pathLst>
              <a:path w="1462" h="596">
                <a:moveTo>
                  <a:pt x="548" y="25"/>
                </a:moveTo>
                <a:lnTo>
                  <a:pt x="547" y="25"/>
                </a:lnTo>
                <a:lnTo>
                  <a:pt x="545" y="25"/>
                </a:lnTo>
                <a:lnTo>
                  <a:pt x="543" y="25"/>
                </a:lnTo>
                <a:lnTo>
                  <a:pt x="541" y="25"/>
                </a:lnTo>
                <a:lnTo>
                  <a:pt x="539" y="25"/>
                </a:lnTo>
                <a:lnTo>
                  <a:pt x="537" y="25"/>
                </a:lnTo>
                <a:lnTo>
                  <a:pt x="535" y="25"/>
                </a:lnTo>
                <a:lnTo>
                  <a:pt x="534" y="24"/>
                </a:lnTo>
                <a:lnTo>
                  <a:pt x="534" y="23"/>
                </a:lnTo>
                <a:lnTo>
                  <a:pt x="534" y="22"/>
                </a:lnTo>
                <a:lnTo>
                  <a:pt x="534" y="20"/>
                </a:lnTo>
                <a:lnTo>
                  <a:pt x="533" y="19"/>
                </a:lnTo>
                <a:lnTo>
                  <a:pt x="530" y="16"/>
                </a:lnTo>
                <a:lnTo>
                  <a:pt x="527" y="15"/>
                </a:lnTo>
                <a:lnTo>
                  <a:pt x="524" y="13"/>
                </a:lnTo>
                <a:lnTo>
                  <a:pt x="521" y="11"/>
                </a:lnTo>
                <a:lnTo>
                  <a:pt x="516" y="10"/>
                </a:lnTo>
                <a:lnTo>
                  <a:pt x="513" y="8"/>
                </a:lnTo>
                <a:lnTo>
                  <a:pt x="510" y="5"/>
                </a:lnTo>
                <a:lnTo>
                  <a:pt x="508" y="2"/>
                </a:lnTo>
                <a:lnTo>
                  <a:pt x="506" y="1"/>
                </a:lnTo>
                <a:lnTo>
                  <a:pt x="503" y="0"/>
                </a:lnTo>
                <a:lnTo>
                  <a:pt x="500" y="1"/>
                </a:lnTo>
                <a:lnTo>
                  <a:pt x="498" y="4"/>
                </a:lnTo>
                <a:lnTo>
                  <a:pt x="497" y="6"/>
                </a:lnTo>
                <a:lnTo>
                  <a:pt x="497" y="9"/>
                </a:lnTo>
                <a:lnTo>
                  <a:pt x="496" y="11"/>
                </a:lnTo>
                <a:lnTo>
                  <a:pt x="496" y="13"/>
                </a:lnTo>
                <a:lnTo>
                  <a:pt x="495" y="15"/>
                </a:lnTo>
                <a:lnTo>
                  <a:pt x="494" y="18"/>
                </a:lnTo>
                <a:lnTo>
                  <a:pt x="493" y="19"/>
                </a:lnTo>
                <a:lnTo>
                  <a:pt x="493" y="21"/>
                </a:lnTo>
                <a:lnTo>
                  <a:pt x="491" y="23"/>
                </a:lnTo>
                <a:lnTo>
                  <a:pt x="489" y="25"/>
                </a:lnTo>
                <a:lnTo>
                  <a:pt x="487" y="27"/>
                </a:lnTo>
                <a:lnTo>
                  <a:pt x="485" y="29"/>
                </a:lnTo>
                <a:lnTo>
                  <a:pt x="483" y="30"/>
                </a:lnTo>
                <a:lnTo>
                  <a:pt x="481" y="32"/>
                </a:lnTo>
                <a:lnTo>
                  <a:pt x="478" y="34"/>
                </a:lnTo>
                <a:lnTo>
                  <a:pt x="477" y="37"/>
                </a:lnTo>
                <a:lnTo>
                  <a:pt x="476" y="39"/>
                </a:lnTo>
                <a:lnTo>
                  <a:pt x="476" y="42"/>
                </a:lnTo>
                <a:lnTo>
                  <a:pt x="476" y="45"/>
                </a:lnTo>
                <a:lnTo>
                  <a:pt x="473" y="47"/>
                </a:lnTo>
                <a:lnTo>
                  <a:pt x="470" y="47"/>
                </a:lnTo>
                <a:lnTo>
                  <a:pt x="467" y="47"/>
                </a:lnTo>
                <a:lnTo>
                  <a:pt x="464" y="47"/>
                </a:lnTo>
                <a:lnTo>
                  <a:pt x="463" y="48"/>
                </a:lnTo>
                <a:lnTo>
                  <a:pt x="459" y="55"/>
                </a:lnTo>
                <a:lnTo>
                  <a:pt x="456" y="62"/>
                </a:lnTo>
                <a:lnTo>
                  <a:pt x="458" y="70"/>
                </a:lnTo>
                <a:lnTo>
                  <a:pt x="460" y="78"/>
                </a:lnTo>
                <a:lnTo>
                  <a:pt x="463" y="86"/>
                </a:lnTo>
                <a:lnTo>
                  <a:pt x="466" y="94"/>
                </a:lnTo>
                <a:lnTo>
                  <a:pt x="470" y="101"/>
                </a:lnTo>
                <a:lnTo>
                  <a:pt x="473" y="108"/>
                </a:lnTo>
                <a:lnTo>
                  <a:pt x="474" y="113"/>
                </a:lnTo>
                <a:lnTo>
                  <a:pt x="473" y="120"/>
                </a:lnTo>
                <a:lnTo>
                  <a:pt x="469" y="125"/>
                </a:lnTo>
                <a:lnTo>
                  <a:pt x="464" y="131"/>
                </a:lnTo>
                <a:lnTo>
                  <a:pt x="458" y="135"/>
                </a:lnTo>
                <a:lnTo>
                  <a:pt x="450" y="139"/>
                </a:lnTo>
                <a:lnTo>
                  <a:pt x="443" y="142"/>
                </a:lnTo>
                <a:lnTo>
                  <a:pt x="436" y="143"/>
                </a:lnTo>
                <a:lnTo>
                  <a:pt x="430" y="144"/>
                </a:lnTo>
                <a:lnTo>
                  <a:pt x="424" y="143"/>
                </a:lnTo>
                <a:lnTo>
                  <a:pt x="417" y="142"/>
                </a:lnTo>
                <a:lnTo>
                  <a:pt x="411" y="140"/>
                </a:lnTo>
                <a:lnTo>
                  <a:pt x="404" y="138"/>
                </a:lnTo>
                <a:lnTo>
                  <a:pt x="398" y="136"/>
                </a:lnTo>
                <a:lnTo>
                  <a:pt x="390" y="134"/>
                </a:lnTo>
                <a:lnTo>
                  <a:pt x="383" y="133"/>
                </a:lnTo>
                <a:lnTo>
                  <a:pt x="380" y="132"/>
                </a:lnTo>
                <a:lnTo>
                  <a:pt x="377" y="131"/>
                </a:lnTo>
                <a:lnTo>
                  <a:pt x="373" y="128"/>
                </a:lnTo>
                <a:lnTo>
                  <a:pt x="371" y="128"/>
                </a:lnTo>
                <a:lnTo>
                  <a:pt x="362" y="127"/>
                </a:lnTo>
                <a:lnTo>
                  <a:pt x="353" y="127"/>
                </a:lnTo>
                <a:lnTo>
                  <a:pt x="344" y="127"/>
                </a:lnTo>
                <a:lnTo>
                  <a:pt x="334" y="127"/>
                </a:lnTo>
                <a:lnTo>
                  <a:pt x="325" y="126"/>
                </a:lnTo>
                <a:lnTo>
                  <a:pt x="316" y="124"/>
                </a:lnTo>
                <a:lnTo>
                  <a:pt x="308" y="121"/>
                </a:lnTo>
                <a:lnTo>
                  <a:pt x="300" y="116"/>
                </a:lnTo>
                <a:lnTo>
                  <a:pt x="299" y="113"/>
                </a:lnTo>
                <a:lnTo>
                  <a:pt x="299" y="111"/>
                </a:lnTo>
                <a:lnTo>
                  <a:pt x="299" y="107"/>
                </a:lnTo>
                <a:lnTo>
                  <a:pt x="298" y="105"/>
                </a:lnTo>
                <a:lnTo>
                  <a:pt x="292" y="102"/>
                </a:lnTo>
                <a:lnTo>
                  <a:pt x="287" y="99"/>
                </a:lnTo>
                <a:lnTo>
                  <a:pt x="280" y="96"/>
                </a:lnTo>
                <a:lnTo>
                  <a:pt x="273" y="94"/>
                </a:lnTo>
                <a:lnTo>
                  <a:pt x="267" y="92"/>
                </a:lnTo>
                <a:lnTo>
                  <a:pt x="261" y="91"/>
                </a:lnTo>
                <a:lnTo>
                  <a:pt x="255" y="89"/>
                </a:lnTo>
                <a:lnTo>
                  <a:pt x="249" y="88"/>
                </a:lnTo>
                <a:lnTo>
                  <a:pt x="242" y="87"/>
                </a:lnTo>
                <a:lnTo>
                  <a:pt x="236" y="86"/>
                </a:lnTo>
                <a:lnTo>
                  <a:pt x="229" y="85"/>
                </a:lnTo>
                <a:lnTo>
                  <a:pt x="223" y="84"/>
                </a:lnTo>
                <a:lnTo>
                  <a:pt x="216" y="83"/>
                </a:lnTo>
                <a:lnTo>
                  <a:pt x="209" y="82"/>
                </a:lnTo>
                <a:lnTo>
                  <a:pt x="203" y="81"/>
                </a:lnTo>
                <a:lnTo>
                  <a:pt x="196" y="80"/>
                </a:lnTo>
                <a:lnTo>
                  <a:pt x="196" y="82"/>
                </a:lnTo>
                <a:lnTo>
                  <a:pt x="196" y="84"/>
                </a:lnTo>
                <a:lnTo>
                  <a:pt x="196" y="87"/>
                </a:lnTo>
                <a:lnTo>
                  <a:pt x="194" y="88"/>
                </a:lnTo>
                <a:lnTo>
                  <a:pt x="192" y="89"/>
                </a:lnTo>
                <a:lnTo>
                  <a:pt x="189" y="89"/>
                </a:lnTo>
                <a:lnTo>
                  <a:pt x="188" y="88"/>
                </a:lnTo>
                <a:lnTo>
                  <a:pt x="186" y="87"/>
                </a:lnTo>
                <a:lnTo>
                  <a:pt x="184" y="86"/>
                </a:lnTo>
                <a:lnTo>
                  <a:pt x="182" y="86"/>
                </a:lnTo>
                <a:lnTo>
                  <a:pt x="181" y="85"/>
                </a:lnTo>
                <a:lnTo>
                  <a:pt x="180" y="86"/>
                </a:lnTo>
                <a:lnTo>
                  <a:pt x="176" y="90"/>
                </a:lnTo>
                <a:lnTo>
                  <a:pt x="172" y="93"/>
                </a:lnTo>
                <a:lnTo>
                  <a:pt x="168" y="95"/>
                </a:lnTo>
                <a:lnTo>
                  <a:pt x="163" y="97"/>
                </a:lnTo>
                <a:lnTo>
                  <a:pt x="158" y="98"/>
                </a:lnTo>
                <a:lnTo>
                  <a:pt x="153" y="99"/>
                </a:lnTo>
                <a:lnTo>
                  <a:pt x="148" y="101"/>
                </a:lnTo>
                <a:lnTo>
                  <a:pt x="144" y="103"/>
                </a:lnTo>
                <a:lnTo>
                  <a:pt x="139" y="105"/>
                </a:lnTo>
                <a:lnTo>
                  <a:pt x="135" y="108"/>
                </a:lnTo>
                <a:lnTo>
                  <a:pt x="131" y="110"/>
                </a:lnTo>
                <a:lnTo>
                  <a:pt x="126" y="112"/>
                </a:lnTo>
                <a:lnTo>
                  <a:pt x="122" y="114"/>
                </a:lnTo>
                <a:lnTo>
                  <a:pt x="117" y="116"/>
                </a:lnTo>
                <a:lnTo>
                  <a:pt x="112" y="117"/>
                </a:lnTo>
                <a:lnTo>
                  <a:pt x="107" y="118"/>
                </a:lnTo>
                <a:lnTo>
                  <a:pt x="105" y="119"/>
                </a:lnTo>
                <a:lnTo>
                  <a:pt x="102" y="121"/>
                </a:lnTo>
                <a:lnTo>
                  <a:pt x="100" y="123"/>
                </a:lnTo>
                <a:lnTo>
                  <a:pt x="97" y="124"/>
                </a:lnTo>
                <a:lnTo>
                  <a:pt x="93" y="127"/>
                </a:lnTo>
                <a:lnTo>
                  <a:pt x="87" y="128"/>
                </a:lnTo>
                <a:lnTo>
                  <a:pt x="83" y="131"/>
                </a:lnTo>
                <a:lnTo>
                  <a:pt x="80" y="134"/>
                </a:lnTo>
                <a:lnTo>
                  <a:pt x="77" y="136"/>
                </a:lnTo>
                <a:lnTo>
                  <a:pt x="74" y="140"/>
                </a:lnTo>
                <a:lnTo>
                  <a:pt x="71" y="144"/>
                </a:lnTo>
                <a:lnTo>
                  <a:pt x="68" y="148"/>
                </a:lnTo>
                <a:lnTo>
                  <a:pt x="66" y="151"/>
                </a:lnTo>
                <a:lnTo>
                  <a:pt x="63" y="153"/>
                </a:lnTo>
                <a:lnTo>
                  <a:pt x="60" y="154"/>
                </a:lnTo>
                <a:lnTo>
                  <a:pt x="57" y="155"/>
                </a:lnTo>
                <a:lnTo>
                  <a:pt x="53" y="157"/>
                </a:lnTo>
                <a:lnTo>
                  <a:pt x="49" y="158"/>
                </a:lnTo>
                <a:lnTo>
                  <a:pt x="46" y="160"/>
                </a:lnTo>
                <a:lnTo>
                  <a:pt x="42" y="163"/>
                </a:lnTo>
                <a:lnTo>
                  <a:pt x="40" y="164"/>
                </a:lnTo>
                <a:lnTo>
                  <a:pt x="37" y="165"/>
                </a:lnTo>
                <a:lnTo>
                  <a:pt x="33" y="165"/>
                </a:lnTo>
                <a:lnTo>
                  <a:pt x="28" y="165"/>
                </a:lnTo>
                <a:lnTo>
                  <a:pt x="24" y="164"/>
                </a:lnTo>
                <a:lnTo>
                  <a:pt x="21" y="164"/>
                </a:lnTo>
                <a:lnTo>
                  <a:pt x="17" y="165"/>
                </a:lnTo>
                <a:lnTo>
                  <a:pt x="14" y="166"/>
                </a:lnTo>
                <a:lnTo>
                  <a:pt x="10" y="168"/>
                </a:lnTo>
                <a:lnTo>
                  <a:pt x="7" y="171"/>
                </a:lnTo>
                <a:lnTo>
                  <a:pt x="5" y="175"/>
                </a:lnTo>
                <a:lnTo>
                  <a:pt x="3" y="179"/>
                </a:lnTo>
                <a:lnTo>
                  <a:pt x="1" y="184"/>
                </a:lnTo>
                <a:lnTo>
                  <a:pt x="1" y="187"/>
                </a:lnTo>
                <a:lnTo>
                  <a:pt x="0" y="191"/>
                </a:lnTo>
                <a:lnTo>
                  <a:pt x="0" y="196"/>
                </a:lnTo>
                <a:lnTo>
                  <a:pt x="1" y="197"/>
                </a:lnTo>
                <a:lnTo>
                  <a:pt x="2" y="199"/>
                </a:lnTo>
                <a:lnTo>
                  <a:pt x="5" y="201"/>
                </a:lnTo>
                <a:lnTo>
                  <a:pt x="7" y="202"/>
                </a:lnTo>
                <a:lnTo>
                  <a:pt x="8" y="205"/>
                </a:lnTo>
                <a:lnTo>
                  <a:pt x="6" y="206"/>
                </a:lnTo>
                <a:lnTo>
                  <a:pt x="4" y="207"/>
                </a:lnTo>
                <a:lnTo>
                  <a:pt x="1" y="208"/>
                </a:lnTo>
                <a:lnTo>
                  <a:pt x="8" y="212"/>
                </a:lnTo>
                <a:lnTo>
                  <a:pt x="14" y="217"/>
                </a:lnTo>
                <a:lnTo>
                  <a:pt x="20" y="222"/>
                </a:lnTo>
                <a:lnTo>
                  <a:pt x="26" y="227"/>
                </a:lnTo>
                <a:lnTo>
                  <a:pt x="33" y="232"/>
                </a:lnTo>
                <a:lnTo>
                  <a:pt x="40" y="237"/>
                </a:lnTo>
                <a:lnTo>
                  <a:pt x="46" y="242"/>
                </a:lnTo>
                <a:lnTo>
                  <a:pt x="53" y="245"/>
                </a:lnTo>
                <a:lnTo>
                  <a:pt x="61" y="248"/>
                </a:lnTo>
                <a:lnTo>
                  <a:pt x="69" y="249"/>
                </a:lnTo>
                <a:lnTo>
                  <a:pt x="77" y="249"/>
                </a:lnTo>
                <a:lnTo>
                  <a:pt x="85" y="250"/>
                </a:lnTo>
                <a:lnTo>
                  <a:pt x="94" y="251"/>
                </a:lnTo>
                <a:lnTo>
                  <a:pt x="102" y="253"/>
                </a:lnTo>
                <a:lnTo>
                  <a:pt x="109" y="258"/>
                </a:lnTo>
                <a:lnTo>
                  <a:pt x="115" y="263"/>
                </a:lnTo>
                <a:lnTo>
                  <a:pt x="119" y="270"/>
                </a:lnTo>
                <a:lnTo>
                  <a:pt x="123" y="276"/>
                </a:lnTo>
                <a:lnTo>
                  <a:pt x="126" y="283"/>
                </a:lnTo>
                <a:lnTo>
                  <a:pt x="129" y="290"/>
                </a:lnTo>
                <a:lnTo>
                  <a:pt x="133" y="297"/>
                </a:lnTo>
                <a:lnTo>
                  <a:pt x="137" y="303"/>
                </a:lnTo>
                <a:lnTo>
                  <a:pt x="141" y="309"/>
                </a:lnTo>
                <a:lnTo>
                  <a:pt x="146" y="315"/>
                </a:lnTo>
                <a:lnTo>
                  <a:pt x="147" y="318"/>
                </a:lnTo>
                <a:lnTo>
                  <a:pt x="148" y="321"/>
                </a:lnTo>
                <a:lnTo>
                  <a:pt x="147" y="325"/>
                </a:lnTo>
                <a:lnTo>
                  <a:pt x="147" y="329"/>
                </a:lnTo>
                <a:lnTo>
                  <a:pt x="146" y="334"/>
                </a:lnTo>
                <a:lnTo>
                  <a:pt x="145" y="338"/>
                </a:lnTo>
                <a:lnTo>
                  <a:pt x="145" y="343"/>
                </a:lnTo>
                <a:lnTo>
                  <a:pt x="146" y="348"/>
                </a:lnTo>
                <a:lnTo>
                  <a:pt x="145" y="352"/>
                </a:lnTo>
                <a:lnTo>
                  <a:pt x="142" y="356"/>
                </a:lnTo>
                <a:lnTo>
                  <a:pt x="138" y="360"/>
                </a:lnTo>
                <a:lnTo>
                  <a:pt x="134" y="364"/>
                </a:lnTo>
                <a:lnTo>
                  <a:pt x="130" y="368"/>
                </a:lnTo>
                <a:lnTo>
                  <a:pt x="127" y="372"/>
                </a:lnTo>
                <a:lnTo>
                  <a:pt x="125" y="377"/>
                </a:lnTo>
                <a:lnTo>
                  <a:pt x="125" y="382"/>
                </a:lnTo>
                <a:lnTo>
                  <a:pt x="126" y="386"/>
                </a:lnTo>
                <a:lnTo>
                  <a:pt x="127" y="389"/>
                </a:lnTo>
                <a:lnTo>
                  <a:pt x="128" y="392"/>
                </a:lnTo>
                <a:lnTo>
                  <a:pt x="130" y="396"/>
                </a:lnTo>
                <a:lnTo>
                  <a:pt x="131" y="399"/>
                </a:lnTo>
                <a:lnTo>
                  <a:pt x="134" y="402"/>
                </a:lnTo>
                <a:lnTo>
                  <a:pt x="137" y="404"/>
                </a:lnTo>
                <a:lnTo>
                  <a:pt x="140" y="406"/>
                </a:lnTo>
                <a:lnTo>
                  <a:pt x="146" y="408"/>
                </a:lnTo>
                <a:lnTo>
                  <a:pt x="154" y="409"/>
                </a:lnTo>
                <a:lnTo>
                  <a:pt x="161" y="410"/>
                </a:lnTo>
                <a:lnTo>
                  <a:pt x="168" y="411"/>
                </a:lnTo>
                <a:lnTo>
                  <a:pt x="174" y="412"/>
                </a:lnTo>
                <a:lnTo>
                  <a:pt x="181" y="412"/>
                </a:lnTo>
                <a:lnTo>
                  <a:pt x="188" y="412"/>
                </a:lnTo>
                <a:lnTo>
                  <a:pt x="195" y="413"/>
                </a:lnTo>
                <a:lnTo>
                  <a:pt x="201" y="413"/>
                </a:lnTo>
                <a:lnTo>
                  <a:pt x="208" y="413"/>
                </a:lnTo>
                <a:lnTo>
                  <a:pt x="216" y="413"/>
                </a:lnTo>
                <a:lnTo>
                  <a:pt x="223" y="413"/>
                </a:lnTo>
                <a:lnTo>
                  <a:pt x="230" y="414"/>
                </a:lnTo>
                <a:lnTo>
                  <a:pt x="237" y="415"/>
                </a:lnTo>
                <a:lnTo>
                  <a:pt x="244" y="416"/>
                </a:lnTo>
                <a:lnTo>
                  <a:pt x="251" y="417"/>
                </a:lnTo>
                <a:lnTo>
                  <a:pt x="257" y="420"/>
                </a:lnTo>
                <a:lnTo>
                  <a:pt x="261" y="422"/>
                </a:lnTo>
                <a:lnTo>
                  <a:pt x="266" y="426"/>
                </a:lnTo>
                <a:lnTo>
                  <a:pt x="271" y="430"/>
                </a:lnTo>
                <a:lnTo>
                  <a:pt x="276" y="434"/>
                </a:lnTo>
                <a:lnTo>
                  <a:pt x="280" y="437"/>
                </a:lnTo>
                <a:lnTo>
                  <a:pt x="285" y="440"/>
                </a:lnTo>
                <a:lnTo>
                  <a:pt x="291" y="442"/>
                </a:lnTo>
                <a:lnTo>
                  <a:pt x="296" y="444"/>
                </a:lnTo>
                <a:lnTo>
                  <a:pt x="302" y="445"/>
                </a:lnTo>
                <a:lnTo>
                  <a:pt x="307" y="447"/>
                </a:lnTo>
                <a:lnTo>
                  <a:pt x="313" y="449"/>
                </a:lnTo>
                <a:lnTo>
                  <a:pt x="318" y="451"/>
                </a:lnTo>
                <a:lnTo>
                  <a:pt x="323" y="452"/>
                </a:lnTo>
                <a:lnTo>
                  <a:pt x="329" y="454"/>
                </a:lnTo>
                <a:lnTo>
                  <a:pt x="334" y="457"/>
                </a:lnTo>
                <a:lnTo>
                  <a:pt x="338" y="458"/>
                </a:lnTo>
                <a:lnTo>
                  <a:pt x="341" y="461"/>
                </a:lnTo>
                <a:lnTo>
                  <a:pt x="344" y="464"/>
                </a:lnTo>
                <a:lnTo>
                  <a:pt x="347" y="467"/>
                </a:lnTo>
                <a:lnTo>
                  <a:pt x="349" y="470"/>
                </a:lnTo>
                <a:lnTo>
                  <a:pt x="351" y="473"/>
                </a:lnTo>
                <a:lnTo>
                  <a:pt x="353" y="477"/>
                </a:lnTo>
                <a:lnTo>
                  <a:pt x="354" y="480"/>
                </a:lnTo>
                <a:lnTo>
                  <a:pt x="361" y="494"/>
                </a:lnTo>
                <a:lnTo>
                  <a:pt x="369" y="508"/>
                </a:lnTo>
                <a:lnTo>
                  <a:pt x="379" y="519"/>
                </a:lnTo>
                <a:lnTo>
                  <a:pt x="390" y="528"/>
                </a:lnTo>
                <a:lnTo>
                  <a:pt x="403" y="535"/>
                </a:lnTo>
                <a:lnTo>
                  <a:pt x="417" y="541"/>
                </a:lnTo>
                <a:lnTo>
                  <a:pt x="430" y="545"/>
                </a:lnTo>
                <a:lnTo>
                  <a:pt x="445" y="547"/>
                </a:lnTo>
                <a:lnTo>
                  <a:pt x="461" y="549"/>
                </a:lnTo>
                <a:lnTo>
                  <a:pt x="477" y="550"/>
                </a:lnTo>
                <a:lnTo>
                  <a:pt x="492" y="550"/>
                </a:lnTo>
                <a:lnTo>
                  <a:pt x="508" y="549"/>
                </a:lnTo>
                <a:lnTo>
                  <a:pt x="524" y="547"/>
                </a:lnTo>
                <a:lnTo>
                  <a:pt x="540" y="546"/>
                </a:lnTo>
                <a:lnTo>
                  <a:pt x="555" y="544"/>
                </a:lnTo>
                <a:lnTo>
                  <a:pt x="569" y="542"/>
                </a:lnTo>
                <a:lnTo>
                  <a:pt x="577" y="542"/>
                </a:lnTo>
                <a:lnTo>
                  <a:pt x="586" y="542"/>
                </a:lnTo>
                <a:lnTo>
                  <a:pt x="593" y="542"/>
                </a:lnTo>
                <a:lnTo>
                  <a:pt x="601" y="544"/>
                </a:lnTo>
                <a:lnTo>
                  <a:pt x="609" y="546"/>
                </a:lnTo>
                <a:lnTo>
                  <a:pt x="617" y="549"/>
                </a:lnTo>
                <a:lnTo>
                  <a:pt x="624" y="552"/>
                </a:lnTo>
                <a:lnTo>
                  <a:pt x="632" y="555"/>
                </a:lnTo>
                <a:lnTo>
                  <a:pt x="640" y="558"/>
                </a:lnTo>
                <a:lnTo>
                  <a:pt x="647" y="561"/>
                </a:lnTo>
                <a:lnTo>
                  <a:pt x="654" y="564"/>
                </a:lnTo>
                <a:lnTo>
                  <a:pt x="661" y="567"/>
                </a:lnTo>
                <a:lnTo>
                  <a:pt x="668" y="570"/>
                </a:lnTo>
                <a:lnTo>
                  <a:pt x="676" y="572"/>
                </a:lnTo>
                <a:lnTo>
                  <a:pt x="683" y="574"/>
                </a:lnTo>
                <a:lnTo>
                  <a:pt x="691" y="576"/>
                </a:lnTo>
                <a:lnTo>
                  <a:pt x="698" y="578"/>
                </a:lnTo>
                <a:lnTo>
                  <a:pt x="707" y="579"/>
                </a:lnTo>
                <a:lnTo>
                  <a:pt x="714" y="581"/>
                </a:lnTo>
                <a:lnTo>
                  <a:pt x="722" y="582"/>
                </a:lnTo>
                <a:lnTo>
                  <a:pt x="729" y="583"/>
                </a:lnTo>
                <a:lnTo>
                  <a:pt x="737" y="583"/>
                </a:lnTo>
                <a:lnTo>
                  <a:pt x="744" y="584"/>
                </a:lnTo>
                <a:lnTo>
                  <a:pt x="752" y="584"/>
                </a:lnTo>
                <a:lnTo>
                  <a:pt x="755" y="585"/>
                </a:lnTo>
                <a:lnTo>
                  <a:pt x="756" y="588"/>
                </a:lnTo>
                <a:lnTo>
                  <a:pt x="756" y="591"/>
                </a:lnTo>
                <a:lnTo>
                  <a:pt x="758" y="591"/>
                </a:lnTo>
                <a:lnTo>
                  <a:pt x="762" y="590"/>
                </a:lnTo>
                <a:lnTo>
                  <a:pt x="766" y="590"/>
                </a:lnTo>
                <a:lnTo>
                  <a:pt x="769" y="590"/>
                </a:lnTo>
                <a:lnTo>
                  <a:pt x="773" y="591"/>
                </a:lnTo>
                <a:lnTo>
                  <a:pt x="776" y="592"/>
                </a:lnTo>
                <a:lnTo>
                  <a:pt x="779" y="593"/>
                </a:lnTo>
                <a:lnTo>
                  <a:pt x="783" y="594"/>
                </a:lnTo>
                <a:lnTo>
                  <a:pt x="786" y="595"/>
                </a:lnTo>
                <a:lnTo>
                  <a:pt x="794" y="594"/>
                </a:lnTo>
                <a:lnTo>
                  <a:pt x="802" y="592"/>
                </a:lnTo>
                <a:lnTo>
                  <a:pt x="808" y="588"/>
                </a:lnTo>
                <a:lnTo>
                  <a:pt x="815" y="583"/>
                </a:lnTo>
                <a:lnTo>
                  <a:pt x="821" y="578"/>
                </a:lnTo>
                <a:lnTo>
                  <a:pt x="828" y="573"/>
                </a:lnTo>
                <a:lnTo>
                  <a:pt x="834" y="568"/>
                </a:lnTo>
                <a:lnTo>
                  <a:pt x="841" y="565"/>
                </a:lnTo>
                <a:lnTo>
                  <a:pt x="851" y="562"/>
                </a:lnTo>
                <a:lnTo>
                  <a:pt x="861" y="560"/>
                </a:lnTo>
                <a:lnTo>
                  <a:pt x="870" y="558"/>
                </a:lnTo>
                <a:lnTo>
                  <a:pt x="881" y="558"/>
                </a:lnTo>
                <a:lnTo>
                  <a:pt x="892" y="558"/>
                </a:lnTo>
                <a:lnTo>
                  <a:pt x="902" y="557"/>
                </a:lnTo>
                <a:lnTo>
                  <a:pt x="912" y="558"/>
                </a:lnTo>
                <a:lnTo>
                  <a:pt x="923" y="558"/>
                </a:lnTo>
                <a:lnTo>
                  <a:pt x="933" y="558"/>
                </a:lnTo>
                <a:lnTo>
                  <a:pt x="943" y="558"/>
                </a:lnTo>
                <a:lnTo>
                  <a:pt x="954" y="557"/>
                </a:lnTo>
                <a:lnTo>
                  <a:pt x="964" y="557"/>
                </a:lnTo>
                <a:lnTo>
                  <a:pt x="974" y="556"/>
                </a:lnTo>
                <a:lnTo>
                  <a:pt x="984" y="554"/>
                </a:lnTo>
                <a:lnTo>
                  <a:pt x="993" y="552"/>
                </a:lnTo>
                <a:lnTo>
                  <a:pt x="1003" y="549"/>
                </a:lnTo>
                <a:lnTo>
                  <a:pt x="1010" y="546"/>
                </a:lnTo>
                <a:lnTo>
                  <a:pt x="1016" y="542"/>
                </a:lnTo>
                <a:lnTo>
                  <a:pt x="1022" y="536"/>
                </a:lnTo>
                <a:lnTo>
                  <a:pt x="1027" y="531"/>
                </a:lnTo>
                <a:lnTo>
                  <a:pt x="1033" y="525"/>
                </a:lnTo>
                <a:lnTo>
                  <a:pt x="1039" y="520"/>
                </a:lnTo>
                <a:lnTo>
                  <a:pt x="1045" y="514"/>
                </a:lnTo>
                <a:lnTo>
                  <a:pt x="1051" y="509"/>
                </a:lnTo>
                <a:lnTo>
                  <a:pt x="1057" y="506"/>
                </a:lnTo>
                <a:lnTo>
                  <a:pt x="1063" y="504"/>
                </a:lnTo>
                <a:lnTo>
                  <a:pt x="1070" y="502"/>
                </a:lnTo>
                <a:lnTo>
                  <a:pt x="1077" y="500"/>
                </a:lnTo>
                <a:lnTo>
                  <a:pt x="1084" y="498"/>
                </a:lnTo>
                <a:lnTo>
                  <a:pt x="1089" y="495"/>
                </a:lnTo>
                <a:lnTo>
                  <a:pt x="1094" y="492"/>
                </a:lnTo>
                <a:lnTo>
                  <a:pt x="1099" y="488"/>
                </a:lnTo>
                <a:lnTo>
                  <a:pt x="1100" y="484"/>
                </a:lnTo>
                <a:lnTo>
                  <a:pt x="1100" y="481"/>
                </a:lnTo>
                <a:lnTo>
                  <a:pt x="1098" y="477"/>
                </a:lnTo>
                <a:lnTo>
                  <a:pt x="1095" y="473"/>
                </a:lnTo>
                <a:lnTo>
                  <a:pt x="1091" y="469"/>
                </a:lnTo>
                <a:lnTo>
                  <a:pt x="1087" y="465"/>
                </a:lnTo>
                <a:lnTo>
                  <a:pt x="1083" y="462"/>
                </a:lnTo>
                <a:lnTo>
                  <a:pt x="1079" y="457"/>
                </a:lnTo>
                <a:lnTo>
                  <a:pt x="1076" y="451"/>
                </a:lnTo>
                <a:lnTo>
                  <a:pt x="1075" y="444"/>
                </a:lnTo>
                <a:lnTo>
                  <a:pt x="1076" y="438"/>
                </a:lnTo>
                <a:lnTo>
                  <a:pt x="1078" y="431"/>
                </a:lnTo>
                <a:lnTo>
                  <a:pt x="1082" y="425"/>
                </a:lnTo>
                <a:lnTo>
                  <a:pt x="1087" y="420"/>
                </a:lnTo>
                <a:lnTo>
                  <a:pt x="1092" y="416"/>
                </a:lnTo>
                <a:lnTo>
                  <a:pt x="1099" y="413"/>
                </a:lnTo>
                <a:lnTo>
                  <a:pt x="1105" y="412"/>
                </a:lnTo>
                <a:lnTo>
                  <a:pt x="1111" y="412"/>
                </a:lnTo>
                <a:lnTo>
                  <a:pt x="1118" y="413"/>
                </a:lnTo>
                <a:lnTo>
                  <a:pt x="1125" y="415"/>
                </a:lnTo>
                <a:lnTo>
                  <a:pt x="1132" y="418"/>
                </a:lnTo>
                <a:lnTo>
                  <a:pt x="1139" y="421"/>
                </a:lnTo>
                <a:lnTo>
                  <a:pt x="1145" y="423"/>
                </a:lnTo>
                <a:lnTo>
                  <a:pt x="1153" y="425"/>
                </a:lnTo>
                <a:lnTo>
                  <a:pt x="1160" y="427"/>
                </a:lnTo>
                <a:lnTo>
                  <a:pt x="1167" y="427"/>
                </a:lnTo>
                <a:lnTo>
                  <a:pt x="1174" y="427"/>
                </a:lnTo>
                <a:lnTo>
                  <a:pt x="1181" y="426"/>
                </a:lnTo>
                <a:lnTo>
                  <a:pt x="1188" y="424"/>
                </a:lnTo>
                <a:lnTo>
                  <a:pt x="1195" y="421"/>
                </a:lnTo>
                <a:lnTo>
                  <a:pt x="1200" y="417"/>
                </a:lnTo>
                <a:lnTo>
                  <a:pt x="1204" y="413"/>
                </a:lnTo>
                <a:lnTo>
                  <a:pt x="1207" y="409"/>
                </a:lnTo>
                <a:lnTo>
                  <a:pt x="1210" y="407"/>
                </a:lnTo>
                <a:lnTo>
                  <a:pt x="1212" y="404"/>
                </a:lnTo>
                <a:lnTo>
                  <a:pt x="1215" y="401"/>
                </a:lnTo>
                <a:lnTo>
                  <a:pt x="1217" y="398"/>
                </a:lnTo>
                <a:lnTo>
                  <a:pt x="1221" y="396"/>
                </a:lnTo>
                <a:lnTo>
                  <a:pt x="1224" y="394"/>
                </a:lnTo>
                <a:lnTo>
                  <a:pt x="1228" y="392"/>
                </a:lnTo>
                <a:lnTo>
                  <a:pt x="1234" y="392"/>
                </a:lnTo>
                <a:lnTo>
                  <a:pt x="1241" y="391"/>
                </a:lnTo>
                <a:lnTo>
                  <a:pt x="1247" y="392"/>
                </a:lnTo>
                <a:lnTo>
                  <a:pt x="1255" y="392"/>
                </a:lnTo>
                <a:lnTo>
                  <a:pt x="1262" y="392"/>
                </a:lnTo>
                <a:lnTo>
                  <a:pt x="1268" y="392"/>
                </a:lnTo>
                <a:lnTo>
                  <a:pt x="1275" y="390"/>
                </a:lnTo>
                <a:lnTo>
                  <a:pt x="1280" y="387"/>
                </a:lnTo>
                <a:lnTo>
                  <a:pt x="1286" y="382"/>
                </a:lnTo>
                <a:lnTo>
                  <a:pt x="1290" y="376"/>
                </a:lnTo>
                <a:lnTo>
                  <a:pt x="1294" y="369"/>
                </a:lnTo>
                <a:lnTo>
                  <a:pt x="1298" y="362"/>
                </a:lnTo>
                <a:lnTo>
                  <a:pt x="1302" y="355"/>
                </a:lnTo>
                <a:lnTo>
                  <a:pt x="1307" y="348"/>
                </a:lnTo>
                <a:lnTo>
                  <a:pt x="1314" y="343"/>
                </a:lnTo>
                <a:lnTo>
                  <a:pt x="1321" y="339"/>
                </a:lnTo>
                <a:lnTo>
                  <a:pt x="1323" y="338"/>
                </a:lnTo>
                <a:lnTo>
                  <a:pt x="1325" y="338"/>
                </a:lnTo>
                <a:lnTo>
                  <a:pt x="1328" y="338"/>
                </a:lnTo>
                <a:lnTo>
                  <a:pt x="1330" y="338"/>
                </a:lnTo>
                <a:lnTo>
                  <a:pt x="1332" y="339"/>
                </a:lnTo>
                <a:lnTo>
                  <a:pt x="1334" y="339"/>
                </a:lnTo>
                <a:lnTo>
                  <a:pt x="1336" y="339"/>
                </a:lnTo>
                <a:lnTo>
                  <a:pt x="1338" y="338"/>
                </a:lnTo>
                <a:lnTo>
                  <a:pt x="1340" y="337"/>
                </a:lnTo>
                <a:lnTo>
                  <a:pt x="1342" y="335"/>
                </a:lnTo>
                <a:lnTo>
                  <a:pt x="1344" y="334"/>
                </a:lnTo>
                <a:lnTo>
                  <a:pt x="1346" y="331"/>
                </a:lnTo>
                <a:lnTo>
                  <a:pt x="1347" y="330"/>
                </a:lnTo>
                <a:lnTo>
                  <a:pt x="1349" y="328"/>
                </a:lnTo>
                <a:lnTo>
                  <a:pt x="1351" y="326"/>
                </a:lnTo>
                <a:lnTo>
                  <a:pt x="1353" y="326"/>
                </a:lnTo>
                <a:lnTo>
                  <a:pt x="1361" y="325"/>
                </a:lnTo>
                <a:lnTo>
                  <a:pt x="1369" y="323"/>
                </a:lnTo>
                <a:lnTo>
                  <a:pt x="1378" y="320"/>
                </a:lnTo>
                <a:lnTo>
                  <a:pt x="1385" y="318"/>
                </a:lnTo>
                <a:lnTo>
                  <a:pt x="1393" y="316"/>
                </a:lnTo>
                <a:lnTo>
                  <a:pt x="1400" y="315"/>
                </a:lnTo>
                <a:lnTo>
                  <a:pt x="1408" y="315"/>
                </a:lnTo>
                <a:lnTo>
                  <a:pt x="1415" y="317"/>
                </a:lnTo>
                <a:lnTo>
                  <a:pt x="1420" y="319"/>
                </a:lnTo>
                <a:lnTo>
                  <a:pt x="1424" y="320"/>
                </a:lnTo>
                <a:lnTo>
                  <a:pt x="1429" y="321"/>
                </a:lnTo>
                <a:lnTo>
                  <a:pt x="1434" y="321"/>
                </a:lnTo>
                <a:lnTo>
                  <a:pt x="1439" y="322"/>
                </a:lnTo>
                <a:lnTo>
                  <a:pt x="1443" y="322"/>
                </a:lnTo>
                <a:lnTo>
                  <a:pt x="1448" y="321"/>
                </a:lnTo>
                <a:lnTo>
                  <a:pt x="1453" y="321"/>
                </a:lnTo>
                <a:lnTo>
                  <a:pt x="1455" y="320"/>
                </a:lnTo>
                <a:lnTo>
                  <a:pt x="1458" y="318"/>
                </a:lnTo>
                <a:lnTo>
                  <a:pt x="1459" y="315"/>
                </a:lnTo>
                <a:lnTo>
                  <a:pt x="1460" y="312"/>
                </a:lnTo>
                <a:lnTo>
                  <a:pt x="1461" y="309"/>
                </a:lnTo>
                <a:lnTo>
                  <a:pt x="1461" y="305"/>
                </a:lnTo>
                <a:lnTo>
                  <a:pt x="1461" y="302"/>
                </a:lnTo>
                <a:lnTo>
                  <a:pt x="1459" y="298"/>
                </a:lnTo>
                <a:lnTo>
                  <a:pt x="1458" y="295"/>
                </a:lnTo>
                <a:lnTo>
                  <a:pt x="1455" y="292"/>
                </a:lnTo>
                <a:lnTo>
                  <a:pt x="1452" y="289"/>
                </a:lnTo>
                <a:lnTo>
                  <a:pt x="1449" y="288"/>
                </a:lnTo>
                <a:lnTo>
                  <a:pt x="1447" y="286"/>
                </a:lnTo>
                <a:lnTo>
                  <a:pt x="1444" y="285"/>
                </a:lnTo>
                <a:lnTo>
                  <a:pt x="1442" y="284"/>
                </a:lnTo>
                <a:lnTo>
                  <a:pt x="1439" y="282"/>
                </a:lnTo>
                <a:lnTo>
                  <a:pt x="1436" y="281"/>
                </a:lnTo>
                <a:lnTo>
                  <a:pt x="1434" y="279"/>
                </a:lnTo>
                <a:lnTo>
                  <a:pt x="1432" y="278"/>
                </a:lnTo>
                <a:lnTo>
                  <a:pt x="1430" y="276"/>
                </a:lnTo>
                <a:lnTo>
                  <a:pt x="1423" y="268"/>
                </a:lnTo>
                <a:lnTo>
                  <a:pt x="1416" y="262"/>
                </a:lnTo>
                <a:lnTo>
                  <a:pt x="1409" y="257"/>
                </a:lnTo>
                <a:lnTo>
                  <a:pt x="1401" y="253"/>
                </a:lnTo>
                <a:lnTo>
                  <a:pt x="1393" y="250"/>
                </a:lnTo>
                <a:lnTo>
                  <a:pt x="1384" y="249"/>
                </a:lnTo>
                <a:lnTo>
                  <a:pt x="1375" y="250"/>
                </a:lnTo>
                <a:lnTo>
                  <a:pt x="1366" y="253"/>
                </a:lnTo>
                <a:lnTo>
                  <a:pt x="1362" y="254"/>
                </a:lnTo>
                <a:lnTo>
                  <a:pt x="1359" y="256"/>
                </a:lnTo>
                <a:lnTo>
                  <a:pt x="1356" y="258"/>
                </a:lnTo>
                <a:lnTo>
                  <a:pt x="1353" y="260"/>
                </a:lnTo>
                <a:lnTo>
                  <a:pt x="1350" y="261"/>
                </a:lnTo>
                <a:lnTo>
                  <a:pt x="1346" y="262"/>
                </a:lnTo>
                <a:lnTo>
                  <a:pt x="1343" y="263"/>
                </a:lnTo>
                <a:lnTo>
                  <a:pt x="1339" y="263"/>
                </a:lnTo>
                <a:lnTo>
                  <a:pt x="1336" y="262"/>
                </a:lnTo>
                <a:lnTo>
                  <a:pt x="1335" y="260"/>
                </a:lnTo>
                <a:lnTo>
                  <a:pt x="1333" y="260"/>
                </a:lnTo>
                <a:lnTo>
                  <a:pt x="1332" y="259"/>
                </a:lnTo>
                <a:lnTo>
                  <a:pt x="1327" y="257"/>
                </a:lnTo>
                <a:lnTo>
                  <a:pt x="1322" y="255"/>
                </a:lnTo>
                <a:lnTo>
                  <a:pt x="1317" y="254"/>
                </a:lnTo>
                <a:lnTo>
                  <a:pt x="1312" y="254"/>
                </a:lnTo>
                <a:lnTo>
                  <a:pt x="1306" y="254"/>
                </a:lnTo>
                <a:lnTo>
                  <a:pt x="1301" y="254"/>
                </a:lnTo>
                <a:lnTo>
                  <a:pt x="1295" y="254"/>
                </a:lnTo>
                <a:lnTo>
                  <a:pt x="1290" y="253"/>
                </a:lnTo>
                <a:lnTo>
                  <a:pt x="1288" y="253"/>
                </a:lnTo>
                <a:lnTo>
                  <a:pt x="1286" y="254"/>
                </a:lnTo>
                <a:lnTo>
                  <a:pt x="1284" y="255"/>
                </a:lnTo>
                <a:lnTo>
                  <a:pt x="1281" y="256"/>
                </a:lnTo>
                <a:lnTo>
                  <a:pt x="1279" y="257"/>
                </a:lnTo>
                <a:lnTo>
                  <a:pt x="1276" y="258"/>
                </a:lnTo>
                <a:lnTo>
                  <a:pt x="1274" y="258"/>
                </a:lnTo>
                <a:lnTo>
                  <a:pt x="1272" y="259"/>
                </a:lnTo>
                <a:lnTo>
                  <a:pt x="1268" y="258"/>
                </a:lnTo>
                <a:lnTo>
                  <a:pt x="1264" y="256"/>
                </a:lnTo>
                <a:lnTo>
                  <a:pt x="1261" y="253"/>
                </a:lnTo>
                <a:lnTo>
                  <a:pt x="1259" y="249"/>
                </a:lnTo>
                <a:lnTo>
                  <a:pt x="1257" y="245"/>
                </a:lnTo>
                <a:lnTo>
                  <a:pt x="1257" y="240"/>
                </a:lnTo>
                <a:lnTo>
                  <a:pt x="1257" y="236"/>
                </a:lnTo>
                <a:lnTo>
                  <a:pt x="1260" y="233"/>
                </a:lnTo>
                <a:lnTo>
                  <a:pt x="1261" y="231"/>
                </a:lnTo>
                <a:lnTo>
                  <a:pt x="1263" y="230"/>
                </a:lnTo>
                <a:lnTo>
                  <a:pt x="1266" y="229"/>
                </a:lnTo>
                <a:lnTo>
                  <a:pt x="1269" y="228"/>
                </a:lnTo>
                <a:lnTo>
                  <a:pt x="1272" y="227"/>
                </a:lnTo>
                <a:lnTo>
                  <a:pt x="1275" y="226"/>
                </a:lnTo>
                <a:lnTo>
                  <a:pt x="1278" y="226"/>
                </a:lnTo>
                <a:lnTo>
                  <a:pt x="1281" y="225"/>
                </a:lnTo>
                <a:lnTo>
                  <a:pt x="1281" y="223"/>
                </a:lnTo>
                <a:lnTo>
                  <a:pt x="1280" y="221"/>
                </a:lnTo>
                <a:lnTo>
                  <a:pt x="1280" y="219"/>
                </a:lnTo>
                <a:lnTo>
                  <a:pt x="1279" y="216"/>
                </a:lnTo>
                <a:lnTo>
                  <a:pt x="1278" y="214"/>
                </a:lnTo>
                <a:lnTo>
                  <a:pt x="1278" y="212"/>
                </a:lnTo>
                <a:lnTo>
                  <a:pt x="1278" y="210"/>
                </a:lnTo>
                <a:lnTo>
                  <a:pt x="1278" y="208"/>
                </a:lnTo>
                <a:lnTo>
                  <a:pt x="1282" y="201"/>
                </a:lnTo>
                <a:lnTo>
                  <a:pt x="1286" y="194"/>
                </a:lnTo>
                <a:lnTo>
                  <a:pt x="1290" y="187"/>
                </a:lnTo>
                <a:lnTo>
                  <a:pt x="1294" y="182"/>
                </a:lnTo>
                <a:lnTo>
                  <a:pt x="1299" y="176"/>
                </a:lnTo>
                <a:lnTo>
                  <a:pt x="1303" y="169"/>
                </a:lnTo>
                <a:lnTo>
                  <a:pt x="1307" y="162"/>
                </a:lnTo>
                <a:lnTo>
                  <a:pt x="1311" y="155"/>
                </a:lnTo>
                <a:lnTo>
                  <a:pt x="1312" y="153"/>
                </a:lnTo>
                <a:lnTo>
                  <a:pt x="1313" y="150"/>
                </a:lnTo>
                <a:lnTo>
                  <a:pt x="1313" y="147"/>
                </a:lnTo>
                <a:lnTo>
                  <a:pt x="1313" y="145"/>
                </a:lnTo>
                <a:lnTo>
                  <a:pt x="1313" y="142"/>
                </a:lnTo>
                <a:lnTo>
                  <a:pt x="1313" y="139"/>
                </a:lnTo>
                <a:lnTo>
                  <a:pt x="1312" y="138"/>
                </a:lnTo>
                <a:lnTo>
                  <a:pt x="1311" y="136"/>
                </a:lnTo>
                <a:lnTo>
                  <a:pt x="1303" y="131"/>
                </a:lnTo>
                <a:lnTo>
                  <a:pt x="1296" y="129"/>
                </a:lnTo>
                <a:lnTo>
                  <a:pt x="1289" y="130"/>
                </a:lnTo>
                <a:lnTo>
                  <a:pt x="1281" y="132"/>
                </a:lnTo>
                <a:lnTo>
                  <a:pt x="1273" y="133"/>
                </a:lnTo>
                <a:lnTo>
                  <a:pt x="1265" y="135"/>
                </a:lnTo>
                <a:lnTo>
                  <a:pt x="1257" y="135"/>
                </a:lnTo>
                <a:lnTo>
                  <a:pt x="1249" y="134"/>
                </a:lnTo>
                <a:lnTo>
                  <a:pt x="1245" y="132"/>
                </a:lnTo>
                <a:lnTo>
                  <a:pt x="1242" y="130"/>
                </a:lnTo>
                <a:lnTo>
                  <a:pt x="1239" y="127"/>
                </a:lnTo>
                <a:lnTo>
                  <a:pt x="1236" y="124"/>
                </a:lnTo>
                <a:lnTo>
                  <a:pt x="1233" y="121"/>
                </a:lnTo>
                <a:lnTo>
                  <a:pt x="1230" y="119"/>
                </a:lnTo>
                <a:lnTo>
                  <a:pt x="1227" y="117"/>
                </a:lnTo>
                <a:lnTo>
                  <a:pt x="1224" y="116"/>
                </a:lnTo>
                <a:lnTo>
                  <a:pt x="1221" y="116"/>
                </a:lnTo>
                <a:lnTo>
                  <a:pt x="1219" y="116"/>
                </a:lnTo>
                <a:lnTo>
                  <a:pt x="1216" y="117"/>
                </a:lnTo>
                <a:lnTo>
                  <a:pt x="1213" y="117"/>
                </a:lnTo>
                <a:lnTo>
                  <a:pt x="1210" y="118"/>
                </a:lnTo>
                <a:lnTo>
                  <a:pt x="1207" y="118"/>
                </a:lnTo>
                <a:lnTo>
                  <a:pt x="1205" y="117"/>
                </a:lnTo>
                <a:lnTo>
                  <a:pt x="1203" y="114"/>
                </a:lnTo>
                <a:lnTo>
                  <a:pt x="1195" y="119"/>
                </a:lnTo>
                <a:lnTo>
                  <a:pt x="1185" y="123"/>
                </a:lnTo>
                <a:lnTo>
                  <a:pt x="1177" y="128"/>
                </a:lnTo>
                <a:lnTo>
                  <a:pt x="1169" y="132"/>
                </a:lnTo>
                <a:lnTo>
                  <a:pt x="1161" y="138"/>
                </a:lnTo>
                <a:lnTo>
                  <a:pt x="1153" y="143"/>
                </a:lnTo>
                <a:lnTo>
                  <a:pt x="1145" y="148"/>
                </a:lnTo>
                <a:lnTo>
                  <a:pt x="1137" y="154"/>
                </a:lnTo>
                <a:lnTo>
                  <a:pt x="1134" y="156"/>
                </a:lnTo>
                <a:lnTo>
                  <a:pt x="1132" y="157"/>
                </a:lnTo>
                <a:lnTo>
                  <a:pt x="1129" y="158"/>
                </a:lnTo>
                <a:lnTo>
                  <a:pt x="1125" y="158"/>
                </a:lnTo>
                <a:lnTo>
                  <a:pt x="1122" y="158"/>
                </a:lnTo>
                <a:lnTo>
                  <a:pt x="1119" y="158"/>
                </a:lnTo>
                <a:lnTo>
                  <a:pt x="1116" y="159"/>
                </a:lnTo>
                <a:lnTo>
                  <a:pt x="1114" y="160"/>
                </a:lnTo>
                <a:lnTo>
                  <a:pt x="1110" y="162"/>
                </a:lnTo>
                <a:lnTo>
                  <a:pt x="1107" y="164"/>
                </a:lnTo>
                <a:lnTo>
                  <a:pt x="1104" y="165"/>
                </a:lnTo>
                <a:lnTo>
                  <a:pt x="1101" y="166"/>
                </a:lnTo>
                <a:lnTo>
                  <a:pt x="1096" y="165"/>
                </a:lnTo>
                <a:lnTo>
                  <a:pt x="1091" y="165"/>
                </a:lnTo>
                <a:lnTo>
                  <a:pt x="1085" y="166"/>
                </a:lnTo>
                <a:lnTo>
                  <a:pt x="1080" y="167"/>
                </a:lnTo>
                <a:lnTo>
                  <a:pt x="1075" y="169"/>
                </a:lnTo>
                <a:lnTo>
                  <a:pt x="1070" y="171"/>
                </a:lnTo>
                <a:lnTo>
                  <a:pt x="1066" y="174"/>
                </a:lnTo>
                <a:lnTo>
                  <a:pt x="1061" y="178"/>
                </a:lnTo>
                <a:lnTo>
                  <a:pt x="1058" y="180"/>
                </a:lnTo>
                <a:lnTo>
                  <a:pt x="1054" y="182"/>
                </a:lnTo>
                <a:lnTo>
                  <a:pt x="1051" y="183"/>
                </a:lnTo>
                <a:lnTo>
                  <a:pt x="1048" y="181"/>
                </a:lnTo>
                <a:lnTo>
                  <a:pt x="1046" y="179"/>
                </a:lnTo>
                <a:lnTo>
                  <a:pt x="1044" y="177"/>
                </a:lnTo>
                <a:lnTo>
                  <a:pt x="1042" y="176"/>
                </a:lnTo>
                <a:lnTo>
                  <a:pt x="1040" y="174"/>
                </a:lnTo>
                <a:lnTo>
                  <a:pt x="1038" y="173"/>
                </a:lnTo>
                <a:lnTo>
                  <a:pt x="1036" y="172"/>
                </a:lnTo>
                <a:lnTo>
                  <a:pt x="1034" y="172"/>
                </a:lnTo>
                <a:lnTo>
                  <a:pt x="1032" y="172"/>
                </a:lnTo>
                <a:lnTo>
                  <a:pt x="1025" y="172"/>
                </a:lnTo>
                <a:lnTo>
                  <a:pt x="1019" y="172"/>
                </a:lnTo>
                <a:lnTo>
                  <a:pt x="1012" y="173"/>
                </a:lnTo>
                <a:lnTo>
                  <a:pt x="1005" y="175"/>
                </a:lnTo>
                <a:lnTo>
                  <a:pt x="997" y="175"/>
                </a:lnTo>
                <a:lnTo>
                  <a:pt x="991" y="175"/>
                </a:lnTo>
                <a:lnTo>
                  <a:pt x="984" y="172"/>
                </a:lnTo>
                <a:lnTo>
                  <a:pt x="977" y="169"/>
                </a:lnTo>
                <a:lnTo>
                  <a:pt x="970" y="166"/>
                </a:lnTo>
                <a:lnTo>
                  <a:pt x="961" y="165"/>
                </a:lnTo>
                <a:lnTo>
                  <a:pt x="952" y="165"/>
                </a:lnTo>
                <a:lnTo>
                  <a:pt x="942" y="165"/>
                </a:lnTo>
                <a:lnTo>
                  <a:pt x="934" y="165"/>
                </a:lnTo>
                <a:lnTo>
                  <a:pt x="927" y="162"/>
                </a:lnTo>
                <a:lnTo>
                  <a:pt x="922" y="158"/>
                </a:lnTo>
                <a:lnTo>
                  <a:pt x="920" y="150"/>
                </a:lnTo>
                <a:lnTo>
                  <a:pt x="920" y="148"/>
                </a:lnTo>
                <a:lnTo>
                  <a:pt x="920" y="146"/>
                </a:lnTo>
                <a:lnTo>
                  <a:pt x="921" y="145"/>
                </a:lnTo>
                <a:lnTo>
                  <a:pt x="922" y="143"/>
                </a:lnTo>
                <a:lnTo>
                  <a:pt x="923" y="141"/>
                </a:lnTo>
                <a:lnTo>
                  <a:pt x="924" y="139"/>
                </a:lnTo>
                <a:lnTo>
                  <a:pt x="924" y="137"/>
                </a:lnTo>
                <a:lnTo>
                  <a:pt x="924" y="135"/>
                </a:lnTo>
                <a:lnTo>
                  <a:pt x="921" y="137"/>
                </a:lnTo>
                <a:lnTo>
                  <a:pt x="918" y="138"/>
                </a:lnTo>
                <a:lnTo>
                  <a:pt x="915" y="138"/>
                </a:lnTo>
                <a:lnTo>
                  <a:pt x="912" y="138"/>
                </a:lnTo>
                <a:lnTo>
                  <a:pt x="913" y="134"/>
                </a:lnTo>
                <a:lnTo>
                  <a:pt x="912" y="131"/>
                </a:lnTo>
                <a:lnTo>
                  <a:pt x="910" y="128"/>
                </a:lnTo>
                <a:lnTo>
                  <a:pt x="908" y="127"/>
                </a:lnTo>
                <a:lnTo>
                  <a:pt x="904" y="125"/>
                </a:lnTo>
                <a:lnTo>
                  <a:pt x="899" y="124"/>
                </a:lnTo>
                <a:lnTo>
                  <a:pt x="894" y="124"/>
                </a:lnTo>
                <a:lnTo>
                  <a:pt x="890" y="124"/>
                </a:lnTo>
                <a:lnTo>
                  <a:pt x="885" y="124"/>
                </a:lnTo>
                <a:lnTo>
                  <a:pt x="879" y="124"/>
                </a:lnTo>
                <a:lnTo>
                  <a:pt x="874" y="124"/>
                </a:lnTo>
                <a:lnTo>
                  <a:pt x="870" y="124"/>
                </a:lnTo>
                <a:lnTo>
                  <a:pt x="867" y="122"/>
                </a:lnTo>
                <a:lnTo>
                  <a:pt x="863" y="119"/>
                </a:lnTo>
                <a:lnTo>
                  <a:pt x="860" y="115"/>
                </a:lnTo>
                <a:lnTo>
                  <a:pt x="857" y="112"/>
                </a:lnTo>
                <a:lnTo>
                  <a:pt x="853" y="110"/>
                </a:lnTo>
                <a:lnTo>
                  <a:pt x="850" y="107"/>
                </a:lnTo>
                <a:lnTo>
                  <a:pt x="845" y="107"/>
                </a:lnTo>
                <a:lnTo>
                  <a:pt x="840" y="107"/>
                </a:lnTo>
                <a:lnTo>
                  <a:pt x="838" y="108"/>
                </a:lnTo>
                <a:lnTo>
                  <a:pt x="835" y="110"/>
                </a:lnTo>
                <a:lnTo>
                  <a:pt x="833" y="110"/>
                </a:lnTo>
                <a:lnTo>
                  <a:pt x="831" y="111"/>
                </a:lnTo>
                <a:lnTo>
                  <a:pt x="826" y="111"/>
                </a:lnTo>
                <a:lnTo>
                  <a:pt x="820" y="110"/>
                </a:lnTo>
                <a:lnTo>
                  <a:pt x="816" y="108"/>
                </a:lnTo>
                <a:lnTo>
                  <a:pt x="811" y="106"/>
                </a:lnTo>
                <a:lnTo>
                  <a:pt x="806" y="104"/>
                </a:lnTo>
                <a:lnTo>
                  <a:pt x="802" y="103"/>
                </a:lnTo>
                <a:lnTo>
                  <a:pt x="797" y="103"/>
                </a:lnTo>
                <a:lnTo>
                  <a:pt x="792" y="104"/>
                </a:lnTo>
                <a:lnTo>
                  <a:pt x="784" y="107"/>
                </a:lnTo>
                <a:lnTo>
                  <a:pt x="776" y="110"/>
                </a:lnTo>
                <a:lnTo>
                  <a:pt x="768" y="112"/>
                </a:lnTo>
                <a:lnTo>
                  <a:pt x="759" y="113"/>
                </a:lnTo>
                <a:lnTo>
                  <a:pt x="751" y="114"/>
                </a:lnTo>
                <a:lnTo>
                  <a:pt x="743" y="115"/>
                </a:lnTo>
                <a:lnTo>
                  <a:pt x="735" y="115"/>
                </a:lnTo>
                <a:lnTo>
                  <a:pt x="727" y="115"/>
                </a:lnTo>
                <a:lnTo>
                  <a:pt x="719" y="115"/>
                </a:lnTo>
                <a:lnTo>
                  <a:pt x="712" y="114"/>
                </a:lnTo>
                <a:lnTo>
                  <a:pt x="704" y="112"/>
                </a:lnTo>
                <a:lnTo>
                  <a:pt x="696" y="111"/>
                </a:lnTo>
                <a:lnTo>
                  <a:pt x="688" y="109"/>
                </a:lnTo>
                <a:lnTo>
                  <a:pt x="681" y="106"/>
                </a:lnTo>
                <a:lnTo>
                  <a:pt x="674" y="102"/>
                </a:lnTo>
                <a:lnTo>
                  <a:pt x="668" y="97"/>
                </a:lnTo>
                <a:lnTo>
                  <a:pt x="664" y="93"/>
                </a:lnTo>
                <a:lnTo>
                  <a:pt x="661" y="87"/>
                </a:lnTo>
                <a:lnTo>
                  <a:pt x="659" y="81"/>
                </a:lnTo>
                <a:lnTo>
                  <a:pt x="657" y="73"/>
                </a:lnTo>
                <a:lnTo>
                  <a:pt x="655" y="66"/>
                </a:lnTo>
                <a:lnTo>
                  <a:pt x="653" y="60"/>
                </a:lnTo>
                <a:lnTo>
                  <a:pt x="650" y="55"/>
                </a:lnTo>
                <a:lnTo>
                  <a:pt x="646" y="51"/>
                </a:lnTo>
                <a:lnTo>
                  <a:pt x="640" y="47"/>
                </a:lnTo>
                <a:lnTo>
                  <a:pt x="634" y="45"/>
                </a:lnTo>
                <a:lnTo>
                  <a:pt x="628" y="42"/>
                </a:lnTo>
                <a:lnTo>
                  <a:pt x="623" y="40"/>
                </a:lnTo>
                <a:lnTo>
                  <a:pt x="617" y="38"/>
                </a:lnTo>
                <a:lnTo>
                  <a:pt x="611" y="37"/>
                </a:lnTo>
                <a:lnTo>
                  <a:pt x="605" y="36"/>
                </a:lnTo>
                <a:lnTo>
                  <a:pt x="599" y="34"/>
                </a:lnTo>
                <a:lnTo>
                  <a:pt x="593" y="33"/>
                </a:lnTo>
                <a:lnTo>
                  <a:pt x="587" y="32"/>
                </a:lnTo>
                <a:lnTo>
                  <a:pt x="581" y="31"/>
                </a:lnTo>
                <a:lnTo>
                  <a:pt x="573" y="30"/>
                </a:lnTo>
                <a:lnTo>
                  <a:pt x="567" y="29"/>
                </a:lnTo>
                <a:lnTo>
                  <a:pt x="561" y="27"/>
                </a:lnTo>
                <a:lnTo>
                  <a:pt x="554" y="26"/>
                </a:lnTo>
                <a:lnTo>
                  <a:pt x="548" y="2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" name="Freeform 208"/>
          <p:cNvSpPr>
            <a:spLocks/>
          </p:cNvSpPr>
          <p:nvPr/>
        </p:nvSpPr>
        <p:spPr bwMode="auto">
          <a:xfrm>
            <a:off x="5351463" y="2961586"/>
            <a:ext cx="192087" cy="252413"/>
          </a:xfrm>
          <a:custGeom>
            <a:avLst/>
            <a:gdLst/>
            <a:ahLst/>
            <a:cxnLst>
              <a:cxn ang="0">
                <a:pos x="113" y="19"/>
              </a:cxn>
              <a:cxn ang="0">
                <a:pos x="114" y="23"/>
              </a:cxn>
              <a:cxn ang="0">
                <a:pos x="115" y="26"/>
              </a:cxn>
              <a:cxn ang="0">
                <a:pos x="116" y="30"/>
              </a:cxn>
              <a:cxn ang="0">
                <a:pos x="114" y="37"/>
              </a:cxn>
              <a:cxn ang="0">
                <a:pos x="110" y="43"/>
              </a:cxn>
              <a:cxn ang="0">
                <a:pos x="104" y="48"/>
              </a:cxn>
              <a:cxn ang="0">
                <a:pos x="100" y="55"/>
              </a:cxn>
              <a:cxn ang="0">
                <a:pos x="98" y="63"/>
              </a:cxn>
              <a:cxn ang="0">
                <a:pos x="95" y="74"/>
              </a:cxn>
              <a:cxn ang="0">
                <a:pos x="92" y="83"/>
              </a:cxn>
              <a:cxn ang="0">
                <a:pos x="87" y="92"/>
              </a:cxn>
              <a:cxn ang="0">
                <a:pos x="83" y="101"/>
              </a:cxn>
              <a:cxn ang="0">
                <a:pos x="80" y="110"/>
              </a:cxn>
              <a:cxn ang="0">
                <a:pos x="76" y="118"/>
              </a:cxn>
              <a:cxn ang="0">
                <a:pos x="72" y="128"/>
              </a:cxn>
              <a:cxn ang="0">
                <a:pos x="68" y="135"/>
              </a:cxn>
              <a:cxn ang="0">
                <a:pos x="64" y="140"/>
              </a:cxn>
              <a:cxn ang="0">
                <a:pos x="58" y="146"/>
              </a:cxn>
              <a:cxn ang="0">
                <a:pos x="52" y="151"/>
              </a:cxn>
              <a:cxn ang="0">
                <a:pos x="46" y="156"/>
              </a:cxn>
              <a:cxn ang="0">
                <a:pos x="44" y="162"/>
              </a:cxn>
              <a:cxn ang="0">
                <a:pos x="42" y="169"/>
              </a:cxn>
              <a:cxn ang="0">
                <a:pos x="38" y="173"/>
              </a:cxn>
              <a:cxn ang="0">
                <a:pos x="31" y="172"/>
              </a:cxn>
              <a:cxn ang="0">
                <a:pos x="28" y="167"/>
              </a:cxn>
              <a:cxn ang="0">
                <a:pos x="33" y="161"/>
              </a:cxn>
              <a:cxn ang="0">
                <a:pos x="36" y="154"/>
              </a:cxn>
              <a:cxn ang="0">
                <a:pos x="31" y="143"/>
              </a:cxn>
              <a:cxn ang="0">
                <a:pos x="21" y="129"/>
              </a:cxn>
              <a:cxn ang="0">
                <a:pos x="12" y="114"/>
              </a:cxn>
              <a:cxn ang="0">
                <a:pos x="4" y="99"/>
              </a:cxn>
              <a:cxn ang="0">
                <a:pos x="0" y="85"/>
              </a:cxn>
              <a:cxn ang="0">
                <a:pos x="4" y="75"/>
              </a:cxn>
              <a:cxn ang="0">
                <a:pos x="12" y="66"/>
              </a:cxn>
              <a:cxn ang="0">
                <a:pos x="22" y="57"/>
              </a:cxn>
              <a:cxn ang="0">
                <a:pos x="32" y="49"/>
              </a:cxn>
              <a:cxn ang="0">
                <a:pos x="41" y="43"/>
              </a:cxn>
              <a:cxn ang="0">
                <a:pos x="50" y="36"/>
              </a:cxn>
              <a:cxn ang="0">
                <a:pos x="58" y="29"/>
              </a:cxn>
              <a:cxn ang="0">
                <a:pos x="68" y="23"/>
              </a:cxn>
              <a:cxn ang="0">
                <a:pos x="77" y="16"/>
              </a:cxn>
              <a:cxn ang="0">
                <a:pos x="86" y="10"/>
              </a:cxn>
              <a:cxn ang="0">
                <a:pos x="97" y="4"/>
              </a:cxn>
              <a:cxn ang="0">
                <a:pos x="105" y="0"/>
              </a:cxn>
              <a:cxn ang="0">
                <a:pos x="110" y="0"/>
              </a:cxn>
              <a:cxn ang="0">
                <a:pos x="115" y="2"/>
              </a:cxn>
              <a:cxn ang="0">
                <a:pos x="118" y="6"/>
              </a:cxn>
              <a:cxn ang="0">
                <a:pos x="118" y="11"/>
              </a:cxn>
              <a:cxn ang="0">
                <a:pos x="115" y="15"/>
              </a:cxn>
            </a:cxnLst>
            <a:rect l="0" t="0" r="r" b="b"/>
            <a:pathLst>
              <a:path w="119" h="174">
                <a:moveTo>
                  <a:pt x="113" y="16"/>
                </a:moveTo>
                <a:lnTo>
                  <a:pt x="113" y="19"/>
                </a:lnTo>
                <a:lnTo>
                  <a:pt x="113" y="22"/>
                </a:lnTo>
                <a:lnTo>
                  <a:pt x="114" y="23"/>
                </a:lnTo>
                <a:lnTo>
                  <a:pt x="114" y="25"/>
                </a:lnTo>
                <a:lnTo>
                  <a:pt x="115" y="26"/>
                </a:lnTo>
                <a:lnTo>
                  <a:pt x="116" y="28"/>
                </a:lnTo>
                <a:lnTo>
                  <a:pt x="116" y="30"/>
                </a:lnTo>
                <a:lnTo>
                  <a:pt x="115" y="33"/>
                </a:lnTo>
                <a:lnTo>
                  <a:pt x="114" y="37"/>
                </a:lnTo>
                <a:lnTo>
                  <a:pt x="112" y="40"/>
                </a:lnTo>
                <a:lnTo>
                  <a:pt x="110" y="43"/>
                </a:lnTo>
                <a:lnTo>
                  <a:pt x="107" y="45"/>
                </a:lnTo>
                <a:lnTo>
                  <a:pt x="104" y="48"/>
                </a:lnTo>
                <a:lnTo>
                  <a:pt x="102" y="51"/>
                </a:lnTo>
                <a:lnTo>
                  <a:pt x="100" y="55"/>
                </a:lnTo>
                <a:lnTo>
                  <a:pt x="99" y="59"/>
                </a:lnTo>
                <a:lnTo>
                  <a:pt x="98" y="63"/>
                </a:lnTo>
                <a:lnTo>
                  <a:pt x="96" y="69"/>
                </a:lnTo>
                <a:lnTo>
                  <a:pt x="95" y="74"/>
                </a:lnTo>
                <a:lnTo>
                  <a:pt x="93" y="78"/>
                </a:lnTo>
                <a:lnTo>
                  <a:pt x="92" y="83"/>
                </a:lnTo>
                <a:lnTo>
                  <a:pt x="90" y="87"/>
                </a:lnTo>
                <a:lnTo>
                  <a:pt x="87" y="92"/>
                </a:lnTo>
                <a:lnTo>
                  <a:pt x="85" y="96"/>
                </a:lnTo>
                <a:lnTo>
                  <a:pt x="83" y="101"/>
                </a:lnTo>
                <a:lnTo>
                  <a:pt x="81" y="105"/>
                </a:lnTo>
                <a:lnTo>
                  <a:pt x="80" y="110"/>
                </a:lnTo>
                <a:lnTo>
                  <a:pt x="77" y="114"/>
                </a:lnTo>
                <a:lnTo>
                  <a:pt x="76" y="118"/>
                </a:lnTo>
                <a:lnTo>
                  <a:pt x="73" y="123"/>
                </a:lnTo>
                <a:lnTo>
                  <a:pt x="72" y="128"/>
                </a:lnTo>
                <a:lnTo>
                  <a:pt x="70" y="131"/>
                </a:lnTo>
                <a:lnTo>
                  <a:pt x="68" y="135"/>
                </a:lnTo>
                <a:lnTo>
                  <a:pt x="66" y="138"/>
                </a:lnTo>
                <a:lnTo>
                  <a:pt x="64" y="140"/>
                </a:lnTo>
                <a:lnTo>
                  <a:pt x="61" y="143"/>
                </a:lnTo>
                <a:lnTo>
                  <a:pt x="58" y="146"/>
                </a:lnTo>
                <a:lnTo>
                  <a:pt x="55" y="148"/>
                </a:lnTo>
                <a:lnTo>
                  <a:pt x="52" y="151"/>
                </a:lnTo>
                <a:lnTo>
                  <a:pt x="48" y="154"/>
                </a:lnTo>
                <a:lnTo>
                  <a:pt x="46" y="156"/>
                </a:lnTo>
                <a:lnTo>
                  <a:pt x="45" y="159"/>
                </a:lnTo>
                <a:lnTo>
                  <a:pt x="44" y="162"/>
                </a:lnTo>
                <a:lnTo>
                  <a:pt x="43" y="166"/>
                </a:lnTo>
                <a:lnTo>
                  <a:pt x="42" y="169"/>
                </a:lnTo>
                <a:lnTo>
                  <a:pt x="41" y="172"/>
                </a:lnTo>
                <a:lnTo>
                  <a:pt x="38" y="173"/>
                </a:lnTo>
                <a:lnTo>
                  <a:pt x="36" y="173"/>
                </a:lnTo>
                <a:lnTo>
                  <a:pt x="31" y="172"/>
                </a:lnTo>
                <a:lnTo>
                  <a:pt x="28" y="170"/>
                </a:lnTo>
                <a:lnTo>
                  <a:pt x="28" y="167"/>
                </a:lnTo>
                <a:lnTo>
                  <a:pt x="31" y="164"/>
                </a:lnTo>
                <a:lnTo>
                  <a:pt x="33" y="161"/>
                </a:lnTo>
                <a:lnTo>
                  <a:pt x="35" y="157"/>
                </a:lnTo>
                <a:lnTo>
                  <a:pt x="36" y="154"/>
                </a:lnTo>
                <a:lnTo>
                  <a:pt x="36" y="150"/>
                </a:lnTo>
                <a:lnTo>
                  <a:pt x="31" y="143"/>
                </a:lnTo>
                <a:lnTo>
                  <a:pt x="26" y="136"/>
                </a:lnTo>
                <a:lnTo>
                  <a:pt x="21" y="129"/>
                </a:lnTo>
                <a:lnTo>
                  <a:pt x="16" y="122"/>
                </a:lnTo>
                <a:lnTo>
                  <a:pt x="12" y="114"/>
                </a:lnTo>
                <a:lnTo>
                  <a:pt x="8" y="107"/>
                </a:lnTo>
                <a:lnTo>
                  <a:pt x="4" y="99"/>
                </a:lnTo>
                <a:lnTo>
                  <a:pt x="1" y="90"/>
                </a:lnTo>
                <a:lnTo>
                  <a:pt x="0" y="85"/>
                </a:lnTo>
                <a:lnTo>
                  <a:pt x="1" y="80"/>
                </a:lnTo>
                <a:lnTo>
                  <a:pt x="4" y="75"/>
                </a:lnTo>
                <a:lnTo>
                  <a:pt x="8" y="70"/>
                </a:lnTo>
                <a:lnTo>
                  <a:pt x="12" y="66"/>
                </a:lnTo>
                <a:lnTo>
                  <a:pt x="17" y="61"/>
                </a:lnTo>
                <a:lnTo>
                  <a:pt x="22" y="57"/>
                </a:lnTo>
                <a:lnTo>
                  <a:pt x="26" y="53"/>
                </a:lnTo>
                <a:lnTo>
                  <a:pt x="32" y="49"/>
                </a:lnTo>
                <a:lnTo>
                  <a:pt x="36" y="46"/>
                </a:lnTo>
                <a:lnTo>
                  <a:pt x="41" y="43"/>
                </a:lnTo>
                <a:lnTo>
                  <a:pt x="45" y="40"/>
                </a:lnTo>
                <a:lnTo>
                  <a:pt x="50" y="36"/>
                </a:lnTo>
                <a:lnTo>
                  <a:pt x="54" y="33"/>
                </a:lnTo>
                <a:lnTo>
                  <a:pt x="58" y="29"/>
                </a:lnTo>
                <a:lnTo>
                  <a:pt x="63" y="26"/>
                </a:lnTo>
                <a:lnTo>
                  <a:pt x="68" y="23"/>
                </a:lnTo>
                <a:lnTo>
                  <a:pt x="72" y="19"/>
                </a:lnTo>
                <a:lnTo>
                  <a:pt x="77" y="16"/>
                </a:lnTo>
                <a:lnTo>
                  <a:pt x="82" y="13"/>
                </a:lnTo>
                <a:lnTo>
                  <a:pt x="86" y="10"/>
                </a:lnTo>
                <a:lnTo>
                  <a:pt x="92" y="7"/>
                </a:lnTo>
                <a:lnTo>
                  <a:pt x="97" y="4"/>
                </a:lnTo>
                <a:lnTo>
                  <a:pt x="102" y="1"/>
                </a:lnTo>
                <a:lnTo>
                  <a:pt x="105" y="0"/>
                </a:lnTo>
                <a:lnTo>
                  <a:pt x="107" y="0"/>
                </a:lnTo>
                <a:lnTo>
                  <a:pt x="110" y="0"/>
                </a:lnTo>
                <a:lnTo>
                  <a:pt x="113" y="0"/>
                </a:lnTo>
                <a:lnTo>
                  <a:pt x="115" y="2"/>
                </a:lnTo>
                <a:lnTo>
                  <a:pt x="117" y="4"/>
                </a:lnTo>
                <a:lnTo>
                  <a:pt x="118" y="6"/>
                </a:lnTo>
                <a:lnTo>
                  <a:pt x="118" y="9"/>
                </a:lnTo>
                <a:lnTo>
                  <a:pt x="118" y="11"/>
                </a:lnTo>
                <a:lnTo>
                  <a:pt x="117" y="13"/>
                </a:lnTo>
                <a:lnTo>
                  <a:pt x="115" y="15"/>
                </a:lnTo>
                <a:lnTo>
                  <a:pt x="113" y="16"/>
                </a:lnTo>
              </a:path>
            </a:pathLst>
          </a:custGeom>
          <a:solidFill>
            <a:srgbClr val="FFCC99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0" name="Freeform 209"/>
          <p:cNvSpPr>
            <a:spLocks/>
          </p:cNvSpPr>
          <p:nvPr/>
        </p:nvSpPr>
        <p:spPr bwMode="auto">
          <a:xfrm>
            <a:off x="1944688" y="808936"/>
            <a:ext cx="4525962" cy="2481263"/>
          </a:xfrm>
          <a:custGeom>
            <a:avLst/>
            <a:gdLst/>
            <a:ahLst/>
            <a:cxnLst>
              <a:cxn ang="0">
                <a:pos x="567" y="295"/>
              </a:cxn>
              <a:cxn ang="0">
                <a:pos x="480" y="374"/>
              </a:cxn>
              <a:cxn ang="0">
                <a:pos x="420" y="477"/>
              </a:cxn>
              <a:cxn ang="0">
                <a:pos x="330" y="547"/>
              </a:cxn>
              <a:cxn ang="0">
                <a:pos x="285" y="656"/>
              </a:cxn>
              <a:cxn ang="0">
                <a:pos x="91" y="720"/>
              </a:cxn>
              <a:cxn ang="0">
                <a:pos x="19" y="819"/>
              </a:cxn>
              <a:cxn ang="0">
                <a:pos x="10" y="914"/>
              </a:cxn>
              <a:cxn ang="0">
                <a:pos x="120" y="951"/>
              </a:cxn>
              <a:cxn ang="0">
                <a:pos x="267" y="956"/>
              </a:cxn>
              <a:cxn ang="0">
                <a:pos x="256" y="1079"/>
              </a:cxn>
              <a:cxn ang="0">
                <a:pos x="252" y="1182"/>
              </a:cxn>
              <a:cxn ang="0">
                <a:pos x="389" y="1233"/>
              </a:cxn>
              <a:cxn ang="0">
                <a:pos x="502" y="1309"/>
              </a:cxn>
              <a:cxn ang="0">
                <a:pos x="591" y="1342"/>
              </a:cxn>
              <a:cxn ang="0">
                <a:pos x="710" y="1368"/>
              </a:cxn>
              <a:cxn ang="0">
                <a:pos x="799" y="1342"/>
              </a:cxn>
              <a:cxn ang="0">
                <a:pos x="915" y="1311"/>
              </a:cxn>
              <a:cxn ang="0">
                <a:pos x="1043" y="1300"/>
              </a:cxn>
              <a:cxn ang="0">
                <a:pos x="1101" y="1332"/>
              </a:cxn>
              <a:cxn ang="0">
                <a:pos x="1156" y="1384"/>
              </a:cxn>
              <a:cxn ang="0">
                <a:pos x="1107" y="1512"/>
              </a:cxn>
              <a:cxn ang="0">
                <a:pos x="1181" y="1574"/>
              </a:cxn>
              <a:cxn ang="0">
                <a:pos x="1262" y="1645"/>
              </a:cxn>
              <a:cxn ang="0">
                <a:pos x="1284" y="1619"/>
              </a:cxn>
              <a:cxn ang="0">
                <a:pos x="1349" y="1602"/>
              </a:cxn>
              <a:cxn ang="0">
                <a:pos x="1428" y="1588"/>
              </a:cxn>
              <a:cxn ang="0">
                <a:pos x="1523" y="1600"/>
              </a:cxn>
              <a:cxn ang="0">
                <a:pos x="1655" y="1662"/>
              </a:cxn>
              <a:cxn ang="0">
                <a:pos x="1721" y="1637"/>
              </a:cxn>
              <a:cxn ang="0">
                <a:pos x="1870" y="1601"/>
              </a:cxn>
              <a:cxn ang="0">
                <a:pos x="2036" y="1525"/>
              </a:cxn>
              <a:cxn ang="0">
                <a:pos x="2125" y="1415"/>
              </a:cxn>
              <a:cxn ang="0">
                <a:pos x="2235" y="1227"/>
              </a:cxn>
              <a:cxn ang="0">
                <a:pos x="2149" y="1169"/>
              </a:cxn>
              <a:cxn ang="0">
                <a:pos x="2164" y="1101"/>
              </a:cxn>
              <a:cxn ang="0">
                <a:pos x="2117" y="995"/>
              </a:cxn>
              <a:cxn ang="0">
                <a:pos x="2271" y="889"/>
              </a:cxn>
              <a:cxn ang="0">
                <a:pos x="2125" y="879"/>
              </a:cxn>
              <a:cxn ang="0">
                <a:pos x="2050" y="803"/>
              </a:cxn>
              <a:cxn ang="0">
                <a:pos x="2192" y="724"/>
              </a:cxn>
              <a:cxn ang="0">
                <a:pos x="2183" y="821"/>
              </a:cxn>
              <a:cxn ang="0">
                <a:pos x="2371" y="712"/>
              </a:cxn>
              <a:cxn ang="0">
                <a:pos x="2498" y="650"/>
              </a:cxn>
              <a:cxn ang="0">
                <a:pos x="2620" y="609"/>
              </a:cxn>
              <a:cxn ang="0">
                <a:pos x="2689" y="484"/>
              </a:cxn>
              <a:cxn ang="0">
                <a:pos x="2758" y="404"/>
              </a:cxn>
              <a:cxn ang="0">
                <a:pos x="2792" y="304"/>
              </a:cxn>
              <a:cxn ang="0">
                <a:pos x="2632" y="336"/>
              </a:cxn>
              <a:cxn ang="0">
                <a:pos x="2569" y="248"/>
              </a:cxn>
              <a:cxn ang="0">
                <a:pos x="2457" y="166"/>
              </a:cxn>
              <a:cxn ang="0">
                <a:pos x="2351" y="29"/>
              </a:cxn>
              <a:cxn ang="0">
                <a:pos x="2155" y="24"/>
              </a:cxn>
              <a:cxn ang="0">
                <a:pos x="2096" y="167"/>
              </a:cxn>
              <a:cxn ang="0">
                <a:pos x="1965" y="245"/>
              </a:cxn>
              <a:cxn ang="0">
                <a:pos x="1973" y="329"/>
              </a:cxn>
              <a:cxn ang="0">
                <a:pos x="2119" y="393"/>
              </a:cxn>
              <a:cxn ang="0">
                <a:pos x="1942" y="462"/>
              </a:cxn>
              <a:cxn ang="0">
                <a:pos x="1749" y="540"/>
              </a:cxn>
              <a:cxn ang="0">
                <a:pos x="1478" y="657"/>
              </a:cxn>
              <a:cxn ang="0">
                <a:pos x="1203" y="620"/>
              </a:cxn>
              <a:cxn ang="0">
                <a:pos x="887" y="488"/>
              </a:cxn>
              <a:cxn ang="0">
                <a:pos x="787" y="352"/>
              </a:cxn>
            </a:cxnLst>
            <a:rect l="0" t="0" r="r" b="b"/>
            <a:pathLst>
              <a:path w="2797" h="1713">
                <a:moveTo>
                  <a:pt x="667" y="257"/>
                </a:moveTo>
                <a:lnTo>
                  <a:pt x="662" y="255"/>
                </a:lnTo>
                <a:lnTo>
                  <a:pt x="658" y="254"/>
                </a:lnTo>
                <a:lnTo>
                  <a:pt x="655" y="255"/>
                </a:lnTo>
                <a:lnTo>
                  <a:pt x="651" y="256"/>
                </a:lnTo>
                <a:lnTo>
                  <a:pt x="648" y="258"/>
                </a:lnTo>
                <a:lnTo>
                  <a:pt x="644" y="259"/>
                </a:lnTo>
                <a:lnTo>
                  <a:pt x="641" y="260"/>
                </a:lnTo>
                <a:lnTo>
                  <a:pt x="637" y="259"/>
                </a:lnTo>
                <a:lnTo>
                  <a:pt x="635" y="258"/>
                </a:lnTo>
                <a:lnTo>
                  <a:pt x="632" y="257"/>
                </a:lnTo>
                <a:lnTo>
                  <a:pt x="631" y="257"/>
                </a:lnTo>
                <a:lnTo>
                  <a:pt x="628" y="257"/>
                </a:lnTo>
                <a:lnTo>
                  <a:pt x="627" y="257"/>
                </a:lnTo>
                <a:lnTo>
                  <a:pt x="625" y="258"/>
                </a:lnTo>
                <a:lnTo>
                  <a:pt x="623" y="258"/>
                </a:lnTo>
                <a:lnTo>
                  <a:pt x="621" y="258"/>
                </a:lnTo>
                <a:lnTo>
                  <a:pt x="620" y="258"/>
                </a:lnTo>
                <a:lnTo>
                  <a:pt x="618" y="259"/>
                </a:lnTo>
                <a:lnTo>
                  <a:pt x="617" y="261"/>
                </a:lnTo>
                <a:lnTo>
                  <a:pt x="616" y="263"/>
                </a:lnTo>
                <a:lnTo>
                  <a:pt x="617" y="266"/>
                </a:lnTo>
                <a:lnTo>
                  <a:pt x="619" y="267"/>
                </a:lnTo>
                <a:lnTo>
                  <a:pt x="620" y="270"/>
                </a:lnTo>
                <a:lnTo>
                  <a:pt x="620" y="272"/>
                </a:lnTo>
                <a:lnTo>
                  <a:pt x="619" y="275"/>
                </a:lnTo>
                <a:lnTo>
                  <a:pt x="617" y="278"/>
                </a:lnTo>
                <a:lnTo>
                  <a:pt x="614" y="281"/>
                </a:lnTo>
                <a:lnTo>
                  <a:pt x="611" y="283"/>
                </a:lnTo>
                <a:lnTo>
                  <a:pt x="609" y="285"/>
                </a:lnTo>
                <a:lnTo>
                  <a:pt x="605" y="287"/>
                </a:lnTo>
                <a:lnTo>
                  <a:pt x="602" y="289"/>
                </a:lnTo>
                <a:lnTo>
                  <a:pt x="599" y="291"/>
                </a:lnTo>
                <a:lnTo>
                  <a:pt x="596" y="292"/>
                </a:lnTo>
                <a:lnTo>
                  <a:pt x="592" y="293"/>
                </a:lnTo>
                <a:lnTo>
                  <a:pt x="589" y="293"/>
                </a:lnTo>
                <a:lnTo>
                  <a:pt x="585" y="292"/>
                </a:lnTo>
                <a:lnTo>
                  <a:pt x="581" y="292"/>
                </a:lnTo>
                <a:lnTo>
                  <a:pt x="578" y="292"/>
                </a:lnTo>
                <a:lnTo>
                  <a:pt x="574" y="293"/>
                </a:lnTo>
                <a:lnTo>
                  <a:pt x="571" y="294"/>
                </a:lnTo>
                <a:lnTo>
                  <a:pt x="567" y="295"/>
                </a:lnTo>
                <a:lnTo>
                  <a:pt x="563" y="296"/>
                </a:lnTo>
                <a:lnTo>
                  <a:pt x="560" y="298"/>
                </a:lnTo>
                <a:lnTo>
                  <a:pt x="559" y="301"/>
                </a:lnTo>
                <a:lnTo>
                  <a:pt x="558" y="306"/>
                </a:lnTo>
                <a:lnTo>
                  <a:pt x="558" y="310"/>
                </a:lnTo>
                <a:lnTo>
                  <a:pt x="558" y="314"/>
                </a:lnTo>
                <a:lnTo>
                  <a:pt x="558" y="318"/>
                </a:lnTo>
                <a:lnTo>
                  <a:pt x="559" y="322"/>
                </a:lnTo>
                <a:lnTo>
                  <a:pt x="560" y="326"/>
                </a:lnTo>
                <a:lnTo>
                  <a:pt x="563" y="330"/>
                </a:lnTo>
                <a:lnTo>
                  <a:pt x="566" y="334"/>
                </a:lnTo>
                <a:lnTo>
                  <a:pt x="567" y="335"/>
                </a:lnTo>
                <a:lnTo>
                  <a:pt x="565" y="337"/>
                </a:lnTo>
                <a:lnTo>
                  <a:pt x="563" y="340"/>
                </a:lnTo>
                <a:lnTo>
                  <a:pt x="562" y="342"/>
                </a:lnTo>
                <a:lnTo>
                  <a:pt x="562" y="345"/>
                </a:lnTo>
                <a:lnTo>
                  <a:pt x="562" y="347"/>
                </a:lnTo>
                <a:lnTo>
                  <a:pt x="564" y="350"/>
                </a:lnTo>
                <a:lnTo>
                  <a:pt x="566" y="352"/>
                </a:lnTo>
                <a:lnTo>
                  <a:pt x="567" y="354"/>
                </a:lnTo>
                <a:lnTo>
                  <a:pt x="569" y="357"/>
                </a:lnTo>
                <a:lnTo>
                  <a:pt x="570" y="359"/>
                </a:lnTo>
                <a:lnTo>
                  <a:pt x="569" y="362"/>
                </a:lnTo>
                <a:lnTo>
                  <a:pt x="565" y="367"/>
                </a:lnTo>
                <a:lnTo>
                  <a:pt x="560" y="371"/>
                </a:lnTo>
                <a:lnTo>
                  <a:pt x="556" y="375"/>
                </a:lnTo>
                <a:lnTo>
                  <a:pt x="550" y="378"/>
                </a:lnTo>
                <a:lnTo>
                  <a:pt x="545" y="380"/>
                </a:lnTo>
                <a:lnTo>
                  <a:pt x="540" y="382"/>
                </a:lnTo>
                <a:lnTo>
                  <a:pt x="534" y="383"/>
                </a:lnTo>
                <a:lnTo>
                  <a:pt x="530" y="382"/>
                </a:lnTo>
                <a:lnTo>
                  <a:pt x="526" y="380"/>
                </a:lnTo>
                <a:lnTo>
                  <a:pt x="520" y="379"/>
                </a:lnTo>
                <a:lnTo>
                  <a:pt x="516" y="378"/>
                </a:lnTo>
                <a:lnTo>
                  <a:pt x="511" y="377"/>
                </a:lnTo>
                <a:lnTo>
                  <a:pt x="507" y="377"/>
                </a:lnTo>
                <a:lnTo>
                  <a:pt x="502" y="376"/>
                </a:lnTo>
                <a:lnTo>
                  <a:pt x="498" y="376"/>
                </a:lnTo>
                <a:lnTo>
                  <a:pt x="494" y="375"/>
                </a:lnTo>
                <a:lnTo>
                  <a:pt x="489" y="375"/>
                </a:lnTo>
                <a:lnTo>
                  <a:pt x="485" y="375"/>
                </a:lnTo>
                <a:lnTo>
                  <a:pt x="480" y="374"/>
                </a:lnTo>
                <a:lnTo>
                  <a:pt x="476" y="373"/>
                </a:lnTo>
                <a:lnTo>
                  <a:pt x="472" y="372"/>
                </a:lnTo>
                <a:lnTo>
                  <a:pt x="467" y="371"/>
                </a:lnTo>
                <a:lnTo>
                  <a:pt x="463" y="370"/>
                </a:lnTo>
                <a:lnTo>
                  <a:pt x="458" y="368"/>
                </a:lnTo>
                <a:lnTo>
                  <a:pt x="455" y="367"/>
                </a:lnTo>
                <a:lnTo>
                  <a:pt x="451" y="367"/>
                </a:lnTo>
                <a:lnTo>
                  <a:pt x="447" y="368"/>
                </a:lnTo>
                <a:lnTo>
                  <a:pt x="443" y="370"/>
                </a:lnTo>
                <a:lnTo>
                  <a:pt x="439" y="372"/>
                </a:lnTo>
                <a:lnTo>
                  <a:pt x="436" y="375"/>
                </a:lnTo>
                <a:lnTo>
                  <a:pt x="434" y="378"/>
                </a:lnTo>
                <a:lnTo>
                  <a:pt x="434" y="382"/>
                </a:lnTo>
                <a:lnTo>
                  <a:pt x="434" y="387"/>
                </a:lnTo>
                <a:lnTo>
                  <a:pt x="433" y="392"/>
                </a:lnTo>
                <a:lnTo>
                  <a:pt x="433" y="397"/>
                </a:lnTo>
                <a:lnTo>
                  <a:pt x="432" y="401"/>
                </a:lnTo>
                <a:lnTo>
                  <a:pt x="431" y="406"/>
                </a:lnTo>
                <a:lnTo>
                  <a:pt x="430" y="411"/>
                </a:lnTo>
                <a:lnTo>
                  <a:pt x="429" y="416"/>
                </a:lnTo>
                <a:lnTo>
                  <a:pt x="427" y="420"/>
                </a:lnTo>
                <a:lnTo>
                  <a:pt x="426" y="424"/>
                </a:lnTo>
                <a:lnTo>
                  <a:pt x="424" y="428"/>
                </a:lnTo>
                <a:lnTo>
                  <a:pt x="422" y="433"/>
                </a:lnTo>
                <a:lnTo>
                  <a:pt x="421" y="437"/>
                </a:lnTo>
                <a:lnTo>
                  <a:pt x="419" y="441"/>
                </a:lnTo>
                <a:lnTo>
                  <a:pt x="417" y="446"/>
                </a:lnTo>
                <a:lnTo>
                  <a:pt x="416" y="450"/>
                </a:lnTo>
                <a:lnTo>
                  <a:pt x="414" y="455"/>
                </a:lnTo>
                <a:lnTo>
                  <a:pt x="417" y="455"/>
                </a:lnTo>
                <a:lnTo>
                  <a:pt x="419" y="456"/>
                </a:lnTo>
                <a:lnTo>
                  <a:pt x="421" y="457"/>
                </a:lnTo>
                <a:lnTo>
                  <a:pt x="422" y="459"/>
                </a:lnTo>
                <a:lnTo>
                  <a:pt x="424" y="461"/>
                </a:lnTo>
                <a:lnTo>
                  <a:pt x="425" y="463"/>
                </a:lnTo>
                <a:lnTo>
                  <a:pt x="427" y="466"/>
                </a:lnTo>
                <a:lnTo>
                  <a:pt x="428" y="467"/>
                </a:lnTo>
                <a:lnTo>
                  <a:pt x="429" y="470"/>
                </a:lnTo>
                <a:lnTo>
                  <a:pt x="430" y="473"/>
                </a:lnTo>
                <a:lnTo>
                  <a:pt x="429" y="476"/>
                </a:lnTo>
                <a:lnTo>
                  <a:pt x="426" y="477"/>
                </a:lnTo>
                <a:lnTo>
                  <a:pt x="420" y="477"/>
                </a:lnTo>
                <a:lnTo>
                  <a:pt x="414" y="477"/>
                </a:lnTo>
                <a:lnTo>
                  <a:pt x="408" y="476"/>
                </a:lnTo>
                <a:lnTo>
                  <a:pt x="403" y="475"/>
                </a:lnTo>
                <a:lnTo>
                  <a:pt x="397" y="474"/>
                </a:lnTo>
                <a:lnTo>
                  <a:pt x="392" y="472"/>
                </a:lnTo>
                <a:lnTo>
                  <a:pt x="386" y="469"/>
                </a:lnTo>
                <a:lnTo>
                  <a:pt x="379" y="466"/>
                </a:lnTo>
                <a:lnTo>
                  <a:pt x="374" y="464"/>
                </a:lnTo>
                <a:lnTo>
                  <a:pt x="369" y="464"/>
                </a:lnTo>
                <a:lnTo>
                  <a:pt x="363" y="465"/>
                </a:lnTo>
                <a:lnTo>
                  <a:pt x="357" y="467"/>
                </a:lnTo>
                <a:lnTo>
                  <a:pt x="350" y="468"/>
                </a:lnTo>
                <a:lnTo>
                  <a:pt x="344" y="471"/>
                </a:lnTo>
                <a:lnTo>
                  <a:pt x="337" y="472"/>
                </a:lnTo>
                <a:lnTo>
                  <a:pt x="331" y="474"/>
                </a:lnTo>
                <a:lnTo>
                  <a:pt x="328" y="474"/>
                </a:lnTo>
                <a:lnTo>
                  <a:pt x="324" y="475"/>
                </a:lnTo>
                <a:lnTo>
                  <a:pt x="321" y="476"/>
                </a:lnTo>
                <a:lnTo>
                  <a:pt x="318" y="477"/>
                </a:lnTo>
                <a:lnTo>
                  <a:pt x="314" y="478"/>
                </a:lnTo>
                <a:lnTo>
                  <a:pt x="311" y="481"/>
                </a:lnTo>
                <a:lnTo>
                  <a:pt x="309" y="483"/>
                </a:lnTo>
                <a:lnTo>
                  <a:pt x="307" y="485"/>
                </a:lnTo>
                <a:lnTo>
                  <a:pt x="305" y="488"/>
                </a:lnTo>
                <a:lnTo>
                  <a:pt x="305" y="491"/>
                </a:lnTo>
                <a:lnTo>
                  <a:pt x="307" y="494"/>
                </a:lnTo>
                <a:lnTo>
                  <a:pt x="309" y="496"/>
                </a:lnTo>
                <a:lnTo>
                  <a:pt x="312" y="498"/>
                </a:lnTo>
                <a:lnTo>
                  <a:pt x="317" y="499"/>
                </a:lnTo>
                <a:lnTo>
                  <a:pt x="320" y="499"/>
                </a:lnTo>
                <a:lnTo>
                  <a:pt x="324" y="498"/>
                </a:lnTo>
                <a:lnTo>
                  <a:pt x="325" y="504"/>
                </a:lnTo>
                <a:lnTo>
                  <a:pt x="324" y="510"/>
                </a:lnTo>
                <a:lnTo>
                  <a:pt x="324" y="515"/>
                </a:lnTo>
                <a:lnTo>
                  <a:pt x="323" y="521"/>
                </a:lnTo>
                <a:lnTo>
                  <a:pt x="323" y="526"/>
                </a:lnTo>
                <a:lnTo>
                  <a:pt x="324" y="532"/>
                </a:lnTo>
                <a:lnTo>
                  <a:pt x="326" y="537"/>
                </a:lnTo>
                <a:lnTo>
                  <a:pt x="330" y="542"/>
                </a:lnTo>
                <a:lnTo>
                  <a:pt x="331" y="543"/>
                </a:lnTo>
                <a:lnTo>
                  <a:pt x="330" y="545"/>
                </a:lnTo>
                <a:lnTo>
                  <a:pt x="330" y="547"/>
                </a:lnTo>
                <a:lnTo>
                  <a:pt x="329" y="548"/>
                </a:lnTo>
                <a:lnTo>
                  <a:pt x="328" y="550"/>
                </a:lnTo>
                <a:lnTo>
                  <a:pt x="327" y="552"/>
                </a:lnTo>
                <a:lnTo>
                  <a:pt x="327" y="554"/>
                </a:lnTo>
                <a:lnTo>
                  <a:pt x="328" y="556"/>
                </a:lnTo>
                <a:lnTo>
                  <a:pt x="331" y="559"/>
                </a:lnTo>
                <a:lnTo>
                  <a:pt x="334" y="562"/>
                </a:lnTo>
                <a:lnTo>
                  <a:pt x="336" y="565"/>
                </a:lnTo>
                <a:lnTo>
                  <a:pt x="339" y="568"/>
                </a:lnTo>
                <a:lnTo>
                  <a:pt x="342" y="572"/>
                </a:lnTo>
                <a:lnTo>
                  <a:pt x="343" y="575"/>
                </a:lnTo>
                <a:lnTo>
                  <a:pt x="344" y="578"/>
                </a:lnTo>
                <a:lnTo>
                  <a:pt x="344" y="582"/>
                </a:lnTo>
                <a:lnTo>
                  <a:pt x="342" y="587"/>
                </a:lnTo>
                <a:lnTo>
                  <a:pt x="338" y="590"/>
                </a:lnTo>
                <a:lnTo>
                  <a:pt x="334" y="592"/>
                </a:lnTo>
                <a:lnTo>
                  <a:pt x="329" y="594"/>
                </a:lnTo>
                <a:lnTo>
                  <a:pt x="324" y="596"/>
                </a:lnTo>
                <a:lnTo>
                  <a:pt x="321" y="598"/>
                </a:lnTo>
                <a:lnTo>
                  <a:pt x="318" y="601"/>
                </a:lnTo>
                <a:lnTo>
                  <a:pt x="317" y="605"/>
                </a:lnTo>
                <a:lnTo>
                  <a:pt x="318" y="608"/>
                </a:lnTo>
                <a:lnTo>
                  <a:pt x="319" y="611"/>
                </a:lnTo>
                <a:lnTo>
                  <a:pt x="320" y="615"/>
                </a:lnTo>
                <a:lnTo>
                  <a:pt x="321" y="618"/>
                </a:lnTo>
                <a:lnTo>
                  <a:pt x="323" y="621"/>
                </a:lnTo>
                <a:lnTo>
                  <a:pt x="324" y="624"/>
                </a:lnTo>
                <a:lnTo>
                  <a:pt x="324" y="628"/>
                </a:lnTo>
                <a:lnTo>
                  <a:pt x="324" y="632"/>
                </a:lnTo>
                <a:lnTo>
                  <a:pt x="324" y="634"/>
                </a:lnTo>
                <a:lnTo>
                  <a:pt x="323" y="636"/>
                </a:lnTo>
                <a:lnTo>
                  <a:pt x="321" y="639"/>
                </a:lnTo>
                <a:lnTo>
                  <a:pt x="320" y="641"/>
                </a:lnTo>
                <a:lnTo>
                  <a:pt x="318" y="644"/>
                </a:lnTo>
                <a:lnTo>
                  <a:pt x="316" y="646"/>
                </a:lnTo>
                <a:lnTo>
                  <a:pt x="313" y="648"/>
                </a:lnTo>
                <a:lnTo>
                  <a:pt x="312" y="649"/>
                </a:lnTo>
                <a:lnTo>
                  <a:pt x="306" y="650"/>
                </a:lnTo>
                <a:lnTo>
                  <a:pt x="301" y="652"/>
                </a:lnTo>
                <a:lnTo>
                  <a:pt x="295" y="654"/>
                </a:lnTo>
                <a:lnTo>
                  <a:pt x="290" y="655"/>
                </a:lnTo>
                <a:lnTo>
                  <a:pt x="285" y="656"/>
                </a:lnTo>
                <a:lnTo>
                  <a:pt x="280" y="657"/>
                </a:lnTo>
                <a:lnTo>
                  <a:pt x="274" y="659"/>
                </a:lnTo>
                <a:lnTo>
                  <a:pt x="270" y="660"/>
                </a:lnTo>
                <a:lnTo>
                  <a:pt x="265" y="662"/>
                </a:lnTo>
                <a:lnTo>
                  <a:pt x="260" y="664"/>
                </a:lnTo>
                <a:lnTo>
                  <a:pt x="256" y="665"/>
                </a:lnTo>
                <a:lnTo>
                  <a:pt x="251" y="667"/>
                </a:lnTo>
                <a:lnTo>
                  <a:pt x="246" y="670"/>
                </a:lnTo>
                <a:lnTo>
                  <a:pt x="240" y="672"/>
                </a:lnTo>
                <a:lnTo>
                  <a:pt x="235" y="675"/>
                </a:lnTo>
                <a:lnTo>
                  <a:pt x="230" y="679"/>
                </a:lnTo>
                <a:lnTo>
                  <a:pt x="222" y="682"/>
                </a:lnTo>
                <a:lnTo>
                  <a:pt x="214" y="686"/>
                </a:lnTo>
                <a:lnTo>
                  <a:pt x="206" y="687"/>
                </a:lnTo>
                <a:lnTo>
                  <a:pt x="198" y="688"/>
                </a:lnTo>
                <a:lnTo>
                  <a:pt x="190" y="689"/>
                </a:lnTo>
                <a:lnTo>
                  <a:pt x="182" y="689"/>
                </a:lnTo>
                <a:lnTo>
                  <a:pt x="173" y="690"/>
                </a:lnTo>
                <a:lnTo>
                  <a:pt x="166" y="692"/>
                </a:lnTo>
                <a:lnTo>
                  <a:pt x="160" y="695"/>
                </a:lnTo>
                <a:lnTo>
                  <a:pt x="156" y="699"/>
                </a:lnTo>
                <a:lnTo>
                  <a:pt x="152" y="704"/>
                </a:lnTo>
                <a:lnTo>
                  <a:pt x="148" y="709"/>
                </a:lnTo>
                <a:lnTo>
                  <a:pt x="144" y="714"/>
                </a:lnTo>
                <a:lnTo>
                  <a:pt x="140" y="719"/>
                </a:lnTo>
                <a:lnTo>
                  <a:pt x="135" y="723"/>
                </a:lnTo>
                <a:lnTo>
                  <a:pt x="129" y="726"/>
                </a:lnTo>
                <a:lnTo>
                  <a:pt x="127" y="727"/>
                </a:lnTo>
                <a:lnTo>
                  <a:pt x="124" y="728"/>
                </a:lnTo>
                <a:lnTo>
                  <a:pt x="122" y="728"/>
                </a:lnTo>
                <a:lnTo>
                  <a:pt x="119" y="728"/>
                </a:lnTo>
                <a:lnTo>
                  <a:pt x="116" y="728"/>
                </a:lnTo>
                <a:lnTo>
                  <a:pt x="114" y="729"/>
                </a:lnTo>
                <a:lnTo>
                  <a:pt x="111" y="729"/>
                </a:lnTo>
                <a:lnTo>
                  <a:pt x="109" y="730"/>
                </a:lnTo>
                <a:lnTo>
                  <a:pt x="108" y="728"/>
                </a:lnTo>
                <a:lnTo>
                  <a:pt x="107" y="726"/>
                </a:lnTo>
                <a:lnTo>
                  <a:pt x="104" y="724"/>
                </a:lnTo>
                <a:lnTo>
                  <a:pt x="106" y="721"/>
                </a:lnTo>
                <a:lnTo>
                  <a:pt x="100" y="720"/>
                </a:lnTo>
                <a:lnTo>
                  <a:pt x="95" y="719"/>
                </a:lnTo>
                <a:lnTo>
                  <a:pt x="91" y="720"/>
                </a:lnTo>
                <a:lnTo>
                  <a:pt x="87" y="721"/>
                </a:lnTo>
                <a:lnTo>
                  <a:pt x="83" y="722"/>
                </a:lnTo>
                <a:lnTo>
                  <a:pt x="78" y="723"/>
                </a:lnTo>
                <a:lnTo>
                  <a:pt x="74" y="724"/>
                </a:lnTo>
                <a:lnTo>
                  <a:pt x="69" y="725"/>
                </a:lnTo>
                <a:lnTo>
                  <a:pt x="67" y="725"/>
                </a:lnTo>
                <a:lnTo>
                  <a:pt x="65" y="726"/>
                </a:lnTo>
                <a:lnTo>
                  <a:pt x="63" y="727"/>
                </a:lnTo>
                <a:lnTo>
                  <a:pt x="61" y="729"/>
                </a:lnTo>
                <a:lnTo>
                  <a:pt x="59" y="730"/>
                </a:lnTo>
                <a:lnTo>
                  <a:pt x="58" y="732"/>
                </a:lnTo>
                <a:lnTo>
                  <a:pt x="56" y="734"/>
                </a:lnTo>
                <a:lnTo>
                  <a:pt x="55" y="736"/>
                </a:lnTo>
                <a:lnTo>
                  <a:pt x="53" y="738"/>
                </a:lnTo>
                <a:lnTo>
                  <a:pt x="50" y="739"/>
                </a:lnTo>
                <a:lnTo>
                  <a:pt x="48" y="739"/>
                </a:lnTo>
                <a:lnTo>
                  <a:pt x="46" y="739"/>
                </a:lnTo>
                <a:lnTo>
                  <a:pt x="45" y="738"/>
                </a:lnTo>
                <a:lnTo>
                  <a:pt x="43" y="737"/>
                </a:lnTo>
                <a:lnTo>
                  <a:pt x="42" y="737"/>
                </a:lnTo>
                <a:lnTo>
                  <a:pt x="41" y="737"/>
                </a:lnTo>
                <a:lnTo>
                  <a:pt x="38" y="739"/>
                </a:lnTo>
                <a:lnTo>
                  <a:pt x="34" y="741"/>
                </a:lnTo>
                <a:lnTo>
                  <a:pt x="31" y="744"/>
                </a:lnTo>
                <a:lnTo>
                  <a:pt x="29" y="746"/>
                </a:lnTo>
                <a:lnTo>
                  <a:pt x="26" y="749"/>
                </a:lnTo>
                <a:lnTo>
                  <a:pt x="25" y="752"/>
                </a:lnTo>
                <a:lnTo>
                  <a:pt x="24" y="756"/>
                </a:lnTo>
                <a:lnTo>
                  <a:pt x="25" y="760"/>
                </a:lnTo>
                <a:lnTo>
                  <a:pt x="26" y="764"/>
                </a:lnTo>
                <a:lnTo>
                  <a:pt x="24" y="768"/>
                </a:lnTo>
                <a:lnTo>
                  <a:pt x="22" y="770"/>
                </a:lnTo>
                <a:lnTo>
                  <a:pt x="18" y="773"/>
                </a:lnTo>
                <a:lnTo>
                  <a:pt x="15" y="777"/>
                </a:lnTo>
                <a:lnTo>
                  <a:pt x="12" y="779"/>
                </a:lnTo>
                <a:lnTo>
                  <a:pt x="10" y="782"/>
                </a:lnTo>
                <a:lnTo>
                  <a:pt x="9" y="785"/>
                </a:lnTo>
                <a:lnTo>
                  <a:pt x="11" y="791"/>
                </a:lnTo>
                <a:lnTo>
                  <a:pt x="12" y="798"/>
                </a:lnTo>
                <a:lnTo>
                  <a:pt x="14" y="805"/>
                </a:lnTo>
                <a:lnTo>
                  <a:pt x="16" y="813"/>
                </a:lnTo>
                <a:lnTo>
                  <a:pt x="19" y="819"/>
                </a:lnTo>
                <a:lnTo>
                  <a:pt x="23" y="824"/>
                </a:lnTo>
                <a:lnTo>
                  <a:pt x="27" y="827"/>
                </a:lnTo>
                <a:lnTo>
                  <a:pt x="33" y="827"/>
                </a:lnTo>
                <a:lnTo>
                  <a:pt x="38" y="827"/>
                </a:lnTo>
                <a:lnTo>
                  <a:pt x="42" y="826"/>
                </a:lnTo>
                <a:lnTo>
                  <a:pt x="46" y="826"/>
                </a:lnTo>
                <a:lnTo>
                  <a:pt x="51" y="826"/>
                </a:lnTo>
                <a:lnTo>
                  <a:pt x="55" y="826"/>
                </a:lnTo>
                <a:lnTo>
                  <a:pt x="59" y="827"/>
                </a:lnTo>
                <a:lnTo>
                  <a:pt x="63" y="829"/>
                </a:lnTo>
                <a:lnTo>
                  <a:pt x="65" y="832"/>
                </a:lnTo>
                <a:lnTo>
                  <a:pt x="66" y="834"/>
                </a:lnTo>
                <a:lnTo>
                  <a:pt x="67" y="837"/>
                </a:lnTo>
                <a:lnTo>
                  <a:pt x="66" y="840"/>
                </a:lnTo>
                <a:lnTo>
                  <a:pt x="65" y="844"/>
                </a:lnTo>
                <a:lnTo>
                  <a:pt x="64" y="847"/>
                </a:lnTo>
                <a:lnTo>
                  <a:pt x="65" y="850"/>
                </a:lnTo>
                <a:lnTo>
                  <a:pt x="66" y="854"/>
                </a:lnTo>
                <a:lnTo>
                  <a:pt x="68" y="857"/>
                </a:lnTo>
                <a:lnTo>
                  <a:pt x="69" y="861"/>
                </a:lnTo>
                <a:lnTo>
                  <a:pt x="71" y="865"/>
                </a:lnTo>
                <a:lnTo>
                  <a:pt x="71" y="869"/>
                </a:lnTo>
                <a:lnTo>
                  <a:pt x="69" y="873"/>
                </a:lnTo>
                <a:lnTo>
                  <a:pt x="73" y="875"/>
                </a:lnTo>
                <a:lnTo>
                  <a:pt x="73" y="878"/>
                </a:lnTo>
                <a:lnTo>
                  <a:pt x="73" y="882"/>
                </a:lnTo>
                <a:lnTo>
                  <a:pt x="75" y="885"/>
                </a:lnTo>
                <a:lnTo>
                  <a:pt x="67" y="885"/>
                </a:lnTo>
                <a:lnTo>
                  <a:pt x="57" y="886"/>
                </a:lnTo>
                <a:lnTo>
                  <a:pt x="46" y="888"/>
                </a:lnTo>
                <a:lnTo>
                  <a:pt x="34" y="889"/>
                </a:lnTo>
                <a:lnTo>
                  <a:pt x="24" y="890"/>
                </a:lnTo>
                <a:lnTo>
                  <a:pt x="15" y="892"/>
                </a:lnTo>
                <a:lnTo>
                  <a:pt x="9" y="894"/>
                </a:lnTo>
                <a:lnTo>
                  <a:pt x="5" y="897"/>
                </a:lnTo>
                <a:lnTo>
                  <a:pt x="3" y="904"/>
                </a:lnTo>
                <a:lnTo>
                  <a:pt x="0" y="911"/>
                </a:lnTo>
                <a:lnTo>
                  <a:pt x="1" y="912"/>
                </a:lnTo>
                <a:lnTo>
                  <a:pt x="3" y="913"/>
                </a:lnTo>
                <a:lnTo>
                  <a:pt x="4" y="914"/>
                </a:lnTo>
                <a:lnTo>
                  <a:pt x="7" y="914"/>
                </a:lnTo>
                <a:lnTo>
                  <a:pt x="10" y="914"/>
                </a:lnTo>
                <a:lnTo>
                  <a:pt x="13" y="913"/>
                </a:lnTo>
                <a:lnTo>
                  <a:pt x="17" y="911"/>
                </a:lnTo>
                <a:lnTo>
                  <a:pt x="21" y="908"/>
                </a:lnTo>
                <a:lnTo>
                  <a:pt x="26" y="905"/>
                </a:lnTo>
                <a:lnTo>
                  <a:pt x="30" y="903"/>
                </a:lnTo>
                <a:lnTo>
                  <a:pt x="34" y="901"/>
                </a:lnTo>
                <a:lnTo>
                  <a:pt x="39" y="900"/>
                </a:lnTo>
                <a:lnTo>
                  <a:pt x="43" y="899"/>
                </a:lnTo>
                <a:lnTo>
                  <a:pt x="46" y="899"/>
                </a:lnTo>
                <a:lnTo>
                  <a:pt x="50" y="899"/>
                </a:lnTo>
                <a:lnTo>
                  <a:pt x="54" y="900"/>
                </a:lnTo>
                <a:lnTo>
                  <a:pt x="59" y="901"/>
                </a:lnTo>
                <a:lnTo>
                  <a:pt x="64" y="901"/>
                </a:lnTo>
                <a:lnTo>
                  <a:pt x="69" y="902"/>
                </a:lnTo>
                <a:lnTo>
                  <a:pt x="74" y="903"/>
                </a:lnTo>
                <a:lnTo>
                  <a:pt x="78" y="903"/>
                </a:lnTo>
                <a:lnTo>
                  <a:pt x="81" y="904"/>
                </a:lnTo>
                <a:lnTo>
                  <a:pt x="83" y="904"/>
                </a:lnTo>
                <a:lnTo>
                  <a:pt x="84" y="904"/>
                </a:lnTo>
                <a:lnTo>
                  <a:pt x="86" y="904"/>
                </a:lnTo>
                <a:lnTo>
                  <a:pt x="88" y="904"/>
                </a:lnTo>
                <a:lnTo>
                  <a:pt x="91" y="904"/>
                </a:lnTo>
                <a:lnTo>
                  <a:pt x="94" y="905"/>
                </a:lnTo>
                <a:lnTo>
                  <a:pt x="97" y="905"/>
                </a:lnTo>
                <a:lnTo>
                  <a:pt x="101" y="907"/>
                </a:lnTo>
                <a:lnTo>
                  <a:pt x="104" y="909"/>
                </a:lnTo>
                <a:lnTo>
                  <a:pt x="109" y="912"/>
                </a:lnTo>
                <a:lnTo>
                  <a:pt x="112" y="915"/>
                </a:lnTo>
                <a:lnTo>
                  <a:pt x="115" y="918"/>
                </a:lnTo>
                <a:lnTo>
                  <a:pt x="117" y="921"/>
                </a:lnTo>
                <a:lnTo>
                  <a:pt x="120" y="923"/>
                </a:lnTo>
                <a:lnTo>
                  <a:pt x="122" y="927"/>
                </a:lnTo>
                <a:lnTo>
                  <a:pt x="123" y="930"/>
                </a:lnTo>
                <a:lnTo>
                  <a:pt x="125" y="934"/>
                </a:lnTo>
                <a:lnTo>
                  <a:pt x="125" y="936"/>
                </a:lnTo>
                <a:lnTo>
                  <a:pt x="124" y="939"/>
                </a:lnTo>
                <a:lnTo>
                  <a:pt x="122" y="942"/>
                </a:lnTo>
                <a:lnTo>
                  <a:pt x="122" y="944"/>
                </a:lnTo>
                <a:lnTo>
                  <a:pt x="121" y="946"/>
                </a:lnTo>
                <a:lnTo>
                  <a:pt x="120" y="948"/>
                </a:lnTo>
                <a:lnTo>
                  <a:pt x="120" y="949"/>
                </a:lnTo>
                <a:lnTo>
                  <a:pt x="120" y="951"/>
                </a:lnTo>
                <a:lnTo>
                  <a:pt x="120" y="953"/>
                </a:lnTo>
                <a:lnTo>
                  <a:pt x="122" y="955"/>
                </a:lnTo>
                <a:lnTo>
                  <a:pt x="123" y="956"/>
                </a:lnTo>
                <a:lnTo>
                  <a:pt x="126" y="958"/>
                </a:lnTo>
                <a:lnTo>
                  <a:pt x="127" y="959"/>
                </a:lnTo>
                <a:lnTo>
                  <a:pt x="130" y="960"/>
                </a:lnTo>
                <a:lnTo>
                  <a:pt x="131" y="961"/>
                </a:lnTo>
                <a:lnTo>
                  <a:pt x="133" y="961"/>
                </a:lnTo>
                <a:lnTo>
                  <a:pt x="135" y="961"/>
                </a:lnTo>
                <a:lnTo>
                  <a:pt x="137" y="961"/>
                </a:lnTo>
                <a:lnTo>
                  <a:pt x="139" y="960"/>
                </a:lnTo>
                <a:lnTo>
                  <a:pt x="141" y="960"/>
                </a:lnTo>
                <a:lnTo>
                  <a:pt x="143" y="960"/>
                </a:lnTo>
                <a:lnTo>
                  <a:pt x="144" y="960"/>
                </a:lnTo>
                <a:lnTo>
                  <a:pt x="145" y="960"/>
                </a:lnTo>
                <a:lnTo>
                  <a:pt x="147" y="960"/>
                </a:lnTo>
                <a:lnTo>
                  <a:pt x="149" y="961"/>
                </a:lnTo>
                <a:lnTo>
                  <a:pt x="151" y="962"/>
                </a:lnTo>
                <a:lnTo>
                  <a:pt x="153" y="963"/>
                </a:lnTo>
                <a:lnTo>
                  <a:pt x="157" y="965"/>
                </a:lnTo>
                <a:lnTo>
                  <a:pt x="164" y="968"/>
                </a:lnTo>
                <a:lnTo>
                  <a:pt x="171" y="971"/>
                </a:lnTo>
                <a:lnTo>
                  <a:pt x="180" y="974"/>
                </a:lnTo>
                <a:lnTo>
                  <a:pt x="187" y="976"/>
                </a:lnTo>
                <a:lnTo>
                  <a:pt x="194" y="979"/>
                </a:lnTo>
                <a:lnTo>
                  <a:pt x="198" y="981"/>
                </a:lnTo>
                <a:lnTo>
                  <a:pt x="200" y="981"/>
                </a:lnTo>
                <a:lnTo>
                  <a:pt x="200" y="982"/>
                </a:lnTo>
                <a:lnTo>
                  <a:pt x="202" y="982"/>
                </a:lnTo>
                <a:lnTo>
                  <a:pt x="205" y="982"/>
                </a:lnTo>
                <a:lnTo>
                  <a:pt x="208" y="980"/>
                </a:lnTo>
                <a:lnTo>
                  <a:pt x="209" y="979"/>
                </a:lnTo>
                <a:lnTo>
                  <a:pt x="212" y="976"/>
                </a:lnTo>
                <a:lnTo>
                  <a:pt x="217" y="972"/>
                </a:lnTo>
                <a:lnTo>
                  <a:pt x="223" y="967"/>
                </a:lnTo>
                <a:lnTo>
                  <a:pt x="231" y="963"/>
                </a:lnTo>
                <a:lnTo>
                  <a:pt x="240" y="959"/>
                </a:lnTo>
                <a:lnTo>
                  <a:pt x="251" y="956"/>
                </a:lnTo>
                <a:lnTo>
                  <a:pt x="262" y="956"/>
                </a:lnTo>
                <a:lnTo>
                  <a:pt x="263" y="956"/>
                </a:lnTo>
                <a:lnTo>
                  <a:pt x="264" y="956"/>
                </a:lnTo>
                <a:lnTo>
                  <a:pt x="267" y="956"/>
                </a:lnTo>
                <a:lnTo>
                  <a:pt x="270" y="956"/>
                </a:lnTo>
                <a:lnTo>
                  <a:pt x="273" y="957"/>
                </a:lnTo>
                <a:lnTo>
                  <a:pt x="276" y="958"/>
                </a:lnTo>
                <a:lnTo>
                  <a:pt x="279" y="959"/>
                </a:lnTo>
                <a:lnTo>
                  <a:pt x="282" y="959"/>
                </a:lnTo>
                <a:lnTo>
                  <a:pt x="283" y="960"/>
                </a:lnTo>
                <a:lnTo>
                  <a:pt x="287" y="963"/>
                </a:lnTo>
                <a:lnTo>
                  <a:pt x="293" y="965"/>
                </a:lnTo>
                <a:lnTo>
                  <a:pt x="300" y="969"/>
                </a:lnTo>
                <a:lnTo>
                  <a:pt x="307" y="973"/>
                </a:lnTo>
                <a:lnTo>
                  <a:pt x="313" y="976"/>
                </a:lnTo>
                <a:lnTo>
                  <a:pt x="319" y="979"/>
                </a:lnTo>
                <a:lnTo>
                  <a:pt x="322" y="981"/>
                </a:lnTo>
                <a:lnTo>
                  <a:pt x="324" y="983"/>
                </a:lnTo>
                <a:lnTo>
                  <a:pt x="326" y="985"/>
                </a:lnTo>
                <a:lnTo>
                  <a:pt x="326" y="988"/>
                </a:lnTo>
                <a:lnTo>
                  <a:pt x="325" y="993"/>
                </a:lnTo>
                <a:lnTo>
                  <a:pt x="323" y="997"/>
                </a:lnTo>
                <a:lnTo>
                  <a:pt x="320" y="1000"/>
                </a:lnTo>
                <a:lnTo>
                  <a:pt x="317" y="1006"/>
                </a:lnTo>
                <a:lnTo>
                  <a:pt x="312" y="1012"/>
                </a:lnTo>
                <a:lnTo>
                  <a:pt x="308" y="1017"/>
                </a:lnTo>
                <a:lnTo>
                  <a:pt x="305" y="1022"/>
                </a:lnTo>
                <a:lnTo>
                  <a:pt x="302" y="1026"/>
                </a:lnTo>
                <a:lnTo>
                  <a:pt x="299" y="1029"/>
                </a:lnTo>
                <a:lnTo>
                  <a:pt x="299" y="1030"/>
                </a:lnTo>
                <a:lnTo>
                  <a:pt x="298" y="1032"/>
                </a:lnTo>
                <a:lnTo>
                  <a:pt x="296" y="1034"/>
                </a:lnTo>
                <a:lnTo>
                  <a:pt x="293" y="1036"/>
                </a:lnTo>
                <a:lnTo>
                  <a:pt x="290" y="1040"/>
                </a:lnTo>
                <a:lnTo>
                  <a:pt x="286" y="1043"/>
                </a:lnTo>
                <a:lnTo>
                  <a:pt x="281" y="1047"/>
                </a:lnTo>
                <a:lnTo>
                  <a:pt x="275" y="1050"/>
                </a:lnTo>
                <a:lnTo>
                  <a:pt x="254" y="1048"/>
                </a:lnTo>
                <a:lnTo>
                  <a:pt x="249" y="1056"/>
                </a:lnTo>
                <a:lnTo>
                  <a:pt x="247" y="1058"/>
                </a:lnTo>
                <a:lnTo>
                  <a:pt x="246" y="1060"/>
                </a:lnTo>
                <a:lnTo>
                  <a:pt x="246" y="1062"/>
                </a:lnTo>
                <a:lnTo>
                  <a:pt x="248" y="1066"/>
                </a:lnTo>
                <a:lnTo>
                  <a:pt x="250" y="1071"/>
                </a:lnTo>
                <a:lnTo>
                  <a:pt x="253" y="1075"/>
                </a:lnTo>
                <a:lnTo>
                  <a:pt x="256" y="1079"/>
                </a:lnTo>
                <a:lnTo>
                  <a:pt x="260" y="1083"/>
                </a:lnTo>
                <a:lnTo>
                  <a:pt x="264" y="1086"/>
                </a:lnTo>
                <a:lnTo>
                  <a:pt x="269" y="1090"/>
                </a:lnTo>
                <a:lnTo>
                  <a:pt x="273" y="1092"/>
                </a:lnTo>
                <a:lnTo>
                  <a:pt x="278" y="1095"/>
                </a:lnTo>
                <a:lnTo>
                  <a:pt x="282" y="1099"/>
                </a:lnTo>
                <a:lnTo>
                  <a:pt x="284" y="1103"/>
                </a:lnTo>
                <a:lnTo>
                  <a:pt x="283" y="1108"/>
                </a:lnTo>
                <a:lnTo>
                  <a:pt x="281" y="1113"/>
                </a:lnTo>
                <a:lnTo>
                  <a:pt x="278" y="1117"/>
                </a:lnTo>
                <a:lnTo>
                  <a:pt x="275" y="1123"/>
                </a:lnTo>
                <a:lnTo>
                  <a:pt x="271" y="1128"/>
                </a:lnTo>
                <a:lnTo>
                  <a:pt x="269" y="1133"/>
                </a:lnTo>
                <a:lnTo>
                  <a:pt x="268" y="1135"/>
                </a:lnTo>
                <a:lnTo>
                  <a:pt x="266" y="1137"/>
                </a:lnTo>
                <a:lnTo>
                  <a:pt x="262" y="1137"/>
                </a:lnTo>
                <a:lnTo>
                  <a:pt x="259" y="1136"/>
                </a:lnTo>
                <a:lnTo>
                  <a:pt x="255" y="1134"/>
                </a:lnTo>
                <a:lnTo>
                  <a:pt x="252" y="1131"/>
                </a:lnTo>
                <a:lnTo>
                  <a:pt x="249" y="1128"/>
                </a:lnTo>
                <a:lnTo>
                  <a:pt x="246" y="1125"/>
                </a:lnTo>
                <a:lnTo>
                  <a:pt x="243" y="1124"/>
                </a:lnTo>
                <a:lnTo>
                  <a:pt x="241" y="1124"/>
                </a:lnTo>
                <a:lnTo>
                  <a:pt x="239" y="1124"/>
                </a:lnTo>
                <a:lnTo>
                  <a:pt x="236" y="1125"/>
                </a:lnTo>
                <a:lnTo>
                  <a:pt x="235" y="1126"/>
                </a:lnTo>
                <a:lnTo>
                  <a:pt x="233" y="1127"/>
                </a:lnTo>
                <a:lnTo>
                  <a:pt x="233" y="1128"/>
                </a:lnTo>
                <a:lnTo>
                  <a:pt x="233" y="1130"/>
                </a:lnTo>
                <a:lnTo>
                  <a:pt x="236" y="1136"/>
                </a:lnTo>
                <a:lnTo>
                  <a:pt x="240" y="1142"/>
                </a:lnTo>
                <a:lnTo>
                  <a:pt x="242" y="1149"/>
                </a:lnTo>
                <a:lnTo>
                  <a:pt x="244" y="1155"/>
                </a:lnTo>
                <a:lnTo>
                  <a:pt x="246" y="1161"/>
                </a:lnTo>
                <a:lnTo>
                  <a:pt x="244" y="1168"/>
                </a:lnTo>
                <a:lnTo>
                  <a:pt x="243" y="1173"/>
                </a:lnTo>
                <a:lnTo>
                  <a:pt x="240" y="1180"/>
                </a:lnTo>
                <a:lnTo>
                  <a:pt x="242" y="1179"/>
                </a:lnTo>
                <a:lnTo>
                  <a:pt x="246" y="1180"/>
                </a:lnTo>
                <a:lnTo>
                  <a:pt x="248" y="1180"/>
                </a:lnTo>
                <a:lnTo>
                  <a:pt x="250" y="1181"/>
                </a:lnTo>
                <a:lnTo>
                  <a:pt x="252" y="1182"/>
                </a:lnTo>
                <a:lnTo>
                  <a:pt x="254" y="1182"/>
                </a:lnTo>
                <a:lnTo>
                  <a:pt x="257" y="1182"/>
                </a:lnTo>
                <a:lnTo>
                  <a:pt x="259" y="1181"/>
                </a:lnTo>
                <a:lnTo>
                  <a:pt x="262" y="1180"/>
                </a:lnTo>
                <a:lnTo>
                  <a:pt x="265" y="1181"/>
                </a:lnTo>
                <a:lnTo>
                  <a:pt x="267" y="1183"/>
                </a:lnTo>
                <a:lnTo>
                  <a:pt x="268" y="1186"/>
                </a:lnTo>
                <a:lnTo>
                  <a:pt x="270" y="1189"/>
                </a:lnTo>
                <a:lnTo>
                  <a:pt x="271" y="1192"/>
                </a:lnTo>
                <a:lnTo>
                  <a:pt x="272" y="1194"/>
                </a:lnTo>
                <a:lnTo>
                  <a:pt x="274" y="1196"/>
                </a:lnTo>
                <a:lnTo>
                  <a:pt x="282" y="1200"/>
                </a:lnTo>
                <a:lnTo>
                  <a:pt x="290" y="1203"/>
                </a:lnTo>
                <a:lnTo>
                  <a:pt x="298" y="1207"/>
                </a:lnTo>
                <a:lnTo>
                  <a:pt x="305" y="1211"/>
                </a:lnTo>
                <a:lnTo>
                  <a:pt x="313" y="1215"/>
                </a:lnTo>
                <a:lnTo>
                  <a:pt x="321" y="1220"/>
                </a:lnTo>
                <a:lnTo>
                  <a:pt x="328" y="1225"/>
                </a:lnTo>
                <a:lnTo>
                  <a:pt x="334" y="1230"/>
                </a:lnTo>
                <a:lnTo>
                  <a:pt x="339" y="1233"/>
                </a:lnTo>
                <a:lnTo>
                  <a:pt x="343" y="1237"/>
                </a:lnTo>
                <a:lnTo>
                  <a:pt x="345" y="1234"/>
                </a:lnTo>
                <a:lnTo>
                  <a:pt x="347" y="1234"/>
                </a:lnTo>
                <a:lnTo>
                  <a:pt x="350" y="1236"/>
                </a:lnTo>
                <a:lnTo>
                  <a:pt x="352" y="1238"/>
                </a:lnTo>
                <a:lnTo>
                  <a:pt x="354" y="1241"/>
                </a:lnTo>
                <a:lnTo>
                  <a:pt x="356" y="1244"/>
                </a:lnTo>
                <a:lnTo>
                  <a:pt x="358" y="1247"/>
                </a:lnTo>
                <a:lnTo>
                  <a:pt x="361" y="1249"/>
                </a:lnTo>
                <a:lnTo>
                  <a:pt x="361" y="1247"/>
                </a:lnTo>
                <a:lnTo>
                  <a:pt x="361" y="1244"/>
                </a:lnTo>
                <a:lnTo>
                  <a:pt x="361" y="1242"/>
                </a:lnTo>
                <a:lnTo>
                  <a:pt x="361" y="1240"/>
                </a:lnTo>
                <a:lnTo>
                  <a:pt x="363" y="1238"/>
                </a:lnTo>
                <a:lnTo>
                  <a:pt x="365" y="1237"/>
                </a:lnTo>
                <a:lnTo>
                  <a:pt x="368" y="1235"/>
                </a:lnTo>
                <a:lnTo>
                  <a:pt x="370" y="1233"/>
                </a:lnTo>
                <a:lnTo>
                  <a:pt x="373" y="1232"/>
                </a:lnTo>
                <a:lnTo>
                  <a:pt x="376" y="1230"/>
                </a:lnTo>
                <a:lnTo>
                  <a:pt x="380" y="1229"/>
                </a:lnTo>
                <a:lnTo>
                  <a:pt x="383" y="1230"/>
                </a:lnTo>
                <a:lnTo>
                  <a:pt x="389" y="1233"/>
                </a:lnTo>
                <a:lnTo>
                  <a:pt x="394" y="1236"/>
                </a:lnTo>
                <a:lnTo>
                  <a:pt x="399" y="1239"/>
                </a:lnTo>
                <a:lnTo>
                  <a:pt x="404" y="1242"/>
                </a:lnTo>
                <a:lnTo>
                  <a:pt x="409" y="1245"/>
                </a:lnTo>
                <a:lnTo>
                  <a:pt x="414" y="1248"/>
                </a:lnTo>
                <a:lnTo>
                  <a:pt x="419" y="1251"/>
                </a:lnTo>
                <a:lnTo>
                  <a:pt x="425" y="1254"/>
                </a:lnTo>
                <a:lnTo>
                  <a:pt x="429" y="1256"/>
                </a:lnTo>
                <a:lnTo>
                  <a:pt x="433" y="1258"/>
                </a:lnTo>
                <a:lnTo>
                  <a:pt x="437" y="1260"/>
                </a:lnTo>
                <a:lnTo>
                  <a:pt x="441" y="1263"/>
                </a:lnTo>
                <a:lnTo>
                  <a:pt x="445" y="1265"/>
                </a:lnTo>
                <a:lnTo>
                  <a:pt x="449" y="1268"/>
                </a:lnTo>
                <a:lnTo>
                  <a:pt x="451" y="1271"/>
                </a:lnTo>
                <a:lnTo>
                  <a:pt x="455" y="1274"/>
                </a:lnTo>
                <a:lnTo>
                  <a:pt x="457" y="1277"/>
                </a:lnTo>
                <a:lnTo>
                  <a:pt x="459" y="1281"/>
                </a:lnTo>
                <a:lnTo>
                  <a:pt x="461" y="1284"/>
                </a:lnTo>
                <a:lnTo>
                  <a:pt x="464" y="1288"/>
                </a:lnTo>
                <a:lnTo>
                  <a:pt x="466" y="1291"/>
                </a:lnTo>
                <a:lnTo>
                  <a:pt x="468" y="1293"/>
                </a:lnTo>
                <a:lnTo>
                  <a:pt x="471" y="1294"/>
                </a:lnTo>
                <a:lnTo>
                  <a:pt x="474" y="1293"/>
                </a:lnTo>
                <a:lnTo>
                  <a:pt x="476" y="1291"/>
                </a:lnTo>
                <a:lnTo>
                  <a:pt x="477" y="1289"/>
                </a:lnTo>
                <a:lnTo>
                  <a:pt x="478" y="1286"/>
                </a:lnTo>
                <a:lnTo>
                  <a:pt x="480" y="1284"/>
                </a:lnTo>
                <a:lnTo>
                  <a:pt x="481" y="1282"/>
                </a:lnTo>
                <a:lnTo>
                  <a:pt x="482" y="1281"/>
                </a:lnTo>
                <a:lnTo>
                  <a:pt x="484" y="1281"/>
                </a:lnTo>
                <a:lnTo>
                  <a:pt x="487" y="1284"/>
                </a:lnTo>
                <a:lnTo>
                  <a:pt x="489" y="1285"/>
                </a:lnTo>
                <a:lnTo>
                  <a:pt x="490" y="1287"/>
                </a:lnTo>
                <a:lnTo>
                  <a:pt x="491" y="1290"/>
                </a:lnTo>
                <a:lnTo>
                  <a:pt x="491" y="1293"/>
                </a:lnTo>
                <a:lnTo>
                  <a:pt x="492" y="1296"/>
                </a:lnTo>
                <a:lnTo>
                  <a:pt x="493" y="1299"/>
                </a:lnTo>
                <a:lnTo>
                  <a:pt x="494" y="1302"/>
                </a:lnTo>
                <a:lnTo>
                  <a:pt x="495" y="1305"/>
                </a:lnTo>
                <a:lnTo>
                  <a:pt x="497" y="1306"/>
                </a:lnTo>
                <a:lnTo>
                  <a:pt x="499" y="1308"/>
                </a:lnTo>
                <a:lnTo>
                  <a:pt x="502" y="1309"/>
                </a:lnTo>
                <a:lnTo>
                  <a:pt x="504" y="1309"/>
                </a:lnTo>
                <a:lnTo>
                  <a:pt x="507" y="1310"/>
                </a:lnTo>
                <a:lnTo>
                  <a:pt x="510" y="1310"/>
                </a:lnTo>
                <a:lnTo>
                  <a:pt x="512" y="1312"/>
                </a:lnTo>
                <a:lnTo>
                  <a:pt x="514" y="1313"/>
                </a:lnTo>
                <a:lnTo>
                  <a:pt x="517" y="1315"/>
                </a:lnTo>
                <a:lnTo>
                  <a:pt x="519" y="1315"/>
                </a:lnTo>
                <a:lnTo>
                  <a:pt x="521" y="1315"/>
                </a:lnTo>
                <a:lnTo>
                  <a:pt x="525" y="1314"/>
                </a:lnTo>
                <a:lnTo>
                  <a:pt x="527" y="1314"/>
                </a:lnTo>
                <a:lnTo>
                  <a:pt x="530" y="1313"/>
                </a:lnTo>
                <a:lnTo>
                  <a:pt x="533" y="1313"/>
                </a:lnTo>
                <a:lnTo>
                  <a:pt x="535" y="1314"/>
                </a:lnTo>
                <a:lnTo>
                  <a:pt x="536" y="1315"/>
                </a:lnTo>
                <a:lnTo>
                  <a:pt x="537" y="1316"/>
                </a:lnTo>
                <a:lnTo>
                  <a:pt x="539" y="1317"/>
                </a:lnTo>
                <a:lnTo>
                  <a:pt x="540" y="1319"/>
                </a:lnTo>
                <a:lnTo>
                  <a:pt x="541" y="1321"/>
                </a:lnTo>
                <a:lnTo>
                  <a:pt x="541" y="1323"/>
                </a:lnTo>
                <a:lnTo>
                  <a:pt x="542" y="1325"/>
                </a:lnTo>
                <a:lnTo>
                  <a:pt x="543" y="1327"/>
                </a:lnTo>
                <a:lnTo>
                  <a:pt x="545" y="1329"/>
                </a:lnTo>
                <a:lnTo>
                  <a:pt x="547" y="1330"/>
                </a:lnTo>
                <a:lnTo>
                  <a:pt x="549" y="1329"/>
                </a:lnTo>
                <a:lnTo>
                  <a:pt x="552" y="1328"/>
                </a:lnTo>
                <a:lnTo>
                  <a:pt x="554" y="1328"/>
                </a:lnTo>
                <a:lnTo>
                  <a:pt x="556" y="1328"/>
                </a:lnTo>
                <a:lnTo>
                  <a:pt x="559" y="1330"/>
                </a:lnTo>
                <a:lnTo>
                  <a:pt x="561" y="1331"/>
                </a:lnTo>
                <a:lnTo>
                  <a:pt x="563" y="1333"/>
                </a:lnTo>
                <a:lnTo>
                  <a:pt x="566" y="1334"/>
                </a:lnTo>
                <a:lnTo>
                  <a:pt x="568" y="1334"/>
                </a:lnTo>
                <a:lnTo>
                  <a:pt x="571" y="1333"/>
                </a:lnTo>
                <a:lnTo>
                  <a:pt x="571" y="1336"/>
                </a:lnTo>
                <a:lnTo>
                  <a:pt x="573" y="1340"/>
                </a:lnTo>
                <a:lnTo>
                  <a:pt x="575" y="1341"/>
                </a:lnTo>
                <a:lnTo>
                  <a:pt x="578" y="1341"/>
                </a:lnTo>
                <a:lnTo>
                  <a:pt x="580" y="1340"/>
                </a:lnTo>
                <a:lnTo>
                  <a:pt x="583" y="1340"/>
                </a:lnTo>
                <a:lnTo>
                  <a:pt x="586" y="1341"/>
                </a:lnTo>
                <a:lnTo>
                  <a:pt x="588" y="1341"/>
                </a:lnTo>
                <a:lnTo>
                  <a:pt x="591" y="1342"/>
                </a:lnTo>
                <a:lnTo>
                  <a:pt x="593" y="1343"/>
                </a:lnTo>
                <a:lnTo>
                  <a:pt x="597" y="1343"/>
                </a:lnTo>
                <a:lnTo>
                  <a:pt x="599" y="1342"/>
                </a:lnTo>
                <a:lnTo>
                  <a:pt x="600" y="1342"/>
                </a:lnTo>
                <a:lnTo>
                  <a:pt x="600" y="1341"/>
                </a:lnTo>
                <a:lnTo>
                  <a:pt x="600" y="1340"/>
                </a:lnTo>
                <a:lnTo>
                  <a:pt x="601" y="1339"/>
                </a:lnTo>
                <a:lnTo>
                  <a:pt x="605" y="1339"/>
                </a:lnTo>
                <a:lnTo>
                  <a:pt x="609" y="1339"/>
                </a:lnTo>
                <a:lnTo>
                  <a:pt x="613" y="1339"/>
                </a:lnTo>
                <a:lnTo>
                  <a:pt x="617" y="1341"/>
                </a:lnTo>
                <a:lnTo>
                  <a:pt x="620" y="1342"/>
                </a:lnTo>
                <a:lnTo>
                  <a:pt x="623" y="1343"/>
                </a:lnTo>
                <a:lnTo>
                  <a:pt x="627" y="1346"/>
                </a:lnTo>
                <a:lnTo>
                  <a:pt x="630" y="1347"/>
                </a:lnTo>
                <a:lnTo>
                  <a:pt x="635" y="1350"/>
                </a:lnTo>
                <a:lnTo>
                  <a:pt x="641" y="1351"/>
                </a:lnTo>
                <a:lnTo>
                  <a:pt x="646" y="1351"/>
                </a:lnTo>
                <a:lnTo>
                  <a:pt x="650" y="1351"/>
                </a:lnTo>
                <a:lnTo>
                  <a:pt x="655" y="1351"/>
                </a:lnTo>
                <a:lnTo>
                  <a:pt x="660" y="1350"/>
                </a:lnTo>
                <a:lnTo>
                  <a:pt x="666" y="1350"/>
                </a:lnTo>
                <a:lnTo>
                  <a:pt x="673" y="1350"/>
                </a:lnTo>
                <a:lnTo>
                  <a:pt x="682" y="1349"/>
                </a:lnTo>
                <a:lnTo>
                  <a:pt x="686" y="1346"/>
                </a:lnTo>
                <a:lnTo>
                  <a:pt x="687" y="1346"/>
                </a:lnTo>
                <a:lnTo>
                  <a:pt x="689" y="1345"/>
                </a:lnTo>
                <a:lnTo>
                  <a:pt x="693" y="1342"/>
                </a:lnTo>
                <a:lnTo>
                  <a:pt x="696" y="1342"/>
                </a:lnTo>
                <a:lnTo>
                  <a:pt x="700" y="1341"/>
                </a:lnTo>
                <a:lnTo>
                  <a:pt x="703" y="1342"/>
                </a:lnTo>
                <a:lnTo>
                  <a:pt x="704" y="1345"/>
                </a:lnTo>
                <a:lnTo>
                  <a:pt x="704" y="1348"/>
                </a:lnTo>
                <a:lnTo>
                  <a:pt x="704" y="1351"/>
                </a:lnTo>
                <a:lnTo>
                  <a:pt x="704" y="1354"/>
                </a:lnTo>
                <a:lnTo>
                  <a:pt x="705" y="1357"/>
                </a:lnTo>
                <a:lnTo>
                  <a:pt x="706" y="1360"/>
                </a:lnTo>
                <a:lnTo>
                  <a:pt x="707" y="1363"/>
                </a:lnTo>
                <a:lnTo>
                  <a:pt x="708" y="1365"/>
                </a:lnTo>
                <a:lnTo>
                  <a:pt x="709" y="1368"/>
                </a:lnTo>
                <a:lnTo>
                  <a:pt x="709" y="1370"/>
                </a:lnTo>
                <a:lnTo>
                  <a:pt x="710" y="1368"/>
                </a:lnTo>
                <a:lnTo>
                  <a:pt x="712" y="1366"/>
                </a:lnTo>
                <a:lnTo>
                  <a:pt x="715" y="1364"/>
                </a:lnTo>
                <a:lnTo>
                  <a:pt x="717" y="1362"/>
                </a:lnTo>
                <a:lnTo>
                  <a:pt x="719" y="1360"/>
                </a:lnTo>
                <a:lnTo>
                  <a:pt x="721" y="1358"/>
                </a:lnTo>
                <a:lnTo>
                  <a:pt x="721" y="1355"/>
                </a:lnTo>
                <a:lnTo>
                  <a:pt x="720" y="1352"/>
                </a:lnTo>
                <a:lnTo>
                  <a:pt x="722" y="1352"/>
                </a:lnTo>
                <a:lnTo>
                  <a:pt x="724" y="1351"/>
                </a:lnTo>
                <a:lnTo>
                  <a:pt x="725" y="1350"/>
                </a:lnTo>
                <a:lnTo>
                  <a:pt x="726" y="1350"/>
                </a:lnTo>
                <a:lnTo>
                  <a:pt x="729" y="1347"/>
                </a:lnTo>
                <a:lnTo>
                  <a:pt x="731" y="1344"/>
                </a:lnTo>
                <a:lnTo>
                  <a:pt x="733" y="1341"/>
                </a:lnTo>
                <a:lnTo>
                  <a:pt x="736" y="1339"/>
                </a:lnTo>
                <a:lnTo>
                  <a:pt x="739" y="1338"/>
                </a:lnTo>
                <a:lnTo>
                  <a:pt x="741" y="1336"/>
                </a:lnTo>
                <a:lnTo>
                  <a:pt x="744" y="1334"/>
                </a:lnTo>
                <a:lnTo>
                  <a:pt x="746" y="1332"/>
                </a:lnTo>
                <a:lnTo>
                  <a:pt x="749" y="1331"/>
                </a:lnTo>
                <a:lnTo>
                  <a:pt x="751" y="1329"/>
                </a:lnTo>
                <a:lnTo>
                  <a:pt x="754" y="1328"/>
                </a:lnTo>
                <a:lnTo>
                  <a:pt x="757" y="1328"/>
                </a:lnTo>
                <a:lnTo>
                  <a:pt x="758" y="1329"/>
                </a:lnTo>
                <a:lnTo>
                  <a:pt x="760" y="1329"/>
                </a:lnTo>
                <a:lnTo>
                  <a:pt x="761" y="1330"/>
                </a:lnTo>
                <a:lnTo>
                  <a:pt x="761" y="1332"/>
                </a:lnTo>
                <a:lnTo>
                  <a:pt x="764" y="1332"/>
                </a:lnTo>
                <a:lnTo>
                  <a:pt x="767" y="1331"/>
                </a:lnTo>
                <a:lnTo>
                  <a:pt x="769" y="1331"/>
                </a:lnTo>
                <a:lnTo>
                  <a:pt x="771" y="1331"/>
                </a:lnTo>
                <a:lnTo>
                  <a:pt x="773" y="1333"/>
                </a:lnTo>
                <a:lnTo>
                  <a:pt x="775" y="1336"/>
                </a:lnTo>
                <a:lnTo>
                  <a:pt x="778" y="1338"/>
                </a:lnTo>
                <a:lnTo>
                  <a:pt x="780" y="1339"/>
                </a:lnTo>
                <a:lnTo>
                  <a:pt x="783" y="1339"/>
                </a:lnTo>
                <a:lnTo>
                  <a:pt x="786" y="1339"/>
                </a:lnTo>
                <a:lnTo>
                  <a:pt x="788" y="1340"/>
                </a:lnTo>
                <a:lnTo>
                  <a:pt x="791" y="1341"/>
                </a:lnTo>
                <a:lnTo>
                  <a:pt x="794" y="1341"/>
                </a:lnTo>
                <a:lnTo>
                  <a:pt x="796" y="1341"/>
                </a:lnTo>
                <a:lnTo>
                  <a:pt x="799" y="1342"/>
                </a:lnTo>
                <a:lnTo>
                  <a:pt x="801" y="1342"/>
                </a:lnTo>
                <a:lnTo>
                  <a:pt x="805" y="1342"/>
                </a:lnTo>
                <a:lnTo>
                  <a:pt x="807" y="1342"/>
                </a:lnTo>
                <a:lnTo>
                  <a:pt x="810" y="1341"/>
                </a:lnTo>
                <a:lnTo>
                  <a:pt x="812" y="1341"/>
                </a:lnTo>
                <a:lnTo>
                  <a:pt x="815" y="1341"/>
                </a:lnTo>
                <a:lnTo>
                  <a:pt x="817" y="1340"/>
                </a:lnTo>
                <a:lnTo>
                  <a:pt x="819" y="1340"/>
                </a:lnTo>
                <a:lnTo>
                  <a:pt x="821" y="1341"/>
                </a:lnTo>
                <a:lnTo>
                  <a:pt x="823" y="1342"/>
                </a:lnTo>
                <a:lnTo>
                  <a:pt x="826" y="1344"/>
                </a:lnTo>
                <a:lnTo>
                  <a:pt x="828" y="1346"/>
                </a:lnTo>
                <a:lnTo>
                  <a:pt x="830" y="1350"/>
                </a:lnTo>
                <a:lnTo>
                  <a:pt x="831" y="1353"/>
                </a:lnTo>
                <a:lnTo>
                  <a:pt x="833" y="1356"/>
                </a:lnTo>
                <a:lnTo>
                  <a:pt x="835" y="1359"/>
                </a:lnTo>
                <a:lnTo>
                  <a:pt x="837" y="1362"/>
                </a:lnTo>
                <a:lnTo>
                  <a:pt x="847" y="1357"/>
                </a:lnTo>
                <a:lnTo>
                  <a:pt x="852" y="1356"/>
                </a:lnTo>
                <a:lnTo>
                  <a:pt x="856" y="1355"/>
                </a:lnTo>
                <a:lnTo>
                  <a:pt x="860" y="1354"/>
                </a:lnTo>
                <a:lnTo>
                  <a:pt x="864" y="1354"/>
                </a:lnTo>
                <a:lnTo>
                  <a:pt x="867" y="1353"/>
                </a:lnTo>
                <a:lnTo>
                  <a:pt x="872" y="1352"/>
                </a:lnTo>
                <a:lnTo>
                  <a:pt x="877" y="1352"/>
                </a:lnTo>
                <a:lnTo>
                  <a:pt x="882" y="1351"/>
                </a:lnTo>
                <a:lnTo>
                  <a:pt x="880" y="1345"/>
                </a:lnTo>
                <a:lnTo>
                  <a:pt x="880" y="1341"/>
                </a:lnTo>
                <a:lnTo>
                  <a:pt x="883" y="1339"/>
                </a:lnTo>
                <a:lnTo>
                  <a:pt x="887" y="1338"/>
                </a:lnTo>
                <a:lnTo>
                  <a:pt x="891" y="1336"/>
                </a:lnTo>
                <a:lnTo>
                  <a:pt x="895" y="1334"/>
                </a:lnTo>
                <a:lnTo>
                  <a:pt x="899" y="1332"/>
                </a:lnTo>
                <a:lnTo>
                  <a:pt x="901" y="1328"/>
                </a:lnTo>
                <a:lnTo>
                  <a:pt x="902" y="1325"/>
                </a:lnTo>
                <a:lnTo>
                  <a:pt x="903" y="1322"/>
                </a:lnTo>
                <a:lnTo>
                  <a:pt x="905" y="1319"/>
                </a:lnTo>
                <a:lnTo>
                  <a:pt x="906" y="1317"/>
                </a:lnTo>
                <a:lnTo>
                  <a:pt x="908" y="1315"/>
                </a:lnTo>
                <a:lnTo>
                  <a:pt x="910" y="1313"/>
                </a:lnTo>
                <a:lnTo>
                  <a:pt x="913" y="1312"/>
                </a:lnTo>
                <a:lnTo>
                  <a:pt x="915" y="1311"/>
                </a:lnTo>
                <a:lnTo>
                  <a:pt x="918" y="1310"/>
                </a:lnTo>
                <a:lnTo>
                  <a:pt x="921" y="1310"/>
                </a:lnTo>
                <a:lnTo>
                  <a:pt x="924" y="1310"/>
                </a:lnTo>
                <a:lnTo>
                  <a:pt x="928" y="1310"/>
                </a:lnTo>
                <a:lnTo>
                  <a:pt x="931" y="1310"/>
                </a:lnTo>
                <a:lnTo>
                  <a:pt x="935" y="1310"/>
                </a:lnTo>
                <a:lnTo>
                  <a:pt x="938" y="1310"/>
                </a:lnTo>
                <a:lnTo>
                  <a:pt x="940" y="1309"/>
                </a:lnTo>
                <a:lnTo>
                  <a:pt x="946" y="1306"/>
                </a:lnTo>
                <a:lnTo>
                  <a:pt x="950" y="1302"/>
                </a:lnTo>
                <a:lnTo>
                  <a:pt x="954" y="1297"/>
                </a:lnTo>
                <a:lnTo>
                  <a:pt x="958" y="1292"/>
                </a:lnTo>
                <a:lnTo>
                  <a:pt x="962" y="1288"/>
                </a:lnTo>
                <a:lnTo>
                  <a:pt x="967" y="1285"/>
                </a:lnTo>
                <a:lnTo>
                  <a:pt x="971" y="1284"/>
                </a:lnTo>
                <a:lnTo>
                  <a:pt x="977" y="1284"/>
                </a:lnTo>
                <a:lnTo>
                  <a:pt x="979" y="1284"/>
                </a:lnTo>
                <a:lnTo>
                  <a:pt x="982" y="1286"/>
                </a:lnTo>
                <a:lnTo>
                  <a:pt x="985" y="1287"/>
                </a:lnTo>
                <a:lnTo>
                  <a:pt x="988" y="1289"/>
                </a:lnTo>
                <a:lnTo>
                  <a:pt x="991" y="1291"/>
                </a:lnTo>
                <a:lnTo>
                  <a:pt x="994" y="1292"/>
                </a:lnTo>
                <a:lnTo>
                  <a:pt x="997" y="1293"/>
                </a:lnTo>
                <a:lnTo>
                  <a:pt x="1001" y="1293"/>
                </a:lnTo>
                <a:lnTo>
                  <a:pt x="1002" y="1294"/>
                </a:lnTo>
                <a:lnTo>
                  <a:pt x="1004" y="1295"/>
                </a:lnTo>
                <a:lnTo>
                  <a:pt x="1004" y="1297"/>
                </a:lnTo>
                <a:lnTo>
                  <a:pt x="1004" y="1299"/>
                </a:lnTo>
                <a:lnTo>
                  <a:pt x="1009" y="1297"/>
                </a:lnTo>
                <a:lnTo>
                  <a:pt x="1013" y="1294"/>
                </a:lnTo>
                <a:lnTo>
                  <a:pt x="1018" y="1290"/>
                </a:lnTo>
                <a:lnTo>
                  <a:pt x="1022" y="1286"/>
                </a:lnTo>
                <a:lnTo>
                  <a:pt x="1026" y="1284"/>
                </a:lnTo>
                <a:lnTo>
                  <a:pt x="1031" y="1282"/>
                </a:lnTo>
                <a:lnTo>
                  <a:pt x="1035" y="1281"/>
                </a:lnTo>
                <a:lnTo>
                  <a:pt x="1040" y="1283"/>
                </a:lnTo>
                <a:lnTo>
                  <a:pt x="1043" y="1284"/>
                </a:lnTo>
                <a:lnTo>
                  <a:pt x="1044" y="1287"/>
                </a:lnTo>
                <a:lnTo>
                  <a:pt x="1045" y="1290"/>
                </a:lnTo>
                <a:lnTo>
                  <a:pt x="1045" y="1293"/>
                </a:lnTo>
                <a:lnTo>
                  <a:pt x="1044" y="1296"/>
                </a:lnTo>
                <a:lnTo>
                  <a:pt x="1043" y="1300"/>
                </a:lnTo>
                <a:lnTo>
                  <a:pt x="1042" y="1304"/>
                </a:lnTo>
                <a:lnTo>
                  <a:pt x="1040" y="1307"/>
                </a:lnTo>
                <a:lnTo>
                  <a:pt x="1043" y="1306"/>
                </a:lnTo>
                <a:lnTo>
                  <a:pt x="1045" y="1305"/>
                </a:lnTo>
                <a:lnTo>
                  <a:pt x="1046" y="1303"/>
                </a:lnTo>
                <a:lnTo>
                  <a:pt x="1049" y="1302"/>
                </a:lnTo>
                <a:lnTo>
                  <a:pt x="1051" y="1301"/>
                </a:lnTo>
                <a:lnTo>
                  <a:pt x="1053" y="1300"/>
                </a:lnTo>
                <a:lnTo>
                  <a:pt x="1056" y="1299"/>
                </a:lnTo>
                <a:lnTo>
                  <a:pt x="1058" y="1299"/>
                </a:lnTo>
                <a:lnTo>
                  <a:pt x="1059" y="1302"/>
                </a:lnTo>
                <a:lnTo>
                  <a:pt x="1062" y="1304"/>
                </a:lnTo>
                <a:lnTo>
                  <a:pt x="1065" y="1306"/>
                </a:lnTo>
                <a:lnTo>
                  <a:pt x="1064" y="1310"/>
                </a:lnTo>
                <a:lnTo>
                  <a:pt x="1061" y="1313"/>
                </a:lnTo>
                <a:lnTo>
                  <a:pt x="1059" y="1315"/>
                </a:lnTo>
                <a:lnTo>
                  <a:pt x="1057" y="1317"/>
                </a:lnTo>
                <a:lnTo>
                  <a:pt x="1054" y="1318"/>
                </a:lnTo>
                <a:lnTo>
                  <a:pt x="1052" y="1319"/>
                </a:lnTo>
                <a:lnTo>
                  <a:pt x="1050" y="1320"/>
                </a:lnTo>
                <a:lnTo>
                  <a:pt x="1046" y="1321"/>
                </a:lnTo>
                <a:lnTo>
                  <a:pt x="1044" y="1323"/>
                </a:lnTo>
                <a:lnTo>
                  <a:pt x="1043" y="1324"/>
                </a:lnTo>
                <a:lnTo>
                  <a:pt x="1044" y="1325"/>
                </a:lnTo>
                <a:lnTo>
                  <a:pt x="1045" y="1327"/>
                </a:lnTo>
                <a:lnTo>
                  <a:pt x="1046" y="1328"/>
                </a:lnTo>
                <a:lnTo>
                  <a:pt x="1050" y="1328"/>
                </a:lnTo>
                <a:lnTo>
                  <a:pt x="1054" y="1328"/>
                </a:lnTo>
                <a:lnTo>
                  <a:pt x="1058" y="1327"/>
                </a:lnTo>
                <a:lnTo>
                  <a:pt x="1062" y="1327"/>
                </a:lnTo>
                <a:lnTo>
                  <a:pt x="1065" y="1328"/>
                </a:lnTo>
                <a:lnTo>
                  <a:pt x="1069" y="1328"/>
                </a:lnTo>
                <a:lnTo>
                  <a:pt x="1073" y="1329"/>
                </a:lnTo>
                <a:lnTo>
                  <a:pt x="1076" y="1331"/>
                </a:lnTo>
                <a:lnTo>
                  <a:pt x="1077" y="1327"/>
                </a:lnTo>
                <a:lnTo>
                  <a:pt x="1079" y="1327"/>
                </a:lnTo>
                <a:lnTo>
                  <a:pt x="1082" y="1328"/>
                </a:lnTo>
                <a:lnTo>
                  <a:pt x="1086" y="1328"/>
                </a:lnTo>
                <a:lnTo>
                  <a:pt x="1092" y="1332"/>
                </a:lnTo>
                <a:lnTo>
                  <a:pt x="1095" y="1334"/>
                </a:lnTo>
                <a:lnTo>
                  <a:pt x="1100" y="1333"/>
                </a:lnTo>
                <a:lnTo>
                  <a:pt x="1101" y="1332"/>
                </a:lnTo>
                <a:lnTo>
                  <a:pt x="1101" y="1329"/>
                </a:lnTo>
                <a:lnTo>
                  <a:pt x="1100" y="1328"/>
                </a:lnTo>
                <a:lnTo>
                  <a:pt x="1099" y="1326"/>
                </a:lnTo>
                <a:lnTo>
                  <a:pt x="1098" y="1324"/>
                </a:lnTo>
                <a:lnTo>
                  <a:pt x="1098" y="1322"/>
                </a:lnTo>
                <a:lnTo>
                  <a:pt x="1098" y="1319"/>
                </a:lnTo>
                <a:lnTo>
                  <a:pt x="1100" y="1320"/>
                </a:lnTo>
                <a:lnTo>
                  <a:pt x="1103" y="1319"/>
                </a:lnTo>
                <a:lnTo>
                  <a:pt x="1105" y="1318"/>
                </a:lnTo>
                <a:lnTo>
                  <a:pt x="1107" y="1319"/>
                </a:lnTo>
                <a:lnTo>
                  <a:pt x="1111" y="1322"/>
                </a:lnTo>
                <a:lnTo>
                  <a:pt x="1115" y="1325"/>
                </a:lnTo>
                <a:lnTo>
                  <a:pt x="1119" y="1328"/>
                </a:lnTo>
                <a:lnTo>
                  <a:pt x="1122" y="1331"/>
                </a:lnTo>
                <a:lnTo>
                  <a:pt x="1126" y="1335"/>
                </a:lnTo>
                <a:lnTo>
                  <a:pt x="1129" y="1338"/>
                </a:lnTo>
                <a:lnTo>
                  <a:pt x="1131" y="1341"/>
                </a:lnTo>
                <a:lnTo>
                  <a:pt x="1132" y="1345"/>
                </a:lnTo>
                <a:lnTo>
                  <a:pt x="1133" y="1348"/>
                </a:lnTo>
                <a:lnTo>
                  <a:pt x="1133" y="1351"/>
                </a:lnTo>
                <a:lnTo>
                  <a:pt x="1133" y="1353"/>
                </a:lnTo>
                <a:lnTo>
                  <a:pt x="1133" y="1356"/>
                </a:lnTo>
                <a:lnTo>
                  <a:pt x="1133" y="1359"/>
                </a:lnTo>
                <a:lnTo>
                  <a:pt x="1134" y="1361"/>
                </a:lnTo>
                <a:lnTo>
                  <a:pt x="1135" y="1363"/>
                </a:lnTo>
                <a:lnTo>
                  <a:pt x="1137" y="1364"/>
                </a:lnTo>
                <a:lnTo>
                  <a:pt x="1138" y="1364"/>
                </a:lnTo>
                <a:lnTo>
                  <a:pt x="1140" y="1364"/>
                </a:lnTo>
                <a:lnTo>
                  <a:pt x="1141" y="1364"/>
                </a:lnTo>
                <a:lnTo>
                  <a:pt x="1143" y="1363"/>
                </a:lnTo>
                <a:lnTo>
                  <a:pt x="1145" y="1362"/>
                </a:lnTo>
                <a:lnTo>
                  <a:pt x="1147" y="1362"/>
                </a:lnTo>
                <a:lnTo>
                  <a:pt x="1149" y="1362"/>
                </a:lnTo>
                <a:lnTo>
                  <a:pt x="1151" y="1363"/>
                </a:lnTo>
                <a:lnTo>
                  <a:pt x="1152" y="1365"/>
                </a:lnTo>
                <a:lnTo>
                  <a:pt x="1155" y="1367"/>
                </a:lnTo>
                <a:lnTo>
                  <a:pt x="1157" y="1369"/>
                </a:lnTo>
                <a:lnTo>
                  <a:pt x="1157" y="1372"/>
                </a:lnTo>
                <a:lnTo>
                  <a:pt x="1158" y="1375"/>
                </a:lnTo>
                <a:lnTo>
                  <a:pt x="1158" y="1378"/>
                </a:lnTo>
                <a:lnTo>
                  <a:pt x="1157" y="1381"/>
                </a:lnTo>
                <a:lnTo>
                  <a:pt x="1156" y="1384"/>
                </a:lnTo>
                <a:lnTo>
                  <a:pt x="1155" y="1388"/>
                </a:lnTo>
                <a:lnTo>
                  <a:pt x="1156" y="1392"/>
                </a:lnTo>
                <a:lnTo>
                  <a:pt x="1157" y="1395"/>
                </a:lnTo>
                <a:lnTo>
                  <a:pt x="1160" y="1398"/>
                </a:lnTo>
                <a:lnTo>
                  <a:pt x="1162" y="1402"/>
                </a:lnTo>
                <a:lnTo>
                  <a:pt x="1163" y="1406"/>
                </a:lnTo>
                <a:lnTo>
                  <a:pt x="1164" y="1411"/>
                </a:lnTo>
                <a:lnTo>
                  <a:pt x="1163" y="1415"/>
                </a:lnTo>
                <a:lnTo>
                  <a:pt x="1161" y="1419"/>
                </a:lnTo>
                <a:lnTo>
                  <a:pt x="1159" y="1423"/>
                </a:lnTo>
                <a:lnTo>
                  <a:pt x="1156" y="1426"/>
                </a:lnTo>
                <a:lnTo>
                  <a:pt x="1154" y="1430"/>
                </a:lnTo>
                <a:lnTo>
                  <a:pt x="1152" y="1433"/>
                </a:lnTo>
                <a:lnTo>
                  <a:pt x="1151" y="1437"/>
                </a:lnTo>
                <a:lnTo>
                  <a:pt x="1152" y="1440"/>
                </a:lnTo>
                <a:lnTo>
                  <a:pt x="1155" y="1444"/>
                </a:lnTo>
                <a:lnTo>
                  <a:pt x="1152" y="1445"/>
                </a:lnTo>
                <a:lnTo>
                  <a:pt x="1149" y="1447"/>
                </a:lnTo>
                <a:lnTo>
                  <a:pt x="1147" y="1449"/>
                </a:lnTo>
                <a:lnTo>
                  <a:pt x="1145" y="1450"/>
                </a:lnTo>
                <a:lnTo>
                  <a:pt x="1143" y="1452"/>
                </a:lnTo>
                <a:lnTo>
                  <a:pt x="1142" y="1454"/>
                </a:lnTo>
                <a:lnTo>
                  <a:pt x="1141" y="1456"/>
                </a:lnTo>
                <a:lnTo>
                  <a:pt x="1141" y="1458"/>
                </a:lnTo>
                <a:lnTo>
                  <a:pt x="1140" y="1463"/>
                </a:lnTo>
                <a:lnTo>
                  <a:pt x="1138" y="1466"/>
                </a:lnTo>
                <a:lnTo>
                  <a:pt x="1135" y="1470"/>
                </a:lnTo>
                <a:lnTo>
                  <a:pt x="1132" y="1472"/>
                </a:lnTo>
                <a:lnTo>
                  <a:pt x="1128" y="1474"/>
                </a:lnTo>
                <a:lnTo>
                  <a:pt x="1124" y="1477"/>
                </a:lnTo>
                <a:lnTo>
                  <a:pt x="1120" y="1478"/>
                </a:lnTo>
                <a:lnTo>
                  <a:pt x="1117" y="1480"/>
                </a:lnTo>
                <a:lnTo>
                  <a:pt x="1114" y="1482"/>
                </a:lnTo>
                <a:lnTo>
                  <a:pt x="1112" y="1485"/>
                </a:lnTo>
                <a:lnTo>
                  <a:pt x="1111" y="1488"/>
                </a:lnTo>
                <a:lnTo>
                  <a:pt x="1110" y="1491"/>
                </a:lnTo>
                <a:lnTo>
                  <a:pt x="1108" y="1494"/>
                </a:lnTo>
                <a:lnTo>
                  <a:pt x="1107" y="1497"/>
                </a:lnTo>
                <a:lnTo>
                  <a:pt x="1104" y="1500"/>
                </a:lnTo>
                <a:lnTo>
                  <a:pt x="1101" y="1502"/>
                </a:lnTo>
                <a:lnTo>
                  <a:pt x="1104" y="1507"/>
                </a:lnTo>
                <a:lnTo>
                  <a:pt x="1107" y="1512"/>
                </a:lnTo>
                <a:lnTo>
                  <a:pt x="1109" y="1517"/>
                </a:lnTo>
                <a:lnTo>
                  <a:pt x="1111" y="1522"/>
                </a:lnTo>
                <a:lnTo>
                  <a:pt x="1112" y="1527"/>
                </a:lnTo>
                <a:lnTo>
                  <a:pt x="1111" y="1532"/>
                </a:lnTo>
                <a:lnTo>
                  <a:pt x="1109" y="1538"/>
                </a:lnTo>
                <a:lnTo>
                  <a:pt x="1104" y="1543"/>
                </a:lnTo>
                <a:lnTo>
                  <a:pt x="1108" y="1540"/>
                </a:lnTo>
                <a:lnTo>
                  <a:pt x="1112" y="1538"/>
                </a:lnTo>
                <a:lnTo>
                  <a:pt x="1115" y="1536"/>
                </a:lnTo>
                <a:lnTo>
                  <a:pt x="1119" y="1534"/>
                </a:lnTo>
                <a:lnTo>
                  <a:pt x="1123" y="1532"/>
                </a:lnTo>
                <a:lnTo>
                  <a:pt x="1126" y="1530"/>
                </a:lnTo>
                <a:lnTo>
                  <a:pt x="1130" y="1529"/>
                </a:lnTo>
                <a:lnTo>
                  <a:pt x="1134" y="1527"/>
                </a:lnTo>
                <a:lnTo>
                  <a:pt x="1138" y="1525"/>
                </a:lnTo>
                <a:lnTo>
                  <a:pt x="1141" y="1525"/>
                </a:lnTo>
                <a:lnTo>
                  <a:pt x="1145" y="1524"/>
                </a:lnTo>
                <a:lnTo>
                  <a:pt x="1149" y="1524"/>
                </a:lnTo>
                <a:lnTo>
                  <a:pt x="1155" y="1524"/>
                </a:lnTo>
                <a:lnTo>
                  <a:pt x="1159" y="1525"/>
                </a:lnTo>
                <a:lnTo>
                  <a:pt x="1163" y="1526"/>
                </a:lnTo>
                <a:lnTo>
                  <a:pt x="1167" y="1528"/>
                </a:lnTo>
                <a:lnTo>
                  <a:pt x="1164" y="1530"/>
                </a:lnTo>
                <a:lnTo>
                  <a:pt x="1161" y="1533"/>
                </a:lnTo>
                <a:lnTo>
                  <a:pt x="1161" y="1537"/>
                </a:lnTo>
                <a:lnTo>
                  <a:pt x="1161" y="1542"/>
                </a:lnTo>
                <a:lnTo>
                  <a:pt x="1161" y="1546"/>
                </a:lnTo>
                <a:lnTo>
                  <a:pt x="1163" y="1551"/>
                </a:lnTo>
                <a:lnTo>
                  <a:pt x="1165" y="1555"/>
                </a:lnTo>
                <a:lnTo>
                  <a:pt x="1166" y="1558"/>
                </a:lnTo>
                <a:lnTo>
                  <a:pt x="1167" y="1559"/>
                </a:lnTo>
                <a:lnTo>
                  <a:pt x="1167" y="1561"/>
                </a:lnTo>
                <a:lnTo>
                  <a:pt x="1167" y="1563"/>
                </a:lnTo>
                <a:lnTo>
                  <a:pt x="1166" y="1565"/>
                </a:lnTo>
                <a:lnTo>
                  <a:pt x="1166" y="1567"/>
                </a:lnTo>
                <a:lnTo>
                  <a:pt x="1165" y="1569"/>
                </a:lnTo>
                <a:lnTo>
                  <a:pt x="1165" y="1571"/>
                </a:lnTo>
                <a:lnTo>
                  <a:pt x="1167" y="1574"/>
                </a:lnTo>
                <a:lnTo>
                  <a:pt x="1170" y="1575"/>
                </a:lnTo>
                <a:lnTo>
                  <a:pt x="1173" y="1575"/>
                </a:lnTo>
                <a:lnTo>
                  <a:pt x="1177" y="1575"/>
                </a:lnTo>
                <a:lnTo>
                  <a:pt x="1181" y="1574"/>
                </a:lnTo>
                <a:lnTo>
                  <a:pt x="1184" y="1574"/>
                </a:lnTo>
                <a:lnTo>
                  <a:pt x="1187" y="1574"/>
                </a:lnTo>
                <a:lnTo>
                  <a:pt x="1188" y="1575"/>
                </a:lnTo>
                <a:lnTo>
                  <a:pt x="1188" y="1580"/>
                </a:lnTo>
                <a:lnTo>
                  <a:pt x="1187" y="1586"/>
                </a:lnTo>
                <a:lnTo>
                  <a:pt x="1186" y="1591"/>
                </a:lnTo>
                <a:lnTo>
                  <a:pt x="1184" y="1597"/>
                </a:lnTo>
                <a:lnTo>
                  <a:pt x="1182" y="1603"/>
                </a:lnTo>
                <a:lnTo>
                  <a:pt x="1181" y="1609"/>
                </a:lnTo>
                <a:lnTo>
                  <a:pt x="1181" y="1615"/>
                </a:lnTo>
                <a:lnTo>
                  <a:pt x="1183" y="1620"/>
                </a:lnTo>
                <a:lnTo>
                  <a:pt x="1186" y="1623"/>
                </a:lnTo>
                <a:lnTo>
                  <a:pt x="1189" y="1624"/>
                </a:lnTo>
                <a:lnTo>
                  <a:pt x="1193" y="1624"/>
                </a:lnTo>
                <a:lnTo>
                  <a:pt x="1198" y="1624"/>
                </a:lnTo>
                <a:lnTo>
                  <a:pt x="1202" y="1624"/>
                </a:lnTo>
                <a:lnTo>
                  <a:pt x="1206" y="1624"/>
                </a:lnTo>
                <a:lnTo>
                  <a:pt x="1210" y="1625"/>
                </a:lnTo>
                <a:lnTo>
                  <a:pt x="1213" y="1627"/>
                </a:lnTo>
                <a:lnTo>
                  <a:pt x="1214" y="1629"/>
                </a:lnTo>
                <a:lnTo>
                  <a:pt x="1214" y="1630"/>
                </a:lnTo>
                <a:lnTo>
                  <a:pt x="1214" y="1633"/>
                </a:lnTo>
                <a:lnTo>
                  <a:pt x="1213" y="1635"/>
                </a:lnTo>
                <a:lnTo>
                  <a:pt x="1212" y="1637"/>
                </a:lnTo>
                <a:lnTo>
                  <a:pt x="1211" y="1639"/>
                </a:lnTo>
                <a:lnTo>
                  <a:pt x="1210" y="1642"/>
                </a:lnTo>
                <a:lnTo>
                  <a:pt x="1208" y="1644"/>
                </a:lnTo>
                <a:lnTo>
                  <a:pt x="1211" y="1644"/>
                </a:lnTo>
                <a:lnTo>
                  <a:pt x="1214" y="1645"/>
                </a:lnTo>
                <a:lnTo>
                  <a:pt x="1217" y="1647"/>
                </a:lnTo>
                <a:lnTo>
                  <a:pt x="1220" y="1648"/>
                </a:lnTo>
                <a:lnTo>
                  <a:pt x="1220" y="1649"/>
                </a:lnTo>
                <a:lnTo>
                  <a:pt x="1219" y="1651"/>
                </a:lnTo>
                <a:lnTo>
                  <a:pt x="1217" y="1653"/>
                </a:lnTo>
                <a:lnTo>
                  <a:pt x="1217" y="1655"/>
                </a:lnTo>
                <a:lnTo>
                  <a:pt x="1225" y="1655"/>
                </a:lnTo>
                <a:lnTo>
                  <a:pt x="1231" y="1654"/>
                </a:lnTo>
                <a:lnTo>
                  <a:pt x="1237" y="1653"/>
                </a:lnTo>
                <a:lnTo>
                  <a:pt x="1243" y="1650"/>
                </a:lnTo>
                <a:lnTo>
                  <a:pt x="1249" y="1648"/>
                </a:lnTo>
                <a:lnTo>
                  <a:pt x="1256" y="1646"/>
                </a:lnTo>
                <a:lnTo>
                  <a:pt x="1262" y="1645"/>
                </a:lnTo>
                <a:lnTo>
                  <a:pt x="1268" y="1644"/>
                </a:lnTo>
                <a:lnTo>
                  <a:pt x="1268" y="1646"/>
                </a:lnTo>
                <a:lnTo>
                  <a:pt x="1267" y="1647"/>
                </a:lnTo>
                <a:lnTo>
                  <a:pt x="1267" y="1648"/>
                </a:lnTo>
                <a:lnTo>
                  <a:pt x="1266" y="1649"/>
                </a:lnTo>
                <a:lnTo>
                  <a:pt x="1265" y="1653"/>
                </a:lnTo>
                <a:lnTo>
                  <a:pt x="1265" y="1654"/>
                </a:lnTo>
                <a:lnTo>
                  <a:pt x="1267" y="1655"/>
                </a:lnTo>
                <a:lnTo>
                  <a:pt x="1270" y="1657"/>
                </a:lnTo>
                <a:lnTo>
                  <a:pt x="1273" y="1660"/>
                </a:lnTo>
                <a:lnTo>
                  <a:pt x="1276" y="1662"/>
                </a:lnTo>
                <a:lnTo>
                  <a:pt x="1278" y="1664"/>
                </a:lnTo>
                <a:lnTo>
                  <a:pt x="1281" y="1666"/>
                </a:lnTo>
                <a:lnTo>
                  <a:pt x="1283" y="1667"/>
                </a:lnTo>
                <a:lnTo>
                  <a:pt x="1284" y="1667"/>
                </a:lnTo>
                <a:lnTo>
                  <a:pt x="1286" y="1668"/>
                </a:lnTo>
                <a:lnTo>
                  <a:pt x="1287" y="1668"/>
                </a:lnTo>
                <a:lnTo>
                  <a:pt x="1289" y="1668"/>
                </a:lnTo>
                <a:lnTo>
                  <a:pt x="1291" y="1668"/>
                </a:lnTo>
                <a:lnTo>
                  <a:pt x="1294" y="1667"/>
                </a:lnTo>
                <a:lnTo>
                  <a:pt x="1295" y="1666"/>
                </a:lnTo>
                <a:lnTo>
                  <a:pt x="1298" y="1664"/>
                </a:lnTo>
                <a:lnTo>
                  <a:pt x="1299" y="1662"/>
                </a:lnTo>
                <a:lnTo>
                  <a:pt x="1300" y="1660"/>
                </a:lnTo>
                <a:lnTo>
                  <a:pt x="1300" y="1656"/>
                </a:lnTo>
                <a:lnTo>
                  <a:pt x="1300" y="1653"/>
                </a:lnTo>
                <a:lnTo>
                  <a:pt x="1299" y="1651"/>
                </a:lnTo>
                <a:lnTo>
                  <a:pt x="1298" y="1649"/>
                </a:lnTo>
                <a:lnTo>
                  <a:pt x="1298" y="1647"/>
                </a:lnTo>
                <a:lnTo>
                  <a:pt x="1298" y="1646"/>
                </a:lnTo>
                <a:lnTo>
                  <a:pt x="1297" y="1646"/>
                </a:lnTo>
                <a:lnTo>
                  <a:pt x="1296" y="1645"/>
                </a:lnTo>
                <a:lnTo>
                  <a:pt x="1295" y="1643"/>
                </a:lnTo>
                <a:lnTo>
                  <a:pt x="1292" y="1641"/>
                </a:lnTo>
                <a:lnTo>
                  <a:pt x="1290" y="1638"/>
                </a:lnTo>
                <a:lnTo>
                  <a:pt x="1289" y="1634"/>
                </a:lnTo>
                <a:lnTo>
                  <a:pt x="1288" y="1631"/>
                </a:lnTo>
                <a:lnTo>
                  <a:pt x="1287" y="1628"/>
                </a:lnTo>
                <a:lnTo>
                  <a:pt x="1286" y="1624"/>
                </a:lnTo>
                <a:lnTo>
                  <a:pt x="1286" y="1620"/>
                </a:lnTo>
                <a:lnTo>
                  <a:pt x="1285" y="1619"/>
                </a:lnTo>
                <a:lnTo>
                  <a:pt x="1284" y="1619"/>
                </a:lnTo>
                <a:lnTo>
                  <a:pt x="1282" y="1617"/>
                </a:lnTo>
                <a:lnTo>
                  <a:pt x="1281" y="1614"/>
                </a:lnTo>
                <a:lnTo>
                  <a:pt x="1281" y="1610"/>
                </a:lnTo>
                <a:lnTo>
                  <a:pt x="1282" y="1606"/>
                </a:lnTo>
                <a:lnTo>
                  <a:pt x="1284" y="1604"/>
                </a:lnTo>
                <a:lnTo>
                  <a:pt x="1286" y="1603"/>
                </a:lnTo>
                <a:lnTo>
                  <a:pt x="1288" y="1602"/>
                </a:lnTo>
                <a:lnTo>
                  <a:pt x="1291" y="1602"/>
                </a:lnTo>
                <a:lnTo>
                  <a:pt x="1294" y="1602"/>
                </a:lnTo>
                <a:lnTo>
                  <a:pt x="1296" y="1602"/>
                </a:lnTo>
                <a:lnTo>
                  <a:pt x="1298" y="1603"/>
                </a:lnTo>
                <a:lnTo>
                  <a:pt x="1300" y="1603"/>
                </a:lnTo>
                <a:lnTo>
                  <a:pt x="1302" y="1604"/>
                </a:lnTo>
                <a:lnTo>
                  <a:pt x="1304" y="1605"/>
                </a:lnTo>
                <a:lnTo>
                  <a:pt x="1306" y="1606"/>
                </a:lnTo>
                <a:lnTo>
                  <a:pt x="1309" y="1608"/>
                </a:lnTo>
                <a:lnTo>
                  <a:pt x="1311" y="1609"/>
                </a:lnTo>
                <a:lnTo>
                  <a:pt x="1314" y="1610"/>
                </a:lnTo>
                <a:lnTo>
                  <a:pt x="1316" y="1611"/>
                </a:lnTo>
                <a:lnTo>
                  <a:pt x="1318" y="1611"/>
                </a:lnTo>
                <a:lnTo>
                  <a:pt x="1318" y="1610"/>
                </a:lnTo>
                <a:lnTo>
                  <a:pt x="1319" y="1609"/>
                </a:lnTo>
                <a:lnTo>
                  <a:pt x="1320" y="1608"/>
                </a:lnTo>
                <a:lnTo>
                  <a:pt x="1320" y="1607"/>
                </a:lnTo>
                <a:lnTo>
                  <a:pt x="1320" y="1604"/>
                </a:lnTo>
                <a:lnTo>
                  <a:pt x="1321" y="1602"/>
                </a:lnTo>
                <a:lnTo>
                  <a:pt x="1321" y="1599"/>
                </a:lnTo>
                <a:lnTo>
                  <a:pt x="1322" y="1598"/>
                </a:lnTo>
                <a:lnTo>
                  <a:pt x="1322" y="1596"/>
                </a:lnTo>
                <a:lnTo>
                  <a:pt x="1323" y="1594"/>
                </a:lnTo>
                <a:lnTo>
                  <a:pt x="1324" y="1592"/>
                </a:lnTo>
                <a:lnTo>
                  <a:pt x="1325" y="1590"/>
                </a:lnTo>
                <a:lnTo>
                  <a:pt x="1327" y="1589"/>
                </a:lnTo>
                <a:lnTo>
                  <a:pt x="1329" y="1589"/>
                </a:lnTo>
                <a:lnTo>
                  <a:pt x="1331" y="1589"/>
                </a:lnTo>
                <a:lnTo>
                  <a:pt x="1333" y="1590"/>
                </a:lnTo>
                <a:lnTo>
                  <a:pt x="1335" y="1593"/>
                </a:lnTo>
                <a:lnTo>
                  <a:pt x="1337" y="1595"/>
                </a:lnTo>
                <a:lnTo>
                  <a:pt x="1340" y="1598"/>
                </a:lnTo>
                <a:lnTo>
                  <a:pt x="1343" y="1599"/>
                </a:lnTo>
                <a:lnTo>
                  <a:pt x="1346" y="1601"/>
                </a:lnTo>
                <a:lnTo>
                  <a:pt x="1349" y="1602"/>
                </a:lnTo>
                <a:lnTo>
                  <a:pt x="1351" y="1602"/>
                </a:lnTo>
                <a:lnTo>
                  <a:pt x="1354" y="1602"/>
                </a:lnTo>
                <a:lnTo>
                  <a:pt x="1356" y="1601"/>
                </a:lnTo>
                <a:lnTo>
                  <a:pt x="1357" y="1599"/>
                </a:lnTo>
                <a:lnTo>
                  <a:pt x="1358" y="1597"/>
                </a:lnTo>
                <a:lnTo>
                  <a:pt x="1360" y="1594"/>
                </a:lnTo>
                <a:lnTo>
                  <a:pt x="1361" y="1592"/>
                </a:lnTo>
                <a:lnTo>
                  <a:pt x="1362" y="1590"/>
                </a:lnTo>
                <a:lnTo>
                  <a:pt x="1365" y="1588"/>
                </a:lnTo>
                <a:lnTo>
                  <a:pt x="1367" y="1587"/>
                </a:lnTo>
                <a:lnTo>
                  <a:pt x="1371" y="1587"/>
                </a:lnTo>
                <a:lnTo>
                  <a:pt x="1375" y="1587"/>
                </a:lnTo>
                <a:lnTo>
                  <a:pt x="1378" y="1587"/>
                </a:lnTo>
                <a:lnTo>
                  <a:pt x="1382" y="1589"/>
                </a:lnTo>
                <a:lnTo>
                  <a:pt x="1385" y="1591"/>
                </a:lnTo>
                <a:lnTo>
                  <a:pt x="1387" y="1593"/>
                </a:lnTo>
                <a:lnTo>
                  <a:pt x="1389" y="1597"/>
                </a:lnTo>
                <a:lnTo>
                  <a:pt x="1391" y="1601"/>
                </a:lnTo>
                <a:lnTo>
                  <a:pt x="1393" y="1600"/>
                </a:lnTo>
                <a:lnTo>
                  <a:pt x="1396" y="1599"/>
                </a:lnTo>
                <a:lnTo>
                  <a:pt x="1398" y="1598"/>
                </a:lnTo>
                <a:lnTo>
                  <a:pt x="1401" y="1597"/>
                </a:lnTo>
                <a:lnTo>
                  <a:pt x="1403" y="1595"/>
                </a:lnTo>
                <a:lnTo>
                  <a:pt x="1405" y="1594"/>
                </a:lnTo>
                <a:lnTo>
                  <a:pt x="1407" y="1592"/>
                </a:lnTo>
                <a:lnTo>
                  <a:pt x="1408" y="1589"/>
                </a:lnTo>
                <a:lnTo>
                  <a:pt x="1410" y="1590"/>
                </a:lnTo>
                <a:lnTo>
                  <a:pt x="1411" y="1591"/>
                </a:lnTo>
                <a:lnTo>
                  <a:pt x="1411" y="1593"/>
                </a:lnTo>
                <a:lnTo>
                  <a:pt x="1411" y="1595"/>
                </a:lnTo>
                <a:lnTo>
                  <a:pt x="1413" y="1595"/>
                </a:lnTo>
                <a:lnTo>
                  <a:pt x="1415" y="1595"/>
                </a:lnTo>
                <a:lnTo>
                  <a:pt x="1416" y="1595"/>
                </a:lnTo>
                <a:lnTo>
                  <a:pt x="1417" y="1594"/>
                </a:lnTo>
                <a:lnTo>
                  <a:pt x="1417" y="1592"/>
                </a:lnTo>
                <a:lnTo>
                  <a:pt x="1417" y="1591"/>
                </a:lnTo>
                <a:lnTo>
                  <a:pt x="1418" y="1590"/>
                </a:lnTo>
                <a:lnTo>
                  <a:pt x="1420" y="1588"/>
                </a:lnTo>
                <a:lnTo>
                  <a:pt x="1422" y="1587"/>
                </a:lnTo>
                <a:lnTo>
                  <a:pt x="1424" y="1587"/>
                </a:lnTo>
                <a:lnTo>
                  <a:pt x="1426" y="1587"/>
                </a:lnTo>
                <a:lnTo>
                  <a:pt x="1428" y="1588"/>
                </a:lnTo>
                <a:lnTo>
                  <a:pt x="1430" y="1588"/>
                </a:lnTo>
                <a:lnTo>
                  <a:pt x="1432" y="1589"/>
                </a:lnTo>
                <a:lnTo>
                  <a:pt x="1436" y="1589"/>
                </a:lnTo>
                <a:lnTo>
                  <a:pt x="1435" y="1584"/>
                </a:lnTo>
                <a:lnTo>
                  <a:pt x="1434" y="1580"/>
                </a:lnTo>
                <a:lnTo>
                  <a:pt x="1434" y="1576"/>
                </a:lnTo>
                <a:lnTo>
                  <a:pt x="1435" y="1572"/>
                </a:lnTo>
                <a:lnTo>
                  <a:pt x="1437" y="1569"/>
                </a:lnTo>
                <a:lnTo>
                  <a:pt x="1439" y="1567"/>
                </a:lnTo>
                <a:lnTo>
                  <a:pt x="1442" y="1564"/>
                </a:lnTo>
                <a:lnTo>
                  <a:pt x="1446" y="1562"/>
                </a:lnTo>
                <a:lnTo>
                  <a:pt x="1449" y="1561"/>
                </a:lnTo>
                <a:lnTo>
                  <a:pt x="1453" y="1561"/>
                </a:lnTo>
                <a:lnTo>
                  <a:pt x="1457" y="1562"/>
                </a:lnTo>
                <a:lnTo>
                  <a:pt x="1461" y="1564"/>
                </a:lnTo>
                <a:lnTo>
                  <a:pt x="1464" y="1566"/>
                </a:lnTo>
                <a:lnTo>
                  <a:pt x="1468" y="1569"/>
                </a:lnTo>
                <a:lnTo>
                  <a:pt x="1471" y="1572"/>
                </a:lnTo>
                <a:lnTo>
                  <a:pt x="1473" y="1576"/>
                </a:lnTo>
                <a:lnTo>
                  <a:pt x="1476" y="1579"/>
                </a:lnTo>
                <a:lnTo>
                  <a:pt x="1478" y="1579"/>
                </a:lnTo>
                <a:lnTo>
                  <a:pt x="1481" y="1580"/>
                </a:lnTo>
                <a:lnTo>
                  <a:pt x="1485" y="1580"/>
                </a:lnTo>
                <a:lnTo>
                  <a:pt x="1489" y="1580"/>
                </a:lnTo>
                <a:lnTo>
                  <a:pt x="1493" y="1580"/>
                </a:lnTo>
                <a:lnTo>
                  <a:pt x="1497" y="1581"/>
                </a:lnTo>
                <a:lnTo>
                  <a:pt x="1501" y="1583"/>
                </a:lnTo>
                <a:lnTo>
                  <a:pt x="1505" y="1583"/>
                </a:lnTo>
                <a:lnTo>
                  <a:pt x="1507" y="1583"/>
                </a:lnTo>
                <a:lnTo>
                  <a:pt x="1510" y="1583"/>
                </a:lnTo>
                <a:lnTo>
                  <a:pt x="1513" y="1581"/>
                </a:lnTo>
                <a:lnTo>
                  <a:pt x="1515" y="1580"/>
                </a:lnTo>
                <a:lnTo>
                  <a:pt x="1518" y="1580"/>
                </a:lnTo>
                <a:lnTo>
                  <a:pt x="1520" y="1580"/>
                </a:lnTo>
                <a:lnTo>
                  <a:pt x="1522" y="1581"/>
                </a:lnTo>
                <a:lnTo>
                  <a:pt x="1524" y="1583"/>
                </a:lnTo>
                <a:lnTo>
                  <a:pt x="1527" y="1583"/>
                </a:lnTo>
                <a:lnTo>
                  <a:pt x="1529" y="1585"/>
                </a:lnTo>
                <a:lnTo>
                  <a:pt x="1528" y="1589"/>
                </a:lnTo>
                <a:lnTo>
                  <a:pt x="1526" y="1592"/>
                </a:lnTo>
                <a:lnTo>
                  <a:pt x="1525" y="1596"/>
                </a:lnTo>
                <a:lnTo>
                  <a:pt x="1523" y="1600"/>
                </a:lnTo>
                <a:lnTo>
                  <a:pt x="1522" y="1604"/>
                </a:lnTo>
                <a:lnTo>
                  <a:pt x="1522" y="1608"/>
                </a:lnTo>
                <a:lnTo>
                  <a:pt x="1520" y="1612"/>
                </a:lnTo>
                <a:lnTo>
                  <a:pt x="1518" y="1615"/>
                </a:lnTo>
                <a:lnTo>
                  <a:pt x="1517" y="1619"/>
                </a:lnTo>
                <a:lnTo>
                  <a:pt x="1521" y="1619"/>
                </a:lnTo>
                <a:lnTo>
                  <a:pt x="1524" y="1620"/>
                </a:lnTo>
                <a:lnTo>
                  <a:pt x="1527" y="1622"/>
                </a:lnTo>
                <a:lnTo>
                  <a:pt x="1530" y="1625"/>
                </a:lnTo>
                <a:lnTo>
                  <a:pt x="1533" y="1627"/>
                </a:lnTo>
                <a:lnTo>
                  <a:pt x="1535" y="1630"/>
                </a:lnTo>
                <a:lnTo>
                  <a:pt x="1537" y="1633"/>
                </a:lnTo>
                <a:lnTo>
                  <a:pt x="1541" y="1634"/>
                </a:lnTo>
                <a:lnTo>
                  <a:pt x="1544" y="1636"/>
                </a:lnTo>
                <a:lnTo>
                  <a:pt x="1547" y="1637"/>
                </a:lnTo>
                <a:lnTo>
                  <a:pt x="1550" y="1638"/>
                </a:lnTo>
                <a:lnTo>
                  <a:pt x="1553" y="1638"/>
                </a:lnTo>
                <a:lnTo>
                  <a:pt x="1557" y="1638"/>
                </a:lnTo>
                <a:lnTo>
                  <a:pt x="1560" y="1638"/>
                </a:lnTo>
                <a:lnTo>
                  <a:pt x="1563" y="1638"/>
                </a:lnTo>
                <a:lnTo>
                  <a:pt x="1567" y="1639"/>
                </a:lnTo>
                <a:lnTo>
                  <a:pt x="1569" y="1640"/>
                </a:lnTo>
                <a:lnTo>
                  <a:pt x="1571" y="1641"/>
                </a:lnTo>
                <a:lnTo>
                  <a:pt x="1572" y="1642"/>
                </a:lnTo>
                <a:lnTo>
                  <a:pt x="1575" y="1644"/>
                </a:lnTo>
                <a:lnTo>
                  <a:pt x="1577" y="1647"/>
                </a:lnTo>
                <a:lnTo>
                  <a:pt x="1585" y="1648"/>
                </a:lnTo>
                <a:lnTo>
                  <a:pt x="1588" y="1648"/>
                </a:lnTo>
                <a:lnTo>
                  <a:pt x="1589" y="1649"/>
                </a:lnTo>
                <a:lnTo>
                  <a:pt x="1588" y="1650"/>
                </a:lnTo>
                <a:lnTo>
                  <a:pt x="1587" y="1651"/>
                </a:lnTo>
                <a:lnTo>
                  <a:pt x="1587" y="1652"/>
                </a:lnTo>
                <a:lnTo>
                  <a:pt x="1590" y="1653"/>
                </a:lnTo>
                <a:lnTo>
                  <a:pt x="1598" y="1653"/>
                </a:lnTo>
                <a:lnTo>
                  <a:pt x="1604" y="1647"/>
                </a:lnTo>
                <a:lnTo>
                  <a:pt x="1610" y="1644"/>
                </a:lnTo>
                <a:lnTo>
                  <a:pt x="1617" y="1644"/>
                </a:lnTo>
                <a:lnTo>
                  <a:pt x="1625" y="1647"/>
                </a:lnTo>
                <a:lnTo>
                  <a:pt x="1632" y="1650"/>
                </a:lnTo>
                <a:lnTo>
                  <a:pt x="1640" y="1655"/>
                </a:lnTo>
                <a:lnTo>
                  <a:pt x="1648" y="1659"/>
                </a:lnTo>
                <a:lnTo>
                  <a:pt x="1655" y="1662"/>
                </a:lnTo>
                <a:lnTo>
                  <a:pt x="1654" y="1665"/>
                </a:lnTo>
                <a:lnTo>
                  <a:pt x="1653" y="1668"/>
                </a:lnTo>
                <a:lnTo>
                  <a:pt x="1652" y="1671"/>
                </a:lnTo>
                <a:lnTo>
                  <a:pt x="1652" y="1675"/>
                </a:lnTo>
                <a:lnTo>
                  <a:pt x="1652" y="1678"/>
                </a:lnTo>
                <a:lnTo>
                  <a:pt x="1652" y="1681"/>
                </a:lnTo>
                <a:lnTo>
                  <a:pt x="1653" y="1684"/>
                </a:lnTo>
                <a:lnTo>
                  <a:pt x="1654" y="1687"/>
                </a:lnTo>
                <a:lnTo>
                  <a:pt x="1656" y="1694"/>
                </a:lnTo>
                <a:lnTo>
                  <a:pt x="1660" y="1700"/>
                </a:lnTo>
                <a:lnTo>
                  <a:pt x="1665" y="1704"/>
                </a:lnTo>
                <a:lnTo>
                  <a:pt x="1670" y="1708"/>
                </a:lnTo>
                <a:lnTo>
                  <a:pt x="1677" y="1711"/>
                </a:lnTo>
                <a:lnTo>
                  <a:pt x="1683" y="1712"/>
                </a:lnTo>
                <a:lnTo>
                  <a:pt x="1690" y="1711"/>
                </a:lnTo>
                <a:lnTo>
                  <a:pt x="1696" y="1710"/>
                </a:lnTo>
                <a:lnTo>
                  <a:pt x="1698" y="1709"/>
                </a:lnTo>
                <a:lnTo>
                  <a:pt x="1698" y="1708"/>
                </a:lnTo>
                <a:lnTo>
                  <a:pt x="1698" y="1707"/>
                </a:lnTo>
                <a:lnTo>
                  <a:pt x="1696" y="1706"/>
                </a:lnTo>
                <a:lnTo>
                  <a:pt x="1695" y="1705"/>
                </a:lnTo>
                <a:lnTo>
                  <a:pt x="1695" y="1704"/>
                </a:lnTo>
                <a:lnTo>
                  <a:pt x="1695" y="1702"/>
                </a:lnTo>
                <a:lnTo>
                  <a:pt x="1697" y="1699"/>
                </a:lnTo>
                <a:lnTo>
                  <a:pt x="1694" y="1697"/>
                </a:lnTo>
                <a:lnTo>
                  <a:pt x="1690" y="1696"/>
                </a:lnTo>
                <a:lnTo>
                  <a:pt x="1687" y="1696"/>
                </a:lnTo>
                <a:lnTo>
                  <a:pt x="1684" y="1695"/>
                </a:lnTo>
                <a:lnTo>
                  <a:pt x="1681" y="1695"/>
                </a:lnTo>
                <a:lnTo>
                  <a:pt x="1679" y="1693"/>
                </a:lnTo>
                <a:lnTo>
                  <a:pt x="1678" y="1691"/>
                </a:lnTo>
                <a:lnTo>
                  <a:pt x="1678" y="1688"/>
                </a:lnTo>
                <a:lnTo>
                  <a:pt x="1680" y="1682"/>
                </a:lnTo>
                <a:lnTo>
                  <a:pt x="1682" y="1675"/>
                </a:lnTo>
                <a:lnTo>
                  <a:pt x="1685" y="1668"/>
                </a:lnTo>
                <a:lnTo>
                  <a:pt x="1688" y="1661"/>
                </a:lnTo>
                <a:lnTo>
                  <a:pt x="1692" y="1656"/>
                </a:lnTo>
                <a:lnTo>
                  <a:pt x="1696" y="1650"/>
                </a:lnTo>
                <a:lnTo>
                  <a:pt x="1700" y="1645"/>
                </a:lnTo>
                <a:lnTo>
                  <a:pt x="1705" y="1641"/>
                </a:lnTo>
                <a:lnTo>
                  <a:pt x="1712" y="1638"/>
                </a:lnTo>
                <a:lnTo>
                  <a:pt x="1721" y="1637"/>
                </a:lnTo>
                <a:lnTo>
                  <a:pt x="1729" y="1638"/>
                </a:lnTo>
                <a:lnTo>
                  <a:pt x="1738" y="1639"/>
                </a:lnTo>
                <a:lnTo>
                  <a:pt x="1746" y="1640"/>
                </a:lnTo>
                <a:lnTo>
                  <a:pt x="1754" y="1641"/>
                </a:lnTo>
                <a:lnTo>
                  <a:pt x="1763" y="1640"/>
                </a:lnTo>
                <a:lnTo>
                  <a:pt x="1770" y="1636"/>
                </a:lnTo>
                <a:lnTo>
                  <a:pt x="1774" y="1634"/>
                </a:lnTo>
                <a:lnTo>
                  <a:pt x="1777" y="1632"/>
                </a:lnTo>
                <a:lnTo>
                  <a:pt x="1781" y="1630"/>
                </a:lnTo>
                <a:lnTo>
                  <a:pt x="1785" y="1629"/>
                </a:lnTo>
                <a:lnTo>
                  <a:pt x="1789" y="1628"/>
                </a:lnTo>
                <a:lnTo>
                  <a:pt x="1792" y="1627"/>
                </a:lnTo>
                <a:lnTo>
                  <a:pt x="1796" y="1626"/>
                </a:lnTo>
                <a:lnTo>
                  <a:pt x="1799" y="1626"/>
                </a:lnTo>
                <a:lnTo>
                  <a:pt x="1803" y="1623"/>
                </a:lnTo>
                <a:lnTo>
                  <a:pt x="1806" y="1620"/>
                </a:lnTo>
                <a:lnTo>
                  <a:pt x="1809" y="1616"/>
                </a:lnTo>
                <a:lnTo>
                  <a:pt x="1812" y="1611"/>
                </a:lnTo>
                <a:lnTo>
                  <a:pt x="1815" y="1607"/>
                </a:lnTo>
                <a:lnTo>
                  <a:pt x="1819" y="1605"/>
                </a:lnTo>
                <a:lnTo>
                  <a:pt x="1823" y="1604"/>
                </a:lnTo>
                <a:lnTo>
                  <a:pt x="1829" y="1605"/>
                </a:lnTo>
                <a:lnTo>
                  <a:pt x="1830" y="1606"/>
                </a:lnTo>
                <a:lnTo>
                  <a:pt x="1832" y="1608"/>
                </a:lnTo>
                <a:lnTo>
                  <a:pt x="1833" y="1610"/>
                </a:lnTo>
                <a:lnTo>
                  <a:pt x="1835" y="1611"/>
                </a:lnTo>
                <a:lnTo>
                  <a:pt x="1836" y="1612"/>
                </a:lnTo>
                <a:lnTo>
                  <a:pt x="1837" y="1612"/>
                </a:lnTo>
                <a:lnTo>
                  <a:pt x="1837" y="1610"/>
                </a:lnTo>
                <a:lnTo>
                  <a:pt x="1839" y="1607"/>
                </a:lnTo>
                <a:lnTo>
                  <a:pt x="1842" y="1604"/>
                </a:lnTo>
                <a:lnTo>
                  <a:pt x="1847" y="1601"/>
                </a:lnTo>
                <a:lnTo>
                  <a:pt x="1847" y="1602"/>
                </a:lnTo>
                <a:lnTo>
                  <a:pt x="1847" y="1603"/>
                </a:lnTo>
                <a:lnTo>
                  <a:pt x="1849" y="1604"/>
                </a:lnTo>
                <a:lnTo>
                  <a:pt x="1855" y="1604"/>
                </a:lnTo>
                <a:lnTo>
                  <a:pt x="1856" y="1603"/>
                </a:lnTo>
                <a:lnTo>
                  <a:pt x="1857" y="1603"/>
                </a:lnTo>
                <a:lnTo>
                  <a:pt x="1860" y="1602"/>
                </a:lnTo>
                <a:lnTo>
                  <a:pt x="1863" y="1601"/>
                </a:lnTo>
                <a:lnTo>
                  <a:pt x="1867" y="1601"/>
                </a:lnTo>
                <a:lnTo>
                  <a:pt x="1870" y="1601"/>
                </a:lnTo>
                <a:lnTo>
                  <a:pt x="1872" y="1602"/>
                </a:lnTo>
                <a:lnTo>
                  <a:pt x="1874" y="1603"/>
                </a:lnTo>
                <a:lnTo>
                  <a:pt x="1877" y="1609"/>
                </a:lnTo>
                <a:lnTo>
                  <a:pt x="1880" y="1607"/>
                </a:lnTo>
                <a:lnTo>
                  <a:pt x="1884" y="1604"/>
                </a:lnTo>
                <a:lnTo>
                  <a:pt x="1888" y="1602"/>
                </a:lnTo>
                <a:lnTo>
                  <a:pt x="1892" y="1600"/>
                </a:lnTo>
                <a:lnTo>
                  <a:pt x="1896" y="1598"/>
                </a:lnTo>
                <a:lnTo>
                  <a:pt x="1900" y="1598"/>
                </a:lnTo>
                <a:lnTo>
                  <a:pt x="1905" y="1597"/>
                </a:lnTo>
                <a:lnTo>
                  <a:pt x="1910" y="1596"/>
                </a:lnTo>
                <a:lnTo>
                  <a:pt x="1911" y="1596"/>
                </a:lnTo>
                <a:lnTo>
                  <a:pt x="1913" y="1594"/>
                </a:lnTo>
                <a:lnTo>
                  <a:pt x="1916" y="1593"/>
                </a:lnTo>
                <a:lnTo>
                  <a:pt x="1919" y="1592"/>
                </a:lnTo>
                <a:lnTo>
                  <a:pt x="1925" y="1591"/>
                </a:lnTo>
                <a:lnTo>
                  <a:pt x="1929" y="1591"/>
                </a:lnTo>
                <a:lnTo>
                  <a:pt x="1934" y="1591"/>
                </a:lnTo>
                <a:lnTo>
                  <a:pt x="1938" y="1591"/>
                </a:lnTo>
                <a:lnTo>
                  <a:pt x="1943" y="1591"/>
                </a:lnTo>
                <a:lnTo>
                  <a:pt x="1947" y="1591"/>
                </a:lnTo>
                <a:lnTo>
                  <a:pt x="1951" y="1591"/>
                </a:lnTo>
                <a:lnTo>
                  <a:pt x="1955" y="1591"/>
                </a:lnTo>
                <a:lnTo>
                  <a:pt x="1961" y="1587"/>
                </a:lnTo>
                <a:lnTo>
                  <a:pt x="1967" y="1583"/>
                </a:lnTo>
                <a:lnTo>
                  <a:pt x="1971" y="1577"/>
                </a:lnTo>
                <a:lnTo>
                  <a:pt x="1976" y="1571"/>
                </a:lnTo>
                <a:lnTo>
                  <a:pt x="1980" y="1566"/>
                </a:lnTo>
                <a:lnTo>
                  <a:pt x="1985" y="1562"/>
                </a:lnTo>
                <a:lnTo>
                  <a:pt x="1990" y="1558"/>
                </a:lnTo>
                <a:lnTo>
                  <a:pt x="1998" y="1557"/>
                </a:lnTo>
                <a:lnTo>
                  <a:pt x="2004" y="1556"/>
                </a:lnTo>
                <a:lnTo>
                  <a:pt x="2010" y="1554"/>
                </a:lnTo>
                <a:lnTo>
                  <a:pt x="2015" y="1551"/>
                </a:lnTo>
                <a:lnTo>
                  <a:pt x="2019" y="1546"/>
                </a:lnTo>
                <a:lnTo>
                  <a:pt x="2024" y="1542"/>
                </a:lnTo>
                <a:lnTo>
                  <a:pt x="2028" y="1537"/>
                </a:lnTo>
                <a:lnTo>
                  <a:pt x="2033" y="1533"/>
                </a:lnTo>
                <a:lnTo>
                  <a:pt x="2039" y="1531"/>
                </a:lnTo>
                <a:lnTo>
                  <a:pt x="2038" y="1529"/>
                </a:lnTo>
                <a:lnTo>
                  <a:pt x="2036" y="1526"/>
                </a:lnTo>
                <a:lnTo>
                  <a:pt x="2036" y="1525"/>
                </a:lnTo>
                <a:lnTo>
                  <a:pt x="2036" y="1522"/>
                </a:lnTo>
                <a:lnTo>
                  <a:pt x="2043" y="1514"/>
                </a:lnTo>
                <a:lnTo>
                  <a:pt x="2049" y="1508"/>
                </a:lnTo>
                <a:lnTo>
                  <a:pt x="2056" y="1502"/>
                </a:lnTo>
                <a:lnTo>
                  <a:pt x="2065" y="1496"/>
                </a:lnTo>
                <a:lnTo>
                  <a:pt x="2074" y="1492"/>
                </a:lnTo>
                <a:lnTo>
                  <a:pt x="2082" y="1489"/>
                </a:lnTo>
                <a:lnTo>
                  <a:pt x="2092" y="1487"/>
                </a:lnTo>
                <a:lnTo>
                  <a:pt x="2102" y="1486"/>
                </a:lnTo>
                <a:lnTo>
                  <a:pt x="2104" y="1486"/>
                </a:lnTo>
                <a:lnTo>
                  <a:pt x="2107" y="1485"/>
                </a:lnTo>
                <a:lnTo>
                  <a:pt x="2109" y="1484"/>
                </a:lnTo>
                <a:lnTo>
                  <a:pt x="2111" y="1482"/>
                </a:lnTo>
                <a:lnTo>
                  <a:pt x="2113" y="1480"/>
                </a:lnTo>
                <a:lnTo>
                  <a:pt x="2115" y="1478"/>
                </a:lnTo>
                <a:lnTo>
                  <a:pt x="2118" y="1477"/>
                </a:lnTo>
                <a:lnTo>
                  <a:pt x="2120" y="1476"/>
                </a:lnTo>
                <a:lnTo>
                  <a:pt x="2116" y="1474"/>
                </a:lnTo>
                <a:lnTo>
                  <a:pt x="2112" y="1474"/>
                </a:lnTo>
                <a:lnTo>
                  <a:pt x="2109" y="1474"/>
                </a:lnTo>
                <a:lnTo>
                  <a:pt x="2105" y="1476"/>
                </a:lnTo>
                <a:lnTo>
                  <a:pt x="2102" y="1478"/>
                </a:lnTo>
                <a:lnTo>
                  <a:pt x="2099" y="1479"/>
                </a:lnTo>
                <a:lnTo>
                  <a:pt x="2097" y="1479"/>
                </a:lnTo>
                <a:lnTo>
                  <a:pt x="2095" y="1478"/>
                </a:lnTo>
                <a:lnTo>
                  <a:pt x="2093" y="1474"/>
                </a:lnTo>
                <a:lnTo>
                  <a:pt x="2094" y="1471"/>
                </a:lnTo>
                <a:lnTo>
                  <a:pt x="2096" y="1469"/>
                </a:lnTo>
                <a:lnTo>
                  <a:pt x="2099" y="1466"/>
                </a:lnTo>
                <a:lnTo>
                  <a:pt x="2101" y="1463"/>
                </a:lnTo>
                <a:lnTo>
                  <a:pt x="2104" y="1460"/>
                </a:lnTo>
                <a:lnTo>
                  <a:pt x="2105" y="1456"/>
                </a:lnTo>
                <a:lnTo>
                  <a:pt x="2104" y="1453"/>
                </a:lnTo>
                <a:lnTo>
                  <a:pt x="2103" y="1451"/>
                </a:lnTo>
                <a:lnTo>
                  <a:pt x="2102" y="1449"/>
                </a:lnTo>
                <a:lnTo>
                  <a:pt x="2102" y="1446"/>
                </a:lnTo>
                <a:lnTo>
                  <a:pt x="2103" y="1445"/>
                </a:lnTo>
                <a:lnTo>
                  <a:pt x="2107" y="1438"/>
                </a:lnTo>
                <a:lnTo>
                  <a:pt x="2112" y="1432"/>
                </a:lnTo>
                <a:lnTo>
                  <a:pt x="2116" y="1427"/>
                </a:lnTo>
                <a:lnTo>
                  <a:pt x="2121" y="1421"/>
                </a:lnTo>
                <a:lnTo>
                  <a:pt x="2125" y="1415"/>
                </a:lnTo>
                <a:lnTo>
                  <a:pt x="2129" y="1410"/>
                </a:lnTo>
                <a:lnTo>
                  <a:pt x="2135" y="1404"/>
                </a:lnTo>
                <a:lnTo>
                  <a:pt x="2139" y="1398"/>
                </a:lnTo>
                <a:lnTo>
                  <a:pt x="2145" y="1392"/>
                </a:lnTo>
                <a:lnTo>
                  <a:pt x="2150" y="1384"/>
                </a:lnTo>
                <a:lnTo>
                  <a:pt x="2155" y="1376"/>
                </a:lnTo>
                <a:lnTo>
                  <a:pt x="2161" y="1368"/>
                </a:lnTo>
                <a:lnTo>
                  <a:pt x="2166" y="1360"/>
                </a:lnTo>
                <a:lnTo>
                  <a:pt x="2172" y="1353"/>
                </a:lnTo>
                <a:lnTo>
                  <a:pt x="2178" y="1346"/>
                </a:lnTo>
                <a:lnTo>
                  <a:pt x="2186" y="1340"/>
                </a:lnTo>
                <a:lnTo>
                  <a:pt x="2188" y="1338"/>
                </a:lnTo>
                <a:lnTo>
                  <a:pt x="2190" y="1335"/>
                </a:lnTo>
                <a:lnTo>
                  <a:pt x="2191" y="1332"/>
                </a:lnTo>
                <a:lnTo>
                  <a:pt x="2191" y="1328"/>
                </a:lnTo>
                <a:lnTo>
                  <a:pt x="2191" y="1325"/>
                </a:lnTo>
                <a:lnTo>
                  <a:pt x="2192" y="1321"/>
                </a:lnTo>
                <a:lnTo>
                  <a:pt x="2194" y="1318"/>
                </a:lnTo>
                <a:lnTo>
                  <a:pt x="2197" y="1316"/>
                </a:lnTo>
                <a:lnTo>
                  <a:pt x="2198" y="1314"/>
                </a:lnTo>
                <a:lnTo>
                  <a:pt x="2198" y="1312"/>
                </a:lnTo>
                <a:lnTo>
                  <a:pt x="2197" y="1310"/>
                </a:lnTo>
                <a:lnTo>
                  <a:pt x="2195" y="1307"/>
                </a:lnTo>
                <a:lnTo>
                  <a:pt x="2198" y="1301"/>
                </a:lnTo>
                <a:lnTo>
                  <a:pt x="2201" y="1295"/>
                </a:lnTo>
                <a:lnTo>
                  <a:pt x="2205" y="1289"/>
                </a:lnTo>
                <a:lnTo>
                  <a:pt x="2208" y="1284"/>
                </a:lnTo>
                <a:lnTo>
                  <a:pt x="2212" y="1278"/>
                </a:lnTo>
                <a:lnTo>
                  <a:pt x="2216" y="1272"/>
                </a:lnTo>
                <a:lnTo>
                  <a:pt x="2221" y="1267"/>
                </a:lnTo>
                <a:lnTo>
                  <a:pt x="2226" y="1263"/>
                </a:lnTo>
                <a:lnTo>
                  <a:pt x="2228" y="1262"/>
                </a:lnTo>
                <a:lnTo>
                  <a:pt x="2232" y="1261"/>
                </a:lnTo>
                <a:lnTo>
                  <a:pt x="2234" y="1260"/>
                </a:lnTo>
                <a:lnTo>
                  <a:pt x="2236" y="1258"/>
                </a:lnTo>
                <a:lnTo>
                  <a:pt x="2237" y="1254"/>
                </a:lnTo>
                <a:lnTo>
                  <a:pt x="2237" y="1250"/>
                </a:lnTo>
                <a:lnTo>
                  <a:pt x="2236" y="1245"/>
                </a:lnTo>
                <a:lnTo>
                  <a:pt x="2235" y="1241"/>
                </a:lnTo>
                <a:lnTo>
                  <a:pt x="2235" y="1237"/>
                </a:lnTo>
                <a:lnTo>
                  <a:pt x="2234" y="1232"/>
                </a:lnTo>
                <a:lnTo>
                  <a:pt x="2235" y="1227"/>
                </a:lnTo>
                <a:lnTo>
                  <a:pt x="2237" y="1224"/>
                </a:lnTo>
                <a:lnTo>
                  <a:pt x="2232" y="1222"/>
                </a:lnTo>
                <a:lnTo>
                  <a:pt x="2228" y="1220"/>
                </a:lnTo>
                <a:lnTo>
                  <a:pt x="2224" y="1219"/>
                </a:lnTo>
                <a:lnTo>
                  <a:pt x="2219" y="1217"/>
                </a:lnTo>
                <a:lnTo>
                  <a:pt x="2215" y="1216"/>
                </a:lnTo>
                <a:lnTo>
                  <a:pt x="2211" y="1215"/>
                </a:lnTo>
                <a:lnTo>
                  <a:pt x="2206" y="1213"/>
                </a:lnTo>
                <a:lnTo>
                  <a:pt x="2200" y="1212"/>
                </a:lnTo>
                <a:lnTo>
                  <a:pt x="2201" y="1209"/>
                </a:lnTo>
                <a:lnTo>
                  <a:pt x="2201" y="1207"/>
                </a:lnTo>
                <a:lnTo>
                  <a:pt x="2200" y="1205"/>
                </a:lnTo>
                <a:lnTo>
                  <a:pt x="2199" y="1204"/>
                </a:lnTo>
                <a:lnTo>
                  <a:pt x="2198" y="1203"/>
                </a:lnTo>
                <a:lnTo>
                  <a:pt x="2196" y="1201"/>
                </a:lnTo>
                <a:lnTo>
                  <a:pt x="2196" y="1200"/>
                </a:lnTo>
                <a:lnTo>
                  <a:pt x="2196" y="1197"/>
                </a:lnTo>
                <a:lnTo>
                  <a:pt x="2196" y="1193"/>
                </a:lnTo>
                <a:lnTo>
                  <a:pt x="2197" y="1189"/>
                </a:lnTo>
                <a:lnTo>
                  <a:pt x="2198" y="1185"/>
                </a:lnTo>
                <a:lnTo>
                  <a:pt x="2199" y="1181"/>
                </a:lnTo>
                <a:lnTo>
                  <a:pt x="2201" y="1177"/>
                </a:lnTo>
                <a:lnTo>
                  <a:pt x="2204" y="1174"/>
                </a:lnTo>
                <a:lnTo>
                  <a:pt x="2207" y="1171"/>
                </a:lnTo>
                <a:lnTo>
                  <a:pt x="2211" y="1169"/>
                </a:lnTo>
                <a:lnTo>
                  <a:pt x="2208" y="1168"/>
                </a:lnTo>
                <a:lnTo>
                  <a:pt x="2205" y="1168"/>
                </a:lnTo>
                <a:lnTo>
                  <a:pt x="2203" y="1168"/>
                </a:lnTo>
                <a:lnTo>
                  <a:pt x="2199" y="1168"/>
                </a:lnTo>
                <a:lnTo>
                  <a:pt x="2196" y="1168"/>
                </a:lnTo>
                <a:lnTo>
                  <a:pt x="2194" y="1168"/>
                </a:lnTo>
                <a:lnTo>
                  <a:pt x="2191" y="1168"/>
                </a:lnTo>
                <a:lnTo>
                  <a:pt x="2188" y="1168"/>
                </a:lnTo>
                <a:lnTo>
                  <a:pt x="2184" y="1168"/>
                </a:lnTo>
                <a:lnTo>
                  <a:pt x="2180" y="1168"/>
                </a:lnTo>
                <a:lnTo>
                  <a:pt x="2176" y="1169"/>
                </a:lnTo>
                <a:lnTo>
                  <a:pt x="2171" y="1170"/>
                </a:lnTo>
                <a:lnTo>
                  <a:pt x="2167" y="1170"/>
                </a:lnTo>
                <a:lnTo>
                  <a:pt x="2162" y="1171"/>
                </a:lnTo>
                <a:lnTo>
                  <a:pt x="2158" y="1171"/>
                </a:lnTo>
                <a:lnTo>
                  <a:pt x="2153" y="1170"/>
                </a:lnTo>
                <a:lnTo>
                  <a:pt x="2149" y="1169"/>
                </a:lnTo>
                <a:lnTo>
                  <a:pt x="2144" y="1166"/>
                </a:lnTo>
                <a:lnTo>
                  <a:pt x="2139" y="1164"/>
                </a:lnTo>
                <a:lnTo>
                  <a:pt x="2135" y="1161"/>
                </a:lnTo>
                <a:lnTo>
                  <a:pt x="2130" y="1158"/>
                </a:lnTo>
                <a:lnTo>
                  <a:pt x="2125" y="1156"/>
                </a:lnTo>
                <a:lnTo>
                  <a:pt x="2119" y="1154"/>
                </a:lnTo>
                <a:lnTo>
                  <a:pt x="2114" y="1154"/>
                </a:lnTo>
                <a:lnTo>
                  <a:pt x="2120" y="1153"/>
                </a:lnTo>
                <a:lnTo>
                  <a:pt x="2126" y="1154"/>
                </a:lnTo>
                <a:lnTo>
                  <a:pt x="2133" y="1155"/>
                </a:lnTo>
                <a:lnTo>
                  <a:pt x="2139" y="1156"/>
                </a:lnTo>
                <a:lnTo>
                  <a:pt x="2145" y="1157"/>
                </a:lnTo>
                <a:lnTo>
                  <a:pt x="2150" y="1158"/>
                </a:lnTo>
                <a:lnTo>
                  <a:pt x="2156" y="1158"/>
                </a:lnTo>
                <a:lnTo>
                  <a:pt x="2161" y="1157"/>
                </a:lnTo>
                <a:lnTo>
                  <a:pt x="2164" y="1156"/>
                </a:lnTo>
                <a:lnTo>
                  <a:pt x="2167" y="1154"/>
                </a:lnTo>
                <a:lnTo>
                  <a:pt x="2169" y="1151"/>
                </a:lnTo>
                <a:lnTo>
                  <a:pt x="2172" y="1148"/>
                </a:lnTo>
                <a:lnTo>
                  <a:pt x="2174" y="1145"/>
                </a:lnTo>
                <a:lnTo>
                  <a:pt x="2177" y="1142"/>
                </a:lnTo>
                <a:lnTo>
                  <a:pt x="2180" y="1139"/>
                </a:lnTo>
                <a:lnTo>
                  <a:pt x="2183" y="1138"/>
                </a:lnTo>
                <a:lnTo>
                  <a:pt x="2186" y="1137"/>
                </a:lnTo>
                <a:lnTo>
                  <a:pt x="2188" y="1136"/>
                </a:lnTo>
                <a:lnTo>
                  <a:pt x="2190" y="1136"/>
                </a:lnTo>
                <a:lnTo>
                  <a:pt x="2192" y="1135"/>
                </a:lnTo>
                <a:lnTo>
                  <a:pt x="2194" y="1134"/>
                </a:lnTo>
                <a:lnTo>
                  <a:pt x="2196" y="1133"/>
                </a:lnTo>
                <a:lnTo>
                  <a:pt x="2198" y="1132"/>
                </a:lnTo>
                <a:lnTo>
                  <a:pt x="2200" y="1131"/>
                </a:lnTo>
                <a:lnTo>
                  <a:pt x="2197" y="1129"/>
                </a:lnTo>
                <a:lnTo>
                  <a:pt x="2193" y="1128"/>
                </a:lnTo>
                <a:lnTo>
                  <a:pt x="2190" y="1126"/>
                </a:lnTo>
                <a:lnTo>
                  <a:pt x="2187" y="1124"/>
                </a:lnTo>
                <a:lnTo>
                  <a:pt x="2183" y="1123"/>
                </a:lnTo>
                <a:lnTo>
                  <a:pt x="2180" y="1121"/>
                </a:lnTo>
                <a:lnTo>
                  <a:pt x="2178" y="1119"/>
                </a:lnTo>
                <a:lnTo>
                  <a:pt x="2176" y="1117"/>
                </a:lnTo>
                <a:lnTo>
                  <a:pt x="2171" y="1113"/>
                </a:lnTo>
                <a:lnTo>
                  <a:pt x="2168" y="1107"/>
                </a:lnTo>
                <a:lnTo>
                  <a:pt x="2164" y="1101"/>
                </a:lnTo>
                <a:lnTo>
                  <a:pt x="2161" y="1094"/>
                </a:lnTo>
                <a:lnTo>
                  <a:pt x="2158" y="1088"/>
                </a:lnTo>
                <a:lnTo>
                  <a:pt x="2155" y="1081"/>
                </a:lnTo>
                <a:lnTo>
                  <a:pt x="2153" y="1074"/>
                </a:lnTo>
                <a:lnTo>
                  <a:pt x="2151" y="1067"/>
                </a:lnTo>
                <a:lnTo>
                  <a:pt x="2149" y="1064"/>
                </a:lnTo>
                <a:lnTo>
                  <a:pt x="2145" y="1061"/>
                </a:lnTo>
                <a:lnTo>
                  <a:pt x="2141" y="1060"/>
                </a:lnTo>
                <a:lnTo>
                  <a:pt x="2136" y="1058"/>
                </a:lnTo>
                <a:lnTo>
                  <a:pt x="2130" y="1057"/>
                </a:lnTo>
                <a:lnTo>
                  <a:pt x="2125" y="1056"/>
                </a:lnTo>
                <a:lnTo>
                  <a:pt x="2120" y="1054"/>
                </a:lnTo>
                <a:lnTo>
                  <a:pt x="2117" y="1050"/>
                </a:lnTo>
                <a:lnTo>
                  <a:pt x="2116" y="1047"/>
                </a:lnTo>
                <a:lnTo>
                  <a:pt x="2115" y="1044"/>
                </a:lnTo>
                <a:lnTo>
                  <a:pt x="2115" y="1041"/>
                </a:lnTo>
                <a:lnTo>
                  <a:pt x="2114" y="1038"/>
                </a:lnTo>
                <a:lnTo>
                  <a:pt x="2113" y="1035"/>
                </a:lnTo>
                <a:lnTo>
                  <a:pt x="2112" y="1032"/>
                </a:lnTo>
                <a:lnTo>
                  <a:pt x="2111" y="1029"/>
                </a:lnTo>
                <a:lnTo>
                  <a:pt x="2110" y="1027"/>
                </a:lnTo>
                <a:lnTo>
                  <a:pt x="2108" y="1025"/>
                </a:lnTo>
                <a:lnTo>
                  <a:pt x="2107" y="1025"/>
                </a:lnTo>
                <a:lnTo>
                  <a:pt x="2104" y="1024"/>
                </a:lnTo>
                <a:lnTo>
                  <a:pt x="2102" y="1023"/>
                </a:lnTo>
                <a:lnTo>
                  <a:pt x="2100" y="1022"/>
                </a:lnTo>
                <a:lnTo>
                  <a:pt x="2097" y="1022"/>
                </a:lnTo>
                <a:lnTo>
                  <a:pt x="2095" y="1021"/>
                </a:lnTo>
                <a:lnTo>
                  <a:pt x="2093" y="1020"/>
                </a:lnTo>
                <a:lnTo>
                  <a:pt x="2096" y="1019"/>
                </a:lnTo>
                <a:lnTo>
                  <a:pt x="2098" y="1017"/>
                </a:lnTo>
                <a:lnTo>
                  <a:pt x="2099" y="1015"/>
                </a:lnTo>
                <a:lnTo>
                  <a:pt x="2099" y="1012"/>
                </a:lnTo>
                <a:lnTo>
                  <a:pt x="2099" y="1010"/>
                </a:lnTo>
                <a:lnTo>
                  <a:pt x="2100" y="1007"/>
                </a:lnTo>
                <a:lnTo>
                  <a:pt x="2100" y="1005"/>
                </a:lnTo>
                <a:lnTo>
                  <a:pt x="2102" y="1003"/>
                </a:lnTo>
                <a:lnTo>
                  <a:pt x="2105" y="1001"/>
                </a:lnTo>
                <a:lnTo>
                  <a:pt x="2108" y="999"/>
                </a:lnTo>
                <a:lnTo>
                  <a:pt x="2111" y="998"/>
                </a:lnTo>
                <a:lnTo>
                  <a:pt x="2115" y="996"/>
                </a:lnTo>
                <a:lnTo>
                  <a:pt x="2117" y="995"/>
                </a:lnTo>
                <a:lnTo>
                  <a:pt x="2120" y="993"/>
                </a:lnTo>
                <a:lnTo>
                  <a:pt x="2122" y="991"/>
                </a:lnTo>
                <a:lnTo>
                  <a:pt x="2125" y="988"/>
                </a:lnTo>
                <a:lnTo>
                  <a:pt x="2127" y="984"/>
                </a:lnTo>
                <a:lnTo>
                  <a:pt x="2130" y="979"/>
                </a:lnTo>
                <a:lnTo>
                  <a:pt x="2131" y="975"/>
                </a:lnTo>
                <a:lnTo>
                  <a:pt x="2134" y="970"/>
                </a:lnTo>
                <a:lnTo>
                  <a:pt x="2135" y="965"/>
                </a:lnTo>
                <a:lnTo>
                  <a:pt x="2135" y="960"/>
                </a:lnTo>
                <a:lnTo>
                  <a:pt x="2134" y="955"/>
                </a:lnTo>
                <a:lnTo>
                  <a:pt x="2131" y="951"/>
                </a:lnTo>
                <a:lnTo>
                  <a:pt x="2137" y="954"/>
                </a:lnTo>
                <a:lnTo>
                  <a:pt x="2142" y="956"/>
                </a:lnTo>
                <a:lnTo>
                  <a:pt x="2146" y="956"/>
                </a:lnTo>
                <a:lnTo>
                  <a:pt x="2151" y="956"/>
                </a:lnTo>
                <a:lnTo>
                  <a:pt x="2156" y="955"/>
                </a:lnTo>
                <a:lnTo>
                  <a:pt x="2160" y="952"/>
                </a:lnTo>
                <a:lnTo>
                  <a:pt x="2163" y="949"/>
                </a:lnTo>
                <a:lnTo>
                  <a:pt x="2166" y="946"/>
                </a:lnTo>
                <a:lnTo>
                  <a:pt x="2171" y="942"/>
                </a:lnTo>
                <a:lnTo>
                  <a:pt x="2176" y="937"/>
                </a:lnTo>
                <a:lnTo>
                  <a:pt x="2181" y="932"/>
                </a:lnTo>
                <a:lnTo>
                  <a:pt x="2187" y="928"/>
                </a:lnTo>
                <a:lnTo>
                  <a:pt x="2192" y="925"/>
                </a:lnTo>
                <a:lnTo>
                  <a:pt x="2198" y="922"/>
                </a:lnTo>
                <a:lnTo>
                  <a:pt x="2206" y="919"/>
                </a:lnTo>
                <a:lnTo>
                  <a:pt x="2212" y="917"/>
                </a:lnTo>
                <a:lnTo>
                  <a:pt x="2218" y="915"/>
                </a:lnTo>
                <a:lnTo>
                  <a:pt x="2225" y="914"/>
                </a:lnTo>
                <a:lnTo>
                  <a:pt x="2232" y="912"/>
                </a:lnTo>
                <a:lnTo>
                  <a:pt x="2239" y="912"/>
                </a:lnTo>
                <a:lnTo>
                  <a:pt x="2246" y="911"/>
                </a:lnTo>
                <a:lnTo>
                  <a:pt x="2252" y="911"/>
                </a:lnTo>
                <a:lnTo>
                  <a:pt x="2259" y="910"/>
                </a:lnTo>
                <a:lnTo>
                  <a:pt x="2267" y="910"/>
                </a:lnTo>
                <a:lnTo>
                  <a:pt x="2267" y="909"/>
                </a:lnTo>
                <a:lnTo>
                  <a:pt x="2268" y="908"/>
                </a:lnTo>
                <a:lnTo>
                  <a:pt x="2268" y="905"/>
                </a:lnTo>
                <a:lnTo>
                  <a:pt x="2268" y="901"/>
                </a:lnTo>
                <a:lnTo>
                  <a:pt x="2269" y="897"/>
                </a:lnTo>
                <a:lnTo>
                  <a:pt x="2270" y="894"/>
                </a:lnTo>
                <a:lnTo>
                  <a:pt x="2271" y="889"/>
                </a:lnTo>
                <a:lnTo>
                  <a:pt x="2275" y="886"/>
                </a:lnTo>
                <a:lnTo>
                  <a:pt x="2276" y="885"/>
                </a:lnTo>
                <a:lnTo>
                  <a:pt x="2277" y="883"/>
                </a:lnTo>
                <a:lnTo>
                  <a:pt x="2278" y="881"/>
                </a:lnTo>
                <a:lnTo>
                  <a:pt x="2278" y="878"/>
                </a:lnTo>
                <a:lnTo>
                  <a:pt x="2278" y="876"/>
                </a:lnTo>
                <a:lnTo>
                  <a:pt x="2277" y="874"/>
                </a:lnTo>
                <a:lnTo>
                  <a:pt x="2277" y="872"/>
                </a:lnTo>
                <a:lnTo>
                  <a:pt x="2275" y="871"/>
                </a:lnTo>
                <a:lnTo>
                  <a:pt x="2267" y="868"/>
                </a:lnTo>
                <a:lnTo>
                  <a:pt x="2259" y="865"/>
                </a:lnTo>
                <a:lnTo>
                  <a:pt x="2250" y="862"/>
                </a:lnTo>
                <a:lnTo>
                  <a:pt x="2242" y="860"/>
                </a:lnTo>
                <a:lnTo>
                  <a:pt x="2233" y="860"/>
                </a:lnTo>
                <a:lnTo>
                  <a:pt x="2226" y="862"/>
                </a:lnTo>
                <a:lnTo>
                  <a:pt x="2219" y="866"/>
                </a:lnTo>
                <a:lnTo>
                  <a:pt x="2213" y="873"/>
                </a:lnTo>
                <a:lnTo>
                  <a:pt x="2209" y="869"/>
                </a:lnTo>
                <a:lnTo>
                  <a:pt x="2205" y="865"/>
                </a:lnTo>
                <a:lnTo>
                  <a:pt x="2199" y="862"/>
                </a:lnTo>
                <a:lnTo>
                  <a:pt x="2195" y="860"/>
                </a:lnTo>
                <a:lnTo>
                  <a:pt x="2190" y="858"/>
                </a:lnTo>
                <a:lnTo>
                  <a:pt x="2185" y="856"/>
                </a:lnTo>
                <a:lnTo>
                  <a:pt x="2180" y="855"/>
                </a:lnTo>
                <a:lnTo>
                  <a:pt x="2174" y="854"/>
                </a:lnTo>
                <a:lnTo>
                  <a:pt x="2169" y="853"/>
                </a:lnTo>
                <a:lnTo>
                  <a:pt x="2163" y="853"/>
                </a:lnTo>
                <a:lnTo>
                  <a:pt x="2157" y="852"/>
                </a:lnTo>
                <a:lnTo>
                  <a:pt x="2152" y="852"/>
                </a:lnTo>
                <a:lnTo>
                  <a:pt x="2146" y="852"/>
                </a:lnTo>
                <a:lnTo>
                  <a:pt x="2141" y="852"/>
                </a:lnTo>
                <a:lnTo>
                  <a:pt x="2135" y="852"/>
                </a:lnTo>
                <a:lnTo>
                  <a:pt x="2129" y="852"/>
                </a:lnTo>
                <a:lnTo>
                  <a:pt x="2129" y="855"/>
                </a:lnTo>
                <a:lnTo>
                  <a:pt x="2129" y="857"/>
                </a:lnTo>
                <a:lnTo>
                  <a:pt x="2129" y="860"/>
                </a:lnTo>
                <a:lnTo>
                  <a:pt x="2129" y="862"/>
                </a:lnTo>
                <a:lnTo>
                  <a:pt x="2129" y="865"/>
                </a:lnTo>
                <a:lnTo>
                  <a:pt x="2129" y="868"/>
                </a:lnTo>
                <a:lnTo>
                  <a:pt x="2128" y="870"/>
                </a:lnTo>
                <a:lnTo>
                  <a:pt x="2128" y="872"/>
                </a:lnTo>
                <a:lnTo>
                  <a:pt x="2125" y="879"/>
                </a:lnTo>
                <a:lnTo>
                  <a:pt x="2122" y="885"/>
                </a:lnTo>
                <a:lnTo>
                  <a:pt x="2117" y="889"/>
                </a:lnTo>
                <a:lnTo>
                  <a:pt x="2112" y="893"/>
                </a:lnTo>
                <a:lnTo>
                  <a:pt x="2106" y="896"/>
                </a:lnTo>
                <a:lnTo>
                  <a:pt x="2100" y="898"/>
                </a:lnTo>
                <a:lnTo>
                  <a:pt x="2093" y="900"/>
                </a:lnTo>
                <a:lnTo>
                  <a:pt x="2087" y="901"/>
                </a:lnTo>
                <a:lnTo>
                  <a:pt x="2087" y="894"/>
                </a:lnTo>
                <a:lnTo>
                  <a:pt x="2088" y="887"/>
                </a:lnTo>
                <a:lnTo>
                  <a:pt x="2089" y="881"/>
                </a:lnTo>
                <a:lnTo>
                  <a:pt x="2092" y="874"/>
                </a:lnTo>
                <a:lnTo>
                  <a:pt x="2093" y="868"/>
                </a:lnTo>
                <a:lnTo>
                  <a:pt x="2093" y="862"/>
                </a:lnTo>
                <a:lnTo>
                  <a:pt x="2092" y="856"/>
                </a:lnTo>
                <a:lnTo>
                  <a:pt x="2088" y="851"/>
                </a:lnTo>
                <a:lnTo>
                  <a:pt x="2082" y="848"/>
                </a:lnTo>
                <a:lnTo>
                  <a:pt x="2076" y="846"/>
                </a:lnTo>
                <a:lnTo>
                  <a:pt x="2069" y="845"/>
                </a:lnTo>
                <a:lnTo>
                  <a:pt x="2061" y="846"/>
                </a:lnTo>
                <a:lnTo>
                  <a:pt x="2053" y="846"/>
                </a:lnTo>
                <a:lnTo>
                  <a:pt x="2045" y="846"/>
                </a:lnTo>
                <a:lnTo>
                  <a:pt x="2038" y="845"/>
                </a:lnTo>
                <a:lnTo>
                  <a:pt x="2031" y="843"/>
                </a:lnTo>
                <a:lnTo>
                  <a:pt x="2027" y="840"/>
                </a:lnTo>
                <a:lnTo>
                  <a:pt x="2023" y="836"/>
                </a:lnTo>
                <a:lnTo>
                  <a:pt x="2020" y="833"/>
                </a:lnTo>
                <a:lnTo>
                  <a:pt x="2019" y="828"/>
                </a:lnTo>
                <a:lnTo>
                  <a:pt x="2018" y="825"/>
                </a:lnTo>
                <a:lnTo>
                  <a:pt x="2018" y="821"/>
                </a:lnTo>
                <a:lnTo>
                  <a:pt x="2020" y="817"/>
                </a:lnTo>
                <a:lnTo>
                  <a:pt x="2022" y="813"/>
                </a:lnTo>
                <a:lnTo>
                  <a:pt x="2024" y="810"/>
                </a:lnTo>
                <a:lnTo>
                  <a:pt x="2027" y="807"/>
                </a:lnTo>
                <a:lnTo>
                  <a:pt x="2029" y="805"/>
                </a:lnTo>
                <a:lnTo>
                  <a:pt x="2031" y="803"/>
                </a:lnTo>
                <a:lnTo>
                  <a:pt x="2034" y="802"/>
                </a:lnTo>
                <a:lnTo>
                  <a:pt x="2037" y="800"/>
                </a:lnTo>
                <a:lnTo>
                  <a:pt x="2041" y="800"/>
                </a:lnTo>
                <a:lnTo>
                  <a:pt x="2045" y="800"/>
                </a:lnTo>
                <a:lnTo>
                  <a:pt x="2046" y="802"/>
                </a:lnTo>
                <a:lnTo>
                  <a:pt x="2048" y="803"/>
                </a:lnTo>
                <a:lnTo>
                  <a:pt x="2050" y="803"/>
                </a:lnTo>
                <a:lnTo>
                  <a:pt x="2051" y="806"/>
                </a:lnTo>
                <a:lnTo>
                  <a:pt x="2055" y="806"/>
                </a:lnTo>
                <a:lnTo>
                  <a:pt x="2060" y="805"/>
                </a:lnTo>
                <a:lnTo>
                  <a:pt x="2065" y="804"/>
                </a:lnTo>
                <a:lnTo>
                  <a:pt x="2070" y="803"/>
                </a:lnTo>
                <a:lnTo>
                  <a:pt x="2074" y="802"/>
                </a:lnTo>
                <a:lnTo>
                  <a:pt x="2078" y="801"/>
                </a:lnTo>
                <a:lnTo>
                  <a:pt x="2083" y="800"/>
                </a:lnTo>
                <a:lnTo>
                  <a:pt x="2087" y="800"/>
                </a:lnTo>
                <a:lnTo>
                  <a:pt x="2089" y="796"/>
                </a:lnTo>
                <a:lnTo>
                  <a:pt x="2092" y="795"/>
                </a:lnTo>
                <a:lnTo>
                  <a:pt x="2096" y="794"/>
                </a:lnTo>
                <a:lnTo>
                  <a:pt x="2098" y="791"/>
                </a:lnTo>
                <a:lnTo>
                  <a:pt x="2099" y="788"/>
                </a:lnTo>
                <a:lnTo>
                  <a:pt x="2099" y="784"/>
                </a:lnTo>
                <a:lnTo>
                  <a:pt x="2099" y="781"/>
                </a:lnTo>
                <a:lnTo>
                  <a:pt x="2099" y="777"/>
                </a:lnTo>
                <a:lnTo>
                  <a:pt x="2100" y="774"/>
                </a:lnTo>
                <a:lnTo>
                  <a:pt x="2100" y="771"/>
                </a:lnTo>
                <a:lnTo>
                  <a:pt x="2101" y="769"/>
                </a:lnTo>
                <a:lnTo>
                  <a:pt x="2103" y="767"/>
                </a:lnTo>
                <a:lnTo>
                  <a:pt x="2107" y="763"/>
                </a:lnTo>
                <a:lnTo>
                  <a:pt x="2111" y="759"/>
                </a:lnTo>
                <a:lnTo>
                  <a:pt x="2115" y="757"/>
                </a:lnTo>
                <a:lnTo>
                  <a:pt x="2120" y="755"/>
                </a:lnTo>
                <a:lnTo>
                  <a:pt x="2126" y="754"/>
                </a:lnTo>
                <a:lnTo>
                  <a:pt x="2130" y="752"/>
                </a:lnTo>
                <a:lnTo>
                  <a:pt x="2136" y="750"/>
                </a:lnTo>
                <a:lnTo>
                  <a:pt x="2141" y="748"/>
                </a:lnTo>
                <a:lnTo>
                  <a:pt x="2145" y="744"/>
                </a:lnTo>
                <a:lnTo>
                  <a:pt x="2149" y="741"/>
                </a:lnTo>
                <a:lnTo>
                  <a:pt x="2153" y="738"/>
                </a:lnTo>
                <a:lnTo>
                  <a:pt x="2157" y="735"/>
                </a:lnTo>
                <a:lnTo>
                  <a:pt x="2161" y="732"/>
                </a:lnTo>
                <a:lnTo>
                  <a:pt x="2165" y="729"/>
                </a:lnTo>
                <a:lnTo>
                  <a:pt x="2170" y="728"/>
                </a:lnTo>
                <a:lnTo>
                  <a:pt x="2174" y="726"/>
                </a:lnTo>
                <a:lnTo>
                  <a:pt x="2178" y="725"/>
                </a:lnTo>
                <a:lnTo>
                  <a:pt x="2181" y="724"/>
                </a:lnTo>
                <a:lnTo>
                  <a:pt x="2185" y="724"/>
                </a:lnTo>
                <a:lnTo>
                  <a:pt x="2189" y="724"/>
                </a:lnTo>
                <a:lnTo>
                  <a:pt x="2192" y="724"/>
                </a:lnTo>
                <a:lnTo>
                  <a:pt x="2196" y="724"/>
                </a:lnTo>
                <a:lnTo>
                  <a:pt x="2199" y="725"/>
                </a:lnTo>
                <a:lnTo>
                  <a:pt x="2203" y="726"/>
                </a:lnTo>
                <a:lnTo>
                  <a:pt x="2205" y="727"/>
                </a:lnTo>
                <a:lnTo>
                  <a:pt x="2206" y="729"/>
                </a:lnTo>
                <a:lnTo>
                  <a:pt x="2206" y="732"/>
                </a:lnTo>
                <a:lnTo>
                  <a:pt x="2205" y="735"/>
                </a:lnTo>
                <a:lnTo>
                  <a:pt x="2205" y="738"/>
                </a:lnTo>
                <a:lnTo>
                  <a:pt x="2204" y="741"/>
                </a:lnTo>
                <a:lnTo>
                  <a:pt x="2203" y="745"/>
                </a:lnTo>
                <a:lnTo>
                  <a:pt x="2203" y="748"/>
                </a:lnTo>
                <a:lnTo>
                  <a:pt x="2203" y="750"/>
                </a:lnTo>
                <a:lnTo>
                  <a:pt x="2201" y="753"/>
                </a:lnTo>
                <a:lnTo>
                  <a:pt x="2200" y="755"/>
                </a:lnTo>
                <a:lnTo>
                  <a:pt x="2198" y="758"/>
                </a:lnTo>
                <a:lnTo>
                  <a:pt x="2197" y="760"/>
                </a:lnTo>
                <a:lnTo>
                  <a:pt x="2195" y="762"/>
                </a:lnTo>
                <a:lnTo>
                  <a:pt x="2193" y="763"/>
                </a:lnTo>
                <a:lnTo>
                  <a:pt x="2191" y="764"/>
                </a:lnTo>
                <a:lnTo>
                  <a:pt x="2188" y="766"/>
                </a:lnTo>
                <a:lnTo>
                  <a:pt x="2185" y="767"/>
                </a:lnTo>
                <a:lnTo>
                  <a:pt x="2183" y="768"/>
                </a:lnTo>
                <a:lnTo>
                  <a:pt x="2180" y="770"/>
                </a:lnTo>
                <a:lnTo>
                  <a:pt x="2178" y="770"/>
                </a:lnTo>
                <a:lnTo>
                  <a:pt x="2176" y="772"/>
                </a:lnTo>
                <a:lnTo>
                  <a:pt x="2176" y="774"/>
                </a:lnTo>
                <a:lnTo>
                  <a:pt x="2176" y="776"/>
                </a:lnTo>
                <a:lnTo>
                  <a:pt x="2177" y="781"/>
                </a:lnTo>
                <a:lnTo>
                  <a:pt x="2180" y="785"/>
                </a:lnTo>
                <a:lnTo>
                  <a:pt x="2184" y="787"/>
                </a:lnTo>
                <a:lnTo>
                  <a:pt x="2189" y="787"/>
                </a:lnTo>
                <a:lnTo>
                  <a:pt x="2195" y="787"/>
                </a:lnTo>
                <a:lnTo>
                  <a:pt x="2201" y="787"/>
                </a:lnTo>
                <a:lnTo>
                  <a:pt x="2207" y="788"/>
                </a:lnTo>
                <a:lnTo>
                  <a:pt x="2213" y="788"/>
                </a:lnTo>
                <a:lnTo>
                  <a:pt x="2211" y="794"/>
                </a:lnTo>
                <a:lnTo>
                  <a:pt x="2207" y="799"/>
                </a:lnTo>
                <a:lnTo>
                  <a:pt x="2203" y="805"/>
                </a:lnTo>
                <a:lnTo>
                  <a:pt x="2198" y="809"/>
                </a:lnTo>
                <a:lnTo>
                  <a:pt x="2194" y="814"/>
                </a:lnTo>
                <a:lnTo>
                  <a:pt x="2188" y="817"/>
                </a:lnTo>
                <a:lnTo>
                  <a:pt x="2183" y="821"/>
                </a:lnTo>
                <a:lnTo>
                  <a:pt x="2177" y="824"/>
                </a:lnTo>
                <a:lnTo>
                  <a:pt x="2179" y="825"/>
                </a:lnTo>
                <a:lnTo>
                  <a:pt x="2182" y="827"/>
                </a:lnTo>
                <a:lnTo>
                  <a:pt x="2185" y="828"/>
                </a:lnTo>
                <a:lnTo>
                  <a:pt x="2187" y="829"/>
                </a:lnTo>
                <a:lnTo>
                  <a:pt x="2191" y="830"/>
                </a:lnTo>
                <a:lnTo>
                  <a:pt x="2193" y="829"/>
                </a:lnTo>
                <a:lnTo>
                  <a:pt x="2195" y="828"/>
                </a:lnTo>
                <a:lnTo>
                  <a:pt x="2195" y="826"/>
                </a:lnTo>
                <a:lnTo>
                  <a:pt x="2198" y="817"/>
                </a:lnTo>
                <a:lnTo>
                  <a:pt x="2204" y="809"/>
                </a:lnTo>
                <a:lnTo>
                  <a:pt x="2211" y="803"/>
                </a:lnTo>
                <a:lnTo>
                  <a:pt x="2218" y="798"/>
                </a:lnTo>
                <a:lnTo>
                  <a:pt x="2226" y="794"/>
                </a:lnTo>
                <a:lnTo>
                  <a:pt x="2235" y="790"/>
                </a:lnTo>
                <a:lnTo>
                  <a:pt x="2243" y="787"/>
                </a:lnTo>
                <a:lnTo>
                  <a:pt x="2251" y="784"/>
                </a:lnTo>
                <a:lnTo>
                  <a:pt x="2259" y="780"/>
                </a:lnTo>
                <a:lnTo>
                  <a:pt x="2267" y="776"/>
                </a:lnTo>
                <a:lnTo>
                  <a:pt x="2277" y="773"/>
                </a:lnTo>
                <a:lnTo>
                  <a:pt x="2286" y="770"/>
                </a:lnTo>
                <a:lnTo>
                  <a:pt x="2294" y="767"/>
                </a:lnTo>
                <a:lnTo>
                  <a:pt x="2303" y="765"/>
                </a:lnTo>
                <a:lnTo>
                  <a:pt x="2313" y="762"/>
                </a:lnTo>
                <a:lnTo>
                  <a:pt x="2322" y="760"/>
                </a:lnTo>
                <a:lnTo>
                  <a:pt x="2322" y="756"/>
                </a:lnTo>
                <a:lnTo>
                  <a:pt x="2321" y="754"/>
                </a:lnTo>
                <a:lnTo>
                  <a:pt x="2320" y="752"/>
                </a:lnTo>
                <a:lnTo>
                  <a:pt x="2320" y="750"/>
                </a:lnTo>
                <a:lnTo>
                  <a:pt x="2320" y="748"/>
                </a:lnTo>
                <a:lnTo>
                  <a:pt x="2320" y="746"/>
                </a:lnTo>
                <a:lnTo>
                  <a:pt x="2320" y="744"/>
                </a:lnTo>
                <a:lnTo>
                  <a:pt x="2321" y="742"/>
                </a:lnTo>
                <a:lnTo>
                  <a:pt x="2322" y="741"/>
                </a:lnTo>
                <a:lnTo>
                  <a:pt x="2327" y="735"/>
                </a:lnTo>
                <a:lnTo>
                  <a:pt x="2333" y="730"/>
                </a:lnTo>
                <a:lnTo>
                  <a:pt x="2339" y="726"/>
                </a:lnTo>
                <a:lnTo>
                  <a:pt x="2345" y="723"/>
                </a:lnTo>
                <a:lnTo>
                  <a:pt x="2351" y="719"/>
                </a:lnTo>
                <a:lnTo>
                  <a:pt x="2358" y="716"/>
                </a:lnTo>
                <a:lnTo>
                  <a:pt x="2364" y="714"/>
                </a:lnTo>
                <a:lnTo>
                  <a:pt x="2371" y="712"/>
                </a:lnTo>
                <a:lnTo>
                  <a:pt x="2377" y="709"/>
                </a:lnTo>
                <a:lnTo>
                  <a:pt x="2384" y="706"/>
                </a:lnTo>
                <a:lnTo>
                  <a:pt x="2390" y="703"/>
                </a:lnTo>
                <a:lnTo>
                  <a:pt x="2396" y="700"/>
                </a:lnTo>
                <a:lnTo>
                  <a:pt x="2402" y="696"/>
                </a:lnTo>
                <a:lnTo>
                  <a:pt x="2408" y="691"/>
                </a:lnTo>
                <a:lnTo>
                  <a:pt x="2415" y="686"/>
                </a:lnTo>
                <a:lnTo>
                  <a:pt x="2420" y="681"/>
                </a:lnTo>
                <a:lnTo>
                  <a:pt x="2421" y="679"/>
                </a:lnTo>
                <a:lnTo>
                  <a:pt x="2422" y="676"/>
                </a:lnTo>
                <a:lnTo>
                  <a:pt x="2423" y="674"/>
                </a:lnTo>
                <a:lnTo>
                  <a:pt x="2423" y="671"/>
                </a:lnTo>
                <a:lnTo>
                  <a:pt x="2424" y="669"/>
                </a:lnTo>
                <a:lnTo>
                  <a:pt x="2425" y="667"/>
                </a:lnTo>
                <a:lnTo>
                  <a:pt x="2427" y="665"/>
                </a:lnTo>
                <a:lnTo>
                  <a:pt x="2429" y="664"/>
                </a:lnTo>
                <a:lnTo>
                  <a:pt x="2431" y="664"/>
                </a:lnTo>
                <a:lnTo>
                  <a:pt x="2434" y="663"/>
                </a:lnTo>
                <a:lnTo>
                  <a:pt x="2437" y="662"/>
                </a:lnTo>
                <a:lnTo>
                  <a:pt x="2439" y="661"/>
                </a:lnTo>
                <a:lnTo>
                  <a:pt x="2441" y="661"/>
                </a:lnTo>
                <a:lnTo>
                  <a:pt x="2443" y="660"/>
                </a:lnTo>
                <a:lnTo>
                  <a:pt x="2444" y="660"/>
                </a:lnTo>
                <a:lnTo>
                  <a:pt x="2445" y="661"/>
                </a:lnTo>
                <a:lnTo>
                  <a:pt x="2447" y="667"/>
                </a:lnTo>
                <a:lnTo>
                  <a:pt x="2450" y="672"/>
                </a:lnTo>
                <a:lnTo>
                  <a:pt x="2455" y="676"/>
                </a:lnTo>
                <a:lnTo>
                  <a:pt x="2460" y="679"/>
                </a:lnTo>
                <a:lnTo>
                  <a:pt x="2465" y="682"/>
                </a:lnTo>
                <a:lnTo>
                  <a:pt x="2471" y="682"/>
                </a:lnTo>
                <a:lnTo>
                  <a:pt x="2476" y="683"/>
                </a:lnTo>
                <a:lnTo>
                  <a:pt x="2483" y="682"/>
                </a:lnTo>
                <a:lnTo>
                  <a:pt x="2489" y="681"/>
                </a:lnTo>
                <a:lnTo>
                  <a:pt x="2492" y="679"/>
                </a:lnTo>
                <a:lnTo>
                  <a:pt x="2493" y="675"/>
                </a:lnTo>
                <a:lnTo>
                  <a:pt x="2493" y="671"/>
                </a:lnTo>
                <a:lnTo>
                  <a:pt x="2492" y="667"/>
                </a:lnTo>
                <a:lnTo>
                  <a:pt x="2492" y="662"/>
                </a:lnTo>
                <a:lnTo>
                  <a:pt x="2491" y="657"/>
                </a:lnTo>
                <a:lnTo>
                  <a:pt x="2492" y="654"/>
                </a:lnTo>
                <a:lnTo>
                  <a:pt x="2494" y="651"/>
                </a:lnTo>
                <a:lnTo>
                  <a:pt x="2498" y="650"/>
                </a:lnTo>
                <a:lnTo>
                  <a:pt x="2502" y="650"/>
                </a:lnTo>
                <a:lnTo>
                  <a:pt x="2507" y="650"/>
                </a:lnTo>
                <a:lnTo>
                  <a:pt x="2512" y="650"/>
                </a:lnTo>
                <a:lnTo>
                  <a:pt x="2518" y="650"/>
                </a:lnTo>
                <a:lnTo>
                  <a:pt x="2522" y="650"/>
                </a:lnTo>
                <a:lnTo>
                  <a:pt x="2526" y="648"/>
                </a:lnTo>
                <a:lnTo>
                  <a:pt x="2529" y="646"/>
                </a:lnTo>
                <a:lnTo>
                  <a:pt x="2532" y="643"/>
                </a:lnTo>
                <a:lnTo>
                  <a:pt x="2535" y="641"/>
                </a:lnTo>
                <a:lnTo>
                  <a:pt x="2537" y="639"/>
                </a:lnTo>
                <a:lnTo>
                  <a:pt x="2541" y="637"/>
                </a:lnTo>
                <a:lnTo>
                  <a:pt x="2544" y="635"/>
                </a:lnTo>
                <a:lnTo>
                  <a:pt x="2546" y="632"/>
                </a:lnTo>
                <a:lnTo>
                  <a:pt x="2549" y="630"/>
                </a:lnTo>
                <a:lnTo>
                  <a:pt x="2552" y="629"/>
                </a:lnTo>
                <a:lnTo>
                  <a:pt x="2553" y="629"/>
                </a:lnTo>
                <a:lnTo>
                  <a:pt x="2556" y="629"/>
                </a:lnTo>
                <a:lnTo>
                  <a:pt x="2558" y="629"/>
                </a:lnTo>
                <a:lnTo>
                  <a:pt x="2560" y="629"/>
                </a:lnTo>
                <a:lnTo>
                  <a:pt x="2563" y="629"/>
                </a:lnTo>
                <a:lnTo>
                  <a:pt x="2564" y="629"/>
                </a:lnTo>
                <a:lnTo>
                  <a:pt x="2566" y="628"/>
                </a:lnTo>
                <a:lnTo>
                  <a:pt x="2567" y="626"/>
                </a:lnTo>
                <a:lnTo>
                  <a:pt x="2568" y="623"/>
                </a:lnTo>
                <a:lnTo>
                  <a:pt x="2569" y="620"/>
                </a:lnTo>
                <a:lnTo>
                  <a:pt x="2569" y="617"/>
                </a:lnTo>
                <a:lnTo>
                  <a:pt x="2569" y="614"/>
                </a:lnTo>
                <a:lnTo>
                  <a:pt x="2570" y="611"/>
                </a:lnTo>
                <a:lnTo>
                  <a:pt x="2571" y="609"/>
                </a:lnTo>
                <a:lnTo>
                  <a:pt x="2572" y="606"/>
                </a:lnTo>
                <a:lnTo>
                  <a:pt x="2576" y="602"/>
                </a:lnTo>
                <a:lnTo>
                  <a:pt x="2580" y="601"/>
                </a:lnTo>
                <a:lnTo>
                  <a:pt x="2584" y="602"/>
                </a:lnTo>
                <a:lnTo>
                  <a:pt x="2588" y="605"/>
                </a:lnTo>
                <a:lnTo>
                  <a:pt x="2593" y="609"/>
                </a:lnTo>
                <a:lnTo>
                  <a:pt x="2597" y="613"/>
                </a:lnTo>
                <a:lnTo>
                  <a:pt x="2601" y="617"/>
                </a:lnTo>
                <a:lnTo>
                  <a:pt x="2605" y="620"/>
                </a:lnTo>
                <a:lnTo>
                  <a:pt x="2611" y="616"/>
                </a:lnTo>
                <a:lnTo>
                  <a:pt x="2614" y="614"/>
                </a:lnTo>
                <a:lnTo>
                  <a:pt x="2617" y="612"/>
                </a:lnTo>
                <a:lnTo>
                  <a:pt x="2620" y="609"/>
                </a:lnTo>
                <a:lnTo>
                  <a:pt x="2624" y="606"/>
                </a:lnTo>
                <a:lnTo>
                  <a:pt x="2626" y="603"/>
                </a:lnTo>
                <a:lnTo>
                  <a:pt x="2628" y="601"/>
                </a:lnTo>
                <a:lnTo>
                  <a:pt x="2630" y="599"/>
                </a:lnTo>
                <a:lnTo>
                  <a:pt x="2631" y="597"/>
                </a:lnTo>
                <a:lnTo>
                  <a:pt x="2632" y="593"/>
                </a:lnTo>
                <a:lnTo>
                  <a:pt x="2634" y="590"/>
                </a:lnTo>
                <a:lnTo>
                  <a:pt x="2635" y="588"/>
                </a:lnTo>
                <a:lnTo>
                  <a:pt x="2637" y="584"/>
                </a:lnTo>
                <a:lnTo>
                  <a:pt x="2639" y="581"/>
                </a:lnTo>
                <a:lnTo>
                  <a:pt x="2640" y="578"/>
                </a:lnTo>
                <a:lnTo>
                  <a:pt x="2641" y="575"/>
                </a:lnTo>
                <a:lnTo>
                  <a:pt x="2642" y="571"/>
                </a:lnTo>
                <a:lnTo>
                  <a:pt x="2639" y="570"/>
                </a:lnTo>
                <a:lnTo>
                  <a:pt x="2639" y="568"/>
                </a:lnTo>
                <a:lnTo>
                  <a:pt x="2638" y="566"/>
                </a:lnTo>
                <a:lnTo>
                  <a:pt x="2636" y="565"/>
                </a:lnTo>
                <a:lnTo>
                  <a:pt x="2638" y="556"/>
                </a:lnTo>
                <a:lnTo>
                  <a:pt x="2639" y="548"/>
                </a:lnTo>
                <a:lnTo>
                  <a:pt x="2639" y="540"/>
                </a:lnTo>
                <a:lnTo>
                  <a:pt x="2638" y="532"/>
                </a:lnTo>
                <a:lnTo>
                  <a:pt x="2636" y="524"/>
                </a:lnTo>
                <a:lnTo>
                  <a:pt x="2633" y="516"/>
                </a:lnTo>
                <a:lnTo>
                  <a:pt x="2629" y="508"/>
                </a:lnTo>
                <a:lnTo>
                  <a:pt x="2624" y="501"/>
                </a:lnTo>
                <a:lnTo>
                  <a:pt x="2629" y="498"/>
                </a:lnTo>
                <a:lnTo>
                  <a:pt x="2634" y="496"/>
                </a:lnTo>
                <a:lnTo>
                  <a:pt x="2639" y="492"/>
                </a:lnTo>
                <a:lnTo>
                  <a:pt x="2644" y="488"/>
                </a:lnTo>
                <a:lnTo>
                  <a:pt x="2648" y="485"/>
                </a:lnTo>
                <a:lnTo>
                  <a:pt x="2652" y="482"/>
                </a:lnTo>
                <a:lnTo>
                  <a:pt x="2656" y="477"/>
                </a:lnTo>
                <a:lnTo>
                  <a:pt x="2659" y="472"/>
                </a:lnTo>
                <a:lnTo>
                  <a:pt x="2663" y="475"/>
                </a:lnTo>
                <a:lnTo>
                  <a:pt x="2666" y="478"/>
                </a:lnTo>
                <a:lnTo>
                  <a:pt x="2670" y="480"/>
                </a:lnTo>
                <a:lnTo>
                  <a:pt x="2673" y="482"/>
                </a:lnTo>
                <a:lnTo>
                  <a:pt x="2677" y="483"/>
                </a:lnTo>
                <a:lnTo>
                  <a:pt x="2681" y="483"/>
                </a:lnTo>
                <a:lnTo>
                  <a:pt x="2685" y="483"/>
                </a:lnTo>
                <a:lnTo>
                  <a:pt x="2689" y="481"/>
                </a:lnTo>
                <a:lnTo>
                  <a:pt x="2689" y="484"/>
                </a:lnTo>
                <a:lnTo>
                  <a:pt x="2692" y="485"/>
                </a:lnTo>
                <a:lnTo>
                  <a:pt x="2694" y="485"/>
                </a:lnTo>
                <a:lnTo>
                  <a:pt x="2696" y="486"/>
                </a:lnTo>
                <a:lnTo>
                  <a:pt x="2699" y="486"/>
                </a:lnTo>
                <a:lnTo>
                  <a:pt x="2702" y="487"/>
                </a:lnTo>
                <a:lnTo>
                  <a:pt x="2705" y="486"/>
                </a:lnTo>
                <a:lnTo>
                  <a:pt x="2708" y="486"/>
                </a:lnTo>
                <a:lnTo>
                  <a:pt x="2711" y="485"/>
                </a:lnTo>
                <a:lnTo>
                  <a:pt x="2714" y="485"/>
                </a:lnTo>
                <a:lnTo>
                  <a:pt x="2716" y="485"/>
                </a:lnTo>
                <a:lnTo>
                  <a:pt x="2720" y="484"/>
                </a:lnTo>
                <a:lnTo>
                  <a:pt x="2719" y="480"/>
                </a:lnTo>
                <a:lnTo>
                  <a:pt x="2720" y="476"/>
                </a:lnTo>
                <a:lnTo>
                  <a:pt x="2720" y="473"/>
                </a:lnTo>
                <a:lnTo>
                  <a:pt x="2722" y="469"/>
                </a:lnTo>
                <a:lnTo>
                  <a:pt x="2724" y="466"/>
                </a:lnTo>
                <a:lnTo>
                  <a:pt x="2727" y="463"/>
                </a:lnTo>
                <a:lnTo>
                  <a:pt x="2730" y="460"/>
                </a:lnTo>
                <a:lnTo>
                  <a:pt x="2734" y="457"/>
                </a:lnTo>
                <a:lnTo>
                  <a:pt x="2735" y="455"/>
                </a:lnTo>
                <a:lnTo>
                  <a:pt x="2735" y="452"/>
                </a:lnTo>
                <a:lnTo>
                  <a:pt x="2735" y="449"/>
                </a:lnTo>
                <a:lnTo>
                  <a:pt x="2735" y="446"/>
                </a:lnTo>
                <a:lnTo>
                  <a:pt x="2737" y="443"/>
                </a:lnTo>
                <a:lnTo>
                  <a:pt x="2739" y="441"/>
                </a:lnTo>
                <a:lnTo>
                  <a:pt x="2742" y="437"/>
                </a:lnTo>
                <a:lnTo>
                  <a:pt x="2744" y="435"/>
                </a:lnTo>
                <a:lnTo>
                  <a:pt x="2746" y="432"/>
                </a:lnTo>
                <a:lnTo>
                  <a:pt x="2749" y="430"/>
                </a:lnTo>
                <a:lnTo>
                  <a:pt x="2751" y="428"/>
                </a:lnTo>
                <a:lnTo>
                  <a:pt x="2754" y="425"/>
                </a:lnTo>
                <a:lnTo>
                  <a:pt x="2755" y="424"/>
                </a:lnTo>
                <a:lnTo>
                  <a:pt x="2756" y="422"/>
                </a:lnTo>
                <a:lnTo>
                  <a:pt x="2756" y="420"/>
                </a:lnTo>
                <a:lnTo>
                  <a:pt x="2756" y="417"/>
                </a:lnTo>
                <a:lnTo>
                  <a:pt x="2755" y="415"/>
                </a:lnTo>
                <a:lnTo>
                  <a:pt x="2754" y="413"/>
                </a:lnTo>
                <a:lnTo>
                  <a:pt x="2754" y="411"/>
                </a:lnTo>
                <a:lnTo>
                  <a:pt x="2752" y="409"/>
                </a:lnTo>
                <a:lnTo>
                  <a:pt x="2755" y="407"/>
                </a:lnTo>
                <a:lnTo>
                  <a:pt x="2757" y="406"/>
                </a:lnTo>
                <a:lnTo>
                  <a:pt x="2758" y="404"/>
                </a:lnTo>
                <a:lnTo>
                  <a:pt x="2760" y="402"/>
                </a:lnTo>
                <a:lnTo>
                  <a:pt x="2762" y="400"/>
                </a:lnTo>
                <a:lnTo>
                  <a:pt x="2764" y="398"/>
                </a:lnTo>
                <a:lnTo>
                  <a:pt x="2766" y="395"/>
                </a:lnTo>
                <a:lnTo>
                  <a:pt x="2767" y="393"/>
                </a:lnTo>
                <a:lnTo>
                  <a:pt x="2769" y="391"/>
                </a:lnTo>
                <a:lnTo>
                  <a:pt x="2769" y="389"/>
                </a:lnTo>
                <a:lnTo>
                  <a:pt x="2768" y="387"/>
                </a:lnTo>
                <a:lnTo>
                  <a:pt x="2767" y="384"/>
                </a:lnTo>
                <a:lnTo>
                  <a:pt x="2766" y="382"/>
                </a:lnTo>
                <a:lnTo>
                  <a:pt x="2766" y="380"/>
                </a:lnTo>
                <a:lnTo>
                  <a:pt x="2766" y="379"/>
                </a:lnTo>
                <a:lnTo>
                  <a:pt x="2766" y="378"/>
                </a:lnTo>
                <a:lnTo>
                  <a:pt x="2770" y="375"/>
                </a:lnTo>
                <a:lnTo>
                  <a:pt x="2772" y="372"/>
                </a:lnTo>
                <a:lnTo>
                  <a:pt x="2773" y="370"/>
                </a:lnTo>
                <a:lnTo>
                  <a:pt x="2774" y="367"/>
                </a:lnTo>
                <a:lnTo>
                  <a:pt x="2774" y="364"/>
                </a:lnTo>
                <a:lnTo>
                  <a:pt x="2774" y="361"/>
                </a:lnTo>
                <a:lnTo>
                  <a:pt x="2774" y="357"/>
                </a:lnTo>
                <a:lnTo>
                  <a:pt x="2774" y="354"/>
                </a:lnTo>
                <a:lnTo>
                  <a:pt x="2778" y="354"/>
                </a:lnTo>
                <a:lnTo>
                  <a:pt x="2782" y="354"/>
                </a:lnTo>
                <a:lnTo>
                  <a:pt x="2787" y="353"/>
                </a:lnTo>
                <a:lnTo>
                  <a:pt x="2790" y="351"/>
                </a:lnTo>
                <a:lnTo>
                  <a:pt x="2793" y="349"/>
                </a:lnTo>
                <a:lnTo>
                  <a:pt x="2796" y="347"/>
                </a:lnTo>
                <a:lnTo>
                  <a:pt x="2796" y="343"/>
                </a:lnTo>
                <a:lnTo>
                  <a:pt x="2796" y="339"/>
                </a:lnTo>
                <a:lnTo>
                  <a:pt x="2794" y="336"/>
                </a:lnTo>
                <a:lnTo>
                  <a:pt x="2793" y="333"/>
                </a:lnTo>
                <a:lnTo>
                  <a:pt x="2792" y="330"/>
                </a:lnTo>
                <a:lnTo>
                  <a:pt x="2791" y="327"/>
                </a:lnTo>
                <a:lnTo>
                  <a:pt x="2790" y="324"/>
                </a:lnTo>
                <a:lnTo>
                  <a:pt x="2790" y="321"/>
                </a:lnTo>
                <a:lnTo>
                  <a:pt x="2790" y="318"/>
                </a:lnTo>
                <a:lnTo>
                  <a:pt x="2790" y="315"/>
                </a:lnTo>
                <a:lnTo>
                  <a:pt x="2790" y="314"/>
                </a:lnTo>
                <a:lnTo>
                  <a:pt x="2791" y="310"/>
                </a:lnTo>
                <a:lnTo>
                  <a:pt x="2792" y="307"/>
                </a:lnTo>
                <a:lnTo>
                  <a:pt x="2795" y="304"/>
                </a:lnTo>
                <a:lnTo>
                  <a:pt x="2792" y="304"/>
                </a:lnTo>
                <a:lnTo>
                  <a:pt x="2789" y="303"/>
                </a:lnTo>
                <a:lnTo>
                  <a:pt x="2787" y="303"/>
                </a:lnTo>
                <a:lnTo>
                  <a:pt x="2785" y="301"/>
                </a:lnTo>
                <a:lnTo>
                  <a:pt x="2783" y="300"/>
                </a:lnTo>
                <a:lnTo>
                  <a:pt x="2781" y="299"/>
                </a:lnTo>
                <a:lnTo>
                  <a:pt x="2779" y="299"/>
                </a:lnTo>
                <a:lnTo>
                  <a:pt x="2777" y="300"/>
                </a:lnTo>
                <a:lnTo>
                  <a:pt x="2770" y="303"/>
                </a:lnTo>
                <a:lnTo>
                  <a:pt x="2763" y="305"/>
                </a:lnTo>
                <a:lnTo>
                  <a:pt x="2754" y="307"/>
                </a:lnTo>
                <a:lnTo>
                  <a:pt x="2747" y="307"/>
                </a:lnTo>
                <a:lnTo>
                  <a:pt x="2739" y="308"/>
                </a:lnTo>
                <a:lnTo>
                  <a:pt x="2731" y="309"/>
                </a:lnTo>
                <a:lnTo>
                  <a:pt x="2724" y="310"/>
                </a:lnTo>
                <a:lnTo>
                  <a:pt x="2717" y="312"/>
                </a:lnTo>
                <a:lnTo>
                  <a:pt x="2714" y="314"/>
                </a:lnTo>
                <a:lnTo>
                  <a:pt x="2711" y="315"/>
                </a:lnTo>
                <a:lnTo>
                  <a:pt x="2709" y="317"/>
                </a:lnTo>
                <a:lnTo>
                  <a:pt x="2706" y="319"/>
                </a:lnTo>
                <a:lnTo>
                  <a:pt x="2703" y="321"/>
                </a:lnTo>
                <a:lnTo>
                  <a:pt x="2700" y="324"/>
                </a:lnTo>
                <a:lnTo>
                  <a:pt x="2697" y="325"/>
                </a:lnTo>
                <a:lnTo>
                  <a:pt x="2693" y="327"/>
                </a:lnTo>
                <a:lnTo>
                  <a:pt x="2695" y="328"/>
                </a:lnTo>
                <a:lnTo>
                  <a:pt x="2696" y="329"/>
                </a:lnTo>
                <a:lnTo>
                  <a:pt x="2696" y="331"/>
                </a:lnTo>
                <a:lnTo>
                  <a:pt x="2696" y="332"/>
                </a:lnTo>
                <a:lnTo>
                  <a:pt x="2689" y="336"/>
                </a:lnTo>
                <a:lnTo>
                  <a:pt x="2683" y="338"/>
                </a:lnTo>
                <a:lnTo>
                  <a:pt x="2678" y="339"/>
                </a:lnTo>
                <a:lnTo>
                  <a:pt x="2671" y="339"/>
                </a:lnTo>
                <a:lnTo>
                  <a:pt x="2665" y="339"/>
                </a:lnTo>
                <a:lnTo>
                  <a:pt x="2659" y="338"/>
                </a:lnTo>
                <a:lnTo>
                  <a:pt x="2653" y="336"/>
                </a:lnTo>
                <a:lnTo>
                  <a:pt x="2648" y="334"/>
                </a:lnTo>
                <a:lnTo>
                  <a:pt x="2645" y="333"/>
                </a:lnTo>
                <a:lnTo>
                  <a:pt x="2643" y="332"/>
                </a:lnTo>
                <a:lnTo>
                  <a:pt x="2641" y="332"/>
                </a:lnTo>
                <a:lnTo>
                  <a:pt x="2639" y="333"/>
                </a:lnTo>
                <a:lnTo>
                  <a:pt x="2636" y="334"/>
                </a:lnTo>
                <a:lnTo>
                  <a:pt x="2634" y="335"/>
                </a:lnTo>
                <a:lnTo>
                  <a:pt x="2632" y="336"/>
                </a:lnTo>
                <a:lnTo>
                  <a:pt x="2629" y="338"/>
                </a:lnTo>
                <a:lnTo>
                  <a:pt x="2628" y="339"/>
                </a:lnTo>
                <a:lnTo>
                  <a:pt x="2625" y="339"/>
                </a:lnTo>
                <a:lnTo>
                  <a:pt x="2623" y="338"/>
                </a:lnTo>
                <a:lnTo>
                  <a:pt x="2622" y="336"/>
                </a:lnTo>
                <a:lnTo>
                  <a:pt x="2620" y="333"/>
                </a:lnTo>
                <a:lnTo>
                  <a:pt x="2618" y="330"/>
                </a:lnTo>
                <a:lnTo>
                  <a:pt x="2619" y="328"/>
                </a:lnTo>
                <a:lnTo>
                  <a:pt x="2624" y="327"/>
                </a:lnTo>
                <a:lnTo>
                  <a:pt x="2620" y="324"/>
                </a:lnTo>
                <a:lnTo>
                  <a:pt x="2617" y="322"/>
                </a:lnTo>
                <a:lnTo>
                  <a:pt x="2613" y="321"/>
                </a:lnTo>
                <a:lnTo>
                  <a:pt x="2612" y="318"/>
                </a:lnTo>
                <a:lnTo>
                  <a:pt x="2612" y="314"/>
                </a:lnTo>
                <a:lnTo>
                  <a:pt x="2612" y="309"/>
                </a:lnTo>
                <a:lnTo>
                  <a:pt x="2612" y="305"/>
                </a:lnTo>
                <a:lnTo>
                  <a:pt x="2611" y="300"/>
                </a:lnTo>
                <a:lnTo>
                  <a:pt x="2609" y="296"/>
                </a:lnTo>
                <a:lnTo>
                  <a:pt x="2608" y="292"/>
                </a:lnTo>
                <a:lnTo>
                  <a:pt x="2605" y="288"/>
                </a:lnTo>
                <a:lnTo>
                  <a:pt x="2602" y="284"/>
                </a:lnTo>
                <a:lnTo>
                  <a:pt x="2605" y="281"/>
                </a:lnTo>
                <a:lnTo>
                  <a:pt x="2607" y="277"/>
                </a:lnTo>
                <a:lnTo>
                  <a:pt x="2608" y="274"/>
                </a:lnTo>
                <a:lnTo>
                  <a:pt x="2611" y="272"/>
                </a:lnTo>
                <a:lnTo>
                  <a:pt x="2607" y="272"/>
                </a:lnTo>
                <a:lnTo>
                  <a:pt x="2603" y="272"/>
                </a:lnTo>
                <a:lnTo>
                  <a:pt x="2599" y="272"/>
                </a:lnTo>
                <a:lnTo>
                  <a:pt x="2594" y="271"/>
                </a:lnTo>
                <a:lnTo>
                  <a:pt x="2590" y="270"/>
                </a:lnTo>
                <a:lnTo>
                  <a:pt x="2587" y="269"/>
                </a:lnTo>
                <a:lnTo>
                  <a:pt x="2583" y="267"/>
                </a:lnTo>
                <a:lnTo>
                  <a:pt x="2579" y="266"/>
                </a:lnTo>
                <a:lnTo>
                  <a:pt x="2577" y="264"/>
                </a:lnTo>
                <a:lnTo>
                  <a:pt x="2576" y="263"/>
                </a:lnTo>
                <a:lnTo>
                  <a:pt x="2575" y="261"/>
                </a:lnTo>
                <a:lnTo>
                  <a:pt x="2574" y="259"/>
                </a:lnTo>
                <a:lnTo>
                  <a:pt x="2574" y="257"/>
                </a:lnTo>
                <a:lnTo>
                  <a:pt x="2573" y="256"/>
                </a:lnTo>
                <a:lnTo>
                  <a:pt x="2573" y="254"/>
                </a:lnTo>
                <a:lnTo>
                  <a:pt x="2572" y="252"/>
                </a:lnTo>
                <a:lnTo>
                  <a:pt x="2569" y="248"/>
                </a:lnTo>
                <a:lnTo>
                  <a:pt x="2565" y="246"/>
                </a:lnTo>
                <a:lnTo>
                  <a:pt x="2561" y="245"/>
                </a:lnTo>
                <a:lnTo>
                  <a:pt x="2557" y="244"/>
                </a:lnTo>
                <a:lnTo>
                  <a:pt x="2552" y="244"/>
                </a:lnTo>
                <a:lnTo>
                  <a:pt x="2546" y="244"/>
                </a:lnTo>
                <a:lnTo>
                  <a:pt x="2541" y="243"/>
                </a:lnTo>
                <a:lnTo>
                  <a:pt x="2537" y="241"/>
                </a:lnTo>
                <a:lnTo>
                  <a:pt x="2535" y="240"/>
                </a:lnTo>
                <a:lnTo>
                  <a:pt x="2532" y="239"/>
                </a:lnTo>
                <a:lnTo>
                  <a:pt x="2529" y="237"/>
                </a:lnTo>
                <a:lnTo>
                  <a:pt x="2526" y="237"/>
                </a:lnTo>
                <a:lnTo>
                  <a:pt x="2524" y="236"/>
                </a:lnTo>
                <a:lnTo>
                  <a:pt x="2521" y="234"/>
                </a:lnTo>
                <a:lnTo>
                  <a:pt x="2518" y="234"/>
                </a:lnTo>
                <a:lnTo>
                  <a:pt x="2515" y="233"/>
                </a:lnTo>
                <a:lnTo>
                  <a:pt x="2512" y="232"/>
                </a:lnTo>
                <a:lnTo>
                  <a:pt x="2508" y="231"/>
                </a:lnTo>
                <a:lnTo>
                  <a:pt x="2504" y="231"/>
                </a:lnTo>
                <a:lnTo>
                  <a:pt x="2500" y="230"/>
                </a:lnTo>
                <a:lnTo>
                  <a:pt x="2496" y="231"/>
                </a:lnTo>
                <a:lnTo>
                  <a:pt x="2492" y="231"/>
                </a:lnTo>
                <a:lnTo>
                  <a:pt x="2487" y="231"/>
                </a:lnTo>
                <a:lnTo>
                  <a:pt x="2483" y="231"/>
                </a:lnTo>
                <a:lnTo>
                  <a:pt x="2480" y="227"/>
                </a:lnTo>
                <a:lnTo>
                  <a:pt x="2477" y="225"/>
                </a:lnTo>
                <a:lnTo>
                  <a:pt x="2473" y="223"/>
                </a:lnTo>
                <a:lnTo>
                  <a:pt x="2470" y="220"/>
                </a:lnTo>
                <a:lnTo>
                  <a:pt x="2470" y="217"/>
                </a:lnTo>
                <a:lnTo>
                  <a:pt x="2471" y="215"/>
                </a:lnTo>
                <a:lnTo>
                  <a:pt x="2472" y="212"/>
                </a:lnTo>
                <a:lnTo>
                  <a:pt x="2473" y="209"/>
                </a:lnTo>
                <a:lnTo>
                  <a:pt x="2474" y="207"/>
                </a:lnTo>
                <a:lnTo>
                  <a:pt x="2475" y="204"/>
                </a:lnTo>
                <a:lnTo>
                  <a:pt x="2474" y="202"/>
                </a:lnTo>
                <a:lnTo>
                  <a:pt x="2473" y="200"/>
                </a:lnTo>
                <a:lnTo>
                  <a:pt x="2470" y="197"/>
                </a:lnTo>
                <a:lnTo>
                  <a:pt x="2467" y="195"/>
                </a:lnTo>
                <a:lnTo>
                  <a:pt x="2464" y="193"/>
                </a:lnTo>
                <a:lnTo>
                  <a:pt x="2463" y="191"/>
                </a:lnTo>
                <a:lnTo>
                  <a:pt x="2462" y="182"/>
                </a:lnTo>
                <a:lnTo>
                  <a:pt x="2461" y="174"/>
                </a:lnTo>
                <a:lnTo>
                  <a:pt x="2457" y="166"/>
                </a:lnTo>
                <a:lnTo>
                  <a:pt x="2454" y="159"/>
                </a:lnTo>
                <a:lnTo>
                  <a:pt x="2450" y="152"/>
                </a:lnTo>
                <a:lnTo>
                  <a:pt x="2444" y="145"/>
                </a:lnTo>
                <a:lnTo>
                  <a:pt x="2439" y="139"/>
                </a:lnTo>
                <a:lnTo>
                  <a:pt x="2433" y="132"/>
                </a:lnTo>
                <a:lnTo>
                  <a:pt x="2432" y="131"/>
                </a:lnTo>
                <a:lnTo>
                  <a:pt x="2432" y="129"/>
                </a:lnTo>
                <a:lnTo>
                  <a:pt x="2433" y="128"/>
                </a:lnTo>
                <a:lnTo>
                  <a:pt x="2435" y="126"/>
                </a:lnTo>
                <a:lnTo>
                  <a:pt x="2436" y="124"/>
                </a:lnTo>
                <a:lnTo>
                  <a:pt x="2438" y="123"/>
                </a:lnTo>
                <a:lnTo>
                  <a:pt x="2438" y="121"/>
                </a:lnTo>
                <a:lnTo>
                  <a:pt x="2438" y="119"/>
                </a:lnTo>
                <a:lnTo>
                  <a:pt x="2434" y="111"/>
                </a:lnTo>
                <a:lnTo>
                  <a:pt x="2430" y="104"/>
                </a:lnTo>
                <a:lnTo>
                  <a:pt x="2426" y="97"/>
                </a:lnTo>
                <a:lnTo>
                  <a:pt x="2423" y="90"/>
                </a:lnTo>
                <a:lnTo>
                  <a:pt x="2420" y="83"/>
                </a:lnTo>
                <a:lnTo>
                  <a:pt x="2416" y="76"/>
                </a:lnTo>
                <a:lnTo>
                  <a:pt x="2411" y="69"/>
                </a:lnTo>
                <a:lnTo>
                  <a:pt x="2408" y="62"/>
                </a:lnTo>
                <a:lnTo>
                  <a:pt x="2406" y="58"/>
                </a:lnTo>
                <a:lnTo>
                  <a:pt x="2404" y="55"/>
                </a:lnTo>
                <a:lnTo>
                  <a:pt x="2402" y="51"/>
                </a:lnTo>
                <a:lnTo>
                  <a:pt x="2400" y="47"/>
                </a:lnTo>
                <a:lnTo>
                  <a:pt x="2397" y="44"/>
                </a:lnTo>
                <a:lnTo>
                  <a:pt x="2395" y="41"/>
                </a:lnTo>
                <a:lnTo>
                  <a:pt x="2392" y="37"/>
                </a:lnTo>
                <a:lnTo>
                  <a:pt x="2389" y="35"/>
                </a:lnTo>
                <a:lnTo>
                  <a:pt x="2387" y="34"/>
                </a:lnTo>
                <a:lnTo>
                  <a:pt x="2385" y="32"/>
                </a:lnTo>
                <a:lnTo>
                  <a:pt x="2383" y="32"/>
                </a:lnTo>
                <a:lnTo>
                  <a:pt x="2381" y="31"/>
                </a:lnTo>
                <a:lnTo>
                  <a:pt x="2379" y="30"/>
                </a:lnTo>
                <a:lnTo>
                  <a:pt x="2377" y="30"/>
                </a:lnTo>
                <a:lnTo>
                  <a:pt x="2374" y="29"/>
                </a:lnTo>
                <a:lnTo>
                  <a:pt x="2372" y="29"/>
                </a:lnTo>
                <a:lnTo>
                  <a:pt x="2368" y="29"/>
                </a:lnTo>
                <a:lnTo>
                  <a:pt x="2364" y="29"/>
                </a:lnTo>
                <a:lnTo>
                  <a:pt x="2359" y="29"/>
                </a:lnTo>
                <a:lnTo>
                  <a:pt x="2355" y="29"/>
                </a:lnTo>
                <a:lnTo>
                  <a:pt x="2351" y="29"/>
                </a:lnTo>
                <a:lnTo>
                  <a:pt x="2347" y="29"/>
                </a:lnTo>
                <a:lnTo>
                  <a:pt x="2344" y="29"/>
                </a:lnTo>
                <a:lnTo>
                  <a:pt x="2339" y="28"/>
                </a:lnTo>
                <a:lnTo>
                  <a:pt x="2335" y="26"/>
                </a:lnTo>
                <a:lnTo>
                  <a:pt x="2332" y="24"/>
                </a:lnTo>
                <a:lnTo>
                  <a:pt x="2328" y="22"/>
                </a:lnTo>
                <a:lnTo>
                  <a:pt x="2324" y="19"/>
                </a:lnTo>
                <a:lnTo>
                  <a:pt x="2321" y="17"/>
                </a:lnTo>
                <a:lnTo>
                  <a:pt x="2317" y="15"/>
                </a:lnTo>
                <a:lnTo>
                  <a:pt x="2314" y="13"/>
                </a:lnTo>
                <a:lnTo>
                  <a:pt x="2310" y="11"/>
                </a:lnTo>
                <a:lnTo>
                  <a:pt x="2305" y="7"/>
                </a:lnTo>
                <a:lnTo>
                  <a:pt x="2299" y="5"/>
                </a:lnTo>
                <a:lnTo>
                  <a:pt x="2293" y="3"/>
                </a:lnTo>
                <a:lnTo>
                  <a:pt x="2286" y="1"/>
                </a:lnTo>
                <a:lnTo>
                  <a:pt x="2279" y="0"/>
                </a:lnTo>
                <a:lnTo>
                  <a:pt x="2271" y="0"/>
                </a:lnTo>
                <a:lnTo>
                  <a:pt x="2264" y="0"/>
                </a:lnTo>
                <a:lnTo>
                  <a:pt x="2258" y="1"/>
                </a:lnTo>
                <a:lnTo>
                  <a:pt x="2256" y="1"/>
                </a:lnTo>
                <a:lnTo>
                  <a:pt x="2253" y="2"/>
                </a:lnTo>
                <a:lnTo>
                  <a:pt x="2251" y="3"/>
                </a:lnTo>
                <a:lnTo>
                  <a:pt x="2248" y="4"/>
                </a:lnTo>
                <a:lnTo>
                  <a:pt x="2245" y="5"/>
                </a:lnTo>
                <a:lnTo>
                  <a:pt x="2241" y="5"/>
                </a:lnTo>
                <a:lnTo>
                  <a:pt x="2238" y="4"/>
                </a:lnTo>
                <a:lnTo>
                  <a:pt x="2235" y="3"/>
                </a:lnTo>
                <a:lnTo>
                  <a:pt x="2232" y="1"/>
                </a:lnTo>
                <a:lnTo>
                  <a:pt x="2229" y="0"/>
                </a:lnTo>
                <a:lnTo>
                  <a:pt x="2226" y="0"/>
                </a:lnTo>
                <a:lnTo>
                  <a:pt x="2223" y="1"/>
                </a:lnTo>
                <a:lnTo>
                  <a:pt x="2217" y="5"/>
                </a:lnTo>
                <a:lnTo>
                  <a:pt x="2210" y="7"/>
                </a:lnTo>
                <a:lnTo>
                  <a:pt x="2203" y="9"/>
                </a:lnTo>
                <a:lnTo>
                  <a:pt x="2195" y="9"/>
                </a:lnTo>
                <a:lnTo>
                  <a:pt x="2188" y="9"/>
                </a:lnTo>
                <a:lnTo>
                  <a:pt x="2181" y="10"/>
                </a:lnTo>
                <a:lnTo>
                  <a:pt x="2175" y="11"/>
                </a:lnTo>
                <a:lnTo>
                  <a:pt x="2169" y="14"/>
                </a:lnTo>
                <a:lnTo>
                  <a:pt x="2165" y="17"/>
                </a:lnTo>
                <a:lnTo>
                  <a:pt x="2160" y="21"/>
                </a:lnTo>
                <a:lnTo>
                  <a:pt x="2155" y="24"/>
                </a:lnTo>
                <a:lnTo>
                  <a:pt x="2151" y="27"/>
                </a:lnTo>
                <a:lnTo>
                  <a:pt x="2146" y="30"/>
                </a:lnTo>
                <a:lnTo>
                  <a:pt x="2141" y="33"/>
                </a:lnTo>
                <a:lnTo>
                  <a:pt x="2136" y="36"/>
                </a:lnTo>
                <a:lnTo>
                  <a:pt x="2129" y="39"/>
                </a:lnTo>
                <a:lnTo>
                  <a:pt x="2128" y="40"/>
                </a:lnTo>
                <a:lnTo>
                  <a:pt x="2127" y="41"/>
                </a:lnTo>
                <a:lnTo>
                  <a:pt x="2126" y="44"/>
                </a:lnTo>
                <a:lnTo>
                  <a:pt x="2126" y="46"/>
                </a:lnTo>
                <a:lnTo>
                  <a:pt x="2126" y="48"/>
                </a:lnTo>
                <a:lnTo>
                  <a:pt x="2126" y="51"/>
                </a:lnTo>
                <a:lnTo>
                  <a:pt x="2127" y="52"/>
                </a:lnTo>
                <a:lnTo>
                  <a:pt x="2129" y="52"/>
                </a:lnTo>
                <a:lnTo>
                  <a:pt x="2138" y="53"/>
                </a:lnTo>
                <a:lnTo>
                  <a:pt x="2145" y="55"/>
                </a:lnTo>
                <a:lnTo>
                  <a:pt x="2150" y="59"/>
                </a:lnTo>
                <a:lnTo>
                  <a:pt x="2153" y="64"/>
                </a:lnTo>
                <a:lnTo>
                  <a:pt x="2156" y="70"/>
                </a:lnTo>
                <a:lnTo>
                  <a:pt x="2158" y="75"/>
                </a:lnTo>
                <a:lnTo>
                  <a:pt x="2159" y="81"/>
                </a:lnTo>
                <a:lnTo>
                  <a:pt x="2158" y="86"/>
                </a:lnTo>
                <a:lnTo>
                  <a:pt x="2157" y="91"/>
                </a:lnTo>
                <a:lnTo>
                  <a:pt x="2154" y="96"/>
                </a:lnTo>
                <a:lnTo>
                  <a:pt x="2150" y="101"/>
                </a:lnTo>
                <a:lnTo>
                  <a:pt x="2145" y="106"/>
                </a:lnTo>
                <a:lnTo>
                  <a:pt x="2139" y="111"/>
                </a:lnTo>
                <a:lnTo>
                  <a:pt x="2134" y="116"/>
                </a:lnTo>
                <a:lnTo>
                  <a:pt x="2127" y="121"/>
                </a:lnTo>
                <a:lnTo>
                  <a:pt x="2122" y="127"/>
                </a:lnTo>
                <a:lnTo>
                  <a:pt x="2121" y="131"/>
                </a:lnTo>
                <a:lnTo>
                  <a:pt x="2119" y="134"/>
                </a:lnTo>
                <a:lnTo>
                  <a:pt x="2119" y="138"/>
                </a:lnTo>
                <a:lnTo>
                  <a:pt x="2118" y="142"/>
                </a:lnTo>
                <a:lnTo>
                  <a:pt x="2116" y="144"/>
                </a:lnTo>
                <a:lnTo>
                  <a:pt x="2115" y="147"/>
                </a:lnTo>
                <a:lnTo>
                  <a:pt x="2113" y="150"/>
                </a:lnTo>
                <a:lnTo>
                  <a:pt x="2110" y="152"/>
                </a:lnTo>
                <a:lnTo>
                  <a:pt x="2107" y="154"/>
                </a:lnTo>
                <a:lnTo>
                  <a:pt x="2104" y="157"/>
                </a:lnTo>
                <a:lnTo>
                  <a:pt x="2103" y="160"/>
                </a:lnTo>
                <a:lnTo>
                  <a:pt x="2100" y="163"/>
                </a:lnTo>
                <a:lnTo>
                  <a:pt x="2096" y="167"/>
                </a:lnTo>
                <a:lnTo>
                  <a:pt x="2095" y="171"/>
                </a:lnTo>
                <a:lnTo>
                  <a:pt x="2095" y="176"/>
                </a:lnTo>
                <a:lnTo>
                  <a:pt x="2096" y="182"/>
                </a:lnTo>
                <a:lnTo>
                  <a:pt x="2097" y="187"/>
                </a:lnTo>
                <a:lnTo>
                  <a:pt x="2098" y="192"/>
                </a:lnTo>
                <a:lnTo>
                  <a:pt x="2098" y="197"/>
                </a:lnTo>
                <a:lnTo>
                  <a:pt x="2096" y="202"/>
                </a:lnTo>
                <a:lnTo>
                  <a:pt x="2097" y="202"/>
                </a:lnTo>
                <a:lnTo>
                  <a:pt x="2099" y="202"/>
                </a:lnTo>
                <a:lnTo>
                  <a:pt x="2100" y="202"/>
                </a:lnTo>
                <a:lnTo>
                  <a:pt x="2102" y="202"/>
                </a:lnTo>
                <a:lnTo>
                  <a:pt x="2098" y="204"/>
                </a:lnTo>
                <a:lnTo>
                  <a:pt x="2096" y="206"/>
                </a:lnTo>
                <a:lnTo>
                  <a:pt x="2093" y="209"/>
                </a:lnTo>
                <a:lnTo>
                  <a:pt x="2090" y="210"/>
                </a:lnTo>
                <a:lnTo>
                  <a:pt x="2082" y="210"/>
                </a:lnTo>
                <a:lnTo>
                  <a:pt x="2075" y="211"/>
                </a:lnTo>
                <a:lnTo>
                  <a:pt x="2068" y="214"/>
                </a:lnTo>
                <a:lnTo>
                  <a:pt x="2061" y="216"/>
                </a:lnTo>
                <a:lnTo>
                  <a:pt x="2054" y="219"/>
                </a:lnTo>
                <a:lnTo>
                  <a:pt x="2048" y="223"/>
                </a:lnTo>
                <a:lnTo>
                  <a:pt x="2042" y="226"/>
                </a:lnTo>
                <a:lnTo>
                  <a:pt x="2035" y="230"/>
                </a:lnTo>
                <a:lnTo>
                  <a:pt x="2028" y="231"/>
                </a:lnTo>
                <a:lnTo>
                  <a:pt x="2022" y="231"/>
                </a:lnTo>
                <a:lnTo>
                  <a:pt x="2016" y="230"/>
                </a:lnTo>
                <a:lnTo>
                  <a:pt x="2009" y="227"/>
                </a:lnTo>
                <a:lnTo>
                  <a:pt x="2003" y="224"/>
                </a:lnTo>
                <a:lnTo>
                  <a:pt x="1996" y="221"/>
                </a:lnTo>
                <a:lnTo>
                  <a:pt x="1989" y="219"/>
                </a:lnTo>
                <a:lnTo>
                  <a:pt x="1982" y="217"/>
                </a:lnTo>
                <a:lnTo>
                  <a:pt x="1972" y="212"/>
                </a:lnTo>
                <a:lnTo>
                  <a:pt x="1974" y="215"/>
                </a:lnTo>
                <a:lnTo>
                  <a:pt x="1974" y="219"/>
                </a:lnTo>
                <a:lnTo>
                  <a:pt x="1975" y="221"/>
                </a:lnTo>
                <a:lnTo>
                  <a:pt x="1975" y="223"/>
                </a:lnTo>
                <a:lnTo>
                  <a:pt x="1974" y="225"/>
                </a:lnTo>
                <a:lnTo>
                  <a:pt x="1974" y="227"/>
                </a:lnTo>
                <a:lnTo>
                  <a:pt x="1973" y="229"/>
                </a:lnTo>
                <a:lnTo>
                  <a:pt x="1972" y="231"/>
                </a:lnTo>
                <a:lnTo>
                  <a:pt x="1969" y="238"/>
                </a:lnTo>
                <a:lnTo>
                  <a:pt x="1965" y="245"/>
                </a:lnTo>
                <a:lnTo>
                  <a:pt x="1961" y="252"/>
                </a:lnTo>
                <a:lnTo>
                  <a:pt x="1956" y="257"/>
                </a:lnTo>
                <a:lnTo>
                  <a:pt x="1952" y="263"/>
                </a:lnTo>
                <a:lnTo>
                  <a:pt x="1948" y="270"/>
                </a:lnTo>
                <a:lnTo>
                  <a:pt x="1944" y="277"/>
                </a:lnTo>
                <a:lnTo>
                  <a:pt x="1940" y="284"/>
                </a:lnTo>
                <a:lnTo>
                  <a:pt x="1940" y="286"/>
                </a:lnTo>
                <a:lnTo>
                  <a:pt x="1940" y="288"/>
                </a:lnTo>
                <a:lnTo>
                  <a:pt x="1940" y="290"/>
                </a:lnTo>
                <a:lnTo>
                  <a:pt x="1941" y="292"/>
                </a:lnTo>
                <a:lnTo>
                  <a:pt x="1942" y="295"/>
                </a:lnTo>
                <a:lnTo>
                  <a:pt x="1942" y="297"/>
                </a:lnTo>
                <a:lnTo>
                  <a:pt x="1943" y="299"/>
                </a:lnTo>
                <a:lnTo>
                  <a:pt x="1943" y="301"/>
                </a:lnTo>
                <a:lnTo>
                  <a:pt x="1940" y="302"/>
                </a:lnTo>
                <a:lnTo>
                  <a:pt x="1937" y="302"/>
                </a:lnTo>
                <a:lnTo>
                  <a:pt x="1934" y="303"/>
                </a:lnTo>
                <a:lnTo>
                  <a:pt x="1931" y="304"/>
                </a:lnTo>
                <a:lnTo>
                  <a:pt x="1928" y="305"/>
                </a:lnTo>
                <a:lnTo>
                  <a:pt x="1925" y="306"/>
                </a:lnTo>
                <a:lnTo>
                  <a:pt x="1923" y="307"/>
                </a:lnTo>
                <a:lnTo>
                  <a:pt x="1921" y="309"/>
                </a:lnTo>
                <a:lnTo>
                  <a:pt x="1918" y="312"/>
                </a:lnTo>
                <a:lnTo>
                  <a:pt x="1918" y="315"/>
                </a:lnTo>
                <a:lnTo>
                  <a:pt x="1918" y="320"/>
                </a:lnTo>
                <a:lnTo>
                  <a:pt x="1920" y="324"/>
                </a:lnTo>
                <a:lnTo>
                  <a:pt x="1923" y="328"/>
                </a:lnTo>
                <a:lnTo>
                  <a:pt x="1926" y="331"/>
                </a:lnTo>
                <a:lnTo>
                  <a:pt x="1930" y="333"/>
                </a:lnTo>
                <a:lnTo>
                  <a:pt x="1934" y="334"/>
                </a:lnTo>
                <a:lnTo>
                  <a:pt x="1936" y="333"/>
                </a:lnTo>
                <a:lnTo>
                  <a:pt x="1938" y="333"/>
                </a:lnTo>
                <a:lnTo>
                  <a:pt x="1941" y="332"/>
                </a:lnTo>
                <a:lnTo>
                  <a:pt x="1943" y="331"/>
                </a:lnTo>
                <a:lnTo>
                  <a:pt x="1946" y="330"/>
                </a:lnTo>
                <a:lnTo>
                  <a:pt x="1948" y="329"/>
                </a:lnTo>
                <a:lnTo>
                  <a:pt x="1950" y="328"/>
                </a:lnTo>
                <a:lnTo>
                  <a:pt x="1952" y="328"/>
                </a:lnTo>
                <a:lnTo>
                  <a:pt x="1957" y="329"/>
                </a:lnTo>
                <a:lnTo>
                  <a:pt x="1963" y="329"/>
                </a:lnTo>
                <a:lnTo>
                  <a:pt x="1968" y="329"/>
                </a:lnTo>
                <a:lnTo>
                  <a:pt x="1973" y="329"/>
                </a:lnTo>
                <a:lnTo>
                  <a:pt x="1978" y="329"/>
                </a:lnTo>
                <a:lnTo>
                  <a:pt x="1983" y="330"/>
                </a:lnTo>
                <a:lnTo>
                  <a:pt x="1988" y="332"/>
                </a:lnTo>
                <a:lnTo>
                  <a:pt x="1994" y="334"/>
                </a:lnTo>
                <a:lnTo>
                  <a:pt x="1995" y="335"/>
                </a:lnTo>
                <a:lnTo>
                  <a:pt x="1997" y="336"/>
                </a:lnTo>
                <a:lnTo>
                  <a:pt x="1998" y="338"/>
                </a:lnTo>
                <a:lnTo>
                  <a:pt x="2001" y="339"/>
                </a:lnTo>
                <a:lnTo>
                  <a:pt x="2005" y="339"/>
                </a:lnTo>
                <a:lnTo>
                  <a:pt x="2008" y="338"/>
                </a:lnTo>
                <a:lnTo>
                  <a:pt x="2012" y="337"/>
                </a:lnTo>
                <a:lnTo>
                  <a:pt x="2015" y="335"/>
                </a:lnTo>
                <a:lnTo>
                  <a:pt x="2018" y="333"/>
                </a:lnTo>
                <a:lnTo>
                  <a:pt x="2021" y="331"/>
                </a:lnTo>
                <a:lnTo>
                  <a:pt x="2024" y="329"/>
                </a:lnTo>
                <a:lnTo>
                  <a:pt x="2028" y="328"/>
                </a:lnTo>
                <a:lnTo>
                  <a:pt x="2036" y="325"/>
                </a:lnTo>
                <a:lnTo>
                  <a:pt x="2045" y="324"/>
                </a:lnTo>
                <a:lnTo>
                  <a:pt x="2054" y="325"/>
                </a:lnTo>
                <a:lnTo>
                  <a:pt x="2063" y="328"/>
                </a:lnTo>
                <a:lnTo>
                  <a:pt x="2071" y="332"/>
                </a:lnTo>
                <a:lnTo>
                  <a:pt x="2078" y="338"/>
                </a:lnTo>
                <a:lnTo>
                  <a:pt x="2085" y="344"/>
                </a:lnTo>
                <a:lnTo>
                  <a:pt x="2092" y="352"/>
                </a:lnTo>
                <a:lnTo>
                  <a:pt x="2093" y="354"/>
                </a:lnTo>
                <a:lnTo>
                  <a:pt x="2095" y="355"/>
                </a:lnTo>
                <a:lnTo>
                  <a:pt x="2097" y="357"/>
                </a:lnTo>
                <a:lnTo>
                  <a:pt x="2100" y="358"/>
                </a:lnTo>
                <a:lnTo>
                  <a:pt x="2103" y="360"/>
                </a:lnTo>
                <a:lnTo>
                  <a:pt x="2105" y="361"/>
                </a:lnTo>
                <a:lnTo>
                  <a:pt x="2108" y="362"/>
                </a:lnTo>
                <a:lnTo>
                  <a:pt x="2110" y="364"/>
                </a:lnTo>
                <a:lnTo>
                  <a:pt x="2113" y="365"/>
                </a:lnTo>
                <a:lnTo>
                  <a:pt x="2116" y="368"/>
                </a:lnTo>
                <a:lnTo>
                  <a:pt x="2119" y="371"/>
                </a:lnTo>
                <a:lnTo>
                  <a:pt x="2120" y="373"/>
                </a:lnTo>
                <a:lnTo>
                  <a:pt x="2122" y="377"/>
                </a:lnTo>
                <a:lnTo>
                  <a:pt x="2122" y="380"/>
                </a:lnTo>
                <a:lnTo>
                  <a:pt x="2122" y="384"/>
                </a:lnTo>
                <a:lnTo>
                  <a:pt x="2121" y="387"/>
                </a:lnTo>
                <a:lnTo>
                  <a:pt x="2120" y="390"/>
                </a:lnTo>
                <a:lnTo>
                  <a:pt x="2119" y="393"/>
                </a:lnTo>
                <a:lnTo>
                  <a:pt x="2116" y="395"/>
                </a:lnTo>
                <a:lnTo>
                  <a:pt x="2114" y="396"/>
                </a:lnTo>
                <a:lnTo>
                  <a:pt x="2109" y="396"/>
                </a:lnTo>
                <a:lnTo>
                  <a:pt x="2104" y="397"/>
                </a:lnTo>
                <a:lnTo>
                  <a:pt x="2100" y="397"/>
                </a:lnTo>
                <a:lnTo>
                  <a:pt x="2095" y="396"/>
                </a:lnTo>
                <a:lnTo>
                  <a:pt x="2091" y="396"/>
                </a:lnTo>
                <a:lnTo>
                  <a:pt x="2086" y="395"/>
                </a:lnTo>
                <a:lnTo>
                  <a:pt x="2082" y="394"/>
                </a:lnTo>
                <a:lnTo>
                  <a:pt x="2077" y="392"/>
                </a:lnTo>
                <a:lnTo>
                  <a:pt x="2070" y="390"/>
                </a:lnTo>
                <a:lnTo>
                  <a:pt x="2061" y="390"/>
                </a:lnTo>
                <a:lnTo>
                  <a:pt x="2054" y="391"/>
                </a:lnTo>
                <a:lnTo>
                  <a:pt x="2046" y="393"/>
                </a:lnTo>
                <a:lnTo>
                  <a:pt x="2039" y="395"/>
                </a:lnTo>
                <a:lnTo>
                  <a:pt x="2031" y="398"/>
                </a:lnTo>
                <a:lnTo>
                  <a:pt x="2023" y="400"/>
                </a:lnTo>
                <a:lnTo>
                  <a:pt x="2015" y="401"/>
                </a:lnTo>
                <a:lnTo>
                  <a:pt x="2013" y="401"/>
                </a:lnTo>
                <a:lnTo>
                  <a:pt x="2011" y="403"/>
                </a:lnTo>
                <a:lnTo>
                  <a:pt x="2009" y="405"/>
                </a:lnTo>
                <a:lnTo>
                  <a:pt x="2008" y="406"/>
                </a:lnTo>
                <a:lnTo>
                  <a:pt x="2006" y="409"/>
                </a:lnTo>
                <a:lnTo>
                  <a:pt x="2004" y="411"/>
                </a:lnTo>
                <a:lnTo>
                  <a:pt x="2002" y="413"/>
                </a:lnTo>
                <a:lnTo>
                  <a:pt x="2000" y="414"/>
                </a:lnTo>
                <a:lnTo>
                  <a:pt x="1998" y="415"/>
                </a:lnTo>
                <a:lnTo>
                  <a:pt x="1996" y="415"/>
                </a:lnTo>
                <a:lnTo>
                  <a:pt x="1994" y="415"/>
                </a:lnTo>
                <a:lnTo>
                  <a:pt x="1991" y="414"/>
                </a:lnTo>
                <a:lnTo>
                  <a:pt x="1989" y="414"/>
                </a:lnTo>
                <a:lnTo>
                  <a:pt x="1986" y="414"/>
                </a:lnTo>
                <a:lnTo>
                  <a:pt x="1984" y="414"/>
                </a:lnTo>
                <a:lnTo>
                  <a:pt x="1982" y="415"/>
                </a:lnTo>
                <a:lnTo>
                  <a:pt x="1975" y="419"/>
                </a:lnTo>
                <a:lnTo>
                  <a:pt x="1969" y="424"/>
                </a:lnTo>
                <a:lnTo>
                  <a:pt x="1964" y="430"/>
                </a:lnTo>
                <a:lnTo>
                  <a:pt x="1960" y="437"/>
                </a:lnTo>
                <a:lnTo>
                  <a:pt x="1956" y="444"/>
                </a:lnTo>
                <a:lnTo>
                  <a:pt x="1952" y="451"/>
                </a:lnTo>
                <a:lnTo>
                  <a:pt x="1948" y="457"/>
                </a:lnTo>
                <a:lnTo>
                  <a:pt x="1942" y="462"/>
                </a:lnTo>
                <a:lnTo>
                  <a:pt x="1937" y="465"/>
                </a:lnTo>
                <a:lnTo>
                  <a:pt x="1930" y="467"/>
                </a:lnTo>
                <a:lnTo>
                  <a:pt x="1924" y="467"/>
                </a:lnTo>
                <a:lnTo>
                  <a:pt x="1916" y="467"/>
                </a:lnTo>
                <a:lnTo>
                  <a:pt x="1909" y="467"/>
                </a:lnTo>
                <a:lnTo>
                  <a:pt x="1903" y="466"/>
                </a:lnTo>
                <a:lnTo>
                  <a:pt x="1896" y="467"/>
                </a:lnTo>
                <a:lnTo>
                  <a:pt x="1890" y="467"/>
                </a:lnTo>
                <a:lnTo>
                  <a:pt x="1886" y="469"/>
                </a:lnTo>
                <a:lnTo>
                  <a:pt x="1883" y="471"/>
                </a:lnTo>
                <a:lnTo>
                  <a:pt x="1879" y="473"/>
                </a:lnTo>
                <a:lnTo>
                  <a:pt x="1877" y="476"/>
                </a:lnTo>
                <a:lnTo>
                  <a:pt x="1874" y="479"/>
                </a:lnTo>
                <a:lnTo>
                  <a:pt x="1872" y="482"/>
                </a:lnTo>
                <a:lnTo>
                  <a:pt x="1869" y="485"/>
                </a:lnTo>
                <a:lnTo>
                  <a:pt x="1866" y="488"/>
                </a:lnTo>
                <a:lnTo>
                  <a:pt x="1862" y="492"/>
                </a:lnTo>
                <a:lnTo>
                  <a:pt x="1857" y="496"/>
                </a:lnTo>
                <a:lnTo>
                  <a:pt x="1849" y="499"/>
                </a:lnTo>
                <a:lnTo>
                  <a:pt x="1843" y="501"/>
                </a:lnTo>
                <a:lnTo>
                  <a:pt x="1836" y="502"/>
                </a:lnTo>
                <a:lnTo>
                  <a:pt x="1829" y="502"/>
                </a:lnTo>
                <a:lnTo>
                  <a:pt x="1822" y="502"/>
                </a:lnTo>
                <a:lnTo>
                  <a:pt x="1815" y="500"/>
                </a:lnTo>
                <a:lnTo>
                  <a:pt x="1807" y="498"/>
                </a:lnTo>
                <a:lnTo>
                  <a:pt x="1801" y="496"/>
                </a:lnTo>
                <a:lnTo>
                  <a:pt x="1794" y="493"/>
                </a:lnTo>
                <a:lnTo>
                  <a:pt x="1788" y="490"/>
                </a:lnTo>
                <a:lnTo>
                  <a:pt x="1780" y="488"/>
                </a:lnTo>
                <a:lnTo>
                  <a:pt x="1773" y="487"/>
                </a:lnTo>
                <a:lnTo>
                  <a:pt x="1767" y="487"/>
                </a:lnTo>
                <a:lnTo>
                  <a:pt x="1761" y="488"/>
                </a:lnTo>
                <a:lnTo>
                  <a:pt x="1754" y="491"/>
                </a:lnTo>
                <a:lnTo>
                  <a:pt x="1749" y="495"/>
                </a:lnTo>
                <a:lnTo>
                  <a:pt x="1744" y="500"/>
                </a:lnTo>
                <a:lnTo>
                  <a:pt x="1740" y="506"/>
                </a:lnTo>
                <a:lnTo>
                  <a:pt x="1738" y="513"/>
                </a:lnTo>
                <a:lnTo>
                  <a:pt x="1737" y="519"/>
                </a:lnTo>
                <a:lnTo>
                  <a:pt x="1738" y="526"/>
                </a:lnTo>
                <a:lnTo>
                  <a:pt x="1741" y="532"/>
                </a:lnTo>
                <a:lnTo>
                  <a:pt x="1745" y="537"/>
                </a:lnTo>
                <a:lnTo>
                  <a:pt x="1749" y="540"/>
                </a:lnTo>
                <a:lnTo>
                  <a:pt x="1753" y="543"/>
                </a:lnTo>
                <a:lnTo>
                  <a:pt x="1757" y="547"/>
                </a:lnTo>
                <a:lnTo>
                  <a:pt x="1760" y="551"/>
                </a:lnTo>
                <a:lnTo>
                  <a:pt x="1762" y="555"/>
                </a:lnTo>
                <a:lnTo>
                  <a:pt x="1762" y="559"/>
                </a:lnTo>
                <a:lnTo>
                  <a:pt x="1761" y="563"/>
                </a:lnTo>
                <a:lnTo>
                  <a:pt x="1756" y="567"/>
                </a:lnTo>
                <a:lnTo>
                  <a:pt x="1751" y="570"/>
                </a:lnTo>
                <a:lnTo>
                  <a:pt x="1746" y="573"/>
                </a:lnTo>
                <a:lnTo>
                  <a:pt x="1739" y="575"/>
                </a:lnTo>
                <a:lnTo>
                  <a:pt x="1732" y="577"/>
                </a:lnTo>
                <a:lnTo>
                  <a:pt x="1726" y="579"/>
                </a:lnTo>
                <a:lnTo>
                  <a:pt x="1720" y="581"/>
                </a:lnTo>
                <a:lnTo>
                  <a:pt x="1714" y="584"/>
                </a:lnTo>
                <a:lnTo>
                  <a:pt x="1707" y="589"/>
                </a:lnTo>
                <a:lnTo>
                  <a:pt x="1701" y="595"/>
                </a:lnTo>
                <a:lnTo>
                  <a:pt x="1695" y="599"/>
                </a:lnTo>
                <a:lnTo>
                  <a:pt x="1689" y="605"/>
                </a:lnTo>
                <a:lnTo>
                  <a:pt x="1684" y="610"/>
                </a:lnTo>
                <a:lnTo>
                  <a:pt x="1678" y="616"/>
                </a:lnTo>
                <a:lnTo>
                  <a:pt x="1672" y="620"/>
                </a:lnTo>
                <a:lnTo>
                  <a:pt x="1666" y="623"/>
                </a:lnTo>
                <a:lnTo>
                  <a:pt x="1656" y="626"/>
                </a:lnTo>
                <a:lnTo>
                  <a:pt x="1647" y="628"/>
                </a:lnTo>
                <a:lnTo>
                  <a:pt x="1636" y="630"/>
                </a:lnTo>
                <a:lnTo>
                  <a:pt x="1626" y="631"/>
                </a:lnTo>
                <a:lnTo>
                  <a:pt x="1616" y="631"/>
                </a:lnTo>
                <a:lnTo>
                  <a:pt x="1606" y="632"/>
                </a:lnTo>
                <a:lnTo>
                  <a:pt x="1596" y="632"/>
                </a:lnTo>
                <a:lnTo>
                  <a:pt x="1586" y="632"/>
                </a:lnTo>
                <a:lnTo>
                  <a:pt x="1575" y="632"/>
                </a:lnTo>
                <a:lnTo>
                  <a:pt x="1564" y="631"/>
                </a:lnTo>
                <a:lnTo>
                  <a:pt x="1554" y="632"/>
                </a:lnTo>
                <a:lnTo>
                  <a:pt x="1544" y="632"/>
                </a:lnTo>
                <a:lnTo>
                  <a:pt x="1533" y="633"/>
                </a:lnTo>
                <a:lnTo>
                  <a:pt x="1524" y="635"/>
                </a:lnTo>
                <a:lnTo>
                  <a:pt x="1514" y="637"/>
                </a:lnTo>
                <a:lnTo>
                  <a:pt x="1504" y="640"/>
                </a:lnTo>
                <a:lnTo>
                  <a:pt x="1496" y="643"/>
                </a:lnTo>
                <a:lnTo>
                  <a:pt x="1490" y="648"/>
                </a:lnTo>
                <a:lnTo>
                  <a:pt x="1484" y="653"/>
                </a:lnTo>
                <a:lnTo>
                  <a:pt x="1478" y="657"/>
                </a:lnTo>
                <a:lnTo>
                  <a:pt x="1471" y="662"/>
                </a:lnTo>
                <a:lnTo>
                  <a:pt x="1465" y="666"/>
                </a:lnTo>
                <a:lnTo>
                  <a:pt x="1457" y="668"/>
                </a:lnTo>
                <a:lnTo>
                  <a:pt x="1449" y="669"/>
                </a:lnTo>
                <a:lnTo>
                  <a:pt x="1446" y="668"/>
                </a:lnTo>
                <a:lnTo>
                  <a:pt x="1442" y="667"/>
                </a:lnTo>
                <a:lnTo>
                  <a:pt x="1439" y="666"/>
                </a:lnTo>
                <a:lnTo>
                  <a:pt x="1436" y="665"/>
                </a:lnTo>
                <a:lnTo>
                  <a:pt x="1431" y="664"/>
                </a:lnTo>
                <a:lnTo>
                  <a:pt x="1428" y="664"/>
                </a:lnTo>
                <a:lnTo>
                  <a:pt x="1424" y="664"/>
                </a:lnTo>
                <a:lnTo>
                  <a:pt x="1421" y="665"/>
                </a:lnTo>
                <a:lnTo>
                  <a:pt x="1419" y="665"/>
                </a:lnTo>
                <a:lnTo>
                  <a:pt x="1419" y="662"/>
                </a:lnTo>
                <a:lnTo>
                  <a:pt x="1418" y="659"/>
                </a:lnTo>
                <a:lnTo>
                  <a:pt x="1415" y="658"/>
                </a:lnTo>
                <a:lnTo>
                  <a:pt x="1407" y="658"/>
                </a:lnTo>
                <a:lnTo>
                  <a:pt x="1400" y="657"/>
                </a:lnTo>
                <a:lnTo>
                  <a:pt x="1392" y="657"/>
                </a:lnTo>
                <a:lnTo>
                  <a:pt x="1385" y="656"/>
                </a:lnTo>
                <a:lnTo>
                  <a:pt x="1377" y="656"/>
                </a:lnTo>
                <a:lnTo>
                  <a:pt x="1370" y="654"/>
                </a:lnTo>
                <a:lnTo>
                  <a:pt x="1361" y="653"/>
                </a:lnTo>
                <a:lnTo>
                  <a:pt x="1354" y="651"/>
                </a:lnTo>
                <a:lnTo>
                  <a:pt x="1346" y="649"/>
                </a:lnTo>
                <a:lnTo>
                  <a:pt x="1339" y="647"/>
                </a:lnTo>
                <a:lnTo>
                  <a:pt x="1331" y="645"/>
                </a:lnTo>
                <a:lnTo>
                  <a:pt x="1324" y="642"/>
                </a:lnTo>
                <a:lnTo>
                  <a:pt x="1317" y="639"/>
                </a:lnTo>
                <a:lnTo>
                  <a:pt x="1310" y="636"/>
                </a:lnTo>
                <a:lnTo>
                  <a:pt x="1303" y="633"/>
                </a:lnTo>
                <a:lnTo>
                  <a:pt x="1296" y="629"/>
                </a:lnTo>
                <a:lnTo>
                  <a:pt x="1287" y="626"/>
                </a:lnTo>
                <a:lnTo>
                  <a:pt x="1280" y="623"/>
                </a:lnTo>
                <a:lnTo>
                  <a:pt x="1272" y="620"/>
                </a:lnTo>
                <a:lnTo>
                  <a:pt x="1264" y="618"/>
                </a:lnTo>
                <a:lnTo>
                  <a:pt x="1256" y="616"/>
                </a:lnTo>
                <a:lnTo>
                  <a:pt x="1249" y="616"/>
                </a:lnTo>
                <a:lnTo>
                  <a:pt x="1241" y="616"/>
                </a:lnTo>
                <a:lnTo>
                  <a:pt x="1233" y="616"/>
                </a:lnTo>
                <a:lnTo>
                  <a:pt x="1218" y="618"/>
                </a:lnTo>
                <a:lnTo>
                  <a:pt x="1203" y="620"/>
                </a:lnTo>
                <a:lnTo>
                  <a:pt x="1187" y="621"/>
                </a:lnTo>
                <a:lnTo>
                  <a:pt x="1172" y="623"/>
                </a:lnTo>
                <a:lnTo>
                  <a:pt x="1156" y="624"/>
                </a:lnTo>
                <a:lnTo>
                  <a:pt x="1140" y="624"/>
                </a:lnTo>
                <a:lnTo>
                  <a:pt x="1124" y="623"/>
                </a:lnTo>
                <a:lnTo>
                  <a:pt x="1109" y="621"/>
                </a:lnTo>
                <a:lnTo>
                  <a:pt x="1094" y="619"/>
                </a:lnTo>
                <a:lnTo>
                  <a:pt x="1080" y="615"/>
                </a:lnTo>
                <a:lnTo>
                  <a:pt x="1066" y="609"/>
                </a:lnTo>
                <a:lnTo>
                  <a:pt x="1054" y="602"/>
                </a:lnTo>
                <a:lnTo>
                  <a:pt x="1043" y="594"/>
                </a:lnTo>
                <a:lnTo>
                  <a:pt x="1033" y="583"/>
                </a:lnTo>
                <a:lnTo>
                  <a:pt x="1025" y="569"/>
                </a:lnTo>
                <a:lnTo>
                  <a:pt x="1018" y="554"/>
                </a:lnTo>
                <a:lnTo>
                  <a:pt x="1017" y="551"/>
                </a:lnTo>
                <a:lnTo>
                  <a:pt x="1015" y="547"/>
                </a:lnTo>
                <a:lnTo>
                  <a:pt x="1012" y="544"/>
                </a:lnTo>
                <a:lnTo>
                  <a:pt x="1010" y="542"/>
                </a:lnTo>
                <a:lnTo>
                  <a:pt x="1007" y="539"/>
                </a:lnTo>
                <a:lnTo>
                  <a:pt x="1004" y="536"/>
                </a:lnTo>
                <a:lnTo>
                  <a:pt x="1001" y="533"/>
                </a:lnTo>
                <a:lnTo>
                  <a:pt x="998" y="532"/>
                </a:lnTo>
                <a:lnTo>
                  <a:pt x="993" y="529"/>
                </a:lnTo>
                <a:lnTo>
                  <a:pt x="987" y="527"/>
                </a:lnTo>
                <a:lnTo>
                  <a:pt x="982" y="526"/>
                </a:lnTo>
                <a:lnTo>
                  <a:pt x="977" y="524"/>
                </a:lnTo>
                <a:lnTo>
                  <a:pt x="971" y="522"/>
                </a:lnTo>
                <a:lnTo>
                  <a:pt x="966" y="520"/>
                </a:lnTo>
                <a:lnTo>
                  <a:pt x="960" y="519"/>
                </a:lnTo>
                <a:lnTo>
                  <a:pt x="955" y="517"/>
                </a:lnTo>
                <a:lnTo>
                  <a:pt x="949" y="515"/>
                </a:lnTo>
                <a:lnTo>
                  <a:pt x="943" y="512"/>
                </a:lnTo>
                <a:lnTo>
                  <a:pt x="939" y="509"/>
                </a:lnTo>
                <a:lnTo>
                  <a:pt x="935" y="505"/>
                </a:lnTo>
                <a:lnTo>
                  <a:pt x="930" y="501"/>
                </a:lnTo>
                <a:lnTo>
                  <a:pt x="925" y="497"/>
                </a:lnTo>
                <a:lnTo>
                  <a:pt x="921" y="495"/>
                </a:lnTo>
                <a:lnTo>
                  <a:pt x="915" y="492"/>
                </a:lnTo>
                <a:lnTo>
                  <a:pt x="908" y="491"/>
                </a:lnTo>
                <a:lnTo>
                  <a:pt x="901" y="490"/>
                </a:lnTo>
                <a:lnTo>
                  <a:pt x="894" y="489"/>
                </a:lnTo>
                <a:lnTo>
                  <a:pt x="887" y="488"/>
                </a:lnTo>
                <a:lnTo>
                  <a:pt x="880" y="488"/>
                </a:lnTo>
                <a:lnTo>
                  <a:pt x="872" y="488"/>
                </a:lnTo>
                <a:lnTo>
                  <a:pt x="865" y="488"/>
                </a:lnTo>
                <a:lnTo>
                  <a:pt x="859" y="488"/>
                </a:lnTo>
                <a:lnTo>
                  <a:pt x="852" y="487"/>
                </a:lnTo>
                <a:lnTo>
                  <a:pt x="845" y="487"/>
                </a:lnTo>
                <a:lnTo>
                  <a:pt x="838" y="487"/>
                </a:lnTo>
                <a:lnTo>
                  <a:pt x="832" y="486"/>
                </a:lnTo>
                <a:lnTo>
                  <a:pt x="825" y="485"/>
                </a:lnTo>
                <a:lnTo>
                  <a:pt x="818" y="485"/>
                </a:lnTo>
                <a:lnTo>
                  <a:pt x="811" y="483"/>
                </a:lnTo>
                <a:lnTo>
                  <a:pt x="805" y="481"/>
                </a:lnTo>
                <a:lnTo>
                  <a:pt x="801" y="479"/>
                </a:lnTo>
                <a:lnTo>
                  <a:pt x="798" y="477"/>
                </a:lnTo>
                <a:lnTo>
                  <a:pt x="795" y="474"/>
                </a:lnTo>
                <a:lnTo>
                  <a:pt x="794" y="471"/>
                </a:lnTo>
                <a:lnTo>
                  <a:pt x="792" y="467"/>
                </a:lnTo>
                <a:lnTo>
                  <a:pt x="791" y="464"/>
                </a:lnTo>
                <a:lnTo>
                  <a:pt x="790" y="461"/>
                </a:lnTo>
                <a:lnTo>
                  <a:pt x="789" y="457"/>
                </a:lnTo>
                <a:lnTo>
                  <a:pt x="789" y="452"/>
                </a:lnTo>
                <a:lnTo>
                  <a:pt x="791" y="447"/>
                </a:lnTo>
                <a:lnTo>
                  <a:pt x="794" y="443"/>
                </a:lnTo>
                <a:lnTo>
                  <a:pt x="798" y="439"/>
                </a:lnTo>
                <a:lnTo>
                  <a:pt x="802" y="435"/>
                </a:lnTo>
                <a:lnTo>
                  <a:pt x="807" y="431"/>
                </a:lnTo>
                <a:lnTo>
                  <a:pt x="810" y="428"/>
                </a:lnTo>
                <a:lnTo>
                  <a:pt x="811" y="424"/>
                </a:lnTo>
                <a:lnTo>
                  <a:pt x="810" y="419"/>
                </a:lnTo>
                <a:lnTo>
                  <a:pt x="810" y="414"/>
                </a:lnTo>
                <a:lnTo>
                  <a:pt x="811" y="409"/>
                </a:lnTo>
                <a:lnTo>
                  <a:pt x="812" y="404"/>
                </a:lnTo>
                <a:lnTo>
                  <a:pt x="812" y="400"/>
                </a:lnTo>
                <a:lnTo>
                  <a:pt x="813" y="396"/>
                </a:lnTo>
                <a:lnTo>
                  <a:pt x="812" y="393"/>
                </a:lnTo>
                <a:lnTo>
                  <a:pt x="811" y="390"/>
                </a:lnTo>
                <a:lnTo>
                  <a:pt x="806" y="384"/>
                </a:lnTo>
                <a:lnTo>
                  <a:pt x="801" y="378"/>
                </a:lnTo>
                <a:lnTo>
                  <a:pt x="797" y="372"/>
                </a:lnTo>
                <a:lnTo>
                  <a:pt x="793" y="366"/>
                </a:lnTo>
                <a:lnTo>
                  <a:pt x="790" y="359"/>
                </a:lnTo>
                <a:lnTo>
                  <a:pt x="787" y="352"/>
                </a:lnTo>
                <a:lnTo>
                  <a:pt x="783" y="346"/>
                </a:lnTo>
                <a:lnTo>
                  <a:pt x="779" y="339"/>
                </a:lnTo>
                <a:lnTo>
                  <a:pt x="773" y="333"/>
                </a:lnTo>
                <a:lnTo>
                  <a:pt x="766" y="328"/>
                </a:lnTo>
                <a:lnTo>
                  <a:pt x="758" y="326"/>
                </a:lnTo>
                <a:lnTo>
                  <a:pt x="750" y="325"/>
                </a:lnTo>
                <a:lnTo>
                  <a:pt x="742" y="324"/>
                </a:lnTo>
                <a:lnTo>
                  <a:pt x="733" y="324"/>
                </a:lnTo>
                <a:lnTo>
                  <a:pt x="725" y="323"/>
                </a:lnTo>
                <a:lnTo>
                  <a:pt x="717" y="320"/>
                </a:lnTo>
                <a:lnTo>
                  <a:pt x="710" y="317"/>
                </a:lnTo>
                <a:lnTo>
                  <a:pt x="704" y="313"/>
                </a:lnTo>
                <a:lnTo>
                  <a:pt x="697" y="308"/>
                </a:lnTo>
                <a:lnTo>
                  <a:pt x="691" y="303"/>
                </a:lnTo>
                <a:lnTo>
                  <a:pt x="685" y="298"/>
                </a:lnTo>
                <a:lnTo>
                  <a:pt x="679" y="293"/>
                </a:lnTo>
                <a:lnTo>
                  <a:pt x="673" y="288"/>
                </a:lnTo>
                <a:lnTo>
                  <a:pt x="666" y="284"/>
                </a:lnTo>
                <a:lnTo>
                  <a:pt x="669" y="283"/>
                </a:lnTo>
                <a:lnTo>
                  <a:pt x="671" y="282"/>
                </a:lnTo>
                <a:lnTo>
                  <a:pt x="673" y="281"/>
                </a:lnTo>
                <a:lnTo>
                  <a:pt x="672" y="278"/>
                </a:lnTo>
                <a:lnTo>
                  <a:pt x="670" y="277"/>
                </a:lnTo>
                <a:lnTo>
                  <a:pt x="667" y="275"/>
                </a:lnTo>
                <a:lnTo>
                  <a:pt x="666" y="273"/>
                </a:lnTo>
                <a:lnTo>
                  <a:pt x="665" y="272"/>
                </a:lnTo>
                <a:lnTo>
                  <a:pt x="667" y="257"/>
                </a:lnTo>
              </a:path>
            </a:pathLst>
          </a:custGeom>
          <a:solidFill>
            <a:srgbClr val="FDE3BA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1" name="Freeform 210"/>
          <p:cNvSpPr>
            <a:spLocks/>
          </p:cNvSpPr>
          <p:nvPr/>
        </p:nvSpPr>
        <p:spPr bwMode="auto">
          <a:xfrm>
            <a:off x="1944688" y="808936"/>
            <a:ext cx="4535487" cy="2490788"/>
          </a:xfrm>
          <a:custGeom>
            <a:avLst/>
            <a:gdLst/>
            <a:ahLst/>
            <a:cxnLst>
              <a:cxn ang="0">
                <a:pos x="568" y="296"/>
              </a:cxn>
              <a:cxn ang="0">
                <a:pos x="481" y="376"/>
              </a:cxn>
              <a:cxn ang="0">
                <a:pos x="421" y="478"/>
              </a:cxn>
              <a:cxn ang="0">
                <a:pos x="330" y="549"/>
              </a:cxn>
              <a:cxn ang="0">
                <a:pos x="286" y="659"/>
              </a:cxn>
              <a:cxn ang="0">
                <a:pos x="92" y="723"/>
              </a:cxn>
              <a:cxn ang="0">
                <a:pos x="19" y="822"/>
              </a:cxn>
              <a:cxn ang="0">
                <a:pos x="10" y="917"/>
              </a:cxn>
              <a:cxn ang="0">
                <a:pos x="120" y="955"/>
              </a:cxn>
              <a:cxn ang="0">
                <a:pos x="267" y="960"/>
              </a:cxn>
              <a:cxn ang="0">
                <a:pos x="256" y="1083"/>
              </a:cxn>
              <a:cxn ang="0">
                <a:pos x="252" y="1186"/>
              </a:cxn>
              <a:cxn ang="0">
                <a:pos x="389" y="1238"/>
              </a:cxn>
              <a:cxn ang="0">
                <a:pos x="503" y="1314"/>
              </a:cxn>
              <a:cxn ang="0">
                <a:pos x="593" y="1347"/>
              </a:cxn>
              <a:cxn ang="0">
                <a:pos x="712" y="1373"/>
              </a:cxn>
              <a:cxn ang="0">
                <a:pos x="801" y="1347"/>
              </a:cxn>
              <a:cxn ang="0">
                <a:pos x="917" y="1316"/>
              </a:cxn>
              <a:cxn ang="0">
                <a:pos x="1045" y="1305"/>
              </a:cxn>
              <a:cxn ang="0">
                <a:pos x="1103" y="1336"/>
              </a:cxn>
              <a:cxn ang="0">
                <a:pos x="1158" y="1389"/>
              </a:cxn>
              <a:cxn ang="0">
                <a:pos x="1109" y="1517"/>
              </a:cxn>
              <a:cxn ang="0">
                <a:pos x="1179" y="1581"/>
              </a:cxn>
              <a:cxn ang="0">
                <a:pos x="1259" y="1652"/>
              </a:cxn>
              <a:cxn ang="0">
                <a:pos x="1288" y="1624"/>
              </a:cxn>
              <a:cxn ang="0">
                <a:pos x="1349" y="1607"/>
              </a:cxn>
              <a:cxn ang="0">
                <a:pos x="1429" y="1593"/>
              </a:cxn>
              <a:cxn ang="0">
                <a:pos x="1528" y="1602"/>
              </a:cxn>
              <a:cxn ang="0">
                <a:pos x="1651" y="1665"/>
              </a:cxn>
              <a:cxn ang="0">
                <a:pos x="1716" y="1644"/>
              </a:cxn>
              <a:cxn ang="0">
                <a:pos x="1871" y="1607"/>
              </a:cxn>
              <a:cxn ang="0">
                <a:pos x="2040" y="1532"/>
              </a:cxn>
              <a:cxn ang="0">
                <a:pos x="2126" y="1426"/>
              </a:cxn>
              <a:cxn ang="0">
                <a:pos x="2239" y="1237"/>
              </a:cxn>
              <a:cxn ang="0">
                <a:pos x="2157" y="1175"/>
              </a:cxn>
              <a:cxn ang="0">
                <a:pos x="2173" y="1110"/>
              </a:cxn>
              <a:cxn ang="0">
                <a:pos x="2120" y="999"/>
              </a:cxn>
              <a:cxn ang="0">
                <a:pos x="2275" y="897"/>
              </a:cxn>
              <a:cxn ang="0">
                <a:pos x="2133" y="875"/>
              </a:cxn>
              <a:cxn ang="0">
                <a:pos x="2053" y="806"/>
              </a:cxn>
              <a:cxn ang="0">
                <a:pos x="2194" y="727"/>
              </a:cxn>
              <a:cxn ang="0">
                <a:pos x="2193" y="820"/>
              </a:cxn>
              <a:cxn ang="0">
                <a:pos x="2369" y="717"/>
              </a:cxn>
              <a:cxn ang="0">
                <a:pos x="2499" y="653"/>
              </a:cxn>
              <a:cxn ang="0">
                <a:pos x="2623" y="614"/>
              </a:cxn>
              <a:cxn ang="0">
                <a:pos x="2695" y="482"/>
              </a:cxn>
              <a:cxn ang="0">
                <a:pos x="2763" y="407"/>
              </a:cxn>
              <a:cxn ang="0">
                <a:pos x="2801" y="305"/>
              </a:cxn>
              <a:cxn ang="0">
                <a:pos x="2639" y="336"/>
              </a:cxn>
              <a:cxn ang="0">
                <a:pos x="2577" y="252"/>
              </a:cxn>
              <a:cxn ang="0">
                <a:pos x="2466" y="175"/>
              </a:cxn>
              <a:cxn ang="0">
                <a:pos x="2360" y="29"/>
              </a:cxn>
              <a:cxn ang="0">
                <a:pos x="2165" y="21"/>
              </a:cxn>
              <a:cxn ang="0">
                <a:pos x="2105" y="164"/>
              </a:cxn>
              <a:cxn ang="0">
                <a:pos x="1973" y="239"/>
              </a:cxn>
              <a:cxn ang="0">
                <a:pos x="1972" y="330"/>
              </a:cxn>
              <a:cxn ang="0">
                <a:pos x="2125" y="392"/>
              </a:cxn>
              <a:cxn ang="0">
                <a:pos x="1952" y="459"/>
              </a:cxn>
              <a:cxn ang="0">
                <a:pos x="1749" y="538"/>
              </a:cxn>
              <a:cxn ang="0">
                <a:pos x="1487" y="655"/>
              </a:cxn>
              <a:cxn ang="0">
                <a:pos x="1221" y="620"/>
              </a:cxn>
              <a:cxn ang="0">
                <a:pos x="896" y="491"/>
              </a:cxn>
              <a:cxn ang="0">
                <a:pos x="792" y="360"/>
              </a:cxn>
            </a:cxnLst>
            <a:rect l="0" t="0" r="r" b="b"/>
            <a:pathLst>
              <a:path w="2803" h="1719">
                <a:moveTo>
                  <a:pt x="668" y="257"/>
                </a:moveTo>
                <a:lnTo>
                  <a:pt x="664" y="255"/>
                </a:lnTo>
                <a:lnTo>
                  <a:pt x="660" y="254"/>
                </a:lnTo>
                <a:lnTo>
                  <a:pt x="657" y="255"/>
                </a:lnTo>
                <a:lnTo>
                  <a:pt x="653" y="256"/>
                </a:lnTo>
                <a:lnTo>
                  <a:pt x="650" y="259"/>
                </a:lnTo>
                <a:lnTo>
                  <a:pt x="646" y="260"/>
                </a:lnTo>
                <a:lnTo>
                  <a:pt x="643" y="261"/>
                </a:lnTo>
                <a:lnTo>
                  <a:pt x="638" y="260"/>
                </a:lnTo>
                <a:lnTo>
                  <a:pt x="636" y="259"/>
                </a:lnTo>
                <a:lnTo>
                  <a:pt x="633" y="258"/>
                </a:lnTo>
                <a:lnTo>
                  <a:pt x="632" y="258"/>
                </a:lnTo>
                <a:lnTo>
                  <a:pt x="629" y="258"/>
                </a:lnTo>
                <a:lnTo>
                  <a:pt x="628" y="258"/>
                </a:lnTo>
                <a:lnTo>
                  <a:pt x="626" y="259"/>
                </a:lnTo>
                <a:lnTo>
                  <a:pt x="624" y="259"/>
                </a:lnTo>
                <a:lnTo>
                  <a:pt x="622" y="259"/>
                </a:lnTo>
                <a:lnTo>
                  <a:pt x="621" y="259"/>
                </a:lnTo>
                <a:lnTo>
                  <a:pt x="619" y="260"/>
                </a:lnTo>
                <a:lnTo>
                  <a:pt x="618" y="262"/>
                </a:lnTo>
                <a:lnTo>
                  <a:pt x="617" y="264"/>
                </a:lnTo>
                <a:lnTo>
                  <a:pt x="618" y="267"/>
                </a:lnTo>
                <a:lnTo>
                  <a:pt x="620" y="268"/>
                </a:lnTo>
                <a:lnTo>
                  <a:pt x="621" y="271"/>
                </a:lnTo>
                <a:lnTo>
                  <a:pt x="621" y="273"/>
                </a:lnTo>
                <a:lnTo>
                  <a:pt x="620" y="276"/>
                </a:lnTo>
                <a:lnTo>
                  <a:pt x="618" y="279"/>
                </a:lnTo>
                <a:lnTo>
                  <a:pt x="615" y="282"/>
                </a:lnTo>
                <a:lnTo>
                  <a:pt x="612" y="284"/>
                </a:lnTo>
                <a:lnTo>
                  <a:pt x="610" y="286"/>
                </a:lnTo>
                <a:lnTo>
                  <a:pt x="606" y="288"/>
                </a:lnTo>
                <a:lnTo>
                  <a:pt x="603" y="290"/>
                </a:lnTo>
                <a:lnTo>
                  <a:pt x="600" y="292"/>
                </a:lnTo>
                <a:lnTo>
                  <a:pt x="597" y="293"/>
                </a:lnTo>
                <a:lnTo>
                  <a:pt x="594" y="294"/>
                </a:lnTo>
                <a:lnTo>
                  <a:pt x="591" y="294"/>
                </a:lnTo>
                <a:lnTo>
                  <a:pt x="587" y="293"/>
                </a:lnTo>
                <a:lnTo>
                  <a:pt x="583" y="293"/>
                </a:lnTo>
                <a:lnTo>
                  <a:pt x="580" y="293"/>
                </a:lnTo>
                <a:lnTo>
                  <a:pt x="575" y="294"/>
                </a:lnTo>
                <a:lnTo>
                  <a:pt x="572" y="295"/>
                </a:lnTo>
                <a:lnTo>
                  <a:pt x="568" y="296"/>
                </a:lnTo>
                <a:lnTo>
                  <a:pt x="564" y="297"/>
                </a:lnTo>
                <a:lnTo>
                  <a:pt x="561" y="299"/>
                </a:lnTo>
                <a:lnTo>
                  <a:pt x="560" y="302"/>
                </a:lnTo>
                <a:lnTo>
                  <a:pt x="559" y="307"/>
                </a:lnTo>
                <a:lnTo>
                  <a:pt x="559" y="311"/>
                </a:lnTo>
                <a:lnTo>
                  <a:pt x="559" y="315"/>
                </a:lnTo>
                <a:lnTo>
                  <a:pt x="559" y="320"/>
                </a:lnTo>
                <a:lnTo>
                  <a:pt x="560" y="323"/>
                </a:lnTo>
                <a:lnTo>
                  <a:pt x="561" y="327"/>
                </a:lnTo>
                <a:lnTo>
                  <a:pt x="564" y="331"/>
                </a:lnTo>
                <a:lnTo>
                  <a:pt x="567" y="335"/>
                </a:lnTo>
                <a:lnTo>
                  <a:pt x="568" y="336"/>
                </a:lnTo>
                <a:lnTo>
                  <a:pt x="566" y="338"/>
                </a:lnTo>
                <a:lnTo>
                  <a:pt x="564" y="341"/>
                </a:lnTo>
                <a:lnTo>
                  <a:pt x="563" y="343"/>
                </a:lnTo>
                <a:lnTo>
                  <a:pt x="563" y="346"/>
                </a:lnTo>
                <a:lnTo>
                  <a:pt x="563" y="348"/>
                </a:lnTo>
                <a:lnTo>
                  <a:pt x="565" y="351"/>
                </a:lnTo>
                <a:lnTo>
                  <a:pt x="567" y="353"/>
                </a:lnTo>
                <a:lnTo>
                  <a:pt x="568" y="355"/>
                </a:lnTo>
                <a:lnTo>
                  <a:pt x="570" y="358"/>
                </a:lnTo>
                <a:lnTo>
                  <a:pt x="571" y="360"/>
                </a:lnTo>
                <a:lnTo>
                  <a:pt x="570" y="363"/>
                </a:lnTo>
                <a:lnTo>
                  <a:pt x="566" y="368"/>
                </a:lnTo>
                <a:lnTo>
                  <a:pt x="561" y="372"/>
                </a:lnTo>
                <a:lnTo>
                  <a:pt x="557" y="377"/>
                </a:lnTo>
                <a:lnTo>
                  <a:pt x="551" y="380"/>
                </a:lnTo>
                <a:lnTo>
                  <a:pt x="546" y="382"/>
                </a:lnTo>
                <a:lnTo>
                  <a:pt x="541" y="384"/>
                </a:lnTo>
                <a:lnTo>
                  <a:pt x="535" y="385"/>
                </a:lnTo>
                <a:lnTo>
                  <a:pt x="531" y="384"/>
                </a:lnTo>
                <a:lnTo>
                  <a:pt x="527" y="382"/>
                </a:lnTo>
                <a:lnTo>
                  <a:pt x="522" y="381"/>
                </a:lnTo>
                <a:lnTo>
                  <a:pt x="517" y="380"/>
                </a:lnTo>
                <a:lnTo>
                  <a:pt x="512" y="379"/>
                </a:lnTo>
                <a:lnTo>
                  <a:pt x="508" y="379"/>
                </a:lnTo>
                <a:lnTo>
                  <a:pt x="503" y="378"/>
                </a:lnTo>
                <a:lnTo>
                  <a:pt x="499" y="378"/>
                </a:lnTo>
                <a:lnTo>
                  <a:pt x="495" y="377"/>
                </a:lnTo>
                <a:lnTo>
                  <a:pt x="490" y="377"/>
                </a:lnTo>
                <a:lnTo>
                  <a:pt x="486" y="377"/>
                </a:lnTo>
                <a:lnTo>
                  <a:pt x="481" y="376"/>
                </a:lnTo>
                <a:lnTo>
                  <a:pt x="477" y="375"/>
                </a:lnTo>
                <a:lnTo>
                  <a:pt x="473" y="374"/>
                </a:lnTo>
                <a:lnTo>
                  <a:pt x="468" y="372"/>
                </a:lnTo>
                <a:lnTo>
                  <a:pt x="464" y="371"/>
                </a:lnTo>
                <a:lnTo>
                  <a:pt x="459" y="369"/>
                </a:lnTo>
                <a:lnTo>
                  <a:pt x="455" y="368"/>
                </a:lnTo>
                <a:lnTo>
                  <a:pt x="452" y="368"/>
                </a:lnTo>
                <a:lnTo>
                  <a:pt x="448" y="369"/>
                </a:lnTo>
                <a:lnTo>
                  <a:pt x="444" y="371"/>
                </a:lnTo>
                <a:lnTo>
                  <a:pt x="440" y="374"/>
                </a:lnTo>
                <a:lnTo>
                  <a:pt x="437" y="377"/>
                </a:lnTo>
                <a:lnTo>
                  <a:pt x="435" y="380"/>
                </a:lnTo>
                <a:lnTo>
                  <a:pt x="435" y="384"/>
                </a:lnTo>
                <a:lnTo>
                  <a:pt x="435" y="389"/>
                </a:lnTo>
                <a:lnTo>
                  <a:pt x="434" y="394"/>
                </a:lnTo>
                <a:lnTo>
                  <a:pt x="434" y="398"/>
                </a:lnTo>
                <a:lnTo>
                  <a:pt x="433" y="402"/>
                </a:lnTo>
                <a:lnTo>
                  <a:pt x="432" y="407"/>
                </a:lnTo>
                <a:lnTo>
                  <a:pt x="431" y="412"/>
                </a:lnTo>
                <a:lnTo>
                  <a:pt x="430" y="417"/>
                </a:lnTo>
                <a:lnTo>
                  <a:pt x="428" y="421"/>
                </a:lnTo>
                <a:lnTo>
                  <a:pt x="427" y="425"/>
                </a:lnTo>
                <a:lnTo>
                  <a:pt x="425" y="430"/>
                </a:lnTo>
                <a:lnTo>
                  <a:pt x="423" y="435"/>
                </a:lnTo>
                <a:lnTo>
                  <a:pt x="422" y="439"/>
                </a:lnTo>
                <a:lnTo>
                  <a:pt x="420" y="443"/>
                </a:lnTo>
                <a:lnTo>
                  <a:pt x="418" y="448"/>
                </a:lnTo>
                <a:lnTo>
                  <a:pt x="417" y="452"/>
                </a:lnTo>
                <a:lnTo>
                  <a:pt x="415" y="457"/>
                </a:lnTo>
                <a:lnTo>
                  <a:pt x="418" y="457"/>
                </a:lnTo>
                <a:lnTo>
                  <a:pt x="420" y="458"/>
                </a:lnTo>
                <a:lnTo>
                  <a:pt x="422" y="459"/>
                </a:lnTo>
                <a:lnTo>
                  <a:pt x="423" y="461"/>
                </a:lnTo>
                <a:lnTo>
                  <a:pt x="425" y="463"/>
                </a:lnTo>
                <a:lnTo>
                  <a:pt x="426" y="465"/>
                </a:lnTo>
                <a:lnTo>
                  <a:pt x="428" y="467"/>
                </a:lnTo>
                <a:lnTo>
                  <a:pt x="429" y="468"/>
                </a:lnTo>
                <a:lnTo>
                  <a:pt x="430" y="471"/>
                </a:lnTo>
                <a:lnTo>
                  <a:pt x="431" y="474"/>
                </a:lnTo>
                <a:lnTo>
                  <a:pt x="430" y="477"/>
                </a:lnTo>
                <a:lnTo>
                  <a:pt x="427" y="478"/>
                </a:lnTo>
                <a:lnTo>
                  <a:pt x="421" y="478"/>
                </a:lnTo>
                <a:lnTo>
                  <a:pt x="415" y="478"/>
                </a:lnTo>
                <a:lnTo>
                  <a:pt x="409" y="477"/>
                </a:lnTo>
                <a:lnTo>
                  <a:pt x="404" y="476"/>
                </a:lnTo>
                <a:lnTo>
                  <a:pt x="398" y="475"/>
                </a:lnTo>
                <a:lnTo>
                  <a:pt x="392" y="473"/>
                </a:lnTo>
                <a:lnTo>
                  <a:pt x="386" y="470"/>
                </a:lnTo>
                <a:lnTo>
                  <a:pt x="380" y="467"/>
                </a:lnTo>
                <a:lnTo>
                  <a:pt x="375" y="465"/>
                </a:lnTo>
                <a:lnTo>
                  <a:pt x="370" y="465"/>
                </a:lnTo>
                <a:lnTo>
                  <a:pt x="364" y="466"/>
                </a:lnTo>
                <a:lnTo>
                  <a:pt x="358" y="468"/>
                </a:lnTo>
                <a:lnTo>
                  <a:pt x="351" y="469"/>
                </a:lnTo>
                <a:lnTo>
                  <a:pt x="345" y="472"/>
                </a:lnTo>
                <a:lnTo>
                  <a:pt x="338" y="473"/>
                </a:lnTo>
                <a:lnTo>
                  <a:pt x="331" y="475"/>
                </a:lnTo>
                <a:lnTo>
                  <a:pt x="328" y="475"/>
                </a:lnTo>
                <a:lnTo>
                  <a:pt x="324" y="476"/>
                </a:lnTo>
                <a:lnTo>
                  <a:pt x="321" y="477"/>
                </a:lnTo>
                <a:lnTo>
                  <a:pt x="318" y="478"/>
                </a:lnTo>
                <a:lnTo>
                  <a:pt x="315" y="479"/>
                </a:lnTo>
                <a:lnTo>
                  <a:pt x="312" y="482"/>
                </a:lnTo>
                <a:lnTo>
                  <a:pt x="310" y="484"/>
                </a:lnTo>
                <a:lnTo>
                  <a:pt x="308" y="486"/>
                </a:lnTo>
                <a:lnTo>
                  <a:pt x="306" y="490"/>
                </a:lnTo>
                <a:lnTo>
                  <a:pt x="306" y="493"/>
                </a:lnTo>
                <a:lnTo>
                  <a:pt x="308" y="496"/>
                </a:lnTo>
                <a:lnTo>
                  <a:pt x="310" y="498"/>
                </a:lnTo>
                <a:lnTo>
                  <a:pt x="313" y="500"/>
                </a:lnTo>
                <a:lnTo>
                  <a:pt x="317" y="501"/>
                </a:lnTo>
                <a:lnTo>
                  <a:pt x="320" y="501"/>
                </a:lnTo>
                <a:lnTo>
                  <a:pt x="324" y="500"/>
                </a:lnTo>
                <a:lnTo>
                  <a:pt x="325" y="506"/>
                </a:lnTo>
                <a:lnTo>
                  <a:pt x="324" y="512"/>
                </a:lnTo>
                <a:lnTo>
                  <a:pt x="324" y="517"/>
                </a:lnTo>
                <a:lnTo>
                  <a:pt x="323" y="523"/>
                </a:lnTo>
                <a:lnTo>
                  <a:pt x="323" y="528"/>
                </a:lnTo>
                <a:lnTo>
                  <a:pt x="324" y="534"/>
                </a:lnTo>
                <a:lnTo>
                  <a:pt x="326" y="538"/>
                </a:lnTo>
                <a:lnTo>
                  <a:pt x="330" y="544"/>
                </a:lnTo>
                <a:lnTo>
                  <a:pt x="331" y="545"/>
                </a:lnTo>
                <a:lnTo>
                  <a:pt x="330" y="547"/>
                </a:lnTo>
                <a:lnTo>
                  <a:pt x="330" y="549"/>
                </a:lnTo>
                <a:lnTo>
                  <a:pt x="329" y="550"/>
                </a:lnTo>
                <a:lnTo>
                  <a:pt x="328" y="552"/>
                </a:lnTo>
                <a:lnTo>
                  <a:pt x="327" y="554"/>
                </a:lnTo>
                <a:lnTo>
                  <a:pt x="327" y="556"/>
                </a:lnTo>
                <a:lnTo>
                  <a:pt x="328" y="558"/>
                </a:lnTo>
                <a:lnTo>
                  <a:pt x="331" y="561"/>
                </a:lnTo>
                <a:lnTo>
                  <a:pt x="334" y="564"/>
                </a:lnTo>
                <a:lnTo>
                  <a:pt x="337" y="567"/>
                </a:lnTo>
                <a:lnTo>
                  <a:pt x="340" y="570"/>
                </a:lnTo>
                <a:lnTo>
                  <a:pt x="343" y="574"/>
                </a:lnTo>
                <a:lnTo>
                  <a:pt x="344" y="577"/>
                </a:lnTo>
                <a:lnTo>
                  <a:pt x="345" y="580"/>
                </a:lnTo>
                <a:lnTo>
                  <a:pt x="345" y="584"/>
                </a:lnTo>
                <a:lnTo>
                  <a:pt x="343" y="589"/>
                </a:lnTo>
                <a:lnTo>
                  <a:pt x="339" y="592"/>
                </a:lnTo>
                <a:lnTo>
                  <a:pt x="334" y="594"/>
                </a:lnTo>
                <a:lnTo>
                  <a:pt x="329" y="596"/>
                </a:lnTo>
                <a:lnTo>
                  <a:pt x="324" y="598"/>
                </a:lnTo>
                <a:lnTo>
                  <a:pt x="321" y="600"/>
                </a:lnTo>
                <a:lnTo>
                  <a:pt x="318" y="604"/>
                </a:lnTo>
                <a:lnTo>
                  <a:pt x="317" y="608"/>
                </a:lnTo>
                <a:lnTo>
                  <a:pt x="318" y="610"/>
                </a:lnTo>
                <a:lnTo>
                  <a:pt x="319" y="613"/>
                </a:lnTo>
                <a:lnTo>
                  <a:pt x="320" y="617"/>
                </a:lnTo>
                <a:lnTo>
                  <a:pt x="321" y="620"/>
                </a:lnTo>
                <a:lnTo>
                  <a:pt x="323" y="623"/>
                </a:lnTo>
                <a:lnTo>
                  <a:pt x="324" y="626"/>
                </a:lnTo>
                <a:lnTo>
                  <a:pt x="324" y="630"/>
                </a:lnTo>
                <a:lnTo>
                  <a:pt x="324" y="634"/>
                </a:lnTo>
                <a:lnTo>
                  <a:pt x="324" y="636"/>
                </a:lnTo>
                <a:lnTo>
                  <a:pt x="323" y="638"/>
                </a:lnTo>
                <a:lnTo>
                  <a:pt x="321" y="641"/>
                </a:lnTo>
                <a:lnTo>
                  <a:pt x="320" y="643"/>
                </a:lnTo>
                <a:lnTo>
                  <a:pt x="318" y="646"/>
                </a:lnTo>
                <a:lnTo>
                  <a:pt x="316" y="648"/>
                </a:lnTo>
                <a:lnTo>
                  <a:pt x="314" y="650"/>
                </a:lnTo>
                <a:lnTo>
                  <a:pt x="313" y="651"/>
                </a:lnTo>
                <a:lnTo>
                  <a:pt x="307" y="652"/>
                </a:lnTo>
                <a:lnTo>
                  <a:pt x="302" y="654"/>
                </a:lnTo>
                <a:lnTo>
                  <a:pt x="296" y="656"/>
                </a:lnTo>
                <a:lnTo>
                  <a:pt x="291" y="657"/>
                </a:lnTo>
                <a:lnTo>
                  <a:pt x="286" y="659"/>
                </a:lnTo>
                <a:lnTo>
                  <a:pt x="281" y="660"/>
                </a:lnTo>
                <a:lnTo>
                  <a:pt x="275" y="662"/>
                </a:lnTo>
                <a:lnTo>
                  <a:pt x="270" y="663"/>
                </a:lnTo>
                <a:lnTo>
                  <a:pt x="265" y="665"/>
                </a:lnTo>
                <a:lnTo>
                  <a:pt x="260" y="667"/>
                </a:lnTo>
                <a:lnTo>
                  <a:pt x="256" y="668"/>
                </a:lnTo>
                <a:lnTo>
                  <a:pt x="251" y="670"/>
                </a:lnTo>
                <a:lnTo>
                  <a:pt x="246" y="673"/>
                </a:lnTo>
                <a:lnTo>
                  <a:pt x="241" y="675"/>
                </a:lnTo>
                <a:lnTo>
                  <a:pt x="236" y="678"/>
                </a:lnTo>
                <a:lnTo>
                  <a:pt x="231" y="681"/>
                </a:lnTo>
                <a:lnTo>
                  <a:pt x="223" y="684"/>
                </a:lnTo>
                <a:lnTo>
                  <a:pt x="215" y="688"/>
                </a:lnTo>
                <a:lnTo>
                  <a:pt x="206" y="689"/>
                </a:lnTo>
                <a:lnTo>
                  <a:pt x="198" y="690"/>
                </a:lnTo>
                <a:lnTo>
                  <a:pt x="190" y="691"/>
                </a:lnTo>
                <a:lnTo>
                  <a:pt x="182" y="691"/>
                </a:lnTo>
                <a:lnTo>
                  <a:pt x="174" y="692"/>
                </a:lnTo>
                <a:lnTo>
                  <a:pt x="167" y="694"/>
                </a:lnTo>
                <a:lnTo>
                  <a:pt x="161" y="697"/>
                </a:lnTo>
                <a:lnTo>
                  <a:pt x="157" y="701"/>
                </a:lnTo>
                <a:lnTo>
                  <a:pt x="153" y="706"/>
                </a:lnTo>
                <a:lnTo>
                  <a:pt x="148" y="711"/>
                </a:lnTo>
                <a:lnTo>
                  <a:pt x="144" y="717"/>
                </a:lnTo>
                <a:lnTo>
                  <a:pt x="140" y="722"/>
                </a:lnTo>
                <a:lnTo>
                  <a:pt x="135" y="726"/>
                </a:lnTo>
                <a:lnTo>
                  <a:pt x="129" y="729"/>
                </a:lnTo>
                <a:lnTo>
                  <a:pt x="127" y="730"/>
                </a:lnTo>
                <a:lnTo>
                  <a:pt x="124" y="731"/>
                </a:lnTo>
                <a:lnTo>
                  <a:pt x="122" y="731"/>
                </a:lnTo>
                <a:lnTo>
                  <a:pt x="119" y="731"/>
                </a:lnTo>
                <a:lnTo>
                  <a:pt x="116" y="731"/>
                </a:lnTo>
                <a:lnTo>
                  <a:pt x="114" y="732"/>
                </a:lnTo>
                <a:lnTo>
                  <a:pt x="111" y="732"/>
                </a:lnTo>
                <a:lnTo>
                  <a:pt x="109" y="733"/>
                </a:lnTo>
                <a:lnTo>
                  <a:pt x="108" y="731"/>
                </a:lnTo>
                <a:lnTo>
                  <a:pt x="107" y="729"/>
                </a:lnTo>
                <a:lnTo>
                  <a:pt x="105" y="727"/>
                </a:lnTo>
                <a:lnTo>
                  <a:pt x="106" y="724"/>
                </a:lnTo>
                <a:lnTo>
                  <a:pt x="101" y="723"/>
                </a:lnTo>
                <a:lnTo>
                  <a:pt x="96" y="722"/>
                </a:lnTo>
                <a:lnTo>
                  <a:pt x="92" y="723"/>
                </a:lnTo>
                <a:lnTo>
                  <a:pt x="87" y="724"/>
                </a:lnTo>
                <a:lnTo>
                  <a:pt x="83" y="725"/>
                </a:lnTo>
                <a:lnTo>
                  <a:pt x="78" y="726"/>
                </a:lnTo>
                <a:lnTo>
                  <a:pt x="74" y="727"/>
                </a:lnTo>
                <a:lnTo>
                  <a:pt x="69" y="728"/>
                </a:lnTo>
                <a:lnTo>
                  <a:pt x="67" y="728"/>
                </a:lnTo>
                <a:lnTo>
                  <a:pt x="65" y="729"/>
                </a:lnTo>
                <a:lnTo>
                  <a:pt x="63" y="730"/>
                </a:lnTo>
                <a:lnTo>
                  <a:pt x="61" y="732"/>
                </a:lnTo>
                <a:lnTo>
                  <a:pt x="59" y="733"/>
                </a:lnTo>
                <a:lnTo>
                  <a:pt x="58" y="735"/>
                </a:lnTo>
                <a:lnTo>
                  <a:pt x="56" y="737"/>
                </a:lnTo>
                <a:lnTo>
                  <a:pt x="55" y="739"/>
                </a:lnTo>
                <a:lnTo>
                  <a:pt x="53" y="741"/>
                </a:lnTo>
                <a:lnTo>
                  <a:pt x="50" y="742"/>
                </a:lnTo>
                <a:lnTo>
                  <a:pt x="48" y="742"/>
                </a:lnTo>
                <a:lnTo>
                  <a:pt x="46" y="742"/>
                </a:lnTo>
                <a:lnTo>
                  <a:pt x="45" y="741"/>
                </a:lnTo>
                <a:lnTo>
                  <a:pt x="43" y="740"/>
                </a:lnTo>
                <a:lnTo>
                  <a:pt x="42" y="740"/>
                </a:lnTo>
                <a:lnTo>
                  <a:pt x="41" y="740"/>
                </a:lnTo>
                <a:lnTo>
                  <a:pt x="38" y="742"/>
                </a:lnTo>
                <a:lnTo>
                  <a:pt x="35" y="744"/>
                </a:lnTo>
                <a:lnTo>
                  <a:pt x="32" y="747"/>
                </a:lnTo>
                <a:lnTo>
                  <a:pt x="29" y="749"/>
                </a:lnTo>
                <a:lnTo>
                  <a:pt x="26" y="752"/>
                </a:lnTo>
                <a:lnTo>
                  <a:pt x="25" y="754"/>
                </a:lnTo>
                <a:lnTo>
                  <a:pt x="24" y="758"/>
                </a:lnTo>
                <a:lnTo>
                  <a:pt x="25" y="762"/>
                </a:lnTo>
                <a:lnTo>
                  <a:pt x="26" y="766"/>
                </a:lnTo>
                <a:lnTo>
                  <a:pt x="24" y="770"/>
                </a:lnTo>
                <a:lnTo>
                  <a:pt x="22" y="773"/>
                </a:lnTo>
                <a:lnTo>
                  <a:pt x="18" y="776"/>
                </a:lnTo>
                <a:lnTo>
                  <a:pt x="15" y="780"/>
                </a:lnTo>
                <a:lnTo>
                  <a:pt x="12" y="782"/>
                </a:lnTo>
                <a:lnTo>
                  <a:pt x="10" y="785"/>
                </a:lnTo>
                <a:lnTo>
                  <a:pt x="9" y="788"/>
                </a:lnTo>
                <a:lnTo>
                  <a:pt x="11" y="794"/>
                </a:lnTo>
                <a:lnTo>
                  <a:pt x="12" y="801"/>
                </a:lnTo>
                <a:lnTo>
                  <a:pt x="14" y="808"/>
                </a:lnTo>
                <a:lnTo>
                  <a:pt x="16" y="816"/>
                </a:lnTo>
                <a:lnTo>
                  <a:pt x="19" y="822"/>
                </a:lnTo>
                <a:lnTo>
                  <a:pt x="23" y="826"/>
                </a:lnTo>
                <a:lnTo>
                  <a:pt x="27" y="829"/>
                </a:lnTo>
                <a:lnTo>
                  <a:pt x="34" y="829"/>
                </a:lnTo>
                <a:lnTo>
                  <a:pt x="38" y="829"/>
                </a:lnTo>
                <a:lnTo>
                  <a:pt x="42" y="828"/>
                </a:lnTo>
                <a:lnTo>
                  <a:pt x="46" y="828"/>
                </a:lnTo>
                <a:lnTo>
                  <a:pt x="51" y="828"/>
                </a:lnTo>
                <a:lnTo>
                  <a:pt x="55" y="828"/>
                </a:lnTo>
                <a:lnTo>
                  <a:pt x="59" y="830"/>
                </a:lnTo>
                <a:lnTo>
                  <a:pt x="63" y="832"/>
                </a:lnTo>
                <a:lnTo>
                  <a:pt x="65" y="835"/>
                </a:lnTo>
                <a:lnTo>
                  <a:pt x="66" y="837"/>
                </a:lnTo>
                <a:lnTo>
                  <a:pt x="67" y="840"/>
                </a:lnTo>
                <a:lnTo>
                  <a:pt x="66" y="843"/>
                </a:lnTo>
                <a:lnTo>
                  <a:pt x="65" y="847"/>
                </a:lnTo>
                <a:lnTo>
                  <a:pt x="64" y="850"/>
                </a:lnTo>
                <a:lnTo>
                  <a:pt x="65" y="853"/>
                </a:lnTo>
                <a:lnTo>
                  <a:pt x="66" y="857"/>
                </a:lnTo>
                <a:lnTo>
                  <a:pt x="68" y="860"/>
                </a:lnTo>
                <a:lnTo>
                  <a:pt x="69" y="864"/>
                </a:lnTo>
                <a:lnTo>
                  <a:pt x="71" y="868"/>
                </a:lnTo>
                <a:lnTo>
                  <a:pt x="71" y="872"/>
                </a:lnTo>
                <a:lnTo>
                  <a:pt x="69" y="876"/>
                </a:lnTo>
                <a:lnTo>
                  <a:pt x="73" y="878"/>
                </a:lnTo>
                <a:lnTo>
                  <a:pt x="73" y="881"/>
                </a:lnTo>
                <a:lnTo>
                  <a:pt x="73" y="885"/>
                </a:lnTo>
                <a:lnTo>
                  <a:pt x="75" y="888"/>
                </a:lnTo>
                <a:lnTo>
                  <a:pt x="67" y="889"/>
                </a:lnTo>
                <a:lnTo>
                  <a:pt x="57" y="890"/>
                </a:lnTo>
                <a:lnTo>
                  <a:pt x="46" y="892"/>
                </a:lnTo>
                <a:lnTo>
                  <a:pt x="35" y="893"/>
                </a:lnTo>
                <a:lnTo>
                  <a:pt x="24" y="894"/>
                </a:lnTo>
                <a:lnTo>
                  <a:pt x="15" y="895"/>
                </a:lnTo>
                <a:lnTo>
                  <a:pt x="9" y="897"/>
                </a:lnTo>
                <a:lnTo>
                  <a:pt x="5" y="900"/>
                </a:lnTo>
                <a:lnTo>
                  <a:pt x="3" y="907"/>
                </a:lnTo>
                <a:lnTo>
                  <a:pt x="0" y="914"/>
                </a:lnTo>
                <a:lnTo>
                  <a:pt x="1" y="915"/>
                </a:lnTo>
                <a:lnTo>
                  <a:pt x="3" y="916"/>
                </a:lnTo>
                <a:lnTo>
                  <a:pt x="4" y="917"/>
                </a:lnTo>
                <a:lnTo>
                  <a:pt x="7" y="917"/>
                </a:lnTo>
                <a:lnTo>
                  <a:pt x="10" y="917"/>
                </a:lnTo>
                <a:lnTo>
                  <a:pt x="13" y="916"/>
                </a:lnTo>
                <a:lnTo>
                  <a:pt x="17" y="914"/>
                </a:lnTo>
                <a:lnTo>
                  <a:pt x="21" y="911"/>
                </a:lnTo>
                <a:lnTo>
                  <a:pt x="26" y="908"/>
                </a:lnTo>
                <a:lnTo>
                  <a:pt x="31" y="906"/>
                </a:lnTo>
                <a:lnTo>
                  <a:pt x="35" y="904"/>
                </a:lnTo>
                <a:lnTo>
                  <a:pt x="39" y="903"/>
                </a:lnTo>
                <a:lnTo>
                  <a:pt x="43" y="902"/>
                </a:lnTo>
                <a:lnTo>
                  <a:pt x="46" y="902"/>
                </a:lnTo>
                <a:lnTo>
                  <a:pt x="50" y="902"/>
                </a:lnTo>
                <a:lnTo>
                  <a:pt x="54" y="903"/>
                </a:lnTo>
                <a:lnTo>
                  <a:pt x="59" y="904"/>
                </a:lnTo>
                <a:lnTo>
                  <a:pt x="64" y="904"/>
                </a:lnTo>
                <a:lnTo>
                  <a:pt x="69" y="905"/>
                </a:lnTo>
                <a:lnTo>
                  <a:pt x="74" y="906"/>
                </a:lnTo>
                <a:lnTo>
                  <a:pt x="78" y="906"/>
                </a:lnTo>
                <a:lnTo>
                  <a:pt x="81" y="907"/>
                </a:lnTo>
                <a:lnTo>
                  <a:pt x="83" y="907"/>
                </a:lnTo>
                <a:lnTo>
                  <a:pt x="84" y="907"/>
                </a:lnTo>
                <a:lnTo>
                  <a:pt x="86" y="907"/>
                </a:lnTo>
                <a:lnTo>
                  <a:pt x="88" y="907"/>
                </a:lnTo>
                <a:lnTo>
                  <a:pt x="92" y="907"/>
                </a:lnTo>
                <a:lnTo>
                  <a:pt x="95" y="908"/>
                </a:lnTo>
                <a:lnTo>
                  <a:pt x="98" y="908"/>
                </a:lnTo>
                <a:lnTo>
                  <a:pt x="102" y="910"/>
                </a:lnTo>
                <a:lnTo>
                  <a:pt x="105" y="912"/>
                </a:lnTo>
                <a:lnTo>
                  <a:pt x="109" y="915"/>
                </a:lnTo>
                <a:lnTo>
                  <a:pt x="112" y="918"/>
                </a:lnTo>
                <a:lnTo>
                  <a:pt x="115" y="921"/>
                </a:lnTo>
                <a:lnTo>
                  <a:pt x="117" y="924"/>
                </a:lnTo>
                <a:lnTo>
                  <a:pt x="120" y="926"/>
                </a:lnTo>
                <a:lnTo>
                  <a:pt x="122" y="930"/>
                </a:lnTo>
                <a:lnTo>
                  <a:pt x="123" y="933"/>
                </a:lnTo>
                <a:lnTo>
                  <a:pt x="125" y="937"/>
                </a:lnTo>
                <a:lnTo>
                  <a:pt x="125" y="939"/>
                </a:lnTo>
                <a:lnTo>
                  <a:pt x="124" y="942"/>
                </a:lnTo>
                <a:lnTo>
                  <a:pt x="122" y="946"/>
                </a:lnTo>
                <a:lnTo>
                  <a:pt x="122" y="948"/>
                </a:lnTo>
                <a:lnTo>
                  <a:pt x="121" y="950"/>
                </a:lnTo>
                <a:lnTo>
                  <a:pt x="120" y="952"/>
                </a:lnTo>
                <a:lnTo>
                  <a:pt x="120" y="953"/>
                </a:lnTo>
                <a:lnTo>
                  <a:pt x="120" y="955"/>
                </a:lnTo>
                <a:lnTo>
                  <a:pt x="120" y="957"/>
                </a:lnTo>
                <a:lnTo>
                  <a:pt x="122" y="959"/>
                </a:lnTo>
                <a:lnTo>
                  <a:pt x="123" y="960"/>
                </a:lnTo>
                <a:lnTo>
                  <a:pt x="126" y="962"/>
                </a:lnTo>
                <a:lnTo>
                  <a:pt x="127" y="963"/>
                </a:lnTo>
                <a:lnTo>
                  <a:pt x="130" y="964"/>
                </a:lnTo>
                <a:lnTo>
                  <a:pt x="131" y="965"/>
                </a:lnTo>
                <a:lnTo>
                  <a:pt x="133" y="965"/>
                </a:lnTo>
                <a:lnTo>
                  <a:pt x="135" y="965"/>
                </a:lnTo>
                <a:lnTo>
                  <a:pt x="137" y="965"/>
                </a:lnTo>
                <a:lnTo>
                  <a:pt x="139" y="964"/>
                </a:lnTo>
                <a:lnTo>
                  <a:pt x="141" y="964"/>
                </a:lnTo>
                <a:lnTo>
                  <a:pt x="143" y="964"/>
                </a:lnTo>
                <a:lnTo>
                  <a:pt x="144" y="964"/>
                </a:lnTo>
                <a:lnTo>
                  <a:pt x="145" y="964"/>
                </a:lnTo>
                <a:lnTo>
                  <a:pt x="147" y="964"/>
                </a:lnTo>
                <a:lnTo>
                  <a:pt x="149" y="965"/>
                </a:lnTo>
                <a:lnTo>
                  <a:pt x="151" y="966"/>
                </a:lnTo>
                <a:lnTo>
                  <a:pt x="154" y="966"/>
                </a:lnTo>
                <a:lnTo>
                  <a:pt x="158" y="968"/>
                </a:lnTo>
                <a:lnTo>
                  <a:pt x="165" y="971"/>
                </a:lnTo>
                <a:lnTo>
                  <a:pt x="172" y="974"/>
                </a:lnTo>
                <a:lnTo>
                  <a:pt x="180" y="977"/>
                </a:lnTo>
                <a:lnTo>
                  <a:pt x="187" y="979"/>
                </a:lnTo>
                <a:lnTo>
                  <a:pt x="194" y="982"/>
                </a:lnTo>
                <a:lnTo>
                  <a:pt x="198" y="984"/>
                </a:lnTo>
                <a:lnTo>
                  <a:pt x="200" y="984"/>
                </a:lnTo>
                <a:lnTo>
                  <a:pt x="200" y="985"/>
                </a:lnTo>
                <a:lnTo>
                  <a:pt x="202" y="985"/>
                </a:lnTo>
                <a:lnTo>
                  <a:pt x="205" y="985"/>
                </a:lnTo>
                <a:lnTo>
                  <a:pt x="208" y="983"/>
                </a:lnTo>
                <a:lnTo>
                  <a:pt x="209" y="982"/>
                </a:lnTo>
                <a:lnTo>
                  <a:pt x="212" y="979"/>
                </a:lnTo>
                <a:lnTo>
                  <a:pt x="218" y="975"/>
                </a:lnTo>
                <a:lnTo>
                  <a:pt x="224" y="970"/>
                </a:lnTo>
                <a:lnTo>
                  <a:pt x="232" y="966"/>
                </a:lnTo>
                <a:lnTo>
                  <a:pt x="241" y="963"/>
                </a:lnTo>
                <a:lnTo>
                  <a:pt x="251" y="960"/>
                </a:lnTo>
                <a:lnTo>
                  <a:pt x="262" y="960"/>
                </a:lnTo>
                <a:lnTo>
                  <a:pt x="263" y="960"/>
                </a:lnTo>
                <a:lnTo>
                  <a:pt x="264" y="960"/>
                </a:lnTo>
                <a:lnTo>
                  <a:pt x="267" y="960"/>
                </a:lnTo>
                <a:lnTo>
                  <a:pt x="270" y="960"/>
                </a:lnTo>
                <a:lnTo>
                  <a:pt x="273" y="961"/>
                </a:lnTo>
                <a:lnTo>
                  <a:pt x="277" y="962"/>
                </a:lnTo>
                <a:lnTo>
                  <a:pt x="280" y="963"/>
                </a:lnTo>
                <a:lnTo>
                  <a:pt x="283" y="963"/>
                </a:lnTo>
                <a:lnTo>
                  <a:pt x="284" y="964"/>
                </a:lnTo>
                <a:lnTo>
                  <a:pt x="288" y="966"/>
                </a:lnTo>
                <a:lnTo>
                  <a:pt x="294" y="968"/>
                </a:lnTo>
                <a:lnTo>
                  <a:pt x="301" y="972"/>
                </a:lnTo>
                <a:lnTo>
                  <a:pt x="308" y="976"/>
                </a:lnTo>
                <a:lnTo>
                  <a:pt x="314" y="979"/>
                </a:lnTo>
                <a:lnTo>
                  <a:pt x="319" y="982"/>
                </a:lnTo>
                <a:lnTo>
                  <a:pt x="322" y="984"/>
                </a:lnTo>
                <a:lnTo>
                  <a:pt x="324" y="986"/>
                </a:lnTo>
                <a:lnTo>
                  <a:pt x="326" y="988"/>
                </a:lnTo>
                <a:lnTo>
                  <a:pt x="326" y="991"/>
                </a:lnTo>
                <a:lnTo>
                  <a:pt x="325" y="996"/>
                </a:lnTo>
                <a:lnTo>
                  <a:pt x="323" y="1000"/>
                </a:lnTo>
                <a:lnTo>
                  <a:pt x="320" y="1004"/>
                </a:lnTo>
                <a:lnTo>
                  <a:pt x="317" y="1010"/>
                </a:lnTo>
                <a:lnTo>
                  <a:pt x="313" y="1016"/>
                </a:lnTo>
                <a:lnTo>
                  <a:pt x="309" y="1021"/>
                </a:lnTo>
                <a:lnTo>
                  <a:pt x="306" y="1026"/>
                </a:lnTo>
                <a:lnTo>
                  <a:pt x="303" y="1030"/>
                </a:lnTo>
                <a:lnTo>
                  <a:pt x="300" y="1033"/>
                </a:lnTo>
                <a:lnTo>
                  <a:pt x="300" y="1034"/>
                </a:lnTo>
                <a:lnTo>
                  <a:pt x="299" y="1036"/>
                </a:lnTo>
                <a:lnTo>
                  <a:pt x="297" y="1038"/>
                </a:lnTo>
                <a:lnTo>
                  <a:pt x="294" y="1039"/>
                </a:lnTo>
                <a:lnTo>
                  <a:pt x="291" y="1043"/>
                </a:lnTo>
                <a:lnTo>
                  <a:pt x="287" y="1046"/>
                </a:lnTo>
                <a:lnTo>
                  <a:pt x="282" y="1050"/>
                </a:lnTo>
                <a:lnTo>
                  <a:pt x="276" y="1053"/>
                </a:lnTo>
                <a:lnTo>
                  <a:pt x="254" y="1051"/>
                </a:lnTo>
                <a:lnTo>
                  <a:pt x="249" y="1059"/>
                </a:lnTo>
                <a:lnTo>
                  <a:pt x="247" y="1062"/>
                </a:lnTo>
                <a:lnTo>
                  <a:pt x="246" y="1064"/>
                </a:lnTo>
                <a:lnTo>
                  <a:pt x="246" y="1066"/>
                </a:lnTo>
                <a:lnTo>
                  <a:pt x="248" y="1070"/>
                </a:lnTo>
                <a:lnTo>
                  <a:pt x="250" y="1075"/>
                </a:lnTo>
                <a:lnTo>
                  <a:pt x="253" y="1079"/>
                </a:lnTo>
                <a:lnTo>
                  <a:pt x="256" y="1083"/>
                </a:lnTo>
                <a:lnTo>
                  <a:pt x="260" y="1087"/>
                </a:lnTo>
                <a:lnTo>
                  <a:pt x="264" y="1090"/>
                </a:lnTo>
                <a:lnTo>
                  <a:pt x="269" y="1094"/>
                </a:lnTo>
                <a:lnTo>
                  <a:pt x="273" y="1096"/>
                </a:lnTo>
                <a:lnTo>
                  <a:pt x="279" y="1099"/>
                </a:lnTo>
                <a:lnTo>
                  <a:pt x="283" y="1103"/>
                </a:lnTo>
                <a:lnTo>
                  <a:pt x="285" y="1107"/>
                </a:lnTo>
                <a:lnTo>
                  <a:pt x="284" y="1111"/>
                </a:lnTo>
                <a:lnTo>
                  <a:pt x="282" y="1116"/>
                </a:lnTo>
                <a:lnTo>
                  <a:pt x="279" y="1121"/>
                </a:lnTo>
                <a:lnTo>
                  <a:pt x="276" y="1127"/>
                </a:lnTo>
                <a:lnTo>
                  <a:pt x="271" y="1132"/>
                </a:lnTo>
                <a:lnTo>
                  <a:pt x="269" y="1137"/>
                </a:lnTo>
                <a:lnTo>
                  <a:pt x="268" y="1139"/>
                </a:lnTo>
                <a:lnTo>
                  <a:pt x="266" y="1141"/>
                </a:lnTo>
                <a:lnTo>
                  <a:pt x="262" y="1141"/>
                </a:lnTo>
                <a:lnTo>
                  <a:pt x="259" y="1140"/>
                </a:lnTo>
                <a:lnTo>
                  <a:pt x="255" y="1138"/>
                </a:lnTo>
                <a:lnTo>
                  <a:pt x="252" y="1135"/>
                </a:lnTo>
                <a:lnTo>
                  <a:pt x="249" y="1132"/>
                </a:lnTo>
                <a:lnTo>
                  <a:pt x="246" y="1129"/>
                </a:lnTo>
                <a:lnTo>
                  <a:pt x="244" y="1128"/>
                </a:lnTo>
                <a:lnTo>
                  <a:pt x="242" y="1128"/>
                </a:lnTo>
                <a:lnTo>
                  <a:pt x="240" y="1128"/>
                </a:lnTo>
                <a:lnTo>
                  <a:pt x="237" y="1129"/>
                </a:lnTo>
                <a:lnTo>
                  <a:pt x="236" y="1130"/>
                </a:lnTo>
                <a:lnTo>
                  <a:pt x="234" y="1131"/>
                </a:lnTo>
                <a:lnTo>
                  <a:pt x="234" y="1132"/>
                </a:lnTo>
                <a:lnTo>
                  <a:pt x="234" y="1134"/>
                </a:lnTo>
                <a:lnTo>
                  <a:pt x="237" y="1140"/>
                </a:lnTo>
                <a:lnTo>
                  <a:pt x="241" y="1146"/>
                </a:lnTo>
                <a:lnTo>
                  <a:pt x="243" y="1153"/>
                </a:lnTo>
                <a:lnTo>
                  <a:pt x="245" y="1159"/>
                </a:lnTo>
                <a:lnTo>
                  <a:pt x="246" y="1165"/>
                </a:lnTo>
                <a:lnTo>
                  <a:pt x="245" y="1172"/>
                </a:lnTo>
                <a:lnTo>
                  <a:pt x="244" y="1178"/>
                </a:lnTo>
                <a:lnTo>
                  <a:pt x="241" y="1184"/>
                </a:lnTo>
                <a:lnTo>
                  <a:pt x="243" y="1183"/>
                </a:lnTo>
                <a:lnTo>
                  <a:pt x="246" y="1184"/>
                </a:lnTo>
                <a:lnTo>
                  <a:pt x="248" y="1184"/>
                </a:lnTo>
                <a:lnTo>
                  <a:pt x="250" y="1185"/>
                </a:lnTo>
                <a:lnTo>
                  <a:pt x="252" y="1186"/>
                </a:lnTo>
                <a:lnTo>
                  <a:pt x="254" y="1186"/>
                </a:lnTo>
                <a:lnTo>
                  <a:pt x="257" y="1186"/>
                </a:lnTo>
                <a:lnTo>
                  <a:pt x="259" y="1185"/>
                </a:lnTo>
                <a:lnTo>
                  <a:pt x="262" y="1184"/>
                </a:lnTo>
                <a:lnTo>
                  <a:pt x="265" y="1185"/>
                </a:lnTo>
                <a:lnTo>
                  <a:pt x="267" y="1187"/>
                </a:lnTo>
                <a:lnTo>
                  <a:pt x="268" y="1190"/>
                </a:lnTo>
                <a:lnTo>
                  <a:pt x="270" y="1193"/>
                </a:lnTo>
                <a:lnTo>
                  <a:pt x="271" y="1196"/>
                </a:lnTo>
                <a:lnTo>
                  <a:pt x="272" y="1198"/>
                </a:lnTo>
                <a:lnTo>
                  <a:pt x="275" y="1200"/>
                </a:lnTo>
                <a:lnTo>
                  <a:pt x="283" y="1204"/>
                </a:lnTo>
                <a:lnTo>
                  <a:pt x="291" y="1207"/>
                </a:lnTo>
                <a:lnTo>
                  <a:pt x="299" y="1211"/>
                </a:lnTo>
                <a:lnTo>
                  <a:pt x="306" y="1215"/>
                </a:lnTo>
                <a:lnTo>
                  <a:pt x="314" y="1219"/>
                </a:lnTo>
                <a:lnTo>
                  <a:pt x="321" y="1224"/>
                </a:lnTo>
                <a:lnTo>
                  <a:pt x="328" y="1229"/>
                </a:lnTo>
                <a:lnTo>
                  <a:pt x="334" y="1235"/>
                </a:lnTo>
                <a:lnTo>
                  <a:pt x="340" y="1238"/>
                </a:lnTo>
                <a:lnTo>
                  <a:pt x="344" y="1242"/>
                </a:lnTo>
                <a:lnTo>
                  <a:pt x="346" y="1239"/>
                </a:lnTo>
                <a:lnTo>
                  <a:pt x="348" y="1239"/>
                </a:lnTo>
                <a:lnTo>
                  <a:pt x="351" y="1241"/>
                </a:lnTo>
                <a:lnTo>
                  <a:pt x="353" y="1243"/>
                </a:lnTo>
                <a:lnTo>
                  <a:pt x="355" y="1246"/>
                </a:lnTo>
                <a:lnTo>
                  <a:pt x="357" y="1249"/>
                </a:lnTo>
                <a:lnTo>
                  <a:pt x="359" y="1252"/>
                </a:lnTo>
                <a:lnTo>
                  <a:pt x="362" y="1253"/>
                </a:lnTo>
                <a:lnTo>
                  <a:pt x="362" y="1252"/>
                </a:lnTo>
                <a:lnTo>
                  <a:pt x="362" y="1249"/>
                </a:lnTo>
                <a:lnTo>
                  <a:pt x="362" y="1247"/>
                </a:lnTo>
                <a:lnTo>
                  <a:pt x="362" y="1245"/>
                </a:lnTo>
                <a:lnTo>
                  <a:pt x="364" y="1243"/>
                </a:lnTo>
                <a:lnTo>
                  <a:pt x="366" y="1242"/>
                </a:lnTo>
                <a:lnTo>
                  <a:pt x="369" y="1240"/>
                </a:lnTo>
                <a:lnTo>
                  <a:pt x="371" y="1238"/>
                </a:lnTo>
                <a:lnTo>
                  <a:pt x="374" y="1237"/>
                </a:lnTo>
                <a:lnTo>
                  <a:pt x="377" y="1235"/>
                </a:lnTo>
                <a:lnTo>
                  <a:pt x="381" y="1234"/>
                </a:lnTo>
                <a:lnTo>
                  <a:pt x="384" y="1235"/>
                </a:lnTo>
                <a:lnTo>
                  <a:pt x="389" y="1238"/>
                </a:lnTo>
                <a:lnTo>
                  <a:pt x="394" y="1241"/>
                </a:lnTo>
                <a:lnTo>
                  <a:pt x="400" y="1244"/>
                </a:lnTo>
                <a:lnTo>
                  <a:pt x="405" y="1247"/>
                </a:lnTo>
                <a:lnTo>
                  <a:pt x="410" y="1250"/>
                </a:lnTo>
                <a:lnTo>
                  <a:pt x="415" y="1253"/>
                </a:lnTo>
                <a:lnTo>
                  <a:pt x="420" y="1255"/>
                </a:lnTo>
                <a:lnTo>
                  <a:pt x="426" y="1258"/>
                </a:lnTo>
                <a:lnTo>
                  <a:pt x="430" y="1260"/>
                </a:lnTo>
                <a:lnTo>
                  <a:pt x="434" y="1262"/>
                </a:lnTo>
                <a:lnTo>
                  <a:pt x="438" y="1264"/>
                </a:lnTo>
                <a:lnTo>
                  <a:pt x="442" y="1267"/>
                </a:lnTo>
                <a:lnTo>
                  <a:pt x="446" y="1269"/>
                </a:lnTo>
                <a:lnTo>
                  <a:pt x="450" y="1272"/>
                </a:lnTo>
                <a:lnTo>
                  <a:pt x="452" y="1275"/>
                </a:lnTo>
                <a:lnTo>
                  <a:pt x="455" y="1278"/>
                </a:lnTo>
                <a:lnTo>
                  <a:pt x="458" y="1281"/>
                </a:lnTo>
                <a:lnTo>
                  <a:pt x="460" y="1285"/>
                </a:lnTo>
                <a:lnTo>
                  <a:pt x="462" y="1289"/>
                </a:lnTo>
                <a:lnTo>
                  <a:pt x="465" y="1293"/>
                </a:lnTo>
                <a:lnTo>
                  <a:pt x="467" y="1296"/>
                </a:lnTo>
                <a:lnTo>
                  <a:pt x="469" y="1298"/>
                </a:lnTo>
                <a:lnTo>
                  <a:pt x="472" y="1299"/>
                </a:lnTo>
                <a:lnTo>
                  <a:pt x="475" y="1298"/>
                </a:lnTo>
                <a:lnTo>
                  <a:pt x="477" y="1296"/>
                </a:lnTo>
                <a:lnTo>
                  <a:pt x="478" y="1294"/>
                </a:lnTo>
                <a:lnTo>
                  <a:pt x="479" y="1291"/>
                </a:lnTo>
                <a:lnTo>
                  <a:pt x="481" y="1289"/>
                </a:lnTo>
                <a:lnTo>
                  <a:pt x="482" y="1286"/>
                </a:lnTo>
                <a:lnTo>
                  <a:pt x="483" y="1285"/>
                </a:lnTo>
                <a:lnTo>
                  <a:pt x="485" y="1285"/>
                </a:lnTo>
                <a:lnTo>
                  <a:pt x="488" y="1288"/>
                </a:lnTo>
                <a:lnTo>
                  <a:pt x="490" y="1290"/>
                </a:lnTo>
                <a:lnTo>
                  <a:pt x="491" y="1292"/>
                </a:lnTo>
                <a:lnTo>
                  <a:pt x="492" y="1295"/>
                </a:lnTo>
                <a:lnTo>
                  <a:pt x="492" y="1298"/>
                </a:lnTo>
                <a:lnTo>
                  <a:pt x="493" y="1301"/>
                </a:lnTo>
                <a:lnTo>
                  <a:pt x="494" y="1304"/>
                </a:lnTo>
                <a:lnTo>
                  <a:pt x="495" y="1307"/>
                </a:lnTo>
                <a:lnTo>
                  <a:pt x="496" y="1310"/>
                </a:lnTo>
                <a:lnTo>
                  <a:pt x="498" y="1311"/>
                </a:lnTo>
                <a:lnTo>
                  <a:pt x="500" y="1313"/>
                </a:lnTo>
                <a:lnTo>
                  <a:pt x="503" y="1314"/>
                </a:lnTo>
                <a:lnTo>
                  <a:pt x="505" y="1314"/>
                </a:lnTo>
                <a:lnTo>
                  <a:pt x="508" y="1315"/>
                </a:lnTo>
                <a:lnTo>
                  <a:pt x="511" y="1315"/>
                </a:lnTo>
                <a:lnTo>
                  <a:pt x="513" y="1317"/>
                </a:lnTo>
                <a:lnTo>
                  <a:pt x="515" y="1318"/>
                </a:lnTo>
                <a:lnTo>
                  <a:pt x="519" y="1320"/>
                </a:lnTo>
                <a:lnTo>
                  <a:pt x="521" y="1320"/>
                </a:lnTo>
                <a:lnTo>
                  <a:pt x="523" y="1320"/>
                </a:lnTo>
                <a:lnTo>
                  <a:pt x="526" y="1319"/>
                </a:lnTo>
                <a:lnTo>
                  <a:pt x="528" y="1319"/>
                </a:lnTo>
                <a:lnTo>
                  <a:pt x="531" y="1318"/>
                </a:lnTo>
                <a:lnTo>
                  <a:pt x="534" y="1318"/>
                </a:lnTo>
                <a:lnTo>
                  <a:pt x="536" y="1319"/>
                </a:lnTo>
                <a:lnTo>
                  <a:pt x="537" y="1320"/>
                </a:lnTo>
                <a:lnTo>
                  <a:pt x="538" y="1321"/>
                </a:lnTo>
                <a:lnTo>
                  <a:pt x="540" y="1322"/>
                </a:lnTo>
                <a:lnTo>
                  <a:pt x="541" y="1324"/>
                </a:lnTo>
                <a:lnTo>
                  <a:pt x="542" y="1325"/>
                </a:lnTo>
                <a:lnTo>
                  <a:pt x="542" y="1327"/>
                </a:lnTo>
                <a:lnTo>
                  <a:pt x="543" y="1329"/>
                </a:lnTo>
                <a:lnTo>
                  <a:pt x="544" y="1331"/>
                </a:lnTo>
                <a:lnTo>
                  <a:pt x="546" y="1333"/>
                </a:lnTo>
                <a:lnTo>
                  <a:pt x="548" y="1334"/>
                </a:lnTo>
                <a:lnTo>
                  <a:pt x="550" y="1333"/>
                </a:lnTo>
                <a:lnTo>
                  <a:pt x="553" y="1332"/>
                </a:lnTo>
                <a:lnTo>
                  <a:pt x="555" y="1332"/>
                </a:lnTo>
                <a:lnTo>
                  <a:pt x="557" y="1332"/>
                </a:lnTo>
                <a:lnTo>
                  <a:pt x="560" y="1334"/>
                </a:lnTo>
                <a:lnTo>
                  <a:pt x="562" y="1335"/>
                </a:lnTo>
                <a:lnTo>
                  <a:pt x="564" y="1337"/>
                </a:lnTo>
                <a:lnTo>
                  <a:pt x="567" y="1338"/>
                </a:lnTo>
                <a:lnTo>
                  <a:pt x="569" y="1338"/>
                </a:lnTo>
                <a:lnTo>
                  <a:pt x="572" y="1337"/>
                </a:lnTo>
                <a:lnTo>
                  <a:pt x="572" y="1340"/>
                </a:lnTo>
                <a:lnTo>
                  <a:pt x="574" y="1344"/>
                </a:lnTo>
                <a:lnTo>
                  <a:pt x="576" y="1346"/>
                </a:lnTo>
                <a:lnTo>
                  <a:pt x="580" y="1346"/>
                </a:lnTo>
                <a:lnTo>
                  <a:pt x="582" y="1344"/>
                </a:lnTo>
                <a:lnTo>
                  <a:pt x="585" y="1344"/>
                </a:lnTo>
                <a:lnTo>
                  <a:pt x="588" y="1345"/>
                </a:lnTo>
                <a:lnTo>
                  <a:pt x="590" y="1346"/>
                </a:lnTo>
                <a:lnTo>
                  <a:pt x="593" y="1347"/>
                </a:lnTo>
                <a:lnTo>
                  <a:pt x="595" y="1348"/>
                </a:lnTo>
                <a:lnTo>
                  <a:pt x="598" y="1348"/>
                </a:lnTo>
                <a:lnTo>
                  <a:pt x="600" y="1347"/>
                </a:lnTo>
                <a:lnTo>
                  <a:pt x="601" y="1347"/>
                </a:lnTo>
                <a:lnTo>
                  <a:pt x="601" y="1345"/>
                </a:lnTo>
                <a:lnTo>
                  <a:pt x="601" y="1344"/>
                </a:lnTo>
                <a:lnTo>
                  <a:pt x="602" y="1343"/>
                </a:lnTo>
                <a:lnTo>
                  <a:pt x="606" y="1343"/>
                </a:lnTo>
                <a:lnTo>
                  <a:pt x="610" y="1343"/>
                </a:lnTo>
                <a:lnTo>
                  <a:pt x="614" y="1343"/>
                </a:lnTo>
                <a:lnTo>
                  <a:pt x="618" y="1345"/>
                </a:lnTo>
                <a:lnTo>
                  <a:pt x="621" y="1347"/>
                </a:lnTo>
                <a:lnTo>
                  <a:pt x="624" y="1348"/>
                </a:lnTo>
                <a:lnTo>
                  <a:pt x="628" y="1351"/>
                </a:lnTo>
                <a:lnTo>
                  <a:pt x="631" y="1352"/>
                </a:lnTo>
                <a:lnTo>
                  <a:pt x="636" y="1355"/>
                </a:lnTo>
                <a:lnTo>
                  <a:pt x="643" y="1356"/>
                </a:lnTo>
                <a:lnTo>
                  <a:pt x="648" y="1356"/>
                </a:lnTo>
                <a:lnTo>
                  <a:pt x="652" y="1356"/>
                </a:lnTo>
                <a:lnTo>
                  <a:pt x="657" y="1356"/>
                </a:lnTo>
                <a:lnTo>
                  <a:pt x="662" y="1355"/>
                </a:lnTo>
                <a:lnTo>
                  <a:pt x="667" y="1355"/>
                </a:lnTo>
                <a:lnTo>
                  <a:pt x="674" y="1355"/>
                </a:lnTo>
                <a:lnTo>
                  <a:pt x="683" y="1354"/>
                </a:lnTo>
                <a:lnTo>
                  <a:pt x="687" y="1351"/>
                </a:lnTo>
                <a:lnTo>
                  <a:pt x="688" y="1351"/>
                </a:lnTo>
                <a:lnTo>
                  <a:pt x="690" y="1350"/>
                </a:lnTo>
                <a:lnTo>
                  <a:pt x="694" y="1347"/>
                </a:lnTo>
                <a:lnTo>
                  <a:pt x="697" y="1347"/>
                </a:lnTo>
                <a:lnTo>
                  <a:pt x="702" y="1346"/>
                </a:lnTo>
                <a:lnTo>
                  <a:pt x="705" y="1347"/>
                </a:lnTo>
                <a:lnTo>
                  <a:pt x="706" y="1350"/>
                </a:lnTo>
                <a:lnTo>
                  <a:pt x="706" y="1353"/>
                </a:lnTo>
                <a:lnTo>
                  <a:pt x="706" y="1356"/>
                </a:lnTo>
                <a:lnTo>
                  <a:pt x="706" y="1359"/>
                </a:lnTo>
                <a:lnTo>
                  <a:pt x="707" y="1362"/>
                </a:lnTo>
                <a:lnTo>
                  <a:pt x="708" y="1365"/>
                </a:lnTo>
                <a:lnTo>
                  <a:pt x="709" y="1368"/>
                </a:lnTo>
                <a:lnTo>
                  <a:pt x="710" y="1370"/>
                </a:lnTo>
                <a:lnTo>
                  <a:pt x="711" y="1373"/>
                </a:lnTo>
                <a:lnTo>
                  <a:pt x="711" y="1375"/>
                </a:lnTo>
                <a:lnTo>
                  <a:pt x="712" y="1373"/>
                </a:lnTo>
                <a:lnTo>
                  <a:pt x="714" y="1371"/>
                </a:lnTo>
                <a:lnTo>
                  <a:pt x="717" y="1369"/>
                </a:lnTo>
                <a:lnTo>
                  <a:pt x="719" y="1367"/>
                </a:lnTo>
                <a:lnTo>
                  <a:pt x="721" y="1365"/>
                </a:lnTo>
                <a:lnTo>
                  <a:pt x="723" y="1363"/>
                </a:lnTo>
                <a:lnTo>
                  <a:pt x="723" y="1360"/>
                </a:lnTo>
                <a:lnTo>
                  <a:pt x="722" y="1357"/>
                </a:lnTo>
                <a:lnTo>
                  <a:pt x="724" y="1357"/>
                </a:lnTo>
                <a:lnTo>
                  <a:pt x="726" y="1356"/>
                </a:lnTo>
                <a:lnTo>
                  <a:pt x="727" y="1355"/>
                </a:lnTo>
                <a:lnTo>
                  <a:pt x="728" y="1355"/>
                </a:lnTo>
                <a:lnTo>
                  <a:pt x="731" y="1352"/>
                </a:lnTo>
                <a:lnTo>
                  <a:pt x="733" y="1349"/>
                </a:lnTo>
                <a:lnTo>
                  <a:pt x="735" y="1346"/>
                </a:lnTo>
                <a:lnTo>
                  <a:pt x="737" y="1343"/>
                </a:lnTo>
                <a:lnTo>
                  <a:pt x="740" y="1342"/>
                </a:lnTo>
                <a:lnTo>
                  <a:pt x="742" y="1340"/>
                </a:lnTo>
                <a:lnTo>
                  <a:pt x="745" y="1338"/>
                </a:lnTo>
                <a:lnTo>
                  <a:pt x="747" y="1336"/>
                </a:lnTo>
                <a:lnTo>
                  <a:pt x="750" y="1335"/>
                </a:lnTo>
                <a:lnTo>
                  <a:pt x="752" y="1333"/>
                </a:lnTo>
                <a:lnTo>
                  <a:pt x="755" y="1332"/>
                </a:lnTo>
                <a:lnTo>
                  <a:pt x="758" y="1332"/>
                </a:lnTo>
                <a:lnTo>
                  <a:pt x="759" y="1333"/>
                </a:lnTo>
                <a:lnTo>
                  <a:pt x="762" y="1333"/>
                </a:lnTo>
                <a:lnTo>
                  <a:pt x="763" y="1334"/>
                </a:lnTo>
                <a:lnTo>
                  <a:pt x="763" y="1336"/>
                </a:lnTo>
                <a:lnTo>
                  <a:pt x="766" y="1336"/>
                </a:lnTo>
                <a:lnTo>
                  <a:pt x="769" y="1335"/>
                </a:lnTo>
                <a:lnTo>
                  <a:pt x="771" y="1335"/>
                </a:lnTo>
                <a:lnTo>
                  <a:pt x="773" y="1335"/>
                </a:lnTo>
                <a:lnTo>
                  <a:pt x="775" y="1337"/>
                </a:lnTo>
                <a:lnTo>
                  <a:pt x="777" y="1340"/>
                </a:lnTo>
                <a:lnTo>
                  <a:pt x="780" y="1342"/>
                </a:lnTo>
                <a:lnTo>
                  <a:pt x="782" y="1343"/>
                </a:lnTo>
                <a:lnTo>
                  <a:pt x="785" y="1343"/>
                </a:lnTo>
                <a:lnTo>
                  <a:pt x="788" y="1343"/>
                </a:lnTo>
                <a:lnTo>
                  <a:pt x="790" y="1344"/>
                </a:lnTo>
                <a:lnTo>
                  <a:pt x="793" y="1345"/>
                </a:lnTo>
                <a:lnTo>
                  <a:pt x="796" y="1345"/>
                </a:lnTo>
                <a:lnTo>
                  <a:pt x="798" y="1346"/>
                </a:lnTo>
                <a:lnTo>
                  <a:pt x="801" y="1347"/>
                </a:lnTo>
                <a:lnTo>
                  <a:pt x="803" y="1347"/>
                </a:lnTo>
                <a:lnTo>
                  <a:pt x="806" y="1347"/>
                </a:lnTo>
                <a:lnTo>
                  <a:pt x="808" y="1347"/>
                </a:lnTo>
                <a:lnTo>
                  <a:pt x="811" y="1346"/>
                </a:lnTo>
                <a:lnTo>
                  <a:pt x="813" y="1346"/>
                </a:lnTo>
                <a:lnTo>
                  <a:pt x="816" y="1345"/>
                </a:lnTo>
                <a:lnTo>
                  <a:pt x="818" y="1344"/>
                </a:lnTo>
                <a:lnTo>
                  <a:pt x="820" y="1344"/>
                </a:lnTo>
                <a:lnTo>
                  <a:pt x="823" y="1345"/>
                </a:lnTo>
                <a:lnTo>
                  <a:pt x="825" y="1347"/>
                </a:lnTo>
                <a:lnTo>
                  <a:pt x="828" y="1349"/>
                </a:lnTo>
                <a:lnTo>
                  <a:pt x="830" y="1351"/>
                </a:lnTo>
                <a:lnTo>
                  <a:pt x="832" y="1355"/>
                </a:lnTo>
                <a:lnTo>
                  <a:pt x="833" y="1358"/>
                </a:lnTo>
                <a:lnTo>
                  <a:pt x="835" y="1361"/>
                </a:lnTo>
                <a:lnTo>
                  <a:pt x="837" y="1364"/>
                </a:lnTo>
                <a:lnTo>
                  <a:pt x="839" y="1367"/>
                </a:lnTo>
                <a:lnTo>
                  <a:pt x="849" y="1362"/>
                </a:lnTo>
                <a:lnTo>
                  <a:pt x="854" y="1361"/>
                </a:lnTo>
                <a:lnTo>
                  <a:pt x="858" y="1360"/>
                </a:lnTo>
                <a:lnTo>
                  <a:pt x="862" y="1359"/>
                </a:lnTo>
                <a:lnTo>
                  <a:pt x="866" y="1359"/>
                </a:lnTo>
                <a:lnTo>
                  <a:pt x="869" y="1358"/>
                </a:lnTo>
                <a:lnTo>
                  <a:pt x="874" y="1357"/>
                </a:lnTo>
                <a:lnTo>
                  <a:pt x="878" y="1357"/>
                </a:lnTo>
                <a:lnTo>
                  <a:pt x="884" y="1356"/>
                </a:lnTo>
                <a:lnTo>
                  <a:pt x="881" y="1350"/>
                </a:lnTo>
                <a:lnTo>
                  <a:pt x="881" y="1346"/>
                </a:lnTo>
                <a:lnTo>
                  <a:pt x="885" y="1343"/>
                </a:lnTo>
                <a:lnTo>
                  <a:pt x="889" y="1342"/>
                </a:lnTo>
                <a:lnTo>
                  <a:pt x="893" y="1340"/>
                </a:lnTo>
                <a:lnTo>
                  <a:pt x="897" y="1338"/>
                </a:lnTo>
                <a:lnTo>
                  <a:pt x="901" y="1336"/>
                </a:lnTo>
                <a:lnTo>
                  <a:pt x="903" y="1332"/>
                </a:lnTo>
                <a:lnTo>
                  <a:pt x="904" y="1329"/>
                </a:lnTo>
                <a:lnTo>
                  <a:pt x="905" y="1326"/>
                </a:lnTo>
                <a:lnTo>
                  <a:pt x="907" y="1324"/>
                </a:lnTo>
                <a:lnTo>
                  <a:pt x="908" y="1322"/>
                </a:lnTo>
                <a:lnTo>
                  <a:pt x="910" y="1320"/>
                </a:lnTo>
                <a:lnTo>
                  <a:pt x="912" y="1318"/>
                </a:lnTo>
                <a:lnTo>
                  <a:pt x="915" y="1317"/>
                </a:lnTo>
                <a:lnTo>
                  <a:pt x="917" y="1316"/>
                </a:lnTo>
                <a:lnTo>
                  <a:pt x="920" y="1315"/>
                </a:lnTo>
                <a:lnTo>
                  <a:pt x="923" y="1315"/>
                </a:lnTo>
                <a:lnTo>
                  <a:pt x="926" y="1315"/>
                </a:lnTo>
                <a:lnTo>
                  <a:pt x="930" y="1315"/>
                </a:lnTo>
                <a:lnTo>
                  <a:pt x="933" y="1315"/>
                </a:lnTo>
                <a:lnTo>
                  <a:pt x="937" y="1315"/>
                </a:lnTo>
                <a:lnTo>
                  <a:pt x="940" y="1315"/>
                </a:lnTo>
                <a:lnTo>
                  <a:pt x="942" y="1314"/>
                </a:lnTo>
                <a:lnTo>
                  <a:pt x="948" y="1311"/>
                </a:lnTo>
                <a:lnTo>
                  <a:pt x="952" y="1307"/>
                </a:lnTo>
                <a:lnTo>
                  <a:pt x="956" y="1302"/>
                </a:lnTo>
                <a:lnTo>
                  <a:pt x="960" y="1297"/>
                </a:lnTo>
                <a:lnTo>
                  <a:pt x="964" y="1293"/>
                </a:lnTo>
                <a:lnTo>
                  <a:pt x="969" y="1290"/>
                </a:lnTo>
                <a:lnTo>
                  <a:pt x="973" y="1288"/>
                </a:lnTo>
                <a:lnTo>
                  <a:pt x="979" y="1289"/>
                </a:lnTo>
                <a:lnTo>
                  <a:pt x="981" y="1289"/>
                </a:lnTo>
                <a:lnTo>
                  <a:pt x="984" y="1291"/>
                </a:lnTo>
                <a:lnTo>
                  <a:pt x="987" y="1292"/>
                </a:lnTo>
                <a:lnTo>
                  <a:pt x="990" y="1294"/>
                </a:lnTo>
                <a:lnTo>
                  <a:pt x="993" y="1296"/>
                </a:lnTo>
                <a:lnTo>
                  <a:pt x="996" y="1297"/>
                </a:lnTo>
                <a:lnTo>
                  <a:pt x="999" y="1298"/>
                </a:lnTo>
                <a:lnTo>
                  <a:pt x="1003" y="1298"/>
                </a:lnTo>
                <a:lnTo>
                  <a:pt x="1004" y="1299"/>
                </a:lnTo>
                <a:lnTo>
                  <a:pt x="1007" y="1300"/>
                </a:lnTo>
                <a:lnTo>
                  <a:pt x="1007" y="1302"/>
                </a:lnTo>
                <a:lnTo>
                  <a:pt x="1007" y="1304"/>
                </a:lnTo>
                <a:lnTo>
                  <a:pt x="1012" y="1302"/>
                </a:lnTo>
                <a:lnTo>
                  <a:pt x="1016" y="1299"/>
                </a:lnTo>
                <a:lnTo>
                  <a:pt x="1020" y="1295"/>
                </a:lnTo>
                <a:lnTo>
                  <a:pt x="1024" y="1291"/>
                </a:lnTo>
                <a:lnTo>
                  <a:pt x="1028" y="1288"/>
                </a:lnTo>
                <a:lnTo>
                  <a:pt x="1033" y="1286"/>
                </a:lnTo>
                <a:lnTo>
                  <a:pt x="1037" y="1285"/>
                </a:lnTo>
                <a:lnTo>
                  <a:pt x="1042" y="1287"/>
                </a:lnTo>
                <a:lnTo>
                  <a:pt x="1045" y="1289"/>
                </a:lnTo>
                <a:lnTo>
                  <a:pt x="1046" y="1292"/>
                </a:lnTo>
                <a:lnTo>
                  <a:pt x="1047" y="1295"/>
                </a:lnTo>
                <a:lnTo>
                  <a:pt x="1047" y="1298"/>
                </a:lnTo>
                <a:lnTo>
                  <a:pt x="1046" y="1301"/>
                </a:lnTo>
                <a:lnTo>
                  <a:pt x="1045" y="1305"/>
                </a:lnTo>
                <a:lnTo>
                  <a:pt x="1044" y="1309"/>
                </a:lnTo>
                <a:lnTo>
                  <a:pt x="1042" y="1312"/>
                </a:lnTo>
                <a:lnTo>
                  <a:pt x="1045" y="1311"/>
                </a:lnTo>
                <a:lnTo>
                  <a:pt x="1047" y="1310"/>
                </a:lnTo>
                <a:lnTo>
                  <a:pt x="1048" y="1308"/>
                </a:lnTo>
                <a:lnTo>
                  <a:pt x="1051" y="1307"/>
                </a:lnTo>
                <a:lnTo>
                  <a:pt x="1053" y="1306"/>
                </a:lnTo>
                <a:lnTo>
                  <a:pt x="1055" y="1305"/>
                </a:lnTo>
                <a:lnTo>
                  <a:pt x="1058" y="1304"/>
                </a:lnTo>
                <a:lnTo>
                  <a:pt x="1060" y="1304"/>
                </a:lnTo>
                <a:lnTo>
                  <a:pt x="1061" y="1307"/>
                </a:lnTo>
                <a:lnTo>
                  <a:pt x="1064" y="1309"/>
                </a:lnTo>
                <a:lnTo>
                  <a:pt x="1068" y="1311"/>
                </a:lnTo>
                <a:lnTo>
                  <a:pt x="1067" y="1315"/>
                </a:lnTo>
                <a:lnTo>
                  <a:pt x="1063" y="1318"/>
                </a:lnTo>
                <a:lnTo>
                  <a:pt x="1061" y="1320"/>
                </a:lnTo>
                <a:lnTo>
                  <a:pt x="1059" y="1322"/>
                </a:lnTo>
                <a:lnTo>
                  <a:pt x="1056" y="1323"/>
                </a:lnTo>
                <a:lnTo>
                  <a:pt x="1054" y="1324"/>
                </a:lnTo>
                <a:lnTo>
                  <a:pt x="1052" y="1324"/>
                </a:lnTo>
                <a:lnTo>
                  <a:pt x="1048" y="1325"/>
                </a:lnTo>
                <a:lnTo>
                  <a:pt x="1046" y="1327"/>
                </a:lnTo>
                <a:lnTo>
                  <a:pt x="1045" y="1328"/>
                </a:lnTo>
                <a:lnTo>
                  <a:pt x="1046" y="1329"/>
                </a:lnTo>
                <a:lnTo>
                  <a:pt x="1047" y="1331"/>
                </a:lnTo>
                <a:lnTo>
                  <a:pt x="1048" y="1332"/>
                </a:lnTo>
                <a:lnTo>
                  <a:pt x="1052" y="1332"/>
                </a:lnTo>
                <a:lnTo>
                  <a:pt x="1056" y="1332"/>
                </a:lnTo>
                <a:lnTo>
                  <a:pt x="1060" y="1331"/>
                </a:lnTo>
                <a:lnTo>
                  <a:pt x="1064" y="1331"/>
                </a:lnTo>
                <a:lnTo>
                  <a:pt x="1068" y="1332"/>
                </a:lnTo>
                <a:lnTo>
                  <a:pt x="1072" y="1332"/>
                </a:lnTo>
                <a:lnTo>
                  <a:pt x="1076" y="1333"/>
                </a:lnTo>
                <a:lnTo>
                  <a:pt x="1079" y="1335"/>
                </a:lnTo>
                <a:lnTo>
                  <a:pt x="1080" y="1331"/>
                </a:lnTo>
                <a:lnTo>
                  <a:pt x="1082" y="1331"/>
                </a:lnTo>
                <a:lnTo>
                  <a:pt x="1085" y="1332"/>
                </a:lnTo>
                <a:lnTo>
                  <a:pt x="1088" y="1332"/>
                </a:lnTo>
                <a:lnTo>
                  <a:pt x="1094" y="1336"/>
                </a:lnTo>
                <a:lnTo>
                  <a:pt x="1097" y="1338"/>
                </a:lnTo>
                <a:lnTo>
                  <a:pt x="1102" y="1337"/>
                </a:lnTo>
                <a:lnTo>
                  <a:pt x="1103" y="1336"/>
                </a:lnTo>
                <a:lnTo>
                  <a:pt x="1103" y="1333"/>
                </a:lnTo>
                <a:lnTo>
                  <a:pt x="1102" y="1332"/>
                </a:lnTo>
                <a:lnTo>
                  <a:pt x="1101" y="1330"/>
                </a:lnTo>
                <a:lnTo>
                  <a:pt x="1100" y="1328"/>
                </a:lnTo>
                <a:lnTo>
                  <a:pt x="1100" y="1326"/>
                </a:lnTo>
                <a:lnTo>
                  <a:pt x="1100" y="1324"/>
                </a:lnTo>
                <a:lnTo>
                  <a:pt x="1102" y="1324"/>
                </a:lnTo>
                <a:lnTo>
                  <a:pt x="1105" y="1324"/>
                </a:lnTo>
                <a:lnTo>
                  <a:pt x="1107" y="1323"/>
                </a:lnTo>
                <a:lnTo>
                  <a:pt x="1109" y="1324"/>
                </a:lnTo>
                <a:lnTo>
                  <a:pt x="1113" y="1326"/>
                </a:lnTo>
                <a:lnTo>
                  <a:pt x="1117" y="1329"/>
                </a:lnTo>
                <a:lnTo>
                  <a:pt x="1121" y="1332"/>
                </a:lnTo>
                <a:lnTo>
                  <a:pt x="1124" y="1335"/>
                </a:lnTo>
                <a:lnTo>
                  <a:pt x="1129" y="1339"/>
                </a:lnTo>
                <a:lnTo>
                  <a:pt x="1132" y="1342"/>
                </a:lnTo>
                <a:lnTo>
                  <a:pt x="1134" y="1346"/>
                </a:lnTo>
                <a:lnTo>
                  <a:pt x="1135" y="1350"/>
                </a:lnTo>
                <a:lnTo>
                  <a:pt x="1136" y="1353"/>
                </a:lnTo>
                <a:lnTo>
                  <a:pt x="1136" y="1356"/>
                </a:lnTo>
                <a:lnTo>
                  <a:pt x="1136" y="1358"/>
                </a:lnTo>
                <a:lnTo>
                  <a:pt x="1136" y="1361"/>
                </a:lnTo>
                <a:lnTo>
                  <a:pt x="1136" y="1364"/>
                </a:lnTo>
                <a:lnTo>
                  <a:pt x="1137" y="1366"/>
                </a:lnTo>
                <a:lnTo>
                  <a:pt x="1138" y="1368"/>
                </a:lnTo>
                <a:lnTo>
                  <a:pt x="1140" y="1369"/>
                </a:lnTo>
                <a:lnTo>
                  <a:pt x="1141" y="1369"/>
                </a:lnTo>
                <a:lnTo>
                  <a:pt x="1143" y="1369"/>
                </a:lnTo>
                <a:lnTo>
                  <a:pt x="1144" y="1369"/>
                </a:lnTo>
                <a:lnTo>
                  <a:pt x="1146" y="1368"/>
                </a:lnTo>
                <a:lnTo>
                  <a:pt x="1148" y="1367"/>
                </a:lnTo>
                <a:lnTo>
                  <a:pt x="1150" y="1367"/>
                </a:lnTo>
                <a:lnTo>
                  <a:pt x="1152" y="1367"/>
                </a:lnTo>
                <a:lnTo>
                  <a:pt x="1154" y="1368"/>
                </a:lnTo>
                <a:lnTo>
                  <a:pt x="1155" y="1370"/>
                </a:lnTo>
                <a:lnTo>
                  <a:pt x="1157" y="1372"/>
                </a:lnTo>
                <a:lnTo>
                  <a:pt x="1159" y="1374"/>
                </a:lnTo>
                <a:lnTo>
                  <a:pt x="1159" y="1377"/>
                </a:lnTo>
                <a:lnTo>
                  <a:pt x="1160" y="1380"/>
                </a:lnTo>
                <a:lnTo>
                  <a:pt x="1160" y="1383"/>
                </a:lnTo>
                <a:lnTo>
                  <a:pt x="1159" y="1386"/>
                </a:lnTo>
                <a:lnTo>
                  <a:pt x="1158" y="1389"/>
                </a:lnTo>
                <a:lnTo>
                  <a:pt x="1157" y="1393"/>
                </a:lnTo>
                <a:lnTo>
                  <a:pt x="1158" y="1396"/>
                </a:lnTo>
                <a:lnTo>
                  <a:pt x="1159" y="1399"/>
                </a:lnTo>
                <a:lnTo>
                  <a:pt x="1162" y="1403"/>
                </a:lnTo>
                <a:lnTo>
                  <a:pt x="1164" y="1407"/>
                </a:lnTo>
                <a:lnTo>
                  <a:pt x="1165" y="1411"/>
                </a:lnTo>
                <a:lnTo>
                  <a:pt x="1166" y="1416"/>
                </a:lnTo>
                <a:lnTo>
                  <a:pt x="1165" y="1420"/>
                </a:lnTo>
                <a:lnTo>
                  <a:pt x="1163" y="1424"/>
                </a:lnTo>
                <a:lnTo>
                  <a:pt x="1161" y="1428"/>
                </a:lnTo>
                <a:lnTo>
                  <a:pt x="1158" y="1431"/>
                </a:lnTo>
                <a:lnTo>
                  <a:pt x="1156" y="1435"/>
                </a:lnTo>
                <a:lnTo>
                  <a:pt x="1155" y="1438"/>
                </a:lnTo>
                <a:lnTo>
                  <a:pt x="1154" y="1442"/>
                </a:lnTo>
                <a:lnTo>
                  <a:pt x="1155" y="1445"/>
                </a:lnTo>
                <a:lnTo>
                  <a:pt x="1157" y="1449"/>
                </a:lnTo>
                <a:lnTo>
                  <a:pt x="1155" y="1450"/>
                </a:lnTo>
                <a:lnTo>
                  <a:pt x="1152" y="1452"/>
                </a:lnTo>
                <a:lnTo>
                  <a:pt x="1150" y="1454"/>
                </a:lnTo>
                <a:lnTo>
                  <a:pt x="1148" y="1455"/>
                </a:lnTo>
                <a:lnTo>
                  <a:pt x="1146" y="1457"/>
                </a:lnTo>
                <a:lnTo>
                  <a:pt x="1145" y="1459"/>
                </a:lnTo>
                <a:lnTo>
                  <a:pt x="1144" y="1462"/>
                </a:lnTo>
                <a:lnTo>
                  <a:pt x="1144" y="1464"/>
                </a:lnTo>
                <a:lnTo>
                  <a:pt x="1143" y="1468"/>
                </a:lnTo>
                <a:lnTo>
                  <a:pt x="1141" y="1471"/>
                </a:lnTo>
                <a:lnTo>
                  <a:pt x="1138" y="1475"/>
                </a:lnTo>
                <a:lnTo>
                  <a:pt x="1135" y="1477"/>
                </a:lnTo>
                <a:lnTo>
                  <a:pt x="1131" y="1479"/>
                </a:lnTo>
                <a:lnTo>
                  <a:pt x="1126" y="1482"/>
                </a:lnTo>
                <a:lnTo>
                  <a:pt x="1122" y="1483"/>
                </a:lnTo>
                <a:lnTo>
                  <a:pt x="1119" y="1485"/>
                </a:lnTo>
                <a:lnTo>
                  <a:pt x="1116" y="1487"/>
                </a:lnTo>
                <a:lnTo>
                  <a:pt x="1114" y="1490"/>
                </a:lnTo>
                <a:lnTo>
                  <a:pt x="1113" y="1493"/>
                </a:lnTo>
                <a:lnTo>
                  <a:pt x="1112" y="1496"/>
                </a:lnTo>
                <a:lnTo>
                  <a:pt x="1110" y="1499"/>
                </a:lnTo>
                <a:lnTo>
                  <a:pt x="1109" y="1502"/>
                </a:lnTo>
                <a:lnTo>
                  <a:pt x="1106" y="1505"/>
                </a:lnTo>
                <a:lnTo>
                  <a:pt x="1103" y="1507"/>
                </a:lnTo>
                <a:lnTo>
                  <a:pt x="1106" y="1512"/>
                </a:lnTo>
                <a:lnTo>
                  <a:pt x="1109" y="1517"/>
                </a:lnTo>
                <a:lnTo>
                  <a:pt x="1111" y="1523"/>
                </a:lnTo>
                <a:lnTo>
                  <a:pt x="1113" y="1528"/>
                </a:lnTo>
                <a:lnTo>
                  <a:pt x="1114" y="1533"/>
                </a:lnTo>
                <a:lnTo>
                  <a:pt x="1113" y="1538"/>
                </a:lnTo>
                <a:lnTo>
                  <a:pt x="1111" y="1543"/>
                </a:lnTo>
                <a:lnTo>
                  <a:pt x="1106" y="1548"/>
                </a:lnTo>
                <a:lnTo>
                  <a:pt x="1110" y="1545"/>
                </a:lnTo>
                <a:lnTo>
                  <a:pt x="1114" y="1543"/>
                </a:lnTo>
                <a:lnTo>
                  <a:pt x="1117" y="1541"/>
                </a:lnTo>
                <a:lnTo>
                  <a:pt x="1121" y="1539"/>
                </a:lnTo>
                <a:lnTo>
                  <a:pt x="1125" y="1538"/>
                </a:lnTo>
                <a:lnTo>
                  <a:pt x="1129" y="1536"/>
                </a:lnTo>
                <a:lnTo>
                  <a:pt x="1133" y="1535"/>
                </a:lnTo>
                <a:lnTo>
                  <a:pt x="1137" y="1533"/>
                </a:lnTo>
                <a:lnTo>
                  <a:pt x="1141" y="1531"/>
                </a:lnTo>
                <a:lnTo>
                  <a:pt x="1144" y="1531"/>
                </a:lnTo>
                <a:lnTo>
                  <a:pt x="1148" y="1530"/>
                </a:lnTo>
                <a:lnTo>
                  <a:pt x="1152" y="1530"/>
                </a:lnTo>
                <a:lnTo>
                  <a:pt x="1157" y="1530"/>
                </a:lnTo>
                <a:lnTo>
                  <a:pt x="1161" y="1531"/>
                </a:lnTo>
                <a:lnTo>
                  <a:pt x="1165" y="1532"/>
                </a:lnTo>
                <a:lnTo>
                  <a:pt x="1169" y="1534"/>
                </a:lnTo>
                <a:lnTo>
                  <a:pt x="1166" y="1536"/>
                </a:lnTo>
                <a:lnTo>
                  <a:pt x="1163" y="1539"/>
                </a:lnTo>
                <a:lnTo>
                  <a:pt x="1163" y="1542"/>
                </a:lnTo>
                <a:lnTo>
                  <a:pt x="1163" y="1547"/>
                </a:lnTo>
                <a:lnTo>
                  <a:pt x="1163" y="1551"/>
                </a:lnTo>
                <a:lnTo>
                  <a:pt x="1165" y="1556"/>
                </a:lnTo>
                <a:lnTo>
                  <a:pt x="1167" y="1560"/>
                </a:lnTo>
                <a:lnTo>
                  <a:pt x="1168" y="1563"/>
                </a:lnTo>
                <a:lnTo>
                  <a:pt x="1169" y="1564"/>
                </a:lnTo>
                <a:lnTo>
                  <a:pt x="1169" y="1566"/>
                </a:lnTo>
                <a:lnTo>
                  <a:pt x="1169" y="1568"/>
                </a:lnTo>
                <a:lnTo>
                  <a:pt x="1168" y="1570"/>
                </a:lnTo>
                <a:lnTo>
                  <a:pt x="1168" y="1572"/>
                </a:lnTo>
                <a:lnTo>
                  <a:pt x="1167" y="1574"/>
                </a:lnTo>
                <a:lnTo>
                  <a:pt x="1167" y="1575"/>
                </a:lnTo>
                <a:lnTo>
                  <a:pt x="1167" y="1577"/>
                </a:lnTo>
                <a:lnTo>
                  <a:pt x="1169" y="1580"/>
                </a:lnTo>
                <a:lnTo>
                  <a:pt x="1172" y="1581"/>
                </a:lnTo>
                <a:lnTo>
                  <a:pt x="1175" y="1581"/>
                </a:lnTo>
                <a:lnTo>
                  <a:pt x="1179" y="1581"/>
                </a:lnTo>
                <a:lnTo>
                  <a:pt x="1183" y="1580"/>
                </a:lnTo>
                <a:lnTo>
                  <a:pt x="1186" y="1580"/>
                </a:lnTo>
                <a:lnTo>
                  <a:pt x="1190" y="1580"/>
                </a:lnTo>
                <a:lnTo>
                  <a:pt x="1191" y="1581"/>
                </a:lnTo>
                <a:lnTo>
                  <a:pt x="1191" y="1586"/>
                </a:lnTo>
                <a:lnTo>
                  <a:pt x="1190" y="1592"/>
                </a:lnTo>
                <a:lnTo>
                  <a:pt x="1189" y="1597"/>
                </a:lnTo>
                <a:lnTo>
                  <a:pt x="1186" y="1603"/>
                </a:lnTo>
                <a:lnTo>
                  <a:pt x="1184" y="1609"/>
                </a:lnTo>
                <a:lnTo>
                  <a:pt x="1183" y="1614"/>
                </a:lnTo>
                <a:lnTo>
                  <a:pt x="1183" y="1620"/>
                </a:lnTo>
                <a:lnTo>
                  <a:pt x="1185" y="1625"/>
                </a:lnTo>
                <a:lnTo>
                  <a:pt x="1189" y="1628"/>
                </a:lnTo>
                <a:lnTo>
                  <a:pt x="1192" y="1629"/>
                </a:lnTo>
                <a:lnTo>
                  <a:pt x="1196" y="1629"/>
                </a:lnTo>
                <a:lnTo>
                  <a:pt x="1201" y="1629"/>
                </a:lnTo>
                <a:lnTo>
                  <a:pt x="1205" y="1629"/>
                </a:lnTo>
                <a:lnTo>
                  <a:pt x="1209" y="1629"/>
                </a:lnTo>
                <a:lnTo>
                  <a:pt x="1213" y="1630"/>
                </a:lnTo>
                <a:lnTo>
                  <a:pt x="1216" y="1633"/>
                </a:lnTo>
                <a:lnTo>
                  <a:pt x="1217" y="1635"/>
                </a:lnTo>
                <a:lnTo>
                  <a:pt x="1217" y="1636"/>
                </a:lnTo>
                <a:lnTo>
                  <a:pt x="1217" y="1639"/>
                </a:lnTo>
                <a:lnTo>
                  <a:pt x="1216" y="1641"/>
                </a:lnTo>
                <a:lnTo>
                  <a:pt x="1215" y="1643"/>
                </a:lnTo>
                <a:lnTo>
                  <a:pt x="1214" y="1645"/>
                </a:lnTo>
                <a:lnTo>
                  <a:pt x="1213" y="1648"/>
                </a:lnTo>
                <a:lnTo>
                  <a:pt x="1211" y="1650"/>
                </a:lnTo>
                <a:lnTo>
                  <a:pt x="1214" y="1650"/>
                </a:lnTo>
                <a:lnTo>
                  <a:pt x="1217" y="1651"/>
                </a:lnTo>
                <a:lnTo>
                  <a:pt x="1220" y="1653"/>
                </a:lnTo>
                <a:lnTo>
                  <a:pt x="1223" y="1654"/>
                </a:lnTo>
                <a:lnTo>
                  <a:pt x="1223" y="1655"/>
                </a:lnTo>
                <a:lnTo>
                  <a:pt x="1222" y="1657"/>
                </a:lnTo>
                <a:lnTo>
                  <a:pt x="1220" y="1659"/>
                </a:lnTo>
                <a:lnTo>
                  <a:pt x="1220" y="1661"/>
                </a:lnTo>
                <a:lnTo>
                  <a:pt x="1227" y="1661"/>
                </a:lnTo>
                <a:lnTo>
                  <a:pt x="1233" y="1660"/>
                </a:lnTo>
                <a:lnTo>
                  <a:pt x="1239" y="1659"/>
                </a:lnTo>
                <a:lnTo>
                  <a:pt x="1245" y="1656"/>
                </a:lnTo>
                <a:lnTo>
                  <a:pt x="1252" y="1654"/>
                </a:lnTo>
                <a:lnTo>
                  <a:pt x="1259" y="1652"/>
                </a:lnTo>
                <a:lnTo>
                  <a:pt x="1265" y="1651"/>
                </a:lnTo>
                <a:lnTo>
                  <a:pt x="1271" y="1650"/>
                </a:lnTo>
                <a:lnTo>
                  <a:pt x="1271" y="1652"/>
                </a:lnTo>
                <a:lnTo>
                  <a:pt x="1270" y="1653"/>
                </a:lnTo>
                <a:lnTo>
                  <a:pt x="1270" y="1654"/>
                </a:lnTo>
                <a:lnTo>
                  <a:pt x="1269" y="1655"/>
                </a:lnTo>
                <a:lnTo>
                  <a:pt x="1268" y="1659"/>
                </a:lnTo>
                <a:lnTo>
                  <a:pt x="1268" y="1660"/>
                </a:lnTo>
                <a:lnTo>
                  <a:pt x="1270" y="1661"/>
                </a:lnTo>
                <a:lnTo>
                  <a:pt x="1273" y="1663"/>
                </a:lnTo>
                <a:lnTo>
                  <a:pt x="1276" y="1666"/>
                </a:lnTo>
                <a:lnTo>
                  <a:pt x="1279" y="1668"/>
                </a:lnTo>
                <a:lnTo>
                  <a:pt x="1281" y="1670"/>
                </a:lnTo>
                <a:lnTo>
                  <a:pt x="1284" y="1672"/>
                </a:lnTo>
                <a:lnTo>
                  <a:pt x="1286" y="1673"/>
                </a:lnTo>
                <a:lnTo>
                  <a:pt x="1287" y="1673"/>
                </a:lnTo>
                <a:lnTo>
                  <a:pt x="1289" y="1674"/>
                </a:lnTo>
                <a:lnTo>
                  <a:pt x="1290" y="1674"/>
                </a:lnTo>
                <a:lnTo>
                  <a:pt x="1292" y="1674"/>
                </a:lnTo>
                <a:lnTo>
                  <a:pt x="1294" y="1674"/>
                </a:lnTo>
                <a:lnTo>
                  <a:pt x="1296" y="1673"/>
                </a:lnTo>
                <a:lnTo>
                  <a:pt x="1297" y="1672"/>
                </a:lnTo>
                <a:lnTo>
                  <a:pt x="1300" y="1670"/>
                </a:lnTo>
                <a:lnTo>
                  <a:pt x="1301" y="1668"/>
                </a:lnTo>
                <a:lnTo>
                  <a:pt x="1302" y="1666"/>
                </a:lnTo>
                <a:lnTo>
                  <a:pt x="1302" y="1662"/>
                </a:lnTo>
                <a:lnTo>
                  <a:pt x="1302" y="1659"/>
                </a:lnTo>
                <a:lnTo>
                  <a:pt x="1301" y="1657"/>
                </a:lnTo>
                <a:lnTo>
                  <a:pt x="1300" y="1655"/>
                </a:lnTo>
                <a:lnTo>
                  <a:pt x="1300" y="1653"/>
                </a:lnTo>
                <a:lnTo>
                  <a:pt x="1300" y="1652"/>
                </a:lnTo>
                <a:lnTo>
                  <a:pt x="1299" y="1652"/>
                </a:lnTo>
                <a:lnTo>
                  <a:pt x="1298" y="1651"/>
                </a:lnTo>
                <a:lnTo>
                  <a:pt x="1297" y="1649"/>
                </a:lnTo>
                <a:lnTo>
                  <a:pt x="1295" y="1647"/>
                </a:lnTo>
                <a:lnTo>
                  <a:pt x="1293" y="1644"/>
                </a:lnTo>
                <a:lnTo>
                  <a:pt x="1292" y="1640"/>
                </a:lnTo>
                <a:lnTo>
                  <a:pt x="1291" y="1637"/>
                </a:lnTo>
                <a:lnTo>
                  <a:pt x="1290" y="1634"/>
                </a:lnTo>
                <a:lnTo>
                  <a:pt x="1289" y="1629"/>
                </a:lnTo>
                <a:lnTo>
                  <a:pt x="1289" y="1625"/>
                </a:lnTo>
                <a:lnTo>
                  <a:pt x="1288" y="1624"/>
                </a:lnTo>
                <a:lnTo>
                  <a:pt x="1287" y="1624"/>
                </a:lnTo>
                <a:lnTo>
                  <a:pt x="1285" y="1622"/>
                </a:lnTo>
                <a:lnTo>
                  <a:pt x="1284" y="1619"/>
                </a:lnTo>
                <a:lnTo>
                  <a:pt x="1284" y="1615"/>
                </a:lnTo>
                <a:lnTo>
                  <a:pt x="1285" y="1611"/>
                </a:lnTo>
                <a:lnTo>
                  <a:pt x="1287" y="1610"/>
                </a:lnTo>
                <a:lnTo>
                  <a:pt x="1289" y="1609"/>
                </a:lnTo>
                <a:lnTo>
                  <a:pt x="1291" y="1608"/>
                </a:lnTo>
                <a:lnTo>
                  <a:pt x="1294" y="1608"/>
                </a:lnTo>
                <a:lnTo>
                  <a:pt x="1296" y="1608"/>
                </a:lnTo>
                <a:lnTo>
                  <a:pt x="1298" y="1608"/>
                </a:lnTo>
                <a:lnTo>
                  <a:pt x="1300" y="1609"/>
                </a:lnTo>
                <a:lnTo>
                  <a:pt x="1302" y="1609"/>
                </a:lnTo>
                <a:lnTo>
                  <a:pt x="1304" y="1610"/>
                </a:lnTo>
                <a:lnTo>
                  <a:pt x="1306" y="1611"/>
                </a:lnTo>
                <a:lnTo>
                  <a:pt x="1308" y="1611"/>
                </a:lnTo>
                <a:lnTo>
                  <a:pt x="1312" y="1613"/>
                </a:lnTo>
                <a:lnTo>
                  <a:pt x="1314" y="1614"/>
                </a:lnTo>
                <a:lnTo>
                  <a:pt x="1317" y="1615"/>
                </a:lnTo>
                <a:lnTo>
                  <a:pt x="1319" y="1616"/>
                </a:lnTo>
                <a:lnTo>
                  <a:pt x="1321" y="1616"/>
                </a:lnTo>
                <a:lnTo>
                  <a:pt x="1321" y="1615"/>
                </a:lnTo>
                <a:lnTo>
                  <a:pt x="1322" y="1614"/>
                </a:lnTo>
                <a:lnTo>
                  <a:pt x="1323" y="1613"/>
                </a:lnTo>
                <a:lnTo>
                  <a:pt x="1323" y="1612"/>
                </a:lnTo>
                <a:lnTo>
                  <a:pt x="1323" y="1610"/>
                </a:lnTo>
                <a:lnTo>
                  <a:pt x="1324" y="1608"/>
                </a:lnTo>
                <a:lnTo>
                  <a:pt x="1324" y="1605"/>
                </a:lnTo>
                <a:lnTo>
                  <a:pt x="1325" y="1604"/>
                </a:lnTo>
                <a:lnTo>
                  <a:pt x="1325" y="1602"/>
                </a:lnTo>
                <a:lnTo>
                  <a:pt x="1326" y="1600"/>
                </a:lnTo>
                <a:lnTo>
                  <a:pt x="1327" y="1598"/>
                </a:lnTo>
                <a:lnTo>
                  <a:pt x="1328" y="1596"/>
                </a:lnTo>
                <a:lnTo>
                  <a:pt x="1330" y="1595"/>
                </a:lnTo>
                <a:lnTo>
                  <a:pt x="1332" y="1595"/>
                </a:lnTo>
                <a:lnTo>
                  <a:pt x="1334" y="1595"/>
                </a:lnTo>
                <a:lnTo>
                  <a:pt x="1336" y="1596"/>
                </a:lnTo>
                <a:lnTo>
                  <a:pt x="1338" y="1599"/>
                </a:lnTo>
                <a:lnTo>
                  <a:pt x="1340" y="1601"/>
                </a:lnTo>
                <a:lnTo>
                  <a:pt x="1343" y="1604"/>
                </a:lnTo>
                <a:lnTo>
                  <a:pt x="1346" y="1605"/>
                </a:lnTo>
                <a:lnTo>
                  <a:pt x="1349" y="1607"/>
                </a:lnTo>
                <a:lnTo>
                  <a:pt x="1352" y="1608"/>
                </a:lnTo>
                <a:lnTo>
                  <a:pt x="1354" y="1608"/>
                </a:lnTo>
                <a:lnTo>
                  <a:pt x="1357" y="1608"/>
                </a:lnTo>
                <a:lnTo>
                  <a:pt x="1359" y="1607"/>
                </a:lnTo>
                <a:lnTo>
                  <a:pt x="1360" y="1605"/>
                </a:lnTo>
                <a:lnTo>
                  <a:pt x="1361" y="1603"/>
                </a:lnTo>
                <a:lnTo>
                  <a:pt x="1363" y="1600"/>
                </a:lnTo>
                <a:lnTo>
                  <a:pt x="1364" y="1598"/>
                </a:lnTo>
                <a:lnTo>
                  <a:pt x="1365" y="1596"/>
                </a:lnTo>
                <a:lnTo>
                  <a:pt x="1367" y="1594"/>
                </a:lnTo>
                <a:lnTo>
                  <a:pt x="1369" y="1593"/>
                </a:lnTo>
                <a:lnTo>
                  <a:pt x="1374" y="1593"/>
                </a:lnTo>
                <a:lnTo>
                  <a:pt x="1378" y="1593"/>
                </a:lnTo>
                <a:lnTo>
                  <a:pt x="1381" y="1593"/>
                </a:lnTo>
                <a:lnTo>
                  <a:pt x="1385" y="1595"/>
                </a:lnTo>
                <a:lnTo>
                  <a:pt x="1388" y="1597"/>
                </a:lnTo>
                <a:lnTo>
                  <a:pt x="1390" y="1599"/>
                </a:lnTo>
                <a:lnTo>
                  <a:pt x="1392" y="1603"/>
                </a:lnTo>
                <a:lnTo>
                  <a:pt x="1394" y="1607"/>
                </a:lnTo>
                <a:lnTo>
                  <a:pt x="1396" y="1606"/>
                </a:lnTo>
                <a:lnTo>
                  <a:pt x="1399" y="1605"/>
                </a:lnTo>
                <a:lnTo>
                  <a:pt x="1401" y="1604"/>
                </a:lnTo>
                <a:lnTo>
                  <a:pt x="1404" y="1603"/>
                </a:lnTo>
                <a:lnTo>
                  <a:pt x="1406" y="1601"/>
                </a:lnTo>
                <a:lnTo>
                  <a:pt x="1408" y="1600"/>
                </a:lnTo>
                <a:lnTo>
                  <a:pt x="1410" y="1598"/>
                </a:lnTo>
                <a:lnTo>
                  <a:pt x="1411" y="1595"/>
                </a:lnTo>
                <a:lnTo>
                  <a:pt x="1413" y="1596"/>
                </a:lnTo>
                <a:lnTo>
                  <a:pt x="1414" y="1597"/>
                </a:lnTo>
                <a:lnTo>
                  <a:pt x="1414" y="1599"/>
                </a:lnTo>
                <a:lnTo>
                  <a:pt x="1414" y="1601"/>
                </a:lnTo>
                <a:lnTo>
                  <a:pt x="1416" y="1601"/>
                </a:lnTo>
                <a:lnTo>
                  <a:pt x="1418" y="1601"/>
                </a:lnTo>
                <a:lnTo>
                  <a:pt x="1419" y="1601"/>
                </a:lnTo>
                <a:lnTo>
                  <a:pt x="1420" y="1600"/>
                </a:lnTo>
                <a:lnTo>
                  <a:pt x="1420" y="1598"/>
                </a:lnTo>
                <a:lnTo>
                  <a:pt x="1420" y="1597"/>
                </a:lnTo>
                <a:lnTo>
                  <a:pt x="1421" y="1596"/>
                </a:lnTo>
                <a:lnTo>
                  <a:pt x="1423" y="1594"/>
                </a:lnTo>
                <a:lnTo>
                  <a:pt x="1425" y="1593"/>
                </a:lnTo>
                <a:lnTo>
                  <a:pt x="1427" y="1593"/>
                </a:lnTo>
                <a:lnTo>
                  <a:pt x="1429" y="1593"/>
                </a:lnTo>
                <a:lnTo>
                  <a:pt x="1432" y="1594"/>
                </a:lnTo>
                <a:lnTo>
                  <a:pt x="1434" y="1594"/>
                </a:lnTo>
                <a:lnTo>
                  <a:pt x="1436" y="1595"/>
                </a:lnTo>
                <a:lnTo>
                  <a:pt x="1439" y="1595"/>
                </a:lnTo>
                <a:lnTo>
                  <a:pt x="1438" y="1590"/>
                </a:lnTo>
                <a:lnTo>
                  <a:pt x="1437" y="1586"/>
                </a:lnTo>
                <a:lnTo>
                  <a:pt x="1437" y="1582"/>
                </a:lnTo>
                <a:lnTo>
                  <a:pt x="1438" y="1578"/>
                </a:lnTo>
                <a:lnTo>
                  <a:pt x="1440" y="1574"/>
                </a:lnTo>
                <a:lnTo>
                  <a:pt x="1442" y="1572"/>
                </a:lnTo>
                <a:lnTo>
                  <a:pt x="1445" y="1569"/>
                </a:lnTo>
                <a:lnTo>
                  <a:pt x="1449" y="1567"/>
                </a:lnTo>
                <a:lnTo>
                  <a:pt x="1452" y="1566"/>
                </a:lnTo>
                <a:lnTo>
                  <a:pt x="1456" y="1566"/>
                </a:lnTo>
                <a:lnTo>
                  <a:pt x="1460" y="1567"/>
                </a:lnTo>
                <a:lnTo>
                  <a:pt x="1464" y="1569"/>
                </a:lnTo>
                <a:lnTo>
                  <a:pt x="1467" y="1571"/>
                </a:lnTo>
                <a:lnTo>
                  <a:pt x="1471" y="1574"/>
                </a:lnTo>
                <a:lnTo>
                  <a:pt x="1474" y="1578"/>
                </a:lnTo>
                <a:lnTo>
                  <a:pt x="1476" y="1582"/>
                </a:lnTo>
                <a:lnTo>
                  <a:pt x="1479" y="1585"/>
                </a:lnTo>
                <a:lnTo>
                  <a:pt x="1481" y="1585"/>
                </a:lnTo>
                <a:lnTo>
                  <a:pt x="1484" y="1586"/>
                </a:lnTo>
                <a:lnTo>
                  <a:pt x="1488" y="1586"/>
                </a:lnTo>
                <a:lnTo>
                  <a:pt x="1493" y="1586"/>
                </a:lnTo>
                <a:lnTo>
                  <a:pt x="1497" y="1586"/>
                </a:lnTo>
                <a:lnTo>
                  <a:pt x="1501" y="1587"/>
                </a:lnTo>
                <a:lnTo>
                  <a:pt x="1505" y="1589"/>
                </a:lnTo>
                <a:lnTo>
                  <a:pt x="1508" y="1589"/>
                </a:lnTo>
                <a:lnTo>
                  <a:pt x="1510" y="1589"/>
                </a:lnTo>
                <a:lnTo>
                  <a:pt x="1513" y="1589"/>
                </a:lnTo>
                <a:lnTo>
                  <a:pt x="1516" y="1587"/>
                </a:lnTo>
                <a:lnTo>
                  <a:pt x="1518" y="1586"/>
                </a:lnTo>
                <a:lnTo>
                  <a:pt x="1521" y="1586"/>
                </a:lnTo>
                <a:lnTo>
                  <a:pt x="1523" y="1586"/>
                </a:lnTo>
                <a:lnTo>
                  <a:pt x="1525" y="1587"/>
                </a:lnTo>
                <a:lnTo>
                  <a:pt x="1527" y="1589"/>
                </a:lnTo>
                <a:lnTo>
                  <a:pt x="1530" y="1589"/>
                </a:lnTo>
                <a:lnTo>
                  <a:pt x="1532" y="1591"/>
                </a:lnTo>
                <a:lnTo>
                  <a:pt x="1531" y="1595"/>
                </a:lnTo>
                <a:lnTo>
                  <a:pt x="1529" y="1598"/>
                </a:lnTo>
                <a:lnTo>
                  <a:pt x="1528" y="1602"/>
                </a:lnTo>
                <a:lnTo>
                  <a:pt x="1526" y="1606"/>
                </a:lnTo>
                <a:lnTo>
                  <a:pt x="1525" y="1610"/>
                </a:lnTo>
                <a:lnTo>
                  <a:pt x="1525" y="1613"/>
                </a:lnTo>
                <a:lnTo>
                  <a:pt x="1523" y="1617"/>
                </a:lnTo>
                <a:lnTo>
                  <a:pt x="1521" y="1620"/>
                </a:lnTo>
                <a:lnTo>
                  <a:pt x="1520" y="1624"/>
                </a:lnTo>
                <a:lnTo>
                  <a:pt x="1524" y="1624"/>
                </a:lnTo>
                <a:lnTo>
                  <a:pt x="1527" y="1625"/>
                </a:lnTo>
                <a:lnTo>
                  <a:pt x="1530" y="1627"/>
                </a:lnTo>
                <a:lnTo>
                  <a:pt x="1533" y="1630"/>
                </a:lnTo>
                <a:lnTo>
                  <a:pt x="1536" y="1633"/>
                </a:lnTo>
                <a:lnTo>
                  <a:pt x="1538" y="1636"/>
                </a:lnTo>
                <a:lnTo>
                  <a:pt x="1540" y="1639"/>
                </a:lnTo>
                <a:lnTo>
                  <a:pt x="1544" y="1640"/>
                </a:lnTo>
                <a:lnTo>
                  <a:pt x="1547" y="1642"/>
                </a:lnTo>
                <a:lnTo>
                  <a:pt x="1550" y="1643"/>
                </a:lnTo>
                <a:lnTo>
                  <a:pt x="1554" y="1644"/>
                </a:lnTo>
                <a:lnTo>
                  <a:pt x="1557" y="1644"/>
                </a:lnTo>
                <a:lnTo>
                  <a:pt x="1561" y="1644"/>
                </a:lnTo>
                <a:lnTo>
                  <a:pt x="1564" y="1644"/>
                </a:lnTo>
                <a:lnTo>
                  <a:pt x="1567" y="1644"/>
                </a:lnTo>
                <a:lnTo>
                  <a:pt x="1571" y="1645"/>
                </a:lnTo>
                <a:lnTo>
                  <a:pt x="1573" y="1646"/>
                </a:lnTo>
                <a:lnTo>
                  <a:pt x="1575" y="1647"/>
                </a:lnTo>
                <a:lnTo>
                  <a:pt x="1576" y="1648"/>
                </a:lnTo>
                <a:lnTo>
                  <a:pt x="1578" y="1650"/>
                </a:lnTo>
                <a:lnTo>
                  <a:pt x="1580" y="1653"/>
                </a:lnTo>
                <a:lnTo>
                  <a:pt x="1588" y="1654"/>
                </a:lnTo>
                <a:lnTo>
                  <a:pt x="1591" y="1654"/>
                </a:lnTo>
                <a:lnTo>
                  <a:pt x="1592" y="1655"/>
                </a:lnTo>
                <a:lnTo>
                  <a:pt x="1591" y="1656"/>
                </a:lnTo>
                <a:lnTo>
                  <a:pt x="1590" y="1657"/>
                </a:lnTo>
                <a:lnTo>
                  <a:pt x="1590" y="1658"/>
                </a:lnTo>
                <a:lnTo>
                  <a:pt x="1593" y="1659"/>
                </a:lnTo>
                <a:lnTo>
                  <a:pt x="1601" y="1659"/>
                </a:lnTo>
                <a:lnTo>
                  <a:pt x="1607" y="1653"/>
                </a:lnTo>
                <a:lnTo>
                  <a:pt x="1613" y="1650"/>
                </a:lnTo>
                <a:lnTo>
                  <a:pt x="1621" y="1650"/>
                </a:lnTo>
                <a:lnTo>
                  <a:pt x="1629" y="1653"/>
                </a:lnTo>
                <a:lnTo>
                  <a:pt x="1636" y="1656"/>
                </a:lnTo>
                <a:lnTo>
                  <a:pt x="1644" y="1661"/>
                </a:lnTo>
                <a:lnTo>
                  <a:pt x="1651" y="1665"/>
                </a:lnTo>
                <a:lnTo>
                  <a:pt x="1658" y="1668"/>
                </a:lnTo>
                <a:lnTo>
                  <a:pt x="1657" y="1671"/>
                </a:lnTo>
                <a:lnTo>
                  <a:pt x="1656" y="1674"/>
                </a:lnTo>
                <a:lnTo>
                  <a:pt x="1655" y="1677"/>
                </a:lnTo>
                <a:lnTo>
                  <a:pt x="1655" y="1681"/>
                </a:lnTo>
                <a:lnTo>
                  <a:pt x="1655" y="1683"/>
                </a:lnTo>
                <a:lnTo>
                  <a:pt x="1655" y="1686"/>
                </a:lnTo>
                <a:lnTo>
                  <a:pt x="1656" y="1690"/>
                </a:lnTo>
                <a:lnTo>
                  <a:pt x="1657" y="1693"/>
                </a:lnTo>
                <a:lnTo>
                  <a:pt x="1659" y="1700"/>
                </a:lnTo>
                <a:lnTo>
                  <a:pt x="1663" y="1706"/>
                </a:lnTo>
                <a:lnTo>
                  <a:pt x="1668" y="1710"/>
                </a:lnTo>
                <a:lnTo>
                  <a:pt x="1673" y="1714"/>
                </a:lnTo>
                <a:lnTo>
                  <a:pt x="1681" y="1717"/>
                </a:lnTo>
                <a:lnTo>
                  <a:pt x="1687" y="1718"/>
                </a:lnTo>
                <a:lnTo>
                  <a:pt x="1694" y="1717"/>
                </a:lnTo>
                <a:lnTo>
                  <a:pt x="1700" y="1716"/>
                </a:lnTo>
                <a:lnTo>
                  <a:pt x="1702" y="1715"/>
                </a:lnTo>
                <a:lnTo>
                  <a:pt x="1702" y="1714"/>
                </a:lnTo>
                <a:lnTo>
                  <a:pt x="1702" y="1713"/>
                </a:lnTo>
                <a:lnTo>
                  <a:pt x="1700" y="1712"/>
                </a:lnTo>
                <a:lnTo>
                  <a:pt x="1699" y="1711"/>
                </a:lnTo>
                <a:lnTo>
                  <a:pt x="1699" y="1710"/>
                </a:lnTo>
                <a:lnTo>
                  <a:pt x="1699" y="1708"/>
                </a:lnTo>
                <a:lnTo>
                  <a:pt x="1701" y="1705"/>
                </a:lnTo>
                <a:lnTo>
                  <a:pt x="1698" y="1703"/>
                </a:lnTo>
                <a:lnTo>
                  <a:pt x="1694" y="1702"/>
                </a:lnTo>
                <a:lnTo>
                  <a:pt x="1691" y="1702"/>
                </a:lnTo>
                <a:lnTo>
                  <a:pt x="1688" y="1701"/>
                </a:lnTo>
                <a:lnTo>
                  <a:pt x="1685" y="1701"/>
                </a:lnTo>
                <a:lnTo>
                  <a:pt x="1683" y="1699"/>
                </a:lnTo>
                <a:lnTo>
                  <a:pt x="1682" y="1697"/>
                </a:lnTo>
                <a:lnTo>
                  <a:pt x="1682" y="1694"/>
                </a:lnTo>
                <a:lnTo>
                  <a:pt x="1684" y="1687"/>
                </a:lnTo>
                <a:lnTo>
                  <a:pt x="1686" y="1681"/>
                </a:lnTo>
                <a:lnTo>
                  <a:pt x="1689" y="1674"/>
                </a:lnTo>
                <a:lnTo>
                  <a:pt x="1692" y="1667"/>
                </a:lnTo>
                <a:lnTo>
                  <a:pt x="1696" y="1662"/>
                </a:lnTo>
                <a:lnTo>
                  <a:pt x="1700" y="1656"/>
                </a:lnTo>
                <a:lnTo>
                  <a:pt x="1704" y="1651"/>
                </a:lnTo>
                <a:lnTo>
                  <a:pt x="1709" y="1647"/>
                </a:lnTo>
                <a:lnTo>
                  <a:pt x="1716" y="1644"/>
                </a:lnTo>
                <a:lnTo>
                  <a:pt x="1724" y="1643"/>
                </a:lnTo>
                <a:lnTo>
                  <a:pt x="1732" y="1644"/>
                </a:lnTo>
                <a:lnTo>
                  <a:pt x="1742" y="1645"/>
                </a:lnTo>
                <a:lnTo>
                  <a:pt x="1750" y="1646"/>
                </a:lnTo>
                <a:lnTo>
                  <a:pt x="1758" y="1647"/>
                </a:lnTo>
                <a:lnTo>
                  <a:pt x="1767" y="1646"/>
                </a:lnTo>
                <a:lnTo>
                  <a:pt x="1774" y="1642"/>
                </a:lnTo>
                <a:lnTo>
                  <a:pt x="1778" y="1640"/>
                </a:lnTo>
                <a:lnTo>
                  <a:pt x="1781" y="1638"/>
                </a:lnTo>
                <a:lnTo>
                  <a:pt x="1785" y="1636"/>
                </a:lnTo>
                <a:lnTo>
                  <a:pt x="1788" y="1635"/>
                </a:lnTo>
                <a:lnTo>
                  <a:pt x="1792" y="1634"/>
                </a:lnTo>
                <a:lnTo>
                  <a:pt x="1795" y="1633"/>
                </a:lnTo>
                <a:lnTo>
                  <a:pt x="1800" y="1632"/>
                </a:lnTo>
                <a:lnTo>
                  <a:pt x="1803" y="1631"/>
                </a:lnTo>
                <a:lnTo>
                  <a:pt x="1807" y="1628"/>
                </a:lnTo>
                <a:lnTo>
                  <a:pt x="1810" y="1625"/>
                </a:lnTo>
                <a:lnTo>
                  <a:pt x="1813" y="1621"/>
                </a:lnTo>
                <a:lnTo>
                  <a:pt x="1816" y="1616"/>
                </a:lnTo>
                <a:lnTo>
                  <a:pt x="1819" y="1612"/>
                </a:lnTo>
                <a:lnTo>
                  <a:pt x="1823" y="1611"/>
                </a:lnTo>
                <a:lnTo>
                  <a:pt x="1827" y="1610"/>
                </a:lnTo>
                <a:lnTo>
                  <a:pt x="1833" y="1611"/>
                </a:lnTo>
                <a:lnTo>
                  <a:pt x="1834" y="1611"/>
                </a:lnTo>
                <a:lnTo>
                  <a:pt x="1836" y="1613"/>
                </a:lnTo>
                <a:lnTo>
                  <a:pt x="1837" y="1615"/>
                </a:lnTo>
                <a:lnTo>
                  <a:pt x="1839" y="1616"/>
                </a:lnTo>
                <a:lnTo>
                  <a:pt x="1840" y="1617"/>
                </a:lnTo>
                <a:lnTo>
                  <a:pt x="1841" y="1617"/>
                </a:lnTo>
                <a:lnTo>
                  <a:pt x="1841" y="1615"/>
                </a:lnTo>
                <a:lnTo>
                  <a:pt x="1843" y="1612"/>
                </a:lnTo>
                <a:lnTo>
                  <a:pt x="1846" y="1610"/>
                </a:lnTo>
                <a:lnTo>
                  <a:pt x="1851" y="1607"/>
                </a:lnTo>
                <a:lnTo>
                  <a:pt x="1851" y="1608"/>
                </a:lnTo>
                <a:lnTo>
                  <a:pt x="1851" y="1609"/>
                </a:lnTo>
                <a:lnTo>
                  <a:pt x="1853" y="1610"/>
                </a:lnTo>
                <a:lnTo>
                  <a:pt x="1859" y="1610"/>
                </a:lnTo>
                <a:lnTo>
                  <a:pt x="1860" y="1609"/>
                </a:lnTo>
                <a:lnTo>
                  <a:pt x="1861" y="1609"/>
                </a:lnTo>
                <a:lnTo>
                  <a:pt x="1864" y="1608"/>
                </a:lnTo>
                <a:lnTo>
                  <a:pt x="1867" y="1607"/>
                </a:lnTo>
                <a:lnTo>
                  <a:pt x="1871" y="1607"/>
                </a:lnTo>
                <a:lnTo>
                  <a:pt x="1874" y="1607"/>
                </a:lnTo>
                <a:lnTo>
                  <a:pt x="1876" y="1608"/>
                </a:lnTo>
                <a:lnTo>
                  <a:pt x="1878" y="1609"/>
                </a:lnTo>
                <a:lnTo>
                  <a:pt x="1881" y="1614"/>
                </a:lnTo>
                <a:lnTo>
                  <a:pt x="1884" y="1612"/>
                </a:lnTo>
                <a:lnTo>
                  <a:pt x="1888" y="1610"/>
                </a:lnTo>
                <a:lnTo>
                  <a:pt x="1892" y="1608"/>
                </a:lnTo>
                <a:lnTo>
                  <a:pt x="1896" y="1606"/>
                </a:lnTo>
                <a:lnTo>
                  <a:pt x="1900" y="1604"/>
                </a:lnTo>
                <a:lnTo>
                  <a:pt x="1904" y="1604"/>
                </a:lnTo>
                <a:lnTo>
                  <a:pt x="1909" y="1603"/>
                </a:lnTo>
                <a:lnTo>
                  <a:pt x="1914" y="1602"/>
                </a:lnTo>
                <a:lnTo>
                  <a:pt x="1915" y="1602"/>
                </a:lnTo>
                <a:lnTo>
                  <a:pt x="1917" y="1600"/>
                </a:lnTo>
                <a:lnTo>
                  <a:pt x="1921" y="1599"/>
                </a:lnTo>
                <a:lnTo>
                  <a:pt x="1924" y="1598"/>
                </a:lnTo>
                <a:lnTo>
                  <a:pt x="1929" y="1597"/>
                </a:lnTo>
                <a:lnTo>
                  <a:pt x="1933" y="1597"/>
                </a:lnTo>
                <a:lnTo>
                  <a:pt x="1938" y="1597"/>
                </a:lnTo>
                <a:lnTo>
                  <a:pt x="1942" y="1597"/>
                </a:lnTo>
                <a:lnTo>
                  <a:pt x="1947" y="1597"/>
                </a:lnTo>
                <a:lnTo>
                  <a:pt x="1951" y="1597"/>
                </a:lnTo>
                <a:lnTo>
                  <a:pt x="1955" y="1597"/>
                </a:lnTo>
                <a:lnTo>
                  <a:pt x="1959" y="1597"/>
                </a:lnTo>
                <a:lnTo>
                  <a:pt x="1965" y="1593"/>
                </a:lnTo>
                <a:lnTo>
                  <a:pt x="1971" y="1589"/>
                </a:lnTo>
                <a:lnTo>
                  <a:pt x="1975" y="1583"/>
                </a:lnTo>
                <a:lnTo>
                  <a:pt x="1981" y="1577"/>
                </a:lnTo>
                <a:lnTo>
                  <a:pt x="1985" y="1571"/>
                </a:lnTo>
                <a:lnTo>
                  <a:pt x="1990" y="1567"/>
                </a:lnTo>
                <a:lnTo>
                  <a:pt x="1995" y="1563"/>
                </a:lnTo>
                <a:lnTo>
                  <a:pt x="2002" y="1562"/>
                </a:lnTo>
                <a:lnTo>
                  <a:pt x="2008" y="1561"/>
                </a:lnTo>
                <a:lnTo>
                  <a:pt x="2014" y="1559"/>
                </a:lnTo>
                <a:lnTo>
                  <a:pt x="2019" y="1556"/>
                </a:lnTo>
                <a:lnTo>
                  <a:pt x="2023" y="1551"/>
                </a:lnTo>
                <a:lnTo>
                  <a:pt x="2028" y="1547"/>
                </a:lnTo>
                <a:lnTo>
                  <a:pt x="2032" y="1542"/>
                </a:lnTo>
                <a:lnTo>
                  <a:pt x="2037" y="1539"/>
                </a:lnTo>
                <a:lnTo>
                  <a:pt x="2044" y="1537"/>
                </a:lnTo>
                <a:lnTo>
                  <a:pt x="2043" y="1535"/>
                </a:lnTo>
                <a:lnTo>
                  <a:pt x="2040" y="1532"/>
                </a:lnTo>
                <a:lnTo>
                  <a:pt x="2040" y="1531"/>
                </a:lnTo>
                <a:lnTo>
                  <a:pt x="2040" y="1528"/>
                </a:lnTo>
                <a:lnTo>
                  <a:pt x="2048" y="1520"/>
                </a:lnTo>
                <a:lnTo>
                  <a:pt x="2054" y="1513"/>
                </a:lnTo>
                <a:lnTo>
                  <a:pt x="2061" y="1507"/>
                </a:lnTo>
                <a:lnTo>
                  <a:pt x="2069" y="1501"/>
                </a:lnTo>
                <a:lnTo>
                  <a:pt x="2078" y="1497"/>
                </a:lnTo>
                <a:lnTo>
                  <a:pt x="2086" y="1494"/>
                </a:lnTo>
                <a:lnTo>
                  <a:pt x="2096" y="1492"/>
                </a:lnTo>
                <a:lnTo>
                  <a:pt x="2107" y="1491"/>
                </a:lnTo>
                <a:lnTo>
                  <a:pt x="2109" y="1491"/>
                </a:lnTo>
                <a:lnTo>
                  <a:pt x="2112" y="1490"/>
                </a:lnTo>
                <a:lnTo>
                  <a:pt x="2114" y="1489"/>
                </a:lnTo>
                <a:lnTo>
                  <a:pt x="2116" y="1487"/>
                </a:lnTo>
                <a:lnTo>
                  <a:pt x="2118" y="1485"/>
                </a:lnTo>
                <a:lnTo>
                  <a:pt x="2120" y="1483"/>
                </a:lnTo>
                <a:lnTo>
                  <a:pt x="2123" y="1482"/>
                </a:lnTo>
                <a:lnTo>
                  <a:pt x="2125" y="1481"/>
                </a:lnTo>
                <a:lnTo>
                  <a:pt x="2121" y="1479"/>
                </a:lnTo>
                <a:lnTo>
                  <a:pt x="2117" y="1479"/>
                </a:lnTo>
                <a:lnTo>
                  <a:pt x="2114" y="1479"/>
                </a:lnTo>
                <a:lnTo>
                  <a:pt x="2110" y="1481"/>
                </a:lnTo>
                <a:lnTo>
                  <a:pt x="2107" y="1483"/>
                </a:lnTo>
                <a:lnTo>
                  <a:pt x="2104" y="1484"/>
                </a:lnTo>
                <a:lnTo>
                  <a:pt x="2102" y="1484"/>
                </a:lnTo>
                <a:lnTo>
                  <a:pt x="2099" y="1483"/>
                </a:lnTo>
                <a:lnTo>
                  <a:pt x="2097" y="1479"/>
                </a:lnTo>
                <a:lnTo>
                  <a:pt x="2098" y="1476"/>
                </a:lnTo>
                <a:lnTo>
                  <a:pt x="2100" y="1474"/>
                </a:lnTo>
                <a:lnTo>
                  <a:pt x="2104" y="1471"/>
                </a:lnTo>
                <a:lnTo>
                  <a:pt x="2106" y="1468"/>
                </a:lnTo>
                <a:lnTo>
                  <a:pt x="2109" y="1466"/>
                </a:lnTo>
                <a:lnTo>
                  <a:pt x="2110" y="1462"/>
                </a:lnTo>
                <a:lnTo>
                  <a:pt x="2109" y="1458"/>
                </a:lnTo>
                <a:lnTo>
                  <a:pt x="2108" y="1456"/>
                </a:lnTo>
                <a:lnTo>
                  <a:pt x="2107" y="1454"/>
                </a:lnTo>
                <a:lnTo>
                  <a:pt x="2107" y="1451"/>
                </a:lnTo>
                <a:lnTo>
                  <a:pt x="2108" y="1450"/>
                </a:lnTo>
                <a:lnTo>
                  <a:pt x="2112" y="1443"/>
                </a:lnTo>
                <a:lnTo>
                  <a:pt x="2117" y="1437"/>
                </a:lnTo>
                <a:lnTo>
                  <a:pt x="2121" y="1432"/>
                </a:lnTo>
                <a:lnTo>
                  <a:pt x="2126" y="1426"/>
                </a:lnTo>
                <a:lnTo>
                  <a:pt x="2130" y="1420"/>
                </a:lnTo>
                <a:lnTo>
                  <a:pt x="2134" y="1415"/>
                </a:lnTo>
                <a:lnTo>
                  <a:pt x="2139" y="1409"/>
                </a:lnTo>
                <a:lnTo>
                  <a:pt x="2143" y="1403"/>
                </a:lnTo>
                <a:lnTo>
                  <a:pt x="2149" y="1396"/>
                </a:lnTo>
                <a:lnTo>
                  <a:pt x="2154" y="1389"/>
                </a:lnTo>
                <a:lnTo>
                  <a:pt x="2159" y="1381"/>
                </a:lnTo>
                <a:lnTo>
                  <a:pt x="2166" y="1373"/>
                </a:lnTo>
                <a:lnTo>
                  <a:pt x="2171" y="1365"/>
                </a:lnTo>
                <a:lnTo>
                  <a:pt x="2177" y="1358"/>
                </a:lnTo>
                <a:lnTo>
                  <a:pt x="2183" y="1351"/>
                </a:lnTo>
                <a:lnTo>
                  <a:pt x="2191" y="1344"/>
                </a:lnTo>
                <a:lnTo>
                  <a:pt x="2193" y="1342"/>
                </a:lnTo>
                <a:lnTo>
                  <a:pt x="2195" y="1339"/>
                </a:lnTo>
                <a:lnTo>
                  <a:pt x="2196" y="1336"/>
                </a:lnTo>
                <a:lnTo>
                  <a:pt x="2196" y="1332"/>
                </a:lnTo>
                <a:lnTo>
                  <a:pt x="2196" y="1329"/>
                </a:lnTo>
                <a:lnTo>
                  <a:pt x="2197" y="1325"/>
                </a:lnTo>
                <a:lnTo>
                  <a:pt x="2199" y="1323"/>
                </a:lnTo>
                <a:lnTo>
                  <a:pt x="2202" y="1321"/>
                </a:lnTo>
                <a:lnTo>
                  <a:pt x="2203" y="1319"/>
                </a:lnTo>
                <a:lnTo>
                  <a:pt x="2203" y="1317"/>
                </a:lnTo>
                <a:lnTo>
                  <a:pt x="2202" y="1315"/>
                </a:lnTo>
                <a:lnTo>
                  <a:pt x="2200" y="1312"/>
                </a:lnTo>
                <a:lnTo>
                  <a:pt x="2203" y="1306"/>
                </a:lnTo>
                <a:lnTo>
                  <a:pt x="2206" y="1300"/>
                </a:lnTo>
                <a:lnTo>
                  <a:pt x="2209" y="1294"/>
                </a:lnTo>
                <a:lnTo>
                  <a:pt x="2212" y="1288"/>
                </a:lnTo>
                <a:lnTo>
                  <a:pt x="2216" y="1282"/>
                </a:lnTo>
                <a:lnTo>
                  <a:pt x="2220" y="1276"/>
                </a:lnTo>
                <a:lnTo>
                  <a:pt x="2226" y="1271"/>
                </a:lnTo>
                <a:lnTo>
                  <a:pt x="2231" y="1267"/>
                </a:lnTo>
                <a:lnTo>
                  <a:pt x="2233" y="1266"/>
                </a:lnTo>
                <a:lnTo>
                  <a:pt x="2237" y="1265"/>
                </a:lnTo>
                <a:lnTo>
                  <a:pt x="2239" y="1264"/>
                </a:lnTo>
                <a:lnTo>
                  <a:pt x="2241" y="1262"/>
                </a:lnTo>
                <a:lnTo>
                  <a:pt x="2242" y="1258"/>
                </a:lnTo>
                <a:lnTo>
                  <a:pt x="2242" y="1254"/>
                </a:lnTo>
                <a:lnTo>
                  <a:pt x="2241" y="1250"/>
                </a:lnTo>
                <a:lnTo>
                  <a:pt x="2240" y="1246"/>
                </a:lnTo>
                <a:lnTo>
                  <a:pt x="2240" y="1242"/>
                </a:lnTo>
                <a:lnTo>
                  <a:pt x="2239" y="1237"/>
                </a:lnTo>
                <a:lnTo>
                  <a:pt x="2240" y="1232"/>
                </a:lnTo>
                <a:lnTo>
                  <a:pt x="2242" y="1228"/>
                </a:lnTo>
                <a:lnTo>
                  <a:pt x="2237" y="1226"/>
                </a:lnTo>
                <a:lnTo>
                  <a:pt x="2233" y="1224"/>
                </a:lnTo>
                <a:lnTo>
                  <a:pt x="2229" y="1223"/>
                </a:lnTo>
                <a:lnTo>
                  <a:pt x="2224" y="1221"/>
                </a:lnTo>
                <a:lnTo>
                  <a:pt x="2219" y="1220"/>
                </a:lnTo>
                <a:lnTo>
                  <a:pt x="2215" y="1219"/>
                </a:lnTo>
                <a:lnTo>
                  <a:pt x="2210" y="1217"/>
                </a:lnTo>
                <a:lnTo>
                  <a:pt x="2205" y="1216"/>
                </a:lnTo>
                <a:lnTo>
                  <a:pt x="2206" y="1213"/>
                </a:lnTo>
                <a:lnTo>
                  <a:pt x="2206" y="1211"/>
                </a:lnTo>
                <a:lnTo>
                  <a:pt x="2205" y="1209"/>
                </a:lnTo>
                <a:lnTo>
                  <a:pt x="2204" y="1208"/>
                </a:lnTo>
                <a:lnTo>
                  <a:pt x="2203" y="1207"/>
                </a:lnTo>
                <a:lnTo>
                  <a:pt x="2201" y="1205"/>
                </a:lnTo>
                <a:lnTo>
                  <a:pt x="2201" y="1204"/>
                </a:lnTo>
                <a:lnTo>
                  <a:pt x="2201" y="1201"/>
                </a:lnTo>
                <a:lnTo>
                  <a:pt x="2201" y="1197"/>
                </a:lnTo>
                <a:lnTo>
                  <a:pt x="2202" y="1193"/>
                </a:lnTo>
                <a:lnTo>
                  <a:pt x="2203" y="1189"/>
                </a:lnTo>
                <a:lnTo>
                  <a:pt x="2204" y="1185"/>
                </a:lnTo>
                <a:lnTo>
                  <a:pt x="2206" y="1181"/>
                </a:lnTo>
                <a:lnTo>
                  <a:pt x="2208" y="1179"/>
                </a:lnTo>
                <a:lnTo>
                  <a:pt x="2211" y="1176"/>
                </a:lnTo>
                <a:lnTo>
                  <a:pt x="2215" y="1173"/>
                </a:lnTo>
                <a:lnTo>
                  <a:pt x="2212" y="1172"/>
                </a:lnTo>
                <a:lnTo>
                  <a:pt x="2209" y="1172"/>
                </a:lnTo>
                <a:lnTo>
                  <a:pt x="2207" y="1172"/>
                </a:lnTo>
                <a:lnTo>
                  <a:pt x="2204" y="1172"/>
                </a:lnTo>
                <a:lnTo>
                  <a:pt x="2201" y="1172"/>
                </a:lnTo>
                <a:lnTo>
                  <a:pt x="2199" y="1172"/>
                </a:lnTo>
                <a:lnTo>
                  <a:pt x="2196" y="1172"/>
                </a:lnTo>
                <a:lnTo>
                  <a:pt x="2193" y="1172"/>
                </a:lnTo>
                <a:lnTo>
                  <a:pt x="2189" y="1172"/>
                </a:lnTo>
                <a:lnTo>
                  <a:pt x="2185" y="1172"/>
                </a:lnTo>
                <a:lnTo>
                  <a:pt x="2181" y="1173"/>
                </a:lnTo>
                <a:lnTo>
                  <a:pt x="2176" y="1174"/>
                </a:lnTo>
                <a:lnTo>
                  <a:pt x="2172" y="1175"/>
                </a:lnTo>
                <a:lnTo>
                  <a:pt x="2167" y="1176"/>
                </a:lnTo>
                <a:lnTo>
                  <a:pt x="2163" y="1176"/>
                </a:lnTo>
                <a:lnTo>
                  <a:pt x="2157" y="1175"/>
                </a:lnTo>
                <a:lnTo>
                  <a:pt x="2153" y="1173"/>
                </a:lnTo>
                <a:lnTo>
                  <a:pt x="2148" y="1170"/>
                </a:lnTo>
                <a:lnTo>
                  <a:pt x="2143" y="1168"/>
                </a:lnTo>
                <a:lnTo>
                  <a:pt x="2139" y="1165"/>
                </a:lnTo>
                <a:lnTo>
                  <a:pt x="2135" y="1162"/>
                </a:lnTo>
                <a:lnTo>
                  <a:pt x="2130" y="1160"/>
                </a:lnTo>
                <a:lnTo>
                  <a:pt x="2124" y="1158"/>
                </a:lnTo>
                <a:lnTo>
                  <a:pt x="2119" y="1158"/>
                </a:lnTo>
                <a:lnTo>
                  <a:pt x="2125" y="1157"/>
                </a:lnTo>
                <a:lnTo>
                  <a:pt x="2131" y="1158"/>
                </a:lnTo>
                <a:lnTo>
                  <a:pt x="2137" y="1159"/>
                </a:lnTo>
                <a:lnTo>
                  <a:pt x="2143" y="1160"/>
                </a:lnTo>
                <a:lnTo>
                  <a:pt x="2149" y="1161"/>
                </a:lnTo>
                <a:lnTo>
                  <a:pt x="2154" y="1162"/>
                </a:lnTo>
                <a:lnTo>
                  <a:pt x="2160" y="1162"/>
                </a:lnTo>
                <a:lnTo>
                  <a:pt x="2166" y="1161"/>
                </a:lnTo>
                <a:lnTo>
                  <a:pt x="2169" y="1160"/>
                </a:lnTo>
                <a:lnTo>
                  <a:pt x="2172" y="1158"/>
                </a:lnTo>
                <a:lnTo>
                  <a:pt x="2174" y="1155"/>
                </a:lnTo>
                <a:lnTo>
                  <a:pt x="2177" y="1152"/>
                </a:lnTo>
                <a:lnTo>
                  <a:pt x="2179" y="1149"/>
                </a:lnTo>
                <a:lnTo>
                  <a:pt x="2182" y="1146"/>
                </a:lnTo>
                <a:lnTo>
                  <a:pt x="2185" y="1143"/>
                </a:lnTo>
                <a:lnTo>
                  <a:pt x="2188" y="1142"/>
                </a:lnTo>
                <a:lnTo>
                  <a:pt x="2191" y="1141"/>
                </a:lnTo>
                <a:lnTo>
                  <a:pt x="2193" y="1140"/>
                </a:lnTo>
                <a:lnTo>
                  <a:pt x="2195" y="1140"/>
                </a:lnTo>
                <a:lnTo>
                  <a:pt x="2197" y="1139"/>
                </a:lnTo>
                <a:lnTo>
                  <a:pt x="2199" y="1138"/>
                </a:lnTo>
                <a:lnTo>
                  <a:pt x="2201" y="1137"/>
                </a:lnTo>
                <a:lnTo>
                  <a:pt x="2203" y="1136"/>
                </a:lnTo>
                <a:lnTo>
                  <a:pt x="2205" y="1135"/>
                </a:lnTo>
                <a:lnTo>
                  <a:pt x="2202" y="1133"/>
                </a:lnTo>
                <a:lnTo>
                  <a:pt x="2198" y="1132"/>
                </a:lnTo>
                <a:lnTo>
                  <a:pt x="2195" y="1130"/>
                </a:lnTo>
                <a:lnTo>
                  <a:pt x="2192" y="1128"/>
                </a:lnTo>
                <a:lnTo>
                  <a:pt x="2188" y="1127"/>
                </a:lnTo>
                <a:lnTo>
                  <a:pt x="2185" y="1125"/>
                </a:lnTo>
                <a:lnTo>
                  <a:pt x="2183" y="1123"/>
                </a:lnTo>
                <a:lnTo>
                  <a:pt x="2181" y="1121"/>
                </a:lnTo>
                <a:lnTo>
                  <a:pt x="2176" y="1116"/>
                </a:lnTo>
                <a:lnTo>
                  <a:pt x="2173" y="1110"/>
                </a:lnTo>
                <a:lnTo>
                  <a:pt x="2169" y="1105"/>
                </a:lnTo>
                <a:lnTo>
                  <a:pt x="2166" y="1098"/>
                </a:lnTo>
                <a:lnTo>
                  <a:pt x="2163" y="1092"/>
                </a:lnTo>
                <a:lnTo>
                  <a:pt x="2159" y="1085"/>
                </a:lnTo>
                <a:lnTo>
                  <a:pt x="2157" y="1078"/>
                </a:lnTo>
                <a:lnTo>
                  <a:pt x="2155" y="1071"/>
                </a:lnTo>
                <a:lnTo>
                  <a:pt x="2153" y="1068"/>
                </a:lnTo>
                <a:lnTo>
                  <a:pt x="2149" y="1065"/>
                </a:lnTo>
                <a:lnTo>
                  <a:pt x="2145" y="1064"/>
                </a:lnTo>
                <a:lnTo>
                  <a:pt x="2140" y="1062"/>
                </a:lnTo>
                <a:lnTo>
                  <a:pt x="2135" y="1061"/>
                </a:lnTo>
                <a:lnTo>
                  <a:pt x="2130" y="1059"/>
                </a:lnTo>
                <a:lnTo>
                  <a:pt x="2125" y="1057"/>
                </a:lnTo>
                <a:lnTo>
                  <a:pt x="2122" y="1053"/>
                </a:lnTo>
                <a:lnTo>
                  <a:pt x="2121" y="1050"/>
                </a:lnTo>
                <a:lnTo>
                  <a:pt x="2120" y="1047"/>
                </a:lnTo>
                <a:lnTo>
                  <a:pt x="2120" y="1044"/>
                </a:lnTo>
                <a:lnTo>
                  <a:pt x="2119" y="1041"/>
                </a:lnTo>
                <a:lnTo>
                  <a:pt x="2118" y="1038"/>
                </a:lnTo>
                <a:lnTo>
                  <a:pt x="2117" y="1036"/>
                </a:lnTo>
                <a:lnTo>
                  <a:pt x="2116" y="1033"/>
                </a:lnTo>
                <a:lnTo>
                  <a:pt x="2115" y="1031"/>
                </a:lnTo>
                <a:lnTo>
                  <a:pt x="2113" y="1029"/>
                </a:lnTo>
                <a:lnTo>
                  <a:pt x="2112" y="1029"/>
                </a:lnTo>
                <a:lnTo>
                  <a:pt x="2109" y="1028"/>
                </a:lnTo>
                <a:lnTo>
                  <a:pt x="2107" y="1027"/>
                </a:lnTo>
                <a:lnTo>
                  <a:pt x="2105" y="1026"/>
                </a:lnTo>
                <a:lnTo>
                  <a:pt x="2102" y="1026"/>
                </a:lnTo>
                <a:lnTo>
                  <a:pt x="2099" y="1025"/>
                </a:lnTo>
                <a:lnTo>
                  <a:pt x="2097" y="1024"/>
                </a:lnTo>
                <a:lnTo>
                  <a:pt x="2100" y="1023"/>
                </a:lnTo>
                <a:lnTo>
                  <a:pt x="2103" y="1021"/>
                </a:lnTo>
                <a:lnTo>
                  <a:pt x="2104" y="1019"/>
                </a:lnTo>
                <a:lnTo>
                  <a:pt x="2104" y="1016"/>
                </a:lnTo>
                <a:lnTo>
                  <a:pt x="2104" y="1014"/>
                </a:lnTo>
                <a:lnTo>
                  <a:pt x="2105" y="1011"/>
                </a:lnTo>
                <a:lnTo>
                  <a:pt x="2105" y="1009"/>
                </a:lnTo>
                <a:lnTo>
                  <a:pt x="2107" y="1007"/>
                </a:lnTo>
                <a:lnTo>
                  <a:pt x="2110" y="1005"/>
                </a:lnTo>
                <a:lnTo>
                  <a:pt x="2113" y="1003"/>
                </a:lnTo>
                <a:lnTo>
                  <a:pt x="2116" y="1001"/>
                </a:lnTo>
                <a:lnTo>
                  <a:pt x="2120" y="999"/>
                </a:lnTo>
                <a:lnTo>
                  <a:pt x="2122" y="998"/>
                </a:lnTo>
                <a:lnTo>
                  <a:pt x="2125" y="996"/>
                </a:lnTo>
                <a:lnTo>
                  <a:pt x="2127" y="994"/>
                </a:lnTo>
                <a:lnTo>
                  <a:pt x="2130" y="991"/>
                </a:lnTo>
                <a:lnTo>
                  <a:pt x="2132" y="987"/>
                </a:lnTo>
                <a:lnTo>
                  <a:pt x="2135" y="982"/>
                </a:lnTo>
                <a:lnTo>
                  <a:pt x="2136" y="978"/>
                </a:lnTo>
                <a:lnTo>
                  <a:pt x="2138" y="973"/>
                </a:lnTo>
                <a:lnTo>
                  <a:pt x="2139" y="968"/>
                </a:lnTo>
                <a:lnTo>
                  <a:pt x="2139" y="964"/>
                </a:lnTo>
                <a:lnTo>
                  <a:pt x="2138" y="959"/>
                </a:lnTo>
                <a:lnTo>
                  <a:pt x="2136" y="955"/>
                </a:lnTo>
                <a:lnTo>
                  <a:pt x="2141" y="958"/>
                </a:lnTo>
                <a:lnTo>
                  <a:pt x="2146" y="960"/>
                </a:lnTo>
                <a:lnTo>
                  <a:pt x="2150" y="960"/>
                </a:lnTo>
                <a:lnTo>
                  <a:pt x="2155" y="960"/>
                </a:lnTo>
                <a:lnTo>
                  <a:pt x="2160" y="959"/>
                </a:lnTo>
                <a:lnTo>
                  <a:pt x="2165" y="956"/>
                </a:lnTo>
                <a:lnTo>
                  <a:pt x="2168" y="953"/>
                </a:lnTo>
                <a:lnTo>
                  <a:pt x="2171" y="950"/>
                </a:lnTo>
                <a:lnTo>
                  <a:pt x="2176" y="945"/>
                </a:lnTo>
                <a:lnTo>
                  <a:pt x="2181" y="940"/>
                </a:lnTo>
                <a:lnTo>
                  <a:pt x="2186" y="935"/>
                </a:lnTo>
                <a:lnTo>
                  <a:pt x="2192" y="931"/>
                </a:lnTo>
                <a:lnTo>
                  <a:pt x="2197" y="928"/>
                </a:lnTo>
                <a:lnTo>
                  <a:pt x="2203" y="925"/>
                </a:lnTo>
                <a:lnTo>
                  <a:pt x="2210" y="922"/>
                </a:lnTo>
                <a:lnTo>
                  <a:pt x="2216" y="920"/>
                </a:lnTo>
                <a:lnTo>
                  <a:pt x="2222" y="918"/>
                </a:lnTo>
                <a:lnTo>
                  <a:pt x="2230" y="917"/>
                </a:lnTo>
                <a:lnTo>
                  <a:pt x="2237" y="915"/>
                </a:lnTo>
                <a:lnTo>
                  <a:pt x="2244" y="915"/>
                </a:lnTo>
                <a:lnTo>
                  <a:pt x="2251" y="914"/>
                </a:lnTo>
                <a:lnTo>
                  <a:pt x="2257" y="914"/>
                </a:lnTo>
                <a:lnTo>
                  <a:pt x="2264" y="913"/>
                </a:lnTo>
                <a:lnTo>
                  <a:pt x="2272" y="913"/>
                </a:lnTo>
                <a:lnTo>
                  <a:pt x="2272" y="912"/>
                </a:lnTo>
                <a:lnTo>
                  <a:pt x="2273" y="911"/>
                </a:lnTo>
                <a:lnTo>
                  <a:pt x="2273" y="908"/>
                </a:lnTo>
                <a:lnTo>
                  <a:pt x="2273" y="904"/>
                </a:lnTo>
                <a:lnTo>
                  <a:pt x="2274" y="900"/>
                </a:lnTo>
                <a:lnTo>
                  <a:pt x="2275" y="897"/>
                </a:lnTo>
                <a:lnTo>
                  <a:pt x="2276" y="893"/>
                </a:lnTo>
                <a:lnTo>
                  <a:pt x="2279" y="890"/>
                </a:lnTo>
                <a:lnTo>
                  <a:pt x="2280" y="888"/>
                </a:lnTo>
                <a:lnTo>
                  <a:pt x="2281" y="886"/>
                </a:lnTo>
                <a:lnTo>
                  <a:pt x="2282" y="884"/>
                </a:lnTo>
                <a:lnTo>
                  <a:pt x="2282" y="881"/>
                </a:lnTo>
                <a:lnTo>
                  <a:pt x="2282" y="879"/>
                </a:lnTo>
                <a:lnTo>
                  <a:pt x="2281" y="877"/>
                </a:lnTo>
                <a:lnTo>
                  <a:pt x="2281" y="875"/>
                </a:lnTo>
                <a:lnTo>
                  <a:pt x="2279" y="874"/>
                </a:lnTo>
                <a:lnTo>
                  <a:pt x="2272" y="871"/>
                </a:lnTo>
                <a:lnTo>
                  <a:pt x="2264" y="868"/>
                </a:lnTo>
                <a:lnTo>
                  <a:pt x="2255" y="865"/>
                </a:lnTo>
                <a:lnTo>
                  <a:pt x="2247" y="863"/>
                </a:lnTo>
                <a:lnTo>
                  <a:pt x="2238" y="863"/>
                </a:lnTo>
                <a:lnTo>
                  <a:pt x="2231" y="865"/>
                </a:lnTo>
                <a:lnTo>
                  <a:pt x="2224" y="869"/>
                </a:lnTo>
                <a:lnTo>
                  <a:pt x="2217" y="876"/>
                </a:lnTo>
                <a:lnTo>
                  <a:pt x="2213" y="872"/>
                </a:lnTo>
                <a:lnTo>
                  <a:pt x="2209" y="868"/>
                </a:lnTo>
                <a:lnTo>
                  <a:pt x="2204" y="865"/>
                </a:lnTo>
                <a:lnTo>
                  <a:pt x="2200" y="863"/>
                </a:lnTo>
                <a:lnTo>
                  <a:pt x="2195" y="861"/>
                </a:lnTo>
                <a:lnTo>
                  <a:pt x="2190" y="859"/>
                </a:lnTo>
                <a:lnTo>
                  <a:pt x="2185" y="858"/>
                </a:lnTo>
                <a:lnTo>
                  <a:pt x="2179" y="857"/>
                </a:lnTo>
                <a:lnTo>
                  <a:pt x="2174" y="856"/>
                </a:lnTo>
                <a:lnTo>
                  <a:pt x="2168" y="856"/>
                </a:lnTo>
                <a:lnTo>
                  <a:pt x="2161" y="855"/>
                </a:lnTo>
                <a:lnTo>
                  <a:pt x="2156" y="855"/>
                </a:lnTo>
                <a:lnTo>
                  <a:pt x="2150" y="855"/>
                </a:lnTo>
                <a:lnTo>
                  <a:pt x="2145" y="855"/>
                </a:lnTo>
                <a:lnTo>
                  <a:pt x="2139" y="855"/>
                </a:lnTo>
                <a:lnTo>
                  <a:pt x="2134" y="855"/>
                </a:lnTo>
                <a:lnTo>
                  <a:pt x="2134" y="858"/>
                </a:lnTo>
                <a:lnTo>
                  <a:pt x="2134" y="860"/>
                </a:lnTo>
                <a:lnTo>
                  <a:pt x="2134" y="863"/>
                </a:lnTo>
                <a:lnTo>
                  <a:pt x="2134" y="865"/>
                </a:lnTo>
                <a:lnTo>
                  <a:pt x="2134" y="868"/>
                </a:lnTo>
                <a:lnTo>
                  <a:pt x="2134" y="871"/>
                </a:lnTo>
                <a:lnTo>
                  <a:pt x="2133" y="873"/>
                </a:lnTo>
                <a:lnTo>
                  <a:pt x="2133" y="875"/>
                </a:lnTo>
                <a:lnTo>
                  <a:pt x="2130" y="882"/>
                </a:lnTo>
                <a:lnTo>
                  <a:pt x="2127" y="888"/>
                </a:lnTo>
                <a:lnTo>
                  <a:pt x="2122" y="893"/>
                </a:lnTo>
                <a:lnTo>
                  <a:pt x="2117" y="896"/>
                </a:lnTo>
                <a:lnTo>
                  <a:pt x="2111" y="899"/>
                </a:lnTo>
                <a:lnTo>
                  <a:pt x="2105" y="901"/>
                </a:lnTo>
                <a:lnTo>
                  <a:pt x="2097" y="903"/>
                </a:lnTo>
                <a:lnTo>
                  <a:pt x="2091" y="904"/>
                </a:lnTo>
                <a:lnTo>
                  <a:pt x="2091" y="897"/>
                </a:lnTo>
                <a:lnTo>
                  <a:pt x="2092" y="891"/>
                </a:lnTo>
                <a:lnTo>
                  <a:pt x="2093" y="884"/>
                </a:lnTo>
                <a:lnTo>
                  <a:pt x="2096" y="877"/>
                </a:lnTo>
                <a:lnTo>
                  <a:pt x="2097" y="871"/>
                </a:lnTo>
                <a:lnTo>
                  <a:pt x="2097" y="865"/>
                </a:lnTo>
                <a:lnTo>
                  <a:pt x="2096" y="859"/>
                </a:lnTo>
                <a:lnTo>
                  <a:pt x="2092" y="854"/>
                </a:lnTo>
                <a:lnTo>
                  <a:pt x="2086" y="851"/>
                </a:lnTo>
                <a:lnTo>
                  <a:pt x="2080" y="849"/>
                </a:lnTo>
                <a:lnTo>
                  <a:pt x="2073" y="848"/>
                </a:lnTo>
                <a:lnTo>
                  <a:pt x="2066" y="849"/>
                </a:lnTo>
                <a:lnTo>
                  <a:pt x="2058" y="849"/>
                </a:lnTo>
                <a:lnTo>
                  <a:pt x="2050" y="849"/>
                </a:lnTo>
                <a:lnTo>
                  <a:pt x="2043" y="848"/>
                </a:lnTo>
                <a:lnTo>
                  <a:pt x="2035" y="846"/>
                </a:lnTo>
                <a:lnTo>
                  <a:pt x="2031" y="843"/>
                </a:lnTo>
                <a:lnTo>
                  <a:pt x="2027" y="839"/>
                </a:lnTo>
                <a:lnTo>
                  <a:pt x="2024" y="836"/>
                </a:lnTo>
                <a:lnTo>
                  <a:pt x="2023" y="831"/>
                </a:lnTo>
                <a:lnTo>
                  <a:pt x="2022" y="827"/>
                </a:lnTo>
                <a:lnTo>
                  <a:pt x="2022" y="823"/>
                </a:lnTo>
                <a:lnTo>
                  <a:pt x="2024" y="820"/>
                </a:lnTo>
                <a:lnTo>
                  <a:pt x="2026" y="816"/>
                </a:lnTo>
                <a:lnTo>
                  <a:pt x="2028" y="813"/>
                </a:lnTo>
                <a:lnTo>
                  <a:pt x="2031" y="810"/>
                </a:lnTo>
                <a:lnTo>
                  <a:pt x="2033" y="808"/>
                </a:lnTo>
                <a:lnTo>
                  <a:pt x="2035" y="806"/>
                </a:lnTo>
                <a:lnTo>
                  <a:pt x="2038" y="805"/>
                </a:lnTo>
                <a:lnTo>
                  <a:pt x="2042" y="803"/>
                </a:lnTo>
                <a:lnTo>
                  <a:pt x="2046" y="803"/>
                </a:lnTo>
                <a:lnTo>
                  <a:pt x="2050" y="803"/>
                </a:lnTo>
                <a:lnTo>
                  <a:pt x="2051" y="805"/>
                </a:lnTo>
                <a:lnTo>
                  <a:pt x="2053" y="806"/>
                </a:lnTo>
                <a:lnTo>
                  <a:pt x="2055" y="806"/>
                </a:lnTo>
                <a:lnTo>
                  <a:pt x="2056" y="809"/>
                </a:lnTo>
                <a:lnTo>
                  <a:pt x="2060" y="809"/>
                </a:lnTo>
                <a:lnTo>
                  <a:pt x="2065" y="808"/>
                </a:lnTo>
                <a:lnTo>
                  <a:pt x="2069" y="807"/>
                </a:lnTo>
                <a:lnTo>
                  <a:pt x="2074" y="806"/>
                </a:lnTo>
                <a:lnTo>
                  <a:pt x="2078" y="805"/>
                </a:lnTo>
                <a:lnTo>
                  <a:pt x="2082" y="804"/>
                </a:lnTo>
                <a:lnTo>
                  <a:pt x="2087" y="803"/>
                </a:lnTo>
                <a:lnTo>
                  <a:pt x="2091" y="803"/>
                </a:lnTo>
                <a:lnTo>
                  <a:pt x="2093" y="799"/>
                </a:lnTo>
                <a:lnTo>
                  <a:pt x="2096" y="798"/>
                </a:lnTo>
                <a:lnTo>
                  <a:pt x="2100" y="797"/>
                </a:lnTo>
                <a:lnTo>
                  <a:pt x="2103" y="794"/>
                </a:lnTo>
                <a:lnTo>
                  <a:pt x="2104" y="791"/>
                </a:lnTo>
                <a:lnTo>
                  <a:pt x="2104" y="787"/>
                </a:lnTo>
                <a:lnTo>
                  <a:pt x="2104" y="784"/>
                </a:lnTo>
                <a:lnTo>
                  <a:pt x="2104" y="780"/>
                </a:lnTo>
                <a:lnTo>
                  <a:pt x="2105" y="777"/>
                </a:lnTo>
                <a:lnTo>
                  <a:pt x="2105" y="774"/>
                </a:lnTo>
                <a:lnTo>
                  <a:pt x="2106" y="771"/>
                </a:lnTo>
                <a:lnTo>
                  <a:pt x="2108" y="769"/>
                </a:lnTo>
                <a:lnTo>
                  <a:pt x="2112" y="765"/>
                </a:lnTo>
                <a:lnTo>
                  <a:pt x="2116" y="761"/>
                </a:lnTo>
                <a:lnTo>
                  <a:pt x="2120" y="759"/>
                </a:lnTo>
                <a:lnTo>
                  <a:pt x="2125" y="757"/>
                </a:lnTo>
                <a:lnTo>
                  <a:pt x="2131" y="756"/>
                </a:lnTo>
                <a:lnTo>
                  <a:pt x="2135" y="754"/>
                </a:lnTo>
                <a:lnTo>
                  <a:pt x="2140" y="752"/>
                </a:lnTo>
                <a:lnTo>
                  <a:pt x="2145" y="751"/>
                </a:lnTo>
                <a:lnTo>
                  <a:pt x="2149" y="747"/>
                </a:lnTo>
                <a:lnTo>
                  <a:pt x="2153" y="744"/>
                </a:lnTo>
                <a:lnTo>
                  <a:pt x="2157" y="741"/>
                </a:lnTo>
                <a:lnTo>
                  <a:pt x="2161" y="738"/>
                </a:lnTo>
                <a:lnTo>
                  <a:pt x="2166" y="735"/>
                </a:lnTo>
                <a:lnTo>
                  <a:pt x="2170" y="732"/>
                </a:lnTo>
                <a:lnTo>
                  <a:pt x="2175" y="731"/>
                </a:lnTo>
                <a:lnTo>
                  <a:pt x="2179" y="729"/>
                </a:lnTo>
                <a:lnTo>
                  <a:pt x="2183" y="728"/>
                </a:lnTo>
                <a:lnTo>
                  <a:pt x="2186" y="727"/>
                </a:lnTo>
                <a:lnTo>
                  <a:pt x="2190" y="727"/>
                </a:lnTo>
                <a:lnTo>
                  <a:pt x="2194" y="727"/>
                </a:lnTo>
                <a:lnTo>
                  <a:pt x="2197" y="727"/>
                </a:lnTo>
                <a:lnTo>
                  <a:pt x="2201" y="727"/>
                </a:lnTo>
                <a:lnTo>
                  <a:pt x="2204" y="728"/>
                </a:lnTo>
                <a:lnTo>
                  <a:pt x="2207" y="729"/>
                </a:lnTo>
                <a:lnTo>
                  <a:pt x="2209" y="730"/>
                </a:lnTo>
                <a:lnTo>
                  <a:pt x="2210" y="732"/>
                </a:lnTo>
                <a:lnTo>
                  <a:pt x="2210" y="735"/>
                </a:lnTo>
                <a:lnTo>
                  <a:pt x="2209" y="738"/>
                </a:lnTo>
                <a:lnTo>
                  <a:pt x="2209" y="741"/>
                </a:lnTo>
                <a:lnTo>
                  <a:pt x="2208" y="744"/>
                </a:lnTo>
                <a:lnTo>
                  <a:pt x="2207" y="748"/>
                </a:lnTo>
                <a:lnTo>
                  <a:pt x="2207" y="751"/>
                </a:lnTo>
                <a:lnTo>
                  <a:pt x="2207" y="752"/>
                </a:lnTo>
                <a:lnTo>
                  <a:pt x="2206" y="755"/>
                </a:lnTo>
                <a:lnTo>
                  <a:pt x="2205" y="757"/>
                </a:lnTo>
                <a:lnTo>
                  <a:pt x="2203" y="760"/>
                </a:lnTo>
                <a:lnTo>
                  <a:pt x="2202" y="762"/>
                </a:lnTo>
                <a:lnTo>
                  <a:pt x="2200" y="764"/>
                </a:lnTo>
                <a:lnTo>
                  <a:pt x="2198" y="765"/>
                </a:lnTo>
                <a:lnTo>
                  <a:pt x="2196" y="766"/>
                </a:lnTo>
                <a:lnTo>
                  <a:pt x="2193" y="768"/>
                </a:lnTo>
                <a:lnTo>
                  <a:pt x="2190" y="769"/>
                </a:lnTo>
                <a:lnTo>
                  <a:pt x="2188" y="770"/>
                </a:lnTo>
                <a:lnTo>
                  <a:pt x="2185" y="772"/>
                </a:lnTo>
                <a:lnTo>
                  <a:pt x="2183" y="773"/>
                </a:lnTo>
                <a:lnTo>
                  <a:pt x="2181" y="775"/>
                </a:lnTo>
                <a:lnTo>
                  <a:pt x="2181" y="777"/>
                </a:lnTo>
                <a:lnTo>
                  <a:pt x="2181" y="779"/>
                </a:lnTo>
                <a:lnTo>
                  <a:pt x="2182" y="784"/>
                </a:lnTo>
                <a:lnTo>
                  <a:pt x="2185" y="788"/>
                </a:lnTo>
                <a:lnTo>
                  <a:pt x="2189" y="790"/>
                </a:lnTo>
                <a:lnTo>
                  <a:pt x="2194" y="790"/>
                </a:lnTo>
                <a:lnTo>
                  <a:pt x="2200" y="790"/>
                </a:lnTo>
                <a:lnTo>
                  <a:pt x="2206" y="790"/>
                </a:lnTo>
                <a:lnTo>
                  <a:pt x="2211" y="791"/>
                </a:lnTo>
                <a:lnTo>
                  <a:pt x="2217" y="791"/>
                </a:lnTo>
                <a:lnTo>
                  <a:pt x="2215" y="797"/>
                </a:lnTo>
                <a:lnTo>
                  <a:pt x="2211" y="802"/>
                </a:lnTo>
                <a:lnTo>
                  <a:pt x="2207" y="808"/>
                </a:lnTo>
                <a:lnTo>
                  <a:pt x="2203" y="812"/>
                </a:lnTo>
                <a:lnTo>
                  <a:pt x="2199" y="817"/>
                </a:lnTo>
                <a:lnTo>
                  <a:pt x="2193" y="820"/>
                </a:lnTo>
                <a:lnTo>
                  <a:pt x="2188" y="823"/>
                </a:lnTo>
                <a:lnTo>
                  <a:pt x="2182" y="826"/>
                </a:lnTo>
                <a:lnTo>
                  <a:pt x="2184" y="827"/>
                </a:lnTo>
                <a:lnTo>
                  <a:pt x="2187" y="830"/>
                </a:lnTo>
                <a:lnTo>
                  <a:pt x="2190" y="831"/>
                </a:lnTo>
                <a:lnTo>
                  <a:pt x="2192" y="832"/>
                </a:lnTo>
                <a:lnTo>
                  <a:pt x="2196" y="833"/>
                </a:lnTo>
                <a:lnTo>
                  <a:pt x="2198" y="832"/>
                </a:lnTo>
                <a:lnTo>
                  <a:pt x="2200" y="831"/>
                </a:lnTo>
                <a:lnTo>
                  <a:pt x="2200" y="828"/>
                </a:lnTo>
                <a:lnTo>
                  <a:pt x="2203" y="820"/>
                </a:lnTo>
                <a:lnTo>
                  <a:pt x="2208" y="812"/>
                </a:lnTo>
                <a:lnTo>
                  <a:pt x="2215" y="806"/>
                </a:lnTo>
                <a:lnTo>
                  <a:pt x="2222" y="801"/>
                </a:lnTo>
                <a:lnTo>
                  <a:pt x="2231" y="797"/>
                </a:lnTo>
                <a:lnTo>
                  <a:pt x="2240" y="793"/>
                </a:lnTo>
                <a:lnTo>
                  <a:pt x="2248" y="790"/>
                </a:lnTo>
                <a:lnTo>
                  <a:pt x="2256" y="787"/>
                </a:lnTo>
                <a:lnTo>
                  <a:pt x="2264" y="783"/>
                </a:lnTo>
                <a:lnTo>
                  <a:pt x="2272" y="779"/>
                </a:lnTo>
                <a:lnTo>
                  <a:pt x="2281" y="776"/>
                </a:lnTo>
                <a:lnTo>
                  <a:pt x="2291" y="772"/>
                </a:lnTo>
                <a:lnTo>
                  <a:pt x="2299" y="769"/>
                </a:lnTo>
                <a:lnTo>
                  <a:pt x="2308" y="767"/>
                </a:lnTo>
                <a:lnTo>
                  <a:pt x="2318" y="764"/>
                </a:lnTo>
                <a:lnTo>
                  <a:pt x="2327" y="762"/>
                </a:lnTo>
                <a:lnTo>
                  <a:pt x="2327" y="758"/>
                </a:lnTo>
                <a:lnTo>
                  <a:pt x="2326" y="756"/>
                </a:lnTo>
                <a:lnTo>
                  <a:pt x="2325" y="754"/>
                </a:lnTo>
                <a:lnTo>
                  <a:pt x="2325" y="752"/>
                </a:lnTo>
                <a:lnTo>
                  <a:pt x="2325" y="751"/>
                </a:lnTo>
                <a:lnTo>
                  <a:pt x="2325" y="749"/>
                </a:lnTo>
                <a:lnTo>
                  <a:pt x="2325" y="747"/>
                </a:lnTo>
                <a:lnTo>
                  <a:pt x="2326" y="745"/>
                </a:lnTo>
                <a:lnTo>
                  <a:pt x="2327" y="744"/>
                </a:lnTo>
                <a:lnTo>
                  <a:pt x="2332" y="738"/>
                </a:lnTo>
                <a:lnTo>
                  <a:pt x="2338" y="733"/>
                </a:lnTo>
                <a:lnTo>
                  <a:pt x="2344" y="729"/>
                </a:lnTo>
                <a:lnTo>
                  <a:pt x="2350" y="726"/>
                </a:lnTo>
                <a:lnTo>
                  <a:pt x="2356" y="722"/>
                </a:lnTo>
                <a:lnTo>
                  <a:pt x="2363" y="719"/>
                </a:lnTo>
                <a:lnTo>
                  <a:pt x="2369" y="717"/>
                </a:lnTo>
                <a:lnTo>
                  <a:pt x="2376" y="714"/>
                </a:lnTo>
                <a:lnTo>
                  <a:pt x="2382" y="711"/>
                </a:lnTo>
                <a:lnTo>
                  <a:pt x="2389" y="708"/>
                </a:lnTo>
                <a:lnTo>
                  <a:pt x="2395" y="705"/>
                </a:lnTo>
                <a:lnTo>
                  <a:pt x="2401" y="702"/>
                </a:lnTo>
                <a:lnTo>
                  <a:pt x="2408" y="698"/>
                </a:lnTo>
                <a:lnTo>
                  <a:pt x="2414" y="693"/>
                </a:lnTo>
                <a:lnTo>
                  <a:pt x="2420" y="688"/>
                </a:lnTo>
                <a:lnTo>
                  <a:pt x="2425" y="683"/>
                </a:lnTo>
                <a:lnTo>
                  <a:pt x="2426" y="681"/>
                </a:lnTo>
                <a:lnTo>
                  <a:pt x="2427" y="679"/>
                </a:lnTo>
                <a:lnTo>
                  <a:pt x="2428" y="677"/>
                </a:lnTo>
                <a:lnTo>
                  <a:pt x="2428" y="674"/>
                </a:lnTo>
                <a:lnTo>
                  <a:pt x="2429" y="672"/>
                </a:lnTo>
                <a:lnTo>
                  <a:pt x="2430" y="670"/>
                </a:lnTo>
                <a:lnTo>
                  <a:pt x="2432" y="668"/>
                </a:lnTo>
                <a:lnTo>
                  <a:pt x="2434" y="667"/>
                </a:lnTo>
                <a:lnTo>
                  <a:pt x="2436" y="667"/>
                </a:lnTo>
                <a:lnTo>
                  <a:pt x="2439" y="666"/>
                </a:lnTo>
                <a:lnTo>
                  <a:pt x="2442" y="665"/>
                </a:lnTo>
                <a:lnTo>
                  <a:pt x="2444" y="664"/>
                </a:lnTo>
                <a:lnTo>
                  <a:pt x="2446" y="664"/>
                </a:lnTo>
                <a:lnTo>
                  <a:pt x="2448" y="663"/>
                </a:lnTo>
                <a:lnTo>
                  <a:pt x="2449" y="663"/>
                </a:lnTo>
                <a:lnTo>
                  <a:pt x="2450" y="664"/>
                </a:lnTo>
                <a:lnTo>
                  <a:pt x="2452" y="670"/>
                </a:lnTo>
                <a:lnTo>
                  <a:pt x="2455" y="675"/>
                </a:lnTo>
                <a:lnTo>
                  <a:pt x="2460" y="679"/>
                </a:lnTo>
                <a:lnTo>
                  <a:pt x="2465" y="681"/>
                </a:lnTo>
                <a:lnTo>
                  <a:pt x="2471" y="684"/>
                </a:lnTo>
                <a:lnTo>
                  <a:pt x="2477" y="684"/>
                </a:lnTo>
                <a:lnTo>
                  <a:pt x="2482" y="685"/>
                </a:lnTo>
                <a:lnTo>
                  <a:pt x="2488" y="684"/>
                </a:lnTo>
                <a:lnTo>
                  <a:pt x="2494" y="683"/>
                </a:lnTo>
                <a:lnTo>
                  <a:pt x="2497" y="681"/>
                </a:lnTo>
                <a:lnTo>
                  <a:pt x="2498" y="678"/>
                </a:lnTo>
                <a:lnTo>
                  <a:pt x="2498" y="674"/>
                </a:lnTo>
                <a:lnTo>
                  <a:pt x="2497" y="670"/>
                </a:lnTo>
                <a:lnTo>
                  <a:pt x="2497" y="665"/>
                </a:lnTo>
                <a:lnTo>
                  <a:pt x="2496" y="660"/>
                </a:lnTo>
                <a:lnTo>
                  <a:pt x="2497" y="656"/>
                </a:lnTo>
                <a:lnTo>
                  <a:pt x="2499" y="653"/>
                </a:lnTo>
                <a:lnTo>
                  <a:pt x="2503" y="652"/>
                </a:lnTo>
                <a:lnTo>
                  <a:pt x="2507" y="652"/>
                </a:lnTo>
                <a:lnTo>
                  <a:pt x="2512" y="652"/>
                </a:lnTo>
                <a:lnTo>
                  <a:pt x="2517" y="652"/>
                </a:lnTo>
                <a:lnTo>
                  <a:pt x="2523" y="652"/>
                </a:lnTo>
                <a:lnTo>
                  <a:pt x="2527" y="652"/>
                </a:lnTo>
                <a:lnTo>
                  <a:pt x="2532" y="650"/>
                </a:lnTo>
                <a:lnTo>
                  <a:pt x="2535" y="648"/>
                </a:lnTo>
                <a:lnTo>
                  <a:pt x="2538" y="645"/>
                </a:lnTo>
                <a:lnTo>
                  <a:pt x="2541" y="643"/>
                </a:lnTo>
                <a:lnTo>
                  <a:pt x="2543" y="641"/>
                </a:lnTo>
                <a:lnTo>
                  <a:pt x="2547" y="639"/>
                </a:lnTo>
                <a:lnTo>
                  <a:pt x="2550" y="637"/>
                </a:lnTo>
                <a:lnTo>
                  <a:pt x="2552" y="634"/>
                </a:lnTo>
                <a:lnTo>
                  <a:pt x="2555" y="632"/>
                </a:lnTo>
                <a:lnTo>
                  <a:pt x="2557" y="631"/>
                </a:lnTo>
                <a:lnTo>
                  <a:pt x="2558" y="631"/>
                </a:lnTo>
                <a:lnTo>
                  <a:pt x="2561" y="631"/>
                </a:lnTo>
                <a:lnTo>
                  <a:pt x="2563" y="631"/>
                </a:lnTo>
                <a:lnTo>
                  <a:pt x="2565" y="631"/>
                </a:lnTo>
                <a:lnTo>
                  <a:pt x="2568" y="631"/>
                </a:lnTo>
                <a:lnTo>
                  <a:pt x="2569" y="631"/>
                </a:lnTo>
                <a:lnTo>
                  <a:pt x="2571" y="630"/>
                </a:lnTo>
                <a:lnTo>
                  <a:pt x="2572" y="628"/>
                </a:lnTo>
                <a:lnTo>
                  <a:pt x="2573" y="625"/>
                </a:lnTo>
                <a:lnTo>
                  <a:pt x="2574" y="622"/>
                </a:lnTo>
                <a:lnTo>
                  <a:pt x="2574" y="619"/>
                </a:lnTo>
                <a:lnTo>
                  <a:pt x="2574" y="616"/>
                </a:lnTo>
                <a:lnTo>
                  <a:pt x="2575" y="613"/>
                </a:lnTo>
                <a:lnTo>
                  <a:pt x="2576" y="611"/>
                </a:lnTo>
                <a:lnTo>
                  <a:pt x="2577" y="608"/>
                </a:lnTo>
                <a:lnTo>
                  <a:pt x="2581" y="605"/>
                </a:lnTo>
                <a:lnTo>
                  <a:pt x="2585" y="604"/>
                </a:lnTo>
                <a:lnTo>
                  <a:pt x="2590" y="605"/>
                </a:lnTo>
                <a:lnTo>
                  <a:pt x="2594" y="608"/>
                </a:lnTo>
                <a:lnTo>
                  <a:pt x="2599" y="611"/>
                </a:lnTo>
                <a:lnTo>
                  <a:pt x="2603" y="615"/>
                </a:lnTo>
                <a:lnTo>
                  <a:pt x="2607" y="619"/>
                </a:lnTo>
                <a:lnTo>
                  <a:pt x="2611" y="622"/>
                </a:lnTo>
                <a:lnTo>
                  <a:pt x="2617" y="618"/>
                </a:lnTo>
                <a:lnTo>
                  <a:pt x="2620" y="616"/>
                </a:lnTo>
                <a:lnTo>
                  <a:pt x="2623" y="614"/>
                </a:lnTo>
                <a:lnTo>
                  <a:pt x="2626" y="611"/>
                </a:lnTo>
                <a:lnTo>
                  <a:pt x="2629" y="608"/>
                </a:lnTo>
                <a:lnTo>
                  <a:pt x="2631" y="606"/>
                </a:lnTo>
                <a:lnTo>
                  <a:pt x="2633" y="604"/>
                </a:lnTo>
                <a:lnTo>
                  <a:pt x="2635" y="601"/>
                </a:lnTo>
                <a:lnTo>
                  <a:pt x="2636" y="599"/>
                </a:lnTo>
                <a:lnTo>
                  <a:pt x="2637" y="595"/>
                </a:lnTo>
                <a:lnTo>
                  <a:pt x="2639" y="592"/>
                </a:lnTo>
                <a:lnTo>
                  <a:pt x="2640" y="590"/>
                </a:lnTo>
                <a:lnTo>
                  <a:pt x="2642" y="586"/>
                </a:lnTo>
                <a:lnTo>
                  <a:pt x="2644" y="583"/>
                </a:lnTo>
                <a:lnTo>
                  <a:pt x="2645" y="580"/>
                </a:lnTo>
                <a:lnTo>
                  <a:pt x="2646" y="577"/>
                </a:lnTo>
                <a:lnTo>
                  <a:pt x="2647" y="573"/>
                </a:lnTo>
                <a:lnTo>
                  <a:pt x="2644" y="572"/>
                </a:lnTo>
                <a:lnTo>
                  <a:pt x="2644" y="570"/>
                </a:lnTo>
                <a:lnTo>
                  <a:pt x="2643" y="568"/>
                </a:lnTo>
                <a:lnTo>
                  <a:pt x="2641" y="567"/>
                </a:lnTo>
                <a:lnTo>
                  <a:pt x="2643" y="558"/>
                </a:lnTo>
                <a:lnTo>
                  <a:pt x="2644" y="550"/>
                </a:lnTo>
                <a:lnTo>
                  <a:pt x="2644" y="541"/>
                </a:lnTo>
                <a:lnTo>
                  <a:pt x="2643" y="534"/>
                </a:lnTo>
                <a:lnTo>
                  <a:pt x="2641" y="526"/>
                </a:lnTo>
                <a:lnTo>
                  <a:pt x="2638" y="518"/>
                </a:lnTo>
                <a:lnTo>
                  <a:pt x="2634" y="510"/>
                </a:lnTo>
                <a:lnTo>
                  <a:pt x="2629" y="503"/>
                </a:lnTo>
                <a:lnTo>
                  <a:pt x="2634" y="500"/>
                </a:lnTo>
                <a:lnTo>
                  <a:pt x="2639" y="498"/>
                </a:lnTo>
                <a:lnTo>
                  <a:pt x="2644" y="494"/>
                </a:lnTo>
                <a:lnTo>
                  <a:pt x="2649" y="490"/>
                </a:lnTo>
                <a:lnTo>
                  <a:pt x="2654" y="487"/>
                </a:lnTo>
                <a:lnTo>
                  <a:pt x="2658" y="483"/>
                </a:lnTo>
                <a:lnTo>
                  <a:pt x="2662" y="478"/>
                </a:lnTo>
                <a:lnTo>
                  <a:pt x="2665" y="473"/>
                </a:lnTo>
                <a:lnTo>
                  <a:pt x="2669" y="476"/>
                </a:lnTo>
                <a:lnTo>
                  <a:pt x="2672" y="479"/>
                </a:lnTo>
                <a:lnTo>
                  <a:pt x="2676" y="481"/>
                </a:lnTo>
                <a:lnTo>
                  <a:pt x="2679" y="483"/>
                </a:lnTo>
                <a:lnTo>
                  <a:pt x="2683" y="484"/>
                </a:lnTo>
                <a:lnTo>
                  <a:pt x="2687" y="484"/>
                </a:lnTo>
                <a:lnTo>
                  <a:pt x="2691" y="484"/>
                </a:lnTo>
                <a:lnTo>
                  <a:pt x="2695" y="482"/>
                </a:lnTo>
                <a:lnTo>
                  <a:pt x="2695" y="485"/>
                </a:lnTo>
                <a:lnTo>
                  <a:pt x="2697" y="487"/>
                </a:lnTo>
                <a:lnTo>
                  <a:pt x="2699" y="487"/>
                </a:lnTo>
                <a:lnTo>
                  <a:pt x="2701" y="488"/>
                </a:lnTo>
                <a:lnTo>
                  <a:pt x="2704" y="488"/>
                </a:lnTo>
                <a:lnTo>
                  <a:pt x="2707" y="489"/>
                </a:lnTo>
                <a:lnTo>
                  <a:pt x="2710" y="488"/>
                </a:lnTo>
                <a:lnTo>
                  <a:pt x="2714" y="488"/>
                </a:lnTo>
                <a:lnTo>
                  <a:pt x="2717" y="487"/>
                </a:lnTo>
                <a:lnTo>
                  <a:pt x="2720" y="487"/>
                </a:lnTo>
                <a:lnTo>
                  <a:pt x="2722" y="486"/>
                </a:lnTo>
                <a:lnTo>
                  <a:pt x="2726" y="485"/>
                </a:lnTo>
                <a:lnTo>
                  <a:pt x="2725" y="481"/>
                </a:lnTo>
                <a:lnTo>
                  <a:pt x="2726" y="477"/>
                </a:lnTo>
                <a:lnTo>
                  <a:pt x="2726" y="474"/>
                </a:lnTo>
                <a:lnTo>
                  <a:pt x="2728" y="470"/>
                </a:lnTo>
                <a:lnTo>
                  <a:pt x="2730" y="467"/>
                </a:lnTo>
                <a:lnTo>
                  <a:pt x="2733" y="465"/>
                </a:lnTo>
                <a:lnTo>
                  <a:pt x="2736" y="462"/>
                </a:lnTo>
                <a:lnTo>
                  <a:pt x="2740" y="459"/>
                </a:lnTo>
                <a:lnTo>
                  <a:pt x="2741" y="457"/>
                </a:lnTo>
                <a:lnTo>
                  <a:pt x="2741" y="454"/>
                </a:lnTo>
                <a:lnTo>
                  <a:pt x="2741" y="451"/>
                </a:lnTo>
                <a:lnTo>
                  <a:pt x="2741" y="448"/>
                </a:lnTo>
                <a:lnTo>
                  <a:pt x="2743" y="445"/>
                </a:lnTo>
                <a:lnTo>
                  <a:pt x="2745" y="443"/>
                </a:lnTo>
                <a:lnTo>
                  <a:pt x="2748" y="439"/>
                </a:lnTo>
                <a:lnTo>
                  <a:pt x="2750" y="437"/>
                </a:lnTo>
                <a:lnTo>
                  <a:pt x="2752" y="434"/>
                </a:lnTo>
                <a:lnTo>
                  <a:pt x="2755" y="432"/>
                </a:lnTo>
                <a:lnTo>
                  <a:pt x="2757" y="429"/>
                </a:lnTo>
                <a:lnTo>
                  <a:pt x="2760" y="426"/>
                </a:lnTo>
                <a:lnTo>
                  <a:pt x="2761" y="425"/>
                </a:lnTo>
                <a:lnTo>
                  <a:pt x="2762" y="423"/>
                </a:lnTo>
                <a:lnTo>
                  <a:pt x="2762" y="421"/>
                </a:lnTo>
                <a:lnTo>
                  <a:pt x="2762" y="418"/>
                </a:lnTo>
                <a:lnTo>
                  <a:pt x="2761" y="416"/>
                </a:lnTo>
                <a:lnTo>
                  <a:pt x="2760" y="414"/>
                </a:lnTo>
                <a:lnTo>
                  <a:pt x="2760" y="412"/>
                </a:lnTo>
                <a:lnTo>
                  <a:pt x="2758" y="410"/>
                </a:lnTo>
                <a:lnTo>
                  <a:pt x="2761" y="408"/>
                </a:lnTo>
                <a:lnTo>
                  <a:pt x="2763" y="407"/>
                </a:lnTo>
                <a:lnTo>
                  <a:pt x="2764" y="405"/>
                </a:lnTo>
                <a:lnTo>
                  <a:pt x="2766" y="403"/>
                </a:lnTo>
                <a:lnTo>
                  <a:pt x="2767" y="401"/>
                </a:lnTo>
                <a:lnTo>
                  <a:pt x="2769" y="399"/>
                </a:lnTo>
                <a:lnTo>
                  <a:pt x="2771" y="396"/>
                </a:lnTo>
                <a:lnTo>
                  <a:pt x="2773" y="394"/>
                </a:lnTo>
                <a:lnTo>
                  <a:pt x="2775" y="393"/>
                </a:lnTo>
                <a:lnTo>
                  <a:pt x="2775" y="391"/>
                </a:lnTo>
                <a:lnTo>
                  <a:pt x="2774" y="389"/>
                </a:lnTo>
                <a:lnTo>
                  <a:pt x="2773" y="386"/>
                </a:lnTo>
                <a:lnTo>
                  <a:pt x="2771" y="384"/>
                </a:lnTo>
                <a:lnTo>
                  <a:pt x="2771" y="382"/>
                </a:lnTo>
                <a:lnTo>
                  <a:pt x="2771" y="381"/>
                </a:lnTo>
                <a:lnTo>
                  <a:pt x="2771" y="380"/>
                </a:lnTo>
                <a:lnTo>
                  <a:pt x="2776" y="377"/>
                </a:lnTo>
                <a:lnTo>
                  <a:pt x="2778" y="374"/>
                </a:lnTo>
                <a:lnTo>
                  <a:pt x="2779" y="371"/>
                </a:lnTo>
                <a:lnTo>
                  <a:pt x="2780" y="368"/>
                </a:lnTo>
                <a:lnTo>
                  <a:pt x="2780" y="365"/>
                </a:lnTo>
                <a:lnTo>
                  <a:pt x="2780" y="362"/>
                </a:lnTo>
                <a:lnTo>
                  <a:pt x="2780" y="358"/>
                </a:lnTo>
                <a:lnTo>
                  <a:pt x="2780" y="355"/>
                </a:lnTo>
                <a:lnTo>
                  <a:pt x="2784" y="355"/>
                </a:lnTo>
                <a:lnTo>
                  <a:pt x="2788" y="355"/>
                </a:lnTo>
                <a:lnTo>
                  <a:pt x="2793" y="354"/>
                </a:lnTo>
                <a:lnTo>
                  <a:pt x="2796" y="352"/>
                </a:lnTo>
                <a:lnTo>
                  <a:pt x="2799" y="350"/>
                </a:lnTo>
                <a:lnTo>
                  <a:pt x="2802" y="348"/>
                </a:lnTo>
                <a:lnTo>
                  <a:pt x="2802" y="344"/>
                </a:lnTo>
                <a:lnTo>
                  <a:pt x="2802" y="340"/>
                </a:lnTo>
                <a:lnTo>
                  <a:pt x="2800" y="337"/>
                </a:lnTo>
                <a:lnTo>
                  <a:pt x="2799" y="334"/>
                </a:lnTo>
                <a:lnTo>
                  <a:pt x="2798" y="331"/>
                </a:lnTo>
                <a:lnTo>
                  <a:pt x="2797" y="328"/>
                </a:lnTo>
                <a:lnTo>
                  <a:pt x="2796" y="325"/>
                </a:lnTo>
                <a:lnTo>
                  <a:pt x="2796" y="322"/>
                </a:lnTo>
                <a:lnTo>
                  <a:pt x="2796" y="320"/>
                </a:lnTo>
                <a:lnTo>
                  <a:pt x="2796" y="317"/>
                </a:lnTo>
                <a:lnTo>
                  <a:pt x="2796" y="315"/>
                </a:lnTo>
                <a:lnTo>
                  <a:pt x="2797" y="311"/>
                </a:lnTo>
                <a:lnTo>
                  <a:pt x="2798" y="308"/>
                </a:lnTo>
                <a:lnTo>
                  <a:pt x="2801" y="305"/>
                </a:lnTo>
                <a:lnTo>
                  <a:pt x="2798" y="305"/>
                </a:lnTo>
                <a:lnTo>
                  <a:pt x="2795" y="304"/>
                </a:lnTo>
                <a:lnTo>
                  <a:pt x="2793" y="304"/>
                </a:lnTo>
                <a:lnTo>
                  <a:pt x="2791" y="302"/>
                </a:lnTo>
                <a:lnTo>
                  <a:pt x="2789" y="301"/>
                </a:lnTo>
                <a:lnTo>
                  <a:pt x="2787" y="300"/>
                </a:lnTo>
                <a:lnTo>
                  <a:pt x="2785" y="300"/>
                </a:lnTo>
                <a:lnTo>
                  <a:pt x="2783" y="301"/>
                </a:lnTo>
                <a:lnTo>
                  <a:pt x="2776" y="304"/>
                </a:lnTo>
                <a:lnTo>
                  <a:pt x="2768" y="306"/>
                </a:lnTo>
                <a:lnTo>
                  <a:pt x="2760" y="308"/>
                </a:lnTo>
                <a:lnTo>
                  <a:pt x="2753" y="308"/>
                </a:lnTo>
                <a:lnTo>
                  <a:pt x="2745" y="309"/>
                </a:lnTo>
                <a:lnTo>
                  <a:pt x="2737" y="310"/>
                </a:lnTo>
                <a:lnTo>
                  <a:pt x="2730" y="311"/>
                </a:lnTo>
                <a:lnTo>
                  <a:pt x="2723" y="313"/>
                </a:lnTo>
                <a:lnTo>
                  <a:pt x="2720" y="315"/>
                </a:lnTo>
                <a:lnTo>
                  <a:pt x="2717" y="317"/>
                </a:lnTo>
                <a:lnTo>
                  <a:pt x="2715" y="319"/>
                </a:lnTo>
                <a:lnTo>
                  <a:pt x="2712" y="321"/>
                </a:lnTo>
                <a:lnTo>
                  <a:pt x="2708" y="322"/>
                </a:lnTo>
                <a:lnTo>
                  <a:pt x="2705" y="325"/>
                </a:lnTo>
                <a:lnTo>
                  <a:pt x="2702" y="326"/>
                </a:lnTo>
                <a:lnTo>
                  <a:pt x="2698" y="328"/>
                </a:lnTo>
                <a:lnTo>
                  <a:pt x="2700" y="329"/>
                </a:lnTo>
                <a:lnTo>
                  <a:pt x="2701" y="330"/>
                </a:lnTo>
                <a:lnTo>
                  <a:pt x="2701" y="332"/>
                </a:lnTo>
                <a:lnTo>
                  <a:pt x="2701" y="333"/>
                </a:lnTo>
                <a:lnTo>
                  <a:pt x="2695" y="337"/>
                </a:lnTo>
                <a:lnTo>
                  <a:pt x="2689" y="339"/>
                </a:lnTo>
                <a:lnTo>
                  <a:pt x="2684" y="340"/>
                </a:lnTo>
                <a:lnTo>
                  <a:pt x="2677" y="340"/>
                </a:lnTo>
                <a:lnTo>
                  <a:pt x="2671" y="340"/>
                </a:lnTo>
                <a:lnTo>
                  <a:pt x="2665" y="339"/>
                </a:lnTo>
                <a:lnTo>
                  <a:pt x="2659" y="337"/>
                </a:lnTo>
                <a:lnTo>
                  <a:pt x="2654" y="335"/>
                </a:lnTo>
                <a:lnTo>
                  <a:pt x="2651" y="334"/>
                </a:lnTo>
                <a:lnTo>
                  <a:pt x="2648" y="333"/>
                </a:lnTo>
                <a:lnTo>
                  <a:pt x="2646" y="333"/>
                </a:lnTo>
                <a:lnTo>
                  <a:pt x="2644" y="334"/>
                </a:lnTo>
                <a:lnTo>
                  <a:pt x="2641" y="335"/>
                </a:lnTo>
                <a:lnTo>
                  <a:pt x="2639" y="336"/>
                </a:lnTo>
                <a:lnTo>
                  <a:pt x="2637" y="337"/>
                </a:lnTo>
                <a:lnTo>
                  <a:pt x="2634" y="339"/>
                </a:lnTo>
                <a:lnTo>
                  <a:pt x="2633" y="340"/>
                </a:lnTo>
                <a:lnTo>
                  <a:pt x="2630" y="340"/>
                </a:lnTo>
                <a:lnTo>
                  <a:pt x="2628" y="339"/>
                </a:lnTo>
                <a:lnTo>
                  <a:pt x="2627" y="337"/>
                </a:lnTo>
                <a:lnTo>
                  <a:pt x="2626" y="334"/>
                </a:lnTo>
                <a:lnTo>
                  <a:pt x="2624" y="331"/>
                </a:lnTo>
                <a:lnTo>
                  <a:pt x="2625" y="329"/>
                </a:lnTo>
                <a:lnTo>
                  <a:pt x="2629" y="328"/>
                </a:lnTo>
                <a:lnTo>
                  <a:pt x="2626" y="325"/>
                </a:lnTo>
                <a:lnTo>
                  <a:pt x="2623" y="323"/>
                </a:lnTo>
                <a:lnTo>
                  <a:pt x="2619" y="322"/>
                </a:lnTo>
                <a:lnTo>
                  <a:pt x="2618" y="320"/>
                </a:lnTo>
                <a:lnTo>
                  <a:pt x="2618" y="315"/>
                </a:lnTo>
                <a:lnTo>
                  <a:pt x="2618" y="310"/>
                </a:lnTo>
                <a:lnTo>
                  <a:pt x="2618" y="306"/>
                </a:lnTo>
                <a:lnTo>
                  <a:pt x="2617" y="301"/>
                </a:lnTo>
                <a:lnTo>
                  <a:pt x="2615" y="297"/>
                </a:lnTo>
                <a:lnTo>
                  <a:pt x="2614" y="293"/>
                </a:lnTo>
                <a:lnTo>
                  <a:pt x="2611" y="289"/>
                </a:lnTo>
                <a:lnTo>
                  <a:pt x="2608" y="285"/>
                </a:lnTo>
                <a:lnTo>
                  <a:pt x="2611" y="282"/>
                </a:lnTo>
                <a:lnTo>
                  <a:pt x="2613" y="278"/>
                </a:lnTo>
                <a:lnTo>
                  <a:pt x="2614" y="275"/>
                </a:lnTo>
                <a:lnTo>
                  <a:pt x="2617" y="273"/>
                </a:lnTo>
                <a:lnTo>
                  <a:pt x="2613" y="273"/>
                </a:lnTo>
                <a:lnTo>
                  <a:pt x="2609" y="273"/>
                </a:lnTo>
                <a:lnTo>
                  <a:pt x="2605" y="273"/>
                </a:lnTo>
                <a:lnTo>
                  <a:pt x="2600" y="272"/>
                </a:lnTo>
                <a:lnTo>
                  <a:pt x="2596" y="271"/>
                </a:lnTo>
                <a:lnTo>
                  <a:pt x="2593" y="270"/>
                </a:lnTo>
                <a:lnTo>
                  <a:pt x="2588" y="268"/>
                </a:lnTo>
                <a:lnTo>
                  <a:pt x="2584" y="267"/>
                </a:lnTo>
                <a:lnTo>
                  <a:pt x="2582" y="265"/>
                </a:lnTo>
                <a:lnTo>
                  <a:pt x="2581" y="264"/>
                </a:lnTo>
                <a:lnTo>
                  <a:pt x="2580" y="262"/>
                </a:lnTo>
                <a:lnTo>
                  <a:pt x="2579" y="260"/>
                </a:lnTo>
                <a:lnTo>
                  <a:pt x="2579" y="258"/>
                </a:lnTo>
                <a:lnTo>
                  <a:pt x="2578" y="256"/>
                </a:lnTo>
                <a:lnTo>
                  <a:pt x="2578" y="254"/>
                </a:lnTo>
                <a:lnTo>
                  <a:pt x="2577" y="252"/>
                </a:lnTo>
                <a:lnTo>
                  <a:pt x="2574" y="249"/>
                </a:lnTo>
                <a:lnTo>
                  <a:pt x="2570" y="247"/>
                </a:lnTo>
                <a:lnTo>
                  <a:pt x="2566" y="246"/>
                </a:lnTo>
                <a:lnTo>
                  <a:pt x="2562" y="245"/>
                </a:lnTo>
                <a:lnTo>
                  <a:pt x="2557" y="245"/>
                </a:lnTo>
                <a:lnTo>
                  <a:pt x="2552" y="245"/>
                </a:lnTo>
                <a:lnTo>
                  <a:pt x="2547" y="244"/>
                </a:lnTo>
                <a:lnTo>
                  <a:pt x="2543" y="242"/>
                </a:lnTo>
                <a:lnTo>
                  <a:pt x="2541" y="241"/>
                </a:lnTo>
                <a:lnTo>
                  <a:pt x="2538" y="240"/>
                </a:lnTo>
                <a:lnTo>
                  <a:pt x="2535" y="238"/>
                </a:lnTo>
                <a:lnTo>
                  <a:pt x="2532" y="238"/>
                </a:lnTo>
                <a:lnTo>
                  <a:pt x="2530" y="237"/>
                </a:lnTo>
                <a:lnTo>
                  <a:pt x="2526" y="235"/>
                </a:lnTo>
                <a:lnTo>
                  <a:pt x="2523" y="235"/>
                </a:lnTo>
                <a:lnTo>
                  <a:pt x="2520" y="234"/>
                </a:lnTo>
                <a:lnTo>
                  <a:pt x="2517" y="233"/>
                </a:lnTo>
                <a:lnTo>
                  <a:pt x="2513" y="232"/>
                </a:lnTo>
                <a:lnTo>
                  <a:pt x="2509" y="232"/>
                </a:lnTo>
                <a:lnTo>
                  <a:pt x="2505" y="231"/>
                </a:lnTo>
                <a:lnTo>
                  <a:pt x="2501" y="232"/>
                </a:lnTo>
                <a:lnTo>
                  <a:pt x="2497" y="232"/>
                </a:lnTo>
                <a:lnTo>
                  <a:pt x="2492" y="232"/>
                </a:lnTo>
                <a:lnTo>
                  <a:pt x="2488" y="232"/>
                </a:lnTo>
                <a:lnTo>
                  <a:pt x="2486" y="228"/>
                </a:lnTo>
                <a:lnTo>
                  <a:pt x="2483" y="226"/>
                </a:lnTo>
                <a:lnTo>
                  <a:pt x="2479" y="224"/>
                </a:lnTo>
                <a:lnTo>
                  <a:pt x="2476" y="221"/>
                </a:lnTo>
                <a:lnTo>
                  <a:pt x="2476" y="218"/>
                </a:lnTo>
                <a:lnTo>
                  <a:pt x="2477" y="216"/>
                </a:lnTo>
                <a:lnTo>
                  <a:pt x="2478" y="213"/>
                </a:lnTo>
                <a:lnTo>
                  <a:pt x="2479" y="210"/>
                </a:lnTo>
                <a:lnTo>
                  <a:pt x="2480" y="208"/>
                </a:lnTo>
                <a:lnTo>
                  <a:pt x="2481" y="205"/>
                </a:lnTo>
                <a:lnTo>
                  <a:pt x="2480" y="203"/>
                </a:lnTo>
                <a:lnTo>
                  <a:pt x="2479" y="200"/>
                </a:lnTo>
                <a:lnTo>
                  <a:pt x="2476" y="197"/>
                </a:lnTo>
                <a:lnTo>
                  <a:pt x="2473" y="195"/>
                </a:lnTo>
                <a:lnTo>
                  <a:pt x="2470" y="193"/>
                </a:lnTo>
                <a:lnTo>
                  <a:pt x="2469" y="191"/>
                </a:lnTo>
                <a:lnTo>
                  <a:pt x="2468" y="182"/>
                </a:lnTo>
                <a:lnTo>
                  <a:pt x="2466" y="175"/>
                </a:lnTo>
                <a:lnTo>
                  <a:pt x="2462" y="167"/>
                </a:lnTo>
                <a:lnTo>
                  <a:pt x="2459" y="160"/>
                </a:lnTo>
                <a:lnTo>
                  <a:pt x="2455" y="153"/>
                </a:lnTo>
                <a:lnTo>
                  <a:pt x="2449" y="146"/>
                </a:lnTo>
                <a:lnTo>
                  <a:pt x="2444" y="139"/>
                </a:lnTo>
                <a:lnTo>
                  <a:pt x="2438" y="132"/>
                </a:lnTo>
                <a:lnTo>
                  <a:pt x="2437" y="131"/>
                </a:lnTo>
                <a:lnTo>
                  <a:pt x="2437" y="129"/>
                </a:lnTo>
                <a:lnTo>
                  <a:pt x="2438" y="128"/>
                </a:lnTo>
                <a:lnTo>
                  <a:pt x="2440" y="126"/>
                </a:lnTo>
                <a:lnTo>
                  <a:pt x="2441" y="124"/>
                </a:lnTo>
                <a:lnTo>
                  <a:pt x="2443" y="123"/>
                </a:lnTo>
                <a:lnTo>
                  <a:pt x="2443" y="121"/>
                </a:lnTo>
                <a:lnTo>
                  <a:pt x="2443" y="119"/>
                </a:lnTo>
                <a:lnTo>
                  <a:pt x="2439" y="111"/>
                </a:lnTo>
                <a:lnTo>
                  <a:pt x="2435" y="105"/>
                </a:lnTo>
                <a:lnTo>
                  <a:pt x="2431" y="98"/>
                </a:lnTo>
                <a:lnTo>
                  <a:pt x="2428" y="91"/>
                </a:lnTo>
                <a:lnTo>
                  <a:pt x="2425" y="83"/>
                </a:lnTo>
                <a:lnTo>
                  <a:pt x="2421" y="76"/>
                </a:lnTo>
                <a:lnTo>
                  <a:pt x="2417" y="69"/>
                </a:lnTo>
                <a:lnTo>
                  <a:pt x="2414" y="62"/>
                </a:lnTo>
                <a:lnTo>
                  <a:pt x="2412" y="58"/>
                </a:lnTo>
                <a:lnTo>
                  <a:pt x="2410" y="55"/>
                </a:lnTo>
                <a:lnTo>
                  <a:pt x="2408" y="51"/>
                </a:lnTo>
                <a:lnTo>
                  <a:pt x="2405" y="47"/>
                </a:lnTo>
                <a:lnTo>
                  <a:pt x="2402" y="44"/>
                </a:lnTo>
                <a:lnTo>
                  <a:pt x="2400" y="41"/>
                </a:lnTo>
                <a:lnTo>
                  <a:pt x="2397" y="37"/>
                </a:lnTo>
                <a:lnTo>
                  <a:pt x="2394" y="36"/>
                </a:lnTo>
                <a:lnTo>
                  <a:pt x="2392" y="35"/>
                </a:lnTo>
                <a:lnTo>
                  <a:pt x="2390" y="33"/>
                </a:lnTo>
                <a:lnTo>
                  <a:pt x="2388" y="33"/>
                </a:lnTo>
                <a:lnTo>
                  <a:pt x="2386" y="32"/>
                </a:lnTo>
                <a:lnTo>
                  <a:pt x="2384" y="31"/>
                </a:lnTo>
                <a:lnTo>
                  <a:pt x="2382" y="31"/>
                </a:lnTo>
                <a:lnTo>
                  <a:pt x="2379" y="30"/>
                </a:lnTo>
                <a:lnTo>
                  <a:pt x="2377" y="30"/>
                </a:lnTo>
                <a:lnTo>
                  <a:pt x="2373" y="29"/>
                </a:lnTo>
                <a:lnTo>
                  <a:pt x="2369" y="29"/>
                </a:lnTo>
                <a:lnTo>
                  <a:pt x="2364" y="29"/>
                </a:lnTo>
                <a:lnTo>
                  <a:pt x="2360" y="29"/>
                </a:lnTo>
                <a:lnTo>
                  <a:pt x="2356" y="29"/>
                </a:lnTo>
                <a:lnTo>
                  <a:pt x="2352" y="29"/>
                </a:lnTo>
                <a:lnTo>
                  <a:pt x="2349" y="29"/>
                </a:lnTo>
                <a:lnTo>
                  <a:pt x="2344" y="28"/>
                </a:lnTo>
                <a:lnTo>
                  <a:pt x="2340" y="26"/>
                </a:lnTo>
                <a:lnTo>
                  <a:pt x="2337" y="24"/>
                </a:lnTo>
                <a:lnTo>
                  <a:pt x="2333" y="22"/>
                </a:lnTo>
                <a:lnTo>
                  <a:pt x="2329" y="19"/>
                </a:lnTo>
                <a:lnTo>
                  <a:pt x="2326" y="17"/>
                </a:lnTo>
                <a:lnTo>
                  <a:pt x="2322" y="15"/>
                </a:lnTo>
                <a:lnTo>
                  <a:pt x="2319" y="13"/>
                </a:lnTo>
                <a:lnTo>
                  <a:pt x="2315" y="11"/>
                </a:lnTo>
                <a:lnTo>
                  <a:pt x="2310" y="7"/>
                </a:lnTo>
                <a:lnTo>
                  <a:pt x="2304" y="5"/>
                </a:lnTo>
                <a:lnTo>
                  <a:pt x="2298" y="3"/>
                </a:lnTo>
                <a:lnTo>
                  <a:pt x="2291" y="1"/>
                </a:lnTo>
                <a:lnTo>
                  <a:pt x="2283" y="0"/>
                </a:lnTo>
                <a:lnTo>
                  <a:pt x="2276" y="0"/>
                </a:lnTo>
                <a:lnTo>
                  <a:pt x="2269" y="0"/>
                </a:lnTo>
                <a:lnTo>
                  <a:pt x="2263" y="1"/>
                </a:lnTo>
                <a:lnTo>
                  <a:pt x="2261" y="1"/>
                </a:lnTo>
                <a:lnTo>
                  <a:pt x="2258" y="2"/>
                </a:lnTo>
                <a:lnTo>
                  <a:pt x="2256" y="3"/>
                </a:lnTo>
                <a:lnTo>
                  <a:pt x="2253" y="4"/>
                </a:lnTo>
                <a:lnTo>
                  <a:pt x="2250" y="5"/>
                </a:lnTo>
                <a:lnTo>
                  <a:pt x="2246" y="5"/>
                </a:lnTo>
                <a:lnTo>
                  <a:pt x="2243" y="4"/>
                </a:lnTo>
                <a:lnTo>
                  <a:pt x="2240" y="3"/>
                </a:lnTo>
                <a:lnTo>
                  <a:pt x="2237" y="1"/>
                </a:lnTo>
                <a:lnTo>
                  <a:pt x="2234" y="0"/>
                </a:lnTo>
                <a:lnTo>
                  <a:pt x="2231" y="0"/>
                </a:lnTo>
                <a:lnTo>
                  <a:pt x="2228" y="1"/>
                </a:lnTo>
                <a:lnTo>
                  <a:pt x="2221" y="5"/>
                </a:lnTo>
                <a:lnTo>
                  <a:pt x="2214" y="7"/>
                </a:lnTo>
                <a:lnTo>
                  <a:pt x="2207" y="9"/>
                </a:lnTo>
                <a:lnTo>
                  <a:pt x="2200" y="9"/>
                </a:lnTo>
                <a:lnTo>
                  <a:pt x="2193" y="9"/>
                </a:lnTo>
                <a:lnTo>
                  <a:pt x="2186" y="10"/>
                </a:lnTo>
                <a:lnTo>
                  <a:pt x="2180" y="11"/>
                </a:lnTo>
                <a:lnTo>
                  <a:pt x="2174" y="14"/>
                </a:lnTo>
                <a:lnTo>
                  <a:pt x="2170" y="17"/>
                </a:lnTo>
                <a:lnTo>
                  <a:pt x="2165" y="21"/>
                </a:lnTo>
                <a:lnTo>
                  <a:pt x="2159" y="24"/>
                </a:lnTo>
                <a:lnTo>
                  <a:pt x="2155" y="27"/>
                </a:lnTo>
                <a:lnTo>
                  <a:pt x="2150" y="31"/>
                </a:lnTo>
                <a:lnTo>
                  <a:pt x="2145" y="34"/>
                </a:lnTo>
                <a:lnTo>
                  <a:pt x="2140" y="36"/>
                </a:lnTo>
                <a:lnTo>
                  <a:pt x="2134" y="39"/>
                </a:lnTo>
                <a:lnTo>
                  <a:pt x="2133" y="40"/>
                </a:lnTo>
                <a:lnTo>
                  <a:pt x="2132" y="41"/>
                </a:lnTo>
                <a:lnTo>
                  <a:pt x="2131" y="44"/>
                </a:lnTo>
                <a:lnTo>
                  <a:pt x="2131" y="46"/>
                </a:lnTo>
                <a:lnTo>
                  <a:pt x="2131" y="48"/>
                </a:lnTo>
                <a:lnTo>
                  <a:pt x="2131" y="51"/>
                </a:lnTo>
                <a:lnTo>
                  <a:pt x="2132" y="52"/>
                </a:lnTo>
                <a:lnTo>
                  <a:pt x="2134" y="52"/>
                </a:lnTo>
                <a:lnTo>
                  <a:pt x="2142" y="53"/>
                </a:lnTo>
                <a:lnTo>
                  <a:pt x="2149" y="55"/>
                </a:lnTo>
                <a:lnTo>
                  <a:pt x="2154" y="59"/>
                </a:lnTo>
                <a:lnTo>
                  <a:pt x="2157" y="64"/>
                </a:lnTo>
                <a:lnTo>
                  <a:pt x="2160" y="70"/>
                </a:lnTo>
                <a:lnTo>
                  <a:pt x="2163" y="75"/>
                </a:lnTo>
                <a:lnTo>
                  <a:pt x="2164" y="81"/>
                </a:lnTo>
                <a:lnTo>
                  <a:pt x="2163" y="87"/>
                </a:lnTo>
                <a:lnTo>
                  <a:pt x="2161" y="92"/>
                </a:lnTo>
                <a:lnTo>
                  <a:pt x="2158" y="97"/>
                </a:lnTo>
                <a:lnTo>
                  <a:pt x="2154" y="102"/>
                </a:lnTo>
                <a:lnTo>
                  <a:pt x="2149" y="107"/>
                </a:lnTo>
                <a:lnTo>
                  <a:pt x="2143" y="111"/>
                </a:lnTo>
                <a:lnTo>
                  <a:pt x="2138" y="116"/>
                </a:lnTo>
                <a:lnTo>
                  <a:pt x="2132" y="121"/>
                </a:lnTo>
                <a:lnTo>
                  <a:pt x="2127" y="127"/>
                </a:lnTo>
                <a:lnTo>
                  <a:pt x="2126" y="131"/>
                </a:lnTo>
                <a:lnTo>
                  <a:pt x="2124" y="134"/>
                </a:lnTo>
                <a:lnTo>
                  <a:pt x="2124" y="138"/>
                </a:lnTo>
                <a:lnTo>
                  <a:pt x="2123" y="142"/>
                </a:lnTo>
                <a:lnTo>
                  <a:pt x="2121" y="145"/>
                </a:lnTo>
                <a:lnTo>
                  <a:pt x="2120" y="148"/>
                </a:lnTo>
                <a:lnTo>
                  <a:pt x="2118" y="151"/>
                </a:lnTo>
                <a:lnTo>
                  <a:pt x="2115" y="153"/>
                </a:lnTo>
                <a:lnTo>
                  <a:pt x="2112" y="155"/>
                </a:lnTo>
                <a:lnTo>
                  <a:pt x="2109" y="158"/>
                </a:lnTo>
                <a:lnTo>
                  <a:pt x="2108" y="161"/>
                </a:lnTo>
                <a:lnTo>
                  <a:pt x="2105" y="164"/>
                </a:lnTo>
                <a:lnTo>
                  <a:pt x="2100" y="168"/>
                </a:lnTo>
                <a:lnTo>
                  <a:pt x="2099" y="172"/>
                </a:lnTo>
                <a:lnTo>
                  <a:pt x="2099" y="177"/>
                </a:lnTo>
                <a:lnTo>
                  <a:pt x="2100" y="182"/>
                </a:lnTo>
                <a:lnTo>
                  <a:pt x="2102" y="187"/>
                </a:lnTo>
                <a:lnTo>
                  <a:pt x="2103" y="192"/>
                </a:lnTo>
                <a:lnTo>
                  <a:pt x="2103" y="197"/>
                </a:lnTo>
                <a:lnTo>
                  <a:pt x="2100" y="203"/>
                </a:lnTo>
                <a:lnTo>
                  <a:pt x="2102" y="203"/>
                </a:lnTo>
                <a:lnTo>
                  <a:pt x="2104" y="203"/>
                </a:lnTo>
                <a:lnTo>
                  <a:pt x="2105" y="203"/>
                </a:lnTo>
                <a:lnTo>
                  <a:pt x="2107" y="203"/>
                </a:lnTo>
                <a:lnTo>
                  <a:pt x="2103" y="205"/>
                </a:lnTo>
                <a:lnTo>
                  <a:pt x="2100" y="207"/>
                </a:lnTo>
                <a:lnTo>
                  <a:pt x="2097" y="210"/>
                </a:lnTo>
                <a:lnTo>
                  <a:pt x="2094" y="211"/>
                </a:lnTo>
                <a:lnTo>
                  <a:pt x="2086" y="211"/>
                </a:lnTo>
                <a:lnTo>
                  <a:pt x="2079" y="212"/>
                </a:lnTo>
                <a:lnTo>
                  <a:pt x="2072" y="215"/>
                </a:lnTo>
                <a:lnTo>
                  <a:pt x="2066" y="217"/>
                </a:lnTo>
                <a:lnTo>
                  <a:pt x="2059" y="220"/>
                </a:lnTo>
                <a:lnTo>
                  <a:pt x="2053" y="224"/>
                </a:lnTo>
                <a:lnTo>
                  <a:pt x="2047" y="227"/>
                </a:lnTo>
                <a:lnTo>
                  <a:pt x="2039" y="231"/>
                </a:lnTo>
                <a:lnTo>
                  <a:pt x="2032" y="232"/>
                </a:lnTo>
                <a:lnTo>
                  <a:pt x="2026" y="232"/>
                </a:lnTo>
                <a:lnTo>
                  <a:pt x="2020" y="231"/>
                </a:lnTo>
                <a:lnTo>
                  <a:pt x="2013" y="228"/>
                </a:lnTo>
                <a:lnTo>
                  <a:pt x="2007" y="225"/>
                </a:lnTo>
                <a:lnTo>
                  <a:pt x="2000" y="222"/>
                </a:lnTo>
                <a:lnTo>
                  <a:pt x="1994" y="220"/>
                </a:lnTo>
                <a:lnTo>
                  <a:pt x="1987" y="218"/>
                </a:lnTo>
                <a:lnTo>
                  <a:pt x="1976" y="213"/>
                </a:lnTo>
                <a:lnTo>
                  <a:pt x="1978" y="216"/>
                </a:lnTo>
                <a:lnTo>
                  <a:pt x="1978" y="220"/>
                </a:lnTo>
                <a:lnTo>
                  <a:pt x="1979" y="222"/>
                </a:lnTo>
                <a:lnTo>
                  <a:pt x="1979" y="224"/>
                </a:lnTo>
                <a:lnTo>
                  <a:pt x="1978" y="226"/>
                </a:lnTo>
                <a:lnTo>
                  <a:pt x="1978" y="228"/>
                </a:lnTo>
                <a:lnTo>
                  <a:pt x="1977" y="230"/>
                </a:lnTo>
                <a:lnTo>
                  <a:pt x="1976" y="232"/>
                </a:lnTo>
                <a:lnTo>
                  <a:pt x="1973" y="239"/>
                </a:lnTo>
                <a:lnTo>
                  <a:pt x="1969" y="246"/>
                </a:lnTo>
                <a:lnTo>
                  <a:pt x="1965" y="252"/>
                </a:lnTo>
                <a:lnTo>
                  <a:pt x="1960" y="258"/>
                </a:lnTo>
                <a:lnTo>
                  <a:pt x="1956" y="264"/>
                </a:lnTo>
                <a:lnTo>
                  <a:pt x="1952" y="271"/>
                </a:lnTo>
                <a:lnTo>
                  <a:pt x="1948" y="278"/>
                </a:lnTo>
                <a:lnTo>
                  <a:pt x="1944" y="285"/>
                </a:lnTo>
                <a:lnTo>
                  <a:pt x="1944" y="287"/>
                </a:lnTo>
                <a:lnTo>
                  <a:pt x="1944" y="289"/>
                </a:lnTo>
                <a:lnTo>
                  <a:pt x="1944" y="291"/>
                </a:lnTo>
                <a:lnTo>
                  <a:pt x="1945" y="293"/>
                </a:lnTo>
                <a:lnTo>
                  <a:pt x="1946" y="296"/>
                </a:lnTo>
                <a:lnTo>
                  <a:pt x="1946" y="298"/>
                </a:lnTo>
                <a:lnTo>
                  <a:pt x="1947" y="300"/>
                </a:lnTo>
                <a:lnTo>
                  <a:pt x="1947" y="302"/>
                </a:lnTo>
                <a:lnTo>
                  <a:pt x="1944" y="303"/>
                </a:lnTo>
                <a:lnTo>
                  <a:pt x="1941" y="303"/>
                </a:lnTo>
                <a:lnTo>
                  <a:pt x="1938" y="304"/>
                </a:lnTo>
                <a:lnTo>
                  <a:pt x="1935" y="305"/>
                </a:lnTo>
                <a:lnTo>
                  <a:pt x="1932" y="306"/>
                </a:lnTo>
                <a:lnTo>
                  <a:pt x="1929" y="307"/>
                </a:lnTo>
                <a:lnTo>
                  <a:pt x="1927" y="308"/>
                </a:lnTo>
                <a:lnTo>
                  <a:pt x="1926" y="310"/>
                </a:lnTo>
                <a:lnTo>
                  <a:pt x="1923" y="313"/>
                </a:lnTo>
                <a:lnTo>
                  <a:pt x="1923" y="317"/>
                </a:lnTo>
                <a:lnTo>
                  <a:pt x="1923" y="322"/>
                </a:lnTo>
                <a:lnTo>
                  <a:pt x="1925" y="325"/>
                </a:lnTo>
                <a:lnTo>
                  <a:pt x="1927" y="329"/>
                </a:lnTo>
                <a:lnTo>
                  <a:pt x="1930" y="332"/>
                </a:lnTo>
                <a:lnTo>
                  <a:pt x="1934" y="334"/>
                </a:lnTo>
                <a:lnTo>
                  <a:pt x="1938" y="335"/>
                </a:lnTo>
                <a:lnTo>
                  <a:pt x="1940" y="334"/>
                </a:lnTo>
                <a:lnTo>
                  <a:pt x="1942" y="334"/>
                </a:lnTo>
                <a:lnTo>
                  <a:pt x="1945" y="333"/>
                </a:lnTo>
                <a:lnTo>
                  <a:pt x="1947" y="332"/>
                </a:lnTo>
                <a:lnTo>
                  <a:pt x="1950" y="331"/>
                </a:lnTo>
                <a:lnTo>
                  <a:pt x="1952" y="330"/>
                </a:lnTo>
                <a:lnTo>
                  <a:pt x="1954" y="329"/>
                </a:lnTo>
                <a:lnTo>
                  <a:pt x="1956" y="329"/>
                </a:lnTo>
                <a:lnTo>
                  <a:pt x="1961" y="330"/>
                </a:lnTo>
                <a:lnTo>
                  <a:pt x="1967" y="330"/>
                </a:lnTo>
                <a:lnTo>
                  <a:pt x="1972" y="330"/>
                </a:lnTo>
                <a:lnTo>
                  <a:pt x="1977" y="330"/>
                </a:lnTo>
                <a:lnTo>
                  <a:pt x="1983" y="330"/>
                </a:lnTo>
                <a:lnTo>
                  <a:pt x="1988" y="331"/>
                </a:lnTo>
                <a:lnTo>
                  <a:pt x="1993" y="333"/>
                </a:lnTo>
                <a:lnTo>
                  <a:pt x="1998" y="335"/>
                </a:lnTo>
                <a:lnTo>
                  <a:pt x="1999" y="336"/>
                </a:lnTo>
                <a:lnTo>
                  <a:pt x="2001" y="337"/>
                </a:lnTo>
                <a:lnTo>
                  <a:pt x="2002" y="339"/>
                </a:lnTo>
                <a:lnTo>
                  <a:pt x="2005" y="340"/>
                </a:lnTo>
                <a:lnTo>
                  <a:pt x="2009" y="340"/>
                </a:lnTo>
                <a:lnTo>
                  <a:pt x="2012" y="339"/>
                </a:lnTo>
                <a:lnTo>
                  <a:pt x="2016" y="338"/>
                </a:lnTo>
                <a:lnTo>
                  <a:pt x="2019" y="336"/>
                </a:lnTo>
                <a:lnTo>
                  <a:pt x="2022" y="334"/>
                </a:lnTo>
                <a:lnTo>
                  <a:pt x="2025" y="332"/>
                </a:lnTo>
                <a:lnTo>
                  <a:pt x="2028" y="330"/>
                </a:lnTo>
                <a:lnTo>
                  <a:pt x="2032" y="329"/>
                </a:lnTo>
                <a:lnTo>
                  <a:pt x="2040" y="326"/>
                </a:lnTo>
                <a:lnTo>
                  <a:pt x="2050" y="325"/>
                </a:lnTo>
                <a:lnTo>
                  <a:pt x="2059" y="326"/>
                </a:lnTo>
                <a:lnTo>
                  <a:pt x="2067" y="329"/>
                </a:lnTo>
                <a:lnTo>
                  <a:pt x="2075" y="333"/>
                </a:lnTo>
                <a:lnTo>
                  <a:pt x="2082" y="339"/>
                </a:lnTo>
                <a:lnTo>
                  <a:pt x="2089" y="345"/>
                </a:lnTo>
                <a:lnTo>
                  <a:pt x="2096" y="353"/>
                </a:lnTo>
                <a:lnTo>
                  <a:pt x="2097" y="355"/>
                </a:lnTo>
                <a:lnTo>
                  <a:pt x="2099" y="356"/>
                </a:lnTo>
                <a:lnTo>
                  <a:pt x="2102" y="358"/>
                </a:lnTo>
                <a:lnTo>
                  <a:pt x="2105" y="359"/>
                </a:lnTo>
                <a:lnTo>
                  <a:pt x="2108" y="361"/>
                </a:lnTo>
                <a:lnTo>
                  <a:pt x="2110" y="362"/>
                </a:lnTo>
                <a:lnTo>
                  <a:pt x="2113" y="363"/>
                </a:lnTo>
                <a:lnTo>
                  <a:pt x="2115" y="365"/>
                </a:lnTo>
                <a:lnTo>
                  <a:pt x="2118" y="366"/>
                </a:lnTo>
                <a:lnTo>
                  <a:pt x="2121" y="369"/>
                </a:lnTo>
                <a:lnTo>
                  <a:pt x="2124" y="372"/>
                </a:lnTo>
                <a:lnTo>
                  <a:pt x="2125" y="375"/>
                </a:lnTo>
                <a:lnTo>
                  <a:pt x="2127" y="379"/>
                </a:lnTo>
                <a:lnTo>
                  <a:pt x="2127" y="382"/>
                </a:lnTo>
                <a:lnTo>
                  <a:pt x="2127" y="386"/>
                </a:lnTo>
                <a:lnTo>
                  <a:pt x="2126" y="389"/>
                </a:lnTo>
                <a:lnTo>
                  <a:pt x="2125" y="392"/>
                </a:lnTo>
                <a:lnTo>
                  <a:pt x="2124" y="394"/>
                </a:lnTo>
                <a:lnTo>
                  <a:pt x="2121" y="396"/>
                </a:lnTo>
                <a:lnTo>
                  <a:pt x="2119" y="397"/>
                </a:lnTo>
                <a:lnTo>
                  <a:pt x="2114" y="397"/>
                </a:lnTo>
                <a:lnTo>
                  <a:pt x="2109" y="398"/>
                </a:lnTo>
                <a:lnTo>
                  <a:pt x="2105" y="398"/>
                </a:lnTo>
                <a:lnTo>
                  <a:pt x="2099" y="397"/>
                </a:lnTo>
                <a:lnTo>
                  <a:pt x="2095" y="397"/>
                </a:lnTo>
                <a:lnTo>
                  <a:pt x="2090" y="396"/>
                </a:lnTo>
                <a:lnTo>
                  <a:pt x="2086" y="395"/>
                </a:lnTo>
                <a:lnTo>
                  <a:pt x="2081" y="394"/>
                </a:lnTo>
                <a:lnTo>
                  <a:pt x="2074" y="392"/>
                </a:lnTo>
                <a:lnTo>
                  <a:pt x="2066" y="392"/>
                </a:lnTo>
                <a:lnTo>
                  <a:pt x="2059" y="393"/>
                </a:lnTo>
                <a:lnTo>
                  <a:pt x="2051" y="394"/>
                </a:lnTo>
                <a:lnTo>
                  <a:pt x="2044" y="396"/>
                </a:lnTo>
                <a:lnTo>
                  <a:pt x="2035" y="399"/>
                </a:lnTo>
                <a:lnTo>
                  <a:pt x="2027" y="401"/>
                </a:lnTo>
                <a:lnTo>
                  <a:pt x="2019" y="402"/>
                </a:lnTo>
                <a:lnTo>
                  <a:pt x="2017" y="402"/>
                </a:lnTo>
                <a:lnTo>
                  <a:pt x="2015" y="404"/>
                </a:lnTo>
                <a:lnTo>
                  <a:pt x="2013" y="406"/>
                </a:lnTo>
                <a:lnTo>
                  <a:pt x="2012" y="407"/>
                </a:lnTo>
                <a:lnTo>
                  <a:pt x="2010" y="410"/>
                </a:lnTo>
                <a:lnTo>
                  <a:pt x="2008" y="412"/>
                </a:lnTo>
                <a:lnTo>
                  <a:pt x="2006" y="414"/>
                </a:lnTo>
                <a:lnTo>
                  <a:pt x="2004" y="415"/>
                </a:lnTo>
                <a:lnTo>
                  <a:pt x="2002" y="416"/>
                </a:lnTo>
                <a:lnTo>
                  <a:pt x="2000" y="416"/>
                </a:lnTo>
                <a:lnTo>
                  <a:pt x="1998" y="416"/>
                </a:lnTo>
                <a:lnTo>
                  <a:pt x="1996" y="415"/>
                </a:lnTo>
                <a:lnTo>
                  <a:pt x="1994" y="415"/>
                </a:lnTo>
                <a:lnTo>
                  <a:pt x="1991" y="415"/>
                </a:lnTo>
                <a:lnTo>
                  <a:pt x="1989" y="415"/>
                </a:lnTo>
                <a:lnTo>
                  <a:pt x="1987" y="416"/>
                </a:lnTo>
                <a:lnTo>
                  <a:pt x="1979" y="420"/>
                </a:lnTo>
                <a:lnTo>
                  <a:pt x="1973" y="425"/>
                </a:lnTo>
                <a:lnTo>
                  <a:pt x="1968" y="432"/>
                </a:lnTo>
                <a:lnTo>
                  <a:pt x="1964" y="439"/>
                </a:lnTo>
                <a:lnTo>
                  <a:pt x="1960" y="446"/>
                </a:lnTo>
                <a:lnTo>
                  <a:pt x="1956" y="453"/>
                </a:lnTo>
                <a:lnTo>
                  <a:pt x="1952" y="459"/>
                </a:lnTo>
                <a:lnTo>
                  <a:pt x="1946" y="464"/>
                </a:lnTo>
                <a:lnTo>
                  <a:pt x="1941" y="466"/>
                </a:lnTo>
                <a:lnTo>
                  <a:pt x="1934" y="468"/>
                </a:lnTo>
                <a:lnTo>
                  <a:pt x="1928" y="468"/>
                </a:lnTo>
                <a:lnTo>
                  <a:pt x="1921" y="468"/>
                </a:lnTo>
                <a:lnTo>
                  <a:pt x="1913" y="468"/>
                </a:lnTo>
                <a:lnTo>
                  <a:pt x="1907" y="467"/>
                </a:lnTo>
                <a:lnTo>
                  <a:pt x="1900" y="468"/>
                </a:lnTo>
                <a:lnTo>
                  <a:pt x="1894" y="468"/>
                </a:lnTo>
                <a:lnTo>
                  <a:pt x="1890" y="470"/>
                </a:lnTo>
                <a:lnTo>
                  <a:pt x="1887" y="472"/>
                </a:lnTo>
                <a:lnTo>
                  <a:pt x="1883" y="474"/>
                </a:lnTo>
                <a:lnTo>
                  <a:pt x="1881" y="477"/>
                </a:lnTo>
                <a:lnTo>
                  <a:pt x="1878" y="480"/>
                </a:lnTo>
                <a:lnTo>
                  <a:pt x="1876" y="483"/>
                </a:lnTo>
                <a:lnTo>
                  <a:pt x="1873" y="486"/>
                </a:lnTo>
                <a:lnTo>
                  <a:pt x="1870" y="490"/>
                </a:lnTo>
                <a:lnTo>
                  <a:pt x="1866" y="494"/>
                </a:lnTo>
                <a:lnTo>
                  <a:pt x="1861" y="498"/>
                </a:lnTo>
                <a:lnTo>
                  <a:pt x="1853" y="501"/>
                </a:lnTo>
                <a:lnTo>
                  <a:pt x="1847" y="503"/>
                </a:lnTo>
                <a:lnTo>
                  <a:pt x="1840" y="504"/>
                </a:lnTo>
                <a:lnTo>
                  <a:pt x="1833" y="504"/>
                </a:lnTo>
                <a:lnTo>
                  <a:pt x="1826" y="504"/>
                </a:lnTo>
                <a:lnTo>
                  <a:pt x="1819" y="502"/>
                </a:lnTo>
                <a:lnTo>
                  <a:pt x="1811" y="500"/>
                </a:lnTo>
                <a:lnTo>
                  <a:pt x="1805" y="498"/>
                </a:lnTo>
                <a:lnTo>
                  <a:pt x="1798" y="495"/>
                </a:lnTo>
                <a:lnTo>
                  <a:pt x="1791" y="492"/>
                </a:lnTo>
                <a:lnTo>
                  <a:pt x="1784" y="490"/>
                </a:lnTo>
                <a:lnTo>
                  <a:pt x="1777" y="489"/>
                </a:lnTo>
                <a:lnTo>
                  <a:pt x="1771" y="489"/>
                </a:lnTo>
                <a:lnTo>
                  <a:pt x="1765" y="490"/>
                </a:lnTo>
                <a:lnTo>
                  <a:pt x="1758" y="493"/>
                </a:lnTo>
                <a:lnTo>
                  <a:pt x="1753" y="497"/>
                </a:lnTo>
                <a:lnTo>
                  <a:pt x="1748" y="502"/>
                </a:lnTo>
                <a:lnTo>
                  <a:pt x="1744" y="508"/>
                </a:lnTo>
                <a:lnTo>
                  <a:pt x="1742" y="515"/>
                </a:lnTo>
                <a:lnTo>
                  <a:pt x="1741" y="521"/>
                </a:lnTo>
                <a:lnTo>
                  <a:pt x="1742" y="528"/>
                </a:lnTo>
                <a:lnTo>
                  <a:pt x="1745" y="534"/>
                </a:lnTo>
                <a:lnTo>
                  <a:pt x="1749" y="538"/>
                </a:lnTo>
                <a:lnTo>
                  <a:pt x="1753" y="541"/>
                </a:lnTo>
                <a:lnTo>
                  <a:pt x="1757" y="545"/>
                </a:lnTo>
                <a:lnTo>
                  <a:pt x="1761" y="549"/>
                </a:lnTo>
                <a:lnTo>
                  <a:pt x="1764" y="553"/>
                </a:lnTo>
                <a:lnTo>
                  <a:pt x="1766" y="557"/>
                </a:lnTo>
                <a:lnTo>
                  <a:pt x="1766" y="561"/>
                </a:lnTo>
                <a:lnTo>
                  <a:pt x="1765" y="565"/>
                </a:lnTo>
                <a:lnTo>
                  <a:pt x="1760" y="569"/>
                </a:lnTo>
                <a:lnTo>
                  <a:pt x="1755" y="572"/>
                </a:lnTo>
                <a:lnTo>
                  <a:pt x="1750" y="575"/>
                </a:lnTo>
                <a:lnTo>
                  <a:pt x="1743" y="577"/>
                </a:lnTo>
                <a:lnTo>
                  <a:pt x="1735" y="579"/>
                </a:lnTo>
                <a:lnTo>
                  <a:pt x="1729" y="581"/>
                </a:lnTo>
                <a:lnTo>
                  <a:pt x="1723" y="583"/>
                </a:lnTo>
                <a:lnTo>
                  <a:pt x="1717" y="586"/>
                </a:lnTo>
                <a:lnTo>
                  <a:pt x="1711" y="591"/>
                </a:lnTo>
                <a:lnTo>
                  <a:pt x="1705" y="597"/>
                </a:lnTo>
                <a:lnTo>
                  <a:pt x="1699" y="602"/>
                </a:lnTo>
                <a:lnTo>
                  <a:pt x="1693" y="608"/>
                </a:lnTo>
                <a:lnTo>
                  <a:pt x="1688" y="612"/>
                </a:lnTo>
                <a:lnTo>
                  <a:pt x="1682" y="618"/>
                </a:lnTo>
                <a:lnTo>
                  <a:pt x="1676" y="622"/>
                </a:lnTo>
                <a:lnTo>
                  <a:pt x="1669" y="625"/>
                </a:lnTo>
                <a:lnTo>
                  <a:pt x="1659" y="628"/>
                </a:lnTo>
                <a:lnTo>
                  <a:pt x="1650" y="630"/>
                </a:lnTo>
                <a:lnTo>
                  <a:pt x="1640" y="632"/>
                </a:lnTo>
                <a:lnTo>
                  <a:pt x="1630" y="633"/>
                </a:lnTo>
                <a:lnTo>
                  <a:pt x="1620" y="633"/>
                </a:lnTo>
                <a:lnTo>
                  <a:pt x="1609" y="634"/>
                </a:lnTo>
                <a:lnTo>
                  <a:pt x="1599" y="634"/>
                </a:lnTo>
                <a:lnTo>
                  <a:pt x="1589" y="634"/>
                </a:lnTo>
                <a:lnTo>
                  <a:pt x="1578" y="634"/>
                </a:lnTo>
                <a:lnTo>
                  <a:pt x="1568" y="633"/>
                </a:lnTo>
                <a:lnTo>
                  <a:pt x="1558" y="634"/>
                </a:lnTo>
                <a:lnTo>
                  <a:pt x="1547" y="634"/>
                </a:lnTo>
                <a:lnTo>
                  <a:pt x="1536" y="635"/>
                </a:lnTo>
                <a:lnTo>
                  <a:pt x="1527" y="637"/>
                </a:lnTo>
                <a:lnTo>
                  <a:pt x="1517" y="639"/>
                </a:lnTo>
                <a:lnTo>
                  <a:pt x="1507" y="642"/>
                </a:lnTo>
                <a:lnTo>
                  <a:pt x="1500" y="645"/>
                </a:lnTo>
                <a:lnTo>
                  <a:pt x="1494" y="650"/>
                </a:lnTo>
                <a:lnTo>
                  <a:pt x="1487" y="655"/>
                </a:lnTo>
                <a:lnTo>
                  <a:pt x="1481" y="660"/>
                </a:lnTo>
                <a:lnTo>
                  <a:pt x="1474" y="665"/>
                </a:lnTo>
                <a:lnTo>
                  <a:pt x="1468" y="669"/>
                </a:lnTo>
                <a:lnTo>
                  <a:pt x="1460" y="671"/>
                </a:lnTo>
                <a:lnTo>
                  <a:pt x="1452" y="672"/>
                </a:lnTo>
                <a:lnTo>
                  <a:pt x="1449" y="671"/>
                </a:lnTo>
                <a:lnTo>
                  <a:pt x="1445" y="670"/>
                </a:lnTo>
                <a:lnTo>
                  <a:pt x="1442" y="669"/>
                </a:lnTo>
                <a:lnTo>
                  <a:pt x="1439" y="668"/>
                </a:lnTo>
                <a:lnTo>
                  <a:pt x="1435" y="667"/>
                </a:lnTo>
                <a:lnTo>
                  <a:pt x="1432" y="667"/>
                </a:lnTo>
                <a:lnTo>
                  <a:pt x="1427" y="667"/>
                </a:lnTo>
                <a:lnTo>
                  <a:pt x="1424" y="668"/>
                </a:lnTo>
                <a:lnTo>
                  <a:pt x="1422" y="668"/>
                </a:lnTo>
                <a:lnTo>
                  <a:pt x="1422" y="665"/>
                </a:lnTo>
                <a:lnTo>
                  <a:pt x="1421" y="662"/>
                </a:lnTo>
                <a:lnTo>
                  <a:pt x="1418" y="661"/>
                </a:lnTo>
                <a:lnTo>
                  <a:pt x="1410" y="661"/>
                </a:lnTo>
                <a:lnTo>
                  <a:pt x="1403" y="660"/>
                </a:lnTo>
                <a:lnTo>
                  <a:pt x="1395" y="660"/>
                </a:lnTo>
                <a:lnTo>
                  <a:pt x="1388" y="659"/>
                </a:lnTo>
                <a:lnTo>
                  <a:pt x="1380" y="658"/>
                </a:lnTo>
                <a:lnTo>
                  <a:pt x="1373" y="656"/>
                </a:lnTo>
                <a:lnTo>
                  <a:pt x="1364" y="655"/>
                </a:lnTo>
                <a:lnTo>
                  <a:pt x="1357" y="653"/>
                </a:lnTo>
                <a:lnTo>
                  <a:pt x="1349" y="651"/>
                </a:lnTo>
                <a:lnTo>
                  <a:pt x="1342" y="649"/>
                </a:lnTo>
                <a:lnTo>
                  <a:pt x="1334" y="647"/>
                </a:lnTo>
                <a:lnTo>
                  <a:pt x="1327" y="644"/>
                </a:lnTo>
                <a:lnTo>
                  <a:pt x="1320" y="641"/>
                </a:lnTo>
                <a:lnTo>
                  <a:pt x="1313" y="638"/>
                </a:lnTo>
                <a:lnTo>
                  <a:pt x="1305" y="635"/>
                </a:lnTo>
                <a:lnTo>
                  <a:pt x="1298" y="631"/>
                </a:lnTo>
                <a:lnTo>
                  <a:pt x="1290" y="628"/>
                </a:lnTo>
                <a:lnTo>
                  <a:pt x="1283" y="625"/>
                </a:lnTo>
                <a:lnTo>
                  <a:pt x="1275" y="622"/>
                </a:lnTo>
                <a:lnTo>
                  <a:pt x="1267" y="620"/>
                </a:lnTo>
                <a:lnTo>
                  <a:pt x="1259" y="618"/>
                </a:lnTo>
                <a:lnTo>
                  <a:pt x="1252" y="618"/>
                </a:lnTo>
                <a:lnTo>
                  <a:pt x="1243" y="618"/>
                </a:lnTo>
                <a:lnTo>
                  <a:pt x="1235" y="618"/>
                </a:lnTo>
                <a:lnTo>
                  <a:pt x="1221" y="620"/>
                </a:lnTo>
                <a:lnTo>
                  <a:pt x="1206" y="622"/>
                </a:lnTo>
                <a:lnTo>
                  <a:pt x="1190" y="623"/>
                </a:lnTo>
                <a:lnTo>
                  <a:pt x="1174" y="625"/>
                </a:lnTo>
                <a:lnTo>
                  <a:pt x="1158" y="626"/>
                </a:lnTo>
                <a:lnTo>
                  <a:pt x="1143" y="626"/>
                </a:lnTo>
                <a:lnTo>
                  <a:pt x="1126" y="625"/>
                </a:lnTo>
                <a:lnTo>
                  <a:pt x="1111" y="623"/>
                </a:lnTo>
                <a:lnTo>
                  <a:pt x="1096" y="621"/>
                </a:lnTo>
                <a:lnTo>
                  <a:pt x="1083" y="617"/>
                </a:lnTo>
                <a:lnTo>
                  <a:pt x="1069" y="611"/>
                </a:lnTo>
                <a:lnTo>
                  <a:pt x="1056" y="605"/>
                </a:lnTo>
                <a:lnTo>
                  <a:pt x="1045" y="596"/>
                </a:lnTo>
                <a:lnTo>
                  <a:pt x="1035" y="585"/>
                </a:lnTo>
                <a:lnTo>
                  <a:pt x="1027" y="571"/>
                </a:lnTo>
                <a:lnTo>
                  <a:pt x="1020" y="556"/>
                </a:lnTo>
                <a:lnTo>
                  <a:pt x="1019" y="553"/>
                </a:lnTo>
                <a:lnTo>
                  <a:pt x="1017" y="549"/>
                </a:lnTo>
                <a:lnTo>
                  <a:pt x="1015" y="546"/>
                </a:lnTo>
                <a:lnTo>
                  <a:pt x="1013" y="543"/>
                </a:lnTo>
                <a:lnTo>
                  <a:pt x="1010" y="540"/>
                </a:lnTo>
                <a:lnTo>
                  <a:pt x="1007" y="537"/>
                </a:lnTo>
                <a:lnTo>
                  <a:pt x="1003" y="535"/>
                </a:lnTo>
                <a:lnTo>
                  <a:pt x="1000" y="534"/>
                </a:lnTo>
                <a:lnTo>
                  <a:pt x="995" y="531"/>
                </a:lnTo>
                <a:lnTo>
                  <a:pt x="989" y="529"/>
                </a:lnTo>
                <a:lnTo>
                  <a:pt x="984" y="528"/>
                </a:lnTo>
                <a:lnTo>
                  <a:pt x="979" y="526"/>
                </a:lnTo>
                <a:lnTo>
                  <a:pt x="973" y="524"/>
                </a:lnTo>
                <a:lnTo>
                  <a:pt x="968" y="522"/>
                </a:lnTo>
                <a:lnTo>
                  <a:pt x="962" y="521"/>
                </a:lnTo>
                <a:lnTo>
                  <a:pt x="957" y="519"/>
                </a:lnTo>
                <a:lnTo>
                  <a:pt x="951" y="517"/>
                </a:lnTo>
                <a:lnTo>
                  <a:pt x="946" y="514"/>
                </a:lnTo>
                <a:lnTo>
                  <a:pt x="941" y="511"/>
                </a:lnTo>
                <a:lnTo>
                  <a:pt x="937" y="507"/>
                </a:lnTo>
                <a:lnTo>
                  <a:pt x="932" y="503"/>
                </a:lnTo>
                <a:lnTo>
                  <a:pt x="927" y="499"/>
                </a:lnTo>
                <a:lnTo>
                  <a:pt x="923" y="497"/>
                </a:lnTo>
                <a:lnTo>
                  <a:pt x="917" y="494"/>
                </a:lnTo>
                <a:lnTo>
                  <a:pt x="910" y="493"/>
                </a:lnTo>
                <a:lnTo>
                  <a:pt x="903" y="492"/>
                </a:lnTo>
                <a:lnTo>
                  <a:pt x="896" y="491"/>
                </a:lnTo>
                <a:lnTo>
                  <a:pt x="889" y="490"/>
                </a:lnTo>
                <a:lnTo>
                  <a:pt x="881" y="490"/>
                </a:lnTo>
                <a:lnTo>
                  <a:pt x="874" y="490"/>
                </a:lnTo>
                <a:lnTo>
                  <a:pt x="867" y="490"/>
                </a:lnTo>
                <a:lnTo>
                  <a:pt x="861" y="490"/>
                </a:lnTo>
                <a:lnTo>
                  <a:pt x="854" y="489"/>
                </a:lnTo>
                <a:lnTo>
                  <a:pt x="847" y="489"/>
                </a:lnTo>
                <a:lnTo>
                  <a:pt x="840" y="489"/>
                </a:lnTo>
                <a:lnTo>
                  <a:pt x="834" y="488"/>
                </a:lnTo>
                <a:lnTo>
                  <a:pt x="827" y="487"/>
                </a:lnTo>
                <a:lnTo>
                  <a:pt x="819" y="486"/>
                </a:lnTo>
                <a:lnTo>
                  <a:pt x="812" y="484"/>
                </a:lnTo>
                <a:lnTo>
                  <a:pt x="806" y="482"/>
                </a:lnTo>
                <a:lnTo>
                  <a:pt x="803" y="480"/>
                </a:lnTo>
                <a:lnTo>
                  <a:pt x="800" y="478"/>
                </a:lnTo>
                <a:lnTo>
                  <a:pt x="797" y="475"/>
                </a:lnTo>
                <a:lnTo>
                  <a:pt x="796" y="472"/>
                </a:lnTo>
                <a:lnTo>
                  <a:pt x="794" y="468"/>
                </a:lnTo>
                <a:lnTo>
                  <a:pt x="793" y="465"/>
                </a:lnTo>
                <a:lnTo>
                  <a:pt x="792" y="463"/>
                </a:lnTo>
                <a:lnTo>
                  <a:pt x="791" y="459"/>
                </a:lnTo>
                <a:lnTo>
                  <a:pt x="791" y="454"/>
                </a:lnTo>
                <a:lnTo>
                  <a:pt x="793" y="449"/>
                </a:lnTo>
                <a:lnTo>
                  <a:pt x="796" y="445"/>
                </a:lnTo>
                <a:lnTo>
                  <a:pt x="800" y="441"/>
                </a:lnTo>
                <a:lnTo>
                  <a:pt x="804" y="437"/>
                </a:lnTo>
                <a:lnTo>
                  <a:pt x="808" y="433"/>
                </a:lnTo>
                <a:lnTo>
                  <a:pt x="811" y="429"/>
                </a:lnTo>
                <a:lnTo>
                  <a:pt x="812" y="425"/>
                </a:lnTo>
                <a:lnTo>
                  <a:pt x="811" y="420"/>
                </a:lnTo>
                <a:lnTo>
                  <a:pt x="811" y="415"/>
                </a:lnTo>
                <a:lnTo>
                  <a:pt x="812" y="410"/>
                </a:lnTo>
                <a:lnTo>
                  <a:pt x="813" y="405"/>
                </a:lnTo>
                <a:lnTo>
                  <a:pt x="813" y="401"/>
                </a:lnTo>
                <a:lnTo>
                  <a:pt x="814" y="397"/>
                </a:lnTo>
                <a:lnTo>
                  <a:pt x="813" y="394"/>
                </a:lnTo>
                <a:lnTo>
                  <a:pt x="812" y="392"/>
                </a:lnTo>
                <a:lnTo>
                  <a:pt x="807" y="386"/>
                </a:lnTo>
                <a:lnTo>
                  <a:pt x="803" y="380"/>
                </a:lnTo>
                <a:lnTo>
                  <a:pt x="799" y="374"/>
                </a:lnTo>
                <a:lnTo>
                  <a:pt x="795" y="367"/>
                </a:lnTo>
                <a:lnTo>
                  <a:pt x="792" y="360"/>
                </a:lnTo>
                <a:lnTo>
                  <a:pt x="789" y="353"/>
                </a:lnTo>
                <a:lnTo>
                  <a:pt x="785" y="347"/>
                </a:lnTo>
                <a:lnTo>
                  <a:pt x="781" y="340"/>
                </a:lnTo>
                <a:lnTo>
                  <a:pt x="775" y="334"/>
                </a:lnTo>
                <a:lnTo>
                  <a:pt x="768" y="329"/>
                </a:lnTo>
                <a:lnTo>
                  <a:pt x="759" y="327"/>
                </a:lnTo>
                <a:lnTo>
                  <a:pt x="751" y="326"/>
                </a:lnTo>
                <a:lnTo>
                  <a:pt x="743" y="325"/>
                </a:lnTo>
                <a:lnTo>
                  <a:pt x="735" y="325"/>
                </a:lnTo>
                <a:lnTo>
                  <a:pt x="727" y="324"/>
                </a:lnTo>
                <a:lnTo>
                  <a:pt x="719" y="322"/>
                </a:lnTo>
                <a:lnTo>
                  <a:pt x="712" y="319"/>
                </a:lnTo>
                <a:lnTo>
                  <a:pt x="706" y="314"/>
                </a:lnTo>
                <a:lnTo>
                  <a:pt x="698" y="309"/>
                </a:lnTo>
                <a:lnTo>
                  <a:pt x="692" y="304"/>
                </a:lnTo>
                <a:lnTo>
                  <a:pt x="686" y="299"/>
                </a:lnTo>
                <a:lnTo>
                  <a:pt x="680" y="294"/>
                </a:lnTo>
                <a:lnTo>
                  <a:pt x="674" y="289"/>
                </a:lnTo>
                <a:lnTo>
                  <a:pt x="667" y="285"/>
                </a:lnTo>
                <a:lnTo>
                  <a:pt x="670" y="284"/>
                </a:lnTo>
                <a:lnTo>
                  <a:pt x="672" y="283"/>
                </a:lnTo>
                <a:lnTo>
                  <a:pt x="674" y="282"/>
                </a:lnTo>
                <a:lnTo>
                  <a:pt x="673" y="279"/>
                </a:lnTo>
                <a:lnTo>
                  <a:pt x="671" y="278"/>
                </a:lnTo>
                <a:lnTo>
                  <a:pt x="668" y="276"/>
                </a:lnTo>
                <a:lnTo>
                  <a:pt x="667" y="274"/>
                </a:lnTo>
                <a:lnTo>
                  <a:pt x="666" y="273"/>
                </a:lnTo>
                <a:lnTo>
                  <a:pt x="668" y="25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2" name="Freeform 211"/>
          <p:cNvSpPr>
            <a:spLocks/>
          </p:cNvSpPr>
          <p:nvPr/>
        </p:nvSpPr>
        <p:spPr bwMode="auto">
          <a:xfrm>
            <a:off x="3925888" y="3137799"/>
            <a:ext cx="552450" cy="574675"/>
          </a:xfrm>
          <a:custGeom>
            <a:avLst/>
            <a:gdLst/>
            <a:ahLst/>
            <a:cxnLst>
              <a:cxn ang="0">
                <a:pos x="235" y="364"/>
              </a:cxn>
              <a:cxn ang="0">
                <a:pos x="241" y="328"/>
              </a:cxn>
              <a:cxn ang="0">
                <a:pos x="221" y="287"/>
              </a:cxn>
              <a:cxn ang="0">
                <a:pos x="206" y="257"/>
              </a:cxn>
              <a:cxn ang="0">
                <a:pos x="212" y="241"/>
              </a:cxn>
              <a:cxn ang="0">
                <a:pos x="201" y="227"/>
              </a:cxn>
              <a:cxn ang="0">
                <a:pos x="176" y="193"/>
              </a:cxn>
              <a:cxn ang="0">
                <a:pos x="152" y="193"/>
              </a:cxn>
              <a:cxn ang="0">
                <a:pos x="125" y="212"/>
              </a:cxn>
              <a:cxn ang="0">
                <a:pos x="98" y="204"/>
              </a:cxn>
              <a:cxn ang="0">
                <a:pos x="68" y="219"/>
              </a:cxn>
              <a:cxn ang="0">
                <a:pos x="38" y="220"/>
              </a:cxn>
              <a:cxn ang="0">
                <a:pos x="46" y="199"/>
              </a:cxn>
              <a:cxn ang="0">
                <a:pos x="42" y="187"/>
              </a:cxn>
              <a:cxn ang="0">
                <a:pos x="47" y="171"/>
              </a:cxn>
              <a:cxn ang="0">
                <a:pos x="60" y="158"/>
              </a:cxn>
              <a:cxn ang="0">
                <a:pos x="52" y="144"/>
              </a:cxn>
              <a:cxn ang="0">
                <a:pos x="50" y="130"/>
              </a:cxn>
              <a:cxn ang="0">
                <a:pos x="24" y="129"/>
              </a:cxn>
              <a:cxn ang="0">
                <a:pos x="18" y="106"/>
              </a:cxn>
              <a:cxn ang="0">
                <a:pos x="5" y="96"/>
              </a:cxn>
              <a:cxn ang="0">
                <a:pos x="10" y="87"/>
              </a:cxn>
              <a:cxn ang="0">
                <a:pos x="21" y="71"/>
              </a:cxn>
              <a:cxn ang="0">
                <a:pos x="31" y="62"/>
              </a:cxn>
              <a:cxn ang="0">
                <a:pos x="38" y="56"/>
              </a:cxn>
              <a:cxn ang="0">
                <a:pos x="59" y="62"/>
              </a:cxn>
              <a:cxn ang="0">
                <a:pos x="78" y="54"/>
              </a:cxn>
              <a:cxn ang="0">
                <a:pos x="68" y="35"/>
              </a:cxn>
              <a:cxn ang="0">
                <a:pos x="64" y="17"/>
              </a:cxn>
              <a:cxn ang="0">
                <a:pos x="67" y="1"/>
              </a:cxn>
              <a:cxn ang="0">
                <a:pos x="101" y="15"/>
              </a:cxn>
              <a:cxn ang="0">
                <a:pos x="117" y="36"/>
              </a:cxn>
              <a:cxn ang="0">
                <a:pos x="136" y="41"/>
              </a:cxn>
              <a:cxn ang="0">
                <a:pos x="131" y="64"/>
              </a:cxn>
              <a:cxn ang="0">
                <a:pos x="175" y="70"/>
              </a:cxn>
              <a:cxn ang="0">
                <a:pos x="196" y="86"/>
              </a:cxn>
              <a:cxn ang="0">
                <a:pos x="210" y="101"/>
              </a:cxn>
              <a:cxn ang="0">
                <a:pos x="218" y="113"/>
              </a:cxn>
              <a:cxn ang="0">
                <a:pos x="211" y="131"/>
              </a:cxn>
              <a:cxn ang="0">
                <a:pos x="193" y="136"/>
              </a:cxn>
              <a:cxn ang="0">
                <a:pos x="180" y="134"/>
              </a:cxn>
              <a:cxn ang="0">
                <a:pos x="194" y="160"/>
              </a:cxn>
              <a:cxn ang="0">
                <a:pos x="223" y="177"/>
              </a:cxn>
              <a:cxn ang="0">
                <a:pos x="230" y="189"/>
              </a:cxn>
              <a:cxn ang="0">
                <a:pos x="249" y="209"/>
              </a:cxn>
              <a:cxn ang="0">
                <a:pos x="279" y="243"/>
              </a:cxn>
              <a:cxn ang="0">
                <a:pos x="285" y="251"/>
              </a:cxn>
              <a:cxn ang="0">
                <a:pos x="288" y="262"/>
              </a:cxn>
              <a:cxn ang="0">
                <a:pos x="324" y="287"/>
              </a:cxn>
              <a:cxn ang="0">
                <a:pos x="332" y="300"/>
              </a:cxn>
              <a:cxn ang="0">
                <a:pos x="321" y="303"/>
              </a:cxn>
              <a:cxn ang="0">
                <a:pos x="333" y="316"/>
              </a:cxn>
              <a:cxn ang="0">
                <a:pos x="338" y="348"/>
              </a:cxn>
              <a:cxn ang="0">
                <a:pos x="318" y="358"/>
              </a:cxn>
              <a:cxn ang="0">
                <a:pos x="301" y="371"/>
              </a:cxn>
              <a:cxn ang="0">
                <a:pos x="283" y="364"/>
              </a:cxn>
              <a:cxn ang="0">
                <a:pos x="261" y="370"/>
              </a:cxn>
              <a:cxn ang="0">
                <a:pos x="268" y="389"/>
              </a:cxn>
              <a:cxn ang="0">
                <a:pos x="249" y="389"/>
              </a:cxn>
              <a:cxn ang="0">
                <a:pos x="237" y="381"/>
              </a:cxn>
              <a:cxn ang="0">
                <a:pos x="225" y="379"/>
              </a:cxn>
            </a:cxnLst>
            <a:rect l="0" t="0" r="r" b="b"/>
            <a:pathLst>
              <a:path w="342" h="396">
                <a:moveTo>
                  <a:pt x="222" y="375"/>
                </a:moveTo>
                <a:lnTo>
                  <a:pt x="224" y="372"/>
                </a:lnTo>
                <a:lnTo>
                  <a:pt x="225" y="370"/>
                </a:lnTo>
                <a:lnTo>
                  <a:pt x="228" y="369"/>
                </a:lnTo>
                <a:lnTo>
                  <a:pt x="230" y="367"/>
                </a:lnTo>
                <a:lnTo>
                  <a:pt x="232" y="366"/>
                </a:lnTo>
                <a:lnTo>
                  <a:pt x="235" y="364"/>
                </a:lnTo>
                <a:lnTo>
                  <a:pt x="236" y="363"/>
                </a:lnTo>
                <a:lnTo>
                  <a:pt x="238" y="360"/>
                </a:lnTo>
                <a:lnTo>
                  <a:pt x="240" y="353"/>
                </a:lnTo>
                <a:lnTo>
                  <a:pt x="242" y="346"/>
                </a:lnTo>
                <a:lnTo>
                  <a:pt x="242" y="340"/>
                </a:lnTo>
                <a:lnTo>
                  <a:pt x="242" y="334"/>
                </a:lnTo>
                <a:lnTo>
                  <a:pt x="241" y="328"/>
                </a:lnTo>
                <a:lnTo>
                  <a:pt x="240" y="321"/>
                </a:lnTo>
                <a:lnTo>
                  <a:pt x="237" y="315"/>
                </a:lnTo>
                <a:lnTo>
                  <a:pt x="235" y="310"/>
                </a:lnTo>
                <a:lnTo>
                  <a:pt x="232" y="304"/>
                </a:lnTo>
                <a:lnTo>
                  <a:pt x="228" y="299"/>
                </a:lnTo>
                <a:lnTo>
                  <a:pt x="225" y="293"/>
                </a:lnTo>
                <a:lnTo>
                  <a:pt x="221" y="287"/>
                </a:lnTo>
                <a:lnTo>
                  <a:pt x="218" y="281"/>
                </a:lnTo>
                <a:lnTo>
                  <a:pt x="214" y="276"/>
                </a:lnTo>
                <a:lnTo>
                  <a:pt x="210" y="270"/>
                </a:lnTo>
                <a:lnTo>
                  <a:pt x="207" y="265"/>
                </a:lnTo>
                <a:lnTo>
                  <a:pt x="206" y="262"/>
                </a:lnTo>
                <a:lnTo>
                  <a:pt x="206" y="260"/>
                </a:lnTo>
                <a:lnTo>
                  <a:pt x="206" y="257"/>
                </a:lnTo>
                <a:lnTo>
                  <a:pt x="206" y="255"/>
                </a:lnTo>
                <a:lnTo>
                  <a:pt x="207" y="252"/>
                </a:lnTo>
                <a:lnTo>
                  <a:pt x="209" y="249"/>
                </a:lnTo>
                <a:lnTo>
                  <a:pt x="210" y="247"/>
                </a:lnTo>
                <a:lnTo>
                  <a:pt x="211" y="245"/>
                </a:lnTo>
                <a:lnTo>
                  <a:pt x="212" y="243"/>
                </a:lnTo>
                <a:lnTo>
                  <a:pt x="212" y="241"/>
                </a:lnTo>
                <a:lnTo>
                  <a:pt x="211" y="239"/>
                </a:lnTo>
                <a:lnTo>
                  <a:pt x="210" y="238"/>
                </a:lnTo>
                <a:lnTo>
                  <a:pt x="209" y="236"/>
                </a:lnTo>
                <a:lnTo>
                  <a:pt x="208" y="234"/>
                </a:lnTo>
                <a:lnTo>
                  <a:pt x="206" y="233"/>
                </a:lnTo>
                <a:lnTo>
                  <a:pt x="205" y="231"/>
                </a:lnTo>
                <a:lnTo>
                  <a:pt x="201" y="227"/>
                </a:lnTo>
                <a:lnTo>
                  <a:pt x="197" y="222"/>
                </a:lnTo>
                <a:lnTo>
                  <a:pt x="193" y="218"/>
                </a:lnTo>
                <a:lnTo>
                  <a:pt x="189" y="214"/>
                </a:lnTo>
                <a:lnTo>
                  <a:pt x="185" y="209"/>
                </a:lnTo>
                <a:lnTo>
                  <a:pt x="182" y="204"/>
                </a:lnTo>
                <a:lnTo>
                  <a:pt x="179" y="199"/>
                </a:lnTo>
                <a:lnTo>
                  <a:pt x="176" y="193"/>
                </a:lnTo>
                <a:lnTo>
                  <a:pt x="173" y="194"/>
                </a:lnTo>
                <a:lnTo>
                  <a:pt x="171" y="195"/>
                </a:lnTo>
                <a:lnTo>
                  <a:pt x="168" y="195"/>
                </a:lnTo>
                <a:lnTo>
                  <a:pt x="164" y="194"/>
                </a:lnTo>
                <a:lnTo>
                  <a:pt x="160" y="194"/>
                </a:lnTo>
                <a:lnTo>
                  <a:pt x="156" y="194"/>
                </a:lnTo>
                <a:lnTo>
                  <a:pt x="152" y="193"/>
                </a:lnTo>
                <a:lnTo>
                  <a:pt x="148" y="193"/>
                </a:lnTo>
                <a:lnTo>
                  <a:pt x="143" y="194"/>
                </a:lnTo>
                <a:lnTo>
                  <a:pt x="139" y="197"/>
                </a:lnTo>
                <a:lnTo>
                  <a:pt x="135" y="201"/>
                </a:lnTo>
                <a:lnTo>
                  <a:pt x="132" y="205"/>
                </a:lnTo>
                <a:lnTo>
                  <a:pt x="128" y="208"/>
                </a:lnTo>
                <a:lnTo>
                  <a:pt x="125" y="212"/>
                </a:lnTo>
                <a:lnTo>
                  <a:pt x="122" y="214"/>
                </a:lnTo>
                <a:lnTo>
                  <a:pt x="118" y="214"/>
                </a:lnTo>
                <a:lnTo>
                  <a:pt x="114" y="214"/>
                </a:lnTo>
                <a:lnTo>
                  <a:pt x="110" y="212"/>
                </a:lnTo>
                <a:lnTo>
                  <a:pt x="106" y="209"/>
                </a:lnTo>
                <a:lnTo>
                  <a:pt x="102" y="207"/>
                </a:lnTo>
                <a:lnTo>
                  <a:pt x="98" y="204"/>
                </a:lnTo>
                <a:lnTo>
                  <a:pt x="95" y="202"/>
                </a:lnTo>
                <a:lnTo>
                  <a:pt x="91" y="201"/>
                </a:lnTo>
                <a:lnTo>
                  <a:pt x="87" y="202"/>
                </a:lnTo>
                <a:lnTo>
                  <a:pt x="82" y="205"/>
                </a:lnTo>
                <a:lnTo>
                  <a:pt x="77" y="209"/>
                </a:lnTo>
                <a:lnTo>
                  <a:pt x="73" y="214"/>
                </a:lnTo>
                <a:lnTo>
                  <a:pt x="68" y="219"/>
                </a:lnTo>
                <a:lnTo>
                  <a:pt x="63" y="225"/>
                </a:lnTo>
                <a:lnTo>
                  <a:pt x="57" y="228"/>
                </a:lnTo>
                <a:lnTo>
                  <a:pt x="52" y="230"/>
                </a:lnTo>
                <a:lnTo>
                  <a:pt x="45" y="229"/>
                </a:lnTo>
                <a:lnTo>
                  <a:pt x="40" y="227"/>
                </a:lnTo>
                <a:lnTo>
                  <a:pt x="38" y="223"/>
                </a:lnTo>
                <a:lnTo>
                  <a:pt x="38" y="220"/>
                </a:lnTo>
                <a:lnTo>
                  <a:pt x="40" y="217"/>
                </a:lnTo>
                <a:lnTo>
                  <a:pt x="42" y="214"/>
                </a:lnTo>
                <a:lnTo>
                  <a:pt x="46" y="211"/>
                </a:lnTo>
                <a:lnTo>
                  <a:pt x="48" y="207"/>
                </a:lnTo>
                <a:lnTo>
                  <a:pt x="48" y="202"/>
                </a:lnTo>
                <a:lnTo>
                  <a:pt x="47" y="201"/>
                </a:lnTo>
                <a:lnTo>
                  <a:pt x="46" y="199"/>
                </a:lnTo>
                <a:lnTo>
                  <a:pt x="44" y="198"/>
                </a:lnTo>
                <a:lnTo>
                  <a:pt x="42" y="196"/>
                </a:lnTo>
                <a:lnTo>
                  <a:pt x="40" y="194"/>
                </a:lnTo>
                <a:lnTo>
                  <a:pt x="38" y="192"/>
                </a:lnTo>
                <a:lnTo>
                  <a:pt x="38" y="191"/>
                </a:lnTo>
                <a:lnTo>
                  <a:pt x="40" y="189"/>
                </a:lnTo>
                <a:lnTo>
                  <a:pt x="42" y="187"/>
                </a:lnTo>
                <a:lnTo>
                  <a:pt x="45" y="185"/>
                </a:lnTo>
                <a:lnTo>
                  <a:pt x="47" y="183"/>
                </a:lnTo>
                <a:lnTo>
                  <a:pt x="48" y="181"/>
                </a:lnTo>
                <a:lnTo>
                  <a:pt x="49" y="179"/>
                </a:lnTo>
                <a:lnTo>
                  <a:pt x="49" y="177"/>
                </a:lnTo>
                <a:lnTo>
                  <a:pt x="48" y="174"/>
                </a:lnTo>
                <a:lnTo>
                  <a:pt x="47" y="171"/>
                </a:lnTo>
                <a:lnTo>
                  <a:pt x="51" y="170"/>
                </a:lnTo>
                <a:lnTo>
                  <a:pt x="54" y="169"/>
                </a:lnTo>
                <a:lnTo>
                  <a:pt x="57" y="166"/>
                </a:lnTo>
                <a:lnTo>
                  <a:pt x="59" y="164"/>
                </a:lnTo>
                <a:lnTo>
                  <a:pt x="60" y="162"/>
                </a:lnTo>
                <a:lnTo>
                  <a:pt x="60" y="160"/>
                </a:lnTo>
                <a:lnTo>
                  <a:pt x="60" y="158"/>
                </a:lnTo>
                <a:lnTo>
                  <a:pt x="59" y="157"/>
                </a:lnTo>
                <a:lnTo>
                  <a:pt x="56" y="155"/>
                </a:lnTo>
                <a:lnTo>
                  <a:pt x="54" y="153"/>
                </a:lnTo>
                <a:lnTo>
                  <a:pt x="53" y="151"/>
                </a:lnTo>
                <a:lnTo>
                  <a:pt x="52" y="148"/>
                </a:lnTo>
                <a:lnTo>
                  <a:pt x="51" y="146"/>
                </a:lnTo>
                <a:lnTo>
                  <a:pt x="52" y="144"/>
                </a:lnTo>
                <a:lnTo>
                  <a:pt x="53" y="141"/>
                </a:lnTo>
                <a:lnTo>
                  <a:pt x="56" y="139"/>
                </a:lnTo>
                <a:lnTo>
                  <a:pt x="57" y="137"/>
                </a:lnTo>
                <a:lnTo>
                  <a:pt x="55" y="135"/>
                </a:lnTo>
                <a:lnTo>
                  <a:pt x="53" y="133"/>
                </a:lnTo>
                <a:lnTo>
                  <a:pt x="53" y="130"/>
                </a:lnTo>
                <a:lnTo>
                  <a:pt x="50" y="130"/>
                </a:lnTo>
                <a:lnTo>
                  <a:pt x="46" y="129"/>
                </a:lnTo>
                <a:lnTo>
                  <a:pt x="42" y="129"/>
                </a:lnTo>
                <a:lnTo>
                  <a:pt x="38" y="129"/>
                </a:lnTo>
                <a:lnTo>
                  <a:pt x="35" y="129"/>
                </a:lnTo>
                <a:lnTo>
                  <a:pt x="31" y="129"/>
                </a:lnTo>
                <a:lnTo>
                  <a:pt x="27" y="129"/>
                </a:lnTo>
                <a:lnTo>
                  <a:pt x="24" y="129"/>
                </a:lnTo>
                <a:lnTo>
                  <a:pt x="22" y="127"/>
                </a:lnTo>
                <a:lnTo>
                  <a:pt x="20" y="124"/>
                </a:lnTo>
                <a:lnTo>
                  <a:pt x="19" y="121"/>
                </a:lnTo>
                <a:lnTo>
                  <a:pt x="19" y="117"/>
                </a:lnTo>
                <a:lnTo>
                  <a:pt x="19" y="114"/>
                </a:lnTo>
                <a:lnTo>
                  <a:pt x="19" y="110"/>
                </a:lnTo>
                <a:lnTo>
                  <a:pt x="18" y="106"/>
                </a:lnTo>
                <a:lnTo>
                  <a:pt x="16" y="103"/>
                </a:lnTo>
                <a:lnTo>
                  <a:pt x="14" y="101"/>
                </a:lnTo>
                <a:lnTo>
                  <a:pt x="12" y="100"/>
                </a:lnTo>
                <a:lnTo>
                  <a:pt x="11" y="98"/>
                </a:lnTo>
                <a:lnTo>
                  <a:pt x="9" y="97"/>
                </a:lnTo>
                <a:lnTo>
                  <a:pt x="7" y="97"/>
                </a:lnTo>
                <a:lnTo>
                  <a:pt x="5" y="96"/>
                </a:lnTo>
                <a:lnTo>
                  <a:pt x="3" y="96"/>
                </a:lnTo>
                <a:lnTo>
                  <a:pt x="0" y="95"/>
                </a:lnTo>
                <a:lnTo>
                  <a:pt x="1" y="93"/>
                </a:lnTo>
                <a:lnTo>
                  <a:pt x="3" y="91"/>
                </a:lnTo>
                <a:lnTo>
                  <a:pt x="5" y="90"/>
                </a:lnTo>
                <a:lnTo>
                  <a:pt x="7" y="89"/>
                </a:lnTo>
                <a:lnTo>
                  <a:pt x="10" y="87"/>
                </a:lnTo>
                <a:lnTo>
                  <a:pt x="12" y="86"/>
                </a:lnTo>
                <a:lnTo>
                  <a:pt x="15" y="84"/>
                </a:lnTo>
                <a:lnTo>
                  <a:pt x="17" y="82"/>
                </a:lnTo>
                <a:lnTo>
                  <a:pt x="20" y="81"/>
                </a:lnTo>
                <a:lnTo>
                  <a:pt x="21" y="79"/>
                </a:lnTo>
                <a:lnTo>
                  <a:pt x="21" y="75"/>
                </a:lnTo>
                <a:lnTo>
                  <a:pt x="21" y="71"/>
                </a:lnTo>
                <a:lnTo>
                  <a:pt x="22" y="68"/>
                </a:lnTo>
                <a:lnTo>
                  <a:pt x="23" y="67"/>
                </a:lnTo>
                <a:lnTo>
                  <a:pt x="24" y="66"/>
                </a:lnTo>
                <a:lnTo>
                  <a:pt x="26" y="65"/>
                </a:lnTo>
                <a:lnTo>
                  <a:pt x="27" y="64"/>
                </a:lnTo>
                <a:lnTo>
                  <a:pt x="30" y="62"/>
                </a:lnTo>
                <a:lnTo>
                  <a:pt x="31" y="62"/>
                </a:lnTo>
                <a:lnTo>
                  <a:pt x="34" y="61"/>
                </a:lnTo>
                <a:lnTo>
                  <a:pt x="36" y="61"/>
                </a:lnTo>
                <a:lnTo>
                  <a:pt x="36" y="60"/>
                </a:lnTo>
                <a:lnTo>
                  <a:pt x="36" y="58"/>
                </a:lnTo>
                <a:lnTo>
                  <a:pt x="36" y="57"/>
                </a:lnTo>
                <a:lnTo>
                  <a:pt x="36" y="56"/>
                </a:lnTo>
                <a:lnTo>
                  <a:pt x="38" y="56"/>
                </a:lnTo>
                <a:lnTo>
                  <a:pt x="39" y="53"/>
                </a:lnTo>
                <a:lnTo>
                  <a:pt x="41" y="51"/>
                </a:lnTo>
                <a:lnTo>
                  <a:pt x="45" y="52"/>
                </a:lnTo>
                <a:lnTo>
                  <a:pt x="49" y="54"/>
                </a:lnTo>
                <a:lnTo>
                  <a:pt x="52" y="57"/>
                </a:lnTo>
                <a:lnTo>
                  <a:pt x="56" y="60"/>
                </a:lnTo>
                <a:lnTo>
                  <a:pt x="59" y="62"/>
                </a:lnTo>
                <a:lnTo>
                  <a:pt x="62" y="64"/>
                </a:lnTo>
                <a:lnTo>
                  <a:pt x="66" y="65"/>
                </a:lnTo>
                <a:lnTo>
                  <a:pt x="70" y="65"/>
                </a:lnTo>
                <a:lnTo>
                  <a:pt x="73" y="63"/>
                </a:lnTo>
                <a:lnTo>
                  <a:pt x="76" y="61"/>
                </a:lnTo>
                <a:lnTo>
                  <a:pt x="78" y="57"/>
                </a:lnTo>
                <a:lnTo>
                  <a:pt x="78" y="54"/>
                </a:lnTo>
                <a:lnTo>
                  <a:pt x="78" y="51"/>
                </a:lnTo>
                <a:lnTo>
                  <a:pt x="77" y="48"/>
                </a:lnTo>
                <a:lnTo>
                  <a:pt x="76" y="45"/>
                </a:lnTo>
                <a:lnTo>
                  <a:pt x="74" y="43"/>
                </a:lnTo>
                <a:lnTo>
                  <a:pt x="72" y="40"/>
                </a:lnTo>
                <a:lnTo>
                  <a:pt x="70" y="38"/>
                </a:lnTo>
                <a:lnTo>
                  <a:pt x="68" y="35"/>
                </a:lnTo>
                <a:lnTo>
                  <a:pt x="68" y="32"/>
                </a:lnTo>
                <a:lnTo>
                  <a:pt x="67" y="30"/>
                </a:lnTo>
                <a:lnTo>
                  <a:pt x="66" y="27"/>
                </a:lnTo>
                <a:lnTo>
                  <a:pt x="65" y="24"/>
                </a:lnTo>
                <a:lnTo>
                  <a:pt x="65" y="21"/>
                </a:lnTo>
                <a:lnTo>
                  <a:pt x="65" y="18"/>
                </a:lnTo>
                <a:lnTo>
                  <a:pt x="64" y="17"/>
                </a:lnTo>
                <a:lnTo>
                  <a:pt x="62" y="16"/>
                </a:lnTo>
                <a:lnTo>
                  <a:pt x="61" y="15"/>
                </a:lnTo>
                <a:lnTo>
                  <a:pt x="60" y="13"/>
                </a:lnTo>
                <a:lnTo>
                  <a:pt x="60" y="9"/>
                </a:lnTo>
                <a:lnTo>
                  <a:pt x="61" y="5"/>
                </a:lnTo>
                <a:lnTo>
                  <a:pt x="64" y="3"/>
                </a:lnTo>
                <a:lnTo>
                  <a:pt x="67" y="1"/>
                </a:lnTo>
                <a:lnTo>
                  <a:pt x="71" y="0"/>
                </a:lnTo>
                <a:lnTo>
                  <a:pt x="75" y="0"/>
                </a:lnTo>
                <a:lnTo>
                  <a:pt x="79" y="2"/>
                </a:lnTo>
                <a:lnTo>
                  <a:pt x="83" y="4"/>
                </a:lnTo>
                <a:lnTo>
                  <a:pt x="95" y="9"/>
                </a:lnTo>
                <a:lnTo>
                  <a:pt x="98" y="11"/>
                </a:lnTo>
                <a:lnTo>
                  <a:pt x="101" y="15"/>
                </a:lnTo>
                <a:lnTo>
                  <a:pt x="104" y="16"/>
                </a:lnTo>
                <a:lnTo>
                  <a:pt x="106" y="19"/>
                </a:lnTo>
                <a:lnTo>
                  <a:pt x="109" y="22"/>
                </a:lnTo>
                <a:lnTo>
                  <a:pt x="111" y="25"/>
                </a:lnTo>
                <a:lnTo>
                  <a:pt x="113" y="29"/>
                </a:lnTo>
                <a:lnTo>
                  <a:pt x="115" y="33"/>
                </a:lnTo>
                <a:lnTo>
                  <a:pt x="117" y="36"/>
                </a:lnTo>
                <a:lnTo>
                  <a:pt x="121" y="36"/>
                </a:lnTo>
                <a:lnTo>
                  <a:pt x="124" y="37"/>
                </a:lnTo>
                <a:lnTo>
                  <a:pt x="128" y="36"/>
                </a:lnTo>
                <a:lnTo>
                  <a:pt x="132" y="36"/>
                </a:lnTo>
                <a:lnTo>
                  <a:pt x="134" y="37"/>
                </a:lnTo>
                <a:lnTo>
                  <a:pt x="136" y="38"/>
                </a:lnTo>
                <a:lnTo>
                  <a:pt x="136" y="41"/>
                </a:lnTo>
                <a:lnTo>
                  <a:pt x="135" y="45"/>
                </a:lnTo>
                <a:lnTo>
                  <a:pt x="133" y="48"/>
                </a:lnTo>
                <a:lnTo>
                  <a:pt x="132" y="51"/>
                </a:lnTo>
                <a:lnTo>
                  <a:pt x="131" y="55"/>
                </a:lnTo>
                <a:lnTo>
                  <a:pt x="130" y="58"/>
                </a:lnTo>
                <a:lnTo>
                  <a:pt x="130" y="61"/>
                </a:lnTo>
                <a:lnTo>
                  <a:pt x="131" y="64"/>
                </a:lnTo>
                <a:lnTo>
                  <a:pt x="133" y="66"/>
                </a:lnTo>
                <a:lnTo>
                  <a:pt x="140" y="69"/>
                </a:lnTo>
                <a:lnTo>
                  <a:pt x="147" y="71"/>
                </a:lnTo>
                <a:lnTo>
                  <a:pt x="154" y="72"/>
                </a:lnTo>
                <a:lnTo>
                  <a:pt x="162" y="71"/>
                </a:lnTo>
                <a:lnTo>
                  <a:pt x="169" y="71"/>
                </a:lnTo>
                <a:lnTo>
                  <a:pt x="175" y="70"/>
                </a:lnTo>
                <a:lnTo>
                  <a:pt x="183" y="70"/>
                </a:lnTo>
                <a:lnTo>
                  <a:pt x="190" y="72"/>
                </a:lnTo>
                <a:lnTo>
                  <a:pt x="194" y="73"/>
                </a:lnTo>
                <a:lnTo>
                  <a:pt x="195" y="76"/>
                </a:lnTo>
                <a:lnTo>
                  <a:pt x="196" y="79"/>
                </a:lnTo>
                <a:lnTo>
                  <a:pt x="196" y="82"/>
                </a:lnTo>
                <a:lnTo>
                  <a:pt x="196" y="86"/>
                </a:lnTo>
                <a:lnTo>
                  <a:pt x="196" y="90"/>
                </a:lnTo>
                <a:lnTo>
                  <a:pt x="197" y="93"/>
                </a:lnTo>
                <a:lnTo>
                  <a:pt x="199" y="96"/>
                </a:lnTo>
                <a:lnTo>
                  <a:pt x="202" y="97"/>
                </a:lnTo>
                <a:lnTo>
                  <a:pt x="205" y="98"/>
                </a:lnTo>
                <a:lnTo>
                  <a:pt x="208" y="100"/>
                </a:lnTo>
                <a:lnTo>
                  <a:pt x="210" y="101"/>
                </a:lnTo>
                <a:lnTo>
                  <a:pt x="213" y="102"/>
                </a:lnTo>
                <a:lnTo>
                  <a:pt x="215" y="104"/>
                </a:lnTo>
                <a:lnTo>
                  <a:pt x="217" y="106"/>
                </a:lnTo>
                <a:lnTo>
                  <a:pt x="219" y="108"/>
                </a:lnTo>
                <a:lnTo>
                  <a:pt x="219" y="110"/>
                </a:lnTo>
                <a:lnTo>
                  <a:pt x="219" y="112"/>
                </a:lnTo>
                <a:lnTo>
                  <a:pt x="218" y="113"/>
                </a:lnTo>
                <a:lnTo>
                  <a:pt x="217" y="115"/>
                </a:lnTo>
                <a:lnTo>
                  <a:pt x="216" y="117"/>
                </a:lnTo>
                <a:lnTo>
                  <a:pt x="215" y="119"/>
                </a:lnTo>
                <a:lnTo>
                  <a:pt x="215" y="122"/>
                </a:lnTo>
                <a:lnTo>
                  <a:pt x="214" y="125"/>
                </a:lnTo>
                <a:lnTo>
                  <a:pt x="213" y="128"/>
                </a:lnTo>
                <a:lnTo>
                  <a:pt x="211" y="131"/>
                </a:lnTo>
                <a:lnTo>
                  <a:pt x="208" y="133"/>
                </a:lnTo>
                <a:lnTo>
                  <a:pt x="205" y="135"/>
                </a:lnTo>
                <a:lnTo>
                  <a:pt x="201" y="137"/>
                </a:lnTo>
                <a:lnTo>
                  <a:pt x="197" y="138"/>
                </a:lnTo>
                <a:lnTo>
                  <a:pt x="193" y="140"/>
                </a:lnTo>
                <a:lnTo>
                  <a:pt x="193" y="137"/>
                </a:lnTo>
                <a:lnTo>
                  <a:pt x="193" y="136"/>
                </a:lnTo>
                <a:lnTo>
                  <a:pt x="191" y="134"/>
                </a:lnTo>
                <a:lnTo>
                  <a:pt x="190" y="134"/>
                </a:lnTo>
                <a:lnTo>
                  <a:pt x="188" y="133"/>
                </a:lnTo>
                <a:lnTo>
                  <a:pt x="186" y="133"/>
                </a:lnTo>
                <a:lnTo>
                  <a:pt x="184" y="133"/>
                </a:lnTo>
                <a:lnTo>
                  <a:pt x="182" y="134"/>
                </a:lnTo>
                <a:lnTo>
                  <a:pt x="180" y="134"/>
                </a:lnTo>
                <a:lnTo>
                  <a:pt x="179" y="135"/>
                </a:lnTo>
                <a:lnTo>
                  <a:pt x="178" y="136"/>
                </a:lnTo>
                <a:lnTo>
                  <a:pt x="177" y="137"/>
                </a:lnTo>
                <a:lnTo>
                  <a:pt x="179" y="144"/>
                </a:lnTo>
                <a:lnTo>
                  <a:pt x="183" y="150"/>
                </a:lnTo>
                <a:lnTo>
                  <a:pt x="188" y="155"/>
                </a:lnTo>
                <a:lnTo>
                  <a:pt x="194" y="160"/>
                </a:lnTo>
                <a:lnTo>
                  <a:pt x="201" y="164"/>
                </a:lnTo>
                <a:lnTo>
                  <a:pt x="208" y="167"/>
                </a:lnTo>
                <a:lnTo>
                  <a:pt x="215" y="169"/>
                </a:lnTo>
                <a:lnTo>
                  <a:pt x="223" y="171"/>
                </a:lnTo>
                <a:lnTo>
                  <a:pt x="222" y="173"/>
                </a:lnTo>
                <a:lnTo>
                  <a:pt x="223" y="175"/>
                </a:lnTo>
                <a:lnTo>
                  <a:pt x="223" y="177"/>
                </a:lnTo>
                <a:lnTo>
                  <a:pt x="224" y="178"/>
                </a:lnTo>
                <a:lnTo>
                  <a:pt x="225" y="180"/>
                </a:lnTo>
                <a:lnTo>
                  <a:pt x="226" y="181"/>
                </a:lnTo>
                <a:lnTo>
                  <a:pt x="227" y="183"/>
                </a:lnTo>
                <a:lnTo>
                  <a:pt x="227" y="184"/>
                </a:lnTo>
                <a:lnTo>
                  <a:pt x="228" y="187"/>
                </a:lnTo>
                <a:lnTo>
                  <a:pt x="230" y="189"/>
                </a:lnTo>
                <a:lnTo>
                  <a:pt x="233" y="192"/>
                </a:lnTo>
                <a:lnTo>
                  <a:pt x="236" y="194"/>
                </a:lnTo>
                <a:lnTo>
                  <a:pt x="238" y="196"/>
                </a:lnTo>
                <a:lnTo>
                  <a:pt x="241" y="198"/>
                </a:lnTo>
                <a:lnTo>
                  <a:pt x="243" y="201"/>
                </a:lnTo>
                <a:lnTo>
                  <a:pt x="245" y="203"/>
                </a:lnTo>
                <a:lnTo>
                  <a:pt x="249" y="209"/>
                </a:lnTo>
                <a:lnTo>
                  <a:pt x="253" y="214"/>
                </a:lnTo>
                <a:lnTo>
                  <a:pt x="257" y="218"/>
                </a:lnTo>
                <a:lnTo>
                  <a:pt x="262" y="223"/>
                </a:lnTo>
                <a:lnTo>
                  <a:pt x="266" y="228"/>
                </a:lnTo>
                <a:lnTo>
                  <a:pt x="270" y="233"/>
                </a:lnTo>
                <a:lnTo>
                  <a:pt x="275" y="238"/>
                </a:lnTo>
                <a:lnTo>
                  <a:pt x="279" y="243"/>
                </a:lnTo>
                <a:lnTo>
                  <a:pt x="276" y="243"/>
                </a:lnTo>
                <a:lnTo>
                  <a:pt x="276" y="245"/>
                </a:lnTo>
                <a:lnTo>
                  <a:pt x="277" y="247"/>
                </a:lnTo>
                <a:lnTo>
                  <a:pt x="276" y="248"/>
                </a:lnTo>
                <a:lnTo>
                  <a:pt x="279" y="249"/>
                </a:lnTo>
                <a:lnTo>
                  <a:pt x="282" y="250"/>
                </a:lnTo>
                <a:lnTo>
                  <a:pt x="285" y="251"/>
                </a:lnTo>
                <a:lnTo>
                  <a:pt x="288" y="254"/>
                </a:lnTo>
                <a:lnTo>
                  <a:pt x="285" y="254"/>
                </a:lnTo>
                <a:lnTo>
                  <a:pt x="282" y="254"/>
                </a:lnTo>
                <a:lnTo>
                  <a:pt x="279" y="254"/>
                </a:lnTo>
                <a:lnTo>
                  <a:pt x="276" y="254"/>
                </a:lnTo>
                <a:lnTo>
                  <a:pt x="282" y="258"/>
                </a:lnTo>
                <a:lnTo>
                  <a:pt x="288" y="262"/>
                </a:lnTo>
                <a:lnTo>
                  <a:pt x="293" y="266"/>
                </a:lnTo>
                <a:lnTo>
                  <a:pt x="299" y="271"/>
                </a:lnTo>
                <a:lnTo>
                  <a:pt x="304" y="275"/>
                </a:lnTo>
                <a:lnTo>
                  <a:pt x="311" y="279"/>
                </a:lnTo>
                <a:lnTo>
                  <a:pt x="316" y="282"/>
                </a:lnTo>
                <a:lnTo>
                  <a:pt x="323" y="286"/>
                </a:lnTo>
                <a:lnTo>
                  <a:pt x="324" y="287"/>
                </a:lnTo>
                <a:lnTo>
                  <a:pt x="326" y="288"/>
                </a:lnTo>
                <a:lnTo>
                  <a:pt x="326" y="290"/>
                </a:lnTo>
                <a:lnTo>
                  <a:pt x="327" y="292"/>
                </a:lnTo>
                <a:lnTo>
                  <a:pt x="328" y="295"/>
                </a:lnTo>
                <a:lnTo>
                  <a:pt x="329" y="296"/>
                </a:lnTo>
                <a:lnTo>
                  <a:pt x="330" y="298"/>
                </a:lnTo>
                <a:lnTo>
                  <a:pt x="332" y="300"/>
                </a:lnTo>
                <a:lnTo>
                  <a:pt x="330" y="299"/>
                </a:lnTo>
                <a:lnTo>
                  <a:pt x="328" y="297"/>
                </a:lnTo>
                <a:lnTo>
                  <a:pt x="326" y="296"/>
                </a:lnTo>
                <a:lnTo>
                  <a:pt x="323" y="297"/>
                </a:lnTo>
                <a:lnTo>
                  <a:pt x="322" y="299"/>
                </a:lnTo>
                <a:lnTo>
                  <a:pt x="321" y="301"/>
                </a:lnTo>
                <a:lnTo>
                  <a:pt x="321" y="303"/>
                </a:lnTo>
                <a:lnTo>
                  <a:pt x="321" y="305"/>
                </a:lnTo>
                <a:lnTo>
                  <a:pt x="321" y="306"/>
                </a:lnTo>
                <a:lnTo>
                  <a:pt x="322" y="308"/>
                </a:lnTo>
                <a:lnTo>
                  <a:pt x="323" y="310"/>
                </a:lnTo>
                <a:lnTo>
                  <a:pt x="324" y="310"/>
                </a:lnTo>
                <a:lnTo>
                  <a:pt x="329" y="313"/>
                </a:lnTo>
                <a:lnTo>
                  <a:pt x="333" y="316"/>
                </a:lnTo>
                <a:lnTo>
                  <a:pt x="336" y="321"/>
                </a:lnTo>
                <a:lnTo>
                  <a:pt x="338" y="325"/>
                </a:lnTo>
                <a:lnTo>
                  <a:pt x="340" y="330"/>
                </a:lnTo>
                <a:lnTo>
                  <a:pt x="341" y="335"/>
                </a:lnTo>
                <a:lnTo>
                  <a:pt x="341" y="340"/>
                </a:lnTo>
                <a:lnTo>
                  <a:pt x="340" y="346"/>
                </a:lnTo>
                <a:lnTo>
                  <a:pt x="338" y="348"/>
                </a:lnTo>
                <a:lnTo>
                  <a:pt x="336" y="352"/>
                </a:lnTo>
                <a:lnTo>
                  <a:pt x="333" y="355"/>
                </a:lnTo>
                <a:lnTo>
                  <a:pt x="330" y="357"/>
                </a:lnTo>
                <a:lnTo>
                  <a:pt x="330" y="356"/>
                </a:lnTo>
                <a:lnTo>
                  <a:pt x="328" y="356"/>
                </a:lnTo>
                <a:lnTo>
                  <a:pt x="324" y="356"/>
                </a:lnTo>
                <a:lnTo>
                  <a:pt x="318" y="358"/>
                </a:lnTo>
                <a:lnTo>
                  <a:pt x="314" y="360"/>
                </a:lnTo>
                <a:lnTo>
                  <a:pt x="311" y="363"/>
                </a:lnTo>
                <a:lnTo>
                  <a:pt x="307" y="365"/>
                </a:lnTo>
                <a:lnTo>
                  <a:pt x="305" y="367"/>
                </a:lnTo>
                <a:lnTo>
                  <a:pt x="303" y="369"/>
                </a:lnTo>
                <a:lnTo>
                  <a:pt x="302" y="370"/>
                </a:lnTo>
                <a:lnTo>
                  <a:pt x="301" y="371"/>
                </a:lnTo>
                <a:lnTo>
                  <a:pt x="300" y="371"/>
                </a:lnTo>
                <a:lnTo>
                  <a:pt x="299" y="370"/>
                </a:lnTo>
                <a:lnTo>
                  <a:pt x="297" y="368"/>
                </a:lnTo>
                <a:lnTo>
                  <a:pt x="295" y="367"/>
                </a:lnTo>
                <a:lnTo>
                  <a:pt x="292" y="365"/>
                </a:lnTo>
                <a:lnTo>
                  <a:pt x="288" y="364"/>
                </a:lnTo>
                <a:lnTo>
                  <a:pt x="283" y="364"/>
                </a:lnTo>
                <a:lnTo>
                  <a:pt x="277" y="364"/>
                </a:lnTo>
                <a:lnTo>
                  <a:pt x="276" y="364"/>
                </a:lnTo>
                <a:lnTo>
                  <a:pt x="274" y="365"/>
                </a:lnTo>
                <a:lnTo>
                  <a:pt x="271" y="366"/>
                </a:lnTo>
                <a:lnTo>
                  <a:pt x="267" y="367"/>
                </a:lnTo>
                <a:lnTo>
                  <a:pt x="264" y="368"/>
                </a:lnTo>
                <a:lnTo>
                  <a:pt x="261" y="370"/>
                </a:lnTo>
                <a:lnTo>
                  <a:pt x="259" y="372"/>
                </a:lnTo>
                <a:lnTo>
                  <a:pt x="258" y="375"/>
                </a:lnTo>
                <a:lnTo>
                  <a:pt x="260" y="376"/>
                </a:lnTo>
                <a:lnTo>
                  <a:pt x="263" y="379"/>
                </a:lnTo>
                <a:lnTo>
                  <a:pt x="266" y="382"/>
                </a:lnTo>
                <a:lnTo>
                  <a:pt x="267" y="385"/>
                </a:lnTo>
                <a:lnTo>
                  <a:pt x="268" y="389"/>
                </a:lnTo>
                <a:lnTo>
                  <a:pt x="267" y="391"/>
                </a:lnTo>
                <a:lnTo>
                  <a:pt x="265" y="393"/>
                </a:lnTo>
                <a:lnTo>
                  <a:pt x="261" y="395"/>
                </a:lnTo>
                <a:lnTo>
                  <a:pt x="256" y="394"/>
                </a:lnTo>
                <a:lnTo>
                  <a:pt x="252" y="392"/>
                </a:lnTo>
                <a:lnTo>
                  <a:pt x="250" y="390"/>
                </a:lnTo>
                <a:lnTo>
                  <a:pt x="249" y="389"/>
                </a:lnTo>
                <a:lnTo>
                  <a:pt x="249" y="387"/>
                </a:lnTo>
                <a:lnTo>
                  <a:pt x="247" y="383"/>
                </a:lnTo>
                <a:lnTo>
                  <a:pt x="244" y="380"/>
                </a:lnTo>
                <a:lnTo>
                  <a:pt x="240" y="380"/>
                </a:lnTo>
                <a:lnTo>
                  <a:pt x="239" y="380"/>
                </a:lnTo>
                <a:lnTo>
                  <a:pt x="238" y="380"/>
                </a:lnTo>
                <a:lnTo>
                  <a:pt x="237" y="381"/>
                </a:lnTo>
                <a:lnTo>
                  <a:pt x="236" y="383"/>
                </a:lnTo>
                <a:lnTo>
                  <a:pt x="235" y="384"/>
                </a:lnTo>
                <a:lnTo>
                  <a:pt x="234" y="384"/>
                </a:lnTo>
                <a:lnTo>
                  <a:pt x="233" y="384"/>
                </a:lnTo>
                <a:lnTo>
                  <a:pt x="231" y="383"/>
                </a:lnTo>
                <a:lnTo>
                  <a:pt x="228" y="381"/>
                </a:lnTo>
                <a:lnTo>
                  <a:pt x="225" y="379"/>
                </a:lnTo>
                <a:lnTo>
                  <a:pt x="223" y="376"/>
                </a:lnTo>
                <a:lnTo>
                  <a:pt x="222" y="375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3" name="Freeform 212"/>
          <p:cNvSpPr>
            <a:spLocks/>
          </p:cNvSpPr>
          <p:nvPr/>
        </p:nvSpPr>
        <p:spPr bwMode="auto">
          <a:xfrm>
            <a:off x="3925888" y="3137799"/>
            <a:ext cx="563562" cy="582612"/>
          </a:xfrm>
          <a:custGeom>
            <a:avLst/>
            <a:gdLst/>
            <a:ahLst/>
            <a:cxnLst>
              <a:cxn ang="0">
                <a:pos x="239" y="369"/>
              </a:cxn>
              <a:cxn ang="0">
                <a:pos x="246" y="333"/>
              </a:cxn>
              <a:cxn ang="0">
                <a:pos x="225" y="292"/>
              </a:cxn>
              <a:cxn ang="0">
                <a:pos x="210" y="261"/>
              </a:cxn>
              <a:cxn ang="0">
                <a:pos x="216" y="244"/>
              </a:cxn>
              <a:cxn ang="0">
                <a:pos x="205" y="231"/>
              </a:cxn>
              <a:cxn ang="0">
                <a:pos x="180" y="196"/>
              </a:cxn>
              <a:cxn ang="0">
                <a:pos x="154" y="196"/>
              </a:cxn>
              <a:cxn ang="0">
                <a:pos x="127" y="215"/>
              </a:cxn>
              <a:cxn ang="0">
                <a:pos x="99" y="207"/>
              </a:cxn>
              <a:cxn ang="0">
                <a:pos x="69" y="223"/>
              </a:cxn>
              <a:cxn ang="0">
                <a:pos x="39" y="224"/>
              </a:cxn>
              <a:cxn ang="0">
                <a:pos x="47" y="202"/>
              </a:cxn>
              <a:cxn ang="0">
                <a:pos x="43" y="190"/>
              </a:cxn>
              <a:cxn ang="0">
                <a:pos x="48" y="173"/>
              </a:cxn>
              <a:cxn ang="0">
                <a:pos x="61" y="161"/>
              </a:cxn>
              <a:cxn ang="0">
                <a:pos x="53" y="146"/>
              </a:cxn>
              <a:cxn ang="0">
                <a:pos x="51" y="132"/>
              </a:cxn>
              <a:cxn ang="0">
                <a:pos x="24" y="131"/>
              </a:cxn>
              <a:cxn ang="0">
                <a:pos x="18" y="107"/>
              </a:cxn>
              <a:cxn ang="0">
                <a:pos x="5" y="98"/>
              </a:cxn>
              <a:cxn ang="0">
                <a:pos x="10" y="89"/>
              </a:cxn>
              <a:cxn ang="0">
                <a:pos x="21" y="72"/>
              </a:cxn>
              <a:cxn ang="0">
                <a:pos x="31" y="63"/>
              </a:cxn>
              <a:cxn ang="0">
                <a:pos x="39" y="57"/>
              </a:cxn>
              <a:cxn ang="0">
                <a:pos x="60" y="63"/>
              </a:cxn>
              <a:cxn ang="0">
                <a:pos x="79" y="55"/>
              </a:cxn>
              <a:cxn ang="0">
                <a:pos x="69" y="35"/>
              </a:cxn>
              <a:cxn ang="0">
                <a:pos x="65" y="18"/>
              </a:cxn>
              <a:cxn ang="0">
                <a:pos x="68" y="1"/>
              </a:cxn>
              <a:cxn ang="0">
                <a:pos x="102" y="15"/>
              </a:cxn>
              <a:cxn ang="0">
                <a:pos x="119" y="36"/>
              </a:cxn>
              <a:cxn ang="0">
                <a:pos x="138" y="41"/>
              </a:cxn>
              <a:cxn ang="0">
                <a:pos x="133" y="65"/>
              </a:cxn>
              <a:cxn ang="0">
                <a:pos x="179" y="71"/>
              </a:cxn>
              <a:cxn ang="0">
                <a:pos x="200" y="88"/>
              </a:cxn>
              <a:cxn ang="0">
                <a:pos x="214" y="102"/>
              </a:cxn>
              <a:cxn ang="0">
                <a:pos x="222" y="114"/>
              </a:cxn>
              <a:cxn ang="0">
                <a:pos x="217" y="130"/>
              </a:cxn>
              <a:cxn ang="0">
                <a:pos x="197" y="139"/>
              </a:cxn>
              <a:cxn ang="0">
                <a:pos x="186" y="136"/>
              </a:cxn>
              <a:cxn ang="0">
                <a:pos x="192" y="158"/>
              </a:cxn>
              <a:cxn ang="0">
                <a:pos x="227" y="177"/>
              </a:cxn>
              <a:cxn ang="0">
                <a:pos x="232" y="190"/>
              </a:cxn>
              <a:cxn ang="0">
                <a:pos x="250" y="206"/>
              </a:cxn>
              <a:cxn ang="0">
                <a:pos x="280" y="241"/>
              </a:cxn>
              <a:cxn ang="0">
                <a:pos x="287" y="254"/>
              </a:cxn>
              <a:cxn ang="0">
                <a:pos x="287" y="262"/>
              </a:cxn>
              <a:cxn ang="0">
                <a:pos x="329" y="291"/>
              </a:cxn>
              <a:cxn ang="0">
                <a:pos x="336" y="302"/>
              </a:cxn>
              <a:cxn ang="0">
                <a:pos x="327" y="305"/>
              </a:cxn>
              <a:cxn ang="0">
                <a:pos x="335" y="318"/>
              </a:cxn>
              <a:cxn ang="0">
                <a:pos x="346" y="351"/>
              </a:cxn>
              <a:cxn ang="0">
                <a:pos x="330" y="362"/>
              </a:cxn>
              <a:cxn ang="0">
                <a:pos x="307" y="375"/>
              </a:cxn>
              <a:cxn ang="0">
                <a:pos x="293" y="369"/>
              </a:cxn>
              <a:cxn ang="0">
                <a:pos x="269" y="373"/>
              </a:cxn>
              <a:cxn ang="0">
                <a:pos x="272" y="391"/>
              </a:cxn>
              <a:cxn ang="0">
                <a:pos x="255" y="396"/>
              </a:cxn>
              <a:cxn ang="0">
                <a:pos x="242" y="386"/>
              </a:cxn>
              <a:cxn ang="0">
                <a:pos x="232" y="387"/>
              </a:cxn>
            </a:cxnLst>
            <a:rect l="0" t="0" r="r" b="b"/>
            <a:pathLst>
              <a:path w="348" h="402">
                <a:moveTo>
                  <a:pt x="226" y="380"/>
                </a:moveTo>
                <a:lnTo>
                  <a:pt x="228" y="377"/>
                </a:lnTo>
                <a:lnTo>
                  <a:pt x="229" y="375"/>
                </a:lnTo>
                <a:lnTo>
                  <a:pt x="232" y="374"/>
                </a:lnTo>
                <a:lnTo>
                  <a:pt x="234" y="372"/>
                </a:lnTo>
                <a:lnTo>
                  <a:pt x="236" y="371"/>
                </a:lnTo>
                <a:lnTo>
                  <a:pt x="239" y="369"/>
                </a:lnTo>
                <a:lnTo>
                  <a:pt x="240" y="368"/>
                </a:lnTo>
                <a:lnTo>
                  <a:pt x="242" y="366"/>
                </a:lnTo>
                <a:lnTo>
                  <a:pt x="245" y="359"/>
                </a:lnTo>
                <a:lnTo>
                  <a:pt x="247" y="352"/>
                </a:lnTo>
                <a:lnTo>
                  <a:pt x="247" y="345"/>
                </a:lnTo>
                <a:lnTo>
                  <a:pt x="247" y="339"/>
                </a:lnTo>
                <a:lnTo>
                  <a:pt x="246" y="333"/>
                </a:lnTo>
                <a:lnTo>
                  <a:pt x="245" y="326"/>
                </a:lnTo>
                <a:lnTo>
                  <a:pt x="241" y="320"/>
                </a:lnTo>
                <a:lnTo>
                  <a:pt x="239" y="314"/>
                </a:lnTo>
                <a:lnTo>
                  <a:pt x="236" y="308"/>
                </a:lnTo>
                <a:lnTo>
                  <a:pt x="232" y="303"/>
                </a:lnTo>
                <a:lnTo>
                  <a:pt x="229" y="298"/>
                </a:lnTo>
                <a:lnTo>
                  <a:pt x="225" y="292"/>
                </a:lnTo>
                <a:lnTo>
                  <a:pt x="222" y="286"/>
                </a:lnTo>
                <a:lnTo>
                  <a:pt x="218" y="280"/>
                </a:lnTo>
                <a:lnTo>
                  <a:pt x="214" y="274"/>
                </a:lnTo>
                <a:lnTo>
                  <a:pt x="211" y="269"/>
                </a:lnTo>
                <a:lnTo>
                  <a:pt x="210" y="266"/>
                </a:lnTo>
                <a:lnTo>
                  <a:pt x="210" y="264"/>
                </a:lnTo>
                <a:lnTo>
                  <a:pt x="210" y="261"/>
                </a:lnTo>
                <a:lnTo>
                  <a:pt x="210" y="259"/>
                </a:lnTo>
                <a:lnTo>
                  <a:pt x="211" y="256"/>
                </a:lnTo>
                <a:lnTo>
                  <a:pt x="213" y="253"/>
                </a:lnTo>
                <a:lnTo>
                  <a:pt x="214" y="251"/>
                </a:lnTo>
                <a:lnTo>
                  <a:pt x="215" y="248"/>
                </a:lnTo>
                <a:lnTo>
                  <a:pt x="216" y="246"/>
                </a:lnTo>
                <a:lnTo>
                  <a:pt x="216" y="244"/>
                </a:lnTo>
                <a:lnTo>
                  <a:pt x="215" y="242"/>
                </a:lnTo>
                <a:lnTo>
                  <a:pt x="214" y="241"/>
                </a:lnTo>
                <a:lnTo>
                  <a:pt x="213" y="239"/>
                </a:lnTo>
                <a:lnTo>
                  <a:pt x="212" y="237"/>
                </a:lnTo>
                <a:lnTo>
                  <a:pt x="210" y="236"/>
                </a:lnTo>
                <a:lnTo>
                  <a:pt x="209" y="234"/>
                </a:lnTo>
                <a:lnTo>
                  <a:pt x="205" y="231"/>
                </a:lnTo>
                <a:lnTo>
                  <a:pt x="201" y="226"/>
                </a:lnTo>
                <a:lnTo>
                  <a:pt x="197" y="222"/>
                </a:lnTo>
                <a:lnTo>
                  <a:pt x="193" y="217"/>
                </a:lnTo>
                <a:lnTo>
                  <a:pt x="189" y="212"/>
                </a:lnTo>
                <a:lnTo>
                  <a:pt x="186" y="207"/>
                </a:lnTo>
                <a:lnTo>
                  <a:pt x="183" y="202"/>
                </a:lnTo>
                <a:lnTo>
                  <a:pt x="180" y="196"/>
                </a:lnTo>
                <a:lnTo>
                  <a:pt x="177" y="197"/>
                </a:lnTo>
                <a:lnTo>
                  <a:pt x="174" y="198"/>
                </a:lnTo>
                <a:lnTo>
                  <a:pt x="170" y="198"/>
                </a:lnTo>
                <a:lnTo>
                  <a:pt x="166" y="197"/>
                </a:lnTo>
                <a:lnTo>
                  <a:pt x="162" y="197"/>
                </a:lnTo>
                <a:lnTo>
                  <a:pt x="158" y="197"/>
                </a:lnTo>
                <a:lnTo>
                  <a:pt x="154" y="196"/>
                </a:lnTo>
                <a:lnTo>
                  <a:pt x="150" y="196"/>
                </a:lnTo>
                <a:lnTo>
                  <a:pt x="145" y="197"/>
                </a:lnTo>
                <a:lnTo>
                  <a:pt x="141" y="200"/>
                </a:lnTo>
                <a:lnTo>
                  <a:pt x="137" y="204"/>
                </a:lnTo>
                <a:lnTo>
                  <a:pt x="134" y="208"/>
                </a:lnTo>
                <a:lnTo>
                  <a:pt x="130" y="211"/>
                </a:lnTo>
                <a:lnTo>
                  <a:pt x="127" y="215"/>
                </a:lnTo>
                <a:lnTo>
                  <a:pt x="124" y="217"/>
                </a:lnTo>
                <a:lnTo>
                  <a:pt x="120" y="218"/>
                </a:lnTo>
                <a:lnTo>
                  <a:pt x="116" y="217"/>
                </a:lnTo>
                <a:lnTo>
                  <a:pt x="112" y="215"/>
                </a:lnTo>
                <a:lnTo>
                  <a:pt x="108" y="212"/>
                </a:lnTo>
                <a:lnTo>
                  <a:pt x="103" y="210"/>
                </a:lnTo>
                <a:lnTo>
                  <a:pt x="99" y="207"/>
                </a:lnTo>
                <a:lnTo>
                  <a:pt x="96" y="205"/>
                </a:lnTo>
                <a:lnTo>
                  <a:pt x="92" y="204"/>
                </a:lnTo>
                <a:lnTo>
                  <a:pt x="88" y="205"/>
                </a:lnTo>
                <a:lnTo>
                  <a:pt x="83" y="208"/>
                </a:lnTo>
                <a:lnTo>
                  <a:pt x="78" y="212"/>
                </a:lnTo>
                <a:lnTo>
                  <a:pt x="74" y="218"/>
                </a:lnTo>
                <a:lnTo>
                  <a:pt x="69" y="223"/>
                </a:lnTo>
                <a:lnTo>
                  <a:pt x="64" y="229"/>
                </a:lnTo>
                <a:lnTo>
                  <a:pt x="58" y="232"/>
                </a:lnTo>
                <a:lnTo>
                  <a:pt x="53" y="234"/>
                </a:lnTo>
                <a:lnTo>
                  <a:pt x="46" y="233"/>
                </a:lnTo>
                <a:lnTo>
                  <a:pt x="41" y="231"/>
                </a:lnTo>
                <a:lnTo>
                  <a:pt x="39" y="227"/>
                </a:lnTo>
                <a:lnTo>
                  <a:pt x="39" y="224"/>
                </a:lnTo>
                <a:lnTo>
                  <a:pt x="41" y="221"/>
                </a:lnTo>
                <a:lnTo>
                  <a:pt x="43" y="218"/>
                </a:lnTo>
                <a:lnTo>
                  <a:pt x="47" y="214"/>
                </a:lnTo>
                <a:lnTo>
                  <a:pt x="49" y="210"/>
                </a:lnTo>
                <a:lnTo>
                  <a:pt x="49" y="205"/>
                </a:lnTo>
                <a:lnTo>
                  <a:pt x="48" y="204"/>
                </a:lnTo>
                <a:lnTo>
                  <a:pt x="47" y="202"/>
                </a:lnTo>
                <a:lnTo>
                  <a:pt x="45" y="201"/>
                </a:lnTo>
                <a:lnTo>
                  <a:pt x="43" y="199"/>
                </a:lnTo>
                <a:lnTo>
                  <a:pt x="41" y="197"/>
                </a:lnTo>
                <a:lnTo>
                  <a:pt x="39" y="195"/>
                </a:lnTo>
                <a:lnTo>
                  <a:pt x="39" y="194"/>
                </a:lnTo>
                <a:lnTo>
                  <a:pt x="41" y="192"/>
                </a:lnTo>
                <a:lnTo>
                  <a:pt x="43" y="190"/>
                </a:lnTo>
                <a:lnTo>
                  <a:pt x="46" y="188"/>
                </a:lnTo>
                <a:lnTo>
                  <a:pt x="48" y="186"/>
                </a:lnTo>
                <a:lnTo>
                  <a:pt x="49" y="184"/>
                </a:lnTo>
                <a:lnTo>
                  <a:pt x="50" y="181"/>
                </a:lnTo>
                <a:lnTo>
                  <a:pt x="50" y="179"/>
                </a:lnTo>
                <a:lnTo>
                  <a:pt x="49" y="176"/>
                </a:lnTo>
                <a:lnTo>
                  <a:pt x="48" y="173"/>
                </a:lnTo>
                <a:lnTo>
                  <a:pt x="52" y="172"/>
                </a:lnTo>
                <a:lnTo>
                  <a:pt x="55" y="171"/>
                </a:lnTo>
                <a:lnTo>
                  <a:pt x="58" y="168"/>
                </a:lnTo>
                <a:lnTo>
                  <a:pt x="60" y="167"/>
                </a:lnTo>
                <a:lnTo>
                  <a:pt x="61" y="165"/>
                </a:lnTo>
                <a:lnTo>
                  <a:pt x="61" y="163"/>
                </a:lnTo>
                <a:lnTo>
                  <a:pt x="61" y="161"/>
                </a:lnTo>
                <a:lnTo>
                  <a:pt x="60" y="160"/>
                </a:lnTo>
                <a:lnTo>
                  <a:pt x="57" y="158"/>
                </a:lnTo>
                <a:lnTo>
                  <a:pt x="55" y="156"/>
                </a:lnTo>
                <a:lnTo>
                  <a:pt x="54" y="154"/>
                </a:lnTo>
                <a:lnTo>
                  <a:pt x="53" y="151"/>
                </a:lnTo>
                <a:lnTo>
                  <a:pt x="52" y="148"/>
                </a:lnTo>
                <a:lnTo>
                  <a:pt x="53" y="146"/>
                </a:lnTo>
                <a:lnTo>
                  <a:pt x="54" y="143"/>
                </a:lnTo>
                <a:lnTo>
                  <a:pt x="57" y="141"/>
                </a:lnTo>
                <a:lnTo>
                  <a:pt x="58" y="139"/>
                </a:lnTo>
                <a:lnTo>
                  <a:pt x="56" y="137"/>
                </a:lnTo>
                <a:lnTo>
                  <a:pt x="54" y="135"/>
                </a:lnTo>
                <a:lnTo>
                  <a:pt x="54" y="132"/>
                </a:lnTo>
                <a:lnTo>
                  <a:pt x="51" y="132"/>
                </a:lnTo>
                <a:lnTo>
                  <a:pt x="47" y="131"/>
                </a:lnTo>
                <a:lnTo>
                  <a:pt x="43" y="131"/>
                </a:lnTo>
                <a:lnTo>
                  <a:pt x="39" y="131"/>
                </a:lnTo>
                <a:lnTo>
                  <a:pt x="36" y="131"/>
                </a:lnTo>
                <a:lnTo>
                  <a:pt x="31" y="131"/>
                </a:lnTo>
                <a:lnTo>
                  <a:pt x="27" y="131"/>
                </a:lnTo>
                <a:lnTo>
                  <a:pt x="24" y="131"/>
                </a:lnTo>
                <a:lnTo>
                  <a:pt x="22" y="129"/>
                </a:lnTo>
                <a:lnTo>
                  <a:pt x="20" y="126"/>
                </a:lnTo>
                <a:lnTo>
                  <a:pt x="19" y="123"/>
                </a:lnTo>
                <a:lnTo>
                  <a:pt x="19" y="119"/>
                </a:lnTo>
                <a:lnTo>
                  <a:pt x="19" y="115"/>
                </a:lnTo>
                <a:lnTo>
                  <a:pt x="19" y="111"/>
                </a:lnTo>
                <a:lnTo>
                  <a:pt x="18" y="107"/>
                </a:lnTo>
                <a:lnTo>
                  <a:pt x="16" y="104"/>
                </a:lnTo>
                <a:lnTo>
                  <a:pt x="14" y="102"/>
                </a:lnTo>
                <a:lnTo>
                  <a:pt x="12" y="101"/>
                </a:lnTo>
                <a:lnTo>
                  <a:pt x="11" y="100"/>
                </a:lnTo>
                <a:lnTo>
                  <a:pt x="9" y="99"/>
                </a:lnTo>
                <a:lnTo>
                  <a:pt x="7" y="99"/>
                </a:lnTo>
                <a:lnTo>
                  <a:pt x="5" y="98"/>
                </a:lnTo>
                <a:lnTo>
                  <a:pt x="3" y="98"/>
                </a:lnTo>
                <a:lnTo>
                  <a:pt x="0" y="97"/>
                </a:lnTo>
                <a:lnTo>
                  <a:pt x="1" y="95"/>
                </a:lnTo>
                <a:lnTo>
                  <a:pt x="3" y="93"/>
                </a:lnTo>
                <a:lnTo>
                  <a:pt x="5" y="92"/>
                </a:lnTo>
                <a:lnTo>
                  <a:pt x="7" y="91"/>
                </a:lnTo>
                <a:lnTo>
                  <a:pt x="10" y="89"/>
                </a:lnTo>
                <a:lnTo>
                  <a:pt x="12" y="88"/>
                </a:lnTo>
                <a:lnTo>
                  <a:pt x="15" y="86"/>
                </a:lnTo>
                <a:lnTo>
                  <a:pt x="17" y="84"/>
                </a:lnTo>
                <a:lnTo>
                  <a:pt x="20" y="82"/>
                </a:lnTo>
                <a:lnTo>
                  <a:pt x="21" y="80"/>
                </a:lnTo>
                <a:lnTo>
                  <a:pt x="21" y="76"/>
                </a:lnTo>
                <a:lnTo>
                  <a:pt x="21" y="72"/>
                </a:lnTo>
                <a:lnTo>
                  <a:pt x="22" y="69"/>
                </a:lnTo>
                <a:lnTo>
                  <a:pt x="23" y="68"/>
                </a:lnTo>
                <a:lnTo>
                  <a:pt x="24" y="67"/>
                </a:lnTo>
                <a:lnTo>
                  <a:pt x="26" y="66"/>
                </a:lnTo>
                <a:lnTo>
                  <a:pt x="27" y="65"/>
                </a:lnTo>
                <a:lnTo>
                  <a:pt x="30" y="63"/>
                </a:lnTo>
                <a:lnTo>
                  <a:pt x="31" y="63"/>
                </a:lnTo>
                <a:lnTo>
                  <a:pt x="34" y="62"/>
                </a:lnTo>
                <a:lnTo>
                  <a:pt x="37" y="62"/>
                </a:lnTo>
                <a:lnTo>
                  <a:pt x="37" y="61"/>
                </a:lnTo>
                <a:lnTo>
                  <a:pt x="37" y="59"/>
                </a:lnTo>
                <a:lnTo>
                  <a:pt x="37" y="58"/>
                </a:lnTo>
                <a:lnTo>
                  <a:pt x="37" y="57"/>
                </a:lnTo>
                <a:lnTo>
                  <a:pt x="39" y="57"/>
                </a:lnTo>
                <a:lnTo>
                  <a:pt x="40" y="54"/>
                </a:lnTo>
                <a:lnTo>
                  <a:pt x="42" y="52"/>
                </a:lnTo>
                <a:lnTo>
                  <a:pt x="46" y="53"/>
                </a:lnTo>
                <a:lnTo>
                  <a:pt x="50" y="55"/>
                </a:lnTo>
                <a:lnTo>
                  <a:pt x="53" y="58"/>
                </a:lnTo>
                <a:lnTo>
                  <a:pt x="57" y="61"/>
                </a:lnTo>
                <a:lnTo>
                  <a:pt x="60" y="63"/>
                </a:lnTo>
                <a:lnTo>
                  <a:pt x="63" y="65"/>
                </a:lnTo>
                <a:lnTo>
                  <a:pt x="67" y="66"/>
                </a:lnTo>
                <a:lnTo>
                  <a:pt x="71" y="66"/>
                </a:lnTo>
                <a:lnTo>
                  <a:pt x="74" y="64"/>
                </a:lnTo>
                <a:lnTo>
                  <a:pt x="77" y="62"/>
                </a:lnTo>
                <a:lnTo>
                  <a:pt x="79" y="58"/>
                </a:lnTo>
                <a:lnTo>
                  <a:pt x="79" y="55"/>
                </a:lnTo>
                <a:lnTo>
                  <a:pt x="79" y="52"/>
                </a:lnTo>
                <a:lnTo>
                  <a:pt x="78" y="48"/>
                </a:lnTo>
                <a:lnTo>
                  <a:pt x="77" y="45"/>
                </a:lnTo>
                <a:lnTo>
                  <a:pt x="75" y="43"/>
                </a:lnTo>
                <a:lnTo>
                  <a:pt x="73" y="40"/>
                </a:lnTo>
                <a:lnTo>
                  <a:pt x="71" y="38"/>
                </a:lnTo>
                <a:lnTo>
                  <a:pt x="69" y="35"/>
                </a:lnTo>
                <a:lnTo>
                  <a:pt x="69" y="33"/>
                </a:lnTo>
                <a:lnTo>
                  <a:pt x="68" y="31"/>
                </a:lnTo>
                <a:lnTo>
                  <a:pt x="67" y="28"/>
                </a:lnTo>
                <a:lnTo>
                  <a:pt x="66" y="25"/>
                </a:lnTo>
                <a:lnTo>
                  <a:pt x="66" y="22"/>
                </a:lnTo>
                <a:lnTo>
                  <a:pt x="66" y="19"/>
                </a:lnTo>
                <a:lnTo>
                  <a:pt x="65" y="18"/>
                </a:lnTo>
                <a:lnTo>
                  <a:pt x="63" y="16"/>
                </a:lnTo>
                <a:lnTo>
                  <a:pt x="62" y="15"/>
                </a:lnTo>
                <a:lnTo>
                  <a:pt x="61" y="13"/>
                </a:lnTo>
                <a:lnTo>
                  <a:pt x="61" y="9"/>
                </a:lnTo>
                <a:lnTo>
                  <a:pt x="62" y="5"/>
                </a:lnTo>
                <a:lnTo>
                  <a:pt x="65" y="3"/>
                </a:lnTo>
                <a:lnTo>
                  <a:pt x="68" y="1"/>
                </a:lnTo>
                <a:lnTo>
                  <a:pt x="72" y="0"/>
                </a:lnTo>
                <a:lnTo>
                  <a:pt x="76" y="0"/>
                </a:lnTo>
                <a:lnTo>
                  <a:pt x="80" y="2"/>
                </a:lnTo>
                <a:lnTo>
                  <a:pt x="84" y="4"/>
                </a:lnTo>
                <a:lnTo>
                  <a:pt x="96" y="9"/>
                </a:lnTo>
                <a:lnTo>
                  <a:pt x="99" y="11"/>
                </a:lnTo>
                <a:lnTo>
                  <a:pt x="102" y="15"/>
                </a:lnTo>
                <a:lnTo>
                  <a:pt x="106" y="17"/>
                </a:lnTo>
                <a:lnTo>
                  <a:pt x="108" y="20"/>
                </a:lnTo>
                <a:lnTo>
                  <a:pt x="111" y="23"/>
                </a:lnTo>
                <a:lnTo>
                  <a:pt x="113" y="26"/>
                </a:lnTo>
                <a:lnTo>
                  <a:pt x="115" y="30"/>
                </a:lnTo>
                <a:lnTo>
                  <a:pt x="117" y="33"/>
                </a:lnTo>
                <a:lnTo>
                  <a:pt x="119" y="36"/>
                </a:lnTo>
                <a:lnTo>
                  <a:pt x="123" y="36"/>
                </a:lnTo>
                <a:lnTo>
                  <a:pt x="126" y="37"/>
                </a:lnTo>
                <a:lnTo>
                  <a:pt x="130" y="36"/>
                </a:lnTo>
                <a:lnTo>
                  <a:pt x="134" y="36"/>
                </a:lnTo>
                <a:lnTo>
                  <a:pt x="136" y="37"/>
                </a:lnTo>
                <a:lnTo>
                  <a:pt x="138" y="38"/>
                </a:lnTo>
                <a:lnTo>
                  <a:pt x="138" y="41"/>
                </a:lnTo>
                <a:lnTo>
                  <a:pt x="137" y="45"/>
                </a:lnTo>
                <a:lnTo>
                  <a:pt x="135" y="48"/>
                </a:lnTo>
                <a:lnTo>
                  <a:pt x="134" y="52"/>
                </a:lnTo>
                <a:lnTo>
                  <a:pt x="133" y="56"/>
                </a:lnTo>
                <a:lnTo>
                  <a:pt x="132" y="59"/>
                </a:lnTo>
                <a:lnTo>
                  <a:pt x="132" y="62"/>
                </a:lnTo>
                <a:lnTo>
                  <a:pt x="133" y="65"/>
                </a:lnTo>
                <a:lnTo>
                  <a:pt x="135" y="67"/>
                </a:lnTo>
                <a:lnTo>
                  <a:pt x="142" y="70"/>
                </a:lnTo>
                <a:lnTo>
                  <a:pt x="149" y="72"/>
                </a:lnTo>
                <a:lnTo>
                  <a:pt x="156" y="73"/>
                </a:lnTo>
                <a:lnTo>
                  <a:pt x="164" y="72"/>
                </a:lnTo>
                <a:lnTo>
                  <a:pt x="171" y="72"/>
                </a:lnTo>
                <a:lnTo>
                  <a:pt x="179" y="71"/>
                </a:lnTo>
                <a:lnTo>
                  <a:pt x="187" y="71"/>
                </a:lnTo>
                <a:lnTo>
                  <a:pt x="194" y="73"/>
                </a:lnTo>
                <a:lnTo>
                  <a:pt x="198" y="74"/>
                </a:lnTo>
                <a:lnTo>
                  <a:pt x="199" y="77"/>
                </a:lnTo>
                <a:lnTo>
                  <a:pt x="200" y="80"/>
                </a:lnTo>
                <a:lnTo>
                  <a:pt x="200" y="84"/>
                </a:lnTo>
                <a:lnTo>
                  <a:pt x="200" y="88"/>
                </a:lnTo>
                <a:lnTo>
                  <a:pt x="200" y="92"/>
                </a:lnTo>
                <a:lnTo>
                  <a:pt x="201" y="95"/>
                </a:lnTo>
                <a:lnTo>
                  <a:pt x="203" y="98"/>
                </a:lnTo>
                <a:lnTo>
                  <a:pt x="206" y="99"/>
                </a:lnTo>
                <a:lnTo>
                  <a:pt x="209" y="100"/>
                </a:lnTo>
                <a:lnTo>
                  <a:pt x="212" y="101"/>
                </a:lnTo>
                <a:lnTo>
                  <a:pt x="214" y="102"/>
                </a:lnTo>
                <a:lnTo>
                  <a:pt x="217" y="103"/>
                </a:lnTo>
                <a:lnTo>
                  <a:pt x="219" y="105"/>
                </a:lnTo>
                <a:lnTo>
                  <a:pt x="221" y="107"/>
                </a:lnTo>
                <a:lnTo>
                  <a:pt x="223" y="109"/>
                </a:lnTo>
                <a:lnTo>
                  <a:pt x="223" y="111"/>
                </a:lnTo>
                <a:lnTo>
                  <a:pt x="223" y="113"/>
                </a:lnTo>
                <a:lnTo>
                  <a:pt x="222" y="114"/>
                </a:lnTo>
                <a:lnTo>
                  <a:pt x="221" y="116"/>
                </a:lnTo>
                <a:lnTo>
                  <a:pt x="221" y="117"/>
                </a:lnTo>
                <a:lnTo>
                  <a:pt x="220" y="119"/>
                </a:lnTo>
                <a:lnTo>
                  <a:pt x="219" y="121"/>
                </a:lnTo>
                <a:lnTo>
                  <a:pt x="219" y="124"/>
                </a:lnTo>
                <a:lnTo>
                  <a:pt x="218" y="127"/>
                </a:lnTo>
                <a:lnTo>
                  <a:pt x="217" y="130"/>
                </a:lnTo>
                <a:lnTo>
                  <a:pt x="215" y="133"/>
                </a:lnTo>
                <a:lnTo>
                  <a:pt x="212" y="135"/>
                </a:lnTo>
                <a:lnTo>
                  <a:pt x="209" y="137"/>
                </a:lnTo>
                <a:lnTo>
                  <a:pt x="205" y="139"/>
                </a:lnTo>
                <a:lnTo>
                  <a:pt x="201" y="140"/>
                </a:lnTo>
                <a:lnTo>
                  <a:pt x="197" y="142"/>
                </a:lnTo>
                <a:lnTo>
                  <a:pt x="197" y="139"/>
                </a:lnTo>
                <a:lnTo>
                  <a:pt x="197" y="138"/>
                </a:lnTo>
                <a:lnTo>
                  <a:pt x="195" y="136"/>
                </a:lnTo>
                <a:lnTo>
                  <a:pt x="194" y="136"/>
                </a:lnTo>
                <a:lnTo>
                  <a:pt x="192" y="135"/>
                </a:lnTo>
                <a:lnTo>
                  <a:pt x="190" y="135"/>
                </a:lnTo>
                <a:lnTo>
                  <a:pt x="188" y="135"/>
                </a:lnTo>
                <a:lnTo>
                  <a:pt x="186" y="136"/>
                </a:lnTo>
                <a:lnTo>
                  <a:pt x="184" y="136"/>
                </a:lnTo>
                <a:lnTo>
                  <a:pt x="183" y="137"/>
                </a:lnTo>
                <a:lnTo>
                  <a:pt x="182" y="138"/>
                </a:lnTo>
                <a:lnTo>
                  <a:pt x="181" y="139"/>
                </a:lnTo>
                <a:lnTo>
                  <a:pt x="183" y="146"/>
                </a:lnTo>
                <a:lnTo>
                  <a:pt x="187" y="153"/>
                </a:lnTo>
                <a:lnTo>
                  <a:pt x="192" y="158"/>
                </a:lnTo>
                <a:lnTo>
                  <a:pt x="198" y="163"/>
                </a:lnTo>
                <a:lnTo>
                  <a:pt x="205" y="167"/>
                </a:lnTo>
                <a:lnTo>
                  <a:pt x="212" y="169"/>
                </a:lnTo>
                <a:lnTo>
                  <a:pt x="219" y="171"/>
                </a:lnTo>
                <a:lnTo>
                  <a:pt x="227" y="173"/>
                </a:lnTo>
                <a:lnTo>
                  <a:pt x="226" y="175"/>
                </a:lnTo>
                <a:lnTo>
                  <a:pt x="227" y="177"/>
                </a:lnTo>
                <a:lnTo>
                  <a:pt x="227" y="179"/>
                </a:lnTo>
                <a:lnTo>
                  <a:pt x="228" y="180"/>
                </a:lnTo>
                <a:lnTo>
                  <a:pt x="229" y="182"/>
                </a:lnTo>
                <a:lnTo>
                  <a:pt x="230" y="184"/>
                </a:lnTo>
                <a:lnTo>
                  <a:pt x="231" y="186"/>
                </a:lnTo>
                <a:lnTo>
                  <a:pt x="231" y="187"/>
                </a:lnTo>
                <a:lnTo>
                  <a:pt x="232" y="190"/>
                </a:lnTo>
                <a:lnTo>
                  <a:pt x="234" y="192"/>
                </a:lnTo>
                <a:lnTo>
                  <a:pt x="237" y="195"/>
                </a:lnTo>
                <a:lnTo>
                  <a:pt x="240" y="197"/>
                </a:lnTo>
                <a:lnTo>
                  <a:pt x="242" y="199"/>
                </a:lnTo>
                <a:lnTo>
                  <a:pt x="246" y="201"/>
                </a:lnTo>
                <a:lnTo>
                  <a:pt x="248" y="204"/>
                </a:lnTo>
                <a:lnTo>
                  <a:pt x="250" y="206"/>
                </a:lnTo>
                <a:lnTo>
                  <a:pt x="254" y="212"/>
                </a:lnTo>
                <a:lnTo>
                  <a:pt x="258" y="217"/>
                </a:lnTo>
                <a:lnTo>
                  <a:pt x="262" y="222"/>
                </a:lnTo>
                <a:lnTo>
                  <a:pt x="267" y="227"/>
                </a:lnTo>
                <a:lnTo>
                  <a:pt x="271" y="232"/>
                </a:lnTo>
                <a:lnTo>
                  <a:pt x="275" y="236"/>
                </a:lnTo>
                <a:lnTo>
                  <a:pt x="280" y="241"/>
                </a:lnTo>
                <a:lnTo>
                  <a:pt x="284" y="246"/>
                </a:lnTo>
                <a:lnTo>
                  <a:pt x="281" y="246"/>
                </a:lnTo>
                <a:lnTo>
                  <a:pt x="281" y="248"/>
                </a:lnTo>
                <a:lnTo>
                  <a:pt x="282" y="250"/>
                </a:lnTo>
                <a:lnTo>
                  <a:pt x="281" y="252"/>
                </a:lnTo>
                <a:lnTo>
                  <a:pt x="284" y="253"/>
                </a:lnTo>
                <a:lnTo>
                  <a:pt x="287" y="254"/>
                </a:lnTo>
                <a:lnTo>
                  <a:pt x="290" y="255"/>
                </a:lnTo>
                <a:lnTo>
                  <a:pt x="293" y="258"/>
                </a:lnTo>
                <a:lnTo>
                  <a:pt x="290" y="258"/>
                </a:lnTo>
                <a:lnTo>
                  <a:pt x="287" y="258"/>
                </a:lnTo>
                <a:lnTo>
                  <a:pt x="284" y="258"/>
                </a:lnTo>
                <a:lnTo>
                  <a:pt x="281" y="258"/>
                </a:lnTo>
                <a:lnTo>
                  <a:pt x="287" y="262"/>
                </a:lnTo>
                <a:lnTo>
                  <a:pt x="293" y="266"/>
                </a:lnTo>
                <a:lnTo>
                  <a:pt x="298" y="270"/>
                </a:lnTo>
                <a:lnTo>
                  <a:pt x="304" y="275"/>
                </a:lnTo>
                <a:lnTo>
                  <a:pt x="309" y="279"/>
                </a:lnTo>
                <a:lnTo>
                  <a:pt x="317" y="283"/>
                </a:lnTo>
                <a:lnTo>
                  <a:pt x="322" y="287"/>
                </a:lnTo>
                <a:lnTo>
                  <a:pt x="329" y="291"/>
                </a:lnTo>
                <a:lnTo>
                  <a:pt x="330" y="292"/>
                </a:lnTo>
                <a:lnTo>
                  <a:pt x="332" y="293"/>
                </a:lnTo>
                <a:lnTo>
                  <a:pt x="332" y="295"/>
                </a:lnTo>
                <a:lnTo>
                  <a:pt x="333" y="297"/>
                </a:lnTo>
                <a:lnTo>
                  <a:pt x="334" y="300"/>
                </a:lnTo>
                <a:lnTo>
                  <a:pt x="335" y="301"/>
                </a:lnTo>
                <a:lnTo>
                  <a:pt x="336" y="302"/>
                </a:lnTo>
                <a:lnTo>
                  <a:pt x="338" y="304"/>
                </a:lnTo>
                <a:lnTo>
                  <a:pt x="336" y="303"/>
                </a:lnTo>
                <a:lnTo>
                  <a:pt x="334" y="301"/>
                </a:lnTo>
                <a:lnTo>
                  <a:pt x="332" y="301"/>
                </a:lnTo>
                <a:lnTo>
                  <a:pt x="329" y="301"/>
                </a:lnTo>
                <a:lnTo>
                  <a:pt x="328" y="303"/>
                </a:lnTo>
                <a:lnTo>
                  <a:pt x="327" y="305"/>
                </a:lnTo>
                <a:lnTo>
                  <a:pt x="327" y="307"/>
                </a:lnTo>
                <a:lnTo>
                  <a:pt x="327" y="309"/>
                </a:lnTo>
                <a:lnTo>
                  <a:pt x="327" y="310"/>
                </a:lnTo>
                <a:lnTo>
                  <a:pt x="328" y="312"/>
                </a:lnTo>
                <a:lnTo>
                  <a:pt x="329" y="314"/>
                </a:lnTo>
                <a:lnTo>
                  <a:pt x="330" y="314"/>
                </a:lnTo>
                <a:lnTo>
                  <a:pt x="335" y="318"/>
                </a:lnTo>
                <a:lnTo>
                  <a:pt x="339" y="321"/>
                </a:lnTo>
                <a:lnTo>
                  <a:pt x="342" y="326"/>
                </a:lnTo>
                <a:lnTo>
                  <a:pt x="344" y="330"/>
                </a:lnTo>
                <a:lnTo>
                  <a:pt x="346" y="335"/>
                </a:lnTo>
                <a:lnTo>
                  <a:pt x="347" y="340"/>
                </a:lnTo>
                <a:lnTo>
                  <a:pt x="347" y="345"/>
                </a:lnTo>
                <a:lnTo>
                  <a:pt x="346" y="351"/>
                </a:lnTo>
                <a:lnTo>
                  <a:pt x="344" y="354"/>
                </a:lnTo>
                <a:lnTo>
                  <a:pt x="342" y="358"/>
                </a:lnTo>
                <a:lnTo>
                  <a:pt x="339" y="361"/>
                </a:lnTo>
                <a:lnTo>
                  <a:pt x="336" y="363"/>
                </a:lnTo>
                <a:lnTo>
                  <a:pt x="336" y="362"/>
                </a:lnTo>
                <a:lnTo>
                  <a:pt x="334" y="362"/>
                </a:lnTo>
                <a:lnTo>
                  <a:pt x="330" y="362"/>
                </a:lnTo>
                <a:lnTo>
                  <a:pt x="324" y="364"/>
                </a:lnTo>
                <a:lnTo>
                  <a:pt x="320" y="366"/>
                </a:lnTo>
                <a:lnTo>
                  <a:pt x="317" y="368"/>
                </a:lnTo>
                <a:lnTo>
                  <a:pt x="313" y="370"/>
                </a:lnTo>
                <a:lnTo>
                  <a:pt x="310" y="372"/>
                </a:lnTo>
                <a:lnTo>
                  <a:pt x="308" y="374"/>
                </a:lnTo>
                <a:lnTo>
                  <a:pt x="307" y="375"/>
                </a:lnTo>
                <a:lnTo>
                  <a:pt x="306" y="376"/>
                </a:lnTo>
                <a:lnTo>
                  <a:pt x="305" y="376"/>
                </a:lnTo>
                <a:lnTo>
                  <a:pt x="304" y="375"/>
                </a:lnTo>
                <a:lnTo>
                  <a:pt x="302" y="373"/>
                </a:lnTo>
                <a:lnTo>
                  <a:pt x="300" y="372"/>
                </a:lnTo>
                <a:lnTo>
                  <a:pt x="297" y="370"/>
                </a:lnTo>
                <a:lnTo>
                  <a:pt x="293" y="369"/>
                </a:lnTo>
                <a:lnTo>
                  <a:pt x="288" y="369"/>
                </a:lnTo>
                <a:lnTo>
                  <a:pt x="282" y="369"/>
                </a:lnTo>
                <a:lnTo>
                  <a:pt x="281" y="369"/>
                </a:lnTo>
                <a:lnTo>
                  <a:pt x="279" y="370"/>
                </a:lnTo>
                <a:lnTo>
                  <a:pt x="276" y="371"/>
                </a:lnTo>
                <a:lnTo>
                  <a:pt x="272" y="372"/>
                </a:lnTo>
                <a:lnTo>
                  <a:pt x="269" y="373"/>
                </a:lnTo>
                <a:lnTo>
                  <a:pt x="266" y="375"/>
                </a:lnTo>
                <a:lnTo>
                  <a:pt x="264" y="377"/>
                </a:lnTo>
                <a:lnTo>
                  <a:pt x="263" y="380"/>
                </a:lnTo>
                <a:lnTo>
                  <a:pt x="265" y="381"/>
                </a:lnTo>
                <a:lnTo>
                  <a:pt x="268" y="384"/>
                </a:lnTo>
                <a:lnTo>
                  <a:pt x="271" y="388"/>
                </a:lnTo>
                <a:lnTo>
                  <a:pt x="272" y="391"/>
                </a:lnTo>
                <a:lnTo>
                  <a:pt x="273" y="395"/>
                </a:lnTo>
                <a:lnTo>
                  <a:pt x="272" y="397"/>
                </a:lnTo>
                <a:lnTo>
                  <a:pt x="270" y="399"/>
                </a:lnTo>
                <a:lnTo>
                  <a:pt x="266" y="401"/>
                </a:lnTo>
                <a:lnTo>
                  <a:pt x="261" y="400"/>
                </a:lnTo>
                <a:lnTo>
                  <a:pt x="257" y="398"/>
                </a:lnTo>
                <a:lnTo>
                  <a:pt x="255" y="396"/>
                </a:lnTo>
                <a:lnTo>
                  <a:pt x="254" y="395"/>
                </a:lnTo>
                <a:lnTo>
                  <a:pt x="254" y="393"/>
                </a:lnTo>
                <a:lnTo>
                  <a:pt x="252" y="389"/>
                </a:lnTo>
                <a:lnTo>
                  <a:pt x="249" y="386"/>
                </a:lnTo>
                <a:lnTo>
                  <a:pt x="245" y="386"/>
                </a:lnTo>
                <a:lnTo>
                  <a:pt x="244" y="386"/>
                </a:lnTo>
                <a:lnTo>
                  <a:pt x="242" y="386"/>
                </a:lnTo>
                <a:lnTo>
                  <a:pt x="241" y="387"/>
                </a:lnTo>
                <a:lnTo>
                  <a:pt x="240" y="389"/>
                </a:lnTo>
                <a:lnTo>
                  <a:pt x="239" y="390"/>
                </a:lnTo>
                <a:lnTo>
                  <a:pt x="238" y="390"/>
                </a:lnTo>
                <a:lnTo>
                  <a:pt x="237" y="390"/>
                </a:lnTo>
                <a:lnTo>
                  <a:pt x="235" y="389"/>
                </a:lnTo>
                <a:lnTo>
                  <a:pt x="232" y="387"/>
                </a:lnTo>
                <a:lnTo>
                  <a:pt x="229" y="384"/>
                </a:lnTo>
                <a:lnTo>
                  <a:pt x="227" y="381"/>
                </a:lnTo>
                <a:lnTo>
                  <a:pt x="226" y="380"/>
                </a:lnTo>
              </a:path>
            </a:pathLst>
          </a:custGeom>
          <a:solidFill>
            <a:srgbClr val="FF99CC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4" name="Freeform 213"/>
          <p:cNvSpPr>
            <a:spLocks/>
          </p:cNvSpPr>
          <p:nvPr/>
        </p:nvSpPr>
        <p:spPr bwMode="auto">
          <a:xfrm>
            <a:off x="5175250" y="3888686"/>
            <a:ext cx="204788" cy="196850"/>
          </a:xfrm>
          <a:custGeom>
            <a:avLst/>
            <a:gdLst/>
            <a:ahLst/>
            <a:cxnLst>
              <a:cxn ang="0">
                <a:pos x="108" y="9"/>
              </a:cxn>
              <a:cxn ang="0">
                <a:pos x="105" y="12"/>
              </a:cxn>
              <a:cxn ang="0">
                <a:pos x="104" y="16"/>
              </a:cxn>
              <a:cxn ang="0">
                <a:pos x="107" y="23"/>
              </a:cxn>
              <a:cxn ang="0">
                <a:pos x="111" y="28"/>
              </a:cxn>
              <a:cxn ang="0">
                <a:pos x="118" y="31"/>
              </a:cxn>
              <a:cxn ang="0">
                <a:pos x="124" y="31"/>
              </a:cxn>
              <a:cxn ang="0">
                <a:pos x="126" y="36"/>
              </a:cxn>
              <a:cxn ang="0">
                <a:pos x="122" y="40"/>
              </a:cxn>
              <a:cxn ang="0">
                <a:pos x="117" y="41"/>
              </a:cxn>
              <a:cxn ang="0">
                <a:pos x="111" y="41"/>
              </a:cxn>
              <a:cxn ang="0">
                <a:pos x="106" y="41"/>
              </a:cxn>
              <a:cxn ang="0">
                <a:pos x="102" y="43"/>
              </a:cxn>
              <a:cxn ang="0">
                <a:pos x="99" y="47"/>
              </a:cxn>
              <a:cxn ang="0">
                <a:pos x="95" y="51"/>
              </a:cxn>
              <a:cxn ang="0">
                <a:pos x="90" y="52"/>
              </a:cxn>
              <a:cxn ang="0">
                <a:pos x="85" y="53"/>
              </a:cxn>
              <a:cxn ang="0">
                <a:pos x="81" y="54"/>
              </a:cxn>
              <a:cxn ang="0">
                <a:pos x="79" y="61"/>
              </a:cxn>
              <a:cxn ang="0">
                <a:pos x="71" y="75"/>
              </a:cxn>
              <a:cxn ang="0">
                <a:pos x="60" y="86"/>
              </a:cxn>
              <a:cxn ang="0">
                <a:pos x="50" y="96"/>
              </a:cxn>
              <a:cxn ang="0">
                <a:pos x="42" y="103"/>
              </a:cxn>
              <a:cxn ang="0">
                <a:pos x="32" y="107"/>
              </a:cxn>
              <a:cxn ang="0">
                <a:pos x="22" y="110"/>
              </a:cxn>
              <a:cxn ang="0">
                <a:pos x="15" y="117"/>
              </a:cxn>
              <a:cxn ang="0">
                <a:pos x="12" y="125"/>
              </a:cxn>
              <a:cxn ang="0">
                <a:pos x="10" y="129"/>
              </a:cxn>
              <a:cxn ang="0">
                <a:pos x="7" y="133"/>
              </a:cxn>
              <a:cxn ang="0">
                <a:pos x="3" y="135"/>
              </a:cxn>
              <a:cxn ang="0">
                <a:pos x="2" y="132"/>
              </a:cxn>
              <a:cxn ang="0">
                <a:pos x="6" y="126"/>
              </a:cxn>
              <a:cxn ang="0">
                <a:pos x="8" y="118"/>
              </a:cxn>
              <a:cxn ang="0">
                <a:pos x="12" y="110"/>
              </a:cxn>
              <a:cxn ang="0">
                <a:pos x="17" y="105"/>
              </a:cxn>
              <a:cxn ang="0">
                <a:pos x="23" y="97"/>
              </a:cxn>
              <a:cxn ang="0">
                <a:pos x="28" y="90"/>
              </a:cxn>
              <a:cxn ang="0">
                <a:pos x="34" y="83"/>
              </a:cxn>
              <a:cxn ang="0">
                <a:pos x="42" y="78"/>
              </a:cxn>
              <a:cxn ang="0">
                <a:pos x="49" y="74"/>
              </a:cxn>
              <a:cxn ang="0">
                <a:pos x="56" y="69"/>
              </a:cxn>
              <a:cxn ang="0">
                <a:pos x="64" y="62"/>
              </a:cxn>
              <a:cxn ang="0">
                <a:pos x="69" y="56"/>
              </a:cxn>
              <a:cxn ang="0">
                <a:pos x="74" y="52"/>
              </a:cxn>
              <a:cxn ang="0">
                <a:pos x="79" y="48"/>
              </a:cxn>
              <a:cxn ang="0">
                <a:pos x="83" y="43"/>
              </a:cxn>
              <a:cxn ang="0">
                <a:pos x="88" y="41"/>
              </a:cxn>
              <a:cxn ang="0">
                <a:pos x="94" y="41"/>
              </a:cxn>
              <a:cxn ang="0">
                <a:pos x="95" y="35"/>
              </a:cxn>
              <a:cxn ang="0">
                <a:pos x="93" y="23"/>
              </a:cxn>
              <a:cxn ang="0">
                <a:pos x="96" y="12"/>
              </a:cxn>
              <a:cxn ang="0">
                <a:pos x="104" y="4"/>
              </a:cxn>
              <a:cxn ang="0">
                <a:pos x="107" y="2"/>
              </a:cxn>
              <a:cxn ang="0">
                <a:pos x="108" y="8"/>
              </a:cxn>
            </a:cxnLst>
            <a:rect l="0" t="0" r="r" b="b"/>
            <a:pathLst>
              <a:path w="127" h="136">
                <a:moveTo>
                  <a:pt x="108" y="8"/>
                </a:moveTo>
                <a:lnTo>
                  <a:pt x="108" y="9"/>
                </a:lnTo>
                <a:lnTo>
                  <a:pt x="107" y="10"/>
                </a:lnTo>
                <a:lnTo>
                  <a:pt x="105" y="12"/>
                </a:lnTo>
                <a:lnTo>
                  <a:pt x="103" y="13"/>
                </a:lnTo>
                <a:lnTo>
                  <a:pt x="104" y="16"/>
                </a:lnTo>
                <a:lnTo>
                  <a:pt x="105" y="20"/>
                </a:lnTo>
                <a:lnTo>
                  <a:pt x="107" y="23"/>
                </a:lnTo>
                <a:lnTo>
                  <a:pt x="109" y="26"/>
                </a:lnTo>
                <a:lnTo>
                  <a:pt x="111" y="28"/>
                </a:lnTo>
                <a:lnTo>
                  <a:pt x="114" y="30"/>
                </a:lnTo>
                <a:lnTo>
                  <a:pt x="118" y="31"/>
                </a:lnTo>
                <a:lnTo>
                  <a:pt x="123" y="30"/>
                </a:lnTo>
                <a:lnTo>
                  <a:pt x="124" y="31"/>
                </a:lnTo>
                <a:lnTo>
                  <a:pt x="125" y="33"/>
                </a:lnTo>
                <a:lnTo>
                  <a:pt x="126" y="36"/>
                </a:lnTo>
                <a:lnTo>
                  <a:pt x="125" y="38"/>
                </a:lnTo>
                <a:lnTo>
                  <a:pt x="122" y="40"/>
                </a:lnTo>
                <a:lnTo>
                  <a:pt x="120" y="41"/>
                </a:lnTo>
                <a:lnTo>
                  <a:pt x="117" y="41"/>
                </a:lnTo>
                <a:lnTo>
                  <a:pt x="114" y="41"/>
                </a:lnTo>
                <a:lnTo>
                  <a:pt x="111" y="41"/>
                </a:lnTo>
                <a:lnTo>
                  <a:pt x="109" y="41"/>
                </a:lnTo>
                <a:lnTo>
                  <a:pt x="106" y="41"/>
                </a:lnTo>
                <a:lnTo>
                  <a:pt x="104" y="42"/>
                </a:lnTo>
                <a:lnTo>
                  <a:pt x="102" y="43"/>
                </a:lnTo>
                <a:lnTo>
                  <a:pt x="100" y="44"/>
                </a:lnTo>
                <a:lnTo>
                  <a:pt x="99" y="47"/>
                </a:lnTo>
                <a:lnTo>
                  <a:pt x="97" y="49"/>
                </a:lnTo>
                <a:lnTo>
                  <a:pt x="95" y="51"/>
                </a:lnTo>
                <a:lnTo>
                  <a:pt x="93" y="52"/>
                </a:lnTo>
                <a:lnTo>
                  <a:pt x="90" y="52"/>
                </a:lnTo>
                <a:lnTo>
                  <a:pt x="88" y="53"/>
                </a:lnTo>
                <a:lnTo>
                  <a:pt x="85" y="53"/>
                </a:lnTo>
                <a:lnTo>
                  <a:pt x="83" y="53"/>
                </a:lnTo>
                <a:lnTo>
                  <a:pt x="81" y="54"/>
                </a:lnTo>
                <a:lnTo>
                  <a:pt x="81" y="55"/>
                </a:lnTo>
                <a:lnTo>
                  <a:pt x="79" y="61"/>
                </a:lnTo>
                <a:lnTo>
                  <a:pt x="75" y="68"/>
                </a:lnTo>
                <a:lnTo>
                  <a:pt x="71" y="75"/>
                </a:lnTo>
                <a:lnTo>
                  <a:pt x="66" y="80"/>
                </a:lnTo>
                <a:lnTo>
                  <a:pt x="60" y="86"/>
                </a:lnTo>
                <a:lnTo>
                  <a:pt x="55" y="92"/>
                </a:lnTo>
                <a:lnTo>
                  <a:pt x="50" y="96"/>
                </a:lnTo>
                <a:lnTo>
                  <a:pt x="46" y="100"/>
                </a:lnTo>
                <a:lnTo>
                  <a:pt x="42" y="103"/>
                </a:lnTo>
                <a:lnTo>
                  <a:pt x="37" y="105"/>
                </a:lnTo>
                <a:lnTo>
                  <a:pt x="32" y="107"/>
                </a:lnTo>
                <a:lnTo>
                  <a:pt x="27" y="109"/>
                </a:lnTo>
                <a:lnTo>
                  <a:pt x="22" y="110"/>
                </a:lnTo>
                <a:lnTo>
                  <a:pt x="17" y="114"/>
                </a:lnTo>
                <a:lnTo>
                  <a:pt x="15" y="117"/>
                </a:lnTo>
                <a:lnTo>
                  <a:pt x="13" y="122"/>
                </a:lnTo>
                <a:lnTo>
                  <a:pt x="12" y="125"/>
                </a:lnTo>
                <a:lnTo>
                  <a:pt x="11" y="127"/>
                </a:lnTo>
                <a:lnTo>
                  <a:pt x="10" y="129"/>
                </a:lnTo>
                <a:lnTo>
                  <a:pt x="9" y="131"/>
                </a:lnTo>
                <a:lnTo>
                  <a:pt x="7" y="133"/>
                </a:lnTo>
                <a:lnTo>
                  <a:pt x="6" y="135"/>
                </a:lnTo>
                <a:lnTo>
                  <a:pt x="3" y="135"/>
                </a:lnTo>
                <a:lnTo>
                  <a:pt x="0" y="135"/>
                </a:lnTo>
                <a:lnTo>
                  <a:pt x="2" y="132"/>
                </a:lnTo>
                <a:lnTo>
                  <a:pt x="4" y="128"/>
                </a:lnTo>
                <a:lnTo>
                  <a:pt x="6" y="126"/>
                </a:lnTo>
                <a:lnTo>
                  <a:pt x="7" y="122"/>
                </a:lnTo>
                <a:lnTo>
                  <a:pt x="8" y="118"/>
                </a:lnTo>
                <a:lnTo>
                  <a:pt x="9" y="114"/>
                </a:lnTo>
                <a:lnTo>
                  <a:pt x="12" y="110"/>
                </a:lnTo>
                <a:lnTo>
                  <a:pt x="15" y="108"/>
                </a:lnTo>
                <a:lnTo>
                  <a:pt x="17" y="105"/>
                </a:lnTo>
                <a:lnTo>
                  <a:pt x="20" y="101"/>
                </a:lnTo>
                <a:lnTo>
                  <a:pt x="23" y="97"/>
                </a:lnTo>
                <a:lnTo>
                  <a:pt x="26" y="93"/>
                </a:lnTo>
                <a:lnTo>
                  <a:pt x="28" y="90"/>
                </a:lnTo>
                <a:lnTo>
                  <a:pt x="31" y="87"/>
                </a:lnTo>
                <a:lnTo>
                  <a:pt x="34" y="83"/>
                </a:lnTo>
                <a:lnTo>
                  <a:pt x="38" y="81"/>
                </a:lnTo>
                <a:lnTo>
                  <a:pt x="42" y="78"/>
                </a:lnTo>
                <a:lnTo>
                  <a:pt x="46" y="76"/>
                </a:lnTo>
                <a:lnTo>
                  <a:pt x="49" y="74"/>
                </a:lnTo>
                <a:lnTo>
                  <a:pt x="53" y="72"/>
                </a:lnTo>
                <a:lnTo>
                  <a:pt x="56" y="69"/>
                </a:lnTo>
                <a:lnTo>
                  <a:pt x="60" y="65"/>
                </a:lnTo>
                <a:lnTo>
                  <a:pt x="64" y="62"/>
                </a:lnTo>
                <a:lnTo>
                  <a:pt x="67" y="59"/>
                </a:lnTo>
                <a:lnTo>
                  <a:pt x="69" y="56"/>
                </a:lnTo>
                <a:lnTo>
                  <a:pt x="71" y="54"/>
                </a:lnTo>
                <a:lnTo>
                  <a:pt x="74" y="52"/>
                </a:lnTo>
                <a:lnTo>
                  <a:pt x="76" y="50"/>
                </a:lnTo>
                <a:lnTo>
                  <a:pt x="79" y="48"/>
                </a:lnTo>
                <a:lnTo>
                  <a:pt x="81" y="46"/>
                </a:lnTo>
                <a:lnTo>
                  <a:pt x="83" y="43"/>
                </a:lnTo>
                <a:lnTo>
                  <a:pt x="86" y="42"/>
                </a:lnTo>
                <a:lnTo>
                  <a:pt x="88" y="41"/>
                </a:lnTo>
                <a:lnTo>
                  <a:pt x="91" y="41"/>
                </a:lnTo>
                <a:lnTo>
                  <a:pt x="94" y="41"/>
                </a:lnTo>
                <a:lnTo>
                  <a:pt x="97" y="41"/>
                </a:lnTo>
                <a:lnTo>
                  <a:pt x="95" y="35"/>
                </a:lnTo>
                <a:lnTo>
                  <a:pt x="93" y="29"/>
                </a:lnTo>
                <a:lnTo>
                  <a:pt x="93" y="23"/>
                </a:lnTo>
                <a:lnTo>
                  <a:pt x="94" y="17"/>
                </a:lnTo>
                <a:lnTo>
                  <a:pt x="96" y="12"/>
                </a:lnTo>
                <a:lnTo>
                  <a:pt x="100" y="8"/>
                </a:lnTo>
                <a:lnTo>
                  <a:pt x="104" y="4"/>
                </a:lnTo>
                <a:lnTo>
                  <a:pt x="110" y="0"/>
                </a:lnTo>
                <a:lnTo>
                  <a:pt x="107" y="2"/>
                </a:lnTo>
                <a:lnTo>
                  <a:pt x="106" y="5"/>
                </a:lnTo>
                <a:lnTo>
                  <a:pt x="108" y="8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" name="Freeform 214"/>
          <p:cNvSpPr>
            <a:spLocks/>
          </p:cNvSpPr>
          <p:nvPr/>
        </p:nvSpPr>
        <p:spPr bwMode="auto">
          <a:xfrm>
            <a:off x="5175250" y="3888686"/>
            <a:ext cx="215900" cy="206375"/>
          </a:xfrm>
          <a:custGeom>
            <a:avLst/>
            <a:gdLst/>
            <a:ahLst/>
            <a:cxnLst>
              <a:cxn ang="0">
                <a:pos x="114" y="10"/>
              </a:cxn>
              <a:cxn ang="0">
                <a:pos x="110" y="13"/>
              </a:cxn>
              <a:cxn ang="0">
                <a:pos x="109" y="17"/>
              </a:cxn>
              <a:cxn ang="0">
                <a:pos x="113" y="24"/>
              </a:cxn>
              <a:cxn ang="0">
                <a:pos x="118" y="30"/>
              </a:cxn>
              <a:cxn ang="0">
                <a:pos x="125" y="33"/>
              </a:cxn>
              <a:cxn ang="0">
                <a:pos x="131" y="33"/>
              </a:cxn>
              <a:cxn ang="0">
                <a:pos x="133" y="37"/>
              </a:cxn>
              <a:cxn ang="0">
                <a:pos x="129" y="41"/>
              </a:cxn>
              <a:cxn ang="0">
                <a:pos x="124" y="42"/>
              </a:cxn>
              <a:cxn ang="0">
                <a:pos x="118" y="42"/>
              </a:cxn>
              <a:cxn ang="0">
                <a:pos x="112" y="42"/>
              </a:cxn>
              <a:cxn ang="0">
                <a:pos x="107" y="45"/>
              </a:cxn>
              <a:cxn ang="0">
                <a:pos x="104" y="49"/>
              </a:cxn>
              <a:cxn ang="0">
                <a:pos x="100" y="53"/>
              </a:cxn>
              <a:cxn ang="0">
                <a:pos x="95" y="54"/>
              </a:cxn>
              <a:cxn ang="0">
                <a:pos x="90" y="55"/>
              </a:cxn>
              <a:cxn ang="0">
                <a:pos x="86" y="56"/>
              </a:cxn>
              <a:cxn ang="0">
                <a:pos x="83" y="64"/>
              </a:cxn>
              <a:cxn ang="0">
                <a:pos x="75" y="78"/>
              </a:cxn>
              <a:cxn ang="0">
                <a:pos x="63" y="90"/>
              </a:cxn>
              <a:cxn ang="0">
                <a:pos x="53" y="101"/>
              </a:cxn>
              <a:cxn ang="0">
                <a:pos x="44" y="107"/>
              </a:cxn>
              <a:cxn ang="0">
                <a:pos x="34" y="111"/>
              </a:cxn>
              <a:cxn ang="0">
                <a:pos x="24" y="115"/>
              </a:cxn>
              <a:cxn ang="0">
                <a:pos x="15" y="122"/>
              </a:cxn>
              <a:cxn ang="0">
                <a:pos x="12" y="130"/>
              </a:cxn>
              <a:cxn ang="0">
                <a:pos x="10" y="135"/>
              </a:cxn>
              <a:cxn ang="0">
                <a:pos x="7" y="139"/>
              </a:cxn>
              <a:cxn ang="0">
                <a:pos x="3" y="141"/>
              </a:cxn>
              <a:cxn ang="0">
                <a:pos x="2" y="138"/>
              </a:cxn>
              <a:cxn ang="0">
                <a:pos x="6" y="131"/>
              </a:cxn>
              <a:cxn ang="0">
                <a:pos x="8" y="123"/>
              </a:cxn>
              <a:cxn ang="0">
                <a:pos x="12" y="115"/>
              </a:cxn>
              <a:cxn ang="0">
                <a:pos x="18" y="109"/>
              </a:cxn>
              <a:cxn ang="0">
                <a:pos x="25" y="102"/>
              </a:cxn>
              <a:cxn ang="0">
                <a:pos x="30" y="94"/>
              </a:cxn>
              <a:cxn ang="0">
                <a:pos x="36" y="87"/>
              </a:cxn>
              <a:cxn ang="0">
                <a:pos x="44" y="82"/>
              </a:cxn>
              <a:cxn ang="0">
                <a:pos x="52" y="77"/>
              </a:cxn>
              <a:cxn ang="0">
                <a:pos x="59" y="72"/>
              </a:cxn>
              <a:cxn ang="0">
                <a:pos x="68" y="65"/>
              </a:cxn>
              <a:cxn ang="0">
                <a:pos x="73" y="58"/>
              </a:cxn>
              <a:cxn ang="0">
                <a:pos x="78" y="54"/>
              </a:cxn>
              <a:cxn ang="0">
                <a:pos x="83" y="50"/>
              </a:cxn>
              <a:cxn ang="0">
                <a:pos x="88" y="45"/>
              </a:cxn>
              <a:cxn ang="0">
                <a:pos x="93" y="42"/>
              </a:cxn>
              <a:cxn ang="0">
                <a:pos x="99" y="42"/>
              </a:cxn>
              <a:cxn ang="0">
                <a:pos x="100" y="36"/>
              </a:cxn>
              <a:cxn ang="0">
                <a:pos x="98" y="24"/>
              </a:cxn>
              <a:cxn ang="0">
                <a:pos x="101" y="13"/>
              </a:cxn>
              <a:cxn ang="0">
                <a:pos x="109" y="4"/>
              </a:cxn>
              <a:cxn ang="0">
                <a:pos x="113" y="2"/>
              </a:cxn>
              <a:cxn ang="0">
                <a:pos x="114" y="9"/>
              </a:cxn>
            </a:cxnLst>
            <a:rect l="0" t="0" r="r" b="b"/>
            <a:pathLst>
              <a:path w="134" h="142">
                <a:moveTo>
                  <a:pt x="114" y="9"/>
                </a:moveTo>
                <a:lnTo>
                  <a:pt x="114" y="10"/>
                </a:lnTo>
                <a:lnTo>
                  <a:pt x="113" y="11"/>
                </a:lnTo>
                <a:lnTo>
                  <a:pt x="110" y="13"/>
                </a:lnTo>
                <a:lnTo>
                  <a:pt x="108" y="14"/>
                </a:lnTo>
                <a:lnTo>
                  <a:pt x="109" y="17"/>
                </a:lnTo>
                <a:lnTo>
                  <a:pt x="110" y="21"/>
                </a:lnTo>
                <a:lnTo>
                  <a:pt x="113" y="24"/>
                </a:lnTo>
                <a:lnTo>
                  <a:pt x="115" y="28"/>
                </a:lnTo>
                <a:lnTo>
                  <a:pt x="118" y="30"/>
                </a:lnTo>
                <a:lnTo>
                  <a:pt x="121" y="32"/>
                </a:lnTo>
                <a:lnTo>
                  <a:pt x="125" y="33"/>
                </a:lnTo>
                <a:lnTo>
                  <a:pt x="130" y="32"/>
                </a:lnTo>
                <a:lnTo>
                  <a:pt x="131" y="33"/>
                </a:lnTo>
                <a:lnTo>
                  <a:pt x="132" y="35"/>
                </a:lnTo>
                <a:lnTo>
                  <a:pt x="133" y="37"/>
                </a:lnTo>
                <a:lnTo>
                  <a:pt x="132" y="39"/>
                </a:lnTo>
                <a:lnTo>
                  <a:pt x="129" y="41"/>
                </a:lnTo>
                <a:lnTo>
                  <a:pt x="127" y="42"/>
                </a:lnTo>
                <a:lnTo>
                  <a:pt x="124" y="42"/>
                </a:lnTo>
                <a:lnTo>
                  <a:pt x="121" y="42"/>
                </a:lnTo>
                <a:lnTo>
                  <a:pt x="118" y="42"/>
                </a:lnTo>
                <a:lnTo>
                  <a:pt x="115" y="42"/>
                </a:lnTo>
                <a:lnTo>
                  <a:pt x="112" y="42"/>
                </a:lnTo>
                <a:lnTo>
                  <a:pt x="109" y="43"/>
                </a:lnTo>
                <a:lnTo>
                  <a:pt x="107" y="45"/>
                </a:lnTo>
                <a:lnTo>
                  <a:pt x="105" y="46"/>
                </a:lnTo>
                <a:lnTo>
                  <a:pt x="104" y="49"/>
                </a:lnTo>
                <a:lnTo>
                  <a:pt x="102" y="51"/>
                </a:lnTo>
                <a:lnTo>
                  <a:pt x="100" y="53"/>
                </a:lnTo>
                <a:lnTo>
                  <a:pt x="98" y="54"/>
                </a:lnTo>
                <a:lnTo>
                  <a:pt x="95" y="54"/>
                </a:lnTo>
                <a:lnTo>
                  <a:pt x="93" y="55"/>
                </a:lnTo>
                <a:lnTo>
                  <a:pt x="90" y="55"/>
                </a:lnTo>
                <a:lnTo>
                  <a:pt x="88" y="55"/>
                </a:lnTo>
                <a:lnTo>
                  <a:pt x="86" y="56"/>
                </a:lnTo>
                <a:lnTo>
                  <a:pt x="86" y="57"/>
                </a:lnTo>
                <a:lnTo>
                  <a:pt x="83" y="64"/>
                </a:lnTo>
                <a:lnTo>
                  <a:pt x="79" y="71"/>
                </a:lnTo>
                <a:lnTo>
                  <a:pt x="75" y="78"/>
                </a:lnTo>
                <a:lnTo>
                  <a:pt x="70" y="84"/>
                </a:lnTo>
                <a:lnTo>
                  <a:pt x="63" y="90"/>
                </a:lnTo>
                <a:lnTo>
                  <a:pt x="58" y="96"/>
                </a:lnTo>
                <a:lnTo>
                  <a:pt x="53" y="101"/>
                </a:lnTo>
                <a:lnTo>
                  <a:pt x="48" y="105"/>
                </a:lnTo>
                <a:lnTo>
                  <a:pt x="44" y="107"/>
                </a:lnTo>
                <a:lnTo>
                  <a:pt x="39" y="109"/>
                </a:lnTo>
                <a:lnTo>
                  <a:pt x="34" y="111"/>
                </a:lnTo>
                <a:lnTo>
                  <a:pt x="29" y="113"/>
                </a:lnTo>
                <a:lnTo>
                  <a:pt x="24" y="115"/>
                </a:lnTo>
                <a:lnTo>
                  <a:pt x="18" y="119"/>
                </a:lnTo>
                <a:lnTo>
                  <a:pt x="15" y="122"/>
                </a:lnTo>
                <a:lnTo>
                  <a:pt x="13" y="127"/>
                </a:lnTo>
                <a:lnTo>
                  <a:pt x="12" y="130"/>
                </a:lnTo>
                <a:lnTo>
                  <a:pt x="11" y="132"/>
                </a:lnTo>
                <a:lnTo>
                  <a:pt x="10" y="135"/>
                </a:lnTo>
                <a:lnTo>
                  <a:pt x="9" y="137"/>
                </a:lnTo>
                <a:lnTo>
                  <a:pt x="7" y="139"/>
                </a:lnTo>
                <a:lnTo>
                  <a:pt x="6" y="141"/>
                </a:lnTo>
                <a:lnTo>
                  <a:pt x="3" y="141"/>
                </a:lnTo>
                <a:lnTo>
                  <a:pt x="0" y="141"/>
                </a:lnTo>
                <a:lnTo>
                  <a:pt x="2" y="138"/>
                </a:lnTo>
                <a:lnTo>
                  <a:pt x="4" y="134"/>
                </a:lnTo>
                <a:lnTo>
                  <a:pt x="6" y="131"/>
                </a:lnTo>
                <a:lnTo>
                  <a:pt x="7" y="127"/>
                </a:lnTo>
                <a:lnTo>
                  <a:pt x="8" y="123"/>
                </a:lnTo>
                <a:lnTo>
                  <a:pt x="9" y="119"/>
                </a:lnTo>
                <a:lnTo>
                  <a:pt x="12" y="115"/>
                </a:lnTo>
                <a:lnTo>
                  <a:pt x="15" y="112"/>
                </a:lnTo>
                <a:lnTo>
                  <a:pt x="18" y="109"/>
                </a:lnTo>
                <a:lnTo>
                  <a:pt x="21" y="106"/>
                </a:lnTo>
                <a:lnTo>
                  <a:pt x="25" y="102"/>
                </a:lnTo>
                <a:lnTo>
                  <a:pt x="28" y="98"/>
                </a:lnTo>
                <a:lnTo>
                  <a:pt x="30" y="94"/>
                </a:lnTo>
                <a:lnTo>
                  <a:pt x="33" y="91"/>
                </a:lnTo>
                <a:lnTo>
                  <a:pt x="36" y="87"/>
                </a:lnTo>
                <a:lnTo>
                  <a:pt x="40" y="85"/>
                </a:lnTo>
                <a:lnTo>
                  <a:pt x="44" y="82"/>
                </a:lnTo>
                <a:lnTo>
                  <a:pt x="48" y="80"/>
                </a:lnTo>
                <a:lnTo>
                  <a:pt x="52" y="77"/>
                </a:lnTo>
                <a:lnTo>
                  <a:pt x="56" y="75"/>
                </a:lnTo>
                <a:lnTo>
                  <a:pt x="59" y="72"/>
                </a:lnTo>
                <a:lnTo>
                  <a:pt x="63" y="68"/>
                </a:lnTo>
                <a:lnTo>
                  <a:pt x="68" y="65"/>
                </a:lnTo>
                <a:lnTo>
                  <a:pt x="71" y="61"/>
                </a:lnTo>
                <a:lnTo>
                  <a:pt x="73" y="58"/>
                </a:lnTo>
                <a:lnTo>
                  <a:pt x="75" y="56"/>
                </a:lnTo>
                <a:lnTo>
                  <a:pt x="78" y="54"/>
                </a:lnTo>
                <a:lnTo>
                  <a:pt x="80" y="52"/>
                </a:lnTo>
                <a:lnTo>
                  <a:pt x="83" y="50"/>
                </a:lnTo>
                <a:lnTo>
                  <a:pt x="86" y="48"/>
                </a:lnTo>
                <a:lnTo>
                  <a:pt x="88" y="45"/>
                </a:lnTo>
                <a:lnTo>
                  <a:pt x="91" y="43"/>
                </a:lnTo>
                <a:lnTo>
                  <a:pt x="93" y="42"/>
                </a:lnTo>
                <a:lnTo>
                  <a:pt x="96" y="42"/>
                </a:lnTo>
                <a:lnTo>
                  <a:pt x="99" y="42"/>
                </a:lnTo>
                <a:lnTo>
                  <a:pt x="102" y="42"/>
                </a:lnTo>
                <a:lnTo>
                  <a:pt x="100" y="36"/>
                </a:lnTo>
                <a:lnTo>
                  <a:pt x="98" y="31"/>
                </a:lnTo>
                <a:lnTo>
                  <a:pt x="98" y="24"/>
                </a:lnTo>
                <a:lnTo>
                  <a:pt x="99" y="18"/>
                </a:lnTo>
                <a:lnTo>
                  <a:pt x="101" y="13"/>
                </a:lnTo>
                <a:lnTo>
                  <a:pt x="105" y="8"/>
                </a:lnTo>
                <a:lnTo>
                  <a:pt x="109" y="4"/>
                </a:lnTo>
                <a:lnTo>
                  <a:pt x="116" y="0"/>
                </a:lnTo>
                <a:lnTo>
                  <a:pt x="113" y="2"/>
                </a:lnTo>
                <a:lnTo>
                  <a:pt x="112" y="5"/>
                </a:lnTo>
                <a:lnTo>
                  <a:pt x="114" y="9"/>
                </a:lnTo>
              </a:path>
            </a:pathLst>
          </a:custGeom>
          <a:solidFill>
            <a:srgbClr val="FFCCCC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" name="Freeform 215"/>
          <p:cNvSpPr>
            <a:spLocks/>
          </p:cNvSpPr>
          <p:nvPr/>
        </p:nvSpPr>
        <p:spPr bwMode="auto">
          <a:xfrm>
            <a:off x="5378450" y="3831536"/>
            <a:ext cx="14288" cy="22225"/>
          </a:xfrm>
          <a:custGeom>
            <a:avLst/>
            <a:gdLst/>
            <a:ahLst/>
            <a:cxnLst>
              <a:cxn ang="0">
                <a:pos x="8" y="6"/>
              </a:cxn>
              <a:cxn ang="0">
                <a:pos x="8" y="5"/>
              </a:cxn>
              <a:cxn ang="0">
                <a:pos x="8" y="4"/>
              </a:cxn>
              <a:cxn ang="0">
                <a:pos x="7" y="2"/>
              </a:cxn>
              <a:cxn ang="0">
                <a:pos x="6" y="1"/>
              </a:cxn>
              <a:cxn ang="0">
                <a:pos x="4" y="1"/>
              </a:cxn>
              <a:cxn ang="0">
                <a:pos x="3" y="1"/>
              </a:cxn>
              <a:cxn ang="0">
                <a:pos x="1" y="0"/>
              </a:cxn>
              <a:cxn ang="0">
                <a:pos x="0" y="1"/>
              </a:cxn>
              <a:cxn ang="0">
                <a:pos x="2" y="2"/>
              </a:cxn>
              <a:cxn ang="0">
                <a:pos x="3" y="4"/>
              </a:cxn>
              <a:cxn ang="0">
                <a:pos x="4" y="5"/>
              </a:cxn>
              <a:cxn ang="0">
                <a:pos x="4" y="6"/>
              </a:cxn>
              <a:cxn ang="0">
                <a:pos x="4" y="9"/>
              </a:cxn>
              <a:cxn ang="0">
                <a:pos x="4" y="11"/>
              </a:cxn>
              <a:cxn ang="0">
                <a:pos x="4" y="13"/>
              </a:cxn>
              <a:cxn ang="0">
                <a:pos x="3" y="15"/>
              </a:cxn>
              <a:cxn ang="0">
                <a:pos x="6" y="14"/>
              </a:cxn>
              <a:cxn ang="0">
                <a:pos x="7" y="11"/>
              </a:cxn>
              <a:cxn ang="0">
                <a:pos x="8" y="9"/>
              </a:cxn>
              <a:cxn ang="0">
                <a:pos x="8" y="6"/>
              </a:cxn>
            </a:cxnLst>
            <a:rect l="0" t="0" r="r" b="b"/>
            <a:pathLst>
              <a:path w="9" h="16">
                <a:moveTo>
                  <a:pt x="8" y="6"/>
                </a:moveTo>
                <a:lnTo>
                  <a:pt x="8" y="5"/>
                </a:lnTo>
                <a:lnTo>
                  <a:pt x="8" y="4"/>
                </a:lnTo>
                <a:lnTo>
                  <a:pt x="7" y="2"/>
                </a:lnTo>
                <a:lnTo>
                  <a:pt x="6" y="1"/>
                </a:lnTo>
                <a:lnTo>
                  <a:pt x="4" y="1"/>
                </a:lnTo>
                <a:lnTo>
                  <a:pt x="3" y="1"/>
                </a:lnTo>
                <a:lnTo>
                  <a:pt x="1" y="0"/>
                </a:lnTo>
                <a:lnTo>
                  <a:pt x="0" y="1"/>
                </a:lnTo>
                <a:lnTo>
                  <a:pt x="2" y="2"/>
                </a:lnTo>
                <a:lnTo>
                  <a:pt x="3" y="4"/>
                </a:lnTo>
                <a:lnTo>
                  <a:pt x="4" y="5"/>
                </a:lnTo>
                <a:lnTo>
                  <a:pt x="4" y="6"/>
                </a:lnTo>
                <a:lnTo>
                  <a:pt x="4" y="9"/>
                </a:lnTo>
                <a:lnTo>
                  <a:pt x="4" y="11"/>
                </a:lnTo>
                <a:lnTo>
                  <a:pt x="4" y="13"/>
                </a:lnTo>
                <a:lnTo>
                  <a:pt x="3" y="15"/>
                </a:lnTo>
                <a:lnTo>
                  <a:pt x="6" y="14"/>
                </a:lnTo>
                <a:lnTo>
                  <a:pt x="7" y="11"/>
                </a:lnTo>
                <a:lnTo>
                  <a:pt x="8" y="9"/>
                </a:lnTo>
                <a:lnTo>
                  <a:pt x="8" y="6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" name="Freeform 216"/>
          <p:cNvSpPr>
            <a:spLocks/>
          </p:cNvSpPr>
          <p:nvPr/>
        </p:nvSpPr>
        <p:spPr bwMode="auto">
          <a:xfrm>
            <a:off x="5378450" y="3831536"/>
            <a:ext cx="23813" cy="31750"/>
          </a:xfrm>
          <a:custGeom>
            <a:avLst/>
            <a:gdLst/>
            <a:ahLst/>
            <a:cxnLst>
              <a:cxn ang="0">
                <a:pos x="14" y="9"/>
              </a:cxn>
              <a:cxn ang="0">
                <a:pos x="14" y="7"/>
              </a:cxn>
              <a:cxn ang="0">
                <a:pos x="14" y="5"/>
              </a:cxn>
              <a:cxn ang="0">
                <a:pos x="13" y="3"/>
              </a:cxn>
              <a:cxn ang="0">
                <a:pos x="11" y="2"/>
              </a:cxn>
              <a:cxn ang="0">
                <a:pos x="8" y="1"/>
              </a:cxn>
              <a:cxn ang="0">
                <a:pos x="5" y="1"/>
              </a:cxn>
              <a:cxn ang="0">
                <a:pos x="2" y="0"/>
              </a:cxn>
              <a:cxn ang="0">
                <a:pos x="0" y="1"/>
              </a:cxn>
              <a:cxn ang="0">
                <a:pos x="3" y="3"/>
              </a:cxn>
              <a:cxn ang="0">
                <a:pos x="5" y="5"/>
              </a:cxn>
              <a:cxn ang="0">
                <a:pos x="6" y="7"/>
              </a:cxn>
              <a:cxn ang="0">
                <a:pos x="8" y="9"/>
              </a:cxn>
              <a:cxn ang="0">
                <a:pos x="8" y="12"/>
              </a:cxn>
              <a:cxn ang="0">
                <a:pos x="6" y="15"/>
              </a:cxn>
              <a:cxn ang="0">
                <a:pos x="6" y="18"/>
              </a:cxn>
              <a:cxn ang="0">
                <a:pos x="5" y="21"/>
              </a:cxn>
              <a:cxn ang="0">
                <a:pos x="10" y="20"/>
              </a:cxn>
              <a:cxn ang="0">
                <a:pos x="13" y="16"/>
              </a:cxn>
              <a:cxn ang="0">
                <a:pos x="14" y="12"/>
              </a:cxn>
              <a:cxn ang="0">
                <a:pos x="14" y="9"/>
              </a:cxn>
            </a:cxnLst>
            <a:rect l="0" t="0" r="r" b="b"/>
            <a:pathLst>
              <a:path w="15" h="22">
                <a:moveTo>
                  <a:pt x="14" y="9"/>
                </a:moveTo>
                <a:lnTo>
                  <a:pt x="14" y="7"/>
                </a:lnTo>
                <a:lnTo>
                  <a:pt x="14" y="5"/>
                </a:lnTo>
                <a:lnTo>
                  <a:pt x="13" y="3"/>
                </a:lnTo>
                <a:lnTo>
                  <a:pt x="11" y="2"/>
                </a:lnTo>
                <a:lnTo>
                  <a:pt x="8" y="1"/>
                </a:lnTo>
                <a:lnTo>
                  <a:pt x="5" y="1"/>
                </a:lnTo>
                <a:lnTo>
                  <a:pt x="2" y="0"/>
                </a:lnTo>
                <a:lnTo>
                  <a:pt x="0" y="1"/>
                </a:lnTo>
                <a:lnTo>
                  <a:pt x="3" y="3"/>
                </a:lnTo>
                <a:lnTo>
                  <a:pt x="5" y="5"/>
                </a:lnTo>
                <a:lnTo>
                  <a:pt x="6" y="7"/>
                </a:lnTo>
                <a:lnTo>
                  <a:pt x="8" y="9"/>
                </a:lnTo>
                <a:lnTo>
                  <a:pt x="8" y="12"/>
                </a:lnTo>
                <a:lnTo>
                  <a:pt x="6" y="15"/>
                </a:lnTo>
                <a:lnTo>
                  <a:pt x="6" y="18"/>
                </a:lnTo>
                <a:lnTo>
                  <a:pt x="5" y="21"/>
                </a:lnTo>
                <a:lnTo>
                  <a:pt x="10" y="20"/>
                </a:lnTo>
                <a:lnTo>
                  <a:pt x="13" y="16"/>
                </a:lnTo>
                <a:lnTo>
                  <a:pt x="14" y="12"/>
                </a:lnTo>
                <a:lnTo>
                  <a:pt x="14" y="9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" name="Freeform 217"/>
          <p:cNvSpPr>
            <a:spLocks/>
          </p:cNvSpPr>
          <p:nvPr/>
        </p:nvSpPr>
        <p:spPr bwMode="auto">
          <a:xfrm>
            <a:off x="5427663" y="3752161"/>
            <a:ext cx="58737" cy="66675"/>
          </a:xfrm>
          <a:custGeom>
            <a:avLst/>
            <a:gdLst/>
            <a:ahLst/>
            <a:cxnLst>
              <a:cxn ang="0">
                <a:pos x="33" y="46"/>
              </a:cxn>
              <a:cxn ang="0">
                <a:pos x="34" y="43"/>
              </a:cxn>
              <a:cxn ang="0">
                <a:pos x="35" y="40"/>
              </a:cxn>
              <a:cxn ang="0">
                <a:pos x="36" y="36"/>
              </a:cxn>
              <a:cxn ang="0">
                <a:pos x="36" y="34"/>
              </a:cxn>
              <a:cxn ang="0">
                <a:pos x="36" y="30"/>
              </a:cxn>
              <a:cxn ang="0">
                <a:pos x="35" y="27"/>
              </a:cxn>
              <a:cxn ang="0">
                <a:pos x="34" y="24"/>
              </a:cxn>
              <a:cxn ang="0">
                <a:pos x="34" y="21"/>
              </a:cxn>
              <a:cxn ang="0">
                <a:pos x="33" y="18"/>
              </a:cxn>
              <a:cxn ang="0">
                <a:pos x="33" y="15"/>
              </a:cxn>
              <a:cxn ang="0">
                <a:pos x="32" y="12"/>
              </a:cxn>
              <a:cxn ang="0">
                <a:pos x="30" y="9"/>
              </a:cxn>
              <a:cxn ang="0">
                <a:pos x="28" y="6"/>
              </a:cxn>
              <a:cxn ang="0">
                <a:pos x="27" y="4"/>
              </a:cxn>
              <a:cxn ang="0">
                <a:pos x="24" y="3"/>
              </a:cxn>
              <a:cxn ang="0">
                <a:pos x="21" y="1"/>
              </a:cxn>
              <a:cxn ang="0">
                <a:pos x="18" y="1"/>
              </a:cxn>
              <a:cxn ang="0">
                <a:pos x="15" y="0"/>
              </a:cxn>
              <a:cxn ang="0">
                <a:pos x="13" y="0"/>
              </a:cxn>
              <a:cxn ang="0">
                <a:pos x="10" y="0"/>
              </a:cxn>
              <a:cxn ang="0">
                <a:pos x="8" y="0"/>
              </a:cxn>
              <a:cxn ang="0">
                <a:pos x="5" y="0"/>
              </a:cxn>
              <a:cxn ang="0">
                <a:pos x="3" y="1"/>
              </a:cxn>
              <a:cxn ang="0">
                <a:pos x="0" y="3"/>
              </a:cxn>
              <a:cxn ang="0">
                <a:pos x="3" y="7"/>
              </a:cxn>
              <a:cxn ang="0">
                <a:pos x="5" y="10"/>
              </a:cxn>
              <a:cxn ang="0">
                <a:pos x="7" y="14"/>
              </a:cxn>
              <a:cxn ang="0">
                <a:pos x="9" y="17"/>
              </a:cxn>
              <a:cxn ang="0">
                <a:pos x="9" y="22"/>
              </a:cxn>
              <a:cxn ang="0">
                <a:pos x="11" y="25"/>
              </a:cxn>
              <a:cxn ang="0">
                <a:pos x="12" y="30"/>
              </a:cxn>
              <a:cxn ang="0">
                <a:pos x="14" y="33"/>
              </a:cxn>
              <a:cxn ang="0">
                <a:pos x="15" y="36"/>
              </a:cxn>
              <a:cxn ang="0">
                <a:pos x="17" y="38"/>
              </a:cxn>
              <a:cxn ang="0">
                <a:pos x="20" y="40"/>
              </a:cxn>
              <a:cxn ang="0">
                <a:pos x="22" y="42"/>
              </a:cxn>
              <a:cxn ang="0">
                <a:pos x="25" y="43"/>
              </a:cxn>
              <a:cxn ang="0">
                <a:pos x="28" y="43"/>
              </a:cxn>
              <a:cxn ang="0">
                <a:pos x="32" y="43"/>
              </a:cxn>
              <a:cxn ang="0">
                <a:pos x="36" y="42"/>
              </a:cxn>
              <a:cxn ang="0">
                <a:pos x="35" y="43"/>
              </a:cxn>
              <a:cxn ang="0">
                <a:pos x="34" y="44"/>
              </a:cxn>
              <a:cxn ang="0">
                <a:pos x="34" y="45"/>
              </a:cxn>
              <a:cxn ang="0">
                <a:pos x="33" y="46"/>
              </a:cxn>
            </a:cxnLst>
            <a:rect l="0" t="0" r="r" b="b"/>
            <a:pathLst>
              <a:path w="37" h="47">
                <a:moveTo>
                  <a:pt x="33" y="46"/>
                </a:moveTo>
                <a:lnTo>
                  <a:pt x="34" y="43"/>
                </a:lnTo>
                <a:lnTo>
                  <a:pt x="35" y="40"/>
                </a:lnTo>
                <a:lnTo>
                  <a:pt x="36" y="36"/>
                </a:lnTo>
                <a:lnTo>
                  <a:pt x="36" y="34"/>
                </a:lnTo>
                <a:lnTo>
                  <a:pt x="36" y="30"/>
                </a:lnTo>
                <a:lnTo>
                  <a:pt x="35" y="27"/>
                </a:lnTo>
                <a:lnTo>
                  <a:pt x="34" y="24"/>
                </a:lnTo>
                <a:lnTo>
                  <a:pt x="34" y="21"/>
                </a:lnTo>
                <a:lnTo>
                  <a:pt x="33" y="18"/>
                </a:lnTo>
                <a:lnTo>
                  <a:pt x="33" y="15"/>
                </a:lnTo>
                <a:lnTo>
                  <a:pt x="32" y="12"/>
                </a:lnTo>
                <a:lnTo>
                  <a:pt x="30" y="9"/>
                </a:lnTo>
                <a:lnTo>
                  <a:pt x="28" y="6"/>
                </a:lnTo>
                <a:lnTo>
                  <a:pt x="27" y="4"/>
                </a:lnTo>
                <a:lnTo>
                  <a:pt x="24" y="3"/>
                </a:lnTo>
                <a:lnTo>
                  <a:pt x="21" y="1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0"/>
                </a:lnTo>
                <a:lnTo>
                  <a:pt x="5" y="0"/>
                </a:lnTo>
                <a:lnTo>
                  <a:pt x="3" y="1"/>
                </a:lnTo>
                <a:lnTo>
                  <a:pt x="0" y="3"/>
                </a:lnTo>
                <a:lnTo>
                  <a:pt x="3" y="7"/>
                </a:lnTo>
                <a:lnTo>
                  <a:pt x="5" y="10"/>
                </a:lnTo>
                <a:lnTo>
                  <a:pt x="7" y="14"/>
                </a:lnTo>
                <a:lnTo>
                  <a:pt x="9" y="17"/>
                </a:lnTo>
                <a:lnTo>
                  <a:pt x="9" y="22"/>
                </a:lnTo>
                <a:lnTo>
                  <a:pt x="11" y="25"/>
                </a:lnTo>
                <a:lnTo>
                  <a:pt x="12" y="30"/>
                </a:lnTo>
                <a:lnTo>
                  <a:pt x="14" y="33"/>
                </a:lnTo>
                <a:lnTo>
                  <a:pt x="15" y="36"/>
                </a:lnTo>
                <a:lnTo>
                  <a:pt x="17" y="38"/>
                </a:lnTo>
                <a:lnTo>
                  <a:pt x="20" y="40"/>
                </a:lnTo>
                <a:lnTo>
                  <a:pt x="22" y="42"/>
                </a:lnTo>
                <a:lnTo>
                  <a:pt x="25" y="43"/>
                </a:lnTo>
                <a:lnTo>
                  <a:pt x="28" y="43"/>
                </a:lnTo>
                <a:lnTo>
                  <a:pt x="32" y="43"/>
                </a:lnTo>
                <a:lnTo>
                  <a:pt x="36" y="42"/>
                </a:lnTo>
                <a:lnTo>
                  <a:pt x="35" y="43"/>
                </a:lnTo>
                <a:lnTo>
                  <a:pt x="34" y="44"/>
                </a:lnTo>
                <a:lnTo>
                  <a:pt x="34" y="45"/>
                </a:lnTo>
                <a:lnTo>
                  <a:pt x="33" y="4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9" name="Freeform 218"/>
          <p:cNvSpPr>
            <a:spLocks/>
          </p:cNvSpPr>
          <p:nvPr/>
        </p:nvSpPr>
        <p:spPr bwMode="auto">
          <a:xfrm>
            <a:off x="5427663" y="3752161"/>
            <a:ext cx="69850" cy="76200"/>
          </a:xfrm>
          <a:custGeom>
            <a:avLst/>
            <a:gdLst/>
            <a:ahLst/>
            <a:cxnLst>
              <a:cxn ang="0">
                <a:pos x="40" y="52"/>
              </a:cxn>
              <a:cxn ang="0">
                <a:pos x="41" y="49"/>
              </a:cxn>
              <a:cxn ang="0">
                <a:pos x="42" y="45"/>
              </a:cxn>
              <a:cxn ang="0">
                <a:pos x="43" y="41"/>
              </a:cxn>
              <a:cxn ang="0">
                <a:pos x="43" y="38"/>
              </a:cxn>
              <a:cxn ang="0">
                <a:pos x="43" y="34"/>
              </a:cxn>
              <a:cxn ang="0">
                <a:pos x="42" y="30"/>
              </a:cxn>
              <a:cxn ang="0">
                <a:pos x="41" y="27"/>
              </a:cxn>
              <a:cxn ang="0">
                <a:pos x="41" y="24"/>
              </a:cxn>
              <a:cxn ang="0">
                <a:pos x="40" y="21"/>
              </a:cxn>
              <a:cxn ang="0">
                <a:pos x="39" y="17"/>
              </a:cxn>
              <a:cxn ang="0">
                <a:pos x="38" y="14"/>
              </a:cxn>
              <a:cxn ang="0">
                <a:pos x="36" y="10"/>
              </a:cxn>
              <a:cxn ang="0">
                <a:pos x="34" y="7"/>
              </a:cxn>
              <a:cxn ang="0">
                <a:pos x="32" y="5"/>
              </a:cxn>
              <a:cxn ang="0">
                <a:pos x="29" y="3"/>
              </a:cxn>
              <a:cxn ang="0">
                <a:pos x="25" y="1"/>
              </a:cxn>
              <a:cxn ang="0">
                <a:pos x="22" y="1"/>
              </a:cxn>
              <a:cxn ang="0">
                <a:pos x="18" y="0"/>
              </a:cxn>
              <a:cxn ang="0">
                <a:pos x="15" y="0"/>
              </a:cxn>
              <a:cxn ang="0">
                <a:pos x="12" y="0"/>
              </a:cxn>
              <a:cxn ang="0">
                <a:pos x="9" y="0"/>
              </a:cxn>
              <a:cxn ang="0">
                <a:pos x="6" y="0"/>
              </a:cxn>
              <a:cxn ang="0">
                <a:pos x="3" y="1"/>
              </a:cxn>
              <a:cxn ang="0">
                <a:pos x="0" y="4"/>
              </a:cxn>
              <a:cxn ang="0">
                <a:pos x="4" y="8"/>
              </a:cxn>
              <a:cxn ang="0">
                <a:pos x="6" y="12"/>
              </a:cxn>
              <a:cxn ang="0">
                <a:pos x="8" y="16"/>
              </a:cxn>
              <a:cxn ang="0">
                <a:pos x="10" y="20"/>
              </a:cxn>
              <a:cxn ang="0">
                <a:pos x="11" y="25"/>
              </a:cxn>
              <a:cxn ang="0">
                <a:pos x="13" y="28"/>
              </a:cxn>
              <a:cxn ang="0">
                <a:pos x="14" y="33"/>
              </a:cxn>
              <a:cxn ang="0">
                <a:pos x="16" y="37"/>
              </a:cxn>
              <a:cxn ang="0">
                <a:pos x="18" y="40"/>
              </a:cxn>
              <a:cxn ang="0">
                <a:pos x="20" y="43"/>
              </a:cxn>
              <a:cxn ang="0">
                <a:pos x="24" y="45"/>
              </a:cxn>
              <a:cxn ang="0">
                <a:pos x="27" y="47"/>
              </a:cxn>
              <a:cxn ang="0">
                <a:pos x="30" y="49"/>
              </a:cxn>
              <a:cxn ang="0">
                <a:pos x="34" y="49"/>
              </a:cxn>
              <a:cxn ang="0">
                <a:pos x="38" y="49"/>
              </a:cxn>
              <a:cxn ang="0">
                <a:pos x="43" y="47"/>
              </a:cxn>
              <a:cxn ang="0">
                <a:pos x="42" y="49"/>
              </a:cxn>
              <a:cxn ang="0">
                <a:pos x="41" y="50"/>
              </a:cxn>
              <a:cxn ang="0">
                <a:pos x="41" y="51"/>
              </a:cxn>
              <a:cxn ang="0">
                <a:pos x="40" y="52"/>
              </a:cxn>
            </a:cxnLst>
            <a:rect l="0" t="0" r="r" b="b"/>
            <a:pathLst>
              <a:path w="44" h="53">
                <a:moveTo>
                  <a:pt x="40" y="52"/>
                </a:moveTo>
                <a:lnTo>
                  <a:pt x="41" y="49"/>
                </a:lnTo>
                <a:lnTo>
                  <a:pt x="42" y="45"/>
                </a:lnTo>
                <a:lnTo>
                  <a:pt x="43" y="41"/>
                </a:lnTo>
                <a:lnTo>
                  <a:pt x="43" y="38"/>
                </a:lnTo>
                <a:lnTo>
                  <a:pt x="43" y="34"/>
                </a:lnTo>
                <a:lnTo>
                  <a:pt x="42" y="30"/>
                </a:lnTo>
                <a:lnTo>
                  <a:pt x="41" y="27"/>
                </a:lnTo>
                <a:lnTo>
                  <a:pt x="41" y="24"/>
                </a:lnTo>
                <a:lnTo>
                  <a:pt x="40" y="21"/>
                </a:lnTo>
                <a:lnTo>
                  <a:pt x="39" y="17"/>
                </a:lnTo>
                <a:lnTo>
                  <a:pt x="38" y="14"/>
                </a:lnTo>
                <a:lnTo>
                  <a:pt x="36" y="10"/>
                </a:lnTo>
                <a:lnTo>
                  <a:pt x="34" y="7"/>
                </a:lnTo>
                <a:lnTo>
                  <a:pt x="32" y="5"/>
                </a:lnTo>
                <a:lnTo>
                  <a:pt x="29" y="3"/>
                </a:lnTo>
                <a:lnTo>
                  <a:pt x="25" y="1"/>
                </a:lnTo>
                <a:lnTo>
                  <a:pt x="22" y="1"/>
                </a:lnTo>
                <a:lnTo>
                  <a:pt x="18" y="0"/>
                </a:lnTo>
                <a:lnTo>
                  <a:pt x="15" y="0"/>
                </a:lnTo>
                <a:lnTo>
                  <a:pt x="12" y="0"/>
                </a:lnTo>
                <a:lnTo>
                  <a:pt x="9" y="0"/>
                </a:lnTo>
                <a:lnTo>
                  <a:pt x="6" y="0"/>
                </a:lnTo>
                <a:lnTo>
                  <a:pt x="3" y="1"/>
                </a:lnTo>
                <a:lnTo>
                  <a:pt x="0" y="4"/>
                </a:lnTo>
                <a:lnTo>
                  <a:pt x="4" y="8"/>
                </a:lnTo>
                <a:lnTo>
                  <a:pt x="6" y="12"/>
                </a:lnTo>
                <a:lnTo>
                  <a:pt x="8" y="16"/>
                </a:lnTo>
                <a:lnTo>
                  <a:pt x="10" y="20"/>
                </a:lnTo>
                <a:lnTo>
                  <a:pt x="11" y="25"/>
                </a:lnTo>
                <a:lnTo>
                  <a:pt x="13" y="28"/>
                </a:lnTo>
                <a:lnTo>
                  <a:pt x="14" y="33"/>
                </a:lnTo>
                <a:lnTo>
                  <a:pt x="16" y="37"/>
                </a:lnTo>
                <a:lnTo>
                  <a:pt x="18" y="40"/>
                </a:lnTo>
                <a:lnTo>
                  <a:pt x="20" y="43"/>
                </a:lnTo>
                <a:lnTo>
                  <a:pt x="24" y="45"/>
                </a:lnTo>
                <a:lnTo>
                  <a:pt x="27" y="47"/>
                </a:lnTo>
                <a:lnTo>
                  <a:pt x="30" y="49"/>
                </a:lnTo>
                <a:lnTo>
                  <a:pt x="34" y="49"/>
                </a:lnTo>
                <a:lnTo>
                  <a:pt x="38" y="49"/>
                </a:lnTo>
                <a:lnTo>
                  <a:pt x="43" y="47"/>
                </a:lnTo>
                <a:lnTo>
                  <a:pt x="42" y="49"/>
                </a:lnTo>
                <a:lnTo>
                  <a:pt x="41" y="50"/>
                </a:lnTo>
                <a:lnTo>
                  <a:pt x="41" y="51"/>
                </a:lnTo>
                <a:lnTo>
                  <a:pt x="40" y="5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0" name="Freeform 219"/>
          <p:cNvSpPr>
            <a:spLocks/>
          </p:cNvSpPr>
          <p:nvPr/>
        </p:nvSpPr>
        <p:spPr bwMode="auto">
          <a:xfrm>
            <a:off x="5372100" y="3426724"/>
            <a:ext cx="357188" cy="392112"/>
          </a:xfrm>
          <a:custGeom>
            <a:avLst/>
            <a:gdLst/>
            <a:ahLst/>
            <a:cxnLst>
              <a:cxn ang="0">
                <a:pos x="191" y="261"/>
              </a:cxn>
              <a:cxn ang="0">
                <a:pos x="183" y="248"/>
              </a:cxn>
              <a:cxn ang="0">
                <a:pos x="169" y="233"/>
              </a:cxn>
              <a:cxn ang="0">
                <a:pos x="147" y="217"/>
              </a:cxn>
              <a:cxn ang="0">
                <a:pos x="135" y="204"/>
              </a:cxn>
              <a:cxn ang="0">
                <a:pos x="125" y="206"/>
              </a:cxn>
              <a:cxn ang="0">
                <a:pos x="135" y="225"/>
              </a:cxn>
              <a:cxn ang="0">
                <a:pos x="121" y="228"/>
              </a:cxn>
              <a:cxn ang="0">
                <a:pos x="102" y="218"/>
              </a:cxn>
              <a:cxn ang="0">
                <a:pos x="90" y="217"/>
              </a:cxn>
              <a:cxn ang="0">
                <a:pos x="73" y="210"/>
              </a:cxn>
              <a:cxn ang="0">
                <a:pos x="50" y="203"/>
              </a:cxn>
              <a:cxn ang="0">
                <a:pos x="54" y="194"/>
              </a:cxn>
              <a:cxn ang="0">
                <a:pos x="65" y="187"/>
              </a:cxn>
              <a:cxn ang="0">
                <a:pos x="62" y="169"/>
              </a:cxn>
              <a:cxn ang="0">
                <a:pos x="50" y="165"/>
              </a:cxn>
              <a:cxn ang="0">
                <a:pos x="51" y="176"/>
              </a:cxn>
              <a:cxn ang="0">
                <a:pos x="27" y="163"/>
              </a:cxn>
              <a:cxn ang="0">
                <a:pos x="8" y="144"/>
              </a:cxn>
              <a:cxn ang="0">
                <a:pos x="4" y="114"/>
              </a:cxn>
              <a:cxn ang="0">
                <a:pos x="0" y="99"/>
              </a:cxn>
              <a:cxn ang="0">
                <a:pos x="7" y="93"/>
              </a:cxn>
              <a:cxn ang="0">
                <a:pos x="23" y="95"/>
              </a:cxn>
              <a:cxn ang="0">
                <a:pos x="25" y="84"/>
              </a:cxn>
              <a:cxn ang="0">
                <a:pos x="23" y="60"/>
              </a:cxn>
              <a:cxn ang="0">
                <a:pos x="26" y="38"/>
              </a:cxn>
              <a:cxn ang="0">
                <a:pos x="32" y="18"/>
              </a:cxn>
              <a:cxn ang="0">
                <a:pos x="40" y="4"/>
              </a:cxn>
              <a:cxn ang="0">
                <a:pos x="66" y="2"/>
              </a:cxn>
              <a:cxn ang="0">
                <a:pos x="95" y="11"/>
              </a:cxn>
              <a:cxn ang="0">
                <a:pos x="112" y="6"/>
              </a:cxn>
              <a:cxn ang="0">
                <a:pos x="115" y="14"/>
              </a:cxn>
              <a:cxn ang="0">
                <a:pos x="105" y="23"/>
              </a:cxn>
              <a:cxn ang="0">
                <a:pos x="113" y="42"/>
              </a:cxn>
              <a:cxn ang="0">
                <a:pos x="127" y="57"/>
              </a:cxn>
              <a:cxn ang="0">
                <a:pos x="120" y="72"/>
              </a:cxn>
              <a:cxn ang="0">
                <a:pos x="110" y="88"/>
              </a:cxn>
              <a:cxn ang="0">
                <a:pos x="91" y="101"/>
              </a:cxn>
              <a:cxn ang="0">
                <a:pos x="79" y="117"/>
              </a:cxn>
              <a:cxn ang="0">
                <a:pos x="73" y="129"/>
              </a:cxn>
              <a:cxn ang="0">
                <a:pos x="75" y="153"/>
              </a:cxn>
              <a:cxn ang="0">
                <a:pos x="85" y="180"/>
              </a:cxn>
              <a:cxn ang="0">
                <a:pos x="108" y="193"/>
              </a:cxn>
              <a:cxn ang="0">
                <a:pos x="126" y="194"/>
              </a:cxn>
              <a:cxn ang="0">
                <a:pos x="147" y="193"/>
              </a:cxn>
              <a:cxn ang="0">
                <a:pos x="166" y="198"/>
              </a:cxn>
              <a:cxn ang="0">
                <a:pos x="172" y="215"/>
              </a:cxn>
              <a:cxn ang="0">
                <a:pos x="181" y="224"/>
              </a:cxn>
              <a:cxn ang="0">
                <a:pos x="191" y="225"/>
              </a:cxn>
              <a:cxn ang="0">
                <a:pos x="190" y="209"/>
              </a:cxn>
              <a:cxn ang="0">
                <a:pos x="200" y="210"/>
              </a:cxn>
              <a:cxn ang="0">
                <a:pos x="211" y="221"/>
              </a:cxn>
              <a:cxn ang="0">
                <a:pos x="206" y="230"/>
              </a:cxn>
              <a:cxn ang="0">
                <a:pos x="197" y="240"/>
              </a:cxn>
              <a:cxn ang="0">
                <a:pos x="205" y="253"/>
              </a:cxn>
              <a:cxn ang="0">
                <a:pos x="212" y="257"/>
              </a:cxn>
              <a:cxn ang="0">
                <a:pos x="219" y="264"/>
              </a:cxn>
              <a:cxn ang="0">
                <a:pos x="201" y="269"/>
              </a:cxn>
              <a:cxn ang="0">
                <a:pos x="202" y="262"/>
              </a:cxn>
            </a:cxnLst>
            <a:rect l="0" t="0" r="r" b="b"/>
            <a:pathLst>
              <a:path w="221" h="271">
                <a:moveTo>
                  <a:pt x="202" y="262"/>
                </a:moveTo>
                <a:lnTo>
                  <a:pt x="199" y="262"/>
                </a:lnTo>
                <a:lnTo>
                  <a:pt x="196" y="262"/>
                </a:lnTo>
                <a:lnTo>
                  <a:pt x="193" y="262"/>
                </a:lnTo>
                <a:lnTo>
                  <a:pt x="191" y="261"/>
                </a:lnTo>
                <a:lnTo>
                  <a:pt x="190" y="259"/>
                </a:lnTo>
                <a:lnTo>
                  <a:pt x="188" y="257"/>
                </a:lnTo>
                <a:lnTo>
                  <a:pt x="186" y="254"/>
                </a:lnTo>
                <a:lnTo>
                  <a:pt x="185" y="251"/>
                </a:lnTo>
                <a:lnTo>
                  <a:pt x="183" y="248"/>
                </a:lnTo>
                <a:lnTo>
                  <a:pt x="181" y="245"/>
                </a:lnTo>
                <a:lnTo>
                  <a:pt x="180" y="243"/>
                </a:lnTo>
                <a:lnTo>
                  <a:pt x="178" y="241"/>
                </a:lnTo>
                <a:lnTo>
                  <a:pt x="173" y="237"/>
                </a:lnTo>
                <a:lnTo>
                  <a:pt x="169" y="233"/>
                </a:lnTo>
                <a:lnTo>
                  <a:pt x="165" y="230"/>
                </a:lnTo>
                <a:lnTo>
                  <a:pt x="161" y="228"/>
                </a:lnTo>
                <a:lnTo>
                  <a:pt x="156" y="224"/>
                </a:lnTo>
                <a:lnTo>
                  <a:pt x="152" y="220"/>
                </a:lnTo>
                <a:lnTo>
                  <a:pt x="147" y="217"/>
                </a:lnTo>
                <a:lnTo>
                  <a:pt x="143" y="212"/>
                </a:lnTo>
                <a:lnTo>
                  <a:pt x="141" y="210"/>
                </a:lnTo>
                <a:lnTo>
                  <a:pt x="140" y="208"/>
                </a:lnTo>
                <a:lnTo>
                  <a:pt x="137" y="206"/>
                </a:lnTo>
                <a:lnTo>
                  <a:pt x="135" y="204"/>
                </a:lnTo>
                <a:lnTo>
                  <a:pt x="132" y="203"/>
                </a:lnTo>
                <a:lnTo>
                  <a:pt x="129" y="203"/>
                </a:lnTo>
                <a:lnTo>
                  <a:pt x="128" y="203"/>
                </a:lnTo>
                <a:lnTo>
                  <a:pt x="126" y="203"/>
                </a:lnTo>
                <a:lnTo>
                  <a:pt x="125" y="206"/>
                </a:lnTo>
                <a:lnTo>
                  <a:pt x="126" y="209"/>
                </a:lnTo>
                <a:lnTo>
                  <a:pt x="128" y="213"/>
                </a:lnTo>
                <a:lnTo>
                  <a:pt x="131" y="217"/>
                </a:lnTo>
                <a:lnTo>
                  <a:pt x="133" y="221"/>
                </a:lnTo>
                <a:lnTo>
                  <a:pt x="135" y="225"/>
                </a:lnTo>
                <a:lnTo>
                  <a:pt x="135" y="228"/>
                </a:lnTo>
                <a:lnTo>
                  <a:pt x="132" y="229"/>
                </a:lnTo>
                <a:lnTo>
                  <a:pt x="128" y="230"/>
                </a:lnTo>
                <a:lnTo>
                  <a:pt x="125" y="229"/>
                </a:lnTo>
                <a:lnTo>
                  <a:pt x="121" y="228"/>
                </a:lnTo>
                <a:lnTo>
                  <a:pt x="118" y="227"/>
                </a:lnTo>
                <a:lnTo>
                  <a:pt x="114" y="225"/>
                </a:lnTo>
                <a:lnTo>
                  <a:pt x="110" y="222"/>
                </a:lnTo>
                <a:lnTo>
                  <a:pt x="106" y="220"/>
                </a:lnTo>
                <a:lnTo>
                  <a:pt x="102" y="218"/>
                </a:lnTo>
                <a:lnTo>
                  <a:pt x="100" y="217"/>
                </a:lnTo>
                <a:lnTo>
                  <a:pt x="98" y="217"/>
                </a:lnTo>
                <a:lnTo>
                  <a:pt x="95" y="217"/>
                </a:lnTo>
                <a:lnTo>
                  <a:pt x="93" y="217"/>
                </a:lnTo>
                <a:lnTo>
                  <a:pt x="90" y="217"/>
                </a:lnTo>
                <a:lnTo>
                  <a:pt x="87" y="217"/>
                </a:lnTo>
                <a:lnTo>
                  <a:pt x="85" y="217"/>
                </a:lnTo>
                <a:lnTo>
                  <a:pt x="83" y="216"/>
                </a:lnTo>
                <a:lnTo>
                  <a:pt x="78" y="213"/>
                </a:lnTo>
                <a:lnTo>
                  <a:pt x="73" y="210"/>
                </a:lnTo>
                <a:lnTo>
                  <a:pt x="67" y="209"/>
                </a:lnTo>
                <a:lnTo>
                  <a:pt x="62" y="208"/>
                </a:lnTo>
                <a:lnTo>
                  <a:pt x="57" y="206"/>
                </a:lnTo>
                <a:lnTo>
                  <a:pt x="53" y="205"/>
                </a:lnTo>
                <a:lnTo>
                  <a:pt x="50" y="203"/>
                </a:lnTo>
                <a:lnTo>
                  <a:pt x="47" y="199"/>
                </a:lnTo>
                <a:lnTo>
                  <a:pt x="47" y="197"/>
                </a:lnTo>
                <a:lnTo>
                  <a:pt x="49" y="196"/>
                </a:lnTo>
                <a:lnTo>
                  <a:pt x="51" y="195"/>
                </a:lnTo>
                <a:lnTo>
                  <a:pt x="54" y="194"/>
                </a:lnTo>
                <a:lnTo>
                  <a:pt x="56" y="193"/>
                </a:lnTo>
                <a:lnTo>
                  <a:pt x="59" y="192"/>
                </a:lnTo>
                <a:lnTo>
                  <a:pt x="61" y="191"/>
                </a:lnTo>
                <a:lnTo>
                  <a:pt x="63" y="190"/>
                </a:lnTo>
                <a:lnTo>
                  <a:pt x="65" y="187"/>
                </a:lnTo>
                <a:lnTo>
                  <a:pt x="66" y="183"/>
                </a:lnTo>
                <a:lnTo>
                  <a:pt x="66" y="180"/>
                </a:lnTo>
                <a:lnTo>
                  <a:pt x="65" y="176"/>
                </a:lnTo>
                <a:lnTo>
                  <a:pt x="64" y="173"/>
                </a:lnTo>
                <a:lnTo>
                  <a:pt x="62" y="169"/>
                </a:lnTo>
                <a:lnTo>
                  <a:pt x="59" y="166"/>
                </a:lnTo>
                <a:lnTo>
                  <a:pt x="56" y="163"/>
                </a:lnTo>
                <a:lnTo>
                  <a:pt x="54" y="162"/>
                </a:lnTo>
                <a:lnTo>
                  <a:pt x="52" y="163"/>
                </a:lnTo>
                <a:lnTo>
                  <a:pt x="50" y="165"/>
                </a:lnTo>
                <a:lnTo>
                  <a:pt x="48" y="166"/>
                </a:lnTo>
                <a:lnTo>
                  <a:pt x="51" y="168"/>
                </a:lnTo>
                <a:lnTo>
                  <a:pt x="51" y="171"/>
                </a:lnTo>
                <a:lnTo>
                  <a:pt x="51" y="174"/>
                </a:lnTo>
                <a:lnTo>
                  <a:pt x="51" y="176"/>
                </a:lnTo>
                <a:lnTo>
                  <a:pt x="45" y="176"/>
                </a:lnTo>
                <a:lnTo>
                  <a:pt x="40" y="174"/>
                </a:lnTo>
                <a:lnTo>
                  <a:pt x="35" y="170"/>
                </a:lnTo>
                <a:lnTo>
                  <a:pt x="31" y="167"/>
                </a:lnTo>
                <a:lnTo>
                  <a:pt x="27" y="163"/>
                </a:lnTo>
                <a:lnTo>
                  <a:pt x="22" y="159"/>
                </a:lnTo>
                <a:lnTo>
                  <a:pt x="18" y="156"/>
                </a:lnTo>
                <a:lnTo>
                  <a:pt x="14" y="152"/>
                </a:lnTo>
                <a:lnTo>
                  <a:pt x="10" y="149"/>
                </a:lnTo>
                <a:lnTo>
                  <a:pt x="8" y="144"/>
                </a:lnTo>
                <a:lnTo>
                  <a:pt x="6" y="138"/>
                </a:lnTo>
                <a:lnTo>
                  <a:pt x="6" y="132"/>
                </a:lnTo>
                <a:lnTo>
                  <a:pt x="6" y="126"/>
                </a:lnTo>
                <a:lnTo>
                  <a:pt x="5" y="120"/>
                </a:lnTo>
                <a:lnTo>
                  <a:pt x="4" y="114"/>
                </a:lnTo>
                <a:lnTo>
                  <a:pt x="2" y="108"/>
                </a:lnTo>
                <a:lnTo>
                  <a:pt x="1" y="106"/>
                </a:lnTo>
                <a:lnTo>
                  <a:pt x="0" y="104"/>
                </a:lnTo>
                <a:lnTo>
                  <a:pt x="0" y="101"/>
                </a:lnTo>
                <a:lnTo>
                  <a:pt x="0" y="99"/>
                </a:lnTo>
                <a:lnTo>
                  <a:pt x="1" y="97"/>
                </a:lnTo>
                <a:lnTo>
                  <a:pt x="2" y="95"/>
                </a:lnTo>
                <a:lnTo>
                  <a:pt x="3" y="94"/>
                </a:lnTo>
                <a:lnTo>
                  <a:pt x="4" y="93"/>
                </a:lnTo>
                <a:lnTo>
                  <a:pt x="7" y="93"/>
                </a:lnTo>
                <a:lnTo>
                  <a:pt x="10" y="93"/>
                </a:lnTo>
                <a:lnTo>
                  <a:pt x="13" y="93"/>
                </a:lnTo>
                <a:lnTo>
                  <a:pt x="17" y="94"/>
                </a:lnTo>
                <a:lnTo>
                  <a:pt x="20" y="95"/>
                </a:lnTo>
                <a:lnTo>
                  <a:pt x="23" y="95"/>
                </a:lnTo>
                <a:lnTo>
                  <a:pt x="27" y="96"/>
                </a:lnTo>
                <a:lnTo>
                  <a:pt x="30" y="97"/>
                </a:lnTo>
                <a:lnTo>
                  <a:pt x="28" y="93"/>
                </a:lnTo>
                <a:lnTo>
                  <a:pt x="26" y="88"/>
                </a:lnTo>
                <a:lnTo>
                  <a:pt x="25" y="84"/>
                </a:lnTo>
                <a:lnTo>
                  <a:pt x="24" y="79"/>
                </a:lnTo>
                <a:lnTo>
                  <a:pt x="23" y="74"/>
                </a:lnTo>
                <a:lnTo>
                  <a:pt x="23" y="69"/>
                </a:lnTo>
                <a:lnTo>
                  <a:pt x="22" y="65"/>
                </a:lnTo>
                <a:lnTo>
                  <a:pt x="23" y="60"/>
                </a:lnTo>
                <a:lnTo>
                  <a:pt x="23" y="55"/>
                </a:lnTo>
                <a:lnTo>
                  <a:pt x="24" y="50"/>
                </a:lnTo>
                <a:lnTo>
                  <a:pt x="24" y="46"/>
                </a:lnTo>
                <a:lnTo>
                  <a:pt x="25" y="41"/>
                </a:lnTo>
                <a:lnTo>
                  <a:pt x="26" y="38"/>
                </a:lnTo>
                <a:lnTo>
                  <a:pt x="28" y="33"/>
                </a:lnTo>
                <a:lnTo>
                  <a:pt x="29" y="29"/>
                </a:lnTo>
                <a:lnTo>
                  <a:pt x="31" y="24"/>
                </a:lnTo>
                <a:lnTo>
                  <a:pt x="32" y="21"/>
                </a:lnTo>
                <a:lnTo>
                  <a:pt x="32" y="18"/>
                </a:lnTo>
                <a:lnTo>
                  <a:pt x="34" y="15"/>
                </a:lnTo>
                <a:lnTo>
                  <a:pt x="35" y="13"/>
                </a:lnTo>
                <a:lnTo>
                  <a:pt x="36" y="9"/>
                </a:lnTo>
                <a:lnTo>
                  <a:pt x="38" y="6"/>
                </a:lnTo>
                <a:lnTo>
                  <a:pt x="40" y="4"/>
                </a:lnTo>
                <a:lnTo>
                  <a:pt x="43" y="2"/>
                </a:lnTo>
                <a:lnTo>
                  <a:pt x="49" y="0"/>
                </a:lnTo>
                <a:lnTo>
                  <a:pt x="55" y="0"/>
                </a:lnTo>
                <a:lnTo>
                  <a:pt x="60" y="0"/>
                </a:lnTo>
                <a:lnTo>
                  <a:pt x="66" y="2"/>
                </a:lnTo>
                <a:lnTo>
                  <a:pt x="73" y="4"/>
                </a:lnTo>
                <a:lnTo>
                  <a:pt x="79" y="6"/>
                </a:lnTo>
                <a:lnTo>
                  <a:pt x="86" y="9"/>
                </a:lnTo>
                <a:lnTo>
                  <a:pt x="92" y="11"/>
                </a:lnTo>
                <a:lnTo>
                  <a:pt x="95" y="11"/>
                </a:lnTo>
                <a:lnTo>
                  <a:pt x="98" y="11"/>
                </a:lnTo>
                <a:lnTo>
                  <a:pt x="102" y="9"/>
                </a:lnTo>
                <a:lnTo>
                  <a:pt x="106" y="8"/>
                </a:lnTo>
                <a:lnTo>
                  <a:pt x="109" y="7"/>
                </a:lnTo>
                <a:lnTo>
                  <a:pt x="112" y="6"/>
                </a:lnTo>
                <a:lnTo>
                  <a:pt x="114" y="6"/>
                </a:lnTo>
                <a:lnTo>
                  <a:pt x="116" y="8"/>
                </a:lnTo>
                <a:lnTo>
                  <a:pt x="117" y="10"/>
                </a:lnTo>
                <a:lnTo>
                  <a:pt x="117" y="12"/>
                </a:lnTo>
                <a:lnTo>
                  <a:pt x="115" y="14"/>
                </a:lnTo>
                <a:lnTo>
                  <a:pt x="113" y="15"/>
                </a:lnTo>
                <a:lnTo>
                  <a:pt x="111" y="16"/>
                </a:lnTo>
                <a:lnTo>
                  <a:pt x="109" y="19"/>
                </a:lnTo>
                <a:lnTo>
                  <a:pt x="106" y="21"/>
                </a:lnTo>
                <a:lnTo>
                  <a:pt x="105" y="23"/>
                </a:lnTo>
                <a:lnTo>
                  <a:pt x="104" y="28"/>
                </a:lnTo>
                <a:lnTo>
                  <a:pt x="104" y="32"/>
                </a:lnTo>
                <a:lnTo>
                  <a:pt x="106" y="36"/>
                </a:lnTo>
                <a:lnTo>
                  <a:pt x="109" y="39"/>
                </a:lnTo>
                <a:lnTo>
                  <a:pt x="113" y="42"/>
                </a:lnTo>
                <a:lnTo>
                  <a:pt x="116" y="45"/>
                </a:lnTo>
                <a:lnTo>
                  <a:pt x="120" y="48"/>
                </a:lnTo>
                <a:lnTo>
                  <a:pt x="124" y="52"/>
                </a:lnTo>
                <a:lnTo>
                  <a:pt x="126" y="54"/>
                </a:lnTo>
                <a:lnTo>
                  <a:pt x="127" y="57"/>
                </a:lnTo>
                <a:lnTo>
                  <a:pt x="127" y="60"/>
                </a:lnTo>
                <a:lnTo>
                  <a:pt x="126" y="63"/>
                </a:lnTo>
                <a:lnTo>
                  <a:pt x="124" y="66"/>
                </a:lnTo>
                <a:lnTo>
                  <a:pt x="122" y="69"/>
                </a:lnTo>
                <a:lnTo>
                  <a:pt x="120" y="72"/>
                </a:lnTo>
                <a:lnTo>
                  <a:pt x="118" y="75"/>
                </a:lnTo>
                <a:lnTo>
                  <a:pt x="116" y="78"/>
                </a:lnTo>
                <a:lnTo>
                  <a:pt x="114" y="81"/>
                </a:lnTo>
                <a:lnTo>
                  <a:pt x="112" y="84"/>
                </a:lnTo>
                <a:lnTo>
                  <a:pt x="110" y="88"/>
                </a:lnTo>
                <a:lnTo>
                  <a:pt x="108" y="92"/>
                </a:lnTo>
                <a:lnTo>
                  <a:pt x="104" y="95"/>
                </a:lnTo>
                <a:lnTo>
                  <a:pt x="100" y="96"/>
                </a:lnTo>
                <a:lnTo>
                  <a:pt x="95" y="98"/>
                </a:lnTo>
                <a:lnTo>
                  <a:pt x="91" y="101"/>
                </a:lnTo>
                <a:lnTo>
                  <a:pt x="87" y="104"/>
                </a:lnTo>
                <a:lnTo>
                  <a:pt x="83" y="107"/>
                </a:lnTo>
                <a:lnTo>
                  <a:pt x="81" y="112"/>
                </a:lnTo>
                <a:lnTo>
                  <a:pt x="80" y="115"/>
                </a:lnTo>
                <a:lnTo>
                  <a:pt x="79" y="117"/>
                </a:lnTo>
                <a:lnTo>
                  <a:pt x="77" y="120"/>
                </a:lnTo>
                <a:lnTo>
                  <a:pt x="76" y="122"/>
                </a:lnTo>
                <a:lnTo>
                  <a:pt x="75" y="124"/>
                </a:lnTo>
                <a:lnTo>
                  <a:pt x="74" y="127"/>
                </a:lnTo>
                <a:lnTo>
                  <a:pt x="73" y="129"/>
                </a:lnTo>
                <a:lnTo>
                  <a:pt x="73" y="131"/>
                </a:lnTo>
                <a:lnTo>
                  <a:pt x="73" y="137"/>
                </a:lnTo>
                <a:lnTo>
                  <a:pt x="73" y="142"/>
                </a:lnTo>
                <a:lnTo>
                  <a:pt x="73" y="148"/>
                </a:lnTo>
                <a:lnTo>
                  <a:pt x="75" y="153"/>
                </a:lnTo>
                <a:lnTo>
                  <a:pt x="76" y="159"/>
                </a:lnTo>
                <a:lnTo>
                  <a:pt x="78" y="165"/>
                </a:lnTo>
                <a:lnTo>
                  <a:pt x="80" y="171"/>
                </a:lnTo>
                <a:lnTo>
                  <a:pt x="83" y="176"/>
                </a:lnTo>
                <a:lnTo>
                  <a:pt x="85" y="180"/>
                </a:lnTo>
                <a:lnTo>
                  <a:pt x="89" y="184"/>
                </a:lnTo>
                <a:lnTo>
                  <a:pt x="93" y="188"/>
                </a:lnTo>
                <a:lnTo>
                  <a:pt x="98" y="191"/>
                </a:lnTo>
                <a:lnTo>
                  <a:pt x="102" y="192"/>
                </a:lnTo>
                <a:lnTo>
                  <a:pt x="108" y="193"/>
                </a:lnTo>
                <a:lnTo>
                  <a:pt x="114" y="193"/>
                </a:lnTo>
                <a:lnTo>
                  <a:pt x="121" y="191"/>
                </a:lnTo>
                <a:lnTo>
                  <a:pt x="121" y="193"/>
                </a:lnTo>
                <a:lnTo>
                  <a:pt x="124" y="194"/>
                </a:lnTo>
                <a:lnTo>
                  <a:pt x="126" y="194"/>
                </a:lnTo>
                <a:lnTo>
                  <a:pt x="127" y="197"/>
                </a:lnTo>
                <a:lnTo>
                  <a:pt x="132" y="195"/>
                </a:lnTo>
                <a:lnTo>
                  <a:pt x="136" y="194"/>
                </a:lnTo>
                <a:lnTo>
                  <a:pt x="142" y="193"/>
                </a:lnTo>
                <a:lnTo>
                  <a:pt x="147" y="193"/>
                </a:lnTo>
                <a:lnTo>
                  <a:pt x="151" y="193"/>
                </a:lnTo>
                <a:lnTo>
                  <a:pt x="156" y="193"/>
                </a:lnTo>
                <a:lnTo>
                  <a:pt x="160" y="194"/>
                </a:lnTo>
                <a:lnTo>
                  <a:pt x="164" y="196"/>
                </a:lnTo>
                <a:lnTo>
                  <a:pt x="166" y="198"/>
                </a:lnTo>
                <a:lnTo>
                  <a:pt x="167" y="201"/>
                </a:lnTo>
                <a:lnTo>
                  <a:pt x="168" y="203"/>
                </a:lnTo>
                <a:lnTo>
                  <a:pt x="169" y="207"/>
                </a:lnTo>
                <a:lnTo>
                  <a:pt x="170" y="211"/>
                </a:lnTo>
                <a:lnTo>
                  <a:pt x="172" y="215"/>
                </a:lnTo>
                <a:lnTo>
                  <a:pt x="174" y="219"/>
                </a:lnTo>
                <a:lnTo>
                  <a:pt x="176" y="222"/>
                </a:lnTo>
                <a:lnTo>
                  <a:pt x="178" y="223"/>
                </a:lnTo>
                <a:lnTo>
                  <a:pt x="180" y="224"/>
                </a:lnTo>
                <a:lnTo>
                  <a:pt x="181" y="224"/>
                </a:lnTo>
                <a:lnTo>
                  <a:pt x="183" y="225"/>
                </a:lnTo>
                <a:lnTo>
                  <a:pt x="185" y="226"/>
                </a:lnTo>
                <a:lnTo>
                  <a:pt x="187" y="226"/>
                </a:lnTo>
                <a:lnTo>
                  <a:pt x="189" y="226"/>
                </a:lnTo>
                <a:lnTo>
                  <a:pt x="191" y="225"/>
                </a:lnTo>
                <a:lnTo>
                  <a:pt x="189" y="223"/>
                </a:lnTo>
                <a:lnTo>
                  <a:pt x="188" y="220"/>
                </a:lnTo>
                <a:lnTo>
                  <a:pt x="188" y="216"/>
                </a:lnTo>
                <a:lnTo>
                  <a:pt x="189" y="213"/>
                </a:lnTo>
                <a:lnTo>
                  <a:pt x="190" y="209"/>
                </a:lnTo>
                <a:lnTo>
                  <a:pt x="191" y="207"/>
                </a:lnTo>
                <a:lnTo>
                  <a:pt x="194" y="206"/>
                </a:lnTo>
                <a:lnTo>
                  <a:pt x="196" y="206"/>
                </a:lnTo>
                <a:lnTo>
                  <a:pt x="198" y="208"/>
                </a:lnTo>
                <a:lnTo>
                  <a:pt x="200" y="210"/>
                </a:lnTo>
                <a:lnTo>
                  <a:pt x="202" y="213"/>
                </a:lnTo>
                <a:lnTo>
                  <a:pt x="204" y="215"/>
                </a:lnTo>
                <a:lnTo>
                  <a:pt x="206" y="217"/>
                </a:lnTo>
                <a:lnTo>
                  <a:pt x="209" y="220"/>
                </a:lnTo>
                <a:lnTo>
                  <a:pt x="211" y="221"/>
                </a:lnTo>
                <a:lnTo>
                  <a:pt x="214" y="223"/>
                </a:lnTo>
                <a:lnTo>
                  <a:pt x="212" y="224"/>
                </a:lnTo>
                <a:lnTo>
                  <a:pt x="210" y="226"/>
                </a:lnTo>
                <a:lnTo>
                  <a:pt x="208" y="228"/>
                </a:lnTo>
                <a:lnTo>
                  <a:pt x="206" y="230"/>
                </a:lnTo>
                <a:lnTo>
                  <a:pt x="205" y="232"/>
                </a:lnTo>
                <a:lnTo>
                  <a:pt x="202" y="234"/>
                </a:lnTo>
                <a:lnTo>
                  <a:pt x="201" y="236"/>
                </a:lnTo>
                <a:lnTo>
                  <a:pt x="198" y="238"/>
                </a:lnTo>
                <a:lnTo>
                  <a:pt x="197" y="240"/>
                </a:lnTo>
                <a:lnTo>
                  <a:pt x="197" y="242"/>
                </a:lnTo>
                <a:lnTo>
                  <a:pt x="198" y="245"/>
                </a:lnTo>
                <a:lnTo>
                  <a:pt x="199" y="247"/>
                </a:lnTo>
                <a:lnTo>
                  <a:pt x="202" y="250"/>
                </a:lnTo>
                <a:lnTo>
                  <a:pt x="205" y="253"/>
                </a:lnTo>
                <a:lnTo>
                  <a:pt x="208" y="255"/>
                </a:lnTo>
                <a:lnTo>
                  <a:pt x="211" y="257"/>
                </a:lnTo>
                <a:lnTo>
                  <a:pt x="210" y="257"/>
                </a:lnTo>
                <a:lnTo>
                  <a:pt x="209" y="257"/>
                </a:lnTo>
                <a:lnTo>
                  <a:pt x="212" y="257"/>
                </a:lnTo>
                <a:lnTo>
                  <a:pt x="215" y="257"/>
                </a:lnTo>
                <a:lnTo>
                  <a:pt x="218" y="257"/>
                </a:lnTo>
                <a:lnTo>
                  <a:pt x="219" y="257"/>
                </a:lnTo>
                <a:lnTo>
                  <a:pt x="220" y="261"/>
                </a:lnTo>
                <a:lnTo>
                  <a:pt x="219" y="264"/>
                </a:lnTo>
                <a:lnTo>
                  <a:pt x="217" y="267"/>
                </a:lnTo>
                <a:lnTo>
                  <a:pt x="214" y="268"/>
                </a:lnTo>
                <a:lnTo>
                  <a:pt x="210" y="269"/>
                </a:lnTo>
                <a:lnTo>
                  <a:pt x="205" y="270"/>
                </a:lnTo>
                <a:lnTo>
                  <a:pt x="201" y="269"/>
                </a:lnTo>
                <a:lnTo>
                  <a:pt x="197" y="268"/>
                </a:lnTo>
                <a:lnTo>
                  <a:pt x="198" y="266"/>
                </a:lnTo>
                <a:lnTo>
                  <a:pt x="200" y="265"/>
                </a:lnTo>
                <a:lnTo>
                  <a:pt x="201" y="263"/>
                </a:lnTo>
                <a:lnTo>
                  <a:pt x="202" y="262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1" name="Freeform 220"/>
          <p:cNvSpPr>
            <a:spLocks/>
          </p:cNvSpPr>
          <p:nvPr/>
        </p:nvSpPr>
        <p:spPr bwMode="auto">
          <a:xfrm>
            <a:off x="5357813" y="3444186"/>
            <a:ext cx="366712" cy="401638"/>
          </a:xfrm>
          <a:custGeom>
            <a:avLst/>
            <a:gdLst/>
            <a:ahLst/>
            <a:cxnLst>
              <a:cxn ang="0">
                <a:pos x="196" y="267"/>
              </a:cxn>
              <a:cxn ang="0">
                <a:pos x="188" y="253"/>
              </a:cxn>
              <a:cxn ang="0">
                <a:pos x="174" y="239"/>
              </a:cxn>
              <a:cxn ang="0">
                <a:pos x="151" y="222"/>
              </a:cxn>
              <a:cxn ang="0">
                <a:pos x="138" y="209"/>
              </a:cxn>
              <a:cxn ang="0">
                <a:pos x="128" y="211"/>
              </a:cxn>
              <a:cxn ang="0">
                <a:pos x="138" y="230"/>
              </a:cxn>
              <a:cxn ang="0">
                <a:pos x="124" y="233"/>
              </a:cxn>
              <a:cxn ang="0">
                <a:pos x="105" y="223"/>
              </a:cxn>
              <a:cxn ang="0">
                <a:pos x="93" y="222"/>
              </a:cxn>
              <a:cxn ang="0">
                <a:pos x="75" y="215"/>
              </a:cxn>
              <a:cxn ang="0">
                <a:pos x="51" y="207"/>
              </a:cxn>
              <a:cxn ang="0">
                <a:pos x="55" y="198"/>
              </a:cxn>
              <a:cxn ang="0">
                <a:pos x="67" y="191"/>
              </a:cxn>
              <a:cxn ang="0">
                <a:pos x="64" y="173"/>
              </a:cxn>
              <a:cxn ang="0">
                <a:pos x="51" y="169"/>
              </a:cxn>
              <a:cxn ang="0">
                <a:pos x="52" y="180"/>
              </a:cxn>
              <a:cxn ang="0">
                <a:pos x="27" y="167"/>
              </a:cxn>
              <a:cxn ang="0">
                <a:pos x="8" y="147"/>
              </a:cxn>
              <a:cxn ang="0">
                <a:pos x="4" y="116"/>
              </a:cxn>
              <a:cxn ang="0">
                <a:pos x="0" y="102"/>
              </a:cxn>
              <a:cxn ang="0">
                <a:pos x="7" y="95"/>
              </a:cxn>
              <a:cxn ang="0">
                <a:pos x="23" y="98"/>
              </a:cxn>
              <a:cxn ang="0">
                <a:pos x="25" y="86"/>
              </a:cxn>
              <a:cxn ang="0">
                <a:pos x="23" y="61"/>
              </a:cxn>
              <a:cxn ang="0">
                <a:pos x="26" y="38"/>
              </a:cxn>
              <a:cxn ang="0">
                <a:pos x="33" y="19"/>
              </a:cxn>
              <a:cxn ang="0">
                <a:pos x="41" y="4"/>
              </a:cxn>
              <a:cxn ang="0">
                <a:pos x="68" y="2"/>
              </a:cxn>
              <a:cxn ang="0">
                <a:pos x="98" y="11"/>
              </a:cxn>
              <a:cxn ang="0">
                <a:pos x="115" y="6"/>
              </a:cxn>
              <a:cxn ang="0">
                <a:pos x="118" y="14"/>
              </a:cxn>
              <a:cxn ang="0">
                <a:pos x="108" y="24"/>
              </a:cxn>
              <a:cxn ang="0">
                <a:pos x="116" y="43"/>
              </a:cxn>
              <a:cxn ang="0">
                <a:pos x="130" y="58"/>
              </a:cxn>
              <a:cxn ang="0">
                <a:pos x="123" y="74"/>
              </a:cxn>
              <a:cxn ang="0">
                <a:pos x="113" y="90"/>
              </a:cxn>
              <a:cxn ang="0">
                <a:pos x="94" y="104"/>
              </a:cxn>
              <a:cxn ang="0">
                <a:pos x="81" y="119"/>
              </a:cxn>
              <a:cxn ang="0">
                <a:pos x="75" y="132"/>
              </a:cxn>
              <a:cxn ang="0">
                <a:pos x="77" y="157"/>
              </a:cxn>
              <a:cxn ang="0">
                <a:pos x="88" y="184"/>
              </a:cxn>
              <a:cxn ang="0">
                <a:pos x="111" y="197"/>
              </a:cxn>
              <a:cxn ang="0">
                <a:pos x="129" y="198"/>
              </a:cxn>
              <a:cxn ang="0">
                <a:pos x="151" y="197"/>
              </a:cxn>
              <a:cxn ang="0">
                <a:pos x="171" y="202"/>
              </a:cxn>
              <a:cxn ang="0">
                <a:pos x="177" y="220"/>
              </a:cxn>
              <a:cxn ang="0">
                <a:pos x="186" y="229"/>
              </a:cxn>
              <a:cxn ang="0">
                <a:pos x="196" y="230"/>
              </a:cxn>
              <a:cxn ang="0">
                <a:pos x="195" y="214"/>
              </a:cxn>
              <a:cxn ang="0">
                <a:pos x="206" y="215"/>
              </a:cxn>
              <a:cxn ang="0">
                <a:pos x="217" y="226"/>
              </a:cxn>
              <a:cxn ang="0">
                <a:pos x="212" y="236"/>
              </a:cxn>
              <a:cxn ang="0">
                <a:pos x="203" y="245"/>
              </a:cxn>
              <a:cxn ang="0">
                <a:pos x="211" y="258"/>
              </a:cxn>
              <a:cxn ang="0">
                <a:pos x="218" y="262"/>
              </a:cxn>
              <a:cxn ang="0">
                <a:pos x="225" y="270"/>
              </a:cxn>
              <a:cxn ang="0">
                <a:pos x="207" y="275"/>
              </a:cxn>
              <a:cxn ang="0">
                <a:pos x="208" y="268"/>
              </a:cxn>
            </a:cxnLst>
            <a:rect l="0" t="0" r="r" b="b"/>
            <a:pathLst>
              <a:path w="227" h="277">
                <a:moveTo>
                  <a:pt x="208" y="268"/>
                </a:moveTo>
                <a:lnTo>
                  <a:pt x="205" y="268"/>
                </a:lnTo>
                <a:lnTo>
                  <a:pt x="202" y="268"/>
                </a:lnTo>
                <a:lnTo>
                  <a:pt x="199" y="268"/>
                </a:lnTo>
                <a:lnTo>
                  <a:pt x="196" y="267"/>
                </a:lnTo>
                <a:lnTo>
                  <a:pt x="195" y="265"/>
                </a:lnTo>
                <a:lnTo>
                  <a:pt x="193" y="262"/>
                </a:lnTo>
                <a:lnTo>
                  <a:pt x="191" y="259"/>
                </a:lnTo>
                <a:lnTo>
                  <a:pt x="190" y="256"/>
                </a:lnTo>
                <a:lnTo>
                  <a:pt x="188" y="253"/>
                </a:lnTo>
                <a:lnTo>
                  <a:pt x="186" y="250"/>
                </a:lnTo>
                <a:lnTo>
                  <a:pt x="185" y="248"/>
                </a:lnTo>
                <a:lnTo>
                  <a:pt x="183" y="246"/>
                </a:lnTo>
                <a:lnTo>
                  <a:pt x="178" y="242"/>
                </a:lnTo>
                <a:lnTo>
                  <a:pt x="174" y="239"/>
                </a:lnTo>
                <a:lnTo>
                  <a:pt x="170" y="236"/>
                </a:lnTo>
                <a:lnTo>
                  <a:pt x="165" y="233"/>
                </a:lnTo>
                <a:lnTo>
                  <a:pt x="160" y="229"/>
                </a:lnTo>
                <a:lnTo>
                  <a:pt x="156" y="225"/>
                </a:lnTo>
                <a:lnTo>
                  <a:pt x="151" y="222"/>
                </a:lnTo>
                <a:lnTo>
                  <a:pt x="147" y="217"/>
                </a:lnTo>
                <a:lnTo>
                  <a:pt x="145" y="215"/>
                </a:lnTo>
                <a:lnTo>
                  <a:pt x="144" y="213"/>
                </a:lnTo>
                <a:lnTo>
                  <a:pt x="140" y="211"/>
                </a:lnTo>
                <a:lnTo>
                  <a:pt x="138" y="209"/>
                </a:lnTo>
                <a:lnTo>
                  <a:pt x="135" y="207"/>
                </a:lnTo>
                <a:lnTo>
                  <a:pt x="132" y="207"/>
                </a:lnTo>
                <a:lnTo>
                  <a:pt x="131" y="207"/>
                </a:lnTo>
                <a:lnTo>
                  <a:pt x="129" y="208"/>
                </a:lnTo>
                <a:lnTo>
                  <a:pt x="128" y="211"/>
                </a:lnTo>
                <a:lnTo>
                  <a:pt x="129" y="214"/>
                </a:lnTo>
                <a:lnTo>
                  <a:pt x="131" y="218"/>
                </a:lnTo>
                <a:lnTo>
                  <a:pt x="134" y="222"/>
                </a:lnTo>
                <a:lnTo>
                  <a:pt x="136" y="226"/>
                </a:lnTo>
                <a:lnTo>
                  <a:pt x="138" y="230"/>
                </a:lnTo>
                <a:lnTo>
                  <a:pt x="138" y="233"/>
                </a:lnTo>
                <a:lnTo>
                  <a:pt x="135" y="234"/>
                </a:lnTo>
                <a:lnTo>
                  <a:pt x="131" y="235"/>
                </a:lnTo>
                <a:lnTo>
                  <a:pt x="128" y="234"/>
                </a:lnTo>
                <a:lnTo>
                  <a:pt x="124" y="233"/>
                </a:lnTo>
                <a:lnTo>
                  <a:pt x="121" y="232"/>
                </a:lnTo>
                <a:lnTo>
                  <a:pt x="117" y="230"/>
                </a:lnTo>
                <a:lnTo>
                  <a:pt x="113" y="227"/>
                </a:lnTo>
                <a:lnTo>
                  <a:pt x="109" y="225"/>
                </a:lnTo>
                <a:lnTo>
                  <a:pt x="105" y="223"/>
                </a:lnTo>
                <a:lnTo>
                  <a:pt x="103" y="222"/>
                </a:lnTo>
                <a:lnTo>
                  <a:pt x="101" y="222"/>
                </a:lnTo>
                <a:lnTo>
                  <a:pt x="98" y="222"/>
                </a:lnTo>
                <a:lnTo>
                  <a:pt x="96" y="222"/>
                </a:lnTo>
                <a:lnTo>
                  <a:pt x="93" y="222"/>
                </a:lnTo>
                <a:lnTo>
                  <a:pt x="90" y="222"/>
                </a:lnTo>
                <a:lnTo>
                  <a:pt x="88" y="222"/>
                </a:lnTo>
                <a:lnTo>
                  <a:pt x="86" y="221"/>
                </a:lnTo>
                <a:lnTo>
                  <a:pt x="80" y="218"/>
                </a:lnTo>
                <a:lnTo>
                  <a:pt x="75" y="215"/>
                </a:lnTo>
                <a:lnTo>
                  <a:pt x="69" y="214"/>
                </a:lnTo>
                <a:lnTo>
                  <a:pt x="64" y="213"/>
                </a:lnTo>
                <a:lnTo>
                  <a:pt x="59" y="211"/>
                </a:lnTo>
                <a:lnTo>
                  <a:pt x="54" y="210"/>
                </a:lnTo>
                <a:lnTo>
                  <a:pt x="51" y="207"/>
                </a:lnTo>
                <a:lnTo>
                  <a:pt x="48" y="203"/>
                </a:lnTo>
                <a:lnTo>
                  <a:pt x="48" y="201"/>
                </a:lnTo>
                <a:lnTo>
                  <a:pt x="50" y="200"/>
                </a:lnTo>
                <a:lnTo>
                  <a:pt x="52" y="199"/>
                </a:lnTo>
                <a:lnTo>
                  <a:pt x="55" y="198"/>
                </a:lnTo>
                <a:lnTo>
                  <a:pt x="58" y="197"/>
                </a:lnTo>
                <a:lnTo>
                  <a:pt x="61" y="196"/>
                </a:lnTo>
                <a:lnTo>
                  <a:pt x="63" y="195"/>
                </a:lnTo>
                <a:lnTo>
                  <a:pt x="65" y="194"/>
                </a:lnTo>
                <a:lnTo>
                  <a:pt x="67" y="191"/>
                </a:lnTo>
                <a:lnTo>
                  <a:pt x="68" y="187"/>
                </a:lnTo>
                <a:lnTo>
                  <a:pt x="68" y="184"/>
                </a:lnTo>
                <a:lnTo>
                  <a:pt x="67" y="180"/>
                </a:lnTo>
                <a:lnTo>
                  <a:pt x="66" y="176"/>
                </a:lnTo>
                <a:lnTo>
                  <a:pt x="64" y="173"/>
                </a:lnTo>
                <a:lnTo>
                  <a:pt x="61" y="170"/>
                </a:lnTo>
                <a:lnTo>
                  <a:pt x="58" y="167"/>
                </a:lnTo>
                <a:lnTo>
                  <a:pt x="55" y="166"/>
                </a:lnTo>
                <a:lnTo>
                  <a:pt x="53" y="167"/>
                </a:lnTo>
                <a:lnTo>
                  <a:pt x="51" y="169"/>
                </a:lnTo>
                <a:lnTo>
                  <a:pt x="49" y="170"/>
                </a:lnTo>
                <a:lnTo>
                  <a:pt x="52" y="172"/>
                </a:lnTo>
                <a:lnTo>
                  <a:pt x="52" y="174"/>
                </a:lnTo>
                <a:lnTo>
                  <a:pt x="52" y="177"/>
                </a:lnTo>
                <a:lnTo>
                  <a:pt x="52" y="180"/>
                </a:lnTo>
                <a:lnTo>
                  <a:pt x="46" y="179"/>
                </a:lnTo>
                <a:lnTo>
                  <a:pt x="41" y="177"/>
                </a:lnTo>
                <a:lnTo>
                  <a:pt x="36" y="173"/>
                </a:lnTo>
                <a:lnTo>
                  <a:pt x="32" y="171"/>
                </a:lnTo>
                <a:lnTo>
                  <a:pt x="27" y="167"/>
                </a:lnTo>
                <a:lnTo>
                  <a:pt x="22" y="163"/>
                </a:lnTo>
                <a:lnTo>
                  <a:pt x="18" y="160"/>
                </a:lnTo>
                <a:lnTo>
                  <a:pt x="14" y="156"/>
                </a:lnTo>
                <a:lnTo>
                  <a:pt x="10" y="152"/>
                </a:lnTo>
                <a:lnTo>
                  <a:pt x="8" y="147"/>
                </a:lnTo>
                <a:lnTo>
                  <a:pt x="6" y="141"/>
                </a:lnTo>
                <a:lnTo>
                  <a:pt x="6" y="135"/>
                </a:lnTo>
                <a:lnTo>
                  <a:pt x="6" y="129"/>
                </a:lnTo>
                <a:lnTo>
                  <a:pt x="5" y="122"/>
                </a:lnTo>
                <a:lnTo>
                  <a:pt x="4" y="116"/>
                </a:lnTo>
                <a:lnTo>
                  <a:pt x="2" y="110"/>
                </a:lnTo>
                <a:lnTo>
                  <a:pt x="1" y="108"/>
                </a:lnTo>
                <a:lnTo>
                  <a:pt x="0" y="106"/>
                </a:lnTo>
                <a:lnTo>
                  <a:pt x="0" y="104"/>
                </a:lnTo>
                <a:lnTo>
                  <a:pt x="0" y="102"/>
                </a:lnTo>
                <a:lnTo>
                  <a:pt x="1" y="100"/>
                </a:lnTo>
                <a:lnTo>
                  <a:pt x="2" y="97"/>
                </a:lnTo>
                <a:lnTo>
                  <a:pt x="3" y="96"/>
                </a:lnTo>
                <a:lnTo>
                  <a:pt x="4" y="95"/>
                </a:lnTo>
                <a:lnTo>
                  <a:pt x="7" y="95"/>
                </a:lnTo>
                <a:lnTo>
                  <a:pt x="10" y="95"/>
                </a:lnTo>
                <a:lnTo>
                  <a:pt x="13" y="95"/>
                </a:lnTo>
                <a:lnTo>
                  <a:pt x="17" y="96"/>
                </a:lnTo>
                <a:lnTo>
                  <a:pt x="20" y="97"/>
                </a:lnTo>
                <a:lnTo>
                  <a:pt x="23" y="98"/>
                </a:lnTo>
                <a:lnTo>
                  <a:pt x="27" y="99"/>
                </a:lnTo>
                <a:lnTo>
                  <a:pt x="31" y="100"/>
                </a:lnTo>
                <a:lnTo>
                  <a:pt x="29" y="95"/>
                </a:lnTo>
                <a:lnTo>
                  <a:pt x="26" y="90"/>
                </a:lnTo>
                <a:lnTo>
                  <a:pt x="25" y="86"/>
                </a:lnTo>
                <a:lnTo>
                  <a:pt x="24" y="81"/>
                </a:lnTo>
                <a:lnTo>
                  <a:pt x="23" y="76"/>
                </a:lnTo>
                <a:lnTo>
                  <a:pt x="23" y="71"/>
                </a:lnTo>
                <a:lnTo>
                  <a:pt x="22" y="66"/>
                </a:lnTo>
                <a:lnTo>
                  <a:pt x="23" y="61"/>
                </a:lnTo>
                <a:lnTo>
                  <a:pt x="23" y="56"/>
                </a:lnTo>
                <a:lnTo>
                  <a:pt x="24" y="51"/>
                </a:lnTo>
                <a:lnTo>
                  <a:pt x="24" y="47"/>
                </a:lnTo>
                <a:lnTo>
                  <a:pt x="25" y="42"/>
                </a:lnTo>
                <a:lnTo>
                  <a:pt x="26" y="38"/>
                </a:lnTo>
                <a:lnTo>
                  <a:pt x="29" y="34"/>
                </a:lnTo>
                <a:lnTo>
                  <a:pt x="30" y="30"/>
                </a:lnTo>
                <a:lnTo>
                  <a:pt x="32" y="25"/>
                </a:lnTo>
                <a:lnTo>
                  <a:pt x="33" y="22"/>
                </a:lnTo>
                <a:lnTo>
                  <a:pt x="33" y="19"/>
                </a:lnTo>
                <a:lnTo>
                  <a:pt x="35" y="16"/>
                </a:lnTo>
                <a:lnTo>
                  <a:pt x="36" y="13"/>
                </a:lnTo>
                <a:lnTo>
                  <a:pt x="37" y="9"/>
                </a:lnTo>
                <a:lnTo>
                  <a:pt x="39" y="6"/>
                </a:lnTo>
                <a:lnTo>
                  <a:pt x="41" y="4"/>
                </a:lnTo>
                <a:lnTo>
                  <a:pt x="44" y="2"/>
                </a:lnTo>
                <a:lnTo>
                  <a:pt x="50" y="0"/>
                </a:lnTo>
                <a:lnTo>
                  <a:pt x="56" y="0"/>
                </a:lnTo>
                <a:lnTo>
                  <a:pt x="62" y="0"/>
                </a:lnTo>
                <a:lnTo>
                  <a:pt x="68" y="2"/>
                </a:lnTo>
                <a:lnTo>
                  <a:pt x="75" y="4"/>
                </a:lnTo>
                <a:lnTo>
                  <a:pt x="81" y="6"/>
                </a:lnTo>
                <a:lnTo>
                  <a:pt x="89" y="9"/>
                </a:lnTo>
                <a:lnTo>
                  <a:pt x="95" y="11"/>
                </a:lnTo>
                <a:lnTo>
                  <a:pt x="98" y="11"/>
                </a:lnTo>
                <a:lnTo>
                  <a:pt x="101" y="11"/>
                </a:lnTo>
                <a:lnTo>
                  <a:pt x="105" y="9"/>
                </a:lnTo>
                <a:lnTo>
                  <a:pt x="109" y="8"/>
                </a:lnTo>
                <a:lnTo>
                  <a:pt x="112" y="7"/>
                </a:lnTo>
                <a:lnTo>
                  <a:pt x="115" y="6"/>
                </a:lnTo>
                <a:lnTo>
                  <a:pt x="117" y="6"/>
                </a:lnTo>
                <a:lnTo>
                  <a:pt x="119" y="8"/>
                </a:lnTo>
                <a:lnTo>
                  <a:pt x="120" y="10"/>
                </a:lnTo>
                <a:lnTo>
                  <a:pt x="120" y="12"/>
                </a:lnTo>
                <a:lnTo>
                  <a:pt x="118" y="14"/>
                </a:lnTo>
                <a:lnTo>
                  <a:pt x="116" y="16"/>
                </a:lnTo>
                <a:lnTo>
                  <a:pt x="114" y="17"/>
                </a:lnTo>
                <a:lnTo>
                  <a:pt x="112" y="20"/>
                </a:lnTo>
                <a:lnTo>
                  <a:pt x="109" y="22"/>
                </a:lnTo>
                <a:lnTo>
                  <a:pt x="108" y="24"/>
                </a:lnTo>
                <a:lnTo>
                  <a:pt x="107" y="29"/>
                </a:lnTo>
                <a:lnTo>
                  <a:pt x="107" y="33"/>
                </a:lnTo>
                <a:lnTo>
                  <a:pt x="109" y="36"/>
                </a:lnTo>
                <a:lnTo>
                  <a:pt x="112" y="39"/>
                </a:lnTo>
                <a:lnTo>
                  <a:pt x="116" y="43"/>
                </a:lnTo>
                <a:lnTo>
                  <a:pt x="119" y="46"/>
                </a:lnTo>
                <a:lnTo>
                  <a:pt x="123" y="49"/>
                </a:lnTo>
                <a:lnTo>
                  <a:pt x="127" y="53"/>
                </a:lnTo>
                <a:lnTo>
                  <a:pt x="129" y="55"/>
                </a:lnTo>
                <a:lnTo>
                  <a:pt x="130" y="58"/>
                </a:lnTo>
                <a:lnTo>
                  <a:pt x="130" y="61"/>
                </a:lnTo>
                <a:lnTo>
                  <a:pt x="129" y="64"/>
                </a:lnTo>
                <a:lnTo>
                  <a:pt x="127" y="67"/>
                </a:lnTo>
                <a:lnTo>
                  <a:pt x="125" y="71"/>
                </a:lnTo>
                <a:lnTo>
                  <a:pt x="123" y="74"/>
                </a:lnTo>
                <a:lnTo>
                  <a:pt x="121" y="77"/>
                </a:lnTo>
                <a:lnTo>
                  <a:pt x="119" y="80"/>
                </a:lnTo>
                <a:lnTo>
                  <a:pt x="117" y="83"/>
                </a:lnTo>
                <a:lnTo>
                  <a:pt x="115" y="86"/>
                </a:lnTo>
                <a:lnTo>
                  <a:pt x="113" y="90"/>
                </a:lnTo>
                <a:lnTo>
                  <a:pt x="111" y="94"/>
                </a:lnTo>
                <a:lnTo>
                  <a:pt x="107" y="97"/>
                </a:lnTo>
                <a:lnTo>
                  <a:pt x="103" y="99"/>
                </a:lnTo>
                <a:lnTo>
                  <a:pt x="98" y="101"/>
                </a:lnTo>
                <a:lnTo>
                  <a:pt x="94" y="104"/>
                </a:lnTo>
                <a:lnTo>
                  <a:pt x="90" y="106"/>
                </a:lnTo>
                <a:lnTo>
                  <a:pt x="86" y="109"/>
                </a:lnTo>
                <a:lnTo>
                  <a:pt x="83" y="114"/>
                </a:lnTo>
                <a:lnTo>
                  <a:pt x="82" y="117"/>
                </a:lnTo>
                <a:lnTo>
                  <a:pt x="81" y="119"/>
                </a:lnTo>
                <a:lnTo>
                  <a:pt x="79" y="122"/>
                </a:lnTo>
                <a:lnTo>
                  <a:pt x="78" y="125"/>
                </a:lnTo>
                <a:lnTo>
                  <a:pt x="77" y="127"/>
                </a:lnTo>
                <a:lnTo>
                  <a:pt x="76" y="130"/>
                </a:lnTo>
                <a:lnTo>
                  <a:pt x="75" y="132"/>
                </a:lnTo>
                <a:lnTo>
                  <a:pt x="75" y="134"/>
                </a:lnTo>
                <a:lnTo>
                  <a:pt x="75" y="140"/>
                </a:lnTo>
                <a:lnTo>
                  <a:pt x="75" y="145"/>
                </a:lnTo>
                <a:lnTo>
                  <a:pt x="75" y="151"/>
                </a:lnTo>
                <a:lnTo>
                  <a:pt x="77" y="157"/>
                </a:lnTo>
                <a:lnTo>
                  <a:pt x="78" y="163"/>
                </a:lnTo>
                <a:lnTo>
                  <a:pt x="80" y="169"/>
                </a:lnTo>
                <a:lnTo>
                  <a:pt x="82" y="174"/>
                </a:lnTo>
                <a:lnTo>
                  <a:pt x="86" y="179"/>
                </a:lnTo>
                <a:lnTo>
                  <a:pt x="88" y="184"/>
                </a:lnTo>
                <a:lnTo>
                  <a:pt x="92" y="188"/>
                </a:lnTo>
                <a:lnTo>
                  <a:pt x="96" y="192"/>
                </a:lnTo>
                <a:lnTo>
                  <a:pt x="101" y="195"/>
                </a:lnTo>
                <a:lnTo>
                  <a:pt x="105" y="196"/>
                </a:lnTo>
                <a:lnTo>
                  <a:pt x="111" y="197"/>
                </a:lnTo>
                <a:lnTo>
                  <a:pt x="117" y="197"/>
                </a:lnTo>
                <a:lnTo>
                  <a:pt x="124" y="195"/>
                </a:lnTo>
                <a:lnTo>
                  <a:pt x="124" y="197"/>
                </a:lnTo>
                <a:lnTo>
                  <a:pt x="127" y="198"/>
                </a:lnTo>
                <a:lnTo>
                  <a:pt x="129" y="198"/>
                </a:lnTo>
                <a:lnTo>
                  <a:pt x="130" y="201"/>
                </a:lnTo>
                <a:lnTo>
                  <a:pt x="135" y="199"/>
                </a:lnTo>
                <a:lnTo>
                  <a:pt x="139" y="198"/>
                </a:lnTo>
                <a:lnTo>
                  <a:pt x="146" y="197"/>
                </a:lnTo>
                <a:lnTo>
                  <a:pt x="151" y="197"/>
                </a:lnTo>
                <a:lnTo>
                  <a:pt x="155" y="197"/>
                </a:lnTo>
                <a:lnTo>
                  <a:pt x="160" y="197"/>
                </a:lnTo>
                <a:lnTo>
                  <a:pt x="164" y="198"/>
                </a:lnTo>
                <a:lnTo>
                  <a:pt x="168" y="200"/>
                </a:lnTo>
                <a:lnTo>
                  <a:pt x="171" y="202"/>
                </a:lnTo>
                <a:lnTo>
                  <a:pt x="172" y="205"/>
                </a:lnTo>
                <a:lnTo>
                  <a:pt x="173" y="208"/>
                </a:lnTo>
                <a:lnTo>
                  <a:pt x="174" y="212"/>
                </a:lnTo>
                <a:lnTo>
                  <a:pt x="175" y="216"/>
                </a:lnTo>
                <a:lnTo>
                  <a:pt x="177" y="220"/>
                </a:lnTo>
                <a:lnTo>
                  <a:pt x="179" y="224"/>
                </a:lnTo>
                <a:lnTo>
                  <a:pt x="181" y="227"/>
                </a:lnTo>
                <a:lnTo>
                  <a:pt x="183" y="228"/>
                </a:lnTo>
                <a:lnTo>
                  <a:pt x="185" y="229"/>
                </a:lnTo>
                <a:lnTo>
                  <a:pt x="186" y="229"/>
                </a:lnTo>
                <a:lnTo>
                  <a:pt x="188" y="230"/>
                </a:lnTo>
                <a:lnTo>
                  <a:pt x="190" y="231"/>
                </a:lnTo>
                <a:lnTo>
                  <a:pt x="192" y="231"/>
                </a:lnTo>
                <a:lnTo>
                  <a:pt x="194" y="231"/>
                </a:lnTo>
                <a:lnTo>
                  <a:pt x="196" y="230"/>
                </a:lnTo>
                <a:lnTo>
                  <a:pt x="194" y="228"/>
                </a:lnTo>
                <a:lnTo>
                  <a:pt x="193" y="225"/>
                </a:lnTo>
                <a:lnTo>
                  <a:pt x="193" y="221"/>
                </a:lnTo>
                <a:lnTo>
                  <a:pt x="194" y="218"/>
                </a:lnTo>
                <a:lnTo>
                  <a:pt x="195" y="214"/>
                </a:lnTo>
                <a:lnTo>
                  <a:pt x="196" y="212"/>
                </a:lnTo>
                <a:lnTo>
                  <a:pt x="200" y="211"/>
                </a:lnTo>
                <a:lnTo>
                  <a:pt x="202" y="211"/>
                </a:lnTo>
                <a:lnTo>
                  <a:pt x="204" y="213"/>
                </a:lnTo>
                <a:lnTo>
                  <a:pt x="206" y="215"/>
                </a:lnTo>
                <a:lnTo>
                  <a:pt x="208" y="218"/>
                </a:lnTo>
                <a:lnTo>
                  <a:pt x="210" y="220"/>
                </a:lnTo>
                <a:lnTo>
                  <a:pt x="212" y="222"/>
                </a:lnTo>
                <a:lnTo>
                  <a:pt x="215" y="225"/>
                </a:lnTo>
                <a:lnTo>
                  <a:pt x="217" y="226"/>
                </a:lnTo>
                <a:lnTo>
                  <a:pt x="220" y="228"/>
                </a:lnTo>
                <a:lnTo>
                  <a:pt x="218" y="229"/>
                </a:lnTo>
                <a:lnTo>
                  <a:pt x="216" y="231"/>
                </a:lnTo>
                <a:lnTo>
                  <a:pt x="214" y="233"/>
                </a:lnTo>
                <a:lnTo>
                  <a:pt x="212" y="236"/>
                </a:lnTo>
                <a:lnTo>
                  <a:pt x="211" y="238"/>
                </a:lnTo>
                <a:lnTo>
                  <a:pt x="208" y="240"/>
                </a:lnTo>
                <a:lnTo>
                  <a:pt x="207" y="242"/>
                </a:lnTo>
                <a:lnTo>
                  <a:pt x="204" y="243"/>
                </a:lnTo>
                <a:lnTo>
                  <a:pt x="203" y="245"/>
                </a:lnTo>
                <a:lnTo>
                  <a:pt x="203" y="247"/>
                </a:lnTo>
                <a:lnTo>
                  <a:pt x="204" y="250"/>
                </a:lnTo>
                <a:lnTo>
                  <a:pt x="205" y="252"/>
                </a:lnTo>
                <a:lnTo>
                  <a:pt x="208" y="255"/>
                </a:lnTo>
                <a:lnTo>
                  <a:pt x="211" y="258"/>
                </a:lnTo>
                <a:lnTo>
                  <a:pt x="214" y="260"/>
                </a:lnTo>
                <a:lnTo>
                  <a:pt x="217" y="262"/>
                </a:lnTo>
                <a:lnTo>
                  <a:pt x="216" y="262"/>
                </a:lnTo>
                <a:lnTo>
                  <a:pt x="215" y="262"/>
                </a:lnTo>
                <a:lnTo>
                  <a:pt x="218" y="262"/>
                </a:lnTo>
                <a:lnTo>
                  <a:pt x="221" y="262"/>
                </a:lnTo>
                <a:lnTo>
                  <a:pt x="224" y="262"/>
                </a:lnTo>
                <a:lnTo>
                  <a:pt x="225" y="262"/>
                </a:lnTo>
                <a:lnTo>
                  <a:pt x="226" y="267"/>
                </a:lnTo>
                <a:lnTo>
                  <a:pt x="225" y="270"/>
                </a:lnTo>
                <a:lnTo>
                  <a:pt x="223" y="273"/>
                </a:lnTo>
                <a:lnTo>
                  <a:pt x="220" y="274"/>
                </a:lnTo>
                <a:lnTo>
                  <a:pt x="216" y="275"/>
                </a:lnTo>
                <a:lnTo>
                  <a:pt x="211" y="276"/>
                </a:lnTo>
                <a:lnTo>
                  <a:pt x="207" y="275"/>
                </a:lnTo>
                <a:lnTo>
                  <a:pt x="203" y="274"/>
                </a:lnTo>
                <a:lnTo>
                  <a:pt x="204" y="272"/>
                </a:lnTo>
                <a:lnTo>
                  <a:pt x="206" y="271"/>
                </a:lnTo>
                <a:lnTo>
                  <a:pt x="207" y="269"/>
                </a:lnTo>
                <a:lnTo>
                  <a:pt x="208" y="268"/>
                </a:lnTo>
              </a:path>
            </a:pathLst>
          </a:custGeom>
          <a:solidFill>
            <a:srgbClr val="FFCCCC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" name="Freeform 221"/>
          <p:cNvSpPr>
            <a:spLocks/>
          </p:cNvSpPr>
          <p:nvPr/>
        </p:nvSpPr>
        <p:spPr bwMode="auto">
          <a:xfrm>
            <a:off x="5727700" y="3817249"/>
            <a:ext cx="71438" cy="88900"/>
          </a:xfrm>
          <a:custGeom>
            <a:avLst/>
            <a:gdLst/>
            <a:ahLst/>
            <a:cxnLst>
              <a:cxn ang="0">
                <a:pos x="6" y="17"/>
              </a:cxn>
              <a:cxn ang="0">
                <a:pos x="4" y="16"/>
              </a:cxn>
              <a:cxn ang="0">
                <a:pos x="3" y="13"/>
              </a:cxn>
              <a:cxn ang="0">
                <a:pos x="3" y="11"/>
              </a:cxn>
              <a:cxn ang="0">
                <a:pos x="0" y="10"/>
              </a:cxn>
              <a:cxn ang="0">
                <a:pos x="4" y="7"/>
              </a:cxn>
              <a:cxn ang="0">
                <a:pos x="7" y="5"/>
              </a:cxn>
              <a:cxn ang="0">
                <a:pos x="12" y="4"/>
              </a:cxn>
              <a:cxn ang="0">
                <a:pos x="15" y="3"/>
              </a:cxn>
              <a:cxn ang="0">
                <a:pos x="19" y="1"/>
              </a:cxn>
              <a:cxn ang="0">
                <a:pos x="22" y="0"/>
              </a:cxn>
              <a:cxn ang="0">
                <a:pos x="26" y="0"/>
              </a:cxn>
              <a:cxn ang="0">
                <a:pos x="29" y="1"/>
              </a:cxn>
              <a:cxn ang="0">
                <a:pos x="31" y="3"/>
              </a:cxn>
              <a:cxn ang="0">
                <a:pos x="34" y="5"/>
              </a:cxn>
              <a:cxn ang="0">
                <a:pos x="36" y="9"/>
              </a:cxn>
              <a:cxn ang="0">
                <a:pos x="37" y="13"/>
              </a:cxn>
              <a:cxn ang="0">
                <a:pos x="38" y="16"/>
              </a:cxn>
              <a:cxn ang="0">
                <a:pos x="38" y="21"/>
              </a:cxn>
              <a:cxn ang="0">
                <a:pos x="39" y="24"/>
              </a:cxn>
              <a:cxn ang="0">
                <a:pos x="39" y="28"/>
              </a:cxn>
              <a:cxn ang="0">
                <a:pos x="39" y="32"/>
              </a:cxn>
              <a:cxn ang="0">
                <a:pos x="39" y="37"/>
              </a:cxn>
              <a:cxn ang="0">
                <a:pos x="41" y="42"/>
              </a:cxn>
              <a:cxn ang="0">
                <a:pos x="42" y="47"/>
              </a:cxn>
              <a:cxn ang="0">
                <a:pos x="43" y="51"/>
              </a:cxn>
              <a:cxn ang="0">
                <a:pos x="43" y="55"/>
              </a:cxn>
              <a:cxn ang="0">
                <a:pos x="41" y="58"/>
              </a:cxn>
              <a:cxn ang="0">
                <a:pos x="39" y="60"/>
              </a:cxn>
              <a:cxn ang="0">
                <a:pos x="36" y="61"/>
              </a:cxn>
              <a:cxn ang="0">
                <a:pos x="33" y="60"/>
              </a:cxn>
              <a:cxn ang="0">
                <a:pos x="31" y="57"/>
              </a:cxn>
              <a:cxn ang="0">
                <a:pos x="30" y="53"/>
              </a:cxn>
              <a:cxn ang="0">
                <a:pos x="27" y="48"/>
              </a:cxn>
              <a:cxn ang="0">
                <a:pos x="25" y="43"/>
              </a:cxn>
              <a:cxn ang="0">
                <a:pos x="22" y="39"/>
              </a:cxn>
              <a:cxn ang="0">
                <a:pos x="20" y="36"/>
              </a:cxn>
              <a:cxn ang="0">
                <a:pos x="18" y="34"/>
              </a:cxn>
              <a:cxn ang="0">
                <a:pos x="18" y="33"/>
              </a:cxn>
              <a:cxn ang="0">
                <a:pos x="19" y="31"/>
              </a:cxn>
              <a:cxn ang="0">
                <a:pos x="21" y="31"/>
              </a:cxn>
              <a:cxn ang="0">
                <a:pos x="22" y="30"/>
              </a:cxn>
              <a:cxn ang="0">
                <a:pos x="23" y="29"/>
              </a:cxn>
              <a:cxn ang="0">
                <a:pos x="24" y="27"/>
              </a:cxn>
              <a:cxn ang="0">
                <a:pos x="24" y="25"/>
              </a:cxn>
              <a:cxn ang="0">
                <a:pos x="21" y="29"/>
              </a:cxn>
              <a:cxn ang="0">
                <a:pos x="18" y="30"/>
              </a:cxn>
              <a:cxn ang="0">
                <a:pos x="14" y="30"/>
              </a:cxn>
              <a:cxn ang="0">
                <a:pos x="12" y="28"/>
              </a:cxn>
              <a:cxn ang="0">
                <a:pos x="9" y="25"/>
              </a:cxn>
              <a:cxn ang="0">
                <a:pos x="6" y="22"/>
              </a:cxn>
              <a:cxn ang="0">
                <a:pos x="4" y="19"/>
              </a:cxn>
              <a:cxn ang="0">
                <a:pos x="3" y="15"/>
              </a:cxn>
              <a:cxn ang="0">
                <a:pos x="4" y="15"/>
              </a:cxn>
              <a:cxn ang="0">
                <a:pos x="4" y="16"/>
              </a:cxn>
              <a:cxn ang="0">
                <a:pos x="5" y="17"/>
              </a:cxn>
              <a:cxn ang="0">
                <a:pos x="6" y="17"/>
              </a:cxn>
            </a:cxnLst>
            <a:rect l="0" t="0" r="r" b="b"/>
            <a:pathLst>
              <a:path w="44" h="62">
                <a:moveTo>
                  <a:pt x="6" y="17"/>
                </a:moveTo>
                <a:lnTo>
                  <a:pt x="4" y="16"/>
                </a:lnTo>
                <a:lnTo>
                  <a:pt x="3" y="13"/>
                </a:lnTo>
                <a:lnTo>
                  <a:pt x="3" y="11"/>
                </a:lnTo>
                <a:lnTo>
                  <a:pt x="0" y="10"/>
                </a:lnTo>
                <a:lnTo>
                  <a:pt x="4" y="7"/>
                </a:lnTo>
                <a:lnTo>
                  <a:pt x="7" y="5"/>
                </a:lnTo>
                <a:lnTo>
                  <a:pt x="12" y="4"/>
                </a:lnTo>
                <a:lnTo>
                  <a:pt x="15" y="3"/>
                </a:lnTo>
                <a:lnTo>
                  <a:pt x="19" y="1"/>
                </a:lnTo>
                <a:lnTo>
                  <a:pt x="22" y="0"/>
                </a:lnTo>
                <a:lnTo>
                  <a:pt x="26" y="0"/>
                </a:lnTo>
                <a:lnTo>
                  <a:pt x="29" y="1"/>
                </a:lnTo>
                <a:lnTo>
                  <a:pt x="31" y="3"/>
                </a:lnTo>
                <a:lnTo>
                  <a:pt x="34" y="5"/>
                </a:lnTo>
                <a:lnTo>
                  <a:pt x="36" y="9"/>
                </a:lnTo>
                <a:lnTo>
                  <a:pt x="37" y="13"/>
                </a:lnTo>
                <a:lnTo>
                  <a:pt x="38" y="16"/>
                </a:lnTo>
                <a:lnTo>
                  <a:pt x="38" y="21"/>
                </a:lnTo>
                <a:lnTo>
                  <a:pt x="39" y="24"/>
                </a:lnTo>
                <a:lnTo>
                  <a:pt x="39" y="28"/>
                </a:lnTo>
                <a:lnTo>
                  <a:pt x="39" y="32"/>
                </a:lnTo>
                <a:lnTo>
                  <a:pt x="39" y="37"/>
                </a:lnTo>
                <a:lnTo>
                  <a:pt x="41" y="42"/>
                </a:lnTo>
                <a:lnTo>
                  <a:pt x="42" y="47"/>
                </a:lnTo>
                <a:lnTo>
                  <a:pt x="43" y="51"/>
                </a:lnTo>
                <a:lnTo>
                  <a:pt x="43" y="55"/>
                </a:lnTo>
                <a:lnTo>
                  <a:pt x="41" y="58"/>
                </a:lnTo>
                <a:lnTo>
                  <a:pt x="39" y="60"/>
                </a:lnTo>
                <a:lnTo>
                  <a:pt x="36" y="61"/>
                </a:lnTo>
                <a:lnTo>
                  <a:pt x="33" y="60"/>
                </a:lnTo>
                <a:lnTo>
                  <a:pt x="31" y="57"/>
                </a:lnTo>
                <a:lnTo>
                  <a:pt x="30" y="53"/>
                </a:lnTo>
                <a:lnTo>
                  <a:pt x="27" y="48"/>
                </a:lnTo>
                <a:lnTo>
                  <a:pt x="25" y="43"/>
                </a:lnTo>
                <a:lnTo>
                  <a:pt x="22" y="39"/>
                </a:lnTo>
                <a:lnTo>
                  <a:pt x="20" y="36"/>
                </a:lnTo>
                <a:lnTo>
                  <a:pt x="18" y="34"/>
                </a:lnTo>
                <a:lnTo>
                  <a:pt x="18" y="33"/>
                </a:lnTo>
                <a:lnTo>
                  <a:pt x="19" y="31"/>
                </a:lnTo>
                <a:lnTo>
                  <a:pt x="21" y="31"/>
                </a:lnTo>
                <a:lnTo>
                  <a:pt x="22" y="30"/>
                </a:lnTo>
                <a:lnTo>
                  <a:pt x="23" y="29"/>
                </a:lnTo>
                <a:lnTo>
                  <a:pt x="24" y="27"/>
                </a:lnTo>
                <a:lnTo>
                  <a:pt x="24" y="25"/>
                </a:lnTo>
                <a:lnTo>
                  <a:pt x="21" y="29"/>
                </a:lnTo>
                <a:lnTo>
                  <a:pt x="18" y="30"/>
                </a:lnTo>
                <a:lnTo>
                  <a:pt x="14" y="30"/>
                </a:lnTo>
                <a:lnTo>
                  <a:pt x="12" y="28"/>
                </a:lnTo>
                <a:lnTo>
                  <a:pt x="9" y="25"/>
                </a:lnTo>
                <a:lnTo>
                  <a:pt x="6" y="22"/>
                </a:lnTo>
                <a:lnTo>
                  <a:pt x="4" y="19"/>
                </a:lnTo>
                <a:lnTo>
                  <a:pt x="3" y="15"/>
                </a:lnTo>
                <a:lnTo>
                  <a:pt x="4" y="15"/>
                </a:lnTo>
                <a:lnTo>
                  <a:pt x="4" y="16"/>
                </a:lnTo>
                <a:lnTo>
                  <a:pt x="5" y="17"/>
                </a:lnTo>
                <a:lnTo>
                  <a:pt x="6" y="17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3" name="Freeform 222"/>
          <p:cNvSpPr>
            <a:spLocks/>
          </p:cNvSpPr>
          <p:nvPr/>
        </p:nvSpPr>
        <p:spPr bwMode="auto">
          <a:xfrm>
            <a:off x="5727700" y="3817249"/>
            <a:ext cx="80963" cy="98425"/>
          </a:xfrm>
          <a:custGeom>
            <a:avLst/>
            <a:gdLst/>
            <a:ahLst/>
            <a:cxnLst>
              <a:cxn ang="0">
                <a:pos x="7" y="19"/>
              </a:cxn>
              <a:cxn ang="0">
                <a:pos x="4" y="18"/>
              </a:cxn>
              <a:cxn ang="0">
                <a:pos x="3" y="15"/>
              </a:cxn>
              <a:cxn ang="0">
                <a:pos x="3" y="12"/>
              </a:cxn>
              <a:cxn ang="0">
                <a:pos x="0" y="11"/>
              </a:cxn>
              <a:cxn ang="0">
                <a:pos x="4" y="8"/>
              </a:cxn>
              <a:cxn ang="0">
                <a:pos x="8" y="6"/>
              </a:cxn>
              <a:cxn ang="0">
                <a:pos x="13" y="4"/>
              </a:cxn>
              <a:cxn ang="0">
                <a:pos x="17" y="3"/>
              </a:cxn>
              <a:cxn ang="0">
                <a:pos x="21" y="1"/>
              </a:cxn>
              <a:cxn ang="0">
                <a:pos x="26" y="0"/>
              </a:cxn>
              <a:cxn ang="0">
                <a:pos x="30" y="0"/>
              </a:cxn>
              <a:cxn ang="0">
                <a:pos x="33" y="1"/>
              </a:cxn>
              <a:cxn ang="0">
                <a:pos x="36" y="3"/>
              </a:cxn>
              <a:cxn ang="0">
                <a:pos x="39" y="6"/>
              </a:cxn>
              <a:cxn ang="0">
                <a:pos x="41" y="10"/>
              </a:cxn>
              <a:cxn ang="0">
                <a:pos x="42" y="14"/>
              </a:cxn>
              <a:cxn ang="0">
                <a:pos x="43" y="18"/>
              </a:cxn>
              <a:cxn ang="0">
                <a:pos x="43" y="23"/>
              </a:cxn>
              <a:cxn ang="0">
                <a:pos x="44" y="27"/>
              </a:cxn>
              <a:cxn ang="0">
                <a:pos x="44" y="31"/>
              </a:cxn>
              <a:cxn ang="0">
                <a:pos x="44" y="35"/>
              </a:cxn>
              <a:cxn ang="0">
                <a:pos x="45" y="40"/>
              </a:cxn>
              <a:cxn ang="0">
                <a:pos x="47" y="46"/>
              </a:cxn>
              <a:cxn ang="0">
                <a:pos x="48" y="51"/>
              </a:cxn>
              <a:cxn ang="0">
                <a:pos x="49" y="56"/>
              </a:cxn>
              <a:cxn ang="0">
                <a:pos x="49" y="60"/>
              </a:cxn>
              <a:cxn ang="0">
                <a:pos x="47" y="64"/>
              </a:cxn>
              <a:cxn ang="0">
                <a:pos x="44" y="66"/>
              </a:cxn>
              <a:cxn ang="0">
                <a:pos x="41" y="67"/>
              </a:cxn>
              <a:cxn ang="0">
                <a:pos x="38" y="66"/>
              </a:cxn>
              <a:cxn ang="0">
                <a:pos x="36" y="62"/>
              </a:cxn>
              <a:cxn ang="0">
                <a:pos x="34" y="58"/>
              </a:cxn>
              <a:cxn ang="0">
                <a:pos x="31" y="53"/>
              </a:cxn>
              <a:cxn ang="0">
                <a:pos x="29" y="47"/>
              </a:cxn>
              <a:cxn ang="0">
                <a:pos x="26" y="43"/>
              </a:cxn>
              <a:cxn ang="0">
                <a:pos x="22" y="39"/>
              </a:cxn>
              <a:cxn ang="0">
                <a:pos x="20" y="37"/>
              </a:cxn>
              <a:cxn ang="0">
                <a:pos x="20" y="36"/>
              </a:cxn>
              <a:cxn ang="0">
                <a:pos x="21" y="34"/>
              </a:cxn>
              <a:cxn ang="0">
                <a:pos x="23" y="34"/>
              </a:cxn>
              <a:cxn ang="0">
                <a:pos x="26" y="33"/>
              </a:cxn>
              <a:cxn ang="0">
                <a:pos x="27" y="32"/>
              </a:cxn>
              <a:cxn ang="0">
                <a:pos x="28" y="30"/>
              </a:cxn>
              <a:cxn ang="0">
                <a:pos x="28" y="28"/>
              </a:cxn>
              <a:cxn ang="0">
                <a:pos x="23" y="32"/>
              </a:cxn>
              <a:cxn ang="0">
                <a:pos x="20" y="33"/>
              </a:cxn>
              <a:cxn ang="0">
                <a:pos x="16" y="33"/>
              </a:cxn>
              <a:cxn ang="0">
                <a:pos x="13" y="31"/>
              </a:cxn>
              <a:cxn ang="0">
                <a:pos x="10" y="28"/>
              </a:cxn>
              <a:cxn ang="0">
                <a:pos x="7" y="25"/>
              </a:cxn>
              <a:cxn ang="0">
                <a:pos x="5" y="21"/>
              </a:cxn>
              <a:cxn ang="0">
                <a:pos x="3" y="17"/>
              </a:cxn>
              <a:cxn ang="0">
                <a:pos x="4" y="17"/>
              </a:cxn>
              <a:cxn ang="0">
                <a:pos x="5" y="18"/>
              </a:cxn>
              <a:cxn ang="0">
                <a:pos x="6" y="19"/>
              </a:cxn>
              <a:cxn ang="0">
                <a:pos x="7" y="19"/>
              </a:cxn>
            </a:cxnLst>
            <a:rect l="0" t="0" r="r" b="b"/>
            <a:pathLst>
              <a:path w="50" h="68">
                <a:moveTo>
                  <a:pt x="7" y="19"/>
                </a:moveTo>
                <a:lnTo>
                  <a:pt x="4" y="18"/>
                </a:lnTo>
                <a:lnTo>
                  <a:pt x="3" y="15"/>
                </a:lnTo>
                <a:lnTo>
                  <a:pt x="3" y="12"/>
                </a:lnTo>
                <a:lnTo>
                  <a:pt x="0" y="11"/>
                </a:lnTo>
                <a:lnTo>
                  <a:pt x="4" y="8"/>
                </a:lnTo>
                <a:lnTo>
                  <a:pt x="8" y="6"/>
                </a:lnTo>
                <a:lnTo>
                  <a:pt x="13" y="4"/>
                </a:lnTo>
                <a:lnTo>
                  <a:pt x="17" y="3"/>
                </a:lnTo>
                <a:lnTo>
                  <a:pt x="21" y="1"/>
                </a:lnTo>
                <a:lnTo>
                  <a:pt x="26" y="0"/>
                </a:lnTo>
                <a:lnTo>
                  <a:pt x="30" y="0"/>
                </a:lnTo>
                <a:lnTo>
                  <a:pt x="33" y="1"/>
                </a:lnTo>
                <a:lnTo>
                  <a:pt x="36" y="3"/>
                </a:lnTo>
                <a:lnTo>
                  <a:pt x="39" y="6"/>
                </a:lnTo>
                <a:lnTo>
                  <a:pt x="41" y="10"/>
                </a:lnTo>
                <a:lnTo>
                  <a:pt x="42" y="14"/>
                </a:lnTo>
                <a:lnTo>
                  <a:pt x="43" y="18"/>
                </a:lnTo>
                <a:lnTo>
                  <a:pt x="43" y="23"/>
                </a:lnTo>
                <a:lnTo>
                  <a:pt x="44" y="27"/>
                </a:lnTo>
                <a:lnTo>
                  <a:pt x="44" y="31"/>
                </a:lnTo>
                <a:lnTo>
                  <a:pt x="44" y="35"/>
                </a:lnTo>
                <a:lnTo>
                  <a:pt x="45" y="40"/>
                </a:lnTo>
                <a:lnTo>
                  <a:pt x="47" y="46"/>
                </a:lnTo>
                <a:lnTo>
                  <a:pt x="48" y="51"/>
                </a:lnTo>
                <a:lnTo>
                  <a:pt x="49" y="56"/>
                </a:lnTo>
                <a:lnTo>
                  <a:pt x="49" y="60"/>
                </a:lnTo>
                <a:lnTo>
                  <a:pt x="47" y="64"/>
                </a:lnTo>
                <a:lnTo>
                  <a:pt x="44" y="66"/>
                </a:lnTo>
                <a:lnTo>
                  <a:pt x="41" y="67"/>
                </a:lnTo>
                <a:lnTo>
                  <a:pt x="38" y="66"/>
                </a:lnTo>
                <a:lnTo>
                  <a:pt x="36" y="62"/>
                </a:lnTo>
                <a:lnTo>
                  <a:pt x="34" y="58"/>
                </a:lnTo>
                <a:lnTo>
                  <a:pt x="31" y="53"/>
                </a:lnTo>
                <a:lnTo>
                  <a:pt x="29" y="47"/>
                </a:lnTo>
                <a:lnTo>
                  <a:pt x="26" y="43"/>
                </a:lnTo>
                <a:lnTo>
                  <a:pt x="22" y="39"/>
                </a:lnTo>
                <a:lnTo>
                  <a:pt x="20" y="37"/>
                </a:lnTo>
                <a:lnTo>
                  <a:pt x="20" y="36"/>
                </a:lnTo>
                <a:lnTo>
                  <a:pt x="21" y="34"/>
                </a:lnTo>
                <a:lnTo>
                  <a:pt x="23" y="34"/>
                </a:lnTo>
                <a:lnTo>
                  <a:pt x="26" y="33"/>
                </a:lnTo>
                <a:lnTo>
                  <a:pt x="27" y="32"/>
                </a:lnTo>
                <a:lnTo>
                  <a:pt x="28" y="30"/>
                </a:lnTo>
                <a:lnTo>
                  <a:pt x="28" y="28"/>
                </a:lnTo>
                <a:lnTo>
                  <a:pt x="23" y="32"/>
                </a:lnTo>
                <a:lnTo>
                  <a:pt x="20" y="33"/>
                </a:lnTo>
                <a:lnTo>
                  <a:pt x="16" y="33"/>
                </a:lnTo>
                <a:lnTo>
                  <a:pt x="13" y="31"/>
                </a:lnTo>
                <a:lnTo>
                  <a:pt x="10" y="28"/>
                </a:lnTo>
                <a:lnTo>
                  <a:pt x="7" y="25"/>
                </a:lnTo>
                <a:lnTo>
                  <a:pt x="5" y="21"/>
                </a:lnTo>
                <a:lnTo>
                  <a:pt x="3" y="17"/>
                </a:lnTo>
                <a:lnTo>
                  <a:pt x="4" y="17"/>
                </a:lnTo>
                <a:lnTo>
                  <a:pt x="5" y="18"/>
                </a:lnTo>
                <a:lnTo>
                  <a:pt x="6" y="19"/>
                </a:lnTo>
                <a:lnTo>
                  <a:pt x="7" y="19"/>
                </a:lnTo>
              </a:path>
            </a:pathLst>
          </a:custGeom>
          <a:solidFill>
            <a:srgbClr val="FF99CC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" name="Freeform 223"/>
          <p:cNvSpPr>
            <a:spLocks/>
          </p:cNvSpPr>
          <p:nvPr/>
        </p:nvSpPr>
        <p:spPr bwMode="auto">
          <a:xfrm>
            <a:off x="5707063" y="3861699"/>
            <a:ext cx="74612" cy="103187"/>
          </a:xfrm>
          <a:custGeom>
            <a:avLst/>
            <a:gdLst/>
            <a:ahLst/>
            <a:cxnLst>
              <a:cxn ang="0">
                <a:pos x="26" y="20"/>
              </a:cxn>
              <a:cxn ang="0">
                <a:pos x="19" y="16"/>
              </a:cxn>
              <a:cxn ang="0">
                <a:pos x="14" y="13"/>
              </a:cxn>
              <a:cxn ang="0">
                <a:pos x="10" y="5"/>
              </a:cxn>
              <a:cxn ang="0">
                <a:pos x="8" y="2"/>
              </a:cxn>
              <a:cxn ang="0">
                <a:pos x="4" y="3"/>
              </a:cxn>
              <a:cxn ang="0">
                <a:pos x="4" y="9"/>
              </a:cxn>
              <a:cxn ang="0">
                <a:pos x="5" y="15"/>
              </a:cxn>
              <a:cxn ang="0">
                <a:pos x="5" y="20"/>
              </a:cxn>
              <a:cxn ang="0">
                <a:pos x="3" y="25"/>
              </a:cxn>
              <a:cxn ang="0">
                <a:pos x="0" y="33"/>
              </a:cxn>
              <a:cxn ang="0">
                <a:pos x="4" y="38"/>
              </a:cxn>
              <a:cxn ang="0">
                <a:pos x="11" y="42"/>
              </a:cxn>
              <a:cxn ang="0">
                <a:pos x="19" y="41"/>
              </a:cxn>
              <a:cxn ang="0">
                <a:pos x="22" y="51"/>
              </a:cxn>
              <a:cxn ang="0">
                <a:pos x="24" y="61"/>
              </a:cxn>
              <a:cxn ang="0">
                <a:pos x="30" y="69"/>
              </a:cxn>
              <a:cxn ang="0">
                <a:pos x="41" y="70"/>
              </a:cxn>
              <a:cxn ang="0">
                <a:pos x="36" y="67"/>
              </a:cxn>
              <a:cxn ang="0">
                <a:pos x="33" y="66"/>
              </a:cxn>
              <a:cxn ang="0">
                <a:pos x="32" y="64"/>
              </a:cxn>
              <a:cxn ang="0">
                <a:pos x="33" y="60"/>
              </a:cxn>
              <a:cxn ang="0">
                <a:pos x="40" y="61"/>
              </a:cxn>
              <a:cxn ang="0">
                <a:pos x="44" y="62"/>
              </a:cxn>
              <a:cxn ang="0">
                <a:pos x="44" y="55"/>
              </a:cxn>
              <a:cxn ang="0">
                <a:pos x="39" y="51"/>
              </a:cxn>
              <a:cxn ang="0">
                <a:pos x="33" y="45"/>
              </a:cxn>
              <a:cxn ang="0">
                <a:pos x="32" y="38"/>
              </a:cxn>
              <a:cxn ang="0">
                <a:pos x="35" y="35"/>
              </a:cxn>
              <a:cxn ang="0">
                <a:pos x="38" y="33"/>
              </a:cxn>
              <a:cxn ang="0">
                <a:pos x="37" y="28"/>
              </a:cxn>
              <a:cxn ang="0">
                <a:pos x="34" y="25"/>
              </a:cxn>
              <a:cxn ang="0">
                <a:pos x="31" y="22"/>
              </a:cxn>
              <a:cxn ang="0">
                <a:pos x="27" y="19"/>
              </a:cxn>
              <a:cxn ang="0">
                <a:pos x="29" y="20"/>
              </a:cxn>
              <a:cxn ang="0">
                <a:pos x="30" y="22"/>
              </a:cxn>
            </a:cxnLst>
            <a:rect l="0" t="0" r="r" b="b"/>
            <a:pathLst>
              <a:path w="46" h="71">
                <a:moveTo>
                  <a:pt x="30" y="22"/>
                </a:moveTo>
                <a:lnTo>
                  <a:pt x="26" y="20"/>
                </a:lnTo>
                <a:lnTo>
                  <a:pt x="23" y="18"/>
                </a:lnTo>
                <a:lnTo>
                  <a:pt x="19" y="16"/>
                </a:lnTo>
                <a:lnTo>
                  <a:pt x="15" y="15"/>
                </a:lnTo>
                <a:lnTo>
                  <a:pt x="14" y="13"/>
                </a:lnTo>
                <a:lnTo>
                  <a:pt x="11" y="9"/>
                </a:lnTo>
                <a:lnTo>
                  <a:pt x="10" y="5"/>
                </a:lnTo>
                <a:lnTo>
                  <a:pt x="10" y="0"/>
                </a:lnTo>
                <a:lnTo>
                  <a:pt x="8" y="2"/>
                </a:lnTo>
                <a:lnTo>
                  <a:pt x="5" y="3"/>
                </a:lnTo>
                <a:lnTo>
                  <a:pt x="4" y="3"/>
                </a:lnTo>
                <a:lnTo>
                  <a:pt x="4" y="6"/>
                </a:lnTo>
                <a:lnTo>
                  <a:pt x="4" y="9"/>
                </a:lnTo>
                <a:lnTo>
                  <a:pt x="5" y="13"/>
                </a:lnTo>
                <a:lnTo>
                  <a:pt x="5" y="15"/>
                </a:lnTo>
                <a:lnTo>
                  <a:pt x="5" y="17"/>
                </a:lnTo>
                <a:lnTo>
                  <a:pt x="5" y="20"/>
                </a:lnTo>
                <a:lnTo>
                  <a:pt x="5" y="23"/>
                </a:lnTo>
                <a:lnTo>
                  <a:pt x="3" y="25"/>
                </a:lnTo>
                <a:lnTo>
                  <a:pt x="1" y="29"/>
                </a:lnTo>
                <a:lnTo>
                  <a:pt x="0" y="33"/>
                </a:lnTo>
                <a:lnTo>
                  <a:pt x="2" y="35"/>
                </a:lnTo>
                <a:lnTo>
                  <a:pt x="4" y="38"/>
                </a:lnTo>
                <a:lnTo>
                  <a:pt x="7" y="40"/>
                </a:lnTo>
                <a:lnTo>
                  <a:pt x="11" y="42"/>
                </a:lnTo>
                <a:lnTo>
                  <a:pt x="14" y="42"/>
                </a:lnTo>
                <a:lnTo>
                  <a:pt x="19" y="41"/>
                </a:lnTo>
                <a:lnTo>
                  <a:pt x="21" y="45"/>
                </a:lnTo>
                <a:lnTo>
                  <a:pt x="22" y="51"/>
                </a:lnTo>
                <a:lnTo>
                  <a:pt x="23" y="56"/>
                </a:lnTo>
                <a:lnTo>
                  <a:pt x="24" y="61"/>
                </a:lnTo>
                <a:lnTo>
                  <a:pt x="26" y="65"/>
                </a:lnTo>
                <a:lnTo>
                  <a:pt x="30" y="69"/>
                </a:lnTo>
                <a:lnTo>
                  <a:pt x="34" y="70"/>
                </a:lnTo>
                <a:lnTo>
                  <a:pt x="41" y="70"/>
                </a:lnTo>
                <a:lnTo>
                  <a:pt x="39" y="69"/>
                </a:lnTo>
                <a:lnTo>
                  <a:pt x="36" y="67"/>
                </a:lnTo>
                <a:lnTo>
                  <a:pt x="34" y="66"/>
                </a:lnTo>
                <a:lnTo>
                  <a:pt x="33" y="66"/>
                </a:lnTo>
                <a:lnTo>
                  <a:pt x="32" y="65"/>
                </a:lnTo>
                <a:lnTo>
                  <a:pt x="32" y="64"/>
                </a:lnTo>
                <a:lnTo>
                  <a:pt x="32" y="63"/>
                </a:lnTo>
                <a:lnTo>
                  <a:pt x="33" y="60"/>
                </a:lnTo>
                <a:lnTo>
                  <a:pt x="36" y="59"/>
                </a:lnTo>
                <a:lnTo>
                  <a:pt x="40" y="61"/>
                </a:lnTo>
                <a:lnTo>
                  <a:pt x="42" y="62"/>
                </a:lnTo>
                <a:lnTo>
                  <a:pt x="44" y="62"/>
                </a:lnTo>
                <a:lnTo>
                  <a:pt x="45" y="58"/>
                </a:lnTo>
                <a:lnTo>
                  <a:pt x="44" y="55"/>
                </a:lnTo>
                <a:lnTo>
                  <a:pt x="41" y="53"/>
                </a:lnTo>
                <a:lnTo>
                  <a:pt x="39" y="51"/>
                </a:lnTo>
                <a:lnTo>
                  <a:pt x="36" y="48"/>
                </a:lnTo>
                <a:lnTo>
                  <a:pt x="33" y="45"/>
                </a:lnTo>
                <a:lnTo>
                  <a:pt x="32" y="43"/>
                </a:lnTo>
                <a:lnTo>
                  <a:pt x="32" y="38"/>
                </a:lnTo>
                <a:lnTo>
                  <a:pt x="35" y="38"/>
                </a:lnTo>
                <a:lnTo>
                  <a:pt x="35" y="35"/>
                </a:lnTo>
                <a:lnTo>
                  <a:pt x="35" y="33"/>
                </a:lnTo>
                <a:lnTo>
                  <a:pt x="38" y="33"/>
                </a:lnTo>
                <a:lnTo>
                  <a:pt x="37" y="30"/>
                </a:lnTo>
                <a:lnTo>
                  <a:pt x="37" y="28"/>
                </a:lnTo>
                <a:lnTo>
                  <a:pt x="36" y="25"/>
                </a:lnTo>
                <a:lnTo>
                  <a:pt x="34" y="25"/>
                </a:lnTo>
                <a:lnTo>
                  <a:pt x="32" y="23"/>
                </a:lnTo>
                <a:lnTo>
                  <a:pt x="31" y="22"/>
                </a:lnTo>
                <a:lnTo>
                  <a:pt x="29" y="20"/>
                </a:lnTo>
                <a:lnTo>
                  <a:pt x="27" y="19"/>
                </a:lnTo>
                <a:lnTo>
                  <a:pt x="28" y="20"/>
                </a:lnTo>
                <a:lnTo>
                  <a:pt x="29" y="20"/>
                </a:lnTo>
                <a:lnTo>
                  <a:pt x="29" y="21"/>
                </a:lnTo>
                <a:lnTo>
                  <a:pt x="30" y="22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" name="Freeform 224"/>
          <p:cNvSpPr>
            <a:spLocks/>
          </p:cNvSpPr>
          <p:nvPr/>
        </p:nvSpPr>
        <p:spPr bwMode="auto">
          <a:xfrm>
            <a:off x="5707063" y="3861699"/>
            <a:ext cx="85725" cy="111125"/>
          </a:xfrm>
          <a:custGeom>
            <a:avLst/>
            <a:gdLst/>
            <a:ahLst/>
            <a:cxnLst>
              <a:cxn ang="0">
                <a:pos x="30" y="22"/>
              </a:cxn>
              <a:cxn ang="0">
                <a:pos x="22" y="18"/>
              </a:cxn>
              <a:cxn ang="0">
                <a:pos x="16" y="14"/>
              </a:cxn>
              <a:cxn ang="0">
                <a:pos x="11" y="6"/>
              </a:cxn>
              <a:cxn ang="0">
                <a:pos x="9" y="2"/>
              </a:cxn>
              <a:cxn ang="0">
                <a:pos x="4" y="3"/>
              </a:cxn>
              <a:cxn ang="0">
                <a:pos x="4" y="10"/>
              </a:cxn>
              <a:cxn ang="0">
                <a:pos x="6" y="16"/>
              </a:cxn>
              <a:cxn ang="0">
                <a:pos x="6" y="22"/>
              </a:cxn>
              <a:cxn ang="0">
                <a:pos x="3" y="28"/>
              </a:cxn>
              <a:cxn ang="0">
                <a:pos x="0" y="36"/>
              </a:cxn>
              <a:cxn ang="0">
                <a:pos x="4" y="41"/>
              </a:cxn>
              <a:cxn ang="0">
                <a:pos x="12" y="45"/>
              </a:cxn>
              <a:cxn ang="0">
                <a:pos x="22" y="44"/>
              </a:cxn>
              <a:cxn ang="0">
                <a:pos x="25" y="55"/>
              </a:cxn>
              <a:cxn ang="0">
                <a:pos x="28" y="66"/>
              </a:cxn>
              <a:cxn ang="0">
                <a:pos x="34" y="75"/>
              </a:cxn>
              <a:cxn ang="0">
                <a:pos x="47" y="76"/>
              </a:cxn>
              <a:cxn ang="0">
                <a:pos x="42" y="73"/>
              </a:cxn>
              <a:cxn ang="0">
                <a:pos x="38" y="72"/>
              </a:cxn>
              <a:cxn ang="0">
                <a:pos x="36" y="69"/>
              </a:cxn>
              <a:cxn ang="0">
                <a:pos x="38" y="65"/>
              </a:cxn>
              <a:cxn ang="0">
                <a:pos x="46" y="66"/>
              </a:cxn>
              <a:cxn ang="0">
                <a:pos x="51" y="67"/>
              </a:cxn>
              <a:cxn ang="0">
                <a:pos x="51" y="60"/>
              </a:cxn>
              <a:cxn ang="0">
                <a:pos x="45" y="55"/>
              </a:cxn>
              <a:cxn ang="0">
                <a:pos x="38" y="49"/>
              </a:cxn>
              <a:cxn ang="0">
                <a:pos x="37" y="41"/>
              </a:cxn>
              <a:cxn ang="0">
                <a:pos x="41" y="38"/>
              </a:cxn>
              <a:cxn ang="0">
                <a:pos x="44" y="36"/>
              </a:cxn>
              <a:cxn ang="0">
                <a:pos x="43" y="31"/>
              </a:cxn>
              <a:cxn ang="0">
                <a:pos x="40" y="27"/>
              </a:cxn>
              <a:cxn ang="0">
                <a:pos x="35" y="24"/>
              </a:cxn>
              <a:cxn ang="0">
                <a:pos x="31" y="21"/>
              </a:cxn>
              <a:cxn ang="0">
                <a:pos x="33" y="22"/>
              </a:cxn>
              <a:cxn ang="0">
                <a:pos x="34" y="24"/>
              </a:cxn>
            </a:cxnLst>
            <a:rect l="0" t="0" r="r" b="b"/>
            <a:pathLst>
              <a:path w="53" h="77">
                <a:moveTo>
                  <a:pt x="34" y="24"/>
                </a:moveTo>
                <a:lnTo>
                  <a:pt x="30" y="22"/>
                </a:lnTo>
                <a:lnTo>
                  <a:pt x="26" y="20"/>
                </a:lnTo>
                <a:lnTo>
                  <a:pt x="22" y="18"/>
                </a:lnTo>
                <a:lnTo>
                  <a:pt x="18" y="16"/>
                </a:lnTo>
                <a:lnTo>
                  <a:pt x="16" y="14"/>
                </a:lnTo>
                <a:lnTo>
                  <a:pt x="12" y="10"/>
                </a:lnTo>
                <a:lnTo>
                  <a:pt x="11" y="6"/>
                </a:lnTo>
                <a:lnTo>
                  <a:pt x="11" y="0"/>
                </a:lnTo>
                <a:lnTo>
                  <a:pt x="9" y="2"/>
                </a:lnTo>
                <a:lnTo>
                  <a:pt x="6" y="3"/>
                </a:lnTo>
                <a:lnTo>
                  <a:pt x="4" y="3"/>
                </a:lnTo>
                <a:lnTo>
                  <a:pt x="4" y="7"/>
                </a:lnTo>
                <a:lnTo>
                  <a:pt x="4" y="10"/>
                </a:lnTo>
                <a:lnTo>
                  <a:pt x="5" y="14"/>
                </a:lnTo>
                <a:lnTo>
                  <a:pt x="6" y="16"/>
                </a:lnTo>
                <a:lnTo>
                  <a:pt x="6" y="19"/>
                </a:lnTo>
                <a:lnTo>
                  <a:pt x="6" y="22"/>
                </a:lnTo>
                <a:lnTo>
                  <a:pt x="5" y="25"/>
                </a:lnTo>
                <a:lnTo>
                  <a:pt x="3" y="28"/>
                </a:lnTo>
                <a:lnTo>
                  <a:pt x="1" y="32"/>
                </a:lnTo>
                <a:lnTo>
                  <a:pt x="0" y="36"/>
                </a:lnTo>
                <a:lnTo>
                  <a:pt x="2" y="38"/>
                </a:lnTo>
                <a:lnTo>
                  <a:pt x="4" y="41"/>
                </a:lnTo>
                <a:lnTo>
                  <a:pt x="8" y="43"/>
                </a:lnTo>
                <a:lnTo>
                  <a:pt x="12" y="45"/>
                </a:lnTo>
                <a:lnTo>
                  <a:pt x="17" y="45"/>
                </a:lnTo>
                <a:lnTo>
                  <a:pt x="22" y="44"/>
                </a:lnTo>
                <a:lnTo>
                  <a:pt x="24" y="49"/>
                </a:lnTo>
                <a:lnTo>
                  <a:pt x="25" y="55"/>
                </a:lnTo>
                <a:lnTo>
                  <a:pt x="26" y="61"/>
                </a:lnTo>
                <a:lnTo>
                  <a:pt x="28" y="66"/>
                </a:lnTo>
                <a:lnTo>
                  <a:pt x="30" y="71"/>
                </a:lnTo>
                <a:lnTo>
                  <a:pt x="34" y="75"/>
                </a:lnTo>
                <a:lnTo>
                  <a:pt x="40" y="76"/>
                </a:lnTo>
                <a:lnTo>
                  <a:pt x="47" y="76"/>
                </a:lnTo>
                <a:lnTo>
                  <a:pt x="45" y="75"/>
                </a:lnTo>
                <a:lnTo>
                  <a:pt x="42" y="73"/>
                </a:lnTo>
                <a:lnTo>
                  <a:pt x="40" y="72"/>
                </a:lnTo>
                <a:lnTo>
                  <a:pt x="38" y="72"/>
                </a:lnTo>
                <a:lnTo>
                  <a:pt x="36" y="71"/>
                </a:lnTo>
                <a:lnTo>
                  <a:pt x="36" y="69"/>
                </a:lnTo>
                <a:lnTo>
                  <a:pt x="36" y="68"/>
                </a:lnTo>
                <a:lnTo>
                  <a:pt x="38" y="65"/>
                </a:lnTo>
                <a:lnTo>
                  <a:pt x="42" y="64"/>
                </a:lnTo>
                <a:lnTo>
                  <a:pt x="46" y="66"/>
                </a:lnTo>
                <a:lnTo>
                  <a:pt x="49" y="67"/>
                </a:lnTo>
                <a:lnTo>
                  <a:pt x="51" y="67"/>
                </a:lnTo>
                <a:lnTo>
                  <a:pt x="52" y="63"/>
                </a:lnTo>
                <a:lnTo>
                  <a:pt x="51" y="60"/>
                </a:lnTo>
                <a:lnTo>
                  <a:pt x="48" y="57"/>
                </a:lnTo>
                <a:lnTo>
                  <a:pt x="45" y="55"/>
                </a:lnTo>
                <a:lnTo>
                  <a:pt x="42" y="52"/>
                </a:lnTo>
                <a:lnTo>
                  <a:pt x="38" y="49"/>
                </a:lnTo>
                <a:lnTo>
                  <a:pt x="36" y="46"/>
                </a:lnTo>
                <a:lnTo>
                  <a:pt x="37" y="41"/>
                </a:lnTo>
                <a:lnTo>
                  <a:pt x="41" y="41"/>
                </a:lnTo>
                <a:lnTo>
                  <a:pt x="41" y="38"/>
                </a:lnTo>
                <a:lnTo>
                  <a:pt x="41" y="36"/>
                </a:lnTo>
                <a:lnTo>
                  <a:pt x="44" y="36"/>
                </a:lnTo>
                <a:lnTo>
                  <a:pt x="43" y="33"/>
                </a:lnTo>
                <a:lnTo>
                  <a:pt x="43" y="31"/>
                </a:lnTo>
                <a:lnTo>
                  <a:pt x="42" y="28"/>
                </a:lnTo>
                <a:lnTo>
                  <a:pt x="40" y="27"/>
                </a:lnTo>
                <a:lnTo>
                  <a:pt x="37" y="25"/>
                </a:lnTo>
                <a:lnTo>
                  <a:pt x="35" y="24"/>
                </a:lnTo>
                <a:lnTo>
                  <a:pt x="33" y="22"/>
                </a:lnTo>
                <a:lnTo>
                  <a:pt x="31" y="21"/>
                </a:lnTo>
                <a:lnTo>
                  <a:pt x="32" y="22"/>
                </a:lnTo>
                <a:lnTo>
                  <a:pt x="33" y="22"/>
                </a:lnTo>
                <a:lnTo>
                  <a:pt x="33" y="23"/>
                </a:lnTo>
                <a:lnTo>
                  <a:pt x="34" y="24"/>
                </a:lnTo>
              </a:path>
            </a:pathLst>
          </a:custGeom>
          <a:solidFill>
            <a:srgbClr val="FF99CC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" name="Freeform 225"/>
          <p:cNvSpPr>
            <a:spLocks/>
          </p:cNvSpPr>
          <p:nvPr/>
        </p:nvSpPr>
        <p:spPr bwMode="auto">
          <a:xfrm>
            <a:off x="5553075" y="3910911"/>
            <a:ext cx="84138" cy="117475"/>
          </a:xfrm>
          <a:custGeom>
            <a:avLst/>
            <a:gdLst/>
            <a:ahLst/>
            <a:cxnLst>
              <a:cxn ang="0">
                <a:pos x="40" y="7"/>
              </a:cxn>
              <a:cxn ang="0">
                <a:pos x="33" y="9"/>
              </a:cxn>
              <a:cxn ang="0">
                <a:pos x="26" y="11"/>
              </a:cxn>
              <a:cxn ang="0">
                <a:pos x="20" y="10"/>
              </a:cxn>
              <a:cxn ang="0">
                <a:pos x="15" y="11"/>
              </a:cxn>
              <a:cxn ang="0">
                <a:pos x="13" y="17"/>
              </a:cxn>
              <a:cxn ang="0">
                <a:pos x="11" y="22"/>
              </a:cxn>
              <a:cxn ang="0">
                <a:pos x="11" y="28"/>
              </a:cxn>
              <a:cxn ang="0">
                <a:pos x="15" y="31"/>
              </a:cxn>
              <a:cxn ang="0">
                <a:pos x="18" y="31"/>
              </a:cxn>
              <a:cxn ang="0">
                <a:pos x="22" y="29"/>
              </a:cxn>
              <a:cxn ang="0">
                <a:pos x="26" y="28"/>
              </a:cxn>
              <a:cxn ang="0">
                <a:pos x="25" y="30"/>
              </a:cxn>
              <a:cxn ang="0">
                <a:pos x="23" y="35"/>
              </a:cxn>
              <a:cxn ang="0">
                <a:pos x="24" y="41"/>
              </a:cxn>
              <a:cxn ang="0">
                <a:pos x="24" y="46"/>
              </a:cxn>
              <a:cxn ang="0">
                <a:pos x="21" y="51"/>
              </a:cxn>
              <a:cxn ang="0">
                <a:pos x="17" y="52"/>
              </a:cxn>
              <a:cxn ang="0">
                <a:pos x="12" y="52"/>
              </a:cxn>
              <a:cxn ang="0">
                <a:pos x="5" y="52"/>
              </a:cxn>
              <a:cxn ang="0">
                <a:pos x="1" y="54"/>
              </a:cxn>
              <a:cxn ang="0">
                <a:pos x="0" y="59"/>
              </a:cxn>
              <a:cxn ang="0">
                <a:pos x="5" y="65"/>
              </a:cxn>
              <a:cxn ang="0">
                <a:pos x="16" y="74"/>
              </a:cxn>
              <a:cxn ang="0">
                <a:pos x="28" y="79"/>
              </a:cxn>
              <a:cxn ang="0">
                <a:pos x="41" y="79"/>
              </a:cxn>
              <a:cxn ang="0">
                <a:pos x="48" y="76"/>
              </a:cxn>
              <a:cxn ang="0">
                <a:pos x="47" y="74"/>
              </a:cxn>
              <a:cxn ang="0">
                <a:pos x="45" y="69"/>
              </a:cxn>
              <a:cxn ang="0">
                <a:pos x="43" y="64"/>
              </a:cxn>
              <a:cxn ang="0">
                <a:pos x="41" y="55"/>
              </a:cxn>
              <a:cxn ang="0">
                <a:pos x="43" y="41"/>
              </a:cxn>
              <a:cxn ang="0">
                <a:pos x="48" y="28"/>
              </a:cxn>
              <a:cxn ang="0">
                <a:pos x="51" y="14"/>
              </a:cxn>
              <a:cxn ang="0">
                <a:pos x="49" y="5"/>
              </a:cxn>
              <a:cxn ang="0">
                <a:pos x="46" y="2"/>
              </a:cxn>
              <a:cxn ang="0">
                <a:pos x="42" y="1"/>
              </a:cxn>
              <a:cxn ang="0">
                <a:pos x="37" y="0"/>
              </a:cxn>
              <a:cxn ang="0">
                <a:pos x="43" y="6"/>
              </a:cxn>
            </a:cxnLst>
            <a:rect l="0" t="0" r="r" b="b"/>
            <a:pathLst>
              <a:path w="52" h="81">
                <a:moveTo>
                  <a:pt x="43" y="6"/>
                </a:moveTo>
                <a:lnTo>
                  <a:pt x="40" y="7"/>
                </a:lnTo>
                <a:lnTo>
                  <a:pt x="36" y="8"/>
                </a:lnTo>
                <a:lnTo>
                  <a:pt x="33" y="9"/>
                </a:lnTo>
                <a:lnTo>
                  <a:pt x="30" y="10"/>
                </a:lnTo>
                <a:lnTo>
                  <a:pt x="26" y="11"/>
                </a:lnTo>
                <a:lnTo>
                  <a:pt x="24" y="11"/>
                </a:lnTo>
                <a:lnTo>
                  <a:pt x="20" y="10"/>
                </a:lnTo>
                <a:lnTo>
                  <a:pt x="16" y="9"/>
                </a:lnTo>
                <a:lnTo>
                  <a:pt x="15" y="11"/>
                </a:lnTo>
                <a:lnTo>
                  <a:pt x="14" y="15"/>
                </a:lnTo>
                <a:lnTo>
                  <a:pt x="13" y="17"/>
                </a:lnTo>
                <a:lnTo>
                  <a:pt x="11" y="19"/>
                </a:lnTo>
                <a:lnTo>
                  <a:pt x="11" y="22"/>
                </a:lnTo>
                <a:lnTo>
                  <a:pt x="11" y="25"/>
                </a:lnTo>
                <a:lnTo>
                  <a:pt x="11" y="28"/>
                </a:lnTo>
                <a:lnTo>
                  <a:pt x="14" y="30"/>
                </a:lnTo>
                <a:lnTo>
                  <a:pt x="15" y="31"/>
                </a:lnTo>
                <a:lnTo>
                  <a:pt x="17" y="31"/>
                </a:lnTo>
                <a:lnTo>
                  <a:pt x="18" y="31"/>
                </a:lnTo>
                <a:lnTo>
                  <a:pt x="21" y="30"/>
                </a:lnTo>
                <a:lnTo>
                  <a:pt x="22" y="29"/>
                </a:lnTo>
                <a:lnTo>
                  <a:pt x="24" y="29"/>
                </a:lnTo>
                <a:lnTo>
                  <a:pt x="26" y="28"/>
                </a:lnTo>
                <a:lnTo>
                  <a:pt x="27" y="28"/>
                </a:lnTo>
                <a:lnTo>
                  <a:pt x="25" y="30"/>
                </a:lnTo>
                <a:lnTo>
                  <a:pt x="23" y="32"/>
                </a:lnTo>
                <a:lnTo>
                  <a:pt x="23" y="35"/>
                </a:lnTo>
                <a:lnTo>
                  <a:pt x="23" y="39"/>
                </a:lnTo>
                <a:lnTo>
                  <a:pt x="24" y="41"/>
                </a:lnTo>
                <a:lnTo>
                  <a:pt x="24" y="44"/>
                </a:lnTo>
                <a:lnTo>
                  <a:pt x="24" y="46"/>
                </a:lnTo>
                <a:lnTo>
                  <a:pt x="23" y="49"/>
                </a:lnTo>
                <a:lnTo>
                  <a:pt x="21" y="51"/>
                </a:lnTo>
                <a:lnTo>
                  <a:pt x="19" y="51"/>
                </a:lnTo>
                <a:lnTo>
                  <a:pt x="17" y="52"/>
                </a:lnTo>
                <a:lnTo>
                  <a:pt x="15" y="52"/>
                </a:lnTo>
                <a:lnTo>
                  <a:pt x="12" y="52"/>
                </a:lnTo>
                <a:lnTo>
                  <a:pt x="8" y="52"/>
                </a:lnTo>
                <a:lnTo>
                  <a:pt x="5" y="52"/>
                </a:lnTo>
                <a:lnTo>
                  <a:pt x="3" y="52"/>
                </a:lnTo>
                <a:lnTo>
                  <a:pt x="1" y="54"/>
                </a:lnTo>
                <a:lnTo>
                  <a:pt x="0" y="56"/>
                </a:lnTo>
                <a:lnTo>
                  <a:pt x="0" y="59"/>
                </a:lnTo>
                <a:lnTo>
                  <a:pt x="1" y="60"/>
                </a:lnTo>
                <a:lnTo>
                  <a:pt x="5" y="65"/>
                </a:lnTo>
                <a:lnTo>
                  <a:pt x="11" y="70"/>
                </a:lnTo>
                <a:lnTo>
                  <a:pt x="16" y="74"/>
                </a:lnTo>
                <a:lnTo>
                  <a:pt x="23" y="77"/>
                </a:lnTo>
                <a:lnTo>
                  <a:pt x="28" y="79"/>
                </a:lnTo>
                <a:lnTo>
                  <a:pt x="35" y="80"/>
                </a:lnTo>
                <a:lnTo>
                  <a:pt x="41" y="79"/>
                </a:lnTo>
                <a:lnTo>
                  <a:pt x="47" y="77"/>
                </a:lnTo>
                <a:lnTo>
                  <a:pt x="48" y="76"/>
                </a:lnTo>
                <a:lnTo>
                  <a:pt x="48" y="75"/>
                </a:lnTo>
                <a:lnTo>
                  <a:pt x="47" y="74"/>
                </a:lnTo>
                <a:lnTo>
                  <a:pt x="46" y="72"/>
                </a:lnTo>
                <a:lnTo>
                  <a:pt x="45" y="69"/>
                </a:lnTo>
                <a:lnTo>
                  <a:pt x="44" y="67"/>
                </a:lnTo>
                <a:lnTo>
                  <a:pt x="43" y="64"/>
                </a:lnTo>
                <a:lnTo>
                  <a:pt x="42" y="63"/>
                </a:lnTo>
                <a:lnTo>
                  <a:pt x="41" y="55"/>
                </a:lnTo>
                <a:lnTo>
                  <a:pt x="41" y="49"/>
                </a:lnTo>
                <a:lnTo>
                  <a:pt x="43" y="41"/>
                </a:lnTo>
                <a:lnTo>
                  <a:pt x="46" y="35"/>
                </a:lnTo>
                <a:lnTo>
                  <a:pt x="48" y="28"/>
                </a:lnTo>
                <a:lnTo>
                  <a:pt x="50" y="21"/>
                </a:lnTo>
                <a:lnTo>
                  <a:pt x="51" y="14"/>
                </a:lnTo>
                <a:lnTo>
                  <a:pt x="50" y="6"/>
                </a:lnTo>
                <a:lnTo>
                  <a:pt x="49" y="5"/>
                </a:lnTo>
                <a:lnTo>
                  <a:pt x="48" y="4"/>
                </a:lnTo>
                <a:lnTo>
                  <a:pt x="46" y="2"/>
                </a:lnTo>
                <a:lnTo>
                  <a:pt x="45" y="1"/>
                </a:lnTo>
                <a:lnTo>
                  <a:pt x="42" y="1"/>
                </a:lnTo>
                <a:lnTo>
                  <a:pt x="40" y="0"/>
                </a:lnTo>
                <a:lnTo>
                  <a:pt x="37" y="0"/>
                </a:lnTo>
                <a:lnTo>
                  <a:pt x="35" y="1"/>
                </a:lnTo>
                <a:lnTo>
                  <a:pt x="43" y="6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7" name="Freeform 226"/>
          <p:cNvSpPr>
            <a:spLocks/>
          </p:cNvSpPr>
          <p:nvPr/>
        </p:nvSpPr>
        <p:spPr bwMode="auto">
          <a:xfrm>
            <a:off x="5553075" y="3910911"/>
            <a:ext cx="93663" cy="125413"/>
          </a:xfrm>
          <a:custGeom>
            <a:avLst/>
            <a:gdLst/>
            <a:ahLst/>
            <a:cxnLst>
              <a:cxn ang="0">
                <a:pos x="45" y="8"/>
              </a:cxn>
              <a:cxn ang="0">
                <a:pos x="37" y="10"/>
              </a:cxn>
              <a:cxn ang="0">
                <a:pos x="30" y="12"/>
              </a:cxn>
              <a:cxn ang="0">
                <a:pos x="22" y="11"/>
              </a:cxn>
              <a:cxn ang="0">
                <a:pos x="16" y="12"/>
              </a:cxn>
              <a:cxn ang="0">
                <a:pos x="14" y="19"/>
              </a:cxn>
              <a:cxn ang="0">
                <a:pos x="12" y="24"/>
              </a:cxn>
              <a:cxn ang="0">
                <a:pos x="12" y="30"/>
              </a:cxn>
              <a:cxn ang="0">
                <a:pos x="17" y="34"/>
              </a:cxn>
              <a:cxn ang="0">
                <a:pos x="20" y="34"/>
              </a:cxn>
              <a:cxn ang="0">
                <a:pos x="24" y="32"/>
              </a:cxn>
              <a:cxn ang="0">
                <a:pos x="29" y="30"/>
              </a:cxn>
              <a:cxn ang="0">
                <a:pos x="27" y="33"/>
              </a:cxn>
              <a:cxn ang="0">
                <a:pos x="25" y="38"/>
              </a:cxn>
              <a:cxn ang="0">
                <a:pos x="26" y="44"/>
              </a:cxn>
              <a:cxn ang="0">
                <a:pos x="26" y="49"/>
              </a:cxn>
              <a:cxn ang="0">
                <a:pos x="23" y="54"/>
              </a:cxn>
              <a:cxn ang="0">
                <a:pos x="19" y="56"/>
              </a:cxn>
              <a:cxn ang="0">
                <a:pos x="13" y="56"/>
              </a:cxn>
              <a:cxn ang="0">
                <a:pos x="6" y="56"/>
              </a:cxn>
              <a:cxn ang="0">
                <a:pos x="1" y="58"/>
              </a:cxn>
              <a:cxn ang="0">
                <a:pos x="0" y="63"/>
              </a:cxn>
              <a:cxn ang="0">
                <a:pos x="6" y="70"/>
              </a:cxn>
              <a:cxn ang="0">
                <a:pos x="18" y="79"/>
              </a:cxn>
              <a:cxn ang="0">
                <a:pos x="32" y="85"/>
              </a:cxn>
              <a:cxn ang="0">
                <a:pos x="46" y="85"/>
              </a:cxn>
              <a:cxn ang="0">
                <a:pos x="54" y="82"/>
              </a:cxn>
              <a:cxn ang="0">
                <a:pos x="53" y="79"/>
              </a:cxn>
              <a:cxn ang="0">
                <a:pos x="50" y="74"/>
              </a:cxn>
              <a:cxn ang="0">
                <a:pos x="48" y="69"/>
              </a:cxn>
              <a:cxn ang="0">
                <a:pos x="46" y="59"/>
              </a:cxn>
              <a:cxn ang="0">
                <a:pos x="48" y="44"/>
              </a:cxn>
              <a:cxn ang="0">
                <a:pos x="54" y="30"/>
              </a:cxn>
              <a:cxn ang="0">
                <a:pos x="57" y="15"/>
              </a:cxn>
              <a:cxn ang="0">
                <a:pos x="55" y="5"/>
              </a:cxn>
              <a:cxn ang="0">
                <a:pos x="52" y="2"/>
              </a:cxn>
              <a:cxn ang="0">
                <a:pos x="47" y="1"/>
              </a:cxn>
              <a:cxn ang="0">
                <a:pos x="42" y="0"/>
              </a:cxn>
            </a:cxnLst>
            <a:rect l="0" t="0" r="r" b="b"/>
            <a:pathLst>
              <a:path w="58" h="87">
                <a:moveTo>
                  <a:pt x="48" y="7"/>
                </a:moveTo>
                <a:lnTo>
                  <a:pt x="45" y="8"/>
                </a:lnTo>
                <a:lnTo>
                  <a:pt x="41" y="9"/>
                </a:lnTo>
                <a:lnTo>
                  <a:pt x="37" y="10"/>
                </a:lnTo>
                <a:lnTo>
                  <a:pt x="34" y="11"/>
                </a:lnTo>
                <a:lnTo>
                  <a:pt x="30" y="12"/>
                </a:lnTo>
                <a:lnTo>
                  <a:pt x="26" y="12"/>
                </a:lnTo>
                <a:lnTo>
                  <a:pt x="22" y="11"/>
                </a:lnTo>
                <a:lnTo>
                  <a:pt x="18" y="10"/>
                </a:lnTo>
                <a:lnTo>
                  <a:pt x="16" y="12"/>
                </a:lnTo>
                <a:lnTo>
                  <a:pt x="15" y="16"/>
                </a:lnTo>
                <a:lnTo>
                  <a:pt x="14" y="19"/>
                </a:lnTo>
                <a:lnTo>
                  <a:pt x="12" y="21"/>
                </a:lnTo>
                <a:lnTo>
                  <a:pt x="12" y="24"/>
                </a:lnTo>
                <a:lnTo>
                  <a:pt x="12" y="27"/>
                </a:lnTo>
                <a:lnTo>
                  <a:pt x="12" y="30"/>
                </a:lnTo>
                <a:lnTo>
                  <a:pt x="15" y="33"/>
                </a:lnTo>
                <a:lnTo>
                  <a:pt x="17" y="34"/>
                </a:lnTo>
                <a:lnTo>
                  <a:pt x="19" y="34"/>
                </a:lnTo>
                <a:lnTo>
                  <a:pt x="20" y="34"/>
                </a:lnTo>
                <a:lnTo>
                  <a:pt x="23" y="33"/>
                </a:lnTo>
                <a:lnTo>
                  <a:pt x="24" y="32"/>
                </a:lnTo>
                <a:lnTo>
                  <a:pt x="26" y="31"/>
                </a:lnTo>
                <a:lnTo>
                  <a:pt x="29" y="30"/>
                </a:lnTo>
                <a:lnTo>
                  <a:pt x="31" y="30"/>
                </a:lnTo>
                <a:lnTo>
                  <a:pt x="27" y="33"/>
                </a:lnTo>
                <a:lnTo>
                  <a:pt x="25" y="35"/>
                </a:lnTo>
                <a:lnTo>
                  <a:pt x="25" y="38"/>
                </a:lnTo>
                <a:lnTo>
                  <a:pt x="25" y="42"/>
                </a:lnTo>
                <a:lnTo>
                  <a:pt x="26" y="44"/>
                </a:lnTo>
                <a:lnTo>
                  <a:pt x="26" y="47"/>
                </a:lnTo>
                <a:lnTo>
                  <a:pt x="26" y="49"/>
                </a:lnTo>
                <a:lnTo>
                  <a:pt x="25" y="52"/>
                </a:lnTo>
                <a:lnTo>
                  <a:pt x="23" y="54"/>
                </a:lnTo>
                <a:lnTo>
                  <a:pt x="21" y="55"/>
                </a:lnTo>
                <a:lnTo>
                  <a:pt x="19" y="56"/>
                </a:lnTo>
                <a:lnTo>
                  <a:pt x="16" y="56"/>
                </a:lnTo>
                <a:lnTo>
                  <a:pt x="13" y="56"/>
                </a:lnTo>
                <a:lnTo>
                  <a:pt x="9" y="56"/>
                </a:lnTo>
                <a:lnTo>
                  <a:pt x="6" y="56"/>
                </a:lnTo>
                <a:lnTo>
                  <a:pt x="3" y="56"/>
                </a:lnTo>
                <a:lnTo>
                  <a:pt x="1" y="58"/>
                </a:lnTo>
                <a:lnTo>
                  <a:pt x="0" y="60"/>
                </a:lnTo>
                <a:lnTo>
                  <a:pt x="0" y="63"/>
                </a:lnTo>
                <a:lnTo>
                  <a:pt x="1" y="64"/>
                </a:lnTo>
                <a:lnTo>
                  <a:pt x="6" y="70"/>
                </a:lnTo>
                <a:lnTo>
                  <a:pt x="12" y="75"/>
                </a:lnTo>
                <a:lnTo>
                  <a:pt x="18" y="79"/>
                </a:lnTo>
                <a:lnTo>
                  <a:pt x="25" y="83"/>
                </a:lnTo>
                <a:lnTo>
                  <a:pt x="32" y="85"/>
                </a:lnTo>
                <a:lnTo>
                  <a:pt x="39" y="86"/>
                </a:lnTo>
                <a:lnTo>
                  <a:pt x="46" y="85"/>
                </a:lnTo>
                <a:lnTo>
                  <a:pt x="53" y="83"/>
                </a:lnTo>
                <a:lnTo>
                  <a:pt x="54" y="82"/>
                </a:lnTo>
                <a:lnTo>
                  <a:pt x="54" y="81"/>
                </a:lnTo>
                <a:lnTo>
                  <a:pt x="53" y="79"/>
                </a:lnTo>
                <a:lnTo>
                  <a:pt x="52" y="77"/>
                </a:lnTo>
                <a:lnTo>
                  <a:pt x="50" y="74"/>
                </a:lnTo>
                <a:lnTo>
                  <a:pt x="49" y="72"/>
                </a:lnTo>
                <a:lnTo>
                  <a:pt x="48" y="69"/>
                </a:lnTo>
                <a:lnTo>
                  <a:pt x="47" y="67"/>
                </a:lnTo>
                <a:lnTo>
                  <a:pt x="46" y="59"/>
                </a:lnTo>
                <a:lnTo>
                  <a:pt x="46" y="52"/>
                </a:lnTo>
                <a:lnTo>
                  <a:pt x="48" y="44"/>
                </a:lnTo>
                <a:lnTo>
                  <a:pt x="51" y="38"/>
                </a:lnTo>
                <a:lnTo>
                  <a:pt x="54" y="30"/>
                </a:lnTo>
                <a:lnTo>
                  <a:pt x="56" y="23"/>
                </a:lnTo>
                <a:lnTo>
                  <a:pt x="57" y="15"/>
                </a:lnTo>
                <a:lnTo>
                  <a:pt x="56" y="7"/>
                </a:lnTo>
                <a:lnTo>
                  <a:pt x="55" y="5"/>
                </a:lnTo>
                <a:lnTo>
                  <a:pt x="54" y="4"/>
                </a:lnTo>
                <a:lnTo>
                  <a:pt x="52" y="2"/>
                </a:lnTo>
                <a:lnTo>
                  <a:pt x="50" y="1"/>
                </a:lnTo>
                <a:lnTo>
                  <a:pt x="47" y="1"/>
                </a:lnTo>
                <a:lnTo>
                  <a:pt x="45" y="0"/>
                </a:lnTo>
                <a:lnTo>
                  <a:pt x="42" y="0"/>
                </a:lnTo>
                <a:lnTo>
                  <a:pt x="39" y="1"/>
                </a:lnTo>
              </a:path>
            </a:pathLst>
          </a:custGeom>
          <a:solidFill>
            <a:srgbClr val="FFCCCC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8" name="Freeform 227"/>
          <p:cNvSpPr>
            <a:spLocks/>
          </p:cNvSpPr>
          <p:nvPr/>
        </p:nvSpPr>
        <p:spPr bwMode="auto">
          <a:xfrm>
            <a:off x="5524500" y="3833124"/>
            <a:ext cx="95250" cy="104775"/>
          </a:xfrm>
          <a:custGeom>
            <a:avLst/>
            <a:gdLst/>
            <a:ahLst/>
            <a:cxnLst>
              <a:cxn ang="0">
                <a:pos x="4" y="5"/>
              </a:cxn>
              <a:cxn ang="0">
                <a:pos x="4" y="9"/>
              </a:cxn>
              <a:cxn ang="0">
                <a:pos x="4" y="13"/>
              </a:cxn>
              <a:cxn ang="0">
                <a:pos x="5" y="16"/>
              </a:cxn>
              <a:cxn ang="0">
                <a:pos x="6" y="20"/>
              </a:cxn>
              <a:cxn ang="0">
                <a:pos x="6" y="24"/>
              </a:cxn>
              <a:cxn ang="0">
                <a:pos x="6" y="28"/>
              </a:cxn>
              <a:cxn ang="0">
                <a:pos x="6" y="32"/>
              </a:cxn>
              <a:cxn ang="0">
                <a:pos x="6" y="36"/>
              </a:cxn>
              <a:cxn ang="0">
                <a:pos x="6" y="40"/>
              </a:cxn>
              <a:cxn ang="0">
                <a:pos x="5" y="44"/>
              </a:cxn>
              <a:cxn ang="0">
                <a:pos x="6" y="48"/>
              </a:cxn>
              <a:cxn ang="0">
                <a:pos x="6" y="54"/>
              </a:cxn>
              <a:cxn ang="0">
                <a:pos x="6" y="58"/>
              </a:cxn>
              <a:cxn ang="0">
                <a:pos x="5" y="63"/>
              </a:cxn>
              <a:cxn ang="0">
                <a:pos x="4" y="67"/>
              </a:cxn>
              <a:cxn ang="0">
                <a:pos x="0" y="72"/>
              </a:cxn>
              <a:cxn ang="0">
                <a:pos x="6" y="72"/>
              </a:cxn>
              <a:cxn ang="0">
                <a:pos x="11" y="71"/>
              </a:cxn>
              <a:cxn ang="0">
                <a:pos x="16" y="68"/>
              </a:cxn>
              <a:cxn ang="0">
                <a:pos x="20" y="66"/>
              </a:cxn>
              <a:cxn ang="0">
                <a:pos x="25" y="63"/>
              </a:cxn>
              <a:cxn ang="0">
                <a:pos x="30" y="61"/>
              </a:cxn>
              <a:cxn ang="0">
                <a:pos x="35" y="58"/>
              </a:cxn>
              <a:cxn ang="0">
                <a:pos x="41" y="57"/>
              </a:cxn>
              <a:cxn ang="0">
                <a:pos x="42" y="57"/>
              </a:cxn>
              <a:cxn ang="0">
                <a:pos x="45" y="57"/>
              </a:cxn>
              <a:cxn ang="0">
                <a:pos x="47" y="56"/>
              </a:cxn>
              <a:cxn ang="0">
                <a:pos x="49" y="54"/>
              </a:cxn>
              <a:cxn ang="0">
                <a:pos x="51" y="53"/>
              </a:cxn>
              <a:cxn ang="0">
                <a:pos x="52" y="51"/>
              </a:cxn>
              <a:cxn ang="0">
                <a:pos x="52" y="49"/>
              </a:cxn>
              <a:cxn ang="0">
                <a:pos x="53" y="47"/>
              </a:cxn>
              <a:cxn ang="0">
                <a:pos x="54" y="46"/>
              </a:cxn>
              <a:cxn ang="0">
                <a:pos x="55" y="43"/>
              </a:cxn>
              <a:cxn ang="0">
                <a:pos x="55" y="40"/>
              </a:cxn>
              <a:cxn ang="0">
                <a:pos x="56" y="37"/>
              </a:cxn>
              <a:cxn ang="0">
                <a:pos x="57" y="35"/>
              </a:cxn>
              <a:cxn ang="0">
                <a:pos x="57" y="32"/>
              </a:cxn>
              <a:cxn ang="0">
                <a:pos x="58" y="29"/>
              </a:cxn>
              <a:cxn ang="0">
                <a:pos x="57" y="26"/>
              </a:cxn>
              <a:cxn ang="0">
                <a:pos x="49" y="27"/>
              </a:cxn>
              <a:cxn ang="0">
                <a:pos x="42" y="26"/>
              </a:cxn>
              <a:cxn ang="0">
                <a:pos x="36" y="24"/>
              </a:cxn>
              <a:cxn ang="0">
                <a:pos x="30" y="20"/>
              </a:cxn>
              <a:cxn ang="0">
                <a:pos x="25" y="15"/>
              </a:cxn>
              <a:cxn ang="0">
                <a:pos x="20" y="10"/>
              </a:cxn>
              <a:cxn ang="0">
                <a:pos x="14" y="5"/>
              </a:cxn>
              <a:cxn ang="0">
                <a:pos x="8" y="0"/>
              </a:cxn>
              <a:cxn ang="0">
                <a:pos x="7" y="1"/>
              </a:cxn>
              <a:cxn ang="0">
                <a:pos x="6" y="2"/>
              </a:cxn>
              <a:cxn ang="0">
                <a:pos x="5" y="4"/>
              </a:cxn>
              <a:cxn ang="0">
                <a:pos x="4" y="5"/>
              </a:cxn>
            </a:cxnLst>
            <a:rect l="0" t="0" r="r" b="b"/>
            <a:pathLst>
              <a:path w="59" h="73">
                <a:moveTo>
                  <a:pt x="4" y="5"/>
                </a:moveTo>
                <a:lnTo>
                  <a:pt x="4" y="9"/>
                </a:lnTo>
                <a:lnTo>
                  <a:pt x="4" y="13"/>
                </a:lnTo>
                <a:lnTo>
                  <a:pt x="5" y="16"/>
                </a:lnTo>
                <a:lnTo>
                  <a:pt x="6" y="20"/>
                </a:lnTo>
                <a:lnTo>
                  <a:pt x="6" y="24"/>
                </a:lnTo>
                <a:lnTo>
                  <a:pt x="6" y="28"/>
                </a:lnTo>
                <a:lnTo>
                  <a:pt x="6" y="32"/>
                </a:lnTo>
                <a:lnTo>
                  <a:pt x="6" y="36"/>
                </a:lnTo>
                <a:lnTo>
                  <a:pt x="6" y="40"/>
                </a:lnTo>
                <a:lnTo>
                  <a:pt x="5" y="44"/>
                </a:lnTo>
                <a:lnTo>
                  <a:pt x="6" y="48"/>
                </a:lnTo>
                <a:lnTo>
                  <a:pt x="6" y="54"/>
                </a:lnTo>
                <a:lnTo>
                  <a:pt x="6" y="58"/>
                </a:lnTo>
                <a:lnTo>
                  <a:pt x="5" y="63"/>
                </a:lnTo>
                <a:lnTo>
                  <a:pt x="4" y="67"/>
                </a:lnTo>
                <a:lnTo>
                  <a:pt x="0" y="72"/>
                </a:lnTo>
                <a:lnTo>
                  <a:pt x="6" y="72"/>
                </a:lnTo>
                <a:lnTo>
                  <a:pt x="11" y="71"/>
                </a:lnTo>
                <a:lnTo>
                  <a:pt x="16" y="68"/>
                </a:lnTo>
                <a:lnTo>
                  <a:pt x="20" y="66"/>
                </a:lnTo>
                <a:lnTo>
                  <a:pt x="25" y="63"/>
                </a:lnTo>
                <a:lnTo>
                  <a:pt x="30" y="61"/>
                </a:lnTo>
                <a:lnTo>
                  <a:pt x="35" y="58"/>
                </a:lnTo>
                <a:lnTo>
                  <a:pt x="41" y="57"/>
                </a:lnTo>
                <a:lnTo>
                  <a:pt x="42" y="57"/>
                </a:lnTo>
                <a:lnTo>
                  <a:pt x="45" y="57"/>
                </a:lnTo>
                <a:lnTo>
                  <a:pt x="47" y="56"/>
                </a:lnTo>
                <a:lnTo>
                  <a:pt x="49" y="54"/>
                </a:lnTo>
                <a:lnTo>
                  <a:pt x="51" y="53"/>
                </a:lnTo>
                <a:lnTo>
                  <a:pt x="52" y="51"/>
                </a:lnTo>
                <a:lnTo>
                  <a:pt x="52" y="49"/>
                </a:lnTo>
                <a:lnTo>
                  <a:pt x="53" y="47"/>
                </a:lnTo>
                <a:lnTo>
                  <a:pt x="54" y="46"/>
                </a:lnTo>
                <a:lnTo>
                  <a:pt x="55" y="43"/>
                </a:lnTo>
                <a:lnTo>
                  <a:pt x="55" y="40"/>
                </a:lnTo>
                <a:lnTo>
                  <a:pt x="56" y="37"/>
                </a:lnTo>
                <a:lnTo>
                  <a:pt x="57" y="35"/>
                </a:lnTo>
                <a:lnTo>
                  <a:pt x="57" y="32"/>
                </a:lnTo>
                <a:lnTo>
                  <a:pt x="58" y="29"/>
                </a:lnTo>
                <a:lnTo>
                  <a:pt x="57" y="26"/>
                </a:lnTo>
                <a:lnTo>
                  <a:pt x="49" y="27"/>
                </a:lnTo>
                <a:lnTo>
                  <a:pt x="42" y="26"/>
                </a:lnTo>
                <a:lnTo>
                  <a:pt x="36" y="24"/>
                </a:lnTo>
                <a:lnTo>
                  <a:pt x="30" y="20"/>
                </a:lnTo>
                <a:lnTo>
                  <a:pt x="25" y="15"/>
                </a:lnTo>
                <a:lnTo>
                  <a:pt x="20" y="10"/>
                </a:lnTo>
                <a:lnTo>
                  <a:pt x="14" y="5"/>
                </a:lnTo>
                <a:lnTo>
                  <a:pt x="8" y="0"/>
                </a:lnTo>
                <a:lnTo>
                  <a:pt x="7" y="1"/>
                </a:lnTo>
                <a:lnTo>
                  <a:pt x="6" y="2"/>
                </a:lnTo>
                <a:lnTo>
                  <a:pt x="5" y="4"/>
                </a:lnTo>
                <a:lnTo>
                  <a:pt x="4" y="5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9" name="Freeform 228"/>
          <p:cNvSpPr>
            <a:spLocks/>
          </p:cNvSpPr>
          <p:nvPr/>
        </p:nvSpPr>
        <p:spPr bwMode="auto">
          <a:xfrm>
            <a:off x="5524500" y="3833124"/>
            <a:ext cx="104775" cy="114300"/>
          </a:xfrm>
          <a:custGeom>
            <a:avLst/>
            <a:gdLst/>
            <a:ahLst/>
            <a:cxnLst>
              <a:cxn ang="0">
                <a:pos x="4" y="6"/>
              </a:cxn>
              <a:cxn ang="0">
                <a:pos x="4" y="10"/>
              </a:cxn>
              <a:cxn ang="0">
                <a:pos x="4" y="14"/>
              </a:cxn>
              <a:cxn ang="0">
                <a:pos x="5" y="18"/>
              </a:cxn>
              <a:cxn ang="0">
                <a:pos x="6" y="22"/>
              </a:cxn>
              <a:cxn ang="0">
                <a:pos x="7" y="26"/>
              </a:cxn>
              <a:cxn ang="0">
                <a:pos x="7" y="31"/>
              </a:cxn>
              <a:cxn ang="0">
                <a:pos x="7" y="35"/>
              </a:cxn>
              <a:cxn ang="0">
                <a:pos x="7" y="39"/>
              </a:cxn>
              <a:cxn ang="0">
                <a:pos x="6" y="43"/>
              </a:cxn>
              <a:cxn ang="0">
                <a:pos x="5" y="47"/>
              </a:cxn>
              <a:cxn ang="0">
                <a:pos x="6" y="52"/>
              </a:cxn>
              <a:cxn ang="0">
                <a:pos x="6" y="58"/>
              </a:cxn>
              <a:cxn ang="0">
                <a:pos x="6" y="63"/>
              </a:cxn>
              <a:cxn ang="0">
                <a:pos x="5" y="68"/>
              </a:cxn>
              <a:cxn ang="0">
                <a:pos x="4" y="73"/>
              </a:cxn>
              <a:cxn ang="0">
                <a:pos x="0" y="78"/>
              </a:cxn>
              <a:cxn ang="0">
                <a:pos x="7" y="78"/>
              </a:cxn>
              <a:cxn ang="0">
                <a:pos x="12" y="77"/>
              </a:cxn>
              <a:cxn ang="0">
                <a:pos x="17" y="74"/>
              </a:cxn>
              <a:cxn ang="0">
                <a:pos x="22" y="71"/>
              </a:cxn>
              <a:cxn ang="0">
                <a:pos x="27" y="68"/>
              </a:cxn>
              <a:cxn ang="0">
                <a:pos x="34" y="66"/>
              </a:cxn>
              <a:cxn ang="0">
                <a:pos x="39" y="63"/>
              </a:cxn>
              <a:cxn ang="0">
                <a:pos x="46" y="62"/>
              </a:cxn>
              <a:cxn ang="0">
                <a:pos x="47" y="62"/>
              </a:cxn>
              <a:cxn ang="0">
                <a:pos x="50" y="61"/>
              </a:cxn>
              <a:cxn ang="0">
                <a:pos x="52" y="60"/>
              </a:cxn>
              <a:cxn ang="0">
                <a:pos x="54" y="58"/>
              </a:cxn>
              <a:cxn ang="0">
                <a:pos x="56" y="57"/>
              </a:cxn>
              <a:cxn ang="0">
                <a:pos x="57" y="55"/>
              </a:cxn>
              <a:cxn ang="0">
                <a:pos x="58" y="53"/>
              </a:cxn>
              <a:cxn ang="0">
                <a:pos x="59" y="51"/>
              </a:cxn>
              <a:cxn ang="0">
                <a:pos x="60" y="49"/>
              </a:cxn>
              <a:cxn ang="0">
                <a:pos x="61" y="46"/>
              </a:cxn>
              <a:cxn ang="0">
                <a:pos x="61" y="43"/>
              </a:cxn>
              <a:cxn ang="0">
                <a:pos x="62" y="40"/>
              </a:cxn>
              <a:cxn ang="0">
                <a:pos x="63" y="38"/>
              </a:cxn>
              <a:cxn ang="0">
                <a:pos x="63" y="35"/>
              </a:cxn>
              <a:cxn ang="0">
                <a:pos x="64" y="32"/>
              </a:cxn>
              <a:cxn ang="0">
                <a:pos x="63" y="29"/>
              </a:cxn>
              <a:cxn ang="0">
                <a:pos x="54" y="30"/>
              </a:cxn>
              <a:cxn ang="0">
                <a:pos x="47" y="29"/>
              </a:cxn>
              <a:cxn ang="0">
                <a:pos x="40" y="26"/>
              </a:cxn>
              <a:cxn ang="0">
                <a:pos x="34" y="22"/>
              </a:cxn>
              <a:cxn ang="0">
                <a:pos x="27" y="17"/>
              </a:cxn>
              <a:cxn ang="0">
                <a:pos x="22" y="11"/>
              </a:cxn>
              <a:cxn ang="0">
                <a:pos x="15" y="6"/>
              </a:cxn>
              <a:cxn ang="0">
                <a:pos x="9" y="0"/>
              </a:cxn>
              <a:cxn ang="0">
                <a:pos x="8" y="1"/>
              </a:cxn>
              <a:cxn ang="0">
                <a:pos x="6" y="2"/>
              </a:cxn>
              <a:cxn ang="0">
                <a:pos x="5" y="4"/>
              </a:cxn>
              <a:cxn ang="0">
                <a:pos x="4" y="6"/>
              </a:cxn>
            </a:cxnLst>
            <a:rect l="0" t="0" r="r" b="b"/>
            <a:pathLst>
              <a:path w="65" h="79">
                <a:moveTo>
                  <a:pt x="4" y="6"/>
                </a:moveTo>
                <a:lnTo>
                  <a:pt x="4" y="10"/>
                </a:lnTo>
                <a:lnTo>
                  <a:pt x="4" y="14"/>
                </a:lnTo>
                <a:lnTo>
                  <a:pt x="5" y="18"/>
                </a:lnTo>
                <a:lnTo>
                  <a:pt x="6" y="22"/>
                </a:lnTo>
                <a:lnTo>
                  <a:pt x="7" y="26"/>
                </a:lnTo>
                <a:lnTo>
                  <a:pt x="7" y="31"/>
                </a:lnTo>
                <a:lnTo>
                  <a:pt x="7" y="35"/>
                </a:lnTo>
                <a:lnTo>
                  <a:pt x="7" y="39"/>
                </a:lnTo>
                <a:lnTo>
                  <a:pt x="6" y="43"/>
                </a:lnTo>
                <a:lnTo>
                  <a:pt x="5" y="47"/>
                </a:lnTo>
                <a:lnTo>
                  <a:pt x="6" y="52"/>
                </a:lnTo>
                <a:lnTo>
                  <a:pt x="6" y="58"/>
                </a:lnTo>
                <a:lnTo>
                  <a:pt x="6" y="63"/>
                </a:lnTo>
                <a:lnTo>
                  <a:pt x="5" y="68"/>
                </a:lnTo>
                <a:lnTo>
                  <a:pt x="4" y="73"/>
                </a:lnTo>
                <a:lnTo>
                  <a:pt x="0" y="78"/>
                </a:lnTo>
                <a:lnTo>
                  <a:pt x="7" y="78"/>
                </a:lnTo>
                <a:lnTo>
                  <a:pt x="12" y="77"/>
                </a:lnTo>
                <a:lnTo>
                  <a:pt x="17" y="74"/>
                </a:lnTo>
                <a:lnTo>
                  <a:pt x="22" y="71"/>
                </a:lnTo>
                <a:lnTo>
                  <a:pt x="27" y="68"/>
                </a:lnTo>
                <a:lnTo>
                  <a:pt x="34" y="66"/>
                </a:lnTo>
                <a:lnTo>
                  <a:pt x="39" y="63"/>
                </a:lnTo>
                <a:lnTo>
                  <a:pt x="46" y="62"/>
                </a:lnTo>
                <a:lnTo>
                  <a:pt x="47" y="62"/>
                </a:lnTo>
                <a:lnTo>
                  <a:pt x="50" y="61"/>
                </a:lnTo>
                <a:lnTo>
                  <a:pt x="52" y="60"/>
                </a:lnTo>
                <a:lnTo>
                  <a:pt x="54" y="58"/>
                </a:lnTo>
                <a:lnTo>
                  <a:pt x="56" y="57"/>
                </a:lnTo>
                <a:lnTo>
                  <a:pt x="57" y="55"/>
                </a:lnTo>
                <a:lnTo>
                  <a:pt x="58" y="53"/>
                </a:lnTo>
                <a:lnTo>
                  <a:pt x="59" y="51"/>
                </a:lnTo>
                <a:lnTo>
                  <a:pt x="60" y="49"/>
                </a:lnTo>
                <a:lnTo>
                  <a:pt x="61" y="46"/>
                </a:lnTo>
                <a:lnTo>
                  <a:pt x="61" y="43"/>
                </a:lnTo>
                <a:lnTo>
                  <a:pt x="62" y="40"/>
                </a:lnTo>
                <a:lnTo>
                  <a:pt x="63" y="38"/>
                </a:lnTo>
                <a:lnTo>
                  <a:pt x="63" y="35"/>
                </a:lnTo>
                <a:lnTo>
                  <a:pt x="64" y="32"/>
                </a:lnTo>
                <a:lnTo>
                  <a:pt x="63" y="29"/>
                </a:lnTo>
                <a:lnTo>
                  <a:pt x="54" y="30"/>
                </a:lnTo>
                <a:lnTo>
                  <a:pt x="47" y="29"/>
                </a:lnTo>
                <a:lnTo>
                  <a:pt x="40" y="26"/>
                </a:lnTo>
                <a:lnTo>
                  <a:pt x="34" y="22"/>
                </a:lnTo>
                <a:lnTo>
                  <a:pt x="27" y="17"/>
                </a:lnTo>
                <a:lnTo>
                  <a:pt x="22" y="11"/>
                </a:lnTo>
                <a:lnTo>
                  <a:pt x="15" y="6"/>
                </a:lnTo>
                <a:lnTo>
                  <a:pt x="9" y="0"/>
                </a:lnTo>
                <a:lnTo>
                  <a:pt x="8" y="1"/>
                </a:lnTo>
                <a:lnTo>
                  <a:pt x="6" y="2"/>
                </a:lnTo>
                <a:lnTo>
                  <a:pt x="5" y="4"/>
                </a:lnTo>
                <a:lnTo>
                  <a:pt x="4" y="6"/>
                </a:lnTo>
              </a:path>
            </a:pathLst>
          </a:custGeom>
          <a:solidFill>
            <a:srgbClr val="FFCCCC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0" name="Freeform 229"/>
          <p:cNvSpPr>
            <a:spLocks/>
          </p:cNvSpPr>
          <p:nvPr/>
        </p:nvSpPr>
        <p:spPr bwMode="auto">
          <a:xfrm>
            <a:off x="5537200" y="3801374"/>
            <a:ext cx="14288" cy="15875"/>
          </a:xfrm>
          <a:custGeom>
            <a:avLst/>
            <a:gdLst/>
            <a:ahLst/>
            <a:cxnLst>
              <a:cxn ang="0">
                <a:pos x="4" y="1"/>
              </a:cxn>
              <a:cxn ang="0">
                <a:pos x="3" y="2"/>
              </a:cxn>
              <a:cxn ang="0">
                <a:pos x="2" y="3"/>
              </a:cxn>
              <a:cxn ang="0">
                <a:pos x="2" y="4"/>
              </a:cxn>
              <a:cxn ang="0">
                <a:pos x="1" y="4"/>
              </a:cxn>
              <a:cxn ang="0">
                <a:pos x="1" y="6"/>
              </a:cxn>
              <a:cxn ang="0">
                <a:pos x="0" y="7"/>
              </a:cxn>
              <a:cxn ang="0">
                <a:pos x="1" y="8"/>
              </a:cxn>
              <a:cxn ang="0">
                <a:pos x="1" y="9"/>
              </a:cxn>
              <a:cxn ang="0">
                <a:pos x="2" y="10"/>
              </a:cxn>
              <a:cxn ang="0">
                <a:pos x="3" y="10"/>
              </a:cxn>
              <a:cxn ang="0">
                <a:pos x="5" y="10"/>
              </a:cxn>
              <a:cxn ang="0">
                <a:pos x="6" y="9"/>
              </a:cxn>
              <a:cxn ang="0">
                <a:pos x="6" y="8"/>
              </a:cxn>
              <a:cxn ang="0">
                <a:pos x="7" y="7"/>
              </a:cxn>
              <a:cxn ang="0">
                <a:pos x="7" y="6"/>
              </a:cxn>
              <a:cxn ang="0">
                <a:pos x="8" y="4"/>
              </a:cxn>
              <a:cxn ang="0">
                <a:pos x="8" y="3"/>
              </a:cxn>
              <a:cxn ang="0">
                <a:pos x="8" y="2"/>
              </a:cxn>
              <a:cxn ang="0">
                <a:pos x="7" y="1"/>
              </a:cxn>
              <a:cxn ang="0">
                <a:pos x="6" y="0"/>
              </a:cxn>
              <a:cxn ang="0">
                <a:pos x="5" y="1"/>
              </a:cxn>
              <a:cxn ang="0">
                <a:pos x="4" y="1"/>
              </a:cxn>
            </a:cxnLst>
            <a:rect l="0" t="0" r="r" b="b"/>
            <a:pathLst>
              <a:path w="9" h="11">
                <a:moveTo>
                  <a:pt x="4" y="1"/>
                </a:moveTo>
                <a:lnTo>
                  <a:pt x="3" y="2"/>
                </a:lnTo>
                <a:lnTo>
                  <a:pt x="2" y="3"/>
                </a:lnTo>
                <a:lnTo>
                  <a:pt x="2" y="4"/>
                </a:lnTo>
                <a:lnTo>
                  <a:pt x="1" y="4"/>
                </a:lnTo>
                <a:lnTo>
                  <a:pt x="1" y="6"/>
                </a:lnTo>
                <a:lnTo>
                  <a:pt x="0" y="7"/>
                </a:lnTo>
                <a:lnTo>
                  <a:pt x="1" y="8"/>
                </a:lnTo>
                <a:lnTo>
                  <a:pt x="1" y="9"/>
                </a:lnTo>
                <a:lnTo>
                  <a:pt x="2" y="10"/>
                </a:lnTo>
                <a:lnTo>
                  <a:pt x="3" y="10"/>
                </a:lnTo>
                <a:lnTo>
                  <a:pt x="5" y="10"/>
                </a:lnTo>
                <a:lnTo>
                  <a:pt x="6" y="9"/>
                </a:lnTo>
                <a:lnTo>
                  <a:pt x="6" y="8"/>
                </a:lnTo>
                <a:lnTo>
                  <a:pt x="7" y="7"/>
                </a:lnTo>
                <a:lnTo>
                  <a:pt x="7" y="6"/>
                </a:lnTo>
                <a:lnTo>
                  <a:pt x="8" y="4"/>
                </a:lnTo>
                <a:lnTo>
                  <a:pt x="8" y="3"/>
                </a:lnTo>
                <a:lnTo>
                  <a:pt x="8" y="2"/>
                </a:lnTo>
                <a:lnTo>
                  <a:pt x="7" y="1"/>
                </a:lnTo>
                <a:lnTo>
                  <a:pt x="6" y="0"/>
                </a:lnTo>
                <a:lnTo>
                  <a:pt x="5" y="1"/>
                </a:lnTo>
                <a:lnTo>
                  <a:pt x="4" y="1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1" name="Freeform 230"/>
          <p:cNvSpPr>
            <a:spLocks/>
          </p:cNvSpPr>
          <p:nvPr/>
        </p:nvSpPr>
        <p:spPr bwMode="auto">
          <a:xfrm>
            <a:off x="5537200" y="3801374"/>
            <a:ext cx="23813" cy="23812"/>
          </a:xfrm>
          <a:custGeom>
            <a:avLst/>
            <a:gdLst/>
            <a:ahLst/>
            <a:cxnLst>
              <a:cxn ang="0">
                <a:pos x="7" y="1"/>
              </a:cxn>
              <a:cxn ang="0">
                <a:pos x="6" y="3"/>
              </a:cxn>
              <a:cxn ang="0">
                <a:pos x="4" y="5"/>
              </a:cxn>
              <a:cxn ang="0">
                <a:pos x="3" y="6"/>
              </a:cxn>
              <a:cxn ang="0">
                <a:pos x="2" y="7"/>
              </a:cxn>
              <a:cxn ang="0">
                <a:pos x="1" y="9"/>
              </a:cxn>
              <a:cxn ang="0">
                <a:pos x="0" y="11"/>
              </a:cxn>
              <a:cxn ang="0">
                <a:pos x="1" y="13"/>
              </a:cxn>
              <a:cxn ang="0">
                <a:pos x="2" y="15"/>
              </a:cxn>
              <a:cxn ang="0">
                <a:pos x="3" y="16"/>
              </a:cxn>
              <a:cxn ang="0">
                <a:pos x="6" y="16"/>
              </a:cxn>
              <a:cxn ang="0">
                <a:pos x="8" y="16"/>
              </a:cxn>
              <a:cxn ang="0">
                <a:pos x="10" y="15"/>
              </a:cxn>
              <a:cxn ang="0">
                <a:pos x="11" y="14"/>
              </a:cxn>
              <a:cxn ang="0">
                <a:pos x="11" y="12"/>
              </a:cxn>
              <a:cxn ang="0">
                <a:pos x="12" y="11"/>
              </a:cxn>
              <a:cxn ang="0">
                <a:pos x="13" y="9"/>
              </a:cxn>
              <a:cxn ang="0">
                <a:pos x="14" y="7"/>
              </a:cxn>
              <a:cxn ang="0">
                <a:pos x="14" y="5"/>
              </a:cxn>
              <a:cxn ang="0">
                <a:pos x="14" y="3"/>
              </a:cxn>
              <a:cxn ang="0">
                <a:pos x="13" y="1"/>
              </a:cxn>
              <a:cxn ang="0">
                <a:pos x="12" y="1"/>
              </a:cxn>
              <a:cxn ang="0">
                <a:pos x="10" y="0"/>
              </a:cxn>
              <a:cxn ang="0">
                <a:pos x="8" y="1"/>
              </a:cxn>
              <a:cxn ang="0">
                <a:pos x="7" y="1"/>
              </a:cxn>
            </a:cxnLst>
            <a:rect l="0" t="0" r="r" b="b"/>
            <a:pathLst>
              <a:path w="15" h="17">
                <a:moveTo>
                  <a:pt x="7" y="1"/>
                </a:moveTo>
                <a:lnTo>
                  <a:pt x="6" y="3"/>
                </a:lnTo>
                <a:lnTo>
                  <a:pt x="4" y="5"/>
                </a:lnTo>
                <a:lnTo>
                  <a:pt x="3" y="6"/>
                </a:lnTo>
                <a:lnTo>
                  <a:pt x="2" y="7"/>
                </a:lnTo>
                <a:lnTo>
                  <a:pt x="1" y="9"/>
                </a:lnTo>
                <a:lnTo>
                  <a:pt x="0" y="11"/>
                </a:lnTo>
                <a:lnTo>
                  <a:pt x="1" y="13"/>
                </a:lnTo>
                <a:lnTo>
                  <a:pt x="2" y="15"/>
                </a:lnTo>
                <a:lnTo>
                  <a:pt x="3" y="16"/>
                </a:lnTo>
                <a:lnTo>
                  <a:pt x="6" y="16"/>
                </a:lnTo>
                <a:lnTo>
                  <a:pt x="8" y="16"/>
                </a:lnTo>
                <a:lnTo>
                  <a:pt x="10" y="15"/>
                </a:lnTo>
                <a:lnTo>
                  <a:pt x="11" y="14"/>
                </a:lnTo>
                <a:lnTo>
                  <a:pt x="11" y="12"/>
                </a:lnTo>
                <a:lnTo>
                  <a:pt x="12" y="11"/>
                </a:lnTo>
                <a:lnTo>
                  <a:pt x="13" y="9"/>
                </a:lnTo>
                <a:lnTo>
                  <a:pt x="14" y="7"/>
                </a:lnTo>
                <a:lnTo>
                  <a:pt x="14" y="5"/>
                </a:lnTo>
                <a:lnTo>
                  <a:pt x="14" y="3"/>
                </a:lnTo>
                <a:lnTo>
                  <a:pt x="13" y="1"/>
                </a:lnTo>
                <a:lnTo>
                  <a:pt x="12" y="1"/>
                </a:lnTo>
                <a:lnTo>
                  <a:pt x="10" y="0"/>
                </a:lnTo>
                <a:lnTo>
                  <a:pt x="8" y="1"/>
                </a:lnTo>
                <a:lnTo>
                  <a:pt x="7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" name="Freeform 231"/>
          <p:cNvSpPr>
            <a:spLocks/>
          </p:cNvSpPr>
          <p:nvPr/>
        </p:nvSpPr>
        <p:spPr bwMode="auto">
          <a:xfrm>
            <a:off x="5578475" y="3815661"/>
            <a:ext cx="11113" cy="25400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2"/>
              </a:cxn>
              <a:cxn ang="0">
                <a:pos x="0" y="4"/>
              </a:cxn>
              <a:cxn ang="0">
                <a:pos x="0" y="7"/>
              </a:cxn>
              <a:cxn ang="0">
                <a:pos x="0" y="10"/>
              </a:cxn>
              <a:cxn ang="0">
                <a:pos x="0" y="12"/>
              </a:cxn>
              <a:cxn ang="0">
                <a:pos x="1" y="14"/>
              </a:cxn>
              <a:cxn ang="0">
                <a:pos x="2" y="16"/>
              </a:cxn>
              <a:cxn ang="0">
                <a:pos x="4" y="17"/>
              </a:cxn>
              <a:cxn ang="0">
                <a:pos x="4" y="15"/>
              </a:cxn>
              <a:cxn ang="0">
                <a:pos x="5" y="13"/>
              </a:cxn>
              <a:cxn ang="0">
                <a:pos x="5" y="11"/>
              </a:cxn>
              <a:cxn ang="0">
                <a:pos x="5" y="9"/>
              </a:cxn>
              <a:cxn ang="0">
                <a:pos x="5" y="7"/>
              </a:cxn>
              <a:cxn ang="0">
                <a:pos x="4" y="7"/>
              </a:cxn>
              <a:cxn ang="0">
                <a:pos x="3" y="6"/>
              </a:cxn>
              <a:cxn ang="0">
                <a:pos x="3" y="4"/>
              </a:cxn>
              <a:cxn ang="0">
                <a:pos x="3" y="3"/>
              </a:cxn>
              <a:cxn ang="0">
                <a:pos x="3" y="1"/>
              </a:cxn>
              <a:cxn ang="0">
                <a:pos x="3" y="0"/>
              </a:cxn>
            </a:cxnLst>
            <a:rect l="0" t="0" r="r" b="b"/>
            <a:pathLst>
              <a:path w="6" h="18">
                <a:moveTo>
                  <a:pt x="3" y="0"/>
                </a:moveTo>
                <a:lnTo>
                  <a:pt x="1" y="2"/>
                </a:lnTo>
                <a:lnTo>
                  <a:pt x="0" y="4"/>
                </a:lnTo>
                <a:lnTo>
                  <a:pt x="0" y="7"/>
                </a:lnTo>
                <a:lnTo>
                  <a:pt x="0" y="10"/>
                </a:lnTo>
                <a:lnTo>
                  <a:pt x="0" y="12"/>
                </a:lnTo>
                <a:lnTo>
                  <a:pt x="1" y="14"/>
                </a:lnTo>
                <a:lnTo>
                  <a:pt x="2" y="16"/>
                </a:lnTo>
                <a:lnTo>
                  <a:pt x="4" y="17"/>
                </a:lnTo>
                <a:lnTo>
                  <a:pt x="4" y="15"/>
                </a:lnTo>
                <a:lnTo>
                  <a:pt x="5" y="13"/>
                </a:lnTo>
                <a:lnTo>
                  <a:pt x="5" y="11"/>
                </a:lnTo>
                <a:lnTo>
                  <a:pt x="5" y="9"/>
                </a:lnTo>
                <a:lnTo>
                  <a:pt x="5" y="7"/>
                </a:lnTo>
                <a:lnTo>
                  <a:pt x="4" y="7"/>
                </a:lnTo>
                <a:lnTo>
                  <a:pt x="3" y="6"/>
                </a:lnTo>
                <a:lnTo>
                  <a:pt x="3" y="4"/>
                </a:lnTo>
                <a:lnTo>
                  <a:pt x="3" y="3"/>
                </a:lnTo>
                <a:lnTo>
                  <a:pt x="3" y="1"/>
                </a:lnTo>
                <a:lnTo>
                  <a:pt x="3" y="0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3" name="Freeform 232"/>
          <p:cNvSpPr>
            <a:spLocks/>
          </p:cNvSpPr>
          <p:nvPr/>
        </p:nvSpPr>
        <p:spPr bwMode="auto">
          <a:xfrm>
            <a:off x="5578475" y="3815661"/>
            <a:ext cx="20638" cy="3492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3" y="3"/>
              </a:cxn>
              <a:cxn ang="0">
                <a:pos x="1" y="6"/>
              </a:cxn>
              <a:cxn ang="0">
                <a:pos x="0" y="10"/>
              </a:cxn>
              <a:cxn ang="0">
                <a:pos x="0" y="13"/>
              </a:cxn>
              <a:cxn ang="0">
                <a:pos x="1" y="16"/>
              </a:cxn>
              <a:cxn ang="0">
                <a:pos x="3" y="19"/>
              </a:cxn>
              <a:cxn ang="0">
                <a:pos x="5" y="22"/>
              </a:cxn>
              <a:cxn ang="0">
                <a:pos x="8" y="23"/>
              </a:cxn>
              <a:cxn ang="0">
                <a:pos x="8" y="20"/>
              </a:cxn>
              <a:cxn ang="0">
                <a:pos x="10" y="18"/>
              </a:cxn>
              <a:cxn ang="0">
                <a:pos x="11" y="15"/>
              </a:cxn>
              <a:cxn ang="0">
                <a:pos x="11" y="12"/>
              </a:cxn>
              <a:cxn ang="0">
                <a:pos x="10" y="10"/>
              </a:cxn>
              <a:cxn ang="0">
                <a:pos x="8" y="9"/>
              </a:cxn>
              <a:cxn ang="0">
                <a:pos x="7" y="8"/>
              </a:cxn>
              <a:cxn ang="0">
                <a:pos x="6" y="8"/>
              </a:cxn>
              <a:cxn ang="0">
                <a:pos x="6" y="6"/>
              </a:cxn>
              <a:cxn ang="0">
                <a:pos x="6" y="4"/>
              </a:cxn>
              <a:cxn ang="0">
                <a:pos x="6" y="2"/>
              </a:cxn>
              <a:cxn ang="0">
                <a:pos x="6" y="0"/>
              </a:cxn>
            </a:cxnLst>
            <a:rect l="0" t="0" r="r" b="b"/>
            <a:pathLst>
              <a:path w="12" h="24">
                <a:moveTo>
                  <a:pt x="6" y="0"/>
                </a:moveTo>
                <a:lnTo>
                  <a:pt x="3" y="3"/>
                </a:lnTo>
                <a:lnTo>
                  <a:pt x="1" y="6"/>
                </a:lnTo>
                <a:lnTo>
                  <a:pt x="0" y="10"/>
                </a:lnTo>
                <a:lnTo>
                  <a:pt x="0" y="13"/>
                </a:lnTo>
                <a:lnTo>
                  <a:pt x="1" y="16"/>
                </a:lnTo>
                <a:lnTo>
                  <a:pt x="3" y="19"/>
                </a:lnTo>
                <a:lnTo>
                  <a:pt x="5" y="22"/>
                </a:lnTo>
                <a:lnTo>
                  <a:pt x="8" y="23"/>
                </a:lnTo>
                <a:lnTo>
                  <a:pt x="8" y="20"/>
                </a:lnTo>
                <a:lnTo>
                  <a:pt x="10" y="18"/>
                </a:lnTo>
                <a:lnTo>
                  <a:pt x="11" y="15"/>
                </a:lnTo>
                <a:lnTo>
                  <a:pt x="11" y="12"/>
                </a:lnTo>
                <a:lnTo>
                  <a:pt x="10" y="10"/>
                </a:lnTo>
                <a:lnTo>
                  <a:pt x="8" y="9"/>
                </a:lnTo>
                <a:lnTo>
                  <a:pt x="7" y="8"/>
                </a:lnTo>
                <a:lnTo>
                  <a:pt x="6" y="8"/>
                </a:lnTo>
                <a:lnTo>
                  <a:pt x="6" y="6"/>
                </a:lnTo>
                <a:lnTo>
                  <a:pt x="6" y="4"/>
                </a:lnTo>
                <a:lnTo>
                  <a:pt x="6" y="2"/>
                </a:lnTo>
                <a:lnTo>
                  <a:pt x="6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4" name="Freeform 233"/>
          <p:cNvSpPr>
            <a:spLocks/>
          </p:cNvSpPr>
          <p:nvPr/>
        </p:nvSpPr>
        <p:spPr bwMode="auto">
          <a:xfrm>
            <a:off x="5621338" y="3801374"/>
            <a:ext cx="71437" cy="49212"/>
          </a:xfrm>
          <a:custGeom>
            <a:avLst/>
            <a:gdLst/>
            <a:ahLst/>
            <a:cxnLst>
              <a:cxn ang="0">
                <a:pos x="5" y="5"/>
              </a:cxn>
              <a:cxn ang="0">
                <a:pos x="4" y="8"/>
              </a:cxn>
              <a:cxn ang="0">
                <a:pos x="3" y="10"/>
              </a:cxn>
              <a:cxn ang="0">
                <a:pos x="1" y="13"/>
              </a:cxn>
              <a:cxn ang="0">
                <a:pos x="1" y="15"/>
              </a:cxn>
              <a:cxn ang="0">
                <a:pos x="0" y="18"/>
              </a:cxn>
              <a:cxn ang="0">
                <a:pos x="0" y="20"/>
              </a:cxn>
              <a:cxn ang="0">
                <a:pos x="1" y="22"/>
              </a:cxn>
              <a:cxn ang="0">
                <a:pos x="2" y="24"/>
              </a:cxn>
              <a:cxn ang="0">
                <a:pos x="4" y="27"/>
              </a:cxn>
              <a:cxn ang="0">
                <a:pos x="6" y="28"/>
              </a:cxn>
              <a:cxn ang="0">
                <a:pos x="7" y="27"/>
              </a:cxn>
              <a:cxn ang="0">
                <a:pos x="8" y="24"/>
              </a:cxn>
              <a:cxn ang="0">
                <a:pos x="9" y="22"/>
              </a:cxn>
              <a:cxn ang="0">
                <a:pos x="10" y="19"/>
              </a:cxn>
              <a:cxn ang="0">
                <a:pos x="12" y="17"/>
              </a:cxn>
              <a:cxn ang="0">
                <a:pos x="14" y="15"/>
              </a:cxn>
              <a:cxn ang="0">
                <a:pos x="19" y="15"/>
              </a:cxn>
              <a:cxn ang="0">
                <a:pos x="22" y="18"/>
              </a:cxn>
              <a:cxn ang="0">
                <a:pos x="25" y="20"/>
              </a:cxn>
              <a:cxn ang="0">
                <a:pos x="28" y="24"/>
              </a:cxn>
              <a:cxn ang="0">
                <a:pos x="30" y="27"/>
              </a:cxn>
              <a:cxn ang="0">
                <a:pos x="34" y="30"/>
              </a:cxn>
              <a:cxn ang="0">
                <a:pos x="38" y="32"/>
              </a:cxn>
              <a:cxn ang="0">
                <a:pos x="43" y="32"/>
              </a:cxn>
              <a:cxn ang="0">
                <a:pos x="39" y="29"/>
              </a:cxn>
              <a:cxn ang="0">
                <a:pos x="36" y="24"/>
              </a:cxn>
              <a:cxn ang="0">
                <a:pos x="33" y="21"/>
              </a:cxn>
              <a:cxn ang="0">
                <a:pos x="30" y="17"/>
              </a:cxn>
              <a:cxn ang="0">
                <a:pos x="27" y="13"/>
              </a:cxn>
              <a:cxn ang="0">
                <a:pos x="24" y="8"/>
              </a:cxn>
              <a:cxn ang="0">
                <a:pos x="22" y="4"/>
              </a:cxn>
              <a:cxn ang="0">
                <a:pos x="19" y="0"/>
              </a:cxn>
              <a:cxn ang="0">
                <a:pos x="18" y="1"/>
              </a:cxn>
              <a:cxn ang="0">
                <a:pos x="17" y="3"/>
              </a:cxn>
              <a:cxn ang="0">
                <a:pos x="16" y="3"/>
              </a:cxn>
              <a:cxn ang="0">
                <a:pos x="16" y="5"/>
              </a:cxn>
              <a:cxn ang="0">
                <a:pos x="14" y="5"/>
              </a:cxn>
              <a:cxn ang="0">
                <a:pos x="13" y="5"/>
              </a:cxn>
              <a:cxn ang="0">
                <a:pos x="11" y="5"/>
              </a:cxn>
              <a:cxn ang="0">
                <a:pos x="8" y="5"/>
              </a:cxn>
              <a:cxn ang="0">
                <a:pos x="6" y="4"/>
              </a:cxn>
              <a:cxn ang="0">
                <a:pos x="4" y="3"/>
              </a:cxn>
              <a:cxn ang="0">
                <a:pos x="3" y="3"/>
              </a:cxn>
              <a:cxn ang="0">
                <a:pos x="1" y="3"/>
              </a:cxn>
              <a:cxn ang="0">
                <a:pos x="2" y="3"/>
              </a:cxn>
              <a:cxn ang="0">
                <a:pos x="4" y="3"/>
              </a:cxn>
              <a:cxn ang="0">
                <a:pos x="4" y="4"/>
              </a:cxn>
              <a:cxn ang="0">
                <a:pos x="5" y="5"/>
              </a:cxn>
            </a:cxnLst>
            <a:rect l="0" t="0" r="r" b="b"/>
            <a:pathLst>
              <a:path w="44" h="33">
                <a:moveTo>
                  <a:pt x="5" y="5"/>
                </a:moveTo>
                <a:lnTo>
                  <a:pt x="4" y="8"/>
                </a:lnTo>
                <a:lnTo>
                  <a:pt x="3" y="10"/>
                </a:lnTo>
                <a:lnTo>
                  <a:pt x="1" y="13"/>
                </a:lnTo>
                <a:lnTo>
                  <a:pt x="1" y="15"/>
                </a:lnTo>
                <a:lnTo>
                  <a:pt x="0" y="18"/>
                </a:lnTo>
                <a:lnTo>
                  <a:pt x="0" y="20"/>
                </a:lnTo>
                <a:lnTo>
                  <a:pt x="1" y="22"/>
                </a:lnTo>
                <a:lnTo>
                  <a:pt x="2" y="24"/>
                </a:lnTo>
                <a:lnTo>
                  <a:pt x="4" y="27"/>
                </a:lnTo>
                <a:lnTo>
                  <a:pt x="6" y="28"/>
                </a:lnTo>
                <a:lnTo>
                  <a:pt x="7" y="27"/>
                </a:lnTo>
                <a:lnTo>
                  <a:pt x="8" y="24"/>
                </a:lnTo>
                <a:lnTo>
                  <a:pt x="9" y="22"/>
                </a:lnTo>
                <a:lnTo>
                  <a:pt x="10" y="19"/>
                </a:lnTo>
                <a:lnTo>
                  <a:pt x="12" y="17"/>
                </a:lnTo>
                <a:lnTo>
                  <a:pt x="14" y="15"/>
                </a:lnTo>
                <a:lnTo>
                  <a:pt x="19" y="15"/>
                </a:lnTo>
                <a:lnTo>
                  <a:pt x="22" y="18"/>
                </a:lnTo>
                <a:lnTo>
                  <a:pt x="25" y="20"/>
                </a:lnTo>
                <a:lnTo>
                  <a:pt x="28" y="24"/>
                </a:lnTo>
                <a:lnTo>
                  <a:pt x="30" y="27"/>
                </a:lnTo>
                <a:lnTo>
                  <a:pt x="34" y="30"/>
                </a:lnTo>
                <a:lnTo>
                  <a:pt x="38" y="32"/>
                </a:lnTo>
                <a:lnTo>
                  <a:pt x="43" y="32"/>
                </a:lnTo>
                <a:lnTo>
                  <a:pt x="39" y="29"/>
                </a:lnTo>
                <a:lnTo>
                  <a:pt x="36" y="24"/>
                </a:lnTo>
                <a:lnTo>
                  <a:pt x="33" y="21"/>
                </a:lnTo>
                <a:lnTo>
                  <a:pt x="30" y="17"/>
                </a:lnTo>
                <a:lnTo>
                  <a:pt x="27" y="13"/>
                </a:lnTo>
                <a:lnTo>
                  <a:pt x="24" y="8"/>
                </a:lnTo>
                <a:lnTo>
                  <a:pt x="22" y="4"/>
                </a:lnTo>
                <a:lnTo>
                  <a:pt x="19" y="0"/>
                </a:lnTo>
                <a:lnTo>
                  <a:pt x="18" y="1"/>
                </a:lnTo>
                <a:lnTo>
                  <a:pt x="17" y="3"/>
                </a:lnTo>
                <a:lnTo>
                  <a:pt x="16" y="3"/>
                </a:lnTo>
                <a:lnTo>
                  <a:pt x="16" y="5"/>
                </a:lnTo>
                <a:lnTo>
                  <a:pt x="14" y="5"/>
                </a:lnTo>
                <a:lnTo>
                  <a:pt x="13" y="5"/>
                </a:lnTo>
                <a:lnTo>
                  <a:pt x="11" y="5"/>
                </a:lnTo>
                <a:lnTo>
                  <a:pt x="8" y="5"/>
                </a:lnTo>
                <a:lnTo>
                  <a:pt x="6" y="4"/>
                </a:lnTo>
                <a:lnTo>
                  <a:pt x="4" y="3"/>
                </a:lnTo>
                <a:lnTo>
                  <a:pt x="3" y="3"/>
                </a:lnTo>
                <a:lnTo>
                  <a:pt x="1" y="3"/>
                </a:lnTo>
                <a:lnTo>
                  <a:pt x="2" y="3"/>
                </a:lnTo>
                <a:lnTo>
                  <a:pt x="4" y="3"/>
                </a:lnTo>
                <a:lnTo>
                  <a:pt x="4" y="4"/>
                </a:lnTo>
                <a:lnTo>
                  <a:pt x="5" y="5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" name="Freeform 234"/>
          <p:cNvSpPr>
            <a:spLocks/>
          </p:cNvSpPr>
          <p:nvPr/>
        </p:nvSpPr>
        <p:spPr bwMode="auto">
          <a:xfrm>
            <a:off x="5600700" y="3856936"/>
            <a:ext cx="80963" cy="57150"/>
          </a:xfrm>
          <a:custGeom>
            <a:avLst/>
            <a:gdLst/>
            <a:ahLst/>
            <a:cxnLst>
              <a:cxn ang="0">
                <a:pos x="6" y="6"/>
              </a:cxn>
              <a:cxn ang="0">
                <a:pos x="4" y="9"/>
              </a:cxn>
              <a:cxn ang="0">
                <a:pos x="3" y="12"/>
              </a:cxn>
              <a:cxn ang="0">
                <a:pos x="1" y="15"/>
              </a:cxn>
              <a:cxn ang="0">
                <a:pos x="1" y="18"/>
              </a:cxn>
              <a:cxn ang="0">
                <a:pos x="0" y="21"/>
              </a:cxn>
              <a:cxn ang="0">
                <a:pos x="0" y="24"/>
              </a:cxn>
              <a:cxn ang="0">
                <a:pos x="1" y="26"/>
              </a:cxn>
              <a:cxn ang="0">
                <a:pos x="2" y="29"/>
              </a:cxn>
              <a:cxn ang="0">
                <a:pos x="5" y="32"/>
              </a:cxn>
              <a:cxn ang="0">
                <a:pos x="7" y="33"/>
              </a:cxn>
              <a:cxn ang="0">
                <a:pos x="8" y="32"/>
              </a:cxn>
              <a:cxn ang="0">
                <a:pos x="9" y="29"/>
              </a:cxn>
              <a:cxn ang="0">
                <a:pos x="10" y="26"/>
              </a:cxn>
              <a:cxn ang="0">
                <a:pos x="11" y="23"/>
              </a:cxn>
              <a:cxn ang="0">
                <a:pos x="13" y="20"/>
              </a:cxn>
              <a:cxn ang="0">
                <a:pos x="16" y="18"/>
              </a:cxn>
              <a:cxn ang="0">
                <a:pos x="21" y="18"/>
              </a:cxn>
              <a:cxn ang="0">
                <a:pos x="26" y="21"/>
              </a:cxn>
              <a:cxn ang="0">
                <a:pos x="29" y="24"/>
              </a:cxn>
              <a:cxn ang="0">
                <a:pos x="32" y="28"/>
              </a:cxn>
              <a:cxn ang="0">
                <a:pos x="35" y="32"/>
              </a:cxn>
              <a:cxn ang="0">
                <a:pos x="39" y="36"/>
              </a:cxn>
              <a:cxn ang="0">
                <a:pos x="43" y="38"/>
              </a:cxn>
              <a:cxn ang="0">
                <a:pos x="49" y="38"/>
              </a:cxn>
              <a:cxn ang="0">
                <a:pos x="45" y="34"/>
              </a:cxn>
              <a:cxn ang="0">
                <a:pos x="41" y="29"/>
              </a:cxn>
              <a:cxn ang="0">
                <a:pos x="38" y="25"/>
              </a:cxn>
              <a:cxn ang="0">
                <a:pos x="34" y="20"/>
              </a:cxn>
              <a:cxn ang="0">
                <a:pos x="31" y="15"/>
              </a:cxn>
              <a:cxn ang="0">
                <a:pos x="28" y="10"/>
              </a:cxn>
              <a:cxn ang="0">
                <a:pos x="25" y="5"/>
              </a:cxn>
              <a:cxn ang="0">
                <a:pos x="21" y="0"/>
              </a:cxn>
              <a:cxn ang="0">
                <a:pos x="20" y="1"/>
              </a:cxn>
              <a:cxn ang="0">
                <a:pos x="19" y="3"/>
              </a:cxn>
              <a:cxn ang="0">
                <a:pos x="18" y="4"/>
              </a:cxn>
              <a:cxn ang="0">
                <a:pos x="18" y="6"/>
              </a:cxn>
              <a:cxn ang="0">
                <a:pos x="16" y="6"/>
              </a:cxn>
              <a:cxn ang="0">
                <a:pos x="14" y="6"/>
              </a:cxn>
              <a:cxn ang="0">
                <a:pos x="12" y="6"/>
              </a:cxn>
              <a:cxn ang="0">
                <a:pos x="9" y="6"/>
              </a:cxn>
              <a:cxn ang="0">
                <a:pos x="7" y="5"/>
              </a:cxn>
              <a:cxn ang="0">
                <a:pos x="5" y="4"/>
              </a:cxn>
              <a:cxn ang="0">
                <a:pos x="3" y="4"/>
              </a:cxn>
              <a:cxn ang="0">
                <a:pos x="1" y="3"/>
              </a:cxn>
              <a:cxn ang="0">
                <a:pos x="2" y="4"/>
              </a:cxn>
              <a:cxn ang="0">
                <a:pos x="4" y="4"/>
              </a:cxn>
              <a:cxn ang="0">
                <a:pos x="5" y="5"/>
              </a:cxn>
              <a:cxn ang="0">
                <a:pos x="6" y="6"/>
              </a:cxn>
            </a:cxnLst>
            <a:rect l="0" t="0" r="r" b="b"/>
            <a:pathLst>
              <a:path w="50" h="39">
                <a:moveTo>
                  <a:pt x="6" y="6"/>
                </a:moveTo>
                <a:lnTo>
                  <a:pt x="4" y="9"/>
                </a:lnTo>
                <a:lnTo>
                  <a:pt x="3" y="12"/>
                </a:lnTo>
                <a:lnTo>
                  <a:pt x="1" y="15"/>
                </a:lnTo>
                <a:lnTo>
                  <a:pt x="1" y="18"/>
                </a:lnTo>
                <a:lnTo>
                  <a:pt x="0" y="21"/>
                </a:lnTo>
                <a:lnTo>
                  <a:pt x="0" y="24"/>
                </a:lnTo>
                <a:lnTo>
                  <a:pt x="1" y="26"/>
                </a:lnTo>
                <a:lnTo>
                  <a:pt x="2" y="29"/>
                </a:lnTo>
                <a:lnTo>
                  <a:pt x="5" y="32"/>
                </a:lnTo>
                <a:lnTo>
                  <a:pt x="7" y="33"/>
                </a:lnTo>
                <a:lnTo>
                  <a:pt x="8" y="32"/>
                </a:lnTo>
                <a:lnTo>
                  <a:pt x="9" y="29"/>
                </a:lnTo>
                <a:lnTo>
                  <a:pt x="10" y="26"/>
                </a:lnTo>
                <a:lnTo>
                  <a:pt x="11" y="23"/>
                </a:lnTo>
                <a:lnTo>
                  <a:pt x="13" y="20"/>
                </a:lnTo>
                <a:lnTo>
                  <a:pt x="16" y="18"/>
                </a:lnTo>
                <a:lnTo>
                  <a:pt x="21" y="18"/>
                </a:lnTo>
                <a:lnTo>
                  <a:pt x="26" y="21"/>
                </a:lnTo>
                <a:lnTo>
                  <a:pt x="29" y="24"/>
                </a:lnTo>
                <a:lnTo>
                  <a:pt x="32" y="28"/>
                </a:lnTo>
                <a:lnTo>
                  <a:pt x="35" y="32"/>
                </a:lnTo>
                <a:lnTo>
                  <a:pt x="39" y="36"/>
                </a:lnTo>
                <a:lnTo>
                  <a:pt x="43" y="38"/>
                </a:lnTo>
                <a:lnTo>
                  <a:pt x="49" y="38"/>
                </a:lnTo>
                <a:lnTo>
                  <a:pt x="45" y="34"/>
                </a:lnTo>
                <a:lnTo>
                  <a:pt x="41" y="29"/>
                </a:lnTo>
                <a:lnTo>
                  <a:pt x="38" y="25"/>
                </a:lnTo>
                <a:lnTo>
                  <a:pt x="34" y="20"/>
                </a:lnTo>
                <a:lnTo>
                  <a:pt x="31" y="15"/>
                </a:lnTo>
                <a:lnTo>
                  <a:pt x="28" y="10"/>
                </a:lnTo>
                <a:lnTo>
                  <a:pt x="25" y="5"/>
                </a:lnTo>
                <a:lnTo>
                  <a:pt x="21" y="0"/>
                </a:lnTo>
                <a:lnTo>
                  <a:pt x="20" y="1"/>
                </a:lnTo>
                <a:lnTo>
                  <a:pt x="19" y="3"/>
                </a:lnTo>
                <a:lnTo>
                  <a:pt x="18" y="4"/>
                </a:lnTo>
                <a:lnTo>
                  <a:pt x="18" y="6"/>
                </a:lnTo>
                <a:lnTo>
                  <a:pt x="16" y="6"/>
                </a:lnTo>
                <a:lnTo>
                  <a:pt x="14" y="6"/>
                </a:lnTo>
                <a:lnTo>
                  <a:pt x="12" y="6"/>
                </a:lnTo>
                <a:lnTo>
                  <a:pt x="9" y="6"/>
                </a:lnTo>
                <a:lnTo>
                  <a:pt x="7" y="5"/>
                </a:lnTo>
                <a:lnTo>
                  <a:pt x="5" y="4"/>
                </a:lnTo>
                <a:lnTo>
                  <a:pt x="3" y="4"/>
                </a:lnTo>
                <a:lnTo>
                  <a:pt x="1" y="3"/>
                </a:lnTo>
                <a:lnTo>
                  <a:pt x="2" y="4"/>
                </a:lnTo>
                <a:lnTo>
                  <a:pt x="4" y="4"/>
                </a:lnTo>
                <a:lnTo>
                  <a:pt x="5" y="5"/>
                </a:lnTo>
                <a:lnTo>
                  <a:pt x="6" y="6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" name="Freeform 235"/>
          <p:cNvSpPr>
            <a:spLocks/>
          </p:cNvSpPr>
          <p:nvPr/>
        </p:nvSpPr>
        <p:spPr bwMode="auto">
          <a:xfrm>
            <a:off x="5641975" y="3890274"/>
            <a:ext cx="36513" cy="10795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2" y="66"/>
              </a:cxn>
              <a:cxn ang="0">
                <a:pos x="2" y="62"/>
              </a:cxn>
              <a:cxn ang="0">
                <a:pos x="2" y="57"/>
              </a:cxn>
              <a:cxn ang="0">
                <a:pos x="3" y="54"/>
              </a:cxn>
              <a:cxn ang="0">
                <a:pos x="3" y="49"/>
              </a:cxn>
              <a:cxn ang="0">
                <a:pos x="3" y="46"/>
              </a:cxn>
              <a:cxn ang="0">
                <a:pos x="4" y="42"/>
              </a:cxn>
              <a:cxn ang="0">
                <a:pos x="5" y="38"/>
              </a:cxn>
              <a:cxn ang="0">
                <a:pos x="8" y="34"/>
              </a:cxn>
              <a:cxn ang="0">
                <a:pos x="10" y="28"/>
              </a:cxn>
              <a:cxn ang="0">
                <a:pos x="11" y="24"/>
              </a:cxn>
              <a:cxn ang="0">
                <a:pos x="11" y="18"/>
              </a:cxn>
              <a:cxn ang="0">
                <a:pos x="13" y="13"/>
              </a:cxn>
              <a:cxn ang="0">
                <a:pos x="14" y="8"/>
              </a:cxn>
              <a:cxn ang="0">
                <a:pos x="17" y="4"/>
              </a:cxn>
              <a:cxn ang="0">
                <a:pos x="20" y="0"/>
              </a:cxn>
              <a:cxn ang="0">
                <a:pos x="21" y="5"/>
              </a:cxn>
              <a:cxn ang="0">
                <a:pos x="21" y="10"/>
              </a:cxn>
              <a:cxn ang="0">
                <a:pos x="21" y="15"/>
              </a:cxn>
              <a:cxn ang="0">
                <a:pos x="20" y="19"/>
              </a:cxn>
              <a:cxn ang="0">
                <a:pos x="20" y="24"/>
              </a:cxn>
              <a:cxn ang="0">
                <a:pos x="19" y="28"/>
              </a:cxn>
              <a:cxn ang="0">
                <a:pos x="17" y="33"/>
              </a:cxn>
              <a:cxn ang="0">
                <a:pos x="16" y="37"/>
              </a:cxn>
              <a:cxn ang="0">
                <a:pos x="14" y="41"/>
              </a:cxn>
              <a:cxn ang="0">
                <a:pos x="12" y="46"/>
              </a:cxn>
              <a:cxn ang="0">
                <a:pos x="11" y="49"/>
              </a:cxn>
              <a:cxn ang="0">
                <a:pos x="9" y="54"/>
              </a:cxn>
              <a:cxn ang="0">
                <a:pos x="8" y="58"/>
              </a:cxn>
              <a:cxn ang="0">
                <a:pos x="6" y="63"/>
              </a:cxn>
              <a:cxn ang="0">
                <a:pos x="5" y="68"/>
              </a:cxn>
              <a:cxn ang="0">
                <a:pos x="5" y="73"/>
              </a:cxn>
              <a:cxn ang="0">
                <a:pos x="4" y="72"/>
              </a:cxn>
              <a:cxn ang="0">
                <a:pos x="3" y="71"/>
              </a:cxn>
              <a:cxn ang="0">
                <a:pos x="2" y="71"/>
              </a:cxn>
              <a:cxn ang="0">
                <a:pos x="0" y="70"/>
              </a:cxn>
            </a:cxnLst>
            <a:rect l="0" t="0" r="r" b="b"/>
            <a:pathLst>
              <a:path w="22" h="74">
                <a:moveTo>
                  <a:pt x="0" y="70"/>
                </a:moveTo>
                <a:lnTo>
                  <a:pt x="2" y="66"/>
                </a:lnTo>
                <a:lnTo>
                  <a:pt x="2" y="62"/>
                </a:lnTo>
                <a:lnTo>
                  <a:pt x="2" y="57"/>
                </a:lnTo>
                <a:lnTo>
                  <a:pt x="3" y="54"/>
                </a:lnTo>
                <a:lnTo>
                  <a:pt x="3" y="49"/>
                </a:lnTo>
                <a:lnTo>
                  <a:pt x="3" y="46"/>
                </a:lnTo>
                <a:lnTo>
                  <a:pt x="4" y="42"/>
                </a:lnTo>
                <a:lnTo>
                  <a:pt x="5" y="38"/>
                </a:lnTo>
                <a:lnTo>
                  <a:pt x="8" y="34"/>
                </a:lnTo>
                <a:lnTo>
                  <a:pt x="10" y="28"/>
                </a:lnTo>
                <a:lnTo>
                  <a:pt x="11" y="24"/>
                </a:lnTo>
                <a:lnTo>
                  <a:pt x="11" y="18"/>
                </a:lnTo>
                <a:lnTo>
                  <a:pt x="13" y="13"/>
                </a:lnTo>
                <a:lnTo>
                  <a:pt x="14" y="8"/>
                </a:lnTo>
                <a:lnTo>
                  <a:pt x="17" y="4"/>
                </a:lnTo>
                <a:lnTo>
                  <a:pt x="20" y="0"/>
                </a:lnTo>
                <a:lnTo>
                  <a:pt x="21" y="5"/>
                </a:lnTo>
                <a:lnTo>
                  <a:pt x="21" y="10"/>
                </a:lnTo>
                <a:lnTo>
                  <a:pt x="21" y="15"/>
                </a:lnTo>
                <a:lnTo>
                  <a:pt x="20" y="19"/>
                </a:lnTo>
                <a:lnTo>
                  <a:pt x="20" y="24"/>
                </a:lnTo>
                <a:lnTo>
                  <a:pt x="19" y="28"/>
                </a:lnTo>
                <a:lnTo>
                  <a:pt x="17" y="33"/>
                </a:lnTo>
                <a:lnTo>
                  <a:pt x="16" y="37"/>
                </a:lnTo>
                <a:lnTo>
                  <a:pt x="14" y="41"/>
                </a:lnTo>
                <a:lnTo>
                  <a:pt x="12" y="46"/>
                </a:lnTo>
                <a:lnTo>
                  <a:pt x="11" y="49"/>
                </a:lnTo>
                <a:lnTo>
                  <a:pt x="9" y="54"/>
                </a:lnTo>
                <a:lnTo>
                  <a:pt x="8" y="58"/>
                </a:lnTo>
                <a:lnTo>
                  <a:pt x="6" y="63"/>
                </a:lnTo>
                <a:lnTo>
                  <a:pt x="5" y="68"/>
                </a:lnTo>
                <a:lnTo>
                  <a:pt x="5" y="73"/>
                </a:lnTo>
                <a:lnTo>
                  <a:pt x="4" y="72"/>
                </a:lnTo>
                <a:lnTo>
                  <a:pt x="3" y="71"/>
                </a:lnTo>
                <a:lnTo>
                  <a:pt x="2" y="71"/>
                </a:lnTo>
                <a:lnTo>
                  <a:pt x="0" y="70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7" name="Freeform 236"/>
          <p:cNvSpPr>
            <a:spLocks/>
          </p:cNvSpPr>
          <p:nvPr/>
        </p:nvSpPr>
        <p:spPr bwMode="auto">
          <a:xfrm>
            <a:off x="5641975" y="3890274"/>
            <a:ext cx="47625" cy="115887"/>
          </a:xfrm>
          <a:custGeom>
            <a:avLst/>
            <a:gdLst/>
            <a:ahLst/>
            <a:cxnLst>
              <a:cxn ang="0">
                <a:pos x="0" y="76"/>
              </a:cxn>
              <a:cxn ang="0">
                <a:pos x="2" y="71"/>
              </a:cxn>
              <a:cxn ang="0">
                <a:pos x="3" y="67"/>
              </a:cxn>
              <a:cxn ang="0">
                <a:pos x="3" y="62"/>
              </a:cxn>
              <a:cxn ang="0">
                <a:pos x="4" y="58"/>
              </a:cxn>
              <a:cxn ang="0">
                <a:pos x="4" y="53"/>
              </a:cxn>
              <a:cxn ang="0">
                <a:pos x="4" y="49"/>
              </a:cxn>
              <a:cxn ang="0">
                <a:pos x="5" y="45"/>
              </a:cxn>
              <a:cxn ang="0">
                <a:pos x="7" y="41"/>
              </a:cxn>
              <a:cxn ang="0">
                <a:pos x="11" y="37"/>
              </a:cxn>
              <a:cxn ang="0">
                <a:pos x="13" y="31"/>
              </a:cxn>
              <a:cxn ang="0">
                <a:pos x="14" y="26"/>
              </a:cxn>
              <a:cxn ang="0">
                <a:pos x="15" y="20"/>
              </a:cxn>
              <a:cxn ang="0">
                <a:pos x="17" y="14"/>
              </a:cxn>
              <a:cxn ang="0">
                <a:pos x="19" y="9"/>
              </a:cxn>
              <a:cxn ang="0">
                <a:pos x="22" y="4"/>
              </a:cxn>
              <a:cxn ang="0">
                <a:pos x="27" y="0"/>
              </a:cxn>
              <a:cxn ang="0">
                <a:pos x="28" y="6"/>
              </a:cxn>
              <a:cxn ang="0">
                <a:pos x="28" y="11"/>
              </a:cxn>
              <a:cxn ang="0">
                <a:pos x="28" y="16"/>
              </a:cxn>
              <a:cxn ang="0">
                <a:pos x="27" y="21"/>
              </a:cxn>
              <a:cxn ang="0">
                <a:pos x="26" y="26"/>
              </a:cxn>
              <a:cxn ang="0">
                <a:pos x="25" y="31"/>
              </a:cxn>
              <a:cxn ang="0">
                <a:pos x="23" y="36"/>
              </a:cxn>
              <a:cxn ang="0">
                <a:pos x="21" y="40"/>
              </a:cxn>
              <a:cxn ang="0">
                <a:pos x="19" y="44"/>
              </a:cxn>
              <a:cxn ang="0">
                <a:pos x="16" y="49"/>
              </a:cxn>
              <a:cxn ang="0">
                <a:pos x="14" y="53"/>
              </a:cxn>
              <a:cxn ang="0">
                <a:pos x="12" y="58"/>
              </a:cxn>
              <a:cxn ang="0">
                <a:pos x="10" y="63"/>
              </a:cxn>
              <a:cxn ang="0">
                <a:pos x="8" y="68"/>
              </a:cxn>
              <a:cxn ang="0">
                <a:pos x="7" y="73"/>
              </a:cxn>
              <a:cxn ang="0">
                <a:pos x="6" y="79"/>
              </a:cxn>
              <a:cxn ang="0">
                <a:pos x="5" y="78"/>
              </a:cxn>
              <a:cxn ang="0">
                <a:pos x="4" y="77"/>
              </a:cxn>
              <a:cxn ang="0">
                <a:pos x="2" y="77"/>
              </a:cxn>
              <a:cxn ang="0">
                <a:pos x="0" y="76"/>
              </a:cxn>
            </a:cxnLst>
            <a:rect l="0" t="0" r="r" b="b"/>
            <a:pathLst>
              <a:path w="29" h="80">
                <a:moveTo>
                  <a:pt x="0" y="76"/>
                </a:moveTo>
                <a:lnTo>
                  <a:pt x="2" y="71"/>
                </a:lnTo>
                <a:lnTo>
                  <a:pt x="3" y="67"/>
                </a:lnTo>
                <a:lnTo>
                  <a:pt x="3" y="62"/>
                </a:lnTo>
                <a:lnTo>
                  <a:pt x="4" y="58"/>
                </a:lnTo>
                <a:lnTo>
                  <a:pt x="4" y="53"/>
                </a:lnTo>
                <a:lnTo>
                  <a:pt x="4" y="49"/>
                </a:lnTo>
                <a:lnTo>
                  <a:pt x="5" y="45"/>
                </a:lnTo>
                <a:lnTo>
                  <a:pt x="7" y="41"/>
                </a:lnTo>
                <a:lnTo>
                  <a:pt x="11" y="37"/>
                </a:lnTo>
                <a:lnTo>
                  <a:pt x="13" y="31"/>
                </a:lnTo>
                <a:lnTo>
                  <a:pt x="14" y="26"/>
                </a:lnTo>
                <a:lnTo>
                  <a:pt x="15" y="20"/>
                </a:lnTo>
                <a:lnTo>
                  <a:pt x="17" y="14"/>
                </a:lnTo>
                <a:lnTo>
                  <a:pt x="19" y="9"/>
                </a:lnTo>
                <a:lnTo>
                  <a:pt x="22" y="4"/>
                </a:lnTo>
                <a:lnTo>
                  <a:pt x="27" y="0"/>
                </a:lnTo>
                <a:lnTo>
                  <a:pt x="28" y="6"/>
                </a:lnTo>
                <a:lnTo>
                  <a:pt x="28" y="11"/>
                </a:lnTo>
                <a:lnTo>
                  <a:pt x="28" y="16"/>
                </a:lnTo>
                <a:lnTo>
                  <a:pt x="27" y="21"/>
                </a:lnTo>
                <a:lnTo>
                  <a:pt x="26" y="26"/>
                </a:lnTo>
                <a:lnTo>
                  <a:pt x="25" y="31"/>
                </a:lnTo>
                <a:lnTo>
                  <a:pt x="23" y="36"/>
                </a:lnTo>
                <a:lnTo>
                  <a:pt x="21" y="40"/>
                </a:lnTo>
                <a:lnTo>
                  <a:pt x="19" y="44"/>
                </a:lnTo>
                <a:lnTo>
                  <a:pt x="16" y="49"/>
                </a:lnTo>
                <a:lnTo>
                  <a:pt x="14" y="53"/>
                </a:lnTo>
                <a:lnTo>
                  <a:pt x="12" y="58"/>
                </a:lnTo>
                <a:lnTo>
                  <a:pt x="10" y="63"/>
                </a:lnTo>
                <a:lnTo>
                  <a:pt x="8" y="68"/>
                </a:lnTo>
                <a:lnTo>
                  <a:pt x="7" y="73"/>
                </a:lnTo>
                <a:lnTo>
                  <a:pt x="6" y="79"/>
                </a:lnTo>
                <a:lnTo>
                  <a:pt x="5" y="78"/>
                </a:lnTo>
                <a:lnTo>
                  <a:pt x="4" y="77"/>
                </a:lnTo>
                <a:lnTo>
                  <a:pt x="2" y="77"/>
                </a:lnTo>
                <a:lnTo>
                  <a:pt x="0" y="76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" name="Freeform 237"/>
          <p:cNvSpPr>
            <a:spLocks/>
          </p:cNvSpPr>
          <p:nvPr/>
        </p:nvSpPr>
        <p:spPr bwMode="auto">
          <a:xfrm>
            <a:off x="5683250" y="3969649"/>
            <a:ext cx="38100" cy="31750"/>
          </a:xfrm>
          <a:custGeom>
            <a:avLst/>
            <a:gdLst/>
            <a:ahLst/>
            <a:cxnLst>
              <a:cxn ang="0">
                <a:pos x="1" y="17"/>
              </a:cxn>
              <a:cxn ang="0">
                <a:pos x="0" y="15"/>
              </a:cxn>
              <a:cxn ang="0">
                <a:pos x="0" y="12"/>
              </a:cxn>
              <a:cxn ang="0">
                <a:pos x="1" y="9"/>
              </a:cxn>
              <a:cxn ang="0">
                <a:pos x="3" y="7"/>
              </a:cxn>
              <a:cxn ang="0">
                <a:pos x="6" y="4"/>
              </a:cxn>
              <a:cxn ang="0">
                <a:pos x="10" y="2"/>
              </a:cxn>
              <a:cxn ang="0">
                <a:pos x="13" y="1"/>
              </a:cxn>
              <a:cxn ang="0">
                <a:pos x="16" y="0"/>
              </a:cxn>
              <a:cxn ang="0">
                <a:pos x="17" y="0"/>
              </a:cxn>
              <a:cxn ang="0">
                <a:pos x="19" y="1"/>
              </a:cxn>
              <a:cxn ang="0">
                <a:pos x="21" y="2"/>
              </a:cxn>
              <a:cxn ang="0">
                <a:pos x="21" y="4"/>
              </a:cxn>
              <a:cxn ang="0">
                <a:pos x="22" y="6"/>
              </a:cxn>
              <a:cxn ang="0">
                <a:pos x="23" y="8"/>
              </a:cxn>
              <a:cxn ang="0">
                <a:pos x="22" y="10"/>
              </a:cxn>
              <a:cxn ang="0">
                <a:pos x="21" y="10"/>
              </a:cxn>
              <a:cxn ang="0">
                <a:pos x="19" y="12"/>
              </a:cxn>
              <a:cxn ang="0">
                <a:pos x="17" y="14"/>
              </a:cxn>
              <a:cxn ang="0">
                <a:pos x="13" y="16"/>
              </a:cxn>
              <a:cxn ang="0">
                <a:pos x="11" y="19"/>
              </a:cxn>
              <a:cxn ang="0">
                <a:pos x="8" y="20"/>
              </a:cxn>
              <a:cxn ang="0">
                <a:pos x="6" y="20"/>
              </a:cxn>
              <a:cxn ang="0">
                <a:pos x="3" y="19"/>
              </a:cxn>
              <a:cxn ang="0">
                <a:pos x="1" y="17"/>
              </a:cxn>
            </a:cxnLst>
            <a:rect l="0" t="0" r="r" b="b"/>
            <a:pathLst>
              <a:path w="24" h="21">
                <a:moveTo>
                  <a:pt x="1" y="17"/>
                </a:moveTo>
                <a:lnTo>
                  <a:pt x="0" y="15"/>
                </a:lnTo>
                <a:lnTo>
                  <a:pt x="0" y="12"/>
                </a:lnTo>
                <a:lnTo>
                  <a:pt x="1" y="9"/>
                </a:lnTo>
                <a:lnTo>
                  <a:pt x="3" y="7"/>
                </a:lnTo>
                <a:lnTo>
                  <a:pt x="6" y="4"/>
                </a:lnTo>
                <a:lnTo>
                  <a:pt x="10" y="2"/>
                </a:lnTo>
                <a:lnTo>
                  <a:pt x="13" y="1"/>
                </a:lnTo>
                <a:lnTo>
                  <a:pt x="16" y="0"/>
                </a:lnTo>
                <a:lnTo>
                  <a:pt x="17" y="0"/>
                </a:lnTo>
                <a:lnTo>
                  <a:pt x="19" y="1"/>
                </a:lnTo>
                <a:lnTo>
                  <a:pt x="21" y="2"/>
                </a:lnTo>
                <a:lnTo>
                  <a:pt x="21" y="4"/>
                </a:lnTo>
                <a:lnTo>
                  <a:pt x="22" y="6"/>
                </a:lnTo>
                <a:lnTo>
                  <a:pt x="23" y="8"/>
                </a:lnTo>
                <a:lnTo>
                  <a:pt x="22" y="10"/>
                </a:lnTo>
                <a:lnTo>
                  <a:pt x="21" y="10"/>
                </a:lnTo>
                <a:lnTo>
                  <a:pt x="19" y="12"/>
                </a:lnTo>
                <a:lnTo>
                  <a:pt x="17" y="14"/>
                </a:lnTo>
                <a:lnTo>
                  <a:pt x="13" y="16"/>
                </a:lnTo>
                <a:lnTo>
                  <a:pt x="11" y="19"/>
                </a:lnTo>
                <a:lnTo>
                  <a:pt x="8" y="20"/>
                </a:lnTo>
                <a:lnTo>
                  <a:pt x="6" y="20"/>
                </a:lnTo>
                <a:lnTo>
                  <a:pt x="3" y="19"/>
                </a:lnTo>
                <a:lnTo>
                  <a:pt x="1" y="17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9" name="Freeform 238"/>
          <p:cNvSpPr>
            <a:spLocks/>
          </p:cNvSpPr>
          <p:nvPr/>
        </p:nvSpPr>
        <p:spPr bwMode="auto">
          <a:xfrm>
            <a:off x="5683250" y="3966474"/>
            <a:ext cx="50800" cy="42862"/>
          </a:xfrm>
          <a:custGeom>
            <a:avLst/>
            <a:gdLst/>
            <a:ahLst/>
            <a:cxnLst>
              <a:cxn ang="0">
                <a:pos x="1" y="25"/>
              </a:cxn>
              <a:cxn ang="0">
                <a:pos x="0" y="21"/>
              </a:cxn>
              <a:cxn ang="0">
                <a:pos x="0" y="17"/>
              </a:cxn>
              <a:cxn ang="0">
                <a:pos x="1" y="13"/>
              </a:cxn>
              <a:cxn ang="0">
                <a:pos x="4" y="10"/>
              </a:cxn>
              <a:cxn ang="0">
                <a:pos x="9" y="6"/>
              </a:cxn>
              <a:cxn ang="0">
                <a:pos x="13" y="3"/>
              </a:cxn>
              <a:cxn ang="0">
                <a:pos x="17" y="1"/>
              </a:cxn>
              <a:cxn ang="0">
                <a:pos x="21" y="0"/>
              </a:cxn>
              <a:cxn ang="0">
                <a:pos x="24" y="0"/>
              </a:cxn>
              <a:cxn ang="0">
                <a:pos x="26" y="1"/>
              </a:cxn>
              <a:cxn ang="0">
                <a:pos x="28" y="3"/>
              </a:cxn>
              <a:cxn ang="0">
                <a:pos x="29" y="5"/>
              </a:cxn>
              <a:cxn ang="0">
                <a:pos x="30" y="9"/>
              </a:cxn>
              <a:cxn ang="0">
                <a:pos x="31" y="12"/>
              </a:cxn>
              <a:cxn ang="0">
                <a:pos x="30" y="14"/>
              </a:cxn>
              <a:cxn ang="0">
                <a:pos x="29" y="15"/>
              </a:cxn>
              <a:cxn ang="0">
                <a:pos x="26" y="17"/>
              </a:cxn>
              <a:cxn ang="0">
                <a:pos x="22" y="20"/>
              </a:cxn>
              <a:cxn ang="0">
                <a:pos x="18" y="24"/>
              </a:cxn>
              <a:cxn ang="0">
                <a:pos x="15" y="27"/>
              </a:cxn>
              <a:cxn ang="0">
                <a:pos x="11" y="29"/>
              </a:cxn>
              <a:cxn ang="0">
                <a:pos x="7" y="29"/>
              </a:cxn>
              <a:cxn ang="0">
                <a:pos x="4" y="28"/>
              </a:cxn>
              <a:cxn ang="0">
                <a:pos x="1" y="25"/>
              </a:cxn>
            </a:cxnLst>
            <a:rect l="0" t="0" r="r" b="b"/>
            <a:pathLst>
              <a:path w="32" h="30">
                <a:moveTo>
                  <a:pt x="1" y="25"/>
                </a:moveTo>
                <a:lnTo>
                  <a:pt x="0" y="21"/>
                </a:lnTo>
                <a:lnTo>
                  <a:pt x="0" y="17"/>
                </a:lnTo>
                <a:lnTo>
                  <a:pt x="1" y="13"/>
                </a:lnTo>
                <a:lnTo>
                  <a:pt x="4" y="10"/>
                </a:lnTo>
                <a:lnTo>
                  <a:pt x="9" y="6"/>
                </a:lnTo>
                <a:lnTo>
                  <a:pt x="13" y="3"/>
                </a:lnTo>
                <a:lnTo>
                  <a:pt x="17" y="1"/>
                </a:lnTo>
                <a:lnTo>
                  <a:pt x="21" y="0"/>
                </a:lnTo>
                <a:lnTo>
                  <a:pt x="24" y="0"/>
                </a:lnTo>
                <a:lnTo>
                  <a:pt x="26" y="1"/>
                </a:lnTo>
                <a:lnTo>
                  <a:pt x="28" y="3"/>
                </a:lnTo>
                <a:lnTo>
                  <a:pt x="29" y="5"/>
                </a:lnTo>
                <a:lnTo>
                  <a:pt x="30" y="9"/>
                </a:lnTo>
                <a:lnTo>
                  <a:pt x="31" y="12"/>
                </a:lnTo>
                <a:lnTo>
                  <a:pt x="30" y="14"/>
                </a:lnTo>
                <a:lnTo>
                  <a:pt x="29" y="15"/>
                </a:lnTo>
                <a:lnTo>
                  <a:pt x="26" y="17"/>
                </a:lnTo>
                <a:lnTo>
                  <a:pt x="22" y="20"/>
                </a:lnTo>
                <a:lnTo>
                  <a:pt x="18" y="24"/>
                </a:lnTo>
                <a:lnTo>
                  <a:pt x="15" y="27"/>
                </a:lnTo>
                <a:lnTo>
                  <a:pt x="11" y="29"/>
                </a:lnTo>
                <a:lnTo>
                  <a:pt x="7" y="29"/>
                </a:lnTo>
                <a:lnTo>
                  <a:pt x="4" y="28"/>
                </a:lnTo>
                <a:lnTo>
                  <a:pt x="1" y="25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0" name="Freeform 239"/>
          <p:cNvSpPr>
            <a:spLocks/>
          </p:cNvSpPr>
          <p:nvPr/>
        </p:nvSpPr>
        <p:spPr bwMode="auto">
          <a:xfrm>
            <a:off x="5524500" y="3983936"/>
            <a:ext cx="342900" cy="258763"/>
          </a:xfrm>
          <a:custGeom>
            <a:avLst/>
            <a:gdLst/>
            <a:ahLst/>
            <a:cxnLst>
              <a:cxn ang="0">
                <a:pos x="81" y="59"/>
              </a:cxn>
              <a:cxn ang="0">
                <a:pos x="69" y="53"/>
              </a:cxn>
              <a:cxn ang="0">
                <a:pos x="61" y="58"/>
              </a:cxn>
              <a:cxn ang="0">
                <a:pos x="58" y="66"/>
              </a:cxn>
              <a:cxn ang="0">
                <a:pos x="44" y="80"/>
              </a:cxn>
              <a:cxn ang="0">
                <a:pos x="22" y="95"/>
              </a:cxn>
              <a:cxn ang="0">
                <a:pos x="7" y="105"/>
              </a:cxn>
              <a:cxn ang="0">
                <a:pos x="2" y="118"/>
              </a:cxn>
              <a:cxn ang="0">
                <a:pos x="2" y="133"/>
              </a:cxn>
              <a:cxn ang="0">
                <a:pos x="12" y="135"/>
              </a:cxn>
              <a:cxn ang="0">
                <a:pos x="19" y="116"/>
              </a:cxn>
              <a:cxn ang="0">
                <a:pos x="31" y="100"/>
              </a:cxn>
              <a:cxn ang="0">
                <a:pos x="39" y="104"/>
              </a:cxn>
              <a:cxn ang="0">
                <a:pos x="36" y="113"/>
              </a:cxn>
              <a:cxn ang="0">
                <a:pos x="40" y="118"/>
              </a:cxn>
              <a:cxn ang="0">
                <a:pos x="50" y="108"/>
              </a:cxn>
              <a:cxn ang="0">
                <a:pos x="66" y="108"/>
              </a:cxn>
              <a:cxn ang="0">
                <a:pos x="65" y="99"/>
              </a:cxn>
              <a:cxn ang="0">
                <a:pos x="76" y="97"/>
              </a:cxn>
              <a:cxn ang="0">
                <a:pos x="88" y="101"/>
              </a:cxn>
              <a:cxn ang="0">
                <a:pos x="92" y="122"/>
              </a:cxn>
              <a:cxn ang="0">
                <a:pos x="105" y="146"/>
              </a:cxn>
              <a:cxn ang="0">
                <a:pos x="116" y="154"/>
              </a:cxn>
              <a:cxn ang="0">
                <a:pos x="127" y="159"/>
              </a:cxn>
              <a:cxn ang="0">
                <a:pos x="138" y="159"/>
              </a:cxn>
              <a:cxn ang="0">
                <a:pos x="150" y="157"/>
              </a:cxn>
              <a:cxn ang="0">
                <a:pos x="153" y="164"/>
              </a:cxn>
              <a:cxn ang="0">
                <a:pos x="150" y="171"/>
              </a:cxn>
              <a:cxn ang="0">
                <a:pos x="159" y="177"/>
              </a:cxn>
              <a:cxn ang="0">
                <a:pos x="170" y="173"/>
              </a:cxn>
              <a:cxn ang="0">
                <a:pos x="166" y="155"/>
              </a:cxn>
              <a:cxn ang="0">
                <a:pos x="158" y="135"/>
              </a:cxn>
              <a:cxn ang="0">
                <a:pos x="164" y="118"/>
              </a:cxn>
              <a:cxn ang="0">
                <a:pos x="175" y="104"/>
              </a:cxn>
              <a:cxn ang="0">
                <a:pos x="181" y="121"/>
              </a:cxn>
              <a:cxn ang="0">
                <a:pos x="188" y="146"/>
              </a:cxn>
              <a:cxn ang="0">
                <a:pos x="193" y="143"/>
              </a:cxn>
              <a:cxn ang="0">
                <a:pos x="195" y="132"/>
              </a:cxn>
              <a:cxn ang="0">
                <a:pos x="204" y="123"/>
              </a:cxn>
              <a:cxn ang="0">
                <a:pos x="211" y="113"/>
              </a:cxn>
              <a:cxn ang="0">
                <a:pos x="207" y="97"/>
              </a:cxn>
              <a:cxn ang="0">
                <a:pos x="199" y="82"/>
              </a:cxn>
              <a:cxn ang="0">
                <a:pos x="197" y="73"/>
              </a:cxn>
              <a:cxn ang="0">
                <a:pos x="200" y="67"/>
              </a:cxn>
              <a:cxn ang="0">
                <a:pos x="195" y="59"/>
              </a:cxn>
              <a:cxn ang="0">
                <a:pos x="193" y="53"/>
              </a:cxn>
              <a:cxn ang="0">
                <a:pos x="200" y="44"/>
              </a:cxn>
              <a:cxn ang="0">
                <a:pos x="200" y="34"/>
              </a:cxn>
              <a:cxn ang="0">
                <a:pos x="191" y="25"/>
              </a:cxn>
              <a:cxn ang="0">
                <a:pos x="183" y="14"/>
              </a:cxn>
              <a:cxn ang="0">
                <a:pos x="170" y="3"/>
              </a:cxn>
              <a:cxn ang="0">
                <a:pos x="154" y="1"/>
              </a:cxn>
              <a:cxn ang="0">
                <a:pos x="151" y="12"/>
              </a:cxn>
              <a:cxn ang="0">
                <a:pos x="156" y="25"/>
              </a:cxn>
              <a:cxn ang="0">
                <a:pos x="149" y="34"/>
              </a:cxn>
              <a:cxn ang="0">
                <a:pos x="136" y="40"/>
              </a:cxn>
              <a:cxn ang="0">
                <a:pos x="114" y="54"/>
              </a:cxn>
              <a:cxn ang="0">
                <a:pos x="96" y="79"/>
              </a:cxn>
              <a:cxn ang="0">
                <a:pos x="93" y="81"/>
              </a:cxn>
              <a:cxn ang="0">
                <a:pos x="90" y="72"/>
              </a:cxn>
              <a:cxn ang="0">
                <a:pos x="87" y="70"/>
              </a:cxn>
            </a:cxnLst>
            <a:rect l="0" t="0" r="r" b="b"/>
            <a:pathLst>
              <a:path w="212" h="178">
                <a:moveTo>
                  <a:pt x="85" y="70"/>
                </a:moveTo>
                <a:lnTo>
                  <a:pt x="85" y="66"/>
                </a:lnTo>
                <a:lnTo>
                  <a:pt x="83" y="63"/>
                </a:lnTo>
                <a:lnTo>
                  <a:pt x="81" y="59"/>
                </a:lnTo>
                <a:lnTo>
                  <a:pt x="79" y="56"/>
                </a:lnTo>
                <a:lnTo>
                  <a:pt x="76" y="54"/>
                </a:lnTo>
                <a:lnTo>
                  <a:pt x="72" y="53"/>
                </a:lnTo>
                <a:lnTo>
                  <a:pt x="69" y="53"/>
                </a:lnTo>
                <a:lnTo>
                  <a:pt x="65" y="54"/>
                </a:lnTo>
                <a:lnTo>
                  <a:pt x="63" y="54"/>
                </a:lnTo>
                <a:lnTo>
                  <a:pt x="62" y="56"/>
                </a:lnTo>
                <a:lnTo>
                  <a:pt x="61" y="58"/>
                </a:lnTo>
                <a:lnTo>
                  <a:pt x="60" y="60"/>
                </a:lnTo>
                <a:lnTo>
                  <a:pt x="59" y="62"/>
                </a:lnTo>
                <a:lnTo>
                  <a:pt x="59" y="64"/>
                </a:lnTo>
                <a:lnTo>
                  <a:pt x="58" y="66"/>
                </a:lnTo>
                <a:lnTo>
                  <a:pt x="57" y="67"/>
                </a:lnTo>
                <a:lnTo>
                  <a:pt x="53" y="71"/>
                </a:lnTo>
                <a:lnTo>
                  <a:pt x="49" y="76"/>
                </a:lnTo>
                <a:lnTo>
                  <a:pt x="44" y="80"/>
                </a:lnTo>
                <a:lnTo>
                  <a:pt x="38" y="84"/>
                </a:lnTo>
                <a:lnTo>
                  <a:pt x="33" y="88"/>
                </a:lnTo>
                <a:lnTo>
                  <a:pt x="27" y="91"/>
                </a:lnTo>
                <a:lnTo>
                  <a:pt x="22" y="95"/>
                </a:lnTo>
                <a:lnTo>
                  <a:pt x="16" y="99"/>
                </a:lnTo>
                <a:lnTo>
                  <a:pt x="13" y="101"/>
                </a:lnTo>
                <a:lnTo>
                  <a:pt x="10" y="103"/>
                </a:lnTo>
                <a:lnTo>
                  <a:pt x="7" y="105"/>
                </a:lnTo>
                <a:lnTo>
                  <a:pt x="5" y="108"/>
                </a:lnTo>
                <a:lnTo>
                  <a:pt x="4" y="110"/>
                </a:lnTo>
                <a:lnTo>
                  <a:pt x="3" y="114"/>
                </a:lnTo>
                <a:lnTo>
                  <a:pt x="2" y="118"/>
                </a:lnTo>
                <a:lnTo>
                  <a:pt x="1" y="122"/>
                </a:lnTo>
                <a:lnTo>
                  <a:pt x="0" y="126"/>
                </a:lnTo>
                <a:lnTo>
                  <a:pt x="0" y="129"/>
                </a:lnTo>
                <a:lnTo>
                  <a:pt x="2" y="133"/>
                </a:lnTo>
                <a:lnTo>
                  <a:pt x="4" y="137"/>
                </a:lnTo>
                <a:lnTo>
                  <a:pt x="6" y="138"/>
                </a:lnTo>
                <a:lnTo>
                  <a:pt x="9" y="136"/>
                </a:lnTo>
                <a:lnTo>
                  <a:pt x="12" y="135"/>
                </a:lnTo>
                <a:lnTo>
                  <a:pt x="15" y="135"/>
                </a:lnTo>
                <a:lnTo>
                  <a:pt x="16" y="128"/>
                </a:lnTo>
                <a:lnTo>
                  <a:pt x="18" y="123"/>
                </a:lnTo>
                <a:lnTo>
                  <a:pt x="19" y="116"/>
                </a:lnTo>
                <a:lnTo>
                  <a:pt x="20" y="110"/>
                </a:lnTo>
                <a:lnTo>
                  <a:pt x="22" y="106"/>
                </a:lnTo>
                <a:lnTo>
                  <a:pt x="26" y="102"/>
                </a:lnTo>
                <a:lnTo>
                  <a:pt x="31" y="100"/>
                </a:lnTo>
                <a:lnTo>
                  <a:pt x="38" y="100"/>
                </a:lnTo>
                <a:lnTo>
                  <a:pt x="39" y="101"/>
                </a:lnTo>
                <a:lnTo>
                  <a:pt x="39" y="102"/>
                </a:lnTo>
                <a:lnTo>
                  <a:pt x="39" y="104"/>
                </a:lnTo>
                <a:lnTo>
                  <a:pt x="38" y="106"/>
                </a:lnTo>
                <a:lnTo>
                  <a:pt x="37" y="108"/>
                </a:lnTo>
                <a:lnTo>
                  <a:pt x="37" y="110"/>
                </a:lnTo>
                <a:lnTo>
                  <a:pt x="36" y="113"/>
                </a:lnTo>
                <a:lnTo>
                  <a:pt x="36" y="115"/>
                </a:lnTo>
                <a:lnTo>
                  <a:pt x="37" y="117"/>
                </a:lnTo>
                <a:lnTo>
                  <a:pt x="39" y="118"/>
                </a:lnTo>
                <a:lnTo>
                  <a:pt x="40" y="118"/>
                </a:lnTo>
                <a:lnTo>
                  <a:pt x="41" y="118"/>
                </a:lnTo>
                <a:lnTo>
                  <a:pt x="43" y="112"/>
                </a:lnTo>
                <a:lnTo>
                  <a:pt x="46" y="109"/>
                </a:lnTo>
                <a:lnTo>
                  <a:pt x="50" y="108"/>
                </a:lnTo>
                <a:lnTo>
                  <a:pt x="53" y="108"/>
                </a:lnTo>
                <a:lnTo>
                  <a:pt x="58" y="108"/>
                </a:lnTo>
                <a:lnTo>
                  <a:pt x="62" y="108"/>
                </a:lnTo>
                <a:lnTo>
                  <a:pt x="66" y="108"/>
                </a:lnTo>
                <a:lnTo>
                  <a:pt x="70" y="106"/>
                </a:lnTo>
                <a:lnTo>
                  <a:pt x="69" y="104"/>
                </a:lnTo>
                <a:lnTo>
                  <a:pt x="66" y="101"/>
                </a:lnTo>
                <a:lnTo>
                  <a:pt x="65" y="99"/>
                </a:lnTo>
                <a:lnTo>
                  <a:pt x="68" y="97"/>
                </a:lnTo>
                <a:lnTo>
                  <a:pt x="70" y="97"/>
                </a:lnTo>
                <a:lnTo>
                  <a:pt x="73" y="97"/>
                </a:lnTo>
                <a:lnTo>
                  <a:pt x="76" y="97"/>
                </a:lnTo>
                <a:lnTo>
                  <a:pt x="79" y="99"/>
                </a:lnTo>
                <a:lnTo>
                  <a:pt x="81" y="100"/>
                </a:lnTo>
                <a:lnTo>
                  <a:pt x="85" y="101"/>
                </a:lnTo>
                <a:lnTo>
                  <a:pt x="88" y="101"/>
                </a:lnTo>
                <a:lnTo>
                  <a:pt x="91" y="101"/>
                </a:lnTo>
                <a:lnTo>
                  <a:pt x="90" y="108"/>
                </a:lnTo>
                <a:lnTo>
                  <a:pt x="91" y="115"/>
                </a:lnTo>
                <a:lnTo>
                  <a:pt x="92" y="122"/>
                </a:lnTo>
                <a:lnTo>
                  <a:pt x="94" y="128"/>
                </a:lnTo>
                <a:lnTo>
                  <a:pt x="97" y="134"/>
                </a:lnTo>
                <a:lnTo>
                  <a:pt x="101" y="140"/>
                </a:lnTo>
                <a:lnTo>
                  <a:pt x="105" y="146"/>
                </a:lnTo>
                <a:lnTo>
                  <a:pt x="110" y="150"/>
                </a:lnTo>
                <a:lnTo>
                  <a:pt x="111" y="152"/>
                </a:lnTo>
                <a:lnTo>
                  <a:pt x="114" y="153"/>
                </a:lnTo>
                <a:lnTo>
                  <a:pt x="116" y="154"/>
                </a:lnTo>
                <a:lnTo>
                  <a:pt x="119" y="156"/>
                </a:lnTo>
                <a:lnTo>
                  <a:pt x="121" y="157"/>
                </a:lnTo>
                <a:lnTo>
                  <a:pt x="124" y="158"/>
                </a:lnTo>
                <a:lnTo>
                  <a:pt x="127" y="159"/>
                </a:lnTo>
                <a:lnTo>
                  <a:pt x="130" y="160"/>
                </a:lnTo>
                <a:lnTo>
                  <a:pt x="133" y="160"/>
                </a:lnTo>
                <a:lnTo>
                  <a:pt x="136" y="160"/>
                </a:lnTo>
                <a:lnTo>
                  <a:pt x="138" y="159"/>
                </a:lnTo>
                <a:lnTo>
                  <a:pt x="141" y="158"/>
                </a:lnTo>
                <a:lnTo>
                  <a:pt x="145" y="157"/>
                </a:lnTo>
                <a:lnTo>
                  <a:pt x="147" y="157"/>
                </a:lnTo>
                <a:lnTo>
                  <a:pt x="150" y="157"/>
                </a:lnTo>
                <a:lnTo>
                  <a:pt x="152" y="158"/>
                </a:lnTo>
                <a:lnTo>
                  <a:pt x="154" y="160"/>
                </a:lnTo>
                <a:lnTo>
                  <a:pt x="154" y="162"/>
                </a:lnTo>
                <a:lnTo>
                  <a:pt x="153" y="164"/>
                </a:lnTo>
                <a:lnTo>
                  <a:pt x="152" y="166"/>
                </a:lnTo>
                <a:lnTo>
                  <a:pt x="151" y="167"/>
                </a:lnTo>
                <a:lnTo>
                  <a:pt x="151" y="170"/>
                </a:lnTo>
                <a:lnTo>
                  <a:pt x="150" y="171"/>
                </a:lnTo>
                <a:lnTo>
                  <a:pt x="151" y="173"/>
                </a:lnTo>
                <a:lnTo>
                  <a:pt x="154" y="175"/>
                </a:lnTo>
                <a:lnTo>
                  <a:pt x="156" y="176"/>
                </a:lnTo>
                <a:lnTo>
                  <a:pt x="159" y="177"/>
                </a:lnTo>
                <a:lnTo>
                  <a:pt x="162" y="177"/>
                </a:lnTo>
                <a:lnTo>
                  <a:pt x="165" y="176"/>
                </a:lnTo>
                <a:lnTo>
                  <a:pt x="168" y="175"/>
                </a:lnTo>
                <a:lnTo>
                  <a:pt x="170" y="173"/>
                </a:lnTo>
                <a:lnTo>
                  <a:pt x="170" y="171"/>
                </a:lnTo>
                <a:lnTo>
                  <a:pt x="170" y="166"/>
                </a:lnTo>
                <a:lnTo>
                  <a:pt x="169" y="161"/>
                </a:lnTo>
                <a:lnTo>
                  <a:pt x="166" y="155"/>
                </a:lnTo>
                <a:lnTo>
                  <a:pt x="163" y="150"/>
                </a:lnTo>
                <a:lnTo>
                  <a:pt x="160" y="146"/>
                </a:lnTo>
                <a:lnTo>
                  <a:pt x="158" y="140"/>
                </a:lnTo>
                <a:lnTo>
                  <a:pt x="158" y="135"/>
                </a:lnTo>
                <a:lnTo>
                  <a:pt x="159" y="129"/>
                </a:lnTo>
                <a:lnTo>
                  <a:pt x="160" y="126"/>
                </a:lnTo>
                <a:lnTo>
                  <a:pt x="162" y="122"/>
                </a:lnTo>
                <a:lnTo>
                  <a:pt x="164" y="118"/>
                </a:lnTo>
                <a:lnTo>
                  <a:pt x="166" y="114"/>
                </a:lnTo>
                <a:lnTo>
                  <a:pt x="169" y="110"/>
                </a:lnTo>
                <a:lnTo>
                  <a:pt x="172" y="108"/>
                </a:lnTo>
                <a:lnTo>
                  <a:pt x="175" y="104"/>
                </a:lnTo>
                <a:lnTo>
                  <a:pt x="178" y="101"/>
                </a:lnTo>
                <a:lnTo>
                  <a:pt x="179" y="108"/>
                </a:lnTo>
                <a:lnTo>
                  <a:pt x="180" y="114"/>
                </a:lnTo>
                <a:lnTo>
                  <a:pt x="181" y="121"/>
                </a:lnTo>
                <a:lnTo>
                  <a:pt x="182" y="127"/>
                </a:lnTo>
                <a:lnTo>
                  <a:pt x="184" y="133"/>
                </a:lnTo>
                <a:lnTo>
                  <a:pt x="186" y="140"/>
                </a:lnTo>
                <a:lnTo>
                  <a:pt x="188" y="146"/>
                </a:lnTo>
                <a:lnTo>
                  <a:pt x="190" y="151"/>
                </a:lnTo>
                <a:lnTo>
                  <a:pt x="192" y="148"/>
                </a:lnTo>
                <a:lnTo>
                  <a:pt x="192" y="147"/>
                </a:lnTo>
                <a:lnTo>
                  <a:pt x="193" y="143"/>
                </a:lnTo>
                <a:lnTo>
                  <a:pt x="193" y="140"/>
                </a:lnTo>
                <a:lnTo>
                  <a:pt x="194" y="137"/>
                </a:lnTo>
                <a:lnTo>
                  <a:pt x="194" y="135"/>
                </a:lnTo>
                <a:lnTo>
                  <a:pt x="195" y="132"/>
                </a:lnTo>
                <a:lnTo>
                  <a:pt x="196" y="129"/>
                </a:lnTo>
                <a:lnTo>
                  <a:pt x="199" y="127"/>
                </a:lnTo>
                <a:lnTo>
                  <a:pt x="201" y="125"/>
                </a:lnTo>
                <a:lnTo>
                  <a:pt x="204" y="123"/>
                </a:lnTo>
                <a:lnTo>
                  <a:pt x="207" y="122"/>
                </a:lnTo>
                <a:lnTo>
                  <a:pt x="209" y="119"/>
                </a:lnTo>
                <a:lnTo>
                  <a:pt x="211" y="117"/>
                </a:lnTo>
                <a:lnTo>
                  <a:pt x="211" y="113"/>
                </a:lnTo>
                <a:lnTo>
                  <a:pt x="211" y="109"/>
                </a:lnTo>
                <a:lnTo>
                  <a:pt x="210" y="105"/>
                </a:lnTo>
                <a:lnTo>
                  <a:pt x="208" y="101"/>
                </a:lnTo>
                <a:lnTo>
                  <a:pt x="207" y="97"/>
                </a:lnTo>
                <a:lnTo>
                  <a:pt x="205" y="93"/>
                </a:lnTo>
                <a:lnTo>
                  <a:pt x="204" y="89"/>
                </a:lnTo>
                <a:lnTo>
                  <a:pt x="201" y="86"/>
                </a:lnTo>
                <a:lnTo>
                  <a:pt x="199" y="82"/>
                </a:lnTo>
                <a:lnTo>
                  <a:pt x="197" y="78"/>
                </a:lnTo>
                <a:lnTo>
                  <a:pt x="196" y="76"/>
                </a:lnTo>
                <a:lnTo>
                  <a:pt x="196" y="75"/>
                </a:lnTo>
                <a:lnTo>
                  <a:pt x="197" y="73"/>
                </a:lnTo>
                <a:lnTo>
                  <a:pt x="198" y="71"/>
                </a:lnTo>
                <a:lnTo>
                  <a:pt x="199" y="69"/>
                </a:lnTo>
                <a:lnTo>
                  <a:pt x="200" y="69"/>
                </a:lnTo>
                <a:lnTo>
                  <a:pt x="200" y="67"/>
                </a:lnTo>
                <a:lnTo>
                  <a:pt x="199" y="65"/>
                </a:lnTo>
                <a:lnTo>
                  <a:pt x="197" y="63"/>
                </a:lnTo>
                <a:lnTo>
                  <a:pt x="196" y="62"/>
                </a:lnTo>
                <a:lnTo>
                  <a:pt x="195" y="59"/>
                </a:lnTo>
                <a:lnTo>
                  <a:pt x="194" y="58"/>
                </a:lnTo>
                <a:lnTo>
                  <a:pt x="193" y="56"/>
                </a:lnTo>
                <a:lnTo>
                  <a:pt x="193" y="54"/>
                </a:lnTo>
                <a:lnTo>
                  <a:pt x="193" y="53"/>
                </a:lnTo>
                <a:lnTo>
                  <a:pt x="194" y="51"/>
                </a:lnTo>
                <a:lnTo>
                  <a:pt x="196" y="49"/>
                </a:lnTo>
                <a:lnTo>
                  <a:pt x="199" y="46"/>
                </a:lnTo>
                <a:lnTo>
                  <a:pt x="200" y="44"/>
                </a:lnTo>
                <a:lnTo>
                  <a:pt x="201" y="41"/>
                </a:lnTo>
                <a:lnTo>
                  <a:pt x="201" y="39"/>
                </a:lnTo>
                <a:lnTo>
                  <a:pt x="201" y="36"/>
                </a:lnTo>
                <a:lnTo>
                  <a:pt x="200" y="34"/>
                </a:lnTo>
                <a:lnTo>
                  <a:pt x="198" y="32"/>
                </a:lnTo>
                <a:lnTo>
                  <a:pt x="196" y="30"/>
                </a:lnTo>
                <a:lnTo>
                  <a:pt x="194" y="28"/>
                </a:lnTo>
                <a:lnTo>
                  <a:pt x="191" y="25"/>
                </a:lnTo>
                <a:lnTo>
                  <a:pt x="189" y="22"/>
                </a:lnTo>
                <a:lnTo>
                  <a:pt x="187" y="19"/>
                </a:lnTo>
                <a:lnTo>
                  <a:pt x="185" y="17"/>
                </a:lnTo>
                <a:lnTo>
                  <a:pt x="183" y="14"/>
                </a:lnTo>
                <a:lnTo>
                  <a:pt x="181" y="12"/>
                </a:lnTo>
                <a:lnTo>
                  <a:pt x="178" y="9"/>
                </a:lnTo>
                <a:lnTo>
                  <a:pt x="174" y="6"/>
                </a:lnTo>
                <a:lnTo>
                  <a:pt x="170" y="3"/>
                </a:lnTo>
                <a:lnTo>
                  <a:pt x="166" y="1"/>
                </a:lnTo>
                <a:lnTo>
                  <a:pt x="162" y="0"/>
                </a:lnTo>
                <a:lnTo>
                  <a:pt x="158" y="0"/>
                </a:lnTo>
                <a:lnTo>
                  <a:pt x="154" y="1"/>
                </a:lnTo>
                <a:lnTo>
                  <a:pt x="151" y="4"/>
                </a:lnTo>
                <a:lnTo>
                  <a:pt x="150" y="6"/>
                </a:lnTo>
                <a:lnTo>
                  <a:pt x="150" y="9"/>
                </a:lnTo>
                <a:lnTo>
                  <a:pt x="151" y="12"/>
                </a:lnTo>
                <a:lnTo>
                  <a:pt x="152" y="15"/>
                </a:lnTo>
                <a:lnTo>
                  <a:pt x="154" y="18"/>
                </a:lnTo>
                <a:lnTo>
                  <a:pt x="156" y="21"/>
                </a:lnTo>
                <a:lnTo>
                  <a:pt x="156" y="25"/>
                </a:lnTo>
                <a:lnTo>
                  <a:pt x="155" y="28"/>
                </a:lnTo>
                <a:lnTo>
                  <a:pt x="153" y="30"/>
                </a:lnTo>
                <a:lnTo>
                  <a:pt x="151" y="32"/>
                </a:lnTo>
                <a:lnTo>
                  <a:pt x="149" y="34"/>
                </a:lnTo>
                <a:lnTo>
                  <a:pt x="145" y="36"/>
                </a:lnTo>
                <a:lnTo>
                  <a:pt x="142" y="37"/>
                </a:lnTo>
                <a:lnTo>
                  <a:pt x="139" y="38"/>
                </a:lnTo>
                <a:lnTo>
                  <a:pt x="136" y="40"/>
                </a:lnTo>
                <a:lnTo>
                  <a:pt x="134" y="41"/>
                </a:lnTo>
                <a:lnTo>
                  <a:pt x="126" y="45"/>
                </a:lnTo>
                <a:lnTo>
                  <a:pt x="120" y="49"/>
                </a:lnTo>
                <a:lnTo>
                  <a:pt x="114" y="54"/>
                </a:lnTo>
                <a:lnTo>
                  <a:pt x="108" y="60"/>
                </a:lnTo>
                <a:lnTo>
                  <a:pt x="104" y="66"/>
                </a:lnTo>
                <a:lnTo>
                  <a:pt x="100" y="72"/>
                </a:lnTo>
                <a:lnTo>
                  <a:pt x="96" y="79"/>
                </a:lnTo>
                <a:lnTo>
                  <a:pt x="94" y="87"/>
                </a:lnTo>
                <a:lnTo>
                  <a:pt x="94" y="85"/>
                </a:lnTo>
                <a:lnTo>
                  <a:pt x="93" y="83"/>
                </a:lnTo>
                <a:lnTo>
                  <a:pt x="93" y="81"/>
                </a:lnTo>
                <a:lnTo>
                  <a:pt x="92" y="79"/>
                </a:lnTo>
                <a:lnTo>
                  <a:pt x="91" y="76"/>
                </a:lnTo>
                <a:lnTo>
                  <a:pt x="91" y="74"/>
                </a:lnTo>
                <a:lnTo>
                  <a:pt x="90" y="72"/>
                </a:lnTo>
                <a:lnTo>
                  <a:pt x="91" y="70"/>
                </a:lnTo>
                <a:lnTo>
                  <a:pt x="89" y="70"/>
                </a:lnTo>
                <a:lnTo>
                  <a:pt x="88" y="70"/>
                </a:lnTo>
                <a:lnTo>
                  <a:pt x="87" y="70"/>
                </a:lnTo>
                <a:lnTo>
                  <a:pt x="85" y="70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" name="Freeform 240"/>
          <p:cNvSpPr>
            <a:spLocks/>
          </p:cNvSpPr>
          <p:nvPr/>
        </p:nvSpPr>
        <p:spPr bwMode="auto">
          <a:xfrm>
            <a:off x="5524500" y="3983936"/>
            <a:ext cx="352425" cy="266700"/>
          </a:xfrm>
          <a:custGeom>
            <a:avLst/>
            <a:gdLst/>
            <a:ahLst/>
            <a:cxnLst>
              <a:cxn ang="0">
                <a:pos x="84" y="61"/>
              </a:cxn>
              <a:cxn ang="0">
                <a:pos x="71" y="55"/>
              </a:cxn>
              <a:cxn ang="0">
                <a:pos x="63" y="60"/>
              </a:cxn>
              <a:cxn ang="0">
                <a:pos x="60" y="68"/>
              </a:cxn>
              <a:cxn ang="0">
                <a:pos x="45" y="83"/>
              </a:cxn>
              <a:cxn ang="0">
                <a:pos x="22" y="98"/>
              </a:cxn>
              <a:cxn ang="0">
                <a:pos x="7" y="108"/>
              </a:cxn>
              <a:cxn ang="0">
                <a:pos x="2" y="122"/>
              </a:cxn>
              <a:cxn ang="0">
                <a:pos x="2" y="138"/>
              </a:cxn>
              <a:cxn ang="0">
                <a:pos x="12" y="140"/>
              </a:cxn>
              <a:cxn ang="0">
                <a:pos x="19" y="120"/>
              </a:cxn>
              <a:cxn ang="0">
                <a:pos x="32" y="103"/>
              </a:cxn>
              <a:cxn ang="0">
                <a:pos x="40" y="107"/>
              </a:cxn>
              <a:cxn ang="0">
                <a:pos x="37" y="117"/>
              </a:cxn>
              <a:cxn ang="0">
                <a:pos x="41" y="122"/>
              </a:cxn>
              <a:cxn ang="0">
                <a:pos x="51" y="111"/>
              </a:cxn>
              <a:cxn ang="0">
                <a:pos x="68" y="111"/>
              </a:cxn>
              <a:cxn ang="0">
                <a:pos x="67" y="102"/>
              </a:cxn>
              <a:cxn ang="0">
                <a:pos x="78" y="100"/>
              </a:cxn>
              <a:cxn ang="0">
                <a:pos x="91" y="104"/>
              </a:cxn>
              <a:cxn ang="0">
                <a:pos x="95" y="126"/>
              </a:cxn>
              <a:cxn ang="0">
                <a:pos x="108" y="151"/>
              </a:cxn>
              <a:cxn ang="0">
                <a:pos x="119" y="159"/>
              </a:cxn>
              <a:cxn ang="0">
                <a:pos x="130" y="164"/>
              </a:cxn>
              <a:cxn ang="0">
                <a:pos x="142" y="164"/>
              </a:cxn>
              <a:cxn ang="0">
                <a:pos x="154" y="162"/>
              </a:cxn>
              <a:cxn ang="0">
                <a:pos x="157" y="169"/>
              </a:cxn>
              <a:cxn ang="0">
                <a:pos x="154" y="177"/>
              </a:cxn>
              <a:cxn ang="0">
                <a:pos x="164" y="183"/>
              </a:cxn>
              <a:cxn ang="0">
                <a:pos x="175" y="179"/>
              </a:cxn>
              <a:cxn ang="0">
                <a:pos x="171" y="160"/>
              </a:cxn>
              <a:cxn ang="0">
                <a:pos x="162" y="140"/>
              </a:cxn>
              <a:cxn ang="0">
                <a:pos x="169" y="122"/>
              </a:cxn>
              <a:cxn ang="0">
                <a:pos x="180" y="107"/>
              </a:cxn>
              <a:cxn ang="0">
                <a:pos x="186" y="125"/>
              </a:cxn>
              <a:cxn ang="0">
                <a:pos x="194" y="151"/>
              </a:cxn>
              <a:cxn ang="0">
                <a:pos x="199" y="148"/>
              </a:cxn>
              <a:cxn ang="0">
                <a:pos x="201" y="137"/>
              </a:cxn>
              <a:cxn ang="0">
                <a:pos x="210" y="127"/>
              </a:cxn>
              <a:cxn ang="0">
                <a:pos x="217" y="117"/>
              </a:cxn>
              <a:cxn ang="0">
                <a:pos x="213" y="100"/>
              </a:cxn>
              <a:cxn ang="0">
                <a:pos x="205" y="85"/>
              </a:cxn>
              <a:cxn ang="0">
                <a:pos x="203" y="76"/>
              </a:cxn>
              <a:cxn ang="0">
                <a:pos x="206" y="69"/>
              </a:cxn>
              <a:cxn ang="0">
                <a:pos x="201" y="61"/>
              </a:cxn>
              <a:cxn ang="0">
                <a:pos x="199" y="55"/>
              </a:cxn>
              <a:cxn ang="0">
                <a:pos x="206" y="45"/>
              </a:cxn>
              <a:cxn ang="0">
                <a:pos x="206" y="35"/>
              </a:cxn>
              <a:cxn ang="0">
                <a:pos x="197" y="26"/>
              </a:cxn>
              <a:cxn ang="0">
                <a:pos x="188" y="15"/>
              </a:cxn>
              <a:cxn ang="0">
                <a:pos x="175" y="3"/>
              </a:cxn>
              <a:cxn ang="0">
                <a:pos x="158" y="1"/>
              </a:cxn>
              <a:cxn ang="0">
                <a:pos x="155" y="13"/>
              </a:cxn>
              <a:cxn ang="0">
                <a:pos x="160" y="26"/>
              </a:cxn>
              <a:cxn ang="0">
                <a:pos x="153" y="35"/>
              </a:cxn>
              <a:cxn ang="0">
                <a:pos x="140" y="41"/>
              </a:cxn>
              <a:cxn ang="0">
                <a:pos x="117" y="56"/>
              </a:cxn>
              <a:cxn ang="0">
                <a:pos x="99" y="82"/>
              </a:cxn>
              <a:cxn ang="0">
                <a:pos x="96" y="84"/>
              </a:cxn>
              <a:cxn ang="0">
                <a:pos x="93" y="75"/>
              </a:cxn>
              <a:cxn ang="0">
                <a:pos x="90" y="73"/>
              </a:cxn>
            </a:cxnLst>
            <a:rect l="0" t="0" r="r" b="b"/>
            <a:pathLst>
              <a:path w="218" h="184">
                <a:moveTo>
                  <a:pt x="88" y="73"/>
                </a:moveTo>
                <a:lnTo>
                  <a:pt x="88" y="68"/>
                </a:lnTo>
                <a:lnTo>
                  <a:pt x="86" y="65"/>
                </a:lnTo>
                <a:lnTo>
                  <a:pt x="84" y="61"/>
                </a:lnTo>
                <a:lnTo>
                  <a:pt x="82" y="58"/>
                </a:lnTo>
                <a:lnTo>
                  <a:pt x="78" y="56"/>
                </a:lnTo>
                <a:lnTo>
                  <a:pt x="74" y="55"/>
                </a:lnTo>
                <a:lnTo>
                  <a:pt x="71" y="55"/>
                </a:lnTo>
                <a:lnTo>
                  <a:pt x="67" y="56"/>
                </a:lnTo>
                <a:lnTo>
                  <a:pt x="65" y="56"/>
                </a:lnTo>
                <a:lnTo>
                  <a:pt x="64" y="58"/>
                </a:lnTo>
                <a:lnTo>
                  <a:pt x="63" y="60"/>
                </a:lnTo>
                <a:lnTo>
                  <a:pt x="62" y="62"/>
                </a:lnTo>
                <a:lnTo>
                  <a:pt x="61" y="64"/>
                </a:lnTo>
                <a:lnTo>
                  <a:pt x="61" y="66"/>
                </a:lnTo>
                <a:lnTo>
                  <a:pt x="60" y="68"/>
                </a:lnTo>
                <a:lnTo>
                  <a:pt x="59" y="69"/>
                </a:lnTo>
                <a:lnTo>
                  <a:pt x="55" y="74"/>
                </a:lnTo>
                <a:lnTo>
                  <a:pt x="50" y="79"/>
                </a:lnTo>
                <a:lnTo>
                  <a:pt x="45" y="83"/>
                </a:lnTo>
                <a:lnTo>
                  <a:pt x="39" y="87"/>
                </a:lnTo>
                <a:lnTo>
                  <a:pt x="34" y="91"/>
                </a:lnTo>
                <a:lnTo>
                  <a:pt x="28" y="94"/>
                </a:lnTo>
                <a:lnTo>
                  <a:pt x="22" y="98"/>
                </a:lnTo>
                <a:lnTo>
                  <a:pt x="16" y="102"/>
                </a:lnTo>
                <a:lnTo>
                  <a:pt x="13" y="104"/>
                </a:lnTo>
                <a:lnTo>
                  <a:pt x="10" y="106"/>
                </a:lnTo>
                <a:lnTo>
                  <a:pt x="7" y="108"/>
                </a:lnTo>
                <a:lnTo>
                  <a:pt x="5" y="111"/>
                </a:lnTo>
                <a:lnTo>
                  <a:pt x="4" y="114"/>
                </a:lnTo>
                <a:lnTo>
                  <a:pt x="3" y="118"/>
                </a:lnTo>
                <a:lnTo>
                  <a:pt x="2" y="122"/>
                </a:lnTo>
                <a:lnTo>
                  <a:pt x="1" y="126"/>
                </a:lnTo>
                <a:lnTo>
                  <a:pt x="0" y="130"/>
                </a:lnTo>
                <a:lnTo>
                  <a:pt x="0" y="134"/>
                </a:lnTo>
                <a:lnTo>
                  <a:pt x="2" y="138"/>
                </a:lnTo>
                <a:lnTo>
                  <a:pt x="4" y="142"/>
                </a:lnTo>
                <a:lnTo>
                  <a:pt x="6" y="143"/>
                </a:lnTo>
                <a:lnTo>
                  <a:pt x="9" y="141"/>
                </a:lnTo>
                <a:lnTo>
                  <a:pt x="12" y="140"/>
                </a:lnTo>
                <a:lnTo>
                  <a:pt x="15" y="140"/>
                </a:lnTo>
                <a:lnTo>
                  <a:pt x="16" y="133"/>
                </a:lnTo>
                <a:lnTo>
                  <a:pt x="18" y="127"/>
                </a:lnTo>
                <a:lnTo>
                  <a:pt x="19" y="120"/>
                </a:lnTo>
                <a:lnTo>
                  <a:pt x="20" y="114"/>
                </a:lnTo>
                <a:lnTo>
                  <a:pt x="22" y="109"/>
                </a:lnTo>
                <a:lnTo>
                  <a:pt x="26" y="105"/>
                </a:lnTo>
                <a:lnTo>
                  <a:pt x="32" y="103"/>
                </a:lnTo>
                <a:lnTo>
                  <a:pt x="39" y="103"/>
                </a:lnTo>
                <a:lnTo>
                  <a:pt x="40" y="104"/>
                </a:lnTo>
                <a:lnTo>
                  <a:pt x="40" y="105"/>
                </a:lnTo>
                <a:lnTo>
                  <a:pt x="40" y="107"/>
                </a:lnTo>
                <a:lnTo>
                  <a:pt x="39" y="109"/>
                </a:lnTo>
                <a:lnTo>
                  <a:pt x="38" y="111"/>
                </a:lnTo>
                <a:lnTo>
                  <a:pt x="38" y="114"/>
                </a:lnTo>
                <a:lnTo>
                  <a:pt x="37" y="117"/>
                </a:lnTo>
                <a:lnTo>
                  <a:pt x="37" y="119"/>
                </a:lnTo>
                <a:lnTo>
                  <a:pt x="38" y="121"/>
                </a:lnTo>
                <a:lnTo>
                  <a:pt x="40" y="122"/>
                </a:lnTo>
                <a:lnTo>
                  <a:pt x="41" y="122"/>
                </a:lnTo>
                <a:lnTo>
                  <a:pt x="42" y="122"/>
                </a:lnTo>
                <a:lnTo>
                  <a:pt x="44" y="116"/>
                </a:lnTo>
                <a:lnTo>
                  <a:pt x="47" y="113"/>
                </a:lnTo>
                <a:lnTo>
                  <a:pt x="51" y="111"/>
                </a:lnTo>
                <a:lnTo>
                  <a:pt x="55" y="111"/>
                </a:lnTo>
                <a:lnTo>
                  <a:pt x="60" y="112"/>
                </a:lnTo>
                <a:lnTo>
                  <a:pt x="64" y="112"/>
                </a:lnTo>
                <a:lnTo>
                  <a:pt x="68" y="111"/>
                </a:lnTo>
                <a:lnTo>
                  <a:pt x="72" y="109"/>
                </a:lnTo>
                <a:lnTo>
                  <a:pt x="71" y="107"/>
                </a:lnTo>
                <a:lnTo>
                  <a:pt x="68" y="104"/>
                </a:lnTo>
                <a:lnTo>
                  <a:pt x="67" y="102"/>
                </a:lnTo>
                <a:lnTo>
                  <a:pt x="70" y="100"/>
                </a:lnTo>
                <a:lnTo>
                  <a:pt x="72" y="100"/>
                </a:lnTo>
                <a:lnTo>
                  <a:pt x="75" y="100"/>
                </a:lnTo>
                <a:lnTo>
                  <a:pt x="78" y="100"/>
                </a:lnTo>
                <a:lnTo>
                  <a:pt x="82" y="102"/>
                </a:lnTo>
                <a:lnTo>
                  <a:pt x="84" y="103"/>
                </a:lnTo>
                <a:lnTo>
                  <a:pt x="88" y="104"/>
                </a:lnTo>
                <a:lnTo>
                  <a:pt x="91" y="104"/>
                </a:lnTo>
                <a:lnTo>
                  <a:pt x="94" y="104"/>
                </a:lnTo>
                <a:lnTo>
                  <a:pt x="93" y="111"/>
                </a:lnTo>
                <a:lnTo>
                  <a:pt x="94" y="119"/>
                </a:lnTo>
                <a:lnTo>
                  <a:pt x="95" y="126"/>
                </a:lnTo>
                <a:lnTo>
                  <a:pt x="97" y="133"/>
                </a:lnTo>
                <a:lnTo>
                  <a:pt x="100" y="139"/>
                </a:lnTo>
                <a:lnTo>
                  <a:pt x="104" y="145"/>
                </a:lnTo>
                <a:lnTo>
                  <a:pt x="108" y="151"/>
                </a:lnTo>
                <a:lnTo>
                  <a:pt x="113" y="155"/>
                </a:lnTo>
                <a:lnTo>
                  <a:pt x="114" y="157"/>
                </a:lnTo>
                <a:lnTo>
                  <a:pt x="117" y="158"/>
                </a:lnTo>
                <a:lnTo>
                  <a:pt x="119" y="159"/>
                </a:lnTo>
                <a:lnTo>
                  <a:pt x="122" y="161"/>
                </a:lnTo>
                <a:lnTo>
                  <a:pt x="124" y="162"/>
                </a:lnTo>
                <a:lnTo>
                  <a:pt x="127" y="163"/>
                </a:lnTo>
                <a:lnTo>
                  <a:pt x="130" y="164"/>
                </a:lnTo>
                <a:lnTo>
                  <a:pt x="133" y="165"/>
                </a:lnTo>
                <a:lnTo>
                  <a:pt x="137" y="165"/>
                </a:lnTo>
                <a:lnTo>
                  <a:pt x="140" y="165"/>
                </a:lnTo>
                <a:lnTo>
                  <a:pt x="142" y="164"/>
                </a:lnTo>
                <a:lnTo>
                  <a:pt x="145" y="163"/>
                </a:lnTo>
                <a:lnTo>
                  <a:pt x="149" y="162"/>
                </a:lnTo>
                <a:lnTo>
                  <a:pt x="151" y="162"/>
                </a:lnTo>
                <a:lnTo>
                  <a:pt x="154" y="162"/>
                </a:lnTo>
                <a:lnTo>
                  <a:pt x="156" y="163"/>
                </a:lnTo>
                <a:lnTo>
                  <a:pt x="158" y="165"/>
                </a:lnTo>
                <a:lnTo>
                  <a:pt x="158" y="167"/>
                </a:lnTo>
                <a:lnTo>
                  <a:pt x="157" y="169"/>
                </a:lnTo>
                <a:lnTo>
                  <a:pt x="156" y="171"/>
                </a:lnTo>
                <a:lnTo>
                  <a:pt x="155" y="173"/>
                </a:lnTo>
                <a:lnTo>
                  <a:pt x="155" y="176"/>
                </a:lnTo>
                <a:lnTo>
                  <a:pt x="154" y="177"/>
                </a:lnTo>
                <a:lnTo>
                  <a:pt x="155" y="179"/>
                </a:lnTo>
                <a:lnTo>
                  <a:pt x="158" y="181"/>
                </a:lnTo>
                <a:lnTo>
                  <a:pt x="160" y="182"/>
                </a:lnTo>
                <a:lnTo>
                  <a:pt x="164" y="183"/>
                </a:lnTo>
                <a:lnTo>
                  <a:pt x="167" y="183"/>
                </a:lnTo>
                <a:lnTo>
                  <a:pt x="170" y="182"/>
                </a:lnTo>
                <a:lnTo>
                  <a:pt x="173" y="181"/>
                </a:lnTo>
                <a:lnTo>
                  <a:pt x="175" y="179"/>
                </a:lnTo>
                <a:lnTo>
                  <a:pt x="175" y="177"/>
                </a:lnTo>
                <a:lnTo>
                  <a:pt x="175" y="171"/>
                </a:lnTo>
                <a:lnTo>
                  <a:pt x="174" y="166"/>
                </a:lnTo>
                <a:lnTo>
                  <a:pt x="171" y="160"/>
                </a:lnTo>
                <a:lnTo>
                  <a:pt x="168" y="155"/>
                </a:lnTo>
                <a:lnTo>
                  <a:pt x="165" y="151"/>
                </a:lnTo>
                <a:lnTo>
                  <a:pt x="163" y="145"/>
                </a:lnTo>
                <a:lnTo>
                  <a:pt x="162" y="140"/>
                </a:lnTo>
                <a:lnTo>
                  <a:pt x="164" y="134"/>
                </a:lnTo>
                <a:lnTo>
                  <a:pt x="165" y="130"/>
                </a:lnTo>
                <a:lnTo>
                  <a:pt x="167" y="126"/>
                </a:lnTo>
                <a:lnTo>
                  <a:pt x="169" y="122"/>
                </a:lnTo>
                <a:lnTo>
                  <a:pt x="171" y="118"/>
                </a:lnTo>
                <a:lnTo>
                  <a:pt x="174" y="114"/>
                </a:lnTo>
                <a:lnTo>
                  <a:pt x="177" y="111"/>
                </a:lnTo>
                <a:lnTo>
                  <a:pt x="180" y="107"/>
                </a:lnTo>
                <a:lnTo>
                  <a:pt x="183" y="104"/>
                </a:lnTo>
                <a:lnTo>
                  <a:pt x="184" y="111"/>
                </a:lnTo>
                <a:lnTo>
                  <a:pt x="185" y="118"/>
                </a:lnTo>
                <a:lnTo>
                  <a:pt x="186" y="125"/>
                </a:lnTo>
                <a:lnTo>
                  <a:pt x="187" y="131"/>
                </a:lnTo>
                <a:lnTo>
                  <a:pt x="189" y="138"/>
                </a:lnTo>
                <a:lnTo>
                  <a:pt x="192" y="145"/>
                </a:lnTo>
                <a:lnTo>
                  <a:pt x="194" y="151"/>
                </a:lnTo>
                <a:lnTo>
                  <a:pt x="196" y="156"/>
                </a:lnTo>
                <a:lnTo>
                  <a:pt x="198" y="153"/>
                </a:lnTo>
                <a:lnTo>
                  <a:pt x="198" y="152"/>
                </a:lnTo>
                <a:lnTo>
                  <a:pt x="199" y="148"/>
                </a:lnTo>
                <a:lnTo>
                  <a:pt x="199" y="145"/>
                </a:lnTo>
                <a:lnTo>
                  <a:pt x="200" y="142"/>
                </a:lnTo>
                <a:lnTo>
                  <a:pt x="200" y="140"/>
                </a:lnTo>
                <a:lnTo>
                  <a:pt x="201" y="137"/>
                </a:lnTo>
                <a:lnTo>
                  <a:pt x="202" y="134"/>
                </a:lnTo>
                <a:lnTo>
                  <a:pt x="205" y="131"/>
                </a:lnTo>
                <a:lnTo>
                  <a:pt x="207" y="129"/>
                </a:lnTo>
                <a:lnTo>
                  <a:pt x="210" y="127"/>
                </a:lnTo>
                <a:lnTo>
                  <a:pt x="213" y="126"/>
                </a:lnTo>
                <a:lnTo>
                  <a:pt x="215" y="123"/>
                </a:lnTo>
                <a:lnTo>
                  <a:pt x="217" y="121"/>
                </a:lnTo>
                <a:lnTo>
                  <a:pt x="217" y="117"/>
                </a:lnTo>
                <a:lnTo>
                  <a:pt x="217" y="113"/>
                </a:lnTo>
                <a:lnTo>
                  <a:pt x="216" y="108"/>
                </a:lnTo>
                <a:lnTo>
                  <a:pt x="214" y="104"/>
                </a:lnTo>
                <a:lnTo>
                  <a:pt x="213" y="100"/>
                </a:lnTo>
                <a:lnTo>
                  <a:pt x="211" y="96"/>
                </a:lnTo>
                <a:lnTo>
                  <a:pt x="210" y="92"/>
                </a:lnTo>
                <a:lnTo>
                  <a:pt x="207" y="89"/>
                </a:lnTo>
                <a:lnTo>
                  <a:pt x="205" y="85"/>
                </a:lnTo>
                <a:lnTo>
                  <a:pt x="203" y="81"/>
                </a:lnTo>
                <a:lnTo>
                  <a:pt x="202" y="79"/>
                </a:lnTo>
                <a:lnTo>
                  <a:pt x="202" y="78"/>
                </a:lnTo>
                <a:lnTo>
                  <a:pt x="203" y="76"/>
                </a:lnTo>
                <a:lnTo>
                  <a:pt x="204" y="74"/>
                </a:lnTo>
                <a:lnTo>
                  <a:pt x="205" y="72"/>
                </a:lnTo>
                <a:lnTo>
                  <a:pt x="206" y="71"/>
                </a:lnTo>
                <a:lnTo>
                  <a:pt x="206" y="69"/>
                </a:lnTo>
                <a:lnTo>
                  <a:pt x="205" y="67"/>
                </a:lnTo>
                <a:lnTo>
                  <a:pt x="203" y="65"/>
                </a:lnTo>
                <a:lnTo>
                  <a:pt x="202" y="64"/>
                </a:lnTo>
                <a:lnTo>
                  <a:pt x="201" y="61"/>
                </a:lnTo>
                <a:lnTo>
                  <a:pt x="200" y="60"/>
                </a:lnTo>
                <a:lnTo>
                  <a:pt x="199" y="58"/>
                </a:lnTo>
                <a:lnTo>
                  <a:pt x="199" y="56"/>
                </a:lnTo>
                <a:lnTo>
                  <a:pt x="199" y="55"/>
                </a:lnTo>
                <a:lnTo>
                  <a:pt x="200" y="53"/>
                </a:lnTo>
                <a:lnTo>
                  <a:pt x="202" y="50"/>
                </a:lnTo>
                <a:lnTo>
                  <a:pt x="205" y="47"/>
                </a:lnTo>
                <a:lnTo>
                  <a:pt x="206" y="45"/>
                </a:lnTo>
                <a:lnTo>
                  <a:pt x="207" y="42"/>
                </a:lnTo>
                <a:lnTo>
                  <a:pt x="207" y="40"/>
                </a:lnTo>
                <a:lnTo>
                  <a:pt x="207" y="37"/>
                </a:lnTo>
                <a:lnTo>
                  <a:pt x="206" y="35"/>
                </a:lnTo>
                <a:lnTo>
                  <a:pt x="204" y="33"/>
                </a:lnTo>
                <a:lnTo>
                  <a:pt x="202" y="31"/>
                </a:lnTo>
                <a:lnTo>
                  <a:pt x="200" y="29"/>
                </a:lnTo>
                <a:lnTo>
                  <a:pt x="197" y="26"/>
                </a:lnTo>
                <a:lnTo>
                  <a:pt x="195" y="23"/>
                </a:lnTo>
                <a:lnTo>
                  <a:pt x="193" y="20"/>
                </a:lnTo>
                <a:lnTo>
                  <a:pt x="191" y="18"/>
                </a:lnTo>
                <a:lnTo>
                  <a:pt x="188" y="15"/>
                </a:lnTo>
                <a:lnTo>
                  <a:pt x="186" y="13"/>
                </a:lnTo>
                <a:lnTo>
                  <a:pt x="183" y="9"/>
                </a:lnTo>
                <a:lnTo>
                  <a:pt x="179" y="6"/>
                </a:lnTo>
                <a:lnTo>
                  <a:pt x="175" y="3"/>
                </a:lnTo>
                <a:lnTo>
                  <a:pt x="171" y="1"/>
                </a:lnTo>
                <a:lnTo>
                  <a:pt x="167" y="0"/>
                </a:lnTo>
                <a:lnTo>
                  <a:pt x="162" y="0"/>
                </a:lnTo>
                <a:lnTo>
                  <a:pt x="158" y="1"/>
                </a:lnTo>
                <a:lnTo>
                  <a:pt x="155" y="4"/>
                </a:lnTo>
                <a:lnTo>
                  <a:pt x="154" y="6"/>
                </a:lnTo>
                <a:lnTo>
                  <a:pt x="154" y="9"/>
                </a:lnTo>
                <a:lnTo>
                  <a:pt x="155" y="13"/>
                </a:lnTo>
                <a:lnTo>
                  <a:pt x="156" y="16"/>
                </a:lnTo>
                <a:lnTo>
                  <a:pt x="158" y="19"/>
                </a:lnTo>
                <a:lnTo>
                  <a:pt x="160" y="22"/>
                </a:lnTo>
                <a:lnTo>
                  <a:pt x="160" y="26"/>
                </a:lnTo>
                <a:lnTo>
                  <a:pt x="159" y="29"/>
                </a:lnTo>
                <a:lnTo>
                  <a:pt x="157" y="31"/>
                </a:lnTo>
                <a:lnTo>
                  <a:pt x="155" y="33"/>
                </a:lnTo>
                <a:lnTo>
                  <a:pt x="153" y="35"/>
                </a:lnTo>
                <a:lnTo>
                  <a:pt x="149" y="37"/>
                </a:lnTo>
                <a:lnTo>
                  <a:pt x="146" y="38"/>
                </a:lnTo>
                <a:lnTo>
                  <a:pt x="143" y="39"/>
                </a:lnTo>
                <a:lnTo>
                  <a:pt x="140" y="41"/>
                </a:lnTo>
                <a:lnTo>
                  <a:pt x="138" y="42"/>
                </a:lnTo>
                <a:lnTo>
                  <a:pt x="129" y="46"/>
                </a:lnTo>
                <a:lnTo>
                  <a:pt x="123" y="51"/>
                </a:lnTo>
                <a:lnTo>
                  <a:pt x="117" y="56"/>
                </a:lnTo>
                <a:lnTo>
                  <a:pt x="111" y="62"/>
                </a:lnTo>
                <a:lnTo>
                  <a:pt x="107" y="68"/>
                </a:lnTo>
                <a:lnTo>
                  <a:pt x="103" y="75"/>
                </a:lnTo>
                <a:lnTo>
                  <a:pt x="99" y="82"/>
                </a:lnTo>
                <a:lnTo>
                  <a:pt x="97" y="90"/>
                </a:lnTo>
                <a:lnTo>
                  <a:pt x="97" y="88"/>
                </a:lnTo>
                <a:lnTo>
                  <a:pt x="96" y="86"/>
                </a:lnTo>
                <a:lnTo>
                  <a:pt x="96" y="84"/>
                </a:lnTo>
                <a:lnTo>
                  <a:pt x="95" y="82"/>
                </a:lnTo>
                <a:lnTo>
                  <a:pt x="94" y="79"/>
                </a:lnTo>
                <a:lnTo>
                  <a:pt x="94" y="77"/>
                </a:lnTo>
                <a:lnTo>
                  <a:pt x="93" y="75"/>
                </a:lnTo>
                <a:lnTo>
                  <a:pt x="94" y="73"/>
                </a:lnTo>
                <a:lnTo>
                  <a:pt x="92" y="73"/>
                </a:lnTo>
                <a:lnTo>
                  <a:pt x="91" y="73"/>
                </a:lnTo>
                <a:lnTo>
                  <a:pt x="90" y="73"/>
                </a:lnTo>
                <a:lnTo>
                  <a:pt x="88" y="73"/>
                </a:lnTo>
              </a:path>
            </a:pathLst>
          </a:custGeom>
          <a:solidFill>
            <a:srgbClr val="FFCCCC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2" name="Freeform 241"/>
          <p:cNvSpPr>
            <a:spLocks/>
          </p:cNvSpPr>
          <p:nvPr/>
        </p:nvSpPr>
        <p:spPr bwMode="auto">
          <a:xfrm>
            <a:off x="5807075" y="3958536"/>
            <a:ext cx="25400" cy="19050"/>
          </a:xfrm>
          <a:custGeom>
            <a:avLst/>
            <a:gdLst/>
            <a:ahLst/>
            <a:cxnLst>
              <a:cxn ang="0">
                <a:pos x="2" y="8"/>
              </a:cxn>
              <a:cxn ang="0">
                <a:pos x="3" y="8"/>
              </a:cxn>
              <a:cxn ang="0">
                <a:pos x="4" y="8"/>
              </a:cxn>
              <a:cxn ang="0">
                <a:pos x="5" y="8"/>
              </a:cxn>
              <a:cxn ang="0">
                <a:pos x="6" y="8"/>
              </a:cxn>
              <a:cxn ang="0">
                <a:pos x="7" y="9"/>
              </a:cxn>
              <a:cxn ang="0">
                <a:pos x="8" y="9"/>
              </a:cxn>
              <a:cxn ang="0">
                <a:pos x="8" y="11"/>
              </a:cxn>
              <a:cxn ang="0">
                <a:pos x="8" y="12"/>
              </a:cxn>
              <a:cxn ang="0">
                <a:pos x="10" y="12"/>
              </a:cxn>
              <a:cxn ang="0">
                <a:pos x="11" y="12"/>
              </a:cxn>
              <a:cxn ang="0">
                <a:pos x="14" y="12"/>
              </a:cxn>
              <a:cxn ang="0">
                <a:pos x="14" y="11"/>
              </a:cxn>
              <a:cxn ang="0">
                <a:pos x="15" y="10"/>
              </a:cxn>
              <a:cxn ang="0">
                <a:pos x="15" y="8"/>
              </a:cxn>
              <a:cxn ang="0">
                <a:pos x="14" y="7"/>
              </a:cxn>
              <a:cxn ang="0">
                <a:pos x="13" y="6"/>
              </a:cxn>
              <a:cxn ang="0">
                <a:pos x="11" y="5"/>
              </a:cxn>
              <a:cxn ang="0">
                <a:pos x="9" y="3"/>
              </a:cxn>
              <a:cxn ang="0">
                <a:pos x="9" y="2"/>
              </a:cxn>
              <a:cxn ang="0">
                <a:pos x="8" y="0"/>
              </a:cxn>
              <a:cxn ang="0">
                <a:pos x="7" y="0"/>
              </a:cxn>
              <a:cxn ang="0">
                <a:pos x="6" y="0"/>
              </a:cxn>
              <a:cxn ang="0">
                <a:pos x="5" y="0"/>
              </a:cxn>
              <a:cxn ang="0">
                <a:pos x="4" y="1"/>
              </a:cxn>
              <a:cxn ang="0">
                <a:pos x="3" y="2"/>
              </a:cxn>
              <a:cxn ang="0">
                <a:pos x="1" y="3"/>
              </a:cxn>
              <a:cxn ang="0">
                <a:pos x="0" y="5"/>
              </a:cxn>
              <a:cxn ang="0">
                <a:pos x="2" y="8"/>
              </a:cxn>
            </a:cxnLst>
            <a:rect l="0" t="0" r="r" b="b"/>
            <a:pathLst>
              <a:path w="16" h="13">
                <a:moveTo>
                  <a:pt x="2" y="8"/>
                </a:moveTo>
                <a:lnTo>
                  <a:pt x="3" y="8"/>
                </a:lnTo>
                <a:lnTo>
                  <a:pt x="4" y="8"/>
                </a:lnTo>
                <a:lnTo>
                  <a:pt x="5" y="8"/>
                </a:lnTo>
                <a:lnTo>
                  <a:pt x="6" y="8"/>
                </a:lnTo>
                <a:lnTo>
                  <a:pt x="7" y="9"/>
                </a:lnTo>
                <a:lnTo>
                  <a:pt x="8" y="9"/>
                </a:lnTo>
                <a:lnTo>
                  <a:pt x="8" y="11"/>
                </a:lnTo>
                <a:lnTo>
                  <a:pt x="8" y="12"/>
                </a:lnTo>
                <a:lnTo>
                  <a:pt x="10" y="12"/>
                </a:lnTo>
                <a:lnTo>
                  <a:pt x="11" y="12"/>
                </a:lnTo>
                <a:lnTo>
                  <a:pt x="14" y="12"/>
                </a:lnTo>
                <a:lnTo>
                  <a:pt x="14" y="11"/>
                </a:lnTo>
                <a:lnTo>
                  <a:pt x="15" y="10"/>
                </a:lnTo>
                <a:lnTo>
                  <a:pt x="15" y="8"/>
                </a:lnTo>
                <a:lnTo>
                  <a:pt x="14" y="7"/>
                </a:lnTo>
                <a:lnTo>
                  <a:pt x="13" y="6"/>
                </a:lnTo>
                <a:lnTo>
                  <a:pt x="11" y="5"/>
                </a:lnTo>
                <a:lnTo>
                  <a:pt x="9" y="3"/>
                </a:lnTo>
                <a:lnTo>
                  <a:pt x="9" y="2"/>
                </a:lnTo>
                <a:lnTo>
                  <a:pt x="8" y="0"/>
                </a:lnTo>
                <a:lnTo>
                  <a:pt x="7" y="0"/>
                </a:lnTo>
                <a:lnTo>
                  <a:pt x="6" y="0"/>
                </a:lnTo>
                <a:lnTo>
                  <a:pt x="5" y="0"/>
                </a:lnTo>
                <a:lnTo>
                  <a:pt x="4" y="1"/>
                </a:lnTo>
                <a:lnTo>
                  <a:pt x="3" y="2"/>
                </a:lnTo>
                <a:lnTo>
                  <a:pt x="1" y="3"/>
                </a:lnTo>
                <a:lnTo>
                  <a:pt x="0" y="5"/>
                </a:lnTo>
                <a:lnTo>
                  <a:pt x="2" y="8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" name="Freeform 242"/>
          <p:cNvSpPr>
            <a:spLocks/>
          </p:cNvSpPr>
          <p:nvPr/>
        </p:nvSpPr>
        <p:spPr bwMode="auto">
          <a:xfrm>
            <a:off x="5807075" y="3958536"/>
            <a:ext cx="36513" cy="26988"/>
          </a:xfrm>
          <a:custGeom>
            <a:avLst/>
            <a:gdLst/>
            <a:ahLst/>
            <a:cxnLst>
              <a:cxn ang="0">
                <a:pos x="3" y="12"/>
              </a:cxn>
              <a:cxn ang="0">
                <a:pos x="4" y="12"/>
              </a:cxn>
              <a:cxn ang="0">
                <a:pos x="6" y="12"/>
              </a:cxn>
              <a:cxn ang="0">
                <a:pos x="7" y="12"/>
              </a:cxn>
              <a:cxn ang="0">
                <a:pos x="8" y="12"/>
              </a:cxn>
              <a:cxn ang="0">
                <a:pos x="10" y="13"/>
              </a:cxn>
              <a:cxn ang="0">
                <a:pos x="11" y="14"/>
              </a:cxn>
              <a:cxn ang="0">
                <a:pos x="11" y="16"/>
              </a:cxn>
              <a:cxn ang="0">
                <a:pos x="11" y="18"/>
              </a:cxn>
              <a:cxn ang="0">
                <a:pos x="14" y="18"/>
              </a:cxn>
              <a:cxn ang="0">
                <a:pos x="16" y="18"/>
              </a:cxn>
              <a:cxn ang="0">
                <a:pos x="19" y="18"/>
              </a:cxn>
              <a:cxn ang="0">
                <a:pos x="20" y="17"/>
              </a:cxn>
              <a:cxn ang="0">
                <a:pos x="21" y="15"/>
              </a:cxn>
              <a:cxn ang="0">
                <a:pos x="21" y="12"/>
              </a:cxn>
              <a:cxn ang="0">
                <a:pos x="19" y="10"/>
              </a:cxn>
              <a:cxn ang="0">
                <a:pos x="18" y="9"/>
              </a:cxn>
              <a:cxn ang="0">
                <a:pos x="15" y="7"/>
              </a:cxn>
              <a:cxn ang="0">
                <a:pos x="13" y="5"/>
              </a:cxn>
              <a:cxn ang="0">
                <a:pos x="12" y="3"/>
              </a:cxn>
              <a:cxn ang="0">
                <a:pos x="11" y="0"/>
              </a:cxn>
              <a:cxn ang="0">
                <a:pos x="10" y="0"/>
              </a:cxn>
              <a:cxn ang="0">
                <a:pos x="8" y="0"/>
              </a:cxn>
              <a:cxn ang="0">
                <a:pos x="7" y="0"/>
              </a:cxn>
              <a:cxn ang="0">
                <a:pos x="6" y="1"/>
              </a:cxn>
              <a:cxn ang="0">
                <a:pos x="4" y="3"/>
              </a:cxn>
              <a:cxn ang="0">
                <a:pos x="1" y="5"/>
              </a:cxn>
              <a:cxn ang="0">
                <a:pos x="0" y="8"/>
              </a:cxn>
              <a:cxn ang="0">
                <a:pos x="3" y="12"/>
              </a:cxn>
            </a:cxnLst>
            <a:rect l="0" t="0" r="r" b="b"/>
            <a:pathLst>
              <a:path w="22" h="19">
                <a:moveTo>
                  <a:pt x="3" y="12"/>
                </a:moveTo>
                <a:lnTo>
                  <a:pt x="4" y="12"/>
                </a:lnTo>
                <a:lnTo>
                  <a:pt x="6" y="12"/>
                </a:lnTo>
                <a:lnTo>
                  <a:pt x="7" y="12"/>
                </a:lnTo>
                <a:lnTo>
                  <a:pt x="8" y="12"/>
                </a:lnTo>
                <a:lnTo>
                  <a:pt x="10" y="13"/>
                </a:lnTo>
                <a:lnTo>
                  <a:pt x="11" y="14"/>
                </a:lnTo>
                <a:lnTo>
                  <a:pt x="11" y="16"/>
                </a:lnTo>
                <a:lnTo>
                  <a:pt x="11" y="18"/>
                </a:lnTo>
                <a:lnTo>
                  <a:pt x="14" y="18"/>
                </a:lnTo>
                <a:lnTo>
                  <a:pt x="16" y="18"/>
                </a:lnTo>
                <a:lnTo>
                  <a:pt x="19" y="18"/>
                </a:lnTo>
                <a:lnTo>
                  <a:pt x="20" y="17"/>
                </a:lnTo>
                <a:lnTo>
                  <a:pt x="21" y="15"/>
                </a:lnTo>
                <a:lnTo>
                  <a:pt x="21" y="12"/>
                </a:lnTo>
                <a:lnTo>
                  <a:pt x="19" y="10"/>
                </a:lnTo>
                <a:lnTo>
                  <a:pt x="18" y="9"/>
                </a:lnTo>
                <a:lnTo>
                  <a:pt x="15" y="7"/>
                </a:lnTo>
                <a:lnTo>
                  <a:pt x="13" y="5"/>
                </a:lnTo>
                <a:lnTo>
                  <a:pt x="12" y="3"/>
                </a:lnTo>
                <a:lnTo>
                  <a:pt x="11" y="0"/>
                </a:lnTo>
                <a:lnTo>
                  <a:pt x="10" y="0"/>
                </a:lnTo>
                <a:lnTo>
                  <a:pt x="8" y="0"/>
                </a:lnTo>
                <a:lnTo>
                  <a:pt x="7" y="0"/>
                </a:lnTo>
                <a:lnTo>
                  <a:pt x="6" y="1"/>
                </a:lnTo>
                <a:lnTo>
                  <a:pt x="4" y="3"/>
                </a:lnTo>
                <a:lnTo>
                  <a:pt x="1" y="5"/>
                </a:lnTo>
                <a:lnTo>
                  <a:pt x="0" y="8"/>
                </a:lnTo>
                <a:lnTo>
                  <a:pt x="3" y="12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4" name="Freeform 243"/>
          <p:cNvSpPr>
            <a:spLocks/>
          </p:cNvSpPr>
          <p:nvPr/>
        </p:nvSpPr>
        <p:spPr bwMode="auto">
          <a:xfrm>
            <a:off x="5713413" y="4025211"/>
            <a:ext cx="20637" cy="635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7" y="1"/>
              </a:cxn>
              <a:cxn ang="0">
                <a:pos x="6" y="1"/>
              </a:cxn>
              <a:cxn ang="0">
                <a:pos x="4" y="1"/>
              </a:cxn>
              <a:cxn ang="0">
                <a:pos x="2" y="1"/>
              </a:cxn>
              <a:cxn ang="0">
                <a:pos x="1" y="1"/>
              </a:cxn>
              <a:cxn ang="0">
                <a:pos x="0" y="2"/>
              </a:cxn>
              <a:cxn ang="0">
                <a:pos x="1" y="3"/>
              </a:cxn>
              <a:cxn ang="0">
                <a:pos x="3" y="3"/>
              </a:cxn>
              <a:cxn ang="0">
                <a:pos x="4" y="3"/>
              </a:cxn>
              <a:cxn ang="0">
                <a:pos x="6" y="2"/>
              </a:cxn>
              <a:cxn ang="0">
                <a:pos x="8" y="2"/>
              </a:cxn>
              <a:cxn ang="0">
                <a:pos x="9" y="1"/>
              </a:cxn>
              <a:cxn ang="0">
                <a:pos x="11" y="1"/>
              </a:cxn>
              <a:cxn ang="0">
                <a:pos x="12" y="0"/>
              </a:cxn>
              <a:cxn ang="0">
                <a:pos x="11" y="0"/>
              </a:cxn>
              <a:cxn ang="0">
                <a:pos x="10" y="0"/>
              </a:cxn>
              <a:cxn ang="0">
                <a:pos x="9" y="0"/>
              </a:cxn>
              <a:cxn ang="0">
                <a:pos x="8" y="0"/>
              </a:cxn>
            </a:cxnLst>
            <a:rect l="0" t="0" r="r" b="b"/>
            <a:pathLst>
              <a:path w="13" h="4">
                <a:moveTo>
                  <a:pt x="8" y="0"/>
                </a:moveTo>
                <a:lnTo>
                  <a:pt x="7" y="1"/>
                </a:lnTo>
                <a:lnTo>
                  <a:pt x="6" y="1"/>
                </a:lnTo>
                <a:lnTo>
                  <a:pt x="4" y="1"/>
                </a:lnTo>
                <a:lnTo>
                  <a:pt x="2" y="1"/>
                </a:lnTo>
                <a:lnTo>
                  <a:pt x="1" y="1"/>
                </a:lnTo>
                <a:lnTo>
                  <a:pt x="0" y="2"/>
                </a:lnTo>
                <a:lnTo>
                  <a:pt x="1" y="3"/>
                </a:lnTo>
                <a:lnTo>
                  <a:pt x="3" y="3"/>
                </a:lnTo>
                <a:lnTo>
                  <a:pt x="4" y="3"/>
                </a:lnTo>
                <a:lnTo>
                  <a:pt x="6" y="2"/>
                </a:lnTo>
                <a:lnTo>
                  <a:pt x="8" y="2"/>
                </a:lnTo>
                <a:lnTo>
                  <a:pt x="9" y="1"/>
                </a:lnTo>
                <a:lnTo>
                  <a:pt x="11" y="1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8" y="0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" name="Freeform 244"/>
          <p:cNvSpPr>
            <a:spLocks/>
          </p:cNvSpPr>
          <p:nvPr/>
        </p:nvSpPr>
        <p:spPr bwMode="auto">
          <a:xfrm>
            <a:off x="5713413" y="4025211"/>
            <a:ext cx="30162" cy="14288"/>
          </a:xfrm>
          <a:custGeom>
            <a:avLst/>
            <a:gdLst/>
            <a:ahLst/>
            <a:cxnLst>
              <a:cxn ang="0">
                <a:pos x="13" y="1"/>
              </a:cxn>
              <a:cxn ang="0">
                <a:pos x="11" y="2"/>
              </a:cxn>
              <a:cxn ang="0">
                <a:pos x="8" y="3"/>
              </a:cxn>
              <a:cxn ang="0">
                <a:pos x="6" y="3"/>
              </a:cxn>
              <a:cxn ang="0">
                <a:pos x="3" y="4"/>
              </a:cxn>
              <a:cxn ang="0">
                <a:pos x="1" y="4"/>
              </a:cxn>
              <a:cxn ang="0">
                <a:pos x="0" y="5"/>
              </a:cxn>
              <a:cxn ang="0">
                <a:pos x="0" y="6"/>
              </a:cxn>
              <a:cxn ang="0">
                <a:pos x="1" y="8"/>
              </a:cxn>
              <a:cxn ang="0">
                <a:pos x="2" y="9"/>
              </a:cxn>
              <a:cxn ang="0">
                <a:pos x="4" y="9"/>
              </a:cxn>
              <a:cxn ang="0">
                <a:pos x="6" y="9"/>
              </a:cxn>
              <a:cxn ang="0">
                <a:pos x="8" y="7"/>
              </a:cxn>
              <a:cxn ang="0">
                <a:pos x="12" y="6"/>
              </a:cxn>
              <a:cxn ang="0">
                <a:pos x="14" y="4"/>
              </a:cxn>
              <a:cxn ang="0">
                <a:pos x="16" y="2"/>
              </a:cxn>
              <a:cxn ang="0">
                <a:pos x="18" y="0"/>
              </a:cxn>
              <a:cxn ang="0">
                <a:pos x="17" y="0"/>
              </a:cxn>
              <a:cxn ang="0">
                <a:pos x="15" y="0"/>
              </a:cxn>
              <a:cxn ang="0">
                <a:pos x="14" y="0"/>
              </a:cxn>
              <a:cxn ang="0">
                <a:pos x="13" y="1"/>
              </a:cxn>
            </a:cxnLst>
            <a:rect l="0" t="0" r="r" b="b"/>
            <a:pathLst>
              <a:path w="19" h="10">
                <a:moveTo>
                  <a:pt x="13" y="1"/>
                </a:moveTo>
                <a:lnTo>
                  <a:pt x="11" y="2"/>
                </a:lnTo>
                <a:lnTo>
                  <a:pt x="8" y="3"/>
                </a:lnTo>
                <a:lnTo>
                  <a:pt x="6" y="3"/>
                </a:lnTo>
                <a:lnTo>
                  <a:pt x="3" y="4"/>
                </a:lnTo>
                <a:lnTo>
                  <a:pt x="1" y="4"/>
                </a:lnTo>
                <a:lnTo>
                  <a:pt x="0" y="5"/>
                </a:lnTo>
                <a:lnTo>
                  <a:pt x="0" y="6"/>
                </a:lnTo>
                <a:lnTo>
                  <a:pt x="1" y="8"/>
                </a:lnTo>
                <a:lnTo>
                  <a:pt x="2" y="9"/>
                </a:lnTo>
                <a:lnTo>
                  <a:pt x="4" y="9"/>
                </a:lnTo>
                <a:lnTo>
                  <a:pt x="6" y="9"/>
                </a:lnTo>
                <a:lnTo>
                  <a:pt x="8" y="7"/>
                </a:lnTo>
                <a:lnTo>
                  <a:pt x="12" y="6"/>
                </a:lnTo>
                <a:lnTo>
                  <a:pt x="14" y="4"/>
                </a:lnTo>
                <a:lnTo>
                  <a:pt x="16" y="2"/>
                </a:lnTo>
                <a:lnTo>
                  <a:pt x="18" y="0"/>
                </a:lnTo>
                <a:lnTo>
                  <a:pt x="17" y="0"/>
                </a:lnTo>
                <a:lnTo>
                  <a:pt x="15" y="0"/>
                </a:lnTo>
                <a:lnTo>
                  <a:pt x="14" y="0"/>
                </a:lnTo>
                <a:lnTo>
                  <a:pt x="13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" name="Freeform 245"/>
          <p:cNvSpPr>
            <a:spLocks/>
          </p:cNvSpPr>
          <p:nvPr/>
        </p:nvSpPr>
        <p:spPr bwMode="auto">
          <a:xfrm>
            <a:off x="5649913" y="4042674"/>
            <a:ext cx="11112" cy="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1"/>
              </a:cxn>
              <a:cxn ang="0">
                <a:pos x="2" y="3"/>
              </a:cxn>
              <a:cxn ang="0">
                <a:pos x="2" y="5"/>
              </a:cxn>
              <a:cxn ang="0">
                <a:pos x="2" y="6"/>
              </a:cxn>
              <a:cxn ang="0">
                <a:pos x="4" y="5"/>
              </a:cxn>
              <a:cxn ang="0">
                <a:pos x="5" y="4"/>
              </a:cxn>
              <a:cxn ang="0">
                <a:pos x="6" y="3"/>
              </a:cxn>
              <a:cxn ang="0">
                <a:pos x="6" y="1"/>
              </a:cxn>
              <a:cxn ang="0">
                <a:pos x="5" y="0"/>
              </a:cxn>
              <a:cxn ang="0">
                <a:pos x="3" y="1"/>
              </a:cxn>
              <a:cxn ang="0">
                <a:pos x="2" y="1"/>
              </a:cxn>
              <a:cxn ang="0">
                <a:pos x="0" y="2"/>
              </a:cxn>
              <a:cxn ang="0">
                <a:pos x="0" y="1"/>
              </a:cxn>
              <a:cxn ang="0">
                <a:pos x="0" y="0"/>
              </a:cxn>
            </a:cxnLst>
            <a:rect l="0" t="0" r="r" b="b"/>
            <a:pathLst>
              <a:path w="7" h="7">
                <a:moveTo>
                  <a:pt x="0" y="0"/>
                </a:moveTo>
                <a:lnTo>
                  <a:pt x="2" y="1"/>
                </a:lnTo>
                <a:lnTo>
                  <a:pt x="2" y="3"/>
                </a:lnTo>
                <a:lnTo>
                  <a:pt x="2" y="5"/>
                </a:lnTo>
                <a:lnTo>
                  <a:pt x="2" y="6"/>
                </a:lnTo>
                <a:lnTo>
                  <a:pt x="4" y="5"/>
                </a:lnTo>
                <a:lnTo>
                  <a:pt x="5" y="4"/>
                </a:lnTo>
                <a:lnTo>
                  <a:pt x="6" y="3"/>
                </a:lnTo>
                <a:lnTo>
                  <a:pt x="6" y="1"/>
                </a:lnTo>
                <a:lnTo>
                  <a:pt x="5" y="0"/>
                </a:lnTo>
                <a:lnTo>
                  <a:pt x="3" y="1"/>
                </a:lnTo>
                <a:lnTo>
                  <a:pt x="2" y="1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7" name="Freeform 246"/>
          <p:cNvSpPr>
            <a:spLocks/>
          </p:cNvSpPr>
          <p:nvPr/>
        </p:nvSpPr>
        <p:spPr bwMode="auto">
          <a:xfrm>
            <a:off x="5649913" y="4042674"/>
            <a:ext cx="20637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2"/>
              </a:cxn>
              <a:cxn ang="0">
                <a:pos x="4" y="5"/>
              </a:cxn>
              <a:cxn ang="0">
                <a:pos x="3" y="9"/>
              </a:cxn>
              <a:cxn ang="0">
                <a:pos x="3" y="12"/>
              </a:cxn>
              <a:cxn ang="0">
                <a:pos x="7" y="10"/>
              </a:cxn>
              <a:cxn ang="0">
                <a:pos x="10" y="8"/>
              </a:cxn>
              <a:cxn ang="0">
                <a:pos x="12" y="5"/>
              </a:cxn>
              <a:cxn ang="0">
                <a:pos x="11" y="1"/>
              </a:cxn>
              <a:cxn ang="0">
                <a:pos x="9" y="0"/>
              </a:cxn>
              <a:cxn ang="0">
                <a:pos x="6" y="1"/>
              </a:cxn>
              <a:cxn ang="0">
                <a:pos x="3" y="2"/>
              </a:cxn>
              <a:cxn ang="0">
                <a:pos x="0" y="3"/>
              </a:cxn>
              <a:cxn ang="0">
                <a:pos x="0" y="2"/>
              </a:cxn>
              <a:cxn ang="0">
                <a:pos x="0" y="1"/>
              </a:cxn>
              <a:cxn ang="0">
                <a:pos x="0" y="0"/>
              </a:cxn>
            </a:cxnLst>
            <a:rect l="0" t="0" r="r" b="b"/>
            <a:pathLst>
              <a:path w="13" h="13">
                <a:moveTo>
                  <a:pt x="0" y="0"/>
                </a:moveTo>
                <a:lnTo>
                  <a:pt x="3" y="2"/>
                </a:lnTo>
                <a:lnTo>
                  <a:pt x="4" y="5"/>
                </a:lnTo>
                <a:lnTo>
                  <a:pt x="3" y="9"/>
                </a:lnTo>
                <a:lnTo>
                  <a:pt x="3" y="12"/>
                </a:lnTo>
                <a:lnTo>
                  <a:pt x="7" y="10"/>
                </a:lnTo>
                <a:lnTo>
                  <a:pt x="10" y="8"/>
                </a:lnTo>
                <a:lnTo>
                  <a:pt x="12" y="5"/>
                </a:lnTo>
                <a:lnTo>
                  <a:pt x="11" y="1"/>
                </a:lnTo>
                <a:lnTo>
                  <a:pt x="9" y="0"/>
                </a:lnTo>
                <a:lnTo>
                  <a:pt x="6" y="1"/>
                </a:lnTo>
                <a:lnTo>
                  <a:pt x="3" y="2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FF99CC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8" name="Freeform 247"/>
          <p:cNvSpPr>
            <a:spLocks/>
          </p:cNvSpPr>
          <p:nvPr/>
        </p:nvSpPr>
        <p:spPr bwMode="auto">
          <a:xfrm>
            <a:off x="5527675" y="4203011"/>
            <a:ext cx="20638" cy="9525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6" y="1"/>
              </a:cxn>
              <a:cxn ang="0">
                <a:pos x="4" y="1"/>
              </a:cxn>
              <a:cxn ang="0">
                <a:pos x="2" y="1"/>
              </a:cxn>
              <a:cxn ang="0">
                <a:pos x="1" y="2"/>
              </a:cxn>
              <a:cxn ang="0">
                <a:pos x="0" y="3"/>
              </a:cxn>
              <a:cxn ang="0">
                <a:pos x="1" y="5"/>
              </a:cxn>
              <a:cxn ang="0">
                <a:pos x="2" y="5"/>
              </a:cxn>
              <a:cxn ang="0">
                <a:pos x="4" y="5"/>
              </a:cxn>
              <a:cxn ang="0">
                <a:pos x="6" y="5"/>
              </a:cxn>
              <a:cxn ang="0">
                <a:pos x="7" y="5"/>
              </a:cxn>
              <a:cxn ang="0">
                <a:pos x="8" y="4"/>
              </a:cxn>
              <a:cxn ang="0">
                <a:pos x="10" y="4"/>
              </a:cxn>
              <a:cxn ang="0">
                <a:pos x="11" y="3"/>
              </a:cxn>
              <a:cxn ang="0">
                <a:pos x="11" y="2"/>
              </a:cxn>
              <a:cxn ang="0">
                <a:pos x="12" y="1"/>
              </a:cxn>
              <a:cxn ang="0">
                <a:pos x="11" y="0"/>
              </a:cxn>
              <a:cxn ang="0">
                <a:pos x="10" y="0"/>
              </a:cxn>
              <a:cxn ang="0">
                <a:pos x="8" y="0"/>
              </a:cxn>
            </a:cxnLst>
            <a:rect l="0" t="0" r="r" b="b"/>
            <a:pathLst>
              <a:path w="13" h="6">
                <a:moveTo>
                  <a:pt x="8" y="0"/>
                </a:moveTo>
                <a:lnTo>
                  <a:pt x="6" y="1"/>
                </a:lnTo>
                <a:lnTo>
                  <a:pt x="4" y="1"/>
                </a:lnTo>
                <a:lnTo>
                  <a:pt x="2" y="1"/>
                </a:lnTo>
                <a:lnTo>
                  <a:pt x="1" y="2"/>
                </a:lnTo>
                <a:lnTo>
                  <a:pt x="0" y="3"/>
                </a:lnTo>
                <a:lnTo>
                  <a:pt x="1" y="5"/>
                </a:lnTo>
                <a:lnTo>
                  <a:pt x="2" y="5"/>
                </a:lnTo>
                <a:lnTo>
                  <a:pt x="4" y="5"/>
                </a:lnTo>
                <a:lnTo>
                  <a:pt x="6" y="5"/>
                </a:lnTo>
                <a:lnTo>
                  <a:pt x="7" y="5"/>
                </a:lnTo>
                <a:lnTo>
                  <a:pt x="8" y="4"/>
                </a:lnTo>
                <a:lnTo>
                  <a:pt x="10" y="4"/>
                </a:lnTo>
                <a:lnTo>
                  <a:pt x="11" y="3"/>
                </a:lnTo>
                <a:lnTo>
                  <a:pt x="11" y="2"/>
                </a:lnTo>
                <a:lnTo>
                  <a:pt x="12" y="1"/>
                </a:lnTo>
                <a:lnTo>
                  <a:pt x="11" y="0"/>
                </a:lnTo>
                <a:lnTo>
                  <a:pt x="10" y="0"/>
                </a:lnTo>
                <a:lnTo>
                  <a:pt x="8" y="0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9" name="Freeform 248"/>
          <p:cNvSpPr>
            <a:spLocks/>
          </p:cNvSpPr>
          <p:nvPr/>
        </p:nvSpPr>
        <p:spPr bwMode="auto">
          <a:xfrm>
            <a:off x="5527675" y="4203011"/>
            <a:ext cx="30163" cy="17463"/>
          </a:xfrm>
          <a:custGeom>
            <a:avLst/>
            <a:gdLst/>
            <a:ahLst/>
            <a:cxnLst>
              <a:cxn ang="0">
                <a:pos x="13" y="1"/>
              </a:cxn>
              <a:cxn ang="0">
                <a:pos x="10" y="3"/>
              </a:cxn>
              <a:cxn ang="0">
                <a:pos x="6" y="3"/>
              </a:cxn>
              <a:cxn ang="0">
                <a:pos x="3" y="3"/>
              </a:cxn>
              <a:cxn ang="0">
                <a:pos x="1" y="4"/>
              </a:cxn>
              <a:cxn ang="0">
                <a:pos x="0" y="6"/>
              </a:cxn>
              <a:cxn ang="0">
                <a:pos x="0" y="7"/>
              </a:cxn>
              <a:cxn ang="0">
                <a:pos x="1" y="10"/>
              </a:cxn>
              <a:cxn ang="0">
                <a:pos x="3" y="11"/>
              </a:cxn>
              <a:cxn ang="0">
                <a:pos x="5" y="11"/>
              </a:cxn>
              <a:cxn ang="0">
                <a:pos x="8" y="10"/>
              </a:cxn>
              <a:cxn ang="0">
                <a:pos x="11" y="10"/>
              </a:cxn>
              <a:cxn ang="0">
                <a:pos x="13" y="9"/>
              </a:cxn>
              <a:cxn ang="0">
                <a:pos x="15" y="8"/>
              </a:cxn>
              <a:cxn ang="0">
                <a:pos x="17" y="6"/>
              </a:cxn>
              <a:cxn ang="0">
                <a:pos x="17" y="5"/>
              </a:cxn>
              <a:cxn ang="0">
                <a:pos x="18" y="3"/>
              </a:cxn>
              <a:cxn ang="0">
                <a:pos x="18" y="2"/>
              </a:cxn>
              <a:cxn ang="0">
                <a:pos x="17" y="1"/>
              </a:cxn>
              <a:cxn ang="0">
                <a:pos x="15" y="0"/>
              </a:cxn>
              <a:cxn ang="0">
                <a:pos x="13" y="1"/>
              </a:cxn>
            </a:cxnLst>
            <a:rect l="0" t="0" r="r" b="b"/>
            <a:pathLst>
              <a:path w="19" h="12">
                <a:moveTo>
                  <a:pt x="13" y="1"/>
                </a:moveTo>
                <a:lnTo>
                  <a:pt x="10" y="3"/>
                </a:lnTo>
                <a:lnTo>
                  <a:pt x="6" y="3"/>
                </a:lnTo>
                <a:lnTo>
                  <a:pt x="3" y="3"/>
                </a:lnTo>
                <a:lnTo>
                  <a:pt x="1" y="4"/>
                </a:lnTo>
                <a:lnTo>
                  <a:pt x="0" y="6"/>
                </a:lnTo>
                <a:lnTo>
                  <a:pt x="0" y="7"/>
                </a:lnTo>
                <a:lnTo>
                  <a:pt x="1" y="10"/>
                </a:lnTo>
                <a:lnTo>
                  <a:pt x="3" y="11"/>
                </a:lnTo>
                <a:lnTo>
                  <a:pt x="5" y="11"/>
                </a:lnTo>
                <a:lnTo>
                  <a:pt x="8" y="10"/>
                </a:lnTo>
                <a:lnTo>
                  <a:pt x="11" y="10"/>
                </a:lnTo>
                <a:lnTo>
                  <a:pt x="13" y="9"/>
                </a:lnTo>
                <a:lnTo>
                  <a:pt x="15" y="8"/>
                </a:lnTo>
                <a:lnTo>
                  <a:pt x="17" y="6"/>
                </a:lnTo>
                <a:lnTo>
                  <a:pt x="17" y="5"/>
                </a:lnTo>
                <a:lnTo>
                  <a:pt x="18" y="3"/>
                </a:lnTo>
                <a:lnTo>
                  <a:pt x="18" y="2"/>
                </a:lnTo>
                <a:lnTo>
                  <a:pt x="17" y="1"/>
                </a:lnTo>
                <a:lnTo>
                  <a:pt x="15" y="0"/>
                </a:lnTo>
                <a:lnTo>
                  <a:pt x="13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" name="Freeform 249"/>
          <p:cNvSpPr>
            <a:spLocks/>
          </p:cNvSpPr>
          <p:nvPr/>
        </p:nvSpPr>
        <p:spPr bwMode="auto">
          <a:xfrm>
            <a:off x="5870575" y="4328424"/>
            <a:ext cx="14288" cy="11112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3" y="1"/>
              </a:cxn>
              <a:cxn ang="0">
                <a:pos x="3" y="2"/>
              </a:cxn>
              <a:cxn ang="0">
                <a:pos x="3" y="4"/>
              </a:cxn>
              <a:cxn ang="0">
                <a:pos x="4" y="5"/>
              </a:cxn>
              <a:cxn ang="0">
                <a:pos x="5" y="7"/>
              </a:cxn>
              <a:cxn ang="0">
                <a:pos x="6" y="6"/>
              </a:cxn>
              <a:cxn ang="0">
                <a:pos x="7" y="5"/>
              </a:cxn>
              <a:cxn ang="0">
                <a:pos x="8" y="5"/>
              </a:cxn>
              <a:cxn ang="0">
                <a:pos x="8" y="4"/>
              </a:cxn>
              <a:cxn ang="0">
                <a:pos x="8" y="3"/>
              </a:cxn>
              <a:cxn ang="0">
                <a:pos x="8" y="2"/>
              </a:cxn>
              <a:cxn ang="0">
                <a:pos x="8" y="1"/>
              </a:cxn>
              <a:cxn ang="0">
                <a:pos x="7" y="0"/>
              </a:cxn>
              <a:cxn ang="0">
                <a:pos x="6" y="0"/>
              </a:cxn>
              <a:cxn ang="0">
                <a:pos x="5" y="1"/>
              </a:cxn>
              <a:cxn ang="0">
                <a:pos x="4" y="1"/>
              </a:cxn>
              <a:cxn ang="0">
                <a:pos x="3" y="2"/>
              </a:cxn>
              <a:cxn ang="0">
                <a:pos x="2" y="2"/>
              </a:cxn>
              <a:cxn ang="0">
                <a:pos x="1" y="3"/>
              </a:cxn>
              <a:cxn ang="0">
                <a:pos x="0" y="2"/>
              </a:cxn>
              <a:cxn ang="0">
                <a:pos x="1" y="2"/>
              </a:cxn>
              <a:cxn ang="0">
                <a:pos x="2" y="2"/>
              </a:cxn>
            </a:cxnLst>
            <a:rect l="0" t="0" r="r" b="b"/>
            <a:pathLst>
              <a:path w="9" h="8">
                <a:moveTo>
                  <a:pt x="2" y="2"/>
                </a:moveTo>
                <a:lnTo>
                  <a:pt x="3" y="1"/>
                </a:lnTo>
                <a:lnTo>
                  <a:pt x="3" y="2"/>
                </a:lnTo>
                <a:lnTo>
                  <a:pt x="3" y="4"/>
                </a:lnTo>
                <a:lnTo>
                  <a:pt x="4" y="5"/>
                </a:lnTo>
                <a:lnTo>
                  <a:pt x="5" y="7"/>
                </a:lnTo>
                <a:lnTo>
                  <a:pt x="6" y="6"/>
                </a:lnTo>
                <a:lnTo>
                  <a:pt x="7" y="5"/>
                </a:lnTo>
                <a:lnTo>
                  <a:pt x="8" y="5"/>
                </a:lnTo>
                <a:lnTo>
                  <a:pt x="8" y="4"/>
                </a:lnTo>
                <a:lnTo>
                  <a:pt x="8" y="3"/>
                </a:lnTo>
                <a:lnTo>
                  <a:pt x="8" y="2"/>
                </a:lnTo>
                <a:lnTo>
                  <a:pt x="8" y="1"/>
                </a:lnTo>
                <a:lnTo>
                  <a:pt x="7" y="0"/>
                </a:lnTo>
                <a:lnTo>
                  <a:pt x="6" y="0"/>
                </a:lnTo>
                <a:lnTo>
                  <a:pt x="5" y="1"/>
                </a:lnTo>
                <a:lnTo>
                  <a:pt x="4" y="1"/>
                </a:lnTo>
                <a:lnTo>
                  <a:pt x="3" y="2"/>
                </a:lnTo>
                <a:lnTo>
                  <a:pt x="2" y="2"/>
                </a:lnTo>
                <a:lnTo>
                  <a:pt x="1" y="3"/>
                </a:lnTo>
                <a:lnTo>
                  <a:pt x="0" y="2"/>
                </a:lnTo>
                <a:lnTo>
                  <a:pt x="1" y="2"/>
                </a:lnTo>
                <a:lnTo>
                  <a:pt x="2" y="2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" name="Freeform 250"/>
          <p:cNvSpPr>
            <a:spLocks/>
          </p:cNvSpPr>
          <p:nvPr/>
        </p:nvSpPr>
        <p:spPr bwMode="auto">
          <a:xfrm>
            <a:off x="5870575" y="4328424"/>
            <a:ext cx="23813" cy="20637"/>
          </a:xfrm>
          <a:custGeom>
            <a:avLst/>
            <a:gdLst/>
            <a:ahLst/>
            <a:cxnLst>
              <a:cxn ang="0">
                <a:pos x="3" y="4"/>
              </a:cxn>
              <a:cxn ang="0">
                <a:pos x="4" y="3"/>
              </a:cxn>
              <a:cxn ang="0">
                <a:pos x="5" y="2"/>
              </a:cxn>
              <a:cxn ang="0">
                <a:pos x="6" y="1"/>
              </a:cxn>
              <a:cxn ang="0">
                <a:pos x="5" y="4"/>
              </a:cxn>
              <a:cxn ang="0">
                <a:pos x="6" y="7"/>
              </a:cxn>
              <a:cxn ang="0">
                <a:pos x="7" y="10"/>
              </a:cxn>
              <a:cxn ang="0">
                <a:pos x="8" y="13"/>
              </a:cxn>
              <a:cxn ang="0">
                <a:pos x="10" y="12"/>
              </a:cxn>
              <a:cxn ang="0">
                <a:pos x="11" y="11"/>
              </a:cxn>
              <a:cxn ang="0">
                <a:pos x="13" y="10"/>
              </a:cxn>
              <a:cxn ang="0">
                <a:pos x="14" y="9"/>
              </a:cxn>
              <a:cxn ang="0">
                <a:pos x="14" y="7"/>
              </a:cxn>
              <a:cxn ang="0">
                <a:pos x="14" y="5"/>
              </a:cxn>
              <a:cxn ang="0">
                <a:pos x="14" y="3"/>
              </a:cxn>
              <a:cxn ang="0">
                <a:pos x="14" y="2"/>
              </a:cxn>
              <a:cxn ang="0">
                <a:pos x="12" y="0"/>
              </a:cxn>
              <a:cxn ang="0">
                <a:pos x="10" y="0"/>
              </a:cxn>
              <a:cxn ang="0">
                <a:pos x="9" y="1"/>
              </a:cxn>
              <a:cxn ang="0">
                <a:pos x="7" y="2"/>
              </a:cxn>
              <a:cxn ang="0">
                <a:pos x="6" y="3"/>
              </a:cxn>
              <a:cxn ang="0">
                <a:pos x="4" y="4"/>
              </a:cxn>
              <a:cxn ang="0">
                <a:pos x="2" y="5"/>
              </a:cxn>
              <a:cxn ang="0">
                <a:pos x="0" y="4"/>
              </a:cxn>
              <a:cxn ang="0">
                <a:pos x="1" y="4"/>
              </a:cxn>
              <a:cxn ang="0">
                <a:pos x="2" y="4"/>
              </a:cxn>
              <a:cxn ang="0">
                <a:pos x="3" y="4"/>
              </a:cxn>
            </a:cxnLst>
            <a:rect l="0" t="0" r="r" b="b"/>
            <a:pathLst>
              <a:path w="15" h="14">
                <a:moveTo>
                  <a:pt x="3" y="4"/>
                </a:moveTo>
                <a:lnTo>
                  <a:pt x="4" y="3"/>
                </a:lnTo>
                <a:lnTo>
                  <a:pt x="5" y="2"/>
                </a:lnTo>
                <a:lnTo>
                  <a:pt x="6" y="1"/>
                </a:lnTo>
                <a:lnTo>
                  <a:pt x="5" y="4"/>
                </a:lnTo>
                <a:lnTo>
                  <a:pt x="6" y="7"/>
                </a:lnTo>
                <a:lnTo>
                  <a:pt x="7" y="10"/>
                </a:lnTo>
                <a:lnTo>
                  <a:pt x="8" y="13"/>
                </a:lnTo>
                <a:lnTo>
                  <a:pt x="10" y="12"/>
                </a:lnTo>
                <a:lnTo>
                  <a:pt x="11" y="11"/>
                </a:lnTo>
                <a:lnTo>
                  <a:pt x="13" y="10"/>
                </a:lnTo>
                <a:lnTo>
                  <a:pt x="14" y="9"/>
                </a:lnTo>
                <a:lnTo>
                  <a:pt x="14" y="7"/>
                </a:lnTo>
                <a:lnTo>
                  <a:pt x="14" y="5"/>
                </a:lnTo>
                <a:lnTo>
                  <a:pt x="14" y="3"/>
                </a:lnTo>
                <a:lnTo>
                  <a:pt x="14" y="2"/>
                </a:lnTo>
                <a:lnTo>
                  <a:pt x="12" y="0"/>
                </a:lnTo>
                <a:lnTo>
                  <a:pt x="10" y="0"/>
                </a:lnTo>
                <a:lnTo>
                  <a:pt x="9" y="1"/>
                </a:lnTo>
                <a:lnTo>
                  <a:pt x="7" y="2"/>
                </a:lnTo>
                <a:lnTo>
                  <a:pt x="6" y="3"/>
                </a:lnTo>
                <a:lnTo>
                  <a:pt x="4" y="4"/>
                </a:lnTo>
                <a:lnTo>
                  <a:pt x="2" y="5"/>
                </a:lnTo>
                <a:lnTo>
                  <a:pt x="0" y="4"/>
                </a:lnTo>
                <a:lnTo>
                  <a:pt x="1" y="4"/>
                </a:lnTo>
                <a:lnTo>
                  <a:pt x="2" y="4"/>
                </a:lnTo>
                <a:lnTo>
                  <a:pt x="3" y="4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2" name="Freeform 251"/>
          <p:cNvSpPr>
            <a:spLocks/>
          </p:cNvSpPr>
          <p:nvPr/>
        </p:nvSpPr>
        <p:spPr bwMode="auto">
          <a:xfrm>
            <a:off x="5854700" y="4279211"/>
            <a:ext cx="7938" cy="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3"/>
              </a:cxn>
              <a:cxn ang="0">
                <a:pos x="0" y="4"/>
              </a:cxn>
              <a:cxn ang="0">
                <a:pos x="1" y="5"/>
              </a:cxn>
              <a:cxn ang="0">
                <a:pos x="2" y="6"/>
              </a:cxn>
              <a:cxn ang="0">
                <a:pos x="3" y="6"/>
              </a:cxn>
              <a:cxn ang="0">
                <a:pos x="4" y="5"/>
              </a:cxn>
              <a:cxn ang="0">
                <a:pos x="4" y="4"/>
              </a:cxn>
              <a:cxn ang="0">
                <a:pos x="3" y="3"/>
              </a:cxn>
              <a:cxn ang="0">
                <a:pos x="2" y="2"/>
              </a:cxn>
              <a:cxn ang="0">
                <a:pos x="1" y="1"/>
              </a:cxn>
              <a:cxn ang="0">
                <a:pos x="0" y="0"/>
              </a:cxn>
            </a:cxnLst>
            <a:rect l="0" t="0" r="r" b="b"/>
            <a:pathLst>
              <a:path w="5" h="7">
                <a:moveTo>
                  <a:pt x="0" y="0"/>
                </a:move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1" y="5"/>
                </a:lnTo>
                <a:lnTo>
                  <a:pt x="2" y="6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3" y="3"/>
                </a:lnTo>
                <a:lnTo>
                  <a:pt x="2" y="2"/>
                </a:lnTo>
                <a:lnTo>
                  <a:pt x="1" y="1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3" name="Freeform 252"/>
          <p:cNvSpPr>
            <a:spLocks/>
          </p:cNvSpPr>
          <p:nvPr/>
        </p:nvSpPr>
        <p:spPr bwMode="auto">
          <a:xfrm>
            <a:off x="5854700" y="4279211"/>
            <a:ext cx="19050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3"/>
              </a:cxn>
              <a:cxn ang="0">
                <a:pos x="1" y="5"/>
              </a:cxn>
              <a:cxn ang="0">
                <a:pos x="1" y="7"/>
              </a:cxn>
              <a:cxn ang="0">
                <a:pos x="3" y="9"/>
              </a:cxn>
              <a:cxn ang="0">
                <a:pos x="4" y="11"/>
              </a:cxn>
              <a:cxn ang="0">
                <a:pos x="6" y="11"/>
              </a:cxn>
              <a:cxn ang="0">
                <a:pos x="7" y="12"/>
              </a:cxn>
              <a:cxn ang="0">
                <a:pos x="9" y="11"/>
              </a:cxn>
              <a:cxn ang="0">
                <a:pos x="10" y="10"/>
              </a:cxn>
              <a:cxn ang="0">
                <a:pos x="11" y="8"/>
              </a:cxn>
              <a:cxn ang="0">
                <a:pos x="10" y="7"/>
              </a:cxn>
              <a:cxn ang="0">
                <a:pos x="9" y="5"/>
              </a:cxn>
              <a:cxn ang="0">
                <a:pos x="7" y="4"/>
              </a:cxn>
              <a:cxn ang="0">
                <a:pos x="6" y="3"/>
              </a:cxn>
              <a:cxn ang="0">
                <a:pos x="2" y="1"/>
              </a:cxn>
              <a:cxn ang="0">
                <a:pos x="0" y="0"/>
              </a:cxn>
            </a:cxnLst>
            <a:rect l="0" t="0" r="r" b="b"/>
            <a:pathLst>
              <a:path w="12" h="13">
                <a:moveTo>
                  <a:pt x="0" y="0"/>
                </a:moveTo>
                <a:lnTo>
                  <a:pt x="1" y="3"/>
                </a:lnTo>
                <a:lnTo>
                  <a:pt x="1" y="5"/>
                </a:lnTo>
                <a:lnTo>
                  <a:pt x="1" y="7"/>
                </a:lnTo>
                <a:lnTo>
                  <a:pt x="3" y="9"/>
                </a:lnTo>
                <a:lnTo>
                  <a:pt x="4" y="11"/>
                </a:lnTo>
                <a:lnTo>
                  <a:pt x="6" y="11"/>
                </a:lnTo>
                <a:lnTo>
                  <a:pt x="7" y="12"/>
                </a:lnTo>
                <a:lnTo>
                  <a:pt x="9" y="11"/>
                </a:lnTo>
                <a:lnTo>
                  <a:pt x="10" y="10"/>
                </a:lnTo>
                <a:lnTo>
                  <a:pt x="11" y="8"/>
                </a:lnTo>
                <a:lnTo>
                  <a:pt x="10" y="7"/>
                </a:lnTo>
                <a:lnTo>
                  <a:pt x="9" y="5"/>
                </a:lnTo>
                <a:lnTo>
                  <a:pt x="7" y="4"/>
                </a:lnTo>
                <a:lnTo>
                  <a:pt x="6" y="3"/>
                </a:lnTo>
                <a:lnTo>
                  <a:pt x="2" y="1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" name="Freeform 253"/>
          <p:cNvSpPr>
            <a:spLocks/>
          </p:cNvSpPr>
          <p:nvPr/>
        </p:nvSpPr>
        <p:spPr bwMode="auto">
          <a:xfrm>
            <a:off x="5776913" y="4296674"/>
            <a:ext cx="6350" cy="1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"/>
              </a:cxn>
              <a:cxn ang="0">
                <a:pos x="1" y="2"/>
              </a:cxn>
              <a:cxn ang="0">
                <a:pos x="1" y="4"/>
              </a:cxn>
              <a:cxn ang="0">
                <a:pos x="1" y="5"/>
              </a:cxn>
              <a:cxn ang="0">
                <a:pos x="1" y="7"/>
              </a:cxn>
              <a:cxn ang="0">
                <a:pos x="1" y="8"/>
              </a:cxn>
              <a:cxn ang="0">
                <a:pos x="1" y="9"/>
              </a:cxn>
              <a:cxn ang="0">
                <a:pos x="1" y="8"/>
              </a:cxn>
              <a:cxn ang="0">
                <a:pos x="2" y="8"/>
              </a:cxn>
              <a:cxn ang="0">
                <a:pos x="3" y="7"/>
              </a:cxn>
              <a:cxn ang="0">
                <a:pos x="3" y="4"/>
              </a:cxn>
              <a:cxn ang="0">
                <a:pos x="2" y="2"/>
              </a:cxn>
              <a:cxn ang="0">
                <a:pos x="1" y="1"/>
              </a:cxn>
              <a:cxn ang="0">
                <a:pos x="0" y="0"/>
              </a:cxn>
            </a:cxnLst>
            <a:rect l="0" t="0" r="r" b="b"/>
            <a:pathLst>
              <a:path w="4" h="10">
                <a:moveTo>
                  <a:pt x="0" y="0"/>
                </a:moveTo>
                <a:lnTo>
                  <a:pt x="0" y="1"/>
                </a:lnTo>
                <a:lnTo>
                  <a:pt x="1" y="2"/>
                </a:lnTo>
                <a:lnTo>
                  <a:pt x="1" y="4"/>
                </a:lnTo>
                <a:lnTo>
                  <a:pt x="1" y="5"/>
                </a:lnTo>
                <a:lnTo>
                  <a:pt x="1" y="7"/>
                </a:lnTo>
                <a:lnTo>
                  <a:pt x="1" y="8"/>
                </a:lnTo>
                <a:lnTo>
                  <a:pt x="1" y="9"/>
                </a:lnTo>
                <a:lnTo>
                  <a:pt x="1" y="8"/>
                </a:lnTo>
                <a:lnTo>
                  <a:pt x="2" y="8"/>
                </a:lnTo>
                <a:lnTo>
                  <a:pt x="3" y="7"/>
                </a:lnTo>
                <a:lnTo>
                  <a:pt x="3" y="4"/>
                </a:lnTo>
                <a:lnTo>
                  <a:pt x="2" y="2"/>
                </a:lnTo>
                <a:lnTo>
                  <a:pt x="1" y="1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" name="Freeform 254"/>
          <p:cNvSpPr>
            <a:spLocks/>
          </p:cNvSpPr>
          <p:nvPr/>
        </p:nvSpPr>
        <p:spPr bwMode="auto">
          <a:xfrm>
            <a:off x="5776913" y="4296674"/>
            <a:ext cx="17462" cy="20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2"/>
              </a:cxn>
              <a:cxn ang="0">
                <a:pos x="2" y="4"/>
              </a:cxn>
              <a:cxn ang="0">
                <a:pos x="3" y="6"/>
              </a:cxn>
              <a:cxn ang="0">
                <a:pos x="3" y="7"/>
              </a:cxn>
              <a:cxn ang="0">
                <a:pos x="3" y="8"/>
              </a:cxn>
              <a:cxn ang="0">
                <a:pos x="3" y="10"/>
              </a:cxn>
              <a:cxn ang="0">
                <a:pos x="3" y="12"/>
              </a:cxn>
              <a:cxn ang="0">
                <a:pos x="3" y="14"/>
              </a:cxn>
              <a:cxn ang="0">
                <a:pos x="4" y="13"/>
              </a:cxn>
              <a:cxn ang="0">
                <a:pos x="7" y="13"/>
              </a:cxn>
              <a:cxn ang="0">
                <a:pos x="8" y="12"/>
              </a:cxn>
              <a:cxn ang="0">
                <a:pos x="9" y="11"/>
              </a:cxn>
              <a:cxn ang="0">
                <a:pos x="10" y="7"/>
              </a:cxn>
              <a:cxn ang="0">
                <a:pos x="8" y="4"/>
              </a:cxn>
              <a:cxn ang="0">
                <a:pos x="4" y="2"/>
              </a:cxn>
              <a:cxn ang="0">
                <a:pos x="0" y="0"/>
              </a:cxn>
            </a:cxnLst>
            <a:rect l="0" t="0" r="r" b="b"/>
            <a:pathLst>
              <a:path w="11" h="15">
                <a:moveTo>
                  <a:pt x="0" y="0"/>
                </a:moveTo>
                <a:lnTo>
                  <a:pt x="1" y="2"/>
                </a:lnTo>
                <a:lnTo>
                  <a:pt x="2" y="4"/>
                </a:lnTo>
                <a:lnTo>
                  <a:pt x="3" y="6"/>
                </a:lnTo>
                <a:lnTo>
                  <a:pt x="3" y="7"/>
                </a:lnTo>
                <a:lnTo>
                  <a:pt x="3" y="8"/>
                </a:lnTo>
                <a:lnTo>
                  <a:pt x="3" y="10"/>
                </a:lnTo>
                <a:lnTo>
                  <a:pt x="3" y="12"/>
                </a:lnTo>
                <a:lnTo>
                  <a:pt x="3" y="14"/>
                </a:lnTo>
                <a:lnTo>
                  <a:pt x="4" y="13"/>
                </a:lnTo>
                <a:lnTo>
                  <a:pt x="7" y="13"/>
                </a:lnTo>
                <a:lnTo>
                  <a:pt x="8" y="12"/>
                </a:lnTo>
                <a:lnTo>
                  <a:pt x="9" y="11"/>
                </a:lnTo>
                <a:lnTo>
                  <a:pt x="10" y="7"/>
                </a:lnTo>
                <a:lnTo>
                  <a:pt x="8" y="4"/>
                </a:lnTo>
                <a:lnTo>
                  <a:pt x="4" y="2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" name="Freeform 255"/>
          <p:cNvSpPr>
            <a:spLocks/>
          </p:cNvSpPr>
          <p:nvPr/>
        </p:nvSpPr>
        <p:spPr bwMode="auto">
          <a:xfrm>
            <a:off x="5795963" y="4383986"/>
            <a:ext cx="7937" cy="14288"/>
          </a:xfrm>
          <a:custGeom>
            <a:avLst/>
            <a:gdLst/>
            <a:ahLst/>
            <a:cxnLst>
              <a:cxn ang="0">
                <a:pos x="1" y="1"/>
              </a:cxn>
              <a:cxn ang="0">
                <a:pos x="0" y="1"/>
              </a:cxn>
              <a:cxn ang="0">
                <a:pos x="0" y="2"/>
              </a:cxn>
              <a:cxn ang="0">
                <a:pos x="0" y="3"/>
              </a:cxn>
              <a:cxn ang="0">
                <a:pos x="0" y="4"/>
              </a:cxn>
              <a:cxn ang="0">
                <a:pos x="0" y="5"/>
              </a:cxn>
              <a:cxn ang="0">
                <a:pos x="0" y="7"/>
              </a:cxn>
              <a:cxn ang="0">
                <a:pos x="0" y="8"/>
              </a:cxn>
              <a:cxn ang="0">
                <a:pos x="1" y="9"/>
              </a:cxn>
              <a:cxn ang="0">
                <a:pos x="2" y="9"/>
              </a:cxn>
              <a:cxn ang="0">
                <a:pos x="3" y="8"/>
              </a:cxn>
              <a:cxn ang="0">
                <a:pos x="4" y="7"/>
              </a:cxn>
              <a:cxn ang="0">
                <a:pos x="3" y="7"/>
              </a:cxn>
              <a:cxn ang="0">
                <a:pos x="3" y="5"/>
              </a:cxn>
              <a:cxn ang="0">
                <a:pos x="3" y="4"/>
              </a:cxn>
              <a:cxn ang="0">
                <a:pos x="3" y="2"/>
              </a:cxn>
              <a:cxn ang="0">
                <a:pos x="2" y="1"/>
              </a:cxn>
              <a:cxn ang="0">
                <a:pos x="2" y="0"/>
              </a:cxn>
              <a:cxn ang="0">
                <a:pos x="1" y="1"/>
              </a:cxn>
            </a:cxnLst>
            <a:rect l="0" t="0" r="r" b="b"/>
            <a:pathLst>
              <a:path w="5" h="10">
                <a:moveTo>
                  <a:pt x="1" y="1"/>
                </a:move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0" y="7"/>
                </a:lnTo>
                <a:lnTo>
                  <a:pt x="0" y="8"/>
                </a:lnTo>
                <a:lnTo>
                  <a:pt x="1" y="9"/>
                </a:lnTo>
                <a:lnTo>
                  <a:pt x="2" y="9"/>
                </a:lnTo>
                <a:lnTo>
                  <a:pt x="3" y="8"/>
                </a:lnTo>
                <a:lnTo>
                  <a:pt x="4" y="7"/>
                </a:lnTo>
                <a:lnTo>
                  <a:pt x="3" y="7"/>
                </a:lnTo>
                <a:lnTo>
                  <a:pt x="3" y="5"/>
                </a:lnTo>
                <a:lnTo>
                  <a:pt x="3" y="4"/>
                </a:lnTo>
                <a:lnTo>
                  <a:pt x="3" y="2"/>
                </a:lnTo>
                <a:lnTo>
                  <a:pt x="2" y="1"/>
                </a:lnTo>
                <a:lnTo>
                  <a:pt x="2" y="0"/>
                </a:lnTo>
                <a:lnTo>
                  <a:pt x="1" y="1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" name="Freeform 256"/>
          <p:cNvSpPr>
            <a:spLocks/>
          </p:cNvSpPr>
          <p:nvPr/>
        </p:nvSpPr>
        <p:spPr bwMode="auto">
          <a:xfrm>
            <a:off x="5795963" y="4383986"/>
            <a:ext cx="17462" cy="23813"/>
          </a:xfrm>
          <a:custGeom>
            <a:avLst/>
            <a:gdLst/>
            <a:ahLst/>
            <a:cxnLst>
              <a:cxn ang="0">
                <a:pos x="2" y="1"/>
              </a:cxn>
              <a:cxn ang="0">
                <a:pos x="1" y="2"/>
              </a:cxn>
              <a:cxn ang="0">
                <a:pos x="0" y="4"/>
              </a:cxn>
              <a:cxn ang="0">
                <a:pos x="0" y="5"/>
              </a:cxn>
              <a:cxn ang="0">
                <a:pos x="0" y="7"/>
              </a:cxn>
              <a:cxn ang="0">
                <a:pos x="0" y="9"/>
              </a:cxn>
              <a:cxn ang="0">
                <a:pos x="0" y="11"/>
              </a:cxn>
              <a:cxn ang="0">
                <a:pos x="1" y="13"/>
              </a:cxn>
              <a:cxn ang="0">
                <a:pos x="2" y="15"/>
              </a:cxn>
              <a:cxn ang="0">
                <a:pos x="3" y="15"/>
              </a:cxn>
              <a:cxn ang="0">
                <a:pos x="5" y="15"/>
              </a:cxn>
              <a:cxn ang="0">
                <a:pos x="8" y="14"/>
              </a:cxn>
              <a:cxn ang="0">
                <a:pos x="10" y="12"/>
              </a:cxn>
              <a:cxn ang="0">
                <a:pos x="8" y="11"/>
              </a:cxn>
              <a:cxn ang="0">
                <a:pos x="7" y="9"/>
              </a:cxn>
              <a:cxn ang="0">
                <a:pos x="7" y="7"/>
              </a:cxn>
              <a:cxn ang="0">
                <a:pos x="7" y="4"/>
              </a:cxn>
              <a:cxn ang="0">
                <a:pos x="6" y="2"/>
              </a:cxn>
              <a:cxn ang="0">
                <a:pos x="5" y="1"/>
              </a:cxn>
              <a:cxn ang="0">
                <a:pos x="4" y="0"/>
              </a:cxn>
              <a:cxn ang="0">
                <a:pos x="2" y="1"/>
              </a:cxn>
            </a:cxnLst>
            <a:rect l="0" t="0" r="r" b="b"/>
            <a:pathLst>
              <a:path w="11" h="16">
                <a:moveTo>
                  <a:pt x="2" y="1"/>
                </a:moveTo>
                <a:lnTo>
                  <a:pt x="1" y="2"/>
                </a:lnTo>
                <a:lnTo>
                  <a:pt x="0" y="4"/>
                </a:lnTo>
                <a:lnTo>
                  <a:pt x="0" y="5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1" y="13"/>
                </a:lnTo>
                <a:lnTo>
                  <a:pt x="2" y="15"/>
                </a:lnTo>
                <a:lnTo>
                  <a:pt x="3" y="15"/>
                </a:lnTo>
                <a:lnTo>
                  <a:pt x="5" y="15"/>
                </a:lnTo>
                <a:lnTo>
                  <a:pt x="8" y="14"/>
                </a:lnTo>
                <a:lnTo>
                  <a:pt x="10" y="12"/>
                </a:lnTo>
                <a:lnTo>
                  <a:pt x="8" y="11"/>
                </a:lnTo>
                <a:lnTo>
                  <a:pt x="7" y="9"/>
                </a:lnTo>
                <a:lnTo>
                  <a:pt x="7" y="7"/>
                </a:lnTo>
                <a:lnTo>
                  <a:pt x="7" y="4"/>
                </a:lnTo>
                <a:lnTo>
                  <a:pt x="6" y="2"/>
                </a:lnTo>
                <a:lnTo>
                  <a:pt x="5" y="1"/>
                </a:lnTo>
                <a:lnTo>
                  <a:pt x="4" y="0"/>
                </a:lnTo>
                <a:lnTo>
                  <a:pt x="2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8" name="Freeform 257"/>
          <p:cNvSpPr>
            <a:spLocks/>
          </p:cNvSpPr>
          <p:nvPr/>
        </p:nvSpPr>
        <p:spPr bwMode="auto">
          <a:xfrm>
            <a:off x="5529263" y="3637861"/>
            <a:ext cx="14287" cy="23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"/>
              </a:cxn>
              <a:cxn ang="0">
                <a:pos x="0" y="4"/>
              </a:cxn>
              <a:cxn ang="0">
                <a:pos x="1" y="6"/>
              </a:cxn>
              <a:cxn ang="0">
                <a:pos x="1" y="7"/>
              </a:cxn>
              <a:cxn ang="0">
                <a:pos x="1" y="9"/>
              </a:cxn>
              <a:cxn ang="0">
                <a:pos x="2" y="11"/>
              </a:cxn>
              <a:cxn ang="0">
                <a:pos x="2" y="13"/>
              </a:cxn>
              <a:cxn ang="0">
                <a:pos x="1" y="15"/>
              </a:cxn>
              <a:cxn ang="0">
                <a:pos x="2" y="14"/>
              </a:cxn>
              <a:cxn ang="0">
                <a:pos x="3" y="12"/>
              </a:cxn>
              <a:cxn ang="0">
                <a:pos x="4" y="11"/>
              </a:cxn>
              <a:cxn ang="0">
                <a:pos x="6" y="11"/>
              </a:cxn>
              <a:cxn ang="0">
                <a:pos x="7" y="10"/>
              </a:cxn>
              <a:cxn ang="0">
                <a:pos x="7" y="9"/>
              </a:cxn>
              <a:cxn ang="0">
                <a:pos x="8" y="8"/>
              </a:cxn>
              <a:cxn ang="0">
                <a:pos x="8" y="7"/>
              </a:cxn>
              <a:cxn ang="0">
                <a:pos x="7" y="6"/>
              </a:cxn>
              <a:cxn ang="0">
                <a:pos x="6" y="5"/>
              </a:cxn>
              <a:cxn ang="0">
                <a:pos x="5" y="4"/>
              </a:cxn>
              <a:cxn ang="0">
                <a:pos x="4" y="4"/>
              </a:cxn>
              <a:cxn ang="0">
                <a:pos x="3" y="3"/>
              </a:cxn>
              <a:cxn ang="0">
                <a:pos x="2" y="2"/>
              </a:cxn>
              <a:cxn ang="0">
                <a:pos x="1" y="1"/>
              </a:cxn>
              <a:cxn ang="0">
                <a:pos x="0" y="0"/>
              </a:cxn>
            </a:cxnLst>
            <a:rect l="0" t="0" r="r" b="b"/>
            <a:pathLst>
              <a:path w="9" h="16">
                <a:moveTo>
                  <a:pt x="0" y="0"/>
                </a:moveTo>
                <a:lnTo>
                  <a:pt x="0" y="1"/>
                </a:lnTo>
                <a:lnTo>
                  <a:pt x="0" y="4"/>
                </a:lnTo>
                <a:lnTo>
                  <a:pt x="1" y="6"/>
                </a:lnTo>
                <a:lnTo>
                  <a:pt x="1" y="7"/>
                </a:lnTo>
                <a:lnTo>
                  <a:pt x="1" y="9"/>
                </a:lnTo>
                <a:lnTo>
                  <a:pt x="2" y="11"/>
                </a:lnTo>
                <a:lnTo>
                  <a:pt x="2" y="13"/>
                </a:lnTo>
                <a:lnTo>
                  <a:pt x="1" y="15"/>
                </a:lnTo>
                <a:lnTo>
                  <a:pt x="2" y="14"/>
                </a:lnTo>
                <a:lnTo>
                  <a:pt x="3" y="12"/>
                </a:lnTo>
                <a:lnTo>
                  <a:pt x="4" y="11"/>
                </a:lnTo>
                <a:lnTo>
                  <a:pt x="6" y="11"/>
                </a:lnTo>
                <a:lnTo>
                  <a:pt x="7" y="10"/>
                </a:lnTo>
                <a:lnTo>
                  <a:pt x="7" y="9"/>
                </a:lnTo>
                <a:lnTo>
                  <a:pt x="8" y="8"/>
                </a:lnTo>
                <a:lnTo>
                  <a:pt x="8" y="7"/>
                </a:lnTo>
                <a:lnTo>
                  <a:pt x="7" y="6"/>
                </a:lnTo>
                <a:lnTo>
                  <a:pt x="6" y="5"/>
                </a:lnTo>
                <a:lnTo>
                  <a:pt x="5" y="4"/>
                </a:lnTo>
                <a:lnTo>
                  <a:pt x="4" y="4"/>
                </a:lnTo>
                <a:lnTo>
                  <a:pt x="3" y="3"/>
                </a:lnTo>
                <a:lnTo>
                  <a:pt x="2" y="2"/>
                </a:lnTo>
                <a:lnTo>
                  <a:pt x="1" y="1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9" name="Freeform 258"/>
          <p:cNvSpPr>
            <a:spLocks/>
          </p:cNvSpPr>
          <p:nvPr/>
        </p:nvSpPr>
        <p:spPr bwMode="auto">
          <a:xfrm>
            <a:off x="5529263" y="3637861"/>
            <a:ext cx="23812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5"/>
              </a:cxn>
              <a:cxn ang="0">
                <a:pos x="1" y="8"/>
              </a:cxn>
              <a:cxn ang="0">
                <a:pos x="2" y="10"/>
              </a:cxn>
              <a:cxn ang="0">
                <a:pos x="2" y="13"/>
              </a:cxn>
              <a:cxn ang="0">
                <a:pos x="3" y="15"/>
              </a:cxn>
              <a:cxn ang="0">
                <a:pos x="3" y="18"/>
              </a:cxn>
              <a:cxn ang="0">
                <a:pos x="2" y="21"/>
              </a:cxn>
              <a:cxn ang="0">
                <a:pos x="3" y="19"/>
              </a:cxn>
              <a:cxn ang="0">
                <a:pos x="5" y="17"/>
              </a:cxn>
              <a:cxn ang="0">
                <a:pos x="8" y="16"/>
              </a:cxn>
              <a:cxn ang="0">
                <a:pos x="10" y="15"/>
              </a:cxn>
              <a:cxn ang="0">
                <a:pos x="12" y="14"/>
              </a:cxn>
              <a:cxn ang="0">
                <a:pos x="13" y="13"/>
              </a:cxn>
              <a:cxn ang="0">
                <a:pos x="14" y="11"/>
              </a:cxn>
              <a:cxn ang="0">
                <a:pos x="14" y="10"/>
              </a:cxn>
              <a:cxn ang="0">
                <a:pos x="13" y="8"/>
              </a:cxn>
              <a:cxn ang="0">
                <a:pos x="11" y="7"/>
              </a:cxn>
              <a:cxn ang="0">
                <a:pos x="9" y="6"/>
              </a:cxn>
              <a:cxn ang="0">
                <a:pos x="8" y="5"/>
              </a:cxn>
              <a:cxn ang="0">
                <a:pos x="5" y="4"/>
              </a:cxn>
              <a:cxn ang="0">
                <a:pos x="3" y="3"/>
              </a:cxn>
              <a:cxn ang="0">
                <a:pos x="1" y="2"/>
              </a:cxn>
              <a:cxn ang="0">
                <a:pos x="0" y="0"/>
              </a:cxn>
            </a:cxnLst>
            <a:rect l="0" t="0" r="r" b="b"/>
            <a:pathLst>
              <a:path w="15" h="22">
                <a:moveTo>
                  <a:pt x="0" y="0"/>
                </a:moveTo>
                <a:lnTo>
                  <a:pt x="0" y="2"/>
                </a:lnTo>
                <a:lnTo>
                  <a:pt x="0" y="5"/>
                </a:lnTo>
                <a:lnTo>
                  <a:pt x="1" y="8"/>
                </a:lnTo>
                <a:lnTo>
                  <a:pt x="2" y="10"/>
                </a:lnTo>
                <a:lnTo>
                  <a:pt x="2" y="13"/>
                </a:lnTo>
                <a:lnTo>
                  <a:pt x="3" y="15"/>
                </a:lnTo>
                <a:lnTo>
                  <a:pt x="3" y="18"/>
                </a:lnTo>
                <a:lnTo>
                  <a:pt x="2" y="21"/>
                </a:lnTo>
                <a:lnTo>
                  <a:pt x="3" y="19"/>
                </a:lnTo>
                <a:lnTo>
                  <a:pt x="5" y="17"/>
                </a:lnTo>
                <a:lnTo>
                  <a:pt x="8" y="16"/>
                </a:lnTo>
                <a:lnTo>
                  <a:pt x="10" y="15"/>
                </a:lnTo>
                <a:lnTo>
                  <a:pt x="12" y="14"/>
                </a:lnTo>
                <a:lnTo>
                  <a:pt x="13" y="13"/>
                </a:lnTo>
                <a:lnTo>
                  <a:pt x="14" y="11"/>
                </a:lnTo>
                <a:lnTo>
                  <a:pt x="14" y="10"/>
                </a:lnTo>
                <a:lnTo>
                  <a:pt x="13" y="8"/>
                </a:lnTo>
                <a:lnTo>
                  <a:pt x="11" y="7"/>
                </a:lnTo>
                <a:lnTo>
                  <a:pt x="9" y="6"/>
                </a:lnTo>
                <a:lnTo>
                  <a:pt x="8" y="5"/>
                </a:lnTo>
                <a:lnTo>
                  <a:pt x="5" y="4"/>
                </a:lnTo>
                <a:lnTo>
                  <a:pt x="3" y="3"/>
                </a:lnTo>
                <a:lnTo>
                  <a:pt x="1" y="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0" name="Freeform 259"/>
          <p:cNvSpPr>
            <a:spLocks/>
          </p:cNvSpPr>
          <p:nvPr/>
        </p:nvSpPr>
        <p:spPr bwMode="auto">
          <a:xfrm>
            <a:off x="5607050" y="3772799"/>
            <a:ext cx="3175" cy="127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3"/>
              </a:cxn>
              <a:cxn ang="0">
                <a:pos x="0" y="5"/>
              </a:cxn>
              <a:cxn ang="0">
                <a:pos x="0" y="6"/>
              </a:cxn>
              <a:cxn ang="0">
                <a:pos x="0" y="8"/>
              </a:cxn>
              <a:cxn ang="0">
                <a:pos x="1" y="7"/>
              </a:cxn>
              <a:cxn ang="0">
                <a:pos x="1" y="6"/>
              </a:cxn>
              <a:cxn ang="0">
                <a:pos x="1" y="5"/>
              </a:cxn>
              <a:cxn ang="0">
                <a:pos x="1" y="4"/>
              </a:cxn>
              <a:cxn ang="0">
                <a:pos x="1" y="3"/>
              </a:cxn>
              <a:cxn ang="0">
                <a:pos x="1" y="2"/>
              </a:cxn>
              <a:cxn ang="0">
                <a:pos x="1" y="1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</a:cxnLst>
            <a:rect l="0" t="0" r="r" b="b"/>
            <a:pathLst>
              <a:path w="2" h="9">
                <a:moveTo>
                  <a:pt x="0" y="2"/>
                </a:moveTo>
                <a:lnTo>
                  <a:pt x="0" y="3"/>
                </a:lnTo>
                <a:lnTo>
                  <a:pt x="0" y="5"/>
                </a:lnTo>
                <a:lnTo>
                  <a:pt x="0" y="6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1" name="Freeform 260"/>
          <p:cNvSpPr>
            <a:spLocks/>
          </p:cNvSpPr>
          <p:nvPr/>
        </p:nvSpPr>
        <p:spPr bwMode="auto">
          <a:xfrm>
            <a:off x="5607050" y="3772799"/>
            <a:ext cx="12700" cy="22225"/>
          </a:xfrm>
          <a:custGeom>
            <a:avLst/>
            <a:gdLst/>
            <a:ahLst/>
            <a:cxnLst>
              <a:cxn ang="0">
                <a:pos x="1" y="3"/>
              </a:cxn>
              <a:cxn ang="0">
                <a:pos x="0" y="6"/>
              </a:cxn>
              <a:cxn ang="0">
                <a:pos x="1" y="8"/>
              </a:cxn>
              <a:cxn ang="0">
                <a:pos x="2" y="11"/>
              </a:cxn>
              <a:cxn ang="0">
                <a:pos x="3" y="14"/>
              </a:cxn>
              <a:cxn ang="0">
                <a:pos x="5" y="12"/>
              </a:cxn>
              <a:cxn ang="0">
                <a:pos x="6" y="11"/>
              </a:cxn>
              <a:cxn ang="0">
                <a:pos x="7" y="9"/>
              </a:cxn>
              <a:cxn ang="0">
                <a:pos x="7" y="7"/>
              </a:cxn>
              <a:cxn ang="0">
                <a:pos x="7" y="6"/>
              </a:cxn>
              <a:cxn ang="0">
                <a:pos x="6" y="4"/>
              </a:cxn>
              <a:cxn ang="0">
                <a:pos x="6" y="2"/>
              </a:cxn>
              <a:cxn ang="0">
                <a:pos x="6" y="1"/>
              </a:cxn>
              <a:cxn ang="0">
                <a:pos x="5" y="0"/>
              </a:cxn>
              <a:cxn ang="0">
                <a:pos x="3" y="1"/>
              </a:cxn>
              <a:cxn ang="0">
                <a:pos x="2" y="1"/>
              </a:cxn>
              <a:cxn ang="0">
                <a:pos x="1" y="3"/>
              </a:cxn>
            </a:cxnLst>
            <a:rect l="0" t="0" r="r" b="b"/>
            <a:pathLst>
              <a:path w="8" h="15">
                <a:moveTo>
                  <a:pt x="1" y="3"/>
                </a:moveTo>
                <a:lnTo>
                  <a:pt x="0" y="6"/>
                </a:lnTo>
                <a:lnTo>
                  <a:pt x="1" y="8"/>
                </a:lnTo>
                <a:lnTo>
                  <a:pt x="2" y="11"/>
                </a:lnTo>
                <a:lnTo>
                  <a:pt x="3" y="14"/>
                </a:lnTo>
                <a:lnTo>
                  <a:pt x="5" y="12"/>
                </a:lnTo>
                <a:lnTo>
                  <a:pt x="6" y="11"/>
                </a:lnTo>
                <a:lnTo>
                  <a:pt x="7" y="9"/>
                </a:lnTo>
                <a:lnTo>
                  <a:pt x="7" y="7"/>
                </a:lnTo>
                <a:lnTo>
                  <a:pt x="7" y="6"/>
                </a:lnTo>
                <a:lnTo>
                  <a:pt x="6" y="4"/>
                </a:lnTo>
                <a:lnTo>
                  <a:pt x="6" y="2"/>
                </a:lnTo>
                <a:lnTo>
                  <a:pt x="6" y="1"/>
                </a:lnTo>
                <a:lnTo>
                  <a:pt x="5" y="0"/>
                </a:lnTo>
                <a:lnTo>
                  <a:pt x="3" y="1"/>
                </a:lnTo>
                <a:lnTo>
                  <a:pt x="2" y="1"/>
                </a:lnTo>
                <a:lnTo>
                  <a:pt x="1" y="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2" name="Freeform 261"/>
          <p:cNvSpPr>
            <a:spLocks/>
          </p:cNvSpPr>
          <p:nvPr/>
        </p:nvSpPr>
        <p:spPr bwMode="auto">
          <a:xfrm>
            <a:off x="5495925" y="3760099"/>
            <a:ext cx="14288" cy="1270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" y="4"/>
              </a:cxn>
              <a:cxn ang="0">
                <a:pos x="2" y="4"/>
              </a:cxn>
              <a:cxn ang="0">
                <a:pos x="2" y="5"/>
              </a:cxn>
              <a:cxn ang="0">
                <a:pos x="3" y="6"/>
              </a:cxn>
              <a:cxn ang="0">
                <a:pos x="3" y="7"/>
              </a:cxn>
              <a:cxn ang="0">
                <a:pos x="4" y="8"/>
              </a:cxn>
              <a:cxn ang="0">
                <a:pos x="5" y="8"/>
              </a:cxn>
              <a:cxn ang="0">
                <a:pos x="6" y="7"/>
              </a:cxn>
              <a:cxn ang="0">
                <a:pos x="7" y="5"/>
              </a:cxn>
              <a:cxn ang="0">
                <a:pos x="6" y="3"/>
              </a:cxn>
              <a:cxn ang="0">
                <a:pos x="4" y="2"/>
              </a:cxn>
              <a:cxn ang="0">
                <a:pos x="3" y="1"/>
              </a:cxn>
              <a:cxn ang="0">
                <a:pos x="2" y="0"/>
              </a:cxn>
              <a:cxn ang="0">
                <a:pos x="1" y="1"/>
              </a:cxn>
              <a:cxn ang="0">
                <a:pos x="1" y="2"/>
              </a:cxn>
              <a:cxn ang="0">
                <a:pos x="0" y="4"/>
              </a:cxn>
            </a:cxnLst>
            <a:rect l="0" t="0" r="r" b="b"/>
            <a:pathLst>
              <a:path w="8" h="9">
                <a:moveTo>
                  <a:pt x="0" y="4"/>
                </a:moveTo>
                <a:lnTo>
                  <a:pt x="1" y="4"/>
                </a:lnTo>
                <a:lnTo>
                  <a:pt x="2" y="4"/>
                </a:lnTo>
                <a:lnTo>
                  <a:pt x="2" y="5"/>
                </a:lnTo>
                <a:lnTo>
                  <a:pt x="3" y="6"/>
                </a:lnTo>
                <a:lnTo>
                  <a:pt x="3" y="7"/>
                </a:lnTo>
                <a:lnTo>
                  <a:pt x="4" y="8"/>
                </a:lnTo>
                <a:lnTo>
                  <a:pt x="5" y="8"/>
                </a:lnTo>
                <a:lnTo>
                  <a:pt x="6" y="7"/>
                </a:lnTo>
                <a:lnTo>
                  <a:pt x="7" y="5"/>
                </a:lnTo>
                <a:lnTo>
                  <a:pt x="6" y="3"/>
                </a:lnTo>
                <a:lnTo>
                  <a:pt x="4" y="2"/>
                </a:lnTo>
                <a:lnTo>
                  <a:pt x="3" y="1"/>
                </a:lnTo>
                <a:lnTo>
                  <a:pt x="2" y="0"/>
                </a:lnTo>
                <a:lnTo>
                  <a:pt x="1" y="1"/>
                </a:lnTo>
                <a:lnTo>
                  <a:pt x="1" y="2"/>
                </a:lnTo>
                <a:lnTo>
                  <a:pt x="0" y="4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3" name="Freeform 262"/>
          <p:cNvSpPr>
            <a:spLocks/>
          </p:cNvSpPr>
          <p:nvPr/>
        </p:nvSpPr>
        <p:spPr bwMode="auto">
          <a:xfrm>
            <a:off x="5495925" y="3760099"/>
            <a:ext cx="23813" cy="2222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2" y="7"/>
              </a:cxn>
              <a:cxn ang="0">
                <a:pos x="3" y="7"/>
              </a:cxn>
              <a:cxn ang="0">
                <a:pos x="4" y="9"/>
              </a:cxn>
              <a:cxn ang="0">
                <a:pos x="5" y="11"/>
              </a:cxn>
              <a:cxn ang="0">
                <a:pos x="6" y="12"/>
              </a:cxn>
              <a:cxn ang="0">
                <a:pos x="7" y="14"/>
              </a:cxn>
              <a:cxn ang="0">
                <a:pos x="9" y="14"/>
              </a:cxn>
              <a:cxn ang="0">
                <a:pos x="11" y="12"/>
              </a:cxn>
              <a:cxn ang="0">
                <a:pos x="13" y="8"/>
              </a:cxn>
              <a:cxn ang="0">
                <a:pos x="11" y="5"/>
              </a:cxn>
              <a:cxn ang="0">
                <a:pos x="8" y="3"/>
              </a:cxn>
              <a:cxn ang="0">
                <a:pos x="5" y="1"/>
              </a:cxn>
              <a:cxn ang="0">
                <a:pos x="3" y="0"/>
              </a:cxn>
              <a:cxn ang="0">
                <a:pos x="2" y="2"/>
              </a:cxn>
              <a:cxn ang="0">
                <a:pos x="1" y="4"/>
              </a:cxn>
              <a:cxn ang="0">
                <a:pos x="0" y="7"/>
              </a:cxn>
            </a:cxnLst>
            <a:rect l="0" t="0" r="r" b="b"/>
            <a:pathLst>
              <a:path w="14" h="15">
                <a:moveTo>
                  <a:pt x="0" y="7"/>
                </a:moveTo>
                <a:lnTo>
                  <a:pt x="2" y="7"/>
                </a:lnTo>
                <a:lnTo>
                  <a:pt x="3" y="7"/>
                </a:lnTo>
                <a:lnTo>
                  <a:pt x="4" y="9"/>
                </a:lnTo>
                <a:lnTo>
                  <a:pt x="5" y="11"/>
                </a:lnTo>
                <a:lnTo>
                  <a:pt x="6" y="12"/>
                </a:lnTo>
                <a:lnTo>
                  <a:pt x="7" y="14"/>
                </a:lnTo>
                <a:lnTo>
                  <a:pt x="9" y="14"/>
                </a:lnTo>
                <a:lnTo>
                  <a:pt x="11" y="12"/>
                </a:lnTo>
                <a:lnTo>
                  <a:pt x="13" y="8"/>
                </a:lnTo>
                <a:lnTo>
                  <a:pt x="11" y="5"/>
                </a:lnTo>
                <a:lnTo>
                  <a:pt x="8" y="3"/>
                </a:lnTo>
                <a:lnTo>
                  <a:pt x="5" y="1"/>
                </a:lnTo>
                <a:lnTo>
                  <a:pt x="3" y="0"/>
                </a:lnTo>
                <a:lnTo>
                  <a:pt x="2" y="2"/>
                </a:lnTo>
                <a:lnTo>
                  <a:pt x="1" y="4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4" name="Freeform 263"/>
          <p:cNvSpPr>
            <a:spLocks/>
          </p:cNvSpPr>
          <p:nvPr/>
        </p:nvSpPr>
        <p:spPr bwMode="auto">
          <a:xfrm>
            <a:off x="5818188" y="3933136"/>
            <a:ext cx="3175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"/>
              </a:cxn>
              <a:cxn ang="0">
                <a:pos x="0" y="2"/>
              </a:cxn>
              <a:cxn ang="0">
                <a:pos x="0" y="3"/>
              </a:cxn>
              <a:cxn ang="0">
                <a:pos x="0" y="4"/>
              </a:cxn>
              <a:cxn ang="0">
                <a:pos x="1" y="4"/>
              </a:cxn>
              <a:cxn ang="0">
                <a:pos x="1" y="3"/>
              </a:cxn>
              <a:cxn ang="0">
                <a:pos x="1" y="2"/>
              </a:cxn>
              <a:cxn ang="0">
                <a:pos x="1" y="1"/>
              </a:cxn>
              <a:cxn ang="0">
                <a:pos x="1" y="0"/>
              </a:cxn>
              <a:cxn ang="0">
                <a:pos x="0" y="0"/>
              </a:cxn>
            </a:cxnLst>
            <a:rect l="0" t="0" r="r" b="b"/>
            <a:pathLst>
              <a:path w="2" h="5">
                <a:moveTo>
                  <a:pt x="0" y="0"/>
                </a:move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" name="Freeform 264"/>
          <p:cNvSpPr>
            <a:spLocks/>
          </p:cNvSpPr>
          <p:nvPr/>
        </p:nvSpPr>
        <p:spPr bwMode="auto">
          <a:xfrm>
            <a:off x="5818188" y="3933136"/>
            <a:ext cx="14287" cy="15875"/>
          </a:xfrm>
          <a:custGeom>
            <a:avLst/>
            <a:gdLst/>
            <a:ahLst/>
            <a:cxnLst>
              <a:cxn ang="0">
                <a:pos x="1" y="1"/>
              </a:cxn>
              <a:cxn ang="0">
                <a:pos x="0" y="2"/>
              </a:cxn>
              <a:cxn ang="0">
                <a:pos x="0" y="3"/>
              </a:cxn>
              <a:cxn ang="0">
                <a:pos x="0" y="5"/>
              </a:cxn>
              <a:cxn ang="0">
                <a:pos x="1" y="6"/>
              </a:cxn>
              <a:cxn ang="0">
                <a:pos x="2" y="8"/>
              </a:cxn>
              <a:cxn ang="0">
                <a:pos x="3" y="9"/>
              </a:cxn>
              <a:cxn ang="0">
                <a:pos x="6" y="10"/>
              </a:cxn>
              <a:cxn ang="0">
                <a:pos x="7" y="9"/>
              </a:cxn>
              <a:cxn ang="0">
                <a:pos x="8" y="7"/>
              </a:cxn>
              <a:cxn ang="0">
                <a:pos x="8" y="5"/>
              </a:cxn>
              <a:cxn ang="0">
                <a:pos x="8" y="3"/>
              </a:cxn>
              <a:cxn ang="0">
                <a:pos x="7" y="1"/>
              </a:cxn>
              <a:cxn ang="0">
                <a:pos x="6" y="1"/>
              </a:cxn>
              <a:cxn ang="0">
                <a:pos x="3" y="0"/>
              </a:cxn>
              <a:cxn ang="0">
                <a:pos x="2" y="0"/>
              </a:cxn>
              <a:cxn ang="0">
                <a:pos x="1" y="1"/>
              </a:cxn>
            </a:cxnLst>
            <a:rect l="0" t="0" r="r" b="b"/>
            <a:pathLst>
              <a:path w="9" h="11">
                <a:moveTo>
                  <a:pt x="1" y="1"/>
                </a:move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1" y="6"/>
                </a:lnTo>
                <a:lnTo>
                  <a:pt x="2" y="8"/>
                </a:lnTo>
                <a:lnTo>
                  <a:pt x="3" y="9"/>
                </a:lnTo>
                <a:lnTo>
                  <a:pt x="6" y="10"/>
                </a:lnTo>
                <a:lnTo>
                  <a:pt x="7" y="9"/>
                </a:lnTo>
                <a:lnTo>
                  <a:pt x="8" y="7"/>
                </a:lnTo>
                <a:lnTo>
                  <a:pt x="8" y="5"/>
                </a:lnTo>
                <a:lnTo>
                  <a:pt x="8" y="3"/>
                </a:lnTo>
                <a:lnTo>
                  <a:pt x="7" y="1"/>
                </a:lnTo>
                <a:lnTo>
                  <a:pt x="6" y="1"/>
                </a:lnTo>
                <a:lnTo>
                  <a:pt x="3" y="0"/>
                </a:lnTo>
                <a:lnTo>
                  <a:pt x="2" y="0"/>
                </a:lnTo>
                <a:lnTo>
                  <a:pt x="1" y="1"/>
                </a:lnTo>
              </a:path>
            </a:pathLst>
          </a:custGeom>
          <a:solidFill>
            <a:srgbClr val="FCFEB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" name="Freeform 265"/>
          <p:cNvSpPr>
            <a:spLocks/>
          </p:cNvSpPr>
          <p:nvPr/>
        </p:nvSpPr>
        <p:spPr bwMode="auto">
          <a:xfrm>
            <a:off x="5707063" y="3704536"/>
            <a:ext cx="14287" cy="174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" y="5"/>
              </a:cxn>
              <a:cxn ang="0">
                <a:pos x="2" y="6"/>
              </a:cxn>
              <a:cxn ang="0">
                <a:pos x="2" y="7"/>
              </a:cxn>
              <a:cxn ang="0">
                <a:pos x="2" y="9"/>
              </a:cxn>
              <a:cxn ang="0">
                <a:pos x="2" y="10"/>
              </a:cxn>
              <a:cxn ang="0">
                <a:pos x="3" y="11"/>
              </a:cxn>
              <a:cxn ang="0">
                <a:pos x="4" y="11"/>
              </a:cxn>
              <a:cxn ang="0">
                <a:pos x="5" y="10"/>
              </a:cxn>
              <a:cxn ang="0">
                <a:pos x="6" y="10"/>
              </a:cxn>
              <a:cxn ang="0">
                <a:pos x="7" y="9"/>
              </a:cxn>
              <a:cxn ang="0">
                <a:pos x="7" y="7"/>
              </a:cxn>
              <a:cxn ang="0">
                <a:pos x="8" y="6"/>
              </a:cxn>
              <a:cxn ang="0">
                <a:pos x="8" y="5"/>
              </a:cxn>
              <a:cxn ang="0">
                <a:pos x="8" y="3"/>
              </a:cxn>
              <a:cxn ang="0">
                <a:pos x="8" y="2"/>
              </a:cxn>
              <a:cxn ang="0">
                <a:pos x="7" y="1"/>
              </a:cxn>
              <a:cxn ang="0">
                <a:pos x="6" y="0"/>
              </a:cxn>
              <a:cxn ang="0">
                <a:pos x="4" y="1"/>
              </a:cxn>
              <a:cxn ang="0">
                <a:pos x="2" y="3"/>
              </a:cxn>
              <a:cxn ang="0">
                <a:pos x="0" y="4"/>
              </a:cxn>
            </a:cxnLst>
            <a:rect l="0" t="0" r="r" b="b"/>
            <a:pathLst>
              <a:path w="9" h="12">
                <a:moveTo>
                  <a:pt x="0" y="4"/>
                </a:moveTo>
                <a:lnTo>
                  <a:pt x="1" y="5"/>
                </a:lnTo>
                <a:lnTo>
                  <a:pt x="2" y="6"/>
                </a:lnTo>
                <a:lnTo>
                  <a:pt x="2" y="7"/>
                </a:lnTo>
                <a:lnTo>
                  <a:pt x="2" y="9"/>
                </a:lnTo>
                <a:lnTo>
                  <a:pt x="2" y="10"/>
                </a:lnTo>
                <a:lnTo>
                  <a:pt x="3" y="11"/>
                </a:lnTo>
                <a:lnTo>
                  <a:pt x="4" y="11"/>
                </a:lnTo>
                <a:lnTo>
                  <a:pt x="5" y="10"/>
                </a:lnTo>
                <a:lnTo>
                  <a:pt x="6" y="10"/>
                </a:lnTo>
                <a:lnTo>
                  <a:pt x="7" y="9"/>
                </a:lnTo>
                <a:lnTo>
                  <a:pt x="7" y="7"/>
                </a:lnTo>
                <a:lnTo>
                  <a:pt x="8" y="6"/>
                </a:lnTo>
                <a:lnTo>
                  <a:pt x="8" y="5"/>
                </a:lnTo>
                <a:lnTo>
                  <a:pt x="8" y="3"/>
                </a:lnTo>
                <a:lnTo>
                  <a:pt x="8" y="2"/>
                </a:lnTo>
                <a:lnTo>
                  <a:pt x="7" y="1"/>
                </a:lnTo>
                <a:lnTo>
                  <a:pt x="6" y="0"/>
                </a:lnTo>
                <a:lnTo>
                  <a:pt x="4" y="1"/>
                </a:lnTo>
                <a:lnTo>
                  <a:pt x="2" y="3"/>
                </a:lnTo>
                <a:lnTo>
                  <a:pt x="0" y="4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7" name="Freeform 266"/>
          <p:cNvSpPr>
            <a:spLocks/>
          </p:cNvSpPr>
          <p:nvPr/>
        </p:nvSpPr>
        <p:spPr bwMode="auto">
          <a:xfrm>
            <a:off x="5707063" y="3704536"/>
            <a:ext cx="23812" cy="26988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" y="7"/>
              </a:cxn>
              <a:cxn ang="0">
                <a:pos x="3" y="9"/>
              </a:cxn>
              <a:cxn ang="0">
                <a:pos x="4" y="11"/>
              </a:cxn>
              <a:cxn ang="0">
                <a:pos x="4" y="14"/>
              </a:cxn>
              <a:cxn ang="0">
                <a:pos x="4" y="16"/>
              </a:cxn>
              <a:cxn ang="0">
                <a:pos x="5" y="17"/>
              </a:cxn>
              <a:cxn ang="0">
                <a:pos x="6" y="17"/>
              </a:cxn>
              <a:cxn ang="0">
                <a:pos x="9" y="16"/>
              </a:cxn>
              <a:cxn ang="0">
                <a:pos x="11" y="15"/>
              </a:cxn>
              <a:cxn ang="0">
                <a:pos x="12" y="14"/>
              </a:cxn>
              <a:cxn ang="0">
                <a:pos x="13" y="11"/>
              </a:cxn>
              <a:cxn ang="0">
                <a:pos x="14" y="9"/>
              </a:cxn>
              <a:cxn ang="0">
                <a:pos x="14" y="7"/>
              </a:cxn>
              <a:cxn ang="0">
                <a:pos x="14" y="5"/>
              </a:cxn>
              <a:cxn ang="0">
                <a:pos x="14" y="3"/>
              </a:cxn>
              <a:cxn ang="0">
                <a:pos x="12" y="1"/>
              </a:cxn>
              <a:cxn ang="0">
                <a:pos x="10" y="0"/>
              </a:cxn>
              <a:cxn ang="0">
                <a:pos x="6" y="1"/>
              </a:cxn>
              <a:cxn ang="0">
                <a:pos x="3" y="4"/>
              </a:cxn>
              <a:cxn ang="0">
                <a:pos x="0" y="6"/>
              </a:cxn>
            </a:cxnLst>
            <a:rect l="0" t="0" r="r" b="b"/>
            <a:pathLst>
              <a:path w="15" h="18">
                <a:moveTo>
                  <a:pt x="0" y="6"/>
                </a:moveTo>
                <a:lnTo>
                  <a:pt x="2" y="7"/>
                </a:lnTo>
                <a:lnTo>
                  <a:pt x="3" y="9"/>
                </a:lnTo>
                <a:lnTo>
                  <a:pt x="4" y="11"/>
                </a:lnTo>
                <a:lnTo>
                  <a:pt x="4" y="14"/>
                </a:lnTo>
                <a:lnTo>
                  <a:pt x="4" y="16"/>
                </a:lnTo>
                <a:lnTo>
                  <a:pt x="5" y="17"/>
                </a:lnTo>
                <a:lnTo>
                  <a:pt x="6" y="17"/>
                </a:lnTo>
                <a:lnTo>
                  <a:pt x="9" y="16"/>
                </a:lnTo>
                <a:lnTo>
                  <a:pt x="11" y="15"/>
                </a:lnTo>
                <a:lnTo>
                  <a:pt x="12" y="14"/>
                </a:lnTo>
                <a:lnTo>
                  <a:pt x="13" y="11"/>
                </a:lnTo>
                <a:lnTo>
                  <a:pt x="14" y="9"/>
                </a:lnTo>
                <a:lnTo>
                  <a:pt x="14" y="7"/>
                </a:lnTo>
                <a:lnTo>
                  <a:pt x="14" y="5"/>
                </a:lnTo>
                <a:lnTo>
                  <a:pt x="14" y="3"/>
                </a:lnTo>
                <a:lnTo>
                  <a:pt x="12" y="1"/>
                </a:lnTo>
                <a:lnTo>
                  <a:pt x="10" y="0"/>
                </a:lnTo>
                <a:lnTo>
                  <a:pt x="6" y="1"/>
                </a:lnTo>
                <a:lnTo>
                  <a:pt x="3" y="4"/>
                </a:lnTo>
                <a:lnTo>
                  <a:pt x="0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8" name="Freeform 267"/>
          <p:cNvSpPr>
            <a:spLocks/>
          </p:cNvSpPr>
          <p:nvPr/>
        </p:nvSpPr>
        <p:spPr bwMode="auto">
          <a:xfrm>
            <a:off x="6619875" y="4696724"/>
            <a:ext cx="301625" cy="514350"/>
          </a:xfrm>
          <a:custGeom>
            <a:avLst/>
            <a:gdLst/>
            <a:ahLst/>
            <a:cxnLst>
              <a:cxn ang="0">
                <a:pos x="4" y="140"/>
              </a:cxn>
              <a:cxn ang="0">
                <a:pos x="14" y="145"/>
              </a:cxn>
              <a:cxn ang="0">
                <a:pos x="24" y="153"/>
              </a:cxn>
              <a:cxn ang="0">
                <a:pos x="31" y="157"/>
              </a:cxn>
              <a:cxn ang="0">
                <a:pos x="36" y="156"/>
              </a:cxn>
              <a:cxn ang="0">
                <a:pos x="41" y="157"/>
              </a:cxn>
              <a:cxn ang="0">
                <a:pos x="44" y="164"/>
              </a:cxn>
              <a:cxn ang="0">
                <a:pos x="50" y="163"/>
              </a:cxn>
              <a:cxn ang="0">
                <a:pos x="53" y="167"/>
              </a:cxn>
              <a:cxn ang="0">
                <a:pos x="58" y="177"/>
              </a:cxn>
              <a:cxn ang="0">
                <a:pos x="62" y="185"/>
              </a:cxn>
              <a:cxn ang="0">
                <a:pos x="67" y="206"/>
              </a:cxn>
              <a:cxn ang="0">
                <a:pos x="76" y="227"/>
              </a:cxn>
              <a:cxn ang="0">
                <a:pos x="91" y="245"/>
              </a:cxn>
              <a:cxn ang="0">
                <a:pos x="84" y="245"/>
              </a:cxn>
              <a:cxn ang="0">
                <a:pos x="82" y="252"/>
              </a:cxn>
              <a:cxn ang="0">
                <a:pos x="86" y="259"/>
              </a:cxn>
              <a:cxn ang="0">
                <a:pos x="93" y="266"/>
              </a:cxn>
              <a:cxn ang="0">
                <a:pos x="89" y="264"/>
              </a:cxn>
              <a:cxn ang="0">
                <a:pos x="81" y="264"/>
              </a:cxn>
              <a:cxn ang="0">
                <a:pos x="79" y="270"/>
              </a:cxn>
              <a:cxn ang="0">
                <a:pos x="86" y="274"/>
              </a:cxn>
              <a:cxn ang="0">
                <a:pos x="93" y="276"/>
              </a:cxn>
              <a:cxn ang="0">
                <a:pos x="97" y="288"/>
              </a:cxn>
              <a:cxn ang="0">
                <a:pos x="89" y="298"/>
              </a:cxn>
              <a:cxn ang="0">
                <a:pos x="74" y="306"/>
              </a:cxn>
              <a:cxn ang="0">
                <a:pos x="71" y="314"/>
              </a:cxn>
              <a:cxn ang="0">
                <a:pos x="86" y="313"/>
              </a:cxn>
              <a:cxn ang="0">
                <a:pos x="110" y="311"/>
              </a:cxn>
              <a:cxn ang="0">
                <a:pos x="134" y="314"/>
              </a:cxn>
              <a:cxn ang="0">
                <a:pos x="135" y="308"/>
              </a:cxn>
              <a:cxn ang="0">
                <a:pos x="137" y="304"/>
              </a:cxn>
              <a:cxn ang="0">
                <a:pos x="138" y="304"/>
              </a:cxn>
              <a:cxn ang="0">
                <a:pos x="139" y="314"/>
              </a:cxn>
              <a:cxn ang="0">
                <a:pos x="144" y="323"/>
              </a:cxn>
              <a:cxn ang="0">
                <a:pos x="156" y="331"/>
              </a:cxn>
              <a:cxn ang="0">
                <a:pos x="169" y="342"/>
              </a:cxn>
              <a:cxn ang="0">
                <a:pos x="181" y="354"/>
              </a:cxn>
              <a:cxn ang="0">
                <a:pos x="183" y="333"/>
              </a:cxn>
              <a:cxn ang="0">
                <a:pos x="185" y="310"/>
              </a:cxn>
              <a:cxn ang="0">
                <a:pos x="185" y="289"/>
              </a:cxn>
              <a:cxn ang="0">
                <a:pos x="184" y="267"/>
              </a:cxn>
              <a:cxn ang="0">
                <a:pos x="183" y="244"/>
              </a:cxn>
              <a:cxn ang="0">
                <a:pos x="179" y="232"/>
              </a:cxn>
              <a:cxn ang="0">
                <a:pos x="180" y="216"/>
              </a:cxn>
              <a:cxn ang="0">
                <a:pos x="186" y="186"/>
              </a:cxn>
              <a:cxn ang="0">
                <a:pos x="186" y="156"/>
              </a:cxn>
              <a:cxn ang="0">
                <a:pos x="184" y="124"/>
              </a:cxn>
              <a:cxn ang="0">
                <a:pos x="180" y="93"/>
              </a:cxn>
              <a:cxn ang="0">
                <a:pos x="177" y="62"/>
              </a:cxn>
              <a:cxn ang="0">
                <a:pos x="167" y="54"/>
              </a:cxn>
              <a:cxn ang="0">
                <a:pos x="149" y="48"/>
              </a:cxn>
              <a:cxn ang="0">
                <a:pos x="134" y="43"/>
              </a:cxn>
              <a:cxn ang="0">
                <a:pos x="123" y="39"/>
              </a:cxn>
              <a:cxn ang="0">
                <a:pos x="112" y="36"/>
              </a:cxn>
              <a:cxn ang="0">
                <a:pos x="93" y="27"/>
              </a:cxn>
              <a:cxn ang="0">
                <a:pos x="70" y="17"/>
              </a:cxn>
              <a:cxn ang="0">
                <a:pos x="52" y="0"/>
              </a:cxn>
              <a:cxn ang="0">
                <a:pos x="52" y="9"/>
              </a:cxn>
              <a:cxn ang="0">
                <a:pos x="44" y="34"/>
              </a:cxn>
              <a:cxn ang="0">
                <a:pos x="13" y="90"/>
              </a:cxn>
            </a:cxnLst>
            <a:rect l="0" t="0" r="r" b="b"/>
            <a:pathLst>
              <a:path w="187" h="355">
                <a:moveTo>
                  <a:pt x="13" y="90"/>
                </a:moveTo>
                <a:lnTo>
                  <a:pt x="0" y="139"/>
                </a:lnTo>
                <a:lnTo>
                  <a:pt x="4" y="140"/>
                </a:lnTo>
                <a:lnTo>
                  <a:pt x="7" y="142"/>
                </a:lnTo>
                <a:lnTo>
                  <a:pt x="11" y="144"/>
                </a:lnTo>
                <a:lnTo>
                  <a:pt x="14" y="145"/>
                </a:lnTo>
                <a:lnTo>
                  <a:pt x="17" y="148"/>
                </a:lnTo>
                <a:lnTo>
                  <a:pt x="21" y="151"/>
                </a:lnTo>
                <a:lnTo>
                  <a:pt x="24" y="153"/>
                </a:lnTo>
                <a:lnTo>
                  <a:pt x="28" y="156"/>
                </a:lnTo>
                <a:lnTo>
                  <a:pt x="29" y="156"/>
                </a:lnTo>
                <a:lnTo>
                  <a:pt x="31" y="157"/>
                </a:lnTo>
                <a:lnTo>
                  <a:pt x="32" y="157"/>
                </a:lnTo>
                <a:lnTo>
                  <a:pt x="34" y="156"/>
                </a:lnTo>
                <a:lnTo>
                  <a:pt x="36" y="156"/>
                </a:lnTo>
                <a:lnTo>
                  <a:pt x="38" y="156"/>
                </a:lnTo>
                <a:lnTo>
                  <a:pt x="39" y="157"/>
                </a:lnTo>
                <a:lnTo>
                  <a:pt x="41" y="157"/>
                </a:lnTo>
                <a:lnTo>
                  <a:pt x="42" y="160"/>
                </a:lnTo>
                <a:lnTo>
                  <a:pt x="43" y="162"/>
                </a:lnTo>
                <a:lnTo>
                  <a:pt x="44" y="164"/>
                </a:lnTo>
                <a:lnTo>
                  <a:pt x="47" y="165"/>
                </a:lnTo>
                <a:lnTo>
                  <a:pt x="48" y="164"/>
                </a:lnTo>
                <a:lnTo>
                  <a:pt x="50" y="163"/>
                </a:lnTo>
                <a:lnTo>
                  <a:pt x="51" y="163"/>
                </a:lnTo>
                <a:lnTo>
                  <a:pt x="52" y="163"/>
                </a:lnTo>
                <a:lnTo>
                  <a:pt x="53" y="167"/>
                </a:lnTo>
                <a:lnTo>
                  <a:pt x="55" y="171"/>
                </a:lnTo>
                <a:lnTo>
                  <a:pt x="56" y="174"/>
                </a:lnTo>
                <a:lnTo>
                  <a:pt x="58" y="177"/>
                </a:lnTo>
                <a:lnTo>
                  <a:pt x="60" y="179"/>
                </a:lnTo>
                <a:lnTo>
                  <a:pt x="61" y="182"/>
                </a:lnTo>
                <a:lnTo>
                  <a:pt x="62" y="185"/>
                </a:lnTo>
                <a:lnTo>
                  <a:pt x="63" y="188"/>
                </a:lnTo>
                <a:lnTo>
                  <a:pt x="65" y="197"/>
                </a:lnTo>
                <a:lnTo>
                  <a:pt x="67" y="206"/>
                </a:lnTo>
                <a:lnTo>
                  <a:pt x="69" y="212"/>
                </a:lnTo>
                <a:lnTo>
                  <a:pt x="72" y="220"/>
                </a:lnTo>
                <a:lnTo>
                  <a:pt x="76" y="227"/>
                </a:lnTo>
                <a:lnTo>
                  <a:pt x="80" y="233"/>
                </a:lnTo>
                <a:lnTo>
                  <a:pt x="85" y="240"/>
                </a:lnTo>
                <a:lnTo>
                  <a:pt x="91" y="245"/>
                </a:lnTo>
                <a:lnTo>
                  <a:pt x="89" y="245"/>
                </a:lnTo>
                <a:lnTo>
                  <a:pt x="86" y="245"/>
                </a:lnTo>
                <a:lnTo>
                  <a:pt x="84" y="245"/>
                </a:lnTo>
                <a:lnTo>
                  <a:pt x="83" y="246"/>
                </a:lnTo>
                <a:lnTo>
                  <a:pt x="82" y="249"/>
                </a:lnTo>
                <a:lnTo>
                  <a:pt x="82" y="252"/>
                </a:lnTo>
                <a:lnTo>
                  <a:pt x="83" y="254"/>
                </a:lnTo>
                <a:lnTo>
                  <a:pt x="84" y="257"/>
                </a:lnTo>
                <a:lnTo>
                  <a:pt x="86" y="259"/>
                </a:lnTo>
                <a:lnTo>
                  <a:pt x="89" y="261"/>
                </a:lnTo>
                <a:lnTo>
                  <a:pt x="91" y="264"/>
                </a:lnTo>
                <a:lnTo>
                  <a:pt x="93" y="266"/>
                </a:lnTo>
                <a:lnTo>
                  <a:pt x="92" y="266"/>
                </a:lnTo>
                <a:lnTo>
                  <a:pt x="90" y="265"/>
                </a:lnTo>
                <a:lnTo>
                  <a:pt x="89" y="264"/>
                </a:lnTo>
                <a:lnTo>
                  <a:pt x="88" y="263"/>
                </a:lnTo>
                <a:lnTo>
                  <a:pt x="85" y="264"/>
                </a:lnTo>
                <a:lnTo>
                  <a:pt x="81" y="264"/>
                </a:lnTo>
                <a:lnTo>
                  <a:pt x="78" y="265"/>
                </a:lnTo>
                <a:lnTo>
                  <a:pt x="78" y="268"/>
                </a:lnTo>
                <a:lnTo>
                  <a:pt x="79" y="270"/>
                </a:lnTo>
                <a:lnTo>
                  <a:pt x="81" y="272"/>
                </a:lnTo>
                <a:lnTo>
                  <a:pt x="83" y="273"/>
                </a:lnTo>
                <a:lnTo>
                  <a:pt x="86" y="274"/>
                </a:lnTo>
                <a:lnTo>
                  <a:pt x="89" y="274"/>
                </a:lnTo>
                <a:lnTo>
                  <a:pt x="92" y="275"/>
                </a:lnTo>
                <a:lnTo>
                  <a:pt x="93" y="276"/>
                </a:lnTo>
                <a:lnTo>
                  <a:pt x="94" y="278"/>
                </a:lnTo>
                <a:lnTo>
                  <a:pt x="97" y="283"/>
                </a:lnTo>
                <a:lnTo>
                  <a:pt x="97" y="288"/>
                </a:lnTo>
                <a:lnTo>
                  <a:pt x="96" y="292"/>
                </a:lnTo>
                <a:lnTo>
                  <a:pt x="93" y="295"/>
                </a:lnTo>
                <a:lnTo>
                  <a:pt x="89" y="298"/>
                </a:lnTo>
                <a:lnTo>
                  <a:pt x="84" y="301"/>
                </a:lnTo>
                <a:lnTo>
                  <a:pt x="79" y="304"/>
                </a:lnTo>
                <a:lnTo>
                  <a:pt x="74" y="306"/>
                </a:lnTo>
                <a:lnTo>
                  <a:pt x="73" y="308"/>
                </a:lnTo>
                <a:lnTo>
                  <a:pt x="72" y="310"/>
                </a:lnTo>
                <a:lnTo>
                  <a:pt x="71" y="314"/>
                </a:lnTo>
                <a:lnTo>
                  <a:pt x="71" y="317"/>
                </a:lnTo>
                <a:lnTo>
                  <a:pt x="79" y="315"/>
                </a:lnTo>
                <a:lnTo>
                  <a:pt x="86" y="313"/>
                </a:lnTo>
                <a:lnTo>
                  <a:pt x="93" y="312"/>
                </a:lnTo>
                <a:lnTo>
                  <a:pt x="102" y="311"/>
                </a:lnTo>
                <a:lnTo>
                  <a:pt x="110" y="311"/>
                </a:lnTo>
                <a:lnTo>
                  <a:pt x="118" y="312"/>
                </a:lnTo>
                <a:lnTo>
                  <a:pt x="126" y="313"/>
                </a:lnTo>
                <a:lnTo>
                  <a:pt x="134" y="314"/>
                </a:lnTo>
                <a:lnTo>
                  <a:pt x="134" y="312"/>
                </a:lnTo>
                <a:lnTo>
                  <a:pt x="134" y="310"/>
                </a:lnTo>
                <a:lnTo>
                  <a:pt x="135" y="308"/>
                </a:lnTo>
                <a:lnTo>
                  <a:pt x="136" y="307"/>
                </a:lnTo>
                <a:lnTo>
                  <a:pt x="137" y="306"/>
                </a:lnTo>
                <a:lnTo>
                  <a:pt x="137" y="304"/>
                </a:lnTo>
                <a:lnTo>
                  <a:pt x="138" y="302"/>
                </a:lnTo>
                <a:lnTo>
                  <a:pt x="138" y="300"/>
                </a:lnTo>
                <a:lnTo>
                  <a:pt x="138" y="304"/>
                </a:lnTo>
                <a:lnTo>
                  <a:pt x="138" y="307"/>
                </a:lnTo>
                <a:lnTo>
                  <a:pt x="138" y="310"/>
                </a:lnTo>
                <a:lnTo>
                  <a:pt x="139" y="314"/>
                </a:lnTo>
                <a:lnTo>
                  <a:pt x="140" y="317"/>
                </a:lnTo>
                <a:lnTo>
                  <a:pt x="142" y="320"/>
                </a:lnTo>
                <a:lnTo>
                  <a:pt x="144" y="323"/>
                </a:lnTo>
                <a:lnTo>
                  <a:pt x="147" y="325"/>
                </a:lnTo>
                <a:lnTo>
                  <a:pt x="152" y="328"/>
                </a:lnTo>
                <a:lnTo>
                  <a:pt x="156" y="331"/>
                </a:lnTo>
                <a:lnTo>
                  <a:pt x="160" y="335"/>
                </a:lnTo>
                <a:lnTo>
                  <a:pt x="165" y="338"/>
                </a:lnTo>
                <a:lnTo>
                  <a:pt x="169" y="342"/>
                </a:lnTo>
                <a:lnTo>
                  <a:pt x="173" y="346"/>
                </a:lnTo>
                <a:lnTo>
                  <a:pt x="177" y="350"/>
                </a:lnTo>
                <a:lnTo>
                  <a:pt x="181" y="354"/>
                </a:lnTo>
                <a:lnTo>
                  <a:pt x="182" y="347"/>
                </a:lnTo>
                <a:lnTo>
                  <a:pt x="182" y="339"/>
                </a:lnTo>
                <a:lnTo>
                  <a:pt x="183" y="333"/>
                </a:lnTo>
                <a:lnTo>
                  <a:pt x="184" y="325"/>
                </a:lnTo>
                <a:lnTo>
                  <a:pt x="185" y="318"/>
                </a:lnTo>
                <a:lnTo>
                  <a:pt x="185" y="310"/>
                </a:lnTo>
                <a:lnTo>
                  <a:pt x="185" y="304"/>
                </a:lnTo>
                <a:lnTo>
                  <a:pt x="185" y="296"/>
                </a:lnTo>
                <a:lnTo>
                  <a:pt x="185" y="289"/>
                </a:lnTo>
                <a:lnTo>
                  <a:pt x="185" y="281"/>
                </a:lnTo>
                <a:lnTo>
                  <a:pt x="185" y="274"/>
                </a:lnTo>
                <a:lnTo>
                  <a:pt x="184" y="267"/>
                </a:lnTo>
                <a:lnTo>
                  <a:pt x="184" y="259"/>
                </a:lnTo>
                <a:lnTo>
                  <a:pt x="183" y="252"/>
                </a:lnTo>
                <a:lnTo>
                  <a:pt x="183" y="244"/>
                </a:lnTo>
                <a:lnTo>
                  <a:pt x="182" y="238"/>
                </a:lnTo>
                <a:lnTo>
                  <a:pt x="181" y="235"/>
                </a:lnTo>
                <a:lnTo>
                  <a:pt x="179" y="232"/>
                </a:lnTo>
                <a:lnTo>
                  <a:pt x="177" y="228"/>
                </a:lnTo>
                <a:lnTo>
                  <a:pt x="176" y="226"/>
                </a:lnTo>
                <a:lnTo>
                  <a:pt x="180" y="216"/>
                </a:lnTo>
                <a:lnTo>
                  <a:pt x="182" y="207"/>
                </a:lnTo>
                <a:lnTo>
                  <a:pt x="184" y="197"/>
                </a:lnTo>
                <a:lnTo>
                  <a:pt x="186" y="186"/>
                </a:lnTo>
                <a:lnTo>
                  <a:pt x="186" y="177"/>
                </a:lnTo>
                <a:lnTo>
                  <a:pt x="186" y="166"/>
                </a:lnTo>
                <a:lnTo>
                  <a:pt x="186" y="156"/>
                </a:lnTo>
                <a:lnTo>
                  <a:pt x="186" y="145"/>
                </a:lnTo>
                <a:lnTo>
                  <a:pt x="185" y="135"/>
                </a:lnTo>
                <a:lnTo>
                  <a:pt x="184" y="124"/>
                </a:lnTo>
                <a:lnTo>
                  <a:pt x="182" y="113"/>
                </a:lnTo>
                <a:lnTo>
                  <a:pt x="181" y="103"/>
                </a:lnTo>
                <a:lnTo>
                  <a:pt x="180" y="93"/>
                </a:lnTo>
                <a:lnTo>
                  <a:pt x="178" y="82"/>
                </a:lnTo>
                <a:lnTo>
                  <a:pt x="178" y="73"/>
                </a:lnTo>
                <a:lnTo>
                  <a:pt x="177" y="62"/>
                </a:lnTo>
                <a:lnTo>
                  <a:pt x="175" y="59"/>
                </a:lnTo>
                <a:lnTo>
                  <a:pt x="172" y="56"/>
                </a:lnTo>
                <a:lnTo>
                  <a:pt x="167" y="54"/>
                </a:lnTo>
                <a:lnTo>
                  <a:pt x="162" y="51"/>
                </a:lnTo>
                <a:lnTo>
                  <a:pt x="155" y="50"/>
                </a:lnTo>
                <a:lnTo>
                  <a:pt x="149" y="48"/>
                </a:lnTo>
                <a:lnTo>
                  <a:pt x="143" y="47"/>
                </a:lnTo>
                <a:lnTo>
                  <a:pt x="137" y="44"/>
                </a:lnTo>
                <a:lnTo>
                  <a:pt x="134" y="43"/>
                </a:lnTo>
                <a:lnTo>
                  <a:pt x="130" y="41"/>
                </a:lnTo>
                <a:lnTo>
                  <a:pt x="127" y="40"/>
                </a:lnTo>
                <a:lnTo>
                  <a:pt x="123" y="39"/>
                </a:lnTo>
                <a:lnTo>
                  <a:pt x="119" y="38"/>
                </a:lnTo>
                <a:lnTo>
                  <a:pt x="115" y="37"/>
                </a:lnTo>
                <a:lnTo>
                  <a:pt x="112" y="36"/>
                </a:lnTo>
                <a:lnTo>
                  <a:pt x="109" y="34"/>
                </a:lnTo>
                <a:lnTo>
                  <a:pt x="101" y="30"/>
                </a:lnTo>
                <a:lnTo>
                  <a:pt x="93" y="27"/>
                </a:lnTo>
                <a:lnTo>
                  <a:pt x="86" y="24"/>
                </a:lnTo>
                <a:lnTo>
                  <a:pt x="78" y="21"/>
                </a:lnTo>
                <a:lnTo>
                  <a:pt x="70" y="17"/>
                </a:lnTo>
                <a:lnTo>
                  <a:pt x="63" y="13"/>
                </a:lnTo>
                <a:lnTo>
                  <a:pt x="57" y="8"/>
                </a:lnTo>
                <a:lnTo>
                  <a:pt x="52" y="0"/>
                </a:lnTo>
                <a:lnTo>
                  <a:pt x="52" y="1"/>
                </a:lnTo>
                <a:lnTo>
                  <a:pt x="52" y="4"/>
                </a:lnTo>
                <a:lnTo>
                  <a:pt x="52" y="9"/>
                </a:lnTo>
                <a:lnTo>
                  <a:pt x="51" y="16"/>
                </a:lnTo>
                <a:lnTo>
                  <a:pt x="48" y="24"/>
                </a:lnTo>
                <a:lnTo>
                  <a:pt x="44" y="34"/>
                </a:lnTo>
                <a:lnTo>
                  <a:pt x="38" y="47"/>
                </a:lnTo>
                <a:lnTo>
                  <a:pt x="30" y="61"/>
                </a:lnTo>
                <a:lnTo>
                  <a:pt x="13" y="90"/>
                </a:lnTo>
              </a:path>
            </a:pathLst>
          </a:custGeom>
          <a:solidFill>
            <a:srgbClr val="FCFEB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9" name="Freeform 268"/>
          <p:cNvSpPr>
            <a:spLocks/>
          </p:cNvSpPr>
          <p:nvPr/>
        </p:nvSpPr>
        <p:spPr bwMode="auto">
          <a:xfrm>
            <a:off x="6619875" y="4696724"/>
            <a:ext cx="311150" cy="522287"/>
          </a:xfrm>
          <a:custGeom>
            <a:avLst/>
            <a:gdLst/>
            <a:ahLst/>
            <a:cxnLst>
              <a:cxn ang="0">
                <a:pos x="4" y="142"/>
              </a:cxn>
              <a:cxn ang="0">
                <a:pos x="14" y="148"/>
              </a:cxn>
              <a:cxn ang="0">
                <a:pos x="24" y="156"/>
              </a:cxn>
              <a:cxn ang="0">
                <a:pos x="31" y="160"/>
              </a:cxn>
              <a:cxn ang="0">
                <a:pos x="38" y="159"/>
              </a:cxn>
              <a:cxn ang="0">
                <a:pos x="43" y="160"/>
              </a:cxn>
              <a:cxn ang="0">
                <a:pos x="46" y="167"/>
              </a:cxn>
              <a:cxn ang="0">
                <a:pos x="52" y="166"/>
              </a:cxn>
              <a:cxn ang="0">
                <a:pos x="55" y="170"/>
              </a:cxn>
              <a:cxn ang="0">
                <a:pos x="60" y="180"/>
              </a:cxn>
              <a:cxn ang="0">
                <a:pos x="64" y="188"/>
              </a:cxn>
              <a:cxn ang="0">
                <a:pos x="69" y="209"/>
              </a:cxn>
              <a:cxn ang="0">
                <a:pos x="78" y="231"/>
              </a:cxn>
              <a:cxn ang="0">
                <a:pos x="93" y="250"/>
              </a:cxn>
              <a:cxn ang="0">
                <a:pos x="86" y="250"/>
              </a:cxn>
              <a:cxn ang="0">
                <a:pos x="84" y="256"/>
              </a:cxn>
              <a:cxn ang="0">
                <a:pos x="88" y="263"/>
              </a:cxn>
              <a:cxn ang="0">
                <a:pos x="97" y="270"/>
              </a:cxn>
              <a:cxn ang="0">
                <a:pos x="91" y="268"/>
              </a:cxn>
              <a:cxn ang="0">
                <a:pos x="83" y="268"/>
              </a:cxn>
              <a:cxn ang="0">
                <a:pos x="81" y="274"/>
              </a:cxn>
              <a:cxn ang="0">
                <a:pos x="88" y="278"/>
              </a:cxn>
              <a:cxn ang="0">
                <a:pos x="97" y="281"/>
              </a:cxn>
              <a:cxn ang="0">
                <a:pos x="101" y="293"/>
              </a:cxn>
              <a:cxn ang="0">
                <a:pos x="91" y="303"/>
              </a:cxn>
              <a:cxn ang="0">
                <a:pos x="76" y="312"/>
              </a:cxn>
              <a:cxn ang="0">
                <a:pos x="73" y="320"/>
              </a:cxn>
              <a:cxn ang="0">
                <a:pos x="88" y="319"/>
              </a:cxn>
              <a:cxn ang="0">
                <a:pos x="114" y="317"/>
              </a:cxn>
              <a:cxn ang="0">
                <a:pos x="138" y="320"/>
              </a:cxn>
              <a:cxn ang="0">
                <a:pos x="139" y="314"/>
              </a:cxn>
              <a:cxn ang="0">
                <a:pos x="141" y="309"/>
              </a:cxn>
              <a:cxn ang="0">
                <a:pos x="142" y="309"/>
              </a:cxn>
              <a:cxn ang="0">
                <a:pos x="143" y="320"/>
              </a:cxn>
              <a:cxn ang="0">
                <a:pos x="148" y="328"/>
              </a:cxn>
              <a:cxn ang="0">
                <a:pos x="162" y="336"/>
              </a:cxn>
              <a:cxn ang="0">
                <a:pos x="175" y="348"/>
              </a:cxn>
              <a:cxn ang="0">
                <a:pos x="187" y="360"/>
              </a:cxn>
              <a:cxn ang="0">
                <a:pos x="189" y="338"/>
              </a:cxn>
              <a:cxn ang="0">
                <a:pos x="191" y="316"/>
              </a:cxn>
              <a:cxn ang="0">
                <a:pos x="191" y="294"/>
              </a:cxn>
              <a:cxn ang="0">
                <a:pos x="190" y="271"/>
              </a:cxn>
              <a:cxn ang="0">
                <a:pos x="189" y="249"/>
              </a:cxn>
              <a:cxn ang="0">
                <a:pos x="185" y="236"/>
              </a:cxn>
              <a:cxn ang="0">
                <a:pos x="186" y="220"/>
              </a:cxn>
              <a:cxn ang="0">
                <a:pos x="192" y="189"/>
              </a:cxn>
              <a:cxn ang="0">
                <a:pos x="192" y="159"/>
              </a:cxn>
              <a:cxn ang="0">
                <a:pos x="190" y="126"/>
              </a:cxn>
              <a:cxn ang="0">
                <a:pos x="186" y="95"/>
              </a:cxn>
              <a:cxn ang="0">
                <a:pos x="183" y="63"/>
              </a:cxn>
              <a:cxn ang="0">
                <a:pos x="173" y="55"/>
              </a:cxn>
              <a:cxn ang="0">
                <a:pos x="153" y="49"/>
              </a:cxn>
              <a:cxn ang="0">
                <a:pos x="138" y="43"/>
              </a:cxn>
              <a:cxn ang="0">
                <a:pos x="127" y="39"/>
              </a:cxn>
              <a:cxn ang="0">
                <a:pos x="116" y="36"/>
              </a:cxn>
              <a:cxn ang="0">
                <a:pos x="97" y="28"/>
              </a:cxn>
              <a:cxn ang="0">
                <a:pos x="72" y="18"/>
              </a:cxn>
              <a:cxn ang="0">
                <a:pos x="54" y="0"/>
              </a:cxn>
              <a:cxn ang="0">
                <a:pos x="54" y="9"/>
              </a:cxn>
              <a:cxn ang="0">
                <a:pos x="46" y="35"/>
              </a:cxn>
              <a:cxn ang="0">
                <a:pos x="13" y="92"/>
              </a:cxn>
            </a:cxnLst>
            <a:rect l="0" t="0" r="r" b="b"/>
            <a:pathLst>
              <a:path w="193" h="361">
                <a:moveTo>
                  <a:pt x="13" y="92"/>
                </a:moveTo>
                <a:lnTo>
                  <a:pt x="0" y="141"/>
                </a:lnTo>
                <a:lnTo>
                  <a:pt x="4" y="142"/>
                </a:lnTo>
                <a:lnTo>
                  <a:pt x="7" y="144"/>
                </a:lnTo>
                <a:lnTo>
                  <a:pt x="11" y="146"/>
                </a:lnTo>
                <a:lnTo>
                  <a:pt x="14" y="148"/>
                </a:lnTo>
                <a:lnTo>
                  <a:pt x="17" y="151"/>
                </a:lnTo>
                <a:lnTo>
                  <a:pt x="21" y="154"/>
                </a:lnTo>
                <a:lnTo>
                  <a:pt x="24" y="156"/>
                </a:lnTo>
                <a:lnTo>
                  <a:pt x="28" y="159"/>
                </a:lnTo>
                <a:lnTo>
                  <a:pt x="29" y="159"/>
                </a:lnTo>
                <a:lnTo>
                  <a:pt x="31" y="160"/>
                </a:lnTo>
                <a:lnTo>
                  <a:pt x="34" y="160"/>
                </a:lnTo>
                <a:lnTo>
                  <a:pt x="36" y="159"/>
                </a:lnTo>
                <a:lnTo>
                  <a:pt x="38" y="159"/>
                </a:lnTo>
                <a:lnTo>
                  <a:pt x="40" y="159"/>
                </a:lnTo>
                <a:lnTo>
                  <a:pt x="41" y="160"/>
                </a:lnTo>
                <a:lnTo>
                  <a:pt x="43" y="160"/>
                </a:lnTo>
                <a:lnTo>
                  <a:pt x="44" y="163"/>
                </a:lnTo>
                <a:lnTo>
                  <a:pt x="45" y="165"/>
                </a:lnTo>
                <a:lnTo>
                  <a:pt x="46" y="167"/>
                </a:lnTo>
                <a:lnTo>
                  <a:pt x="49" y="168"/>
                </a:lnTo>
                <a:lnTo>
                  <a:pt x="50" y="167"/>
                </a:lnTo>
                <a:lnTo>
                  <a:pt x="52" y="166"/>
                </a:lnTo>
                <a:lnTo>
                  <a:pt x="53" y="166"/>
                </a:lnTo>
                <a:lnTo>
                  <a:pt x="54" y="166"/>
                </a:lnTo>
                <a:lnTo>
                  <a:pt x="55" y="170"/>
                </a:lnTo>
                <a:lnTo>
                  <a:pt x="57" y="174"/>
                </a:lnTo>
                <a:lnTo>
                  <a:pt x="58" y="177"/>
                </a:lnTo>
                <a:lnTo>
                  <a:pt x="60" y="180"/>
                </a:lnTo>
                <a:lnTo>
                  <a:pt x="62" y="182"/>
                </a:lnTo>
                <a:lnTo>
                  <a:pt x="63" y="185"/>
                </a:lnTo>
                <a:lnTo>
                  <a:pt x="64" y="188"/>
                </a:lnTo>
                <a:lnTo>
                  <a:pt x="65" y="191"/>
                </a:lnTo>
                <a:lnTo>
                  <a:pt x="67" y="200"/>
                </a:lnTo>
                <a:lnTo>
                  <a:pt x="69" y="209"/>
                </a:lnTo>
                <a:lnTo>
                  <a:pt x="71" y="216"/>
                </a:lnTo>
                <a:lnTo>
                  <a:pt x="74" y="224"/>
                </a:lnTo>
                <a:lnTo>
                  <a:pt x="78" y="231"/>
                </a:lnTo>
                <a:lnTo>
                  <a:pt x="82" y="237"/>
                </a:lnTo>
                <a:lnTo>
                  <a:pt x="87" y="244"/>
                </a:lnTo>
                <a:lnTo>
                  <a:pt x="93" y="250"/>
                </a:lnTo>
                <a:lnTo>
                  <a:pt x="91" y="250"/>
                </a:lnTo>
                <a:lnTo>
                  <a:pt x="88" y="250"/>
                </a:lnTo>
                <a:lnTo>
                  <a:pt x="86" y="250"/>
                </a:lnTo>
                <a:lnTo>
                  <a:pt x="85" y="251"/>
                </a:lnTo>
                <a:lnTo>
                  <a:pt x="84" y="253"/>
                </a:lnTo>
                <a:lnTo>
                  <a:pt x="84" y="256"/>
                </a:lnTo>
                <a:lnTo>
                  <a:pt x="85" y="258"/>
                </a:lnTo>
                <a:lnTo>
                  <a:pt x="86" y="261"/>
                </a:lnTo>
                <a:lnTo>
                  <a:pt x="88" y="263"/>
                </a:lnTo>
                <a:lnTo>
                  <a:pt x="91" y="265"/>
                </a:lnTo>
                <a:lnTo>
                  <a:pt x="93" y="268"/>
                </a:lnTo>
                <a:lnTo>
                  <a:pt x="97" y="270"/>
                </a:lnTo>
                <a:lnTo>
                  <a:pt x="94" y="270"/>
                </a:lnTo>
                <a:lnTo>
                  <a:pt x="92" y="269"/>
                </a:lnTo>
                <a:lnTo>
                  <a:pt x="91" y="268"/>
                </a:lnTo>
                <a:lnTo>
                  <a:pt x="90" y="267"/>
                </a:lnTo>
                <a:lnTo>
                  <a:pt x="87" y="268"/>
                </a:lnTo>
                <a:lnTo>
                  <a:pt x="83" y="268"/>
                </a:lnTo>
                <a:lnTo>
                  <a:pt x="80" y="269"/>
                </a:lnTo>
                <a:lnTo>
                  <a:pt x="80" y="272"/>
                </a:lnTo>
                <a:lnTo>
                  <a:pt x="81" y="274"/>
                </a:lnTo>
                <a:lnTo>
                  <a:pt x="83" y="276"/>
                </a:lnTo>
                <a:lnTo>
                  <a:pt x="85" y="277"/>
                </a:lnTo>
                <a:lnTo>
                  <a:pt x="88" y="278"/>
                </a:lnTo>
                <a:lnTo>
                  <a:pt x="91" y="279"/>
                </a:lnTo>
                <a:lnTo>
                  <a:pt x="94" y="280"/>
                </a:lnTo>
                <a:lnTo>
                  <a:pt x="97" y="281"/>
                </a:lnTo>
                <a:lnTo>
                  <a:pt x="98" y="283"/>
                </a:lnTo>
                <a:lnTo>
                  <a:pt x="101" y="288"/>
                </a:lnTo>
                <a:lnTo>
                  <a:pt x="101" y="293"/>
                </a:lnTo>
                <a:lnTo>
                  <a:pt x="100" y="297"/>
                </a:lnTo>
                <a:lnTo>
                  <a:pt x="97" y="300"/>
                </a:lnTo>
                <a:lnTo>
                  <a:pt x="91" y="303"/>
                </a:lnTo>
                <a:lnTo>
                  <a:pt x="86" y="306"/>
                </a:lnTo>
                <a:lnTo>
                  <a:pt x="81" y="309"/>
                </a:lnTo>
                <a:lnTo>
                  <a:pt x="76" y="312"/>
                </a:lnTo>
                <a:lnTo>
                  <a:pt x="75" y="314"/>
                </a:lnTo>
                <a:lnTo>
                  <a:pt x="74" y="316"/>
                </a:lnTo>
                <a:lnTo>
                  <a:pt x="73" y="320"/>
                </a:lnTo>
                <a:lnTo>
                  <a:pt x="73" y="323"/>
                </a:lnTo>
                <a:lnTo>
                  <a:pt x="81" y="321"/>
                </a:lnTo>
                <a:lnTo>
                  <a:pt x="88" y="319"/>
                </a:lnTo>
                <a:lnTo>
                  <a:pt x="97" y="318"/>
                </a:lnTo>
                <a:lnTo>
                  <a:pt x="106" y="317"/>
                </a:lnTo>
                <a:lnTo>
                  <a:pt x="114" y="317"/>
                </a:lnTo>
                <a:lnTo>
                  <a:pt x="122" y="318"/>
                </a:lnTo>
                <a:lnTo>
                  <a:pt x="130" y="319"/>
                </a:lnTo>
                <a:lnTo>
                  <a:pt x="138" y="320"/>
                </a:lnTo>
                <a:lnTo>
                  <a:pt x="138" y="318"/>
                </a:lnTo>
                <a:lnTo>
                  <a:pt x="138" y="316"/>
                </a:lnTo>
                <a:lnTo>
                  <a:pt x="139" y="314"/>
                </a:lnTo>
                <a:lnTo>
                  <a:pt x="140" y="313"/>
                </a:lnTo>
                <a:lnTo>
                  <a:pt x="141" y="311"/>
                </a:lnTo>
                <a:lnTo>
                  <a:pt x="141" y="309"/>
                </a:lnTo>
                <a:lnTo>
                  <a:pt x="142" y="307"/>
                </a:lnTo>
                <a:lnTo>
                  <a:pt x="142" y="305"/>
                </a:lnTo>
                <a:lnTo>
                  <a:pt x="142" y="309"/>
                </a:lnTo>
                <a:lnTo>
                  <a:pt x="142" y="313"/>
                </a:lnTo>
                <a:lnTo>
                  <a:pt x="142" y="316"/>
                </a:lnTo>
                <a:lnTo>
                  <a:pt x="143" y="320"/>
                </a:lnTo>
                <a:lnTo>
                  <a:pt x="144" y="323"/>
                </a:lnTo>
                <a:lnTo>
                  <a:pt x="146" y="325"/>
                </a:lnTo>
                <a:lnTo>
                  <a:pt x="148" y="328"/>
                </a:lnTo>
                <a:lnTo>
                  <a:pt x="151" y="330"/>
                </a:lnTo>
                <a:lnTo>
                  <a:pt x="156" y="333"/>
                </a:lnTo>
                <a:lnTo>
                  <a:pt x="162" y="336"/>
                </a:lnTo>
                <a:lnTo>
                  <a:pt x="166" y="340"/>
                </a:lnTo>
                <a:lnTo>
                  <a:pt x="171" y="344"/>
                </a:lnTo>
                <a:lnTo>
                  <a:pt x="175" y="348"/>
                </a:lnTo>
                <a:lnTo>
                  <a:pt x="179" y="352"/>
                </a:lnTo>
                <a:lnTo>
                  <a:pt x="183" y="356"/>
                </a:lnTo>
                <a:lnTo>
                  <a:pt x="187" y="360"/>
                </a:lnTo>
                <a:lnTo>
                  <a:pt x="188" y="353"/>
                </a:lnTo>
                <a:lnTo>
                  <a:pt x="188" y="345"/>
                </a:lnTo>
                <a:lnTo>
                  <a:pt x="189" y="338"/>
                </a:lnTo>
                <a:lnTo>
                  <a:pt x="190" y="330"/>
                </a:lnTo>
                <a:lnTo>
                  <a:pt x="191" y="324"/>
                </a:lnTo>
                <a:lnTo>
                  <a:pt x="191" y="316"/>
                </a:lnTo>
                <a:lnTo>
                  <a:pt x="191" y="309"/>
                </a:lnTo>
                <a:lnTo>
                  <a:pt x="191" y="301"/>
                </a:lnTo>
                <a:lnTo>
                  <a:pt x="191" y="294"/>
                </a:lnTo>
                <a:lnTo>
                  <a:pt x="191" y="286"/>
                </a:lnTo>
                <a:lnTo>
                  <a:pt x="191" y="279"/>
                </a:lnTo>
                <a:lnTo>
                  <a:pt x="190" y="271"/>
                </a:lnTo>
                <a:lnTo>
                  <a:pt x="190" y="263"/>
                </a:lnTo>
                <a:lnTo>
                  <a:pt x="189" y="256"/>
                </a:lnTo>
                <a:lnTo>
                  <a:pt x="189" y="249"/>
                </a:lnTo>
                <a:lnTo>
                  <a:pt x="188" y="242"/>
                </a:lnTo>
                <a:lnTo>
                  <a:pt x="187" y="239"/>
                </a:lnTo>
                <a:lnTo>
                  <a:pt x="185" y="236"/>
                </a:lnTo>
                <a:lnTo>
                  <a:pt x="183" y="232"/>
                </a:lnTo>
                <a:lnTo>
                  <a:pt x="182" y="230"/>
                </a:lnTo>
                <a:lnTo>
                  <a:pt x="186" y="220"/>
                </a:lnTo>
                <a:lnTo>
                  <a:pt x="188" y="210"/>
                </a:lnTo>
                <a:lnTo>
                  <a:pt x="190" y="200"/>
                </a:lnTo>
                <a:lnTo>
                  <a:pt x="192" y="189"/>
                </a:lnTo>
                <a:lnTo>
                  <a:pt x="192" y="180"/>
                </a:lnTo>
                <a:lnTo>
                  <a:pt x="192" y="169"/>
                </a:lnTo>
                <a:lnTo>
                  <a:pt x="192" y="159"/>
                </a:lnTo>
                <a:lnTo>
                  <a:pt x="192" y="148"/>
                </a:lnTo>
                <a:lnTo>
                  <a:pt x="191" y="137"/>
                </a:lnTo>
                <a:lnTo>
                  <a:pt x="190" y="126"/>
                </a:lnTo>
                <a:lnTo>
                  <a:pt x="188" y="115"/>
                </a:lnTo>
                <a:lnTo>
                  <a:pt x="187" y="105"/>
                </a:lnTo>
                <a:lnTo>
                  <a:pt x="186" y="95"/>
                </a:lnTo>
                <a:lnTo>
                  <a:pt x="184" y="84"/>
                </a:lnTo>
                <a:lnTo>
                  <a:pt x="184" y="74"/>
                </a:lnTo>
                <a:lnTo>
                  <a:pt x="183" y="63"/>
                </a:lnTo>
                <a:lnTo>
                  <a:pt x="181" y="60"/>
                </a:lnTo>
                <a:lnTo>
                  <a:pt x="178" y="57"/>
                </a:lnTo>
                <a:lnTo>
                  <a:pt x="173" y="55"/>
                </a:lnTo>
                <a:lnTo>
                  <a:pt x="168" y="52"/>
                </a:lnTo>
                <a:lnTo>
                  <a:pt x="161" y="51"/>
                </a:lnTo>
                <a:lnTo>
                  <a:pt x="153" y="49"/>
                </a:lnTo>
                <a:lnTo>
                  <a:pt x="147" y="47"/>
                </a:lnTo>
                <a:lnTo>
                  <a:pt x="141" y="44"/>
                </a:lnTo>
                <a:lnTo>
                  <a:pt x="138" y="43"/>
                </a:lnTo>
                <a:lnTo>
                  <a:pt x="134" y="41"/>
                </a:lnTo>
                <a:lnTo>
                  <a:pt x="131" y="40"/>
                </a:lnTo>
                <a:lnTo>
                  <a:pt x="127" y="39"/>
                </a:lnTo>
                <a:lnTo>
                  <a:pt x="123" y="38"/>
                </a:lnTo>
                <a:lnTo>
                  <a:pt x="119" y="37"/>
                </a:lnTo>
                <a:lnTo>
                  <a:pt x="116" y="36"/>
                </a:lnTo>
                <a:lnTo>
                  <a:pt x="113" y="35"/>
                </a:lnTo>
                <a:lnTo>
                  <a:pt x="105" y="31"/>
                </a:lnTo>
                <a:lnTo>
                  <a:pt x="97" y="28"/>
                </a:lnTo>
                <a:lnTo>
                  <a:pt x="88" y="25"/>
                </a:lnTo>
                <a:lnTo>
                  <a:pt x="80" y="22"/>
                </a:lnTo>
                <a:lnTo>
                  <a:pt x="72" y="18"/>
                </a:lnTo>
                <a:lnTo>
                  <a:pt x="65" y="13"/>
                </a:lnTo>
                <a:lnTo>
                  <a:pt x="59" y="8"/>
                </a:lnTo>
                <a:lnTo>
                  <a:pt x="54" y="0"/>
                </a:lnTo>
                <a:lnTo>
                  <a:pt x="54" y="1"/>
                </a:lnTo>
                <a:lnTo>
                  <a:pt x="54" y="4"/>
                </a:lnTo>
                <a:lnTo>
                  <a:pt x="54" y="9"/>
                </a:lnTo>
                <a:lnTo>
                  <a:pt x="53" y="16"/>
                </a:lnTo>
                <a:lnTo>
                  <a:pt x="50" y="25"/>
                </a:lnTo>
                <a:lnTo>
                  <a:pt x="46" y="35"/>
                </a:lnTo>
                <a:lnTo>
                  <a:pt x="40" y="47"/>
                </a:lnTo>
                <a:lnTo>
                  <a:pt x="30" y="62"/>
                </a:lnTo>
                <a:lnTo>
                  <a:pt x="13" y="92"/>
                </a:lnTo>
              </a:path>
            </a:pathLst>
          </a:custGeom>
          <a:solidFill>
            <a:srgbClr val="FFCCCC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70" name="Group 269"/>
          <p:cNvGrpSpPr>
            <a:grpSpLocks/>
          </p:cNvGrpSpPr>
          <p:nvPr/>
        </p:nvGrpSpPr>
        <p:grpSpPr bwMode="auto">
          <a:xfrm>
            <a:off x="6958013" y="5806386"/>
            <a:ext cx="533400" cy="187325"/>
            <a:chOff x="4528" y="4005"/>
            <a:chExt cx="416" cy="145"/>
          </a:xfrm>
        </p:grpSpPr>
        <p:sp>
          <p:nvSpPr>
            <p:cNvPr id="271" name="Freeform 270"/>
            <p:cNvSpPr>
              <a:spLocks/>
            </p:cNvSpPr>
            <p:nvPr/>
          </p:nvSpPr>
          <p:spPr bwMode="auto">
            <a:xfrm>
              <a:off x="4746" y="4082"/>
              <a:ext cx="117" cy="68"/>
            </a:xfrm>
            <a:custGeom>
              <a:avLst/>
              <a:gdLst/>
              <a:ahLst/>
              <a:cxnLst>
                <a:cxn ang="0">
                  <a:pos x="702" y="59"/>
                </a:cxn>
                <a:cxn ang="0">
                  <a:pos x="672" y="75"/>
                </a:cxn>
                <a:cxn ang="0">
                  <a:pos x="625" y="104"/>
                </a:cxn>
                <a:cxn ang="0">
                  <a:pos x="581" y="161"/>
                </a:cxn>
                <a:cxn ang="0">
                  <a:pos x="524" y="207"/>
                </a:cxn>
                <a:cxn ang="0">
                  <a:pos x="482" y="212"/>
                </a:cxn>
                <a:cxn ang="0">
                  <a:pos x="438" y="228"/>
                </a:cxn>
                <a:cxn ang="0">
                  <a:pos x="392" y="253"/>
                </a:cxn>
                <a:cxn ang="0">
                  <a:pos x="350" y="260"/>
                </a:cxn>
                <a:cxn ang="0">
                  <a:pos x="306" y="269"/>
                </a:cxn>
                <a:cxn ang="0">
                  <a:pos x="250" y="280"/>
                </a:cxn>
                <a:cxn ang="0">
                  <a:pos x="205" y="305"/>
                </a:cxn>
                <a:cxn ang="0">
                  <a:pos x="166" y="337"/>
                </a:cxn>
                <a:cxn ang="0">
                  <a:pos x="128" y="349"/>
                </a:cxn>
                <a:cxn ang="0">
                  <a:pos x="78" y="374"/>
                </a:cxn>
                <a:cxn ang="0">
                  <a:pos x="19" y="422"/>
                </a:cxn>
                <a:cxn ang="0">
                  <a:pos x="9" y="494"/>
                </a:cxn>
                <a:cxn ang="0">
                  <a:pos x="28" y="513"/>
                </a:cxn>
                <a:cxn ang="0">
                  <a:pos x="50" y="517"/>
                </a:cxn>
                <a:cxn ang="0">
                  <a:pos x="73" y="515"/>
                </a:cxn>
                <a:cxn ang="0">
                  <a:pos x="99" y="528"/>
                </a:cxn>
                <a:cxn ang="0">
                  <a:pos x="120" y="550"/>
                </a:cxn>
                <a:cxn ang="0">
                  <a:pos x="145" y="564"/>
                </a:cxn>
                <a:cxn ang="0">
                  <a:pos x="172" y="575"/>
                </a:cxn>
                <a:cxn ang="0">
                  <a:pos x="197" y="607"/>
                </a:cxn>
                <a:cxn ang="0">
                  <a:pos x="222" y="621"/>
                </a:cxn>
                <a:cxn ang="0">
                  <a:pos x="244" y="612"/>
                </a:cxn>
                <a:cxn ang="0">
                  <a:pos x="265" y="597"/>
                </a:cxn>
                <a:cxn ang="0">
                  <a:pos x="298" y="621"/>
                </a:cxn>
                <a:cxn ang="0">
                  <a:pos x="332" y="609"/>
                </a:cxn>
                <a:cxn ang="0">
                  <a:pos x="359" y="570"/>
                </a:cxn>
                <a:cxn ang="0">
                  <a:pos x="395" y="557"/>
                </a:cxn>
                <a:cxn ang="0">
                  <a:pos x="428" y="544"/>
                </a:cxn>
                <a:cxn ang="0">
                  <a:pos x="492" y="469"/>
                </a:cxn>
                <a:cxn ang="0">
                  <a:pos x="550" y="424"/>
                </a:cxn>
                <a:cxn ang="0">
                  <a:pos x="589" y="425"/>
                </a:cxn>
                <a:cxn ang="0">
                  <a:pos x="629" y="445"/>
                </a:cxn>
                <a:cxn ang="0">
                  <a:pos x="666" y="445"/>
                </a:cxn>
                <a:cxn ang="0">
                  <a:pos x="680" y="430"/>
                </a:cxn>
                <a:cxn ang="0">
                  <a:pos x="676" y="404"/>
                </a:cxn>
                <a:cxn ang="0">
                  <a:pos x="677" y="371"/>
                </a:cxn>
                <a:cxn ang="0">
                  <a:pos x="741" y="336"/>
                </a:cxn>
                <a:cxn ang="0">
                  <a:pos x="810" y="293"/>
                </a:cxn>
                <a:cxn ang="0">
                  <a:pos x="867" y="223"/>
                </a:cxn>
                <a:cxn ang="0">
                  <a:pos x="869" y="138"/>
                </a:cxn>
                <a:cxn ang="0">
                  <a:pos x="846" y="114"/>
                </a:cxn>
                <a:cxn ang="0">
                  <a:pos x="815" y="112"/>
                </a:cxn>
                <a:cxn ang="0">
                  <a:pos x="798" y="103"/>
                </a:cxn>
                <a:cxn ang="0">
                  <a:pos x="795" y="18"/>
                </a:cxn>
                <a:cxn ang="0">
                  <a:pos x="776" y="1"/>
                </a:cxn>
                <a:cxn ang="0">
                  <a:pos x="752" y="0"/>
                </a:cxn>
                <a:cxn ang="0">
                  <a:pos x="723" y="28"/>
                </a:cxn>
              </a:cxnLst>
              <a:rect l="0" t="0" r="r" b="b"/>
              <a:pathLst>
                <a:path w="879" h="622">
                  <a:moveTo>
                    <a:pt x="714" y="39"/>
                  </a:moveTo>
                  <a:lnTo>
                    <a:pt x="710" y="44"/>
                  </a:lnTo>
                  <a:lnTo>
                    <a:pt x="707" y="49"/>
                  </a:lnTo>
                  <a:lnTo>
                    <a:pt x="705" y="55"/>
                  </a:lnTo>
                  <a:lnTo>
                    <a:pt x="702" y="59"/>
                  </a:lnTo>
                  <a:lnTo>
                    <a:pt x="699" y="63"/>
                  </a:lnTo>
                  <a:lnTo>
                    <a:pt x="695" y="67"/>
                  </a:lnTo>
                  <a:lnTo>
                    <a:pt x="691" y="70"/>
                  </a:lnTo>
                  <a:lnTo>
                    <a:pt x="684" y="72"/>
                  </a:lnTo>
                  <a:lnTo>
                    <a:pt x="672" y="75"/>
                  </a:lnTo>
                  <a:lnTo>
                    <a:pt x="661" y="78"/>
                  </a:lnTo>
                  <a:lnTo>
                    <a:pt x="651" y="83"/>
                  </a:lnTo>
                  <a:lnTo>
                    <a:pt x="642" y="89"/>
                  </a:lnTo>
                  <a:lnTo>
                    <a:pt x="633" y="97"/>
                  </a:lnTo>
                  <a:lnTo>
                    <a:pt x="625" y="104"/>
                  </a:lnTo>
                  <a:lnTo>
                    <a:pt x="617" y="113"/>
                  </a:lnTo>
                  <a:lnTo>
                    <a:pt x="608" y="122"/>
                  </a:lnTo>
                  <a:lnTo>
                    <a:pt x="599" y="135"/>
                  </a:lnTo>
                  <a:lnTo>
                    <a:pt x="590" y="148"/>
                  </a:lnTo>
                  <a:lnTo>
                    <a:pt x="581" y="161"/>
                  </a:lnTo>
                  <a:lnTo>
                    <a:pt x="572" y="173"/>
                  </a:lnTo>
                  <a:lnTo>
                    <a:pt x="562" y="184"/>
                  </a:lnTo>
                  <a:lnTo>
                    <a:pt x="551" y="194"/>
                  </a:lnTo>
                  <a:lnTo>
                    <a:pt x="538" y="202"/>
                  </a:lnTo>
                  <a:lnTo>
                    <a:pt x="524" y="207"/>
                  </a:lnTo>
                  <a:lnTo>
                    <a:pt x="516" y="209"/>
                  </a:lnTo>
                  <a:lnTo>
                    <a:pt x="507" y="210"/>
                  </a:lnTo>
                  <a:lnTo>
                    <a:pt x="499" y="210"/>
                  </a:lnTo>
                  <a:lnTo>
                    <a:pt x="490" y="211"/>
                  </a:lnTo>
                  <a:lnTo>
                    <a:pt x="482" y="212"/>
                  </a:lnTo>
                  <a:lnTo>
                    <a:pt x="472" y="213"/>
                  </a:lnTo>
                  <a:lnTo>
                    <a:pt x="464" y="215"/>
                  </a:lnTo>
                  <a:lnTo>
                    <a:pt x="456" y="218"/>
                  </a:lnTo>
                  <a:lnTo>
                    <a:pt x="447" y="223"/>
                  </a:lnTo>
                  <a:lnTo>
                    <a:pt x="438" y="228"/>
                  </a:lnTo>
                  <a:lnTo>
                    <a:pt x="429" y="234"/>
                  </a:lnTo>
                  <a:lnTo>
                    <a:pt x="421" y="239"/>
                  </a:lnTo>
                  <a:lnTo>
                    <a:pt x="412" y="244"/>
                  </a:lnTo>
                  <a:lnTo>
                    <a:pt x="402" y="249"/>
                  </a:lnTo>
                  <a:lnTo>
                    <a:pt x="392" y="253"/>
                  </a:lnTo>
                  <a:lnTo>
                    <a:pt x="382" y="256"/>
                  </a:lnTo>
                  <a:lnTo>
                    <a:pt x="374" y="257"/>
                  </a:lnTo>
                  <a:lnTo>
                    <a:pt x="366" y="258"/>
                  </a:lnTo>
                  <a:lnTo>
                    <a:pt x="358" y="259"/>
                  </a:lnTo>
                  <a:lnTo>
                    <a:pt x="350" y="260"/>
                  </a:lnTo>
                  <a:lnTo>
                    <a:pt x="341" y="261"/>
                  </a:lnTo>
                  <a:lnTo>
                    <a:pt x="333" y="262"/>
                  </a:lnTo>
                  <a:lnTo>
                    <a:pt x="325" y="264"/>
                  </a:lnTo>
                  <a:lnTo>
                    <a:pt x="317" y="266"/>
                  </a:lnTo>
                  <a:lnTo>
                    <a:pt x="306" y="269"/>
                  </a:lnTo>
                  <a:lnTo>
                    <a:pt x="294" y="271"/>
                  </a:lnTo>
                  <a:lnTo>
                    <a:pt x="283" y="273"/>
                  </a:lnTo>
                  <a:lnTo>
                    <a:pt x="272" y="275"/>
                  </a:lnTo>
                  <a:lnTo>
                    <a:pt x="261" y="277"/>
                  </a:lnTo>
                  <a:lnTo>
                    <a:pt x="250" y="280"/>
                  </a:lnTo>
                  <a:lnTo>
                    <a:pt x="239" y="283"/>
                  </a:lnTo>
                  <a:lnTo>
                    <a:pt x="229" y="288"/>
                  </a:lnTo>
                  <a:lnTo>
                    <a:pt x="221" y="293"/>
                  </a:lnTo>
                  <a:lnTo>
                    <a:pt x="212" y="299"/>
                  </a:lnTo>
                  <a:lnTo>
                    <a:pt x="205" y="305"/>
                  </a:lnTo>
                  <a:lnTo>
                    <a:pt x="197" y="312"/>
                  </a:lnTo>
                  <a:lnTo>
                    <a:pt x="190" y="319"/>
                  </a:lnTo>
                  <a:lnTo>
                    <a:pt x="183" y="325"/>
                  </a:lnTo>
                  <a:lnTo>
                    <a:pt x="175" y="331"/>
                  </a:lnTo>
                  <a:lnTo>
                    <a:pt x="166" y="337"/>
                  </a:lnTo>
                  <a:lnTo>
                    <a:pt x="159" y="341"/>
                  </a:lnTo>
                  <a:lnTo>
                    <a:pt x="151" y="343"/>
                  </a:lnTo>
                  <a:lnTo>
                    <a:pt x="143" y="345"/>
                  </a:lnTo>
                  <a:lnTo>
                    <a:pt x="136" y="347"/>
                  </a:lnTo>
                  <a:lnTo>
                    <a:pt x="128" y="349"/>
                  </a:lnTo>
                  <a:lnTo>
                    <a:pt x="120" y="351"/>
                  </a:lnTo>
                  <a:lnTo>
                    <a:pt x="112" y="353"/>
                  </a:lnTo>
                  <a:lnTo>
                    <a:pt x="105" y="357"/>
                  </a:lnTo>
                  <a:lnTo>
                    <a:pt x="92" y="366"/>
                  </a:lnTo>
                  <a:lnTo>
                    <a:pt x="78" y="374"/>
                  </a:lnTo>
                  <a:lnTo>
                    <a:pt x="65" y="382"/>
                  </a:lnTo>
                  <a:lnTo>
                    <a:pt x="53" y="391"/>
                  </a:lnTo>
                  <a:lnTo>
                    <a:pt x="41" y="400"/>
                  </a:lnTo>
                  <a:lnTo>
                    <a:pt x="30" y="411"/>
                  </a:lnTo>
                  <a:lnTo>
                    <a:pt x="19" y="422"/>
                  </a:lnTo>
                  <a:lnTo>
                    <a:pt x="10" y="434"/>
                  </a:lnTo>
                  <a:lnTo>
                    <a:pt x="3" y="448"/>
                  </a:lnTo>
                  <a:lnTo>
                    <a:pt x="0" y="464"/>
                  </a:lnTo>
                  <a:lnTo>
                    <a:pt x="1" y="480"/>
                  </a:lnTo>
                  <a:lnTo>
                    <a:pt x="9" y="494"/>
                  </a:lnTo>
                  <a:lnTo>
                    <a:pt x="12" y="498"/>
                  </a:lnTo>
                  <a:lnTo>
                    <a:pt x="16" y="502"/>
                  </a:lnTo>
                  <a:lnTo>
                    <a:pt x="20" y="506"/>
                  </a:lnTo>
                  <a:lnTo>
                    <a:pt x="24" y="510"/>
                  </a:lnTo>
                  <a:lnTo>
                    <a:pt x="28" y="513"/>
                  </a:lnTo>
                  <a:lnTo>
                    <a:pt x="32" y="516"/>
                  </a:lnTo>
                  <a:lnTo>
                    <a:pt x="36" y="517"/>
                  </a:lnTo>
                  <a:lnTo>
                    <a:pt x="41" y="518"/>
                  </a:lnTo>
                  <a:lnTo>
                    <a:pt x="46" y="518"/>
                  </a:lnTo>
                  <a:lnTo>
                    <a:pt x="50" y="517"/>
                  </a:lnTo>
                  <a:lnTo>
                    <a:pt x="55" y="516"/>
                  </a:lnTo>
                  <a:lnTo>
                    <a:pt x="59" y="515"/>
                  </a:lnTo>
                  <a:lnTo>
                    <a:pt x="64" y="515"/>
                  </a:lnTo>
                  <a:lnTo>
                    <a:pt x="68" y="515"/>
                  </a:lnTo>
                  <a:lnTo>
                    <a:pt x="73" y="515"/>
                  </a:lnTo>
                  <a:lnTo>
                    <a:pt x="77" y="516"/>
                  </a:lnTo>
                  <a:lnTo>
                    <a:pt x="83" y="518"/>
                  </a:lnTo>
                  <a:lnTo>
                    <a:pt x="89" y="520"/>
                  </a:lnTo>
                  <a:lnTo>
                    <a:pt x="94" y="524"/>
                  </a:lnTo>
                  <a:lnTo>
                    <a:pt x="99" y="528"/>
                  </a:lnTo>
                  <a:lnTo>
                    <a:pt x="103" y="533"/>
                  </a:lnTo>
                  <a:lnTo>
                    <a:pt x="107" y="537"/>
                  </a:lnTo>
                  <a:lnTo>
                    <a:pt x="111" y="542"/>
                  </a:lnTo>
                  <a:lnTo>
                    <a:pt x="115" y="546"/>
                  </a:lnTo>
                  <a:lnTo>
                    <a:pt x="120" y="550"/>
                  </a:lnTo>
                  <a:lnTo>
                    <a:pt x="124" y="554"/>
                  </a:lnTo>
                  <a:lnTo>
                    <a:pt x="129" y="557"/>
                  </a:lnTo>
                  <a:lnTo>
                    <a:pt x="134" y="560"/>
                  </a:lnTo>
                  <a:lnTo>
                    <a:pt x="139" y="562"/>
                  </a:lnTo>
                  <a:lnTo>
                    <a:pt x="145" y="564"/>
                  </a:lnTo>
                  <a:lnTo>
                    <a:pt x="150" y="565"/>
                  </a:lnTo>
                  <a:lnTo>
                    <a:pt x="156" y="567"/>
                  </a:lnTo>
                  <a:lnTo>
                    <a:pt x="161" y="569"/>
                  </a:lnTo>
                  <a:lnTo>
                    <a:pt x="167" y="571"/>
                  </a:lnTo>
                  <a:lnTo>
                    <a:pt x="172" y="575"/>
                  </a:lnTo>
                  <a:lnTo>
                    <a:pt x="177" y="578"/>
                  </a:lnTo>
                  <a:lnTo>
                    <a:pt x="183" y="585"/>
                  </a:lnTo>
                  <a:lnTo>
                    <a:pt x="188" y="592"/>
                  </a:lnTo>
                  <a:lnTo>
                    <a:pt x="192" y="600"/>
                  </a:lnTo>
                  <a:lnTo>
                    <a:pt x="197" y="607"/>
                  </a:lnTo>
                  <a:lnTo>
                    <a:pt x="201" y="611"/>
                  </a:lnTo>
                  <a:lnTo>
                    <a:pt x="206" y="614"/>
                  </a:lnTo>
                  <a:lnTo>
                    <a:pt x="210" y="617"/>
                  </a:lnTo>
                  <a:lnTo>
                    <a:pt x="217" y="619"/>
                  </a:lnTo>
                  <a:lnTo>
                    <a:pt x="222" y="621"/>
                  </a:lnTo>
                  <a:lnTo>
                    <a:pt x="227" y="622"/>
                  </a:lnTo>
                  <a:lnTo>
                    <a:pt x="233" y="622"/>
                  </a:lnTo>
                  <a:lnTo>
                    <a:pt x="238" y="621"/>
                  </a:lnTo>
                  <a:lnTo>
                    <a:pt x="242" y="618"/>
                  </a:lnTo>
                  <a:lnTo>
                    <a:pt x="244" y="612"/>
                  </a:lnTo>
                  <a:lnTo>
                    <a:pt x="246" y="607"/>
                  </a:lnTo>
                  <a:lnTo>
                    <a:pt x="247" y="601"/>
                  </a:lnTo>
                  <a:lnTo>
                    <a:pt x="251" y="596"/>
                  </a:lnTo>
                  <a:lnTo>
                    <a:pt x="258" y="595"/>
                  </a:lnTo>
                  <a:lnTo>
                    <a:pt x="265" y="597"/>
                  </a:lnTo>
                  <a:lnTo>
                    <a:pt x="272" y="599"/>
                  </a:lnTo>
                  <a:lnTo>
                    <a:pt x="279" y="604"/>
                  </a:lnTo>
                  <a:lnTo>
                    <a:pt x="285" y="611"/>
                  </a:lnTo>
                  <a:lnTo>
                    <a:pt x="290" y="617"/>
                  </a:lnTo>
                  <a:lnTo>
                    <a:pt x="298" y="621"/>
                  </a:lnTo>
                  <a:lnTo>
                    <a:pt x="306" y="622"/>
                  </a:lnTo>
                  <a:lnTo>
                    <a:pt x="314" y="622"/>
                  </a:lnTo>
                  <a:lnTo>
                    <a:pt x="321" y="620"/>
                  </a:lnTo>
                  <a:lnTo>
                    <a:pt x="326" y="616"/>
                  </a:lnTo>
                  <a:lnTo>
                    <a:pt x="332" y="609"/>
                  </a:lnTo>
                  <a:lnTo>
                    <a:pt x="337" y="601"/>
                  </a:lnTo>
                  <a:lnTo>
                    <a:pt x="342" y="593"/>
                  </a:lnTo>
                  <a:lnTo>
                    <a:pt x="348" y="585"/>
                  </a:lnTo>
                  <a:lnTo>
                    <a:pt x="353" y="578"/>
                  </a:lnTo>
                  <a:lnTo>
                    <a:pt x="359" y="570"/>
                  </a:lnTo>
                  <a:lnTo>
                    <a:pt x="366" y="565"/>
                  </a:lnTo>
                  <a:lnTo>
                    <a:pt x="373" y="561"/>
                  </a:lnTo>
                  <a:lnTo>
                    <a:pt x="380" y="559"/>
                  </a:lnTo>
                  <a:lnTo>
                    <a:pt x="387" y="558"/>
                  </a:lnTo>
                  <a:lnTo>
                    <a:pt x="395" y="557"/>
                  </a:lnTo>
                  <a:lnTo>
                    <a:pt x="402" y="555"/>
                  </a:lnTo>
                  <a:lnTo>
                    <a:pt x="409" y="554"/>
                  </a:lnTo>
                  <a:lnTo>
                    <a:pt x="416" y="552"/>
                  </a:lnTo>
                  <a:lnTo>
                    <a:pt x="422" y="549"/>
                  </a:lnTo>
                  <a:lnTo>
                    <a:pt x="428" y="544"/>
                  </a:lnTo>
                  <a:lnTo>
                    <a:pt x="442" y="529"/>
                  </a:lnTo>
                  <a:lnTo>
                    <a:pt x="454" y="514"/>
                  </a:lnTo>
                  <a:lnTo>
                    <a:pt x="467" y="499"/>
                  </a:lnTo>
                  <a:lnTo>
                    <a:pt x="480" y="483"/>
                  </a:lnTo>
                  <a:lnTo>
                    <a:pt x="492" y="469"/>
                  </a:lnTo>
                  <a:lnTo>
                    <a:pt x="506" y="454"/>
                  </a:lnTo>
                  <a:lnTo>
                    <a:pt x="520" y="441"/>
                  </a:lnTo>
                  <a:lnTo>
                    <a:pt x="536" y="430"/>
                  </a:lnTo>
                  <a:lnTo>
                    <a:pt x="543" y="427"/>
                  </a:lnTo>
                  <a:lnTo>
                    <a:pt x="550" y="424"/>
                  </a:lnTo>
                  <a:lnTo>
                    <a:pt x="558" y="422"/>
                  </a:lnTo>
                  <a:lnTo>
                    <a:pt x="566" y="421"/>
                  </a:lnTo>
                  <a:lnTo>
                    <a:pt x="574" y="421"/>
                  </a:lnTo>
                  <a:lnTo>
                    <a:pt x="582" y="423"/>
                  </a:lnTo>
                  <a:lnTo>
                    <a:pt x="589" y="425"/>
                  </a:lnTo>
                  <a:lnTo>
                    <a:pt x="596" y="429"/>
                  </a:lnTo>
                  <a:lnTo>
                    <a:pt x="603" y="434"/>
                  </a:lnTo>
                  <a:lnTo>
                    <a:pt x="611" y="438"/>
                  </a:lnTo>
                  <a:lnTo>
                    <a:pt x="620" y="442"/>
                  </a:lnTo>
                  <a:lnTo>
                    <a:pt x="629" y="445"/>
                  </a:lnTo>
                  <a:lnTo>
                    <a:pt x="638" y="447"/>
                  </a:lnTo>
                  <a:lnTo>
                    <a:pt x="646" y="448"/>
                  </a:lnTo>
                  <a:lnTo>
                    <a:pt x="655" y="448"/>
                  </a:lnTo>
                  <a:lnTo>
                    <a:pt x="663" y="446"/>
                  </a:lnTo>
                  <a:lnTo>
                    <a:pt x="666" y="445"/>
                  </a:lnTo>
                  <a:lnTo>
                    <a:pt x="670" y="444"/>
                  </a:lnTo>
                  <a:lnTo>
                    <a:pt x="674" y="442"/>
                  </a:lnTo>
                  <a:lnTo>
                    <a:pt x="676" y="438"/>
                  </a:lnTo>
                  <a:lnTo>
                    <a:pt x="678" y="434"/>
                  </a:lnTo>
                  <a:lnTo>
                    <a:pt x="680" y="430"/>
                  </a:lnTo>
                  <a:lnTo>
                    <a:pt x="682" y="426"/>
                  </a:lnTo>
                  <a:lnTo>
                    <a:pt x="683" y="422"/>
                  </a:lnTo>
                  <a:lnTo>
                    <a:pt x="683" y="416"/>
                  </a:lnTo>
                  <a:lnTo>
                    <a:pt x="680" y="410"/>
                  </a:lnTo>
                  <a:lnTo>
                    <a:pt x="676" y="404"/>
                  </a:lnTo>
                  <a:lnTo>
                    <a:pt x="672" y="397"/>
                  </a:lnTo>
                  <a:lnTo>
                    <a:pt x="670" y="390"/>
                  </a:lnTo>
                  <a:lnTo>
                    <a:pt x="670" y="383"/>
                  </a:lnTo>
                  <a:lnTo>
                    <a:pt x="673" y="376"/>
                  </a:lnTo>
                  <a:lnTo>
                    <a:pt x="677" y="371"/>
                  </a:lnTo>
                  <a:lnTo>
                    <a:pt x="690" y="363"/>
                  </a:lnTo>
                  <a:lnTo>
                    <a:pt x="702" y="355"/>
                  </a:lnTo>
                  <a:lnTo>
                    <a:pt x="715" y="348"/>
                  </a:lnTo>
                  <a:lnTo>
                    <a:pt x="728" y="342"/>
                  </a:lnTo>
                  <a:lnTo>
                    <a:pt x="741" y="336"/>
                  </a:lnTo>
                  <a:lnTo>
                    <a:pt x="755" y="329"/>
                  </a:lnTo>
                  <a:lnTo>
                    <a:pt x="767" y="322"/>
                  </a:lnTo>
                  <a:lnTo>
                    <a:pt x="780" y="315"/>
                  </a:lnTo>
                  <a:lnTo>
                    <a:pt x="796" y="305"/>
                  </a:lnTo>
                  <a:lnTo>
                    <a:pt x="810" y="293"/>
                  </a:lnTo>
                  <a:lnTo>
                    <a:pt x="824" y="282"/>
                  </a:lnTo>
                  <a:lnTo>
                    <a:pt x="837" y="269"/>
                  </a:lnTo>
                  <a:lnTo>
                    <a:pt x="849" y="255"/>
                  </a:lnTo>
                  <a:lnTo>
                    <a:pt x="859" y="239"/>
                  </a:lnTo>
                  <a:lnTo>
                    <a:pt x="867" y="223"/>
                  </a:lnTo>
                  <a:lnTo>
                    <a:pt x="873" y="206"/>
                  </a:lnTo>
                  <a:lnTo>
                    <a:pt x="877" y="189"/>
                  </a:lnTo>
                  <a:lnTo>
                    <a:pt x="879" y="172"/>
                  </a:lnTo>
                  <a:lnTo>
                    <a:pt x="876" y="155"/>
                  </a:lnTo>
                  <a:lnTo>
                    <a:pt x="869" y="138"/>
                  </a:lnTo>
                  <a:lnTo>
                    <a:pt x="866" y="132"/>
                  </a:lnTo>
                  <a:lnTo>
                    <a:pt x="862" y="126"/>
                  </a:lnTo>
                  <a:lnTo>
                    <a:pt x="857" y="121"/>
                  </a:lnTo>
                  <a:lnTo>
                    <a:pt x="852" y="117"/>
                  </a:lnTo>
                  <a:lnTo>
                    <a:pt x="846" y="114"/>
                  </a:lnTo>
                  <a:lnTo>
                    <a:pt x="840" y="113"/>
                  </a:lnTo>
                  <a:lnTo>
                    <a:pt x="834" y="112"/>
                  </a:lnTo>
                  <a:lnTo>
                    <a:pt x="827" y="112"/>
                  </a:lnTo>
                  <a:lnTo>
                    <a:pt x="821" y="112"/>
                  </a:lnTo>
                  <a:lnTo>
                    <a:pt x="815" y="112"/>
                  </a:lnTo>
                  <a:lnTo>
                    <a:pt x="808" y="111"/>
                  </a:lnTo>
                  <a:lnTo>
                    <a:pt x="802" y="109"/>
                  </a:lnTo>
                  <a:lnTo>
                    <a:pt x="800" y="107"/>
                  </a:lnTo>
                  <a:lnTo>
                    <a:pt x="799" y="105"/>
                  </a:lnTo>
                  <a:lnTo>
                    <a:pt x="798" y="103"/>
                  </a:lnTo>
                  <a:lnTo>
                    <a:pt x="798" y="101"/>
                  </a:lnTo>
                  <a:lnTo>
                    <a:pt x="800" y="80"/>
                  </a:lnTo>
                  <a:lnTo>
                    <a:pt x="803" y="59"/>
                  </a:lnTo>
                  <a:lnTo>
                    <a:pt x="803" y="39"/>
                  </a:lnTo>
                  <a:lnTo>
                    <a:pt x="795" y="18"/>
                  </a:lnTo>
                  <a:lnTo>
                    <a:pt x="793" y="14"/>
                  </a:lnTo>
                  <a:lnTo>
                    <a:pt x="790" y="8"/>
                  </a:lnTo>
                  <a:lnTo>
                    <a:pt x="786" y="4"/>
                  </a:lnTo>
                  <a:lnTo>
                    <a:pt x="781" y="2"/>
                  </a:lnTo>
                  <a:lnTo>
                    <a:pt x="776" y="1"/>
                  </a:lnTo>
                  <a:lnTo>
                    <a:pt x="771" y="1"/>
                  </a:lnTo>
                  <a:lnTo>
                    <a:pt x="766" y="0"/>
                  </a:lnTo>
                  <a:lnTo>
                    <a:pt x="762" y="0"/>
                  </a:lnTo>
                  <a:lnTo>
                    <a:pt x="757" y="0"/>
                  </a:lnTo>
                  <a:lnTo>
                    <a:pt x="752" y="0"/>
                  </a:lnTo>
                  <a:lnTo>
                    <a:pt x="748" y="1"/>
                  </a:lnTo>
                  <a:lnTo>
                    <a:pt x="742" y="2"/>
                  </a:lnTo>
                  <a:lnTo>
                    <a:pt x="733" y="8"/>
                  </a:lnTo>
                  <a:lnTo>
                    <a:pt x="728" y="18"/>
                  </a:lnTo>
                  <a:lnTo>
                    <a:pt x="723" y="28"/>
                  </a:lnTo>
                  <a:lnTo>
                    <a:pt x="716" y="37"/>
                  </a:lnTo>
                  <a:lnTo>
                    <a:pt x="714" y="39"/>
                  </a:lnTo>
                  <a:close/>
                </a:path>
              </a:pathLst>
            </a:custGeom>
            <a:solidFill>
              <a:srgbClr val="FF99CC">
                <a:alpha val="50000"/>
              </a:srgbClr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271"/>
            <p:cNvSpPr>
              <a:spLocks/>
            </p:cNvSpPr>
            <p:nvPr/>
          </p:nvSpPr>
          <p:spPr bwMode="auto">
            <a:xfrm>
              <a:off x="4746" y="4082"/>
              <a:ext cx="117" cy="68"/>
            </a:xfrm>
            <a:custGeom>
              <a:avLst/>
              <a:gdLst/>
              <a:ahLst/>
              <a:cxnLst>
                <a:cxn ang="0">
                  <a:pos x="705" y="55"/>
                </a:cxn>
                <a:cxn ang="0">
                  <a:pos x="684" y="72"/>
                </a:cxn>
                <a:cxn ang="0">
                  <a:pos x="642" y="89"/>
                </a:cxn>
                <a:cxn ang="0">
                  <a:pos x="608" y="122"/>
                </a:cxn>
                <a:cxn ang="0">
                  <a:pos x="562" y="184"/>
                </a:cxn>
                <a:cxn ang="0">
                  <a:pos x="516" y="209"/>
                </a:cxn>
                <a:cxn ang="0">
                  <a:pos x="472" y="213"/>
                </a:cxn>
                <a:cxn ang="0">
                  <a:pos x="438" y="228"/>
                </a:cxn>
                <a:cxn ang="0">
                  <a:pos x="392" y="253"/>
                </a:cxn>
                <a:cxn ang="0">
                  <a:pos x="358" y="259"/>
                </a:cxn>
                <a:cxn ang="0">
                  <a:pos x="317" y="266"/>
                </a:cxn>
                <a:cxn ang="0">
                  <a:pos x="272" y="275"/>
                </a:cxn>
                <a:cxn ang="0">
                  <a:pos x="229" y="288"/>
                </a:cxn>
                <a:cxn ang="0">
                  <a:pos x="190" y="319"/>
                </a:cxn>
                <a:cxn ang="0">
                  <a:pos x="159" y="341"/>
                </a:cxn>
                <a:cxn ang="0">
                  <a:pos x="120" y="351"/>
                </a:cxn>
                <a:cxn ang="0">
                  <a:pos x="78" y="374"/>
                </a:cxn>
                <a:cxn ang="0">
                  <a:pos x="19" y="422"/>
                </a:cxn>
                <a:cxn ang="0">
                  <a:pos x="1" y="480"/>
                </a:cxn>
                <a:cxn ang="0">
                  <a:pos x="20" y="506"/>
                </a:cxn>
                <a:cxn ang="0">
                  <a:pos x="41" y="518"/>
                </a:cxn>
                <a:cxn ang="0">
                  <a:pos x="59" y="515"/>
                </a:cxn>
                <a:cxn ang="0">
                  <a:pos x="77" y="516"/>
                </a:cxn>
                <a:cxn ang="0">
                  <a:pos x="99" y="528"/>
                </a:cxn>
                <a:cxn ang="0">
                  <a:pos x="120" y="550"/>
                </a:cxn>
                <a:cxn ang="0">
                  <a:pos x="139" y="562"/>
                </a:cxn>
                <a:cxn ang="0">
                  <a:pos x="167" y="571"/>
                </a:cxn>
                <a:cxn ang="0">
                  <a:pos x="188" y="592"/>
                </a:cxn>
                <a:cxn ang="0">
                  <a:pos x="206" y="614"/>
                </a:cxn>
                <a:cxn ang="0">
                  <a:pos x="233" y="622"/>
                </a:cxn>
                <a:cxn ang="0">
                  <a:pos x="246" y="607"/>
                </a:cxn>
                <a:cxn ang="0">
                  <a:pos x="265" y="597"/>
                </a:cxn>
                <a:cxn ang="0">
                  <a:pos x="290" y="617"/>
                </a:cxn>
                <a:cxn ang="0">
                  <a:pos x="321" y="620"/>
                </a:cxn>
                <a:cxn ang="0">
                  <a:pos x="342" y="593"/>
                </a:cxn>
                <a:cxn ang="0">
                  <a:pos x="373" y="561"/>
                </a:cxn>
                <a:cxn ang="0">
                  <a:pos x="402" y="555"/>
                </a:cxn>
                <a:cxn ang="0">
                  <a:pos x="428" y="544"/>
                </a:cxn>
                <a:cxn ang="0">
                  <a:pos x="492" y="469"/>
                </a:cxn>
                <a:cxn ang="0">
                  <a:pos x="543" y="427"/>
                </a:cxn>
                <a:cxn ang="0">
                  <a:pos x="582" y="423"/>
                </a:cxn>
                <a:cxn ang="0">
                  <a:pos x="611" y="438"/>
                </a:cxn>
                <a:cxn ang="0">
                  <a:pos x="655" y="448"/>
                </a:cxn>
                <a:cxn ang="0">
                  <a:pos x="674" y="442"/>
                </a:cxn>
                <a:cxn ang="0">
                  <a:pos x="682" y="426"/>
                </a:cxn>
                <a:cxn ang="0">
                  <a:pos x="676" y="404"/>
                </a:cxn>
                <a:cxn ang="0">
                  <a:pos x="673" y="376"/>
                </a:cxn>
                <a:cxn ang="0">
                  <a:pos x="715" y="348"/>
                </a:cxn>
                <a:cxn ang="0">
                  <a:pos x="780" y="315"/>
                </a:cxn>
                <a:cxn ang="0">
                  <a:pos x="837" y="269"/>
                </a:cxn>
                <a:cxn ang="0">
                  <a:pos x="873" y="206"/>
                </a:cxn>
                <a:cxn ang="0">
                  <a:pos x="869" y="138"/>
                </a:cxn>
                <a:cxn ang="0">
                  <a:pos x="852" y="117"/>
                </a:cxn>
                <a:cxn ang="0">
                  <a:pos x="821" y="112"/>
                </a:cxn>
                <a:cxn ang="0">
                  <a:pos x="800" y="107"/>
                </a:cxn>
                <a:cxn ang="0">
                  <a:pos x="800" y="80"/>
                </a:cxn>
                <a:cxn ang="0">
                  <a:pos x="793" y="14"/>
                </a:cxn>
                <a:cxn ang="0">
                  <a:pos x="776" y="1"/>
                </a:cxn>
                <a:cxn ang="0">
                  <a:pos x="752" y="0"/>
                </a:cxn>
                <a:cxn ang="0">
                  <a:pos x="728" y="18"/>
                </a:cxn>
              </a:cxnLst>
              <a:rect l="0" t="0" r="r" b="b"/>
              <a:pathLst>
                <a:path w="879" h="622">
                  <a:moveTo>
                    <a:pt x="714" y="39"/>
                  </a:moveTo>
                  <a:lnTo>
                    <a:pt x="714" y="39"/>
                  </a:lnTo>
                  <a:lnTo>
                    <a:pt x="710" y="44"/>
                  </a:lnTo>
                  <a:lnTo>
                    <a:pt x="707" y="49"/>
                  </a:lnTo>
                  <a:lnTo>
                    <a:pt x="705" y="55"/>
                  </a:lnTo>
                  <a:lnTo>
                    <a:pt x="702" y="59"/>
                  </a:lnTo>
                  <a:lnTo>
                    <a:pt x="699" y="63"/>
                  </a:lnTo>
                  <a:lnTo>
                    <a:pt x="695" y="67"/>
                  </a:lnTo>
                  <a:lnTo>
                    <a:pt x="691" y="70"/>
                  </a:lnTo>
                  <a:lnTo>
                    <a:pt x="684" y="72"/>
                  </a:lnTo>
                  <a:lnTo>
                    <a:pt x="684" y="72"/>
                  </a:lnTo>
                  <a:lnTo>
                    <a:pt x="672" y="75"/>
                  </a:lnTo>
                  <a:lnTo>
                    <a:pt x="661" y="78"/>
                  </a:lnTo>
                  <a:lnTo>
                    <a:pt x="651" y="83"/>
                  </a:lnTo>
                  <a:lnTo>
                    <a:pt x="642" y="89"/>
                  </a:lnTo>
                  <a:lnTo>
                    <a:pt x="633" y="97"/>
                  </a:lnTo>
                  <a:lnTo>
                    <a:pt x="625" y="104"/>
                  </a:lnTo>
                  <a:lnTo>
                    <a:pt x="617" y="113"/>
                  </a:lnTo>
                  <a:lnTo>
                    <a:pt x="608" y="122"/>
                  </a:lnTo>
                  <a:lnTo>
                    <a:pt x="608" y="122"/>
                  </a:lnTo>
                  <a:lnTo>
                    <a:pt x="599" y="135"/>
                  </a:lnTo>
                  <a:lnTo>
                    <a:pt x="590" y="148"/>
                  </a:lnTo>
                  <a:lnTo>
                    <a:pt x="581" y="161"/>
                  </a:lnTo>
                  <a:lnTo>
                    <a:pt x="572" y="173"/>
                  </a:lnTo>
                  <a:lnTo>
                    <a:pt x="562" y="184"/>
                  </a:lnTo>
                  <a:lnTo>
                    <a:pt x="551" y="194"/>
                  </a:lnTo>
                  <a:lnTo>
                    <a:pt x="538" y="202"/>
                  </a:lnTo>
                  <a:lnTo>
                    <a:pt x="524" y="207"/>
                  </a:lnTo>
                  <a:lnTo>
                    <a:pt x="524" y="207"/>
                  </a:lnTo>
                  <a:lnTo>
                    <a:pt x="516" y="209"/>
                  </a:lnTo>
                  <a:lnTo>
                    <a:pt x="507" y="210"/>
                  </a:lnTo>
                  <a:lnTo>
                    <a:pt x="499" y="210"/>
                  </a:lnTo>
                  <a:lnTo>
                    <a:pt x="490" y="211"/>
                  </a:lnTo>
                  <a:lnTo>
                    <a:pt x="482" y="212"/>
                  </a:lnTo>
                  <a:lnTo>
                    <a:pt x="472" y="213"/>
                  </a:lnTo>
                  <a:lnTo>
                    <a:pt x="464" y="215"/>
                  </a:lnTo>
                  <a:lnTo>
                    <a:pt x="456" y="218"/>
                  </a:lnTo>
                  <a:lnTo>
                    <a:pt x="456" y="218"/>
                  </a:lnTo>
                  <a:lnTo>
                    <a:pt x="447" y="223"/>
                  </a:lnTo>
                  <a:lnTo>
                    <a:pt x="438" y="228"/>
                  </a:lnTo>
                  <a:lnTo>
                    <a:pt x="429" y="234"/>
                  </a:lnTo>
                  <a:lnTo>
                    <a:pt x="421" y="239"/>
                  </a:lnTo>
                  <a:lnTo>
                    <a:pt x="412" y="244"/>
                  </a:lnTo>
                  <a:lnTo>
                    <a:pt x="402" y="249"/>
                  </a:lnTo>
                  <a:lnTo>
                    <a:pt x="392" y="253"/>
                  </a:lnTo>
                  <a:lnTo>
                    <a:pt x="382" y="256"/>
                  </a:lnTo>
                  <a:lnTo>
                    <a:pt x="382" y="256"/>
                  </a:lnTo>
                  <a:lnTo>
                    <a:pt x="374" y="257"/>
                  </a:lnTo>
                  <a:lnTo>
                    <a:pt x="366" y="258"/>
                  </a:lnTo>
                  <a:lnTo>
                    <a:pt x="358" y="259"/>
                  </a:lnTo>
                  <a:lnTo>
                    <a:pt x="350" y="260"/>
                  </a:lnTo>
                  <a:lnTo>
                    <a:pt x="341" y="261"/>
                  </a:lnTo>
                  <a:lnTo>
                    <a:pt x="333" y="262"/>
                  </a:lnTo>
                  <a:lnTo>
                    <a:pt x="325" y="264"/>
                  </a:lnTo>
                  <a:lnTo>
                    <a:pt x="317" y="266"/>
                  </a:lnTo>
                  <a:lnTo>
                    <a:pt x="317" y="266"/>
                  </a:lnTo>
                  <a:lnTo>
                    <a:pt x="306" y="269"/>
                  </a:lnTo>
                  <a:lnTo>
                    <a:pt x="294" y="271"/>
                  </a:lnTo>
                  <a:lnTo>
                    <a:pt x="283" y="273"/>
                  </a:lnTo>
                  <a:lnTo>
                    <a:pt x="272" y="275"/>
                  </a:lnTo>
                  <a:lnTo>
                    <a:pt x="261" y="277"/>
                  </a:lnTo>
                  <a:lnTo>
                    <a:pt x="250" y="280"/>
                  </a:lnTo>
                  <a:lnTo>
                    <a:pt x="239" y="283"/>
                  </a:lnTo>
                  <a:lnTo>
                    <a:pt x="229" y="288"/>
                  </a:lnTo>
                  <a:lnTo>
                    <a:pt x="229" y="288"/>
                  </a:lnTo>
                  <a:lnTo>
                    <a:pt x="221" y="293"/>
                  </a:lnTo>
                  <a:lnTo>
                    <a:pt x="212" y="299"/>
                  </a:lnTo>
                  <a:lnTo>
                    <a:pt x="205" y="305"/>
                  </a:lnTo>
                  <a:lnTo>
                    <a:pt x="197" y="312"/>
                  </a:lnTo>
                  <a:lnTo>
                    <a:pt x="190" y="319"/>
                  </a:lnTo>
                  <a:lnTo>
                    <a:pt x="183" y="325"/>
                  </a:lnTo>
                  <a:lnTo>
                    <a:pt x="175" y="331"/>
                  </a:lnTo>
                  <a:lnTo>
                    <a:pt x="166" y="337"/>
                  </a:lnTo>
                  <a:lnTo>
                    <a:pt x="166" y="337"/>
                  </a:lnTo>
                  <a:lnTo>
                    <a:pt x="159" y="341"/>
                  </a:lnTo>
                  <a:lnTo>
                    <a:pt x="151" y="343"/>
                  </a:lnTo>
                  <a:lnTo>
                    <a:pt x="143" y="345"/>
                  </a:lnTo>
                  <a:lnTo>
                    <a:pt x="136" y="347"/>
                  </a:lnTo>
                  <a:lnTo>
                    <a:pt x="128" y="349"/>
                  </a:lnTo>
                  <a:lnTo>
                    <a:pt x="120" y="351"/>
                  </a:lnTo>
                  <a:lnTo>
                    <a:pt x="112" y="353"/>
                  </a:lnTo>
                  <a:lnTo>
                    <a:pt x="105" y="357"/>
                  </a:lnTo>
                  <a:lnTo>
                    <a:pt x="105" y="357"/>
                  </a:lnTo>
                  <a:lnTo>
                    <a:pt x="92" y="366"/>
                  </a:lnTo>
                  <a:lnTo>
                    <a:pt x="78" y="374"/>
                  </a:lnTo>
                  <a:lnTo>
                    <a:pt x="65" y="382"/>
                  </a:lnTo>
                  <a:lnTo>
                    <a:pt x="53" y="391"/>
                  </a:lnTo>
                  <a:lnTo>
                    <a:pt x="41" y="400"/>
                  </a:lnTo>
                  <a:lnTo>
                    <a:pt x="30" y="411"/>
                  </a:lnTo>
                  <a:lnTo>
                    <a:pt x="19" y="422"/>
                  </a:lnTo>
                  <a:lnTo>
                    <a:pt x="10" y="434"/>
                  </a:lnTo>
                  <a:lnTo>
                    <a:pt x="10" y="434"/>
                  </a:lnTo>
                  <a:lnTo>
                    <a:pt x="3" y="448"/>
                  </a:lnTo>
                  <a:lnTo>
                    <a:pt x="0" y="464"/>
                  </a:lnTo>
                  <a:lnTo>
                    <a:pt x="1" y="480"/>
                  </a:lnTo>
                  <a:lnTo>
                    <a:pt x="9" y="494"/>
                  </a:lnTo>
                  <a:lnTo>
                    <a:pt x="9" y="494"/>
                  </a:lnTo>
                  <a:lnTo>
                    <a:pt x="12" y="498"/>
                  </a:lnTo>
                  <a:lnTo>
                    <a:pt x="16" y="502"/>
                  </a:lnTo>
                  <a:lnTo>
                    <a:pt x="20" y="506"/>
                  </a:lnTo>
                  <a:lnTo>
                    <a:pt x="24" y="510"/>
                  </a:lnTo>
                  <a:lnTo>
                    <a:pt x="28" y="513"/>
                  </a:lnTo>
                  <a:lnTo>
                    <a:pt x="32" y="516"/>
                  </a:lnTo>
                  <a:lnTo>
                    <a:pt x="36" y="517"/>
                  </a:lnTo>
                  <a:lnTo>
                    <a:pt x="41" y="518"/>
                  </a:lnTo>
                  <a:lnTo>
                    <a:pt x="41" y="518"/>
                  </a:lnTo>
                  <a:lnTo>
                    <a:pt x="46" y="518"/>
                  </a:lnTo>
                  <a:lnTo>
                    <a:pt x="50" y="517"/>
                  </a:lnTo>
                  <a:lnTo>
                    <a:pt x="55" y="516"/>
                  </a:lnTo>
                  <a:lnTo>
                    <a:pt x="59" y="515"/>
                  </a:lnTo>
                  <a:lnTo>
                    <a:pt x="64" y="515"/>
                  </a:lnTo>
                  <a:lnTo>
                    <a:pt x="68" y="515"/>
                  </a:lnTo>
                  <a:lnTo>
                    <a:pt x="73" y="515"/>
                  </a:lnTo>
                  <a:lnTo>
                    <a:pt x="77" y="516"/>
                  </a:lnTo>
                  <a:lnTo>
                    <a:pt x="77" y="516"/>
                  </a:lnTo>
                  <a:lnTo>
                    <a:pt x="83" y="518"/>
                  </a:lnTo>
                  <a:lnTo>
                    <a:pt x="89" y="520"/>
                  </a:lnTo>
                  <a:lnTo>
                    <a:pt x="94" y="524"/>
                  </a:lnTo>
                  <a:lnTo>
                    <a:pt x="99" y="528"/>
                  </a:lnTo>
                  <a:lnTo>
                    <a:pt x="99" y="528"/>
                  </a:lnTo>
                  <a:lnTo>
                    <a:pt x="103" y="533"/>
                  </a:lnTo>
                  <a:lnTo>
                    <a:pt x="107" y="537"/>
                  </a:lnTo>
                  <a:lnTo>
                    <a:pt x="111" y="542"/>
                  </a:lnTo>
                  <a:lnTo>
                    <a:pt x="115" y="546"/>
                  </a:lnTo>
                  <a:lnTo>
                    <a:pt x="120" y="550"/>
                  </a:lnTo>
                  <a:lnTo>
                    <a:pt x="124" y="554"/>
                  </a:lnTo>
                  <a:lnTo>
                    <a:pt x="129" y="557"/>
                  </a:lnTo>
                  <a:lnTo>
                    <a:pt x="134" y="560"/>
                  </a:lnTo>
                  <a:lnTo>
                    <a:pt x="134" y="560"/>
                  </a:lnTo>
                  <a:lnTo>
                    <a:pt x="139" y="562"/>
                  </a:lnTo>
                  <a:lnTo>
                    <a:pt x="145" y="564"/>
                  </a:lnTo>
                  <a:lnTo>
                    <a:pt x="150" y="565"/>
                  </a:lnTo>
                  <a:lnTo>
                    <a:pt x="156" y="567"/>
                  </a:lnTo>
                  <a:lnTo>
                    <a:pt x="161" y="569"/>
                  </a:lnTo>
                  <a:lnTo>
                    <a:pt x="167" y="571"/>
                  </a:lnTo>
                  <a:lnTo>
                    <a:pt x="172" y="575"/>
                  </a:lnTo>
                  <a:lnTo>
                    <a:pt x="177" y="578"/>
                  </a:lnTo>
                  <a:lnTo>
                    <a:pt x="177" y="578"/>
                  </a:lnTo>
                  <a:lnTo>
                    <a:pt x="183" y="585"/>
                  </a:lnTo>
                  <a:lnTo>
                    <a:pt x="188" y="592"/>
                  </a:lnTo>
                  <a:lnTo>
                    <a:pt x="192" y="600"/>
                  </a:lnTo>
                  <a:lnTo>
                    <a:pt x="197" y="607"/>
                  </a:lnTo>
                  <a:lnTo>
                    <a:pt x="197" y="607"/>
                  </a:lnTo>
                  <a:lnTo>
                    <a:pt x="201" y="611"/>
                  </a:lnTo>
                  <a:lnTo>
                    <a:pt x="206" y="614"/>
                  </a:lnTo>
                  <a:lnTo>
                    <a:pt x="210" y="617"/>
                  </a:lnTo>
                  <a:lnTo>
                    <a:pt x="217" y="619"/>
                  </a:lnTo>
                  <a:lnTo>
                    <a:pt x="222" y="621"/>
                  </a:lnTo>
                  <a:lnTo>
                    <a:pt x="227" y="622"/>
                  </a:lnTo>
                  <a:lnTo>
                    <a:pt x="233" y="622"/>
                  </a:lnTo>
                  <a:lnTo>
                    <a:pt x="238" y="621"/>
                  </a:lnTo>
                  <a:lnTo>
                    <a:pt x="238" y="621"/>
                  </a:lnTo>
                  <a:lnTo>
                    <a:pt x="242" y="618"/>
                  </a:lnTo>
                  <a:lnTo>
                    <a:pt x="244" y="612"/>
                  </a:lnTo>
                  <a:lnTo>
                    <a:pt x="246" y="607"/>
                  </a:lnTo>
                  <a:lnTo>
                    <a:pt x="247" y="601"/>
                  </a:lnTo>
                  <a:lnTo>
                    <a:pt x="247" y="601"/>
                  </a:lnTo>
                  <a:lnTo>
                    <a:pt x="251" y="596"/>
                  </a:lnTo>
                  <a:lnTo>
                    <a:pt x="258" y="595"/>
                  </a:lnTo>
                  <a:lnTo>
                    <a:pt x="265" y="597"/>
                  </a:lnTo>
                  <a:lnTo>
                    <a:pt x="272" y="599"/>
                  </a:lnTo>
                  <a:lnTo>
                    <a:pt x="272" y="599"/>
                  </a:lnTo>
                  <a:lnTo>
                    <a:pt x="279" y="604"/>
                  </a:lnTo>
                  <a:lnTo>
                    <a:pt x="285" y="611"/>
                  </a:lnTo>
                  <a:lnTo>
                    <a:pt x="290" y="617"/>
                  </a:lnTo>
                  <a:lnTo>
                    <a:pt x="298" y="621"/>
                  </a:lnTo>
                  <a:lnTo>
                    <a:pt x="298" y="621"/>
                  </a:lnTo>
                  <a:lnTo>
                    <a:pt x="306" y="622"/>
                  </a:lnTo>
                  <a:lnTo>
                    <a:pt x="314" y="622"/>
                  </a:lnTo>
                  <a:lnTo>
                    <a:pt x="321" y="620"/>
                  </a:lnTo>
                  <a:lnTo>
                    <a:pt x="326" y="616"/>
                  </a:lnTo>
                  <a:lnTo>
                    <a:pt x="326" y="616"/>
                  </a:lnTo>
                  <a:lnTo>
                    <a:pt x="332" y="609"/>
                  </a:lnTo>
                  <a:lnTo>
                    <a:pt x="337" y="601"/>
                  </a:lnTo>
                  <a:lnTo>
                    <a:pt x="342" y="593"/>
                  </a:lnTo>
                  <a:lnTo>
                    <a:pt x="348" y="585"/>
                  </a:lnTo>
                  <a:lnTo>
                    <a:pt x="353" y="578"/>
                  </a:lnTo>
                  <a:lnTo>
                    <a:pt x="359" y="570"/>
                  </a:lnTo>
                  <a:lnTo>
                    <a:pt x="366" y="565"/>
                  </a:lnTo>
                  <a:lnTo>
                    <a:pt x="373" y="561"/>
                  </a:lnTo>
                  <a:lnTo>
                    <a:pt x="373" y="561"/>
                  </a:lnTo>
                  <a:lnTo>
                    <a:pt x="380" y="559"/>
                  </a:lnTo>
                  <a:lnTo>
                    <a:pt x="387" y="558"/>
                  </a:lnTo>
                  <a:lnTo>
                    <a:pt x="395" y="557"/>
                  </a:lnTo>
                  <a:lnTo>
                    <a:pt x="402" y="555"/>
                  </a:lnTo>
                  <a:lnTo>
                    <a:pt x="409" y="554"/>
                  </a:lnTo>
                  <a:lnTo>
                    <a:pt x="416" y="552"/>
                  </a:lnTo>
                  <a:lnTo>
                    <a:pt x="422" y="549"/>
                  </a:lnTo>
                  <a:lnTo>
                    <a:pt x="428" y="544"/>
                  </a:lnTo>
                  <a:lnTo>
                    <a:pt x="428" y="544"/>
                  </a:lnTo>
                  <a:lnTo>
                    <a:pt x="442" y="529"/>
                  </a:lnTo>
                  <a:lnTo>
                    <a:pt x="454" y="514"/>
                  </a:lnTo>
                  <a:lnTo>
                    <a:pt x="467" y="499"/>
                  </a:lnTo>
                  <a:lnTo>
                    <a:pt x="480" y="483"/>
                  </a:lnTo>
                  <a:lnTo>
                    <a:pt x="492" y="469"/>
                  </a:lnTo>
                  <a:lnTo>
                    <a:pt x="506" y="454"/>
                  </a:lnTo>
                  <a:lnTo>
                    <a:pt x="520" y="441"/>
                  </a:lnTo>
                  <a:lnTo>
                    <a:pt x="536" y="430"/>
                  </a:lnTo>
                  <a:lnTo>
                    <a:pt x="536" y="430"/>
                  </a:lnTo>
                  <a:lnTo>
                    <a:pt x="543" y="427"/>
                  </a:lnTo>
                  <a:lnTo>
                    <a:pt x="550" y="424"/>
                  </a:lnTo>
                  <a:lnTo>
                    <a:pt x="558" y="422"/>
                  </a:lnTo>
                  <a:lnTo>
                    <a:pt x="566" y="421"/>
                  </a:lnTo>
                  <a:lnTo>
                    <a:pt x="574" y="421"/>
                  </a:lnTo>
                  <a:lnTo>
                    <a:pt x="582" y="423"/>
                  </a:lnTo>
                  <a:lnTo>
                    <a:pt x="589" y="425"/>
                  </a:lnTo>
                  <a:lnTo>
                    <a:pt x="596" y="429"/>
                  </a:lnTo>
                  <a:lnTo>
                    <a:pt x="596" y="429"/>
                  </a:lnTo>
                  <a:lnTo>
                    <a:pt x="603" y="434"/>
                  </a:lnTo>
                  <a:lnTo>
                    <a:pt x="611" y="438"/>
                  </a:lnTo>
                  <a:lnTo>
                    <a:pt x="620" y="442"/>
                  </a:lnTo>
                  <a:lnTo>
                    <a:pt x="629" y="445"/>
                  </a:lnTo>
                  <a:lnTo>
                    <a:pt x="638" y="447"/>
                  </a:lnTo>
                  <a:lnTo>
                    <a:pt x="646" y="448"/>
                  </a:lnTo>
                  <a:lnTo>
                    <a:pt x="655" y="448"/>
                  </a:lnTo>
                  <a:lnTo>
                    <a:pt x="663" y="446"/>
                  </a:lnTo>
                  <a:lnTo>
                    <a:pt x="663" y="446"/>
                  </a:lnTo>
                  <a:lnTo>
                    <a:pt x="666" y="445"/>
                  </a:lnTo>
                  <a:lnTo>
                    <a:pt x="670" y="444"/>
                  </a:lnTo>
                  <a:lnTo>
                    <a:pt x="674" y="442"/>
                  </a:lnTo>
                  <a:lnTo>
                    <a:pt x="676" y="438"/>
                  </a:lnTo>
                  <a:lnTo>
                    <a:pt x="676" y="438"/>
                  </a:lnTo>
                  <a:lnTo>
                    <a:pt x="678" y="434"/>
                  </a:lnTo>
                  <a:lnTo>
                    <a:pt x="680" y="430"/>
                  </a:lnTo>
                  <a:lnTo>
                    <a:pt x="682" y="426"/>
                  </a:lnTo>
                  <a:lnTo>
                    <a:pt x="683" y="422"/>
                  </a:lnTo>
                  <a:lnTo>
                    <a:pt x="683" y="422"/>
                  </a:lnTo>
                  <a:lnTo>
                    <a:pt x="683" y="416"/>
                  </a:lnTo>
                  <a:lnTo>
                    <a:pt x="680" y="410"/>
                  </a:lnTo>
                  <a:lnTo>
                    <a:pt x="676" y="404"/>
                  </a:lnTo>
                  <a:lnTo>
                    <a:pt x="672" y="397"/>
                  </a:lnTo>
                  <a:lnTo>
                    <a:pt x="672" y="397"/>
                  </a:lnTo>
                  <a:lnTo>
                    <a:pt x="670" y="390"/>
                  </a:lnTo>
                  <a:lnTo>
                    <a:pt x="670" y="383"/>
                  </a:lnTo>
                  <a:lnTo>
                    <a:pt x="673" y="376"/>
                  </a:lnTo>
                  <a:lnTo>
                    <a:pt x="677" y="371"/>
                  </a:lnTo>
                  <a:lnTo>
                    <a:pt x="677" y="371"/>
                  </a:lnTo>
                  <a:lnTo>
                    <a:pt x="690" y="363"/>
                  </a:lnTo>
                  <a:lnTo>
                    <a:pt x="702" y="355"/>
                  </a:lnTo>
                  <a:lnTo>
                    <a:pt x="715" y="348"/>
                  </a:lnTo>
                  <a:lnTo>
                    <a:pt x="728" y="342"/>
                  </a:lnTo>
                  <a:lnTo>
                    <a:pt x="741" y="336"/>
                  </a:lnTo>
                  <a:lnTo>
                    <a:pt x="755" y="329"/>
                  </a:lnTo>
                  <a:lnTo>
                    <a:pt x="767" y="322"/>
                  </a:lnTo>
                  <a:lnTo>
                    <a:pt x="780" y="315"/>
                  </a:lnTo>
                  <a:lnTo>
                    <a:pt x="780" y="315"/>
                  </a:lnTo>
                  <a:lnTo>
                    <a:pt x="796" y="305"/>
                  </a:lnTo>
                  <a:lnTo>
                    <a:pt x="810" y="293"/>
                  </a:lnTo>
                  <a:lnTo>
                    <a:pt x="824" y="282"/>
                  </a:lnTo>
                  <a:lnTo>
                    <a:pt x="837" y="269"/>
                  </a:lnTo>
                  <a:lnTo>
                    <a:pt x="849" y="255"/>
                  </a:lnTo>
                  <a:lnTo>
                    <a:pt x="859" y="239"/>
                  </a:lnTo>
                  <a:lnTo>
                    <a:pt x="867" y="223"/>
                  </a:lnTo>
                  <a:lnTo>
                    <a:pt x="873" y="206"/>
                  </a:lnTo>
                  <a:lnTo>
                    <a:pt x="873" y="206"/>
                  </a:lnTo>
                  <a:lnTo>
                    <a:pt x="877" y="189"/>
                  </a:lnTo>
                  <a:lnTo>
                    <a:pt x="879" y="172"/>
                  </a:lnTo>
                  <a:lnTo>
                    <a:pt x="876" y="155"/>
                  </a:lnTo>
                  <a:lnTo>
                    <a:pt x="869" y="138"/>
                  </a:lnTo>
                  <a:lnTo>
                    <a:pt x="869" y="138"/>
                  </a:lnTo>
                  <a:lnTo>
                    <a:pt x="866" y="132"/>
                  </a:lnTo>
                  <a:lnTo>
                    <a:pt x="862" y="126"/>
                  </a:lnTo>
                  <a:lnTo>
                    <a:pt x="857" y="121"/>
                  </a:lnTo>
                  <a:lnTo>
                    <a:pt x="852" y="117"/>
                  </a:lnTo>
                  <a:lnTo>
                    <a:pt x="852" y="117"/>
                  </a:lnTo>
                  <a:lnTo>
                    <a:pt x="846" y="114"/>
                  </a:lnTo>
                  <a:lnTo>
                    <a:pt x="840" y="113"/>
                  </a:lnTo>
                  <a:lnTo>
                    <a:pt x="834" y="112"/>
                  </a:lnTo>
                  <a:lnTo>
                    <a:pt x="827" y="112"/>
                  </a:lnTo>
                  <a:lnTo>
                    <a:pt x="821" y="112"/>
                  </a:lnTo>
                  <a:lnTo>
                    <a:pt x="815" y="112"/>
                  </a:lnTo>
                  <a:lnTo>
                    <a:pt x="808" y="111"/>
                  </a:lnTo>
                  <a:lnTo>
                    <a:pt x="802" y="109"/>
                  </a:lnTo>
                  <a:lnTo>
                    <a:pt x="802" y="109"/>
                  </a:lnTo>
                  <a:lnTo>
                    <a:pt x="800" y="107"/>
                  </a:lnTo>
                  <a:lnTo>
                    <a:pt x="799" y="105"/>
                  </a:lnTo>
                  <a:lnTo>
                    <a:pt x="798" y="103"/>
                  </a:lnTo>
                  <a:lnTo>
                    <a:pt x="798" y="101"/>
                  </a:lnTo>
                  <a:lnTo>
                    <a:pt x="798" y="101"/>
                  </a:lnTo>
                  <a:lnTo>
                    <a:pt x="800" y="80"/>
                  </a:lnTo>
                  <a:lnTo>
                    <a:pt x="803" y="59"/>
                  </a:lnTo>
                  <a:lnTo>
                    <a:pt x="803" y="39"/>
                  </a:lnTo>
                  <a:lnTo>
                    <a:pt x="795" y="18"/>
                  </a:lnTo>
                  <a:lnTo>
                    <a:pt x="795" y="18"/>
                  </a:lnTo>
                  <a:lnTo>
                    <a:pt x="793" y="14"/>
                  </a:lnTo>
                  <a:lnTo>
                    <a:pt x="790" y="8"/>
                  </a:lnTo>
                  <a:lnTo>
                    <a:pt x="786" y="4"/>
                  </a:lnTo>
                  <a:lnTo>
                    <a:pt x="781" y="2"/>
                  </a:lnTo>
                  <a:lnTo>
                    <a:pt x="781" y="2"/>
                  </a:lnTo>
                  <a:lnTo>
                    <a:pt x="776" y="1"/>
                  </a:lnTo>
                  <a:lnTo>
                    <a:pt x="771" y="1"/>
                  </a:lnTo>
                  <a:lnTo>
                    <a:pt x="766" y="0"/>
                  </a:lnTo>
                  <a:lnTo>
                    <a:pt x="762" y="0"/>
                  </a:lnTo>
                  <a:lnTo>
                    <a:pt x="757" y="0"/>
                  </a:lnTo>
                  <a:lnTo>
                    <a:pt x="752" y="0"/>
                  </a:lnTo>
                  <a:lnTo>
                    <a:pt x="748" y="1"/>
                  </a:lnTo>
                  <a:lnTo>
                    <a:pt x="742" y="2"/>
                  </a:lnTo>
                  <a:lnTo>
                    <a:pt x="742" y="2"/>
                  </a:lnTo>
                  <a:lnTo>
                    <a:pt x="733" y="8"/>
                  </a:lnTo>
                  <a:lnTo>
                    <a:pt x="728" y="18"/>
                  </a:lnTo>
                  <a:lnTo>
                    <a:pt x="723" y="28"/>
                  </a:lnTo>
                  <a:lnTo>
                    <a:pt x="716" y="37"/>
                  </a:lnTo>
                  <a:lnTo>
                    <a:pt x="714" y="39"/>
                  </a:lnTo>
                </a:path>
              </a:pathLst>
            </a:custGeom>
            <a:solidFill>
              <a:srgbClr val="FF99CC">
                <a:alpha val="50000"/>
              </a:srgb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272"/>
            <p:cNvSpPr>
              <a:spLocks/>
            </p:cNvSpPr>
            <p:nvPr/>
          </p:nvSpPr>
          <p:spPr bwMode="auto">
            <a:xfrm>
              <a:off x="4872" y="4005"/>
              <a:ext cx="72" cy="102"/>
            </a:xfrm>
            <a:custGeom>
              <a:avLst/>
              <a:gdLst/>
              <a:ahLst/>
              <a:cxnLst>
                <a:cxn ang="0">
                  <a:pos x="269" y="824"/>
                </a:cxn>
                <a:cxn ang="0">
                  <a:pos x="238" y="855"/>
                </a:cxn>
                <a:cxn ang="0">
                  <a:pos x="197" y="889"/>
                </a:cxn>
                <a:cxn ang="0">
                  <a:pos x="149" y="919"/>
                </a:cxn>
                <a:cxn ang="0">
                  <a:pos x="97" y="941"/>
                </a:cxn>
                <a:cxn ang="0">
                  <a:pos x="40" y="948"/>
                </a:cxn>
                <a:cxn ang="0">
                  <a:pos x="17" y="884"/>
                </a:cxn>
                <a:cxn ang="0">
                  <a:pos x="49" y="842"/>
                </a:cxn>
                <a:cxn ang="0">
                  <a:pos x="77" y="814"/>
                </a:cxn>
                <a:cxn ang="0">
                  <a:pos x="95" y="745"/>
                </a:cxn>
                <a:cxn ang="0">
                  <a:pos x="78" y="709"/>
                </a:cxn>
                <a:cxn ang="0">
                  <a:pos x="60" y="691"/>
                </a:cxn>
                <a:cxn ang="0">
                  <a:pos x="36" y="665"/>
                </a:cxn>
                <a:cxn ang="0">
                  <a:pos x="10" y="634"/>
                </a:cxn>
                <a:cxn ang="0">
                  <a:pos x="4" y="596"/>
                </a:cxn>
                <a:cxn ang="0">
                  <a:pos x="37" y="580"/>
                </a:cxn>
                <a:cxn ang="0">
                  <a:pos x="73" y="573"/>
                </a:cxn>
                <a:cxn ang="0">
                  <a:pos x="100" y="560"/>
                </a:cxn>
                <a:cxn ang="0">
                  <a:pos x="123" y="541"/>
                </a:cxn>
                <a:cxn ang="0">
                  <a:pos x="142" y="515"/>
                </a:cxn>
                <a:cxn ang="0">
                  <a:pos x="158" y="491"/>
                </a:cxn>
                <a:cxn ang="0">
                  <a:pos x="176" y="451"/>
                </a:cxn>
                <a:cxn ang="0">
                  <a:pos x="190" y="405"/>
                </a:cxn>
                <a:cxn ang="0">
                  <a:pos x="201" y="288"/>
                </a:cxn>
                <a:cxn ang="0">
                  <a:pos x="168" y="187"/>
                </a:cxn>
                <a:cxn ang="0">
                  <a:pos x="164" y="82"/>
                </a:cxn>
                <a:cxn ang="0">
                  <a:pos x="147" y="30"/>
                </a:cxn>
                <a:cxn ang="0">
                  <a:pos x="164" y="1"/>
                </a:cxn>
                <a:cxn ang="0">
                  <a:pos x="183" y="11"/>
                </a:cxn>
                <a:cxn ang="0">
                  <a:pos x="193" y="42"/>
                </a:cxn>
                <a:cxn ang="0">
                  <a:pos x="243" y="132"/>
                </a:cxn>
                <a:cxn ang="0">
                  <a:pos x="251" y="252"/>
                </a:cxn>
                <a:cxn ang="0">
                  <a:pos x="230" y="319"/>
                </a:cxn>
                <a:cxn ang="0">
                  <a:pos x="229" y="370"/>
                </a:cxn>
                <a:cxn ang="0">
                  <a:pos x="254" y="396"/>
                </a:cxn>
                <a:cxn ang="0">
                  <a:pos x="279" y="387"/>
                </a:cxn>
                <a:cxn ang="0">
                  <a:pos x="281" y="335"/>
                </a:cxn>
                <a:cxn ang="0">
                  <a:pos x="306" y="313"/>
                </a:cxn>
                <a:cxn ang="0">
                  <a:pos x="329" y="341"/>
                </a:cxn>
                <a:cxn ang="0">
                  <a:pos x="324" y="414"/>
                </a:cxn>
                <a:cxn ang="0">
                  <a:pos x="320" y="497"/>
                </a:cxn>
                <a:cxn ang="0">
                  <a:pos x="339" y="537"/>
                </a:cxn>
                <a:cxn ang="0">
                  <a:pos x="367" y="556"/>
                </a:cxn>
                <a:cxn ang="0">
                  <a:pos x="422" y="569"/>
                </a:cxn>
                <a:cxn ang="0">
                  <a:pos x="490" y="569"/>
                </a:cxn>
                <a:cxn ang="0">
                  <a:pos x="531" y="585"/>
                </a:cxn>
                <a:cxn ang="0">
                  <a:pos x="538" y="619"/>
                </a:cxn>
                <a:cxn ang="0">
                  <a:pos x="510" y="659"/>
                </a:cxn>
                <a:cxn ang="0">
                  <a:pos x="479" y="698"/>
                </a:cxn>
                <a:cxn ang="0">
                  <a:pos x="448" y="709"/>
                </a:cxn>
                <a:cxn ang="0">
                  <a:pos x="420" y="699"/>
                </a:cxn>
                <a:cxn ang="0">
                  <a:pos x="400" y="738"/>
                </a:cxn>
                <a:cxn ang="0">
                  <a:pos x="382" y="763"/>
                </a:cxn>
                <a:cxn ang="0">
                  <a:pos x="355" y="754"/>
                </a:cxn>
                <a:cxn ang="0">
                  <a:pos x="327" y="746"/>
                </a:cxn>
                <a:cxn ang="0">
                  <a:pos x="302" y="762"/>
                </a:cxn>
                <a:cxn ang="0">
                  <a:pos x="286" y="787"/>
                </a:cxn>
              </a:cxnLst>
              <a:rect l="0" t="0" r="r" b="b"/>
              <a:pathLst>
                <a:path w="540" h="948">
                  <a:moveTo>
                    <a:pt x="283" y="795"/>
                  </a:moveTo>
                  <a:lnTo>
                    <a:pt x="280" y="805"/>
                  </a:lnTo>
                  <a:lnTo>
                    <a:pt x="275" y="815"/>
                  </a:lnTo>
                  <a:lnTo>
                    <a:pt x="269" y="824"/>
                  </a:lnTo>
                  <a:lnTo>
                    <a:pt x="263" y="832"/>
                  </a:lnTo>
                  <a:lnTo>
                    <a:pt x="255" y="840"/>
                  </a:lnTo>
                  <a:lnTo>
                    <a:pt x="247" y="848"/>
                  </a:lnTo>
                  <a:lnTo>
                    <a:pt x="238" y="855"/>
                  </a:lnTo>
                  <a:lnTo>
                    <a:pt x="230" y="863"/>
                  </a:lnTo>
                  <a:lnTo>
                    <a:pt x="219" y="872"/>
                  </a:lnTo>
                  <a:lnTo>
                    <a:pt x="208" y="881"/>
                  </a:lnTo>
                  <a:lnTo>
                    <a:pt x="197" y="889"/>
                  </a:lnTo>
                  <a:lnTo>
                    <a:pt x="184" y="897"/>
                  </a:lnTo>
                  <a:lnTo>
                    <a:pt x="173" y="905"/>
                  </a:lnTo>
                  <a:lnTo>
                    <a:pt x="161" y="912"/>
                  </a:lnTo>
                  <a:lnTo>
                    <a:pt x="149" y="919"/>
                  </a:lnTo>
                  <a:lnTo>
                    <a:pt x="136" y="926"/>
                  </a:lnTo>
                  <a:lnTo>
                    <a:pt x="123" y="932"/>
                  </a:lnTo>
                  <a:lnTo>
                    <a:pt x="110" y="937"/>
                  </a:lnTo>
                  <a:lnTo>
                    <a:pt x="97" y="941"/>
                  </a:lnTo>
                  <a:lnTo>
                    <a:pt x="83" y="945"/>
                  </a:lnTo>
                  <a:lnTo>
                    <a:pt x="69" y="947"/>
                  </a:lnTo>
                  <a:lnTo>
                    <a:pt x="54" y="948"/>
                  </a:lnTo>
                  <a:lnTo>
                    <a:pt x="40" y="948"/>
                  </a:lnTo>
                  <a:lnTo>
                    <a:pt x="26" y="947"/>
                  </a:lnTo>
                  <a:lnTo>
                    <a:pt x="18" y="927"/>
                  </a:lnTo>
                  <a:lnTo>
                    <a:pt x="14" y="905"/>
                  </a:lnTo>
                  <a:lnTo>
                    <a:pt x="17" y="884"/>
                  </a:lnTo>
                  <a:lnTo>
                    <a:pt x="27" y="865"/>
                  </a:lnTo>
                  <a:lnTo>
                    <a:pt x="34" y="856"/>
                  </a:lnTo>
                  <a:lnTo>
                    <a:pt x="41" y="849"/>
                  </a:lnTo>
                  <a:lnTo>
                    <a:pt x="49" y="842"/>
                  </a:lnTo>
                  <a:lnTo>
                    <a:pt x="56" y="836"/>
                  </a:lnTo>
                  <a:lnTo>
                    <a:pt x="64" y="829"/>
                  </a:lnTo>
                  <a:lnTo>
                    <a:pt x="71" y="821"/>
                  </a:lnTo>
                  <a:lnTo>
                    <a:pt x="77" y="814"/>
                  </a:lnTo>
                  <a:lnTo>
                    <a:pt x="83" y="805"/>
                  </a:lnTo>
                  <a:lnTo>
                    <a:pt x="92" y="786"/>
                  </a:lnTo>
                  <a:lnTo>
                    <a:pt x="96" y="766"/>
                  </a:lnTo>
                  <a:lnTo>
                    <a:pt x="95" y="745"/>
                  </a:lnTo>
                  <a:lnTo>
                    <a:pt x="88" y="725"/>
                  </a:lnTo>
                  <a:lnTo>
                    <a:pt x="85" y="720"/>
                  </a:lnTo>
                  <a:lnTo>
                    <a:pt x="82" y="714"/>
                  </a:lnTo>
                  <a:lnTo>
                    <a:pt x="78" y="709"/>
                  </a:lnTo>
                  <a:lnTo>
                    <a:pt x="74" y="705"/>
                  </a:lnTo>
                  <a:lnTo>
                    <a:pt x="70" y="700"/>
                  </a:lnTo>
                  <a:lnTo>
                    <a:pt x="66" y="695"/>
                  </a:lnTo>
                  <a:lnTo>
                    <a:pt x="60" y="691"/>
                  </a:lnTo>
                  <a:lnTo>
                    <a:pt x="56" y="686"/>
                  </a:lnTo>
                  <a:lnTo>
                    <a:pt x="49" y="679"/>
                  </a:lnTo>
                  <a:lnTo>
                    <a:pt x="42" y="672"/>
                  </a:lnTo>
                  <a:lnTo>
                    <a:pt x="36" y="665"/>
                  </a:lnTo>
                  <a:lnTo>
                    <a:pt x="29" y="658"/>
                  </a:lnTo>
                  <a:lnTo>
                    <a:pt x="22" y="651"/>
                  </a:lnTo>
                  <a:lnTo>
                    <a:pt x="16" y="642"/>
                  </a:lnTo>
                  <a:lnTo>
                    <a:pt x="10" y="634"/>
                  </a:lnTo>
                  <a:lnTo>
                    <a:pt x="4" y="626"/>
                  </a:lnTo>
                  <a:lnTo>
                    <a:pt x="0" y="616"/>
                  </a:lnTo>
                  <a:lnTo>
                    <a:pt x="0" y="606"/>
                  </a:lnTo>
                  <a:lnTo>
                    <a:pt x="4" y="596"/>
                  </a:lnTo>
                  <a:lnTo>
                    <a:pt x="11" y="589"/>
                  </a:lnTo>
                  <a:lnTo>
                    <a:pt x="19" y="585"/>
                  </a:lnTo>
                  <a:lnTo>
                    <a:pt x="28" y="582"/>
                  </a:lnTo>
                  <a:lnTo>
                    <a:pt x="37" y="580"/>
                  </a:lnTo>
                  <a:lnTo>
                    <a:pt x="46" y="578"/>
                  </a:lnTo>
                  <a:lnTo>
                    <a:pt x="54" y="577"/>
                  </a:lnTo>
                  <a:lnTo>
                    <a:pt x="64" y="575"/>
                  </a:lnTo>
                  <a:lnTo>
                    <a:pt x="73" y="573"/>
                  </a:lnTo>
                  <a:lnTo>
                    <a:pt x="81" y="570"/>
                  </a:lnTo>
                  <a:lnTo>
                    <a:pt x="87" y="567"/>
                  </a:lnTo>
                  <a:lnTo>
                    <a:pt x="94" y="564"/>
                  </a:lnTo>
                  <a:lnTo>
                    <a:pt x="100" y="560"/>
                  </a:lnTo>
                  <a:lnTo>
                    <a:pt x="106" y="556"/>
                  </a:lnTo>
                  <a:lnTo>
                    <a:pt x="112" y="552"/>
                  </a:lnTo>
                  <a:lnTo>
                    <a:pt x="118" y="547"/>
                  </a:lnTo>
                  <a:lnTo>
                    <a:pt x="123" y="541"/>
                  </a:lnTo>
                  <a:lnTo>
                    <a:pt x="128" y="534"/>
                  </a:lnTo>
                  <a:lnTo>
                    <a:pt x="133" y="528"/>
                  </a:lnTo>
                  <a:lnTo>
                    <a:pt x="137" y="522"/>
                  </a:lnTo>
                  <a:lnTo>
                    <a:pt x="142" y="515"/>
                  </a:lnTo>
                  <a:lnTo>
                    <a:pt x="146" y="509"/>
                  </a:lnTo>
                  <a:lnTo>
                    <a:pt x="150" y="503"/>
                  </a:lnTo>
                  <a:lnTo>
                    <a:pt x="154" y="497"/>
                  </a:lnTo>
                  <a:lnTo>
                    <a:pt x="158" y="491"/>
                  </a:lnTo>
                  <a:lnTo>
                    <a:pt x="161" y="484"/>
                  </a:lnTo>
                  <a:lnTo>
                    <a:pt x="166" y="473"/>
                  </a:lnTo>
                  <a:lnTo>
                    <a:pt x="171" y="462"/>
                  </a:lnTo>
                  <a:lnTo>
                    <a:pt x="176" y="451"/>
                  </a:lnTo>
                  <a:lnTo>
                    <a:pt x="181" y="440"/>
                  </a:lnTo>
                  <a:lnTo>
                    <a:pt x="185" y="427"/>
                  </a:lnTo>
                  <a:lnTo>
                    <a:pt x="188" y="416"/>
                  </a:lnTo>
                  <a:lnTo>
                    <a:pt x="190" y="405"/>
                  </a:lnTo>
                  <a:lnTo>
                    <a:pt x="192" y="393"/>
                  </a:lnTo>
                  <a:lnTo>
                    <a:pt x="194" y="358"/>
                  </a:lnTo>
                  <a:lnTo>
                    <a:pt x="198" y="324"/>
                  </a:lnTo>
                  <a:lnTo>
                    <a:pt x="201" y="288"/>
                  </a:lnTo>
                  <a:lnTo>
                    <a:pt x="205" y="254"/>
                  </a:lnTo>
                  <a:lnTo>
                    <a:pt x="185" y="234"/>
                  </a:lnTo>
                  <a:lnTo>
                    <a:pt x="174" y="211"/>
                  </a:lnTo>
                  <a:lnTo>
                    <a:pt x="168" y="187"/>
                  </a:lnTo>
                  <a:lnTo>
                    <a:pt x="166" y="162"/>
                  </a:lnTo>
                  <a:lnTo>
                    <a:pt x="165" y="136"/>
                  </a:lnTo>
                  <a:lnTo>
                    <a:pt x="165" y="109"/>
                  </a:lnTo>
                  <a:lnTo>
                    <a:pt x="164" y="82"/>
                  </a:lnTo>
                  <a:lnTo>
                    <a:pt x="160" y="57"/>
                  </a:lnTo>
                  <a:lnTo>
                    <a:pt x="156" y="48"/>
                  </a:lnTo>
                  <a:lnTo>
                    <a:pt x="151" y="39"/>
                  </a:lnTo>
                  <a:lnTo>
                    <a:pt x="147" y="30"/>
                  </a:lnTo>
                  <a:lnTo>
                    <a:pt x="148" y="21"/>
                  </a:lnTo>
                  <a:lnTo>
                    <a:pt x="152" y="13"/>
                  </a:lnTo>
                  <a:lnTo>
                    <a:pt x="157" y="6"/>
                  </a:lnTo>
                  <a:lnTo>
                    <a:pt x="164" y="1"/>
                  </a:lnTo>
                  <a:lnTo>
                    <a:pt x="173" y="0"/>
                  </a:lnTo>
                  <a:lnTo>
                    <a:pt x="177" y="2"/>
                  </a:lnTo>
                  <a:lnTo>
                    <a:pt x="180" y="6"/>
                  </a:lnTo>
                  <a:lnTo>
                    <a:pt x="183" y="11"/>
                  </a:lnTo>
                  <a:lnTo>
                    <a:pt x="185" y="15"/>
                  </a:lnTo>
                  <a:lnTo>
                    <a:pt x="189" y="24"/>
                  </a:lnTo>
                  <a:lnTo>
                    <a:pt x="191" y="33"/>
                  </a:lnTo>
                  <a:lnTo>
                    <a:pt x="193" y="42"/>
                  </a:lnTo>
                  <a:lnTo>
                    <a:pt x="197" y="49"/>
                  </a:lnTo>
                  <a:lnTo>
                    <a:pt x="216" y="75"/>
                  </a:lnTo>
                  <a:lnTo>
                    <a:pt x="231" y="103"/>
                  </a:lnTo>
                  <a:lnTo>
                    <a:pt x="243" y="132"/>
                  </a:lnTo>
                  <a:lnTo>
                    <a:pt x="251" y="162"/>
                  </a:lnTo>
                  <a:lnTo>
                    <a:pt x="255" y="192"/>
                  </a:lnTo>
                  <a:lnTo>
                    <a:pt x="255" y="223"/>
                  </a:lnTo>
                  <a:lnTo>
                    <a:pt x="251" y="252"/>
                  </a:lnTo>
                  <a:lnTo>
                    <a:pt x="243" y="282"/>
                  </a:lnTo>
                  <a:lnTo>
                    <a:pt x="239" y="294"/>
                  </a:lnTo>
                  <a:lnTo>
                    <a:pt x="234" y="307"/>
                  </a:lnTo>
                  <a:lnTo>
                    <a:pt x="230" y="319"/>
                  </a:lnTo>
                  <a:lnTo>
                    <a:pt x="227" y="332"/>
                  </a:lnTo>
                  <a:lnTo>
                    <a:pt x="225" y="345"/>
                  </a:lnTo>
                  <a:lnTo>
                    <a:pt x="225" y="357"/>
                  </a:lnTo>
                  <a:lnTo>
                    <a:pt x="229" y="370"/>
                  </a:lnTo>
                  <a:lnTo>
                    <a:pt x="235" y="382"/>
                  </a:lnTo>
                  <a:lnTo>
                    <a:pt x="240" y="388"/>
                  </a:lnTo>
                  <a:lnTo>
                    <a:pt x="247" y="393"/>
                  </a:lnTo>
                  <a:lnTo>
                    <a:pt x="254" y="396"/>
                  </a:lnTo>
                  <a:lnTo>
                    <a:pt x="261" y="396"/>
                  </a:lnTo>
                  <a:lnTo>
                    <a:pt x="268" y="395"/>
                  </a:lnTo>
                  <a:lnTo>
                    <a:pt x="274" y="392"/>
                  </a:lnTo>
                  <a:lnTo>
                    <a:pt x="279" y="387"/>
                  </a:lnTo>
                  <a:lnTo>
                    <a:pt x="282" y="380"/>
                  </a:lnTo>
                  <a:lnTo>
                    <a:pt x="283" y="365"/>
                  </a:lnTo>
                  <a:lnTo>
                    <a:pt x="281" y="349"/>
                  </a:lnTo>
                  <a:lnTo>
                    <a:pt x="281" y="335"/>
                  </a:lnTo>
                  <a:lnTo>
                    <a:pt x="286" y="322"/>
                  </a:lnTo>
                  <a:lnTo>
                    <a:pt x="293" y="314"/>
                  </a:lnTo>
                  <a:lnTo>
                    <a:pt x="300" y="312"/>
                  </a:lnTo>
                  <a:lnTo>
                    <a:pt x="306" y="313"/>
                  </a:lnTo>
                  <a:lnTo>
                    <a:pt x="313" y="317"/>
                  </a:lnTo>
                  <a:lnTo>
                    <a:pt x="319" y="324"/>
                  </a:lnTo>
                  <a:lnTo>
                    <a:pt x="324" y="332"/>
                  </a:lnTo>
                  <a:lnTo>
                    <a:pt x="329" y="341"/>
                  </a:lnTo>
                  <a:lnTo>
                    <a:pt x="332" y="349"/>
                  </a:lnTo>
                  <a:lnTo>
                    <a:pt x="334" y="371"/>
                  </a:lnTo>
                  <a:lnTo>
                    <a:pt x="330" y="392"/>
                  </a:lnTo>
                  <a:lnTo>
                    <a:pt x="324" y="414"/>
                  </a:lnTo>
                  <a:lnTo>
                    <a:pt x="320" y="436"/>
                  </a:lnTo>
                  <a:lnTo>
                    <a:pt x="319" y="456"/>
                  </a:lnTo>
                  <a:lnTo>
                    <a:pt x="318" y="477"/>
                  </a:lnTo>
                  <a:lnTo>
                    <a:pt x="320" y="497"/>
                  </a:lnTo>
                  <a:lnTo>
                    <a:pt x="325" y="516"/>
                  </a:lnTo>
                  <a:lnTo>
                    <a:pt x="329" y="523"/>
                  </a:lnTo>
                  <a:lnTo>
                    <a:pt x="334" y="530"/>
                  </a:lnTo>
                  <a:lnTo>
                    <a:pt x="339" y="537"/>
                  </a:lnTo>
                  <a:lnTo>
                    <a:pt x="346" y="542"/>
                  </a:lnTo>
                  <a:lnTo>
                    <a:pt x="352" y="547"/>
                  </a:lnTo>
                  <a:lnTo>
                    <a:pt x="359" y="552"/>
                  </a:lnTo>
                  <a:lnTo>
                    <a:pt x="367" y="556"/>
                  </a:lnTo>
                  <a:lnTo>
                    <a:pt x="374" y="559"/>
                  </a:lnTo>
                  <a:lnTo>
                    <a:pt x="390" y="564"/>
                  </a:lnTo>
                  <a:lnTo>
                    <a:pt x="406" y="568"/>
                  </a:lnTo>
                  <a:lnTo>
                    <a:pt x="422" y="569"/>
                  </a:lnTo>
                  <a:lnTo>
                    <a:pt x="439" y="569"/>
                  </a:lnTo>
                  <a:lnTo>
                    <a:pt x="455" y="569"/>
                  </a:lnTo>
                  <a:lnTo>
                    <a:pt x="473" y="569"/>
                  </a:lnTo>
                  <a:lnTo>
                    <a:pt x="490" y="569"/>
                  </a:lnTo>
                  <a:lnTo>
                    <a:pt x="507" y="571"/>
                  </a:lnTo>
                  <a:lnTo>
                    <a:pt x="516" y="573"/>
                  </a:lnTo>
                  <a:lnTo>
                    <a:pt x="524" y="578"/>
                  </a:lnTo>
                  <a:lnTo>
                    <a:pt x="531" y="585"/>
                  </a:lnTo>
                  <a:lnTo>
                    <a:pt x="536" y="593"/>
                  </a:lnTo>
                  <a:lnTo>
                    <a:pt x="539" y="601"/>
                  </a:lnTo>
                  <a:lnTo>
                    <a:pt x="540" y="610"/>
                  </a:lnTo>
                  <a:lnTo>
                    <a:pt x="538" y="619"/>
                  </a:lnTo>
                  <a:lnTo>
                    <a:pt x="533" y="627"/>
                  </a:lnTo>
                  <a:lnTo>
                    <a:pt x="525" y="637"/>
                  </a:lnTo>
                  <a:lnTo>
                    <a:pt x="517" y="649"/>
                  </a:lnTo>
                  <a:lnTo>
                    <a:pt x="510" y="659"/>
                  </a:lnTo>
                  <a:lnTo>
                    <a:pt x="503" y="669"/>
                  </a:lnTo>
                  <a:lnTo>
                    <a:pt x="495" y="679"/>
                  </a:lnTo>
                  <a:lnTo>
                    <a:pt x="487" y="689"/>
                  </a:lnTo>
                  <a:lnTo>
                    <a:pt x="479" y="698"/>
                  </a:lnTo>
                  <a:lnTo>
                    <a:pt x="469" y="707"/>
                  </a:lnTo>
                  <a:lnTo>
                    <a:pt x="462" y="710"/>
                  </a:lnTo>
                  <a:lnTo>
                    <a:pt x="455" y="711"/>
                  </a:lnTo>
                  <a:lnTo>
                    <a:pt x="448" y="709"/>
                  </a:lnTo>
                  <a:lnTo>
                    <a:pt x="441" y="705"/>
                  </a:lnTo>
                  <a:lnTo>
                    <a:pt x="434" y="702"/>
                  </a:lnTo>
                  <a:lnTo>
                    <a:pt x="427" y="700"/>
                  </a:lnTo>
                  <a:lnTo>
                    <a:pt x="420" y="699"/>
                  </a:lnTo>
                  <a:lnTo>
                    <a:pt x="414" y="701"/>
                  </a:lnTo>
                  <a:lnTo>
                    <a:pt x="405" y="710"/>
                  </a:lnTo>
                  <a:lnTo>
                    <a:pt x="402" y="723"/>
                  </a:lnTo>
                  <a:lnTo>
                    <a:pt x="400" y="738"/>
                  </a:lnTo>
                  <a:lnTo>
                    <a:pt x="396" y="753"/>
                  </a:lnTo>
                  <a:lnTo>
                    <a:pt x="393" y="758"/>
                  </a:lnTo>
                  <a:lnTo>
                    <a:pt x="388" y="762"/>
                  </a:lnTo>
                  <a:lnTo>
                    <a:pt x="382" y="763"/>
                  </a:lnTo>
                  <a:lnTo>
                    <a:pt x="376" y="763"/>
                  </a:lnTo>
                  <a:lnTo>
                    <a:pt x="369" y="761"/>
                  </a:lnTo>
                  <a:lnTo>
                    <a:pt x="362" y="757"/>
                  </a:lnTo>
                  <a:lnTo>
                    <a:pt x="355" y="754"/>
                  </a:lnTo>
                  <a:lnTo>
                    <a:pt x="348" y="750"/>
                  </a:lnTo>
                  <a:lnTo>
                    <a:pt x="341" y="747"/>
                  </a:lnTo>
                  <a:lnTo>
                    <a:pt x="335" y="746"/>
                  </a:lnTo>
                  <a:lnTo>
                    <a:pt x="327" y="746"/>
                  </a:lnTo>
                  <a:lnTo>
                    <a:pt x="321" y="748"/>
                  </a:lnTo>
                  <a:lnTo>
                    <a:pt x="314" y="753"/>
                  </a:lnTo>
                  <a:lnTo>
                    <a:pt x="308" y="757"/>
                  </a:lnTo>
                  <a:lnTo>
                    <a:pt x="302" y="762"/>
                  </a:lnTo>
                  <a:lnTo>
                    <a:pt x="297" y="767"/>
                  </a:lnTo>
                  <a:lnTo>
                    <a:pt x="293" y="773"/>
                  </a:lnTo>
                  <a:lnTo>
                    <a:pt x="289" y="779"/>
                  </a:lnTo>
                  <a:lnTo>
                    <a:pt x="286" y="787"/>
                  </a:lnTo>
                  <a:lnTo>
                    <a:pt x="283" y="795"/>
                  </a:lnTo>
                  <a:close/>
                </a:path>
              </a:pathLst>
            </a:custGeom>
            <a:solidFill>
              <a:srgbClr val="FF99CC">
                <a:alpha val="50000"/>
              </a:srgbClr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273"/>
            <p:cNvSpPr>
              <a:spLocks/>
            </p:cNvSpPr>
            <p:nvPr/>
          </p:nvSpPr>
          <p:spPr bwMode="auto">
            <a:xfrm>
              <a:off x="4872" y="4005"/>
              <a:ext cx="72" cy="102"/>
            </a:xfrm>
            <a:custGeom>
              <a:avLst/>
              <a:gdLst/>
              <a:ahLst/>
              <a:cxnLst>
                <a:cxn ang="0">
                  <a:pos x="269" y="824"/>
                </a:cxn>
                <a:cxn ang="0">
                  <a:pos x="230" y="863"/>
                </a:cxn>
                <a:cxn ang="0">
                  <a:pos x="184" y="897"/>
                </a:cxn>
                <a:cxn ang="0">
                  <a:pos x="136" y="926"/>
                </a:cxn>
                <a:cxn ang="0">
                  <a:pos x="69" y="947"/>
                </a:cxn>
                <a:cxn ang="0">
                  <a:pos x="18" y="927"/>
                </a:cxn>
                <a:cxn ang="0">
                  <a:pos x="34" y="856"/>
                </a:cxn>
                <a:cxn ang="0">
                  <a:pos x="71" y="821"/>
                </a:cxn>
                <a:cxn ang="0">
                  <a:pos x="96" y="766"/>
                </a:cxn>
                <a:cxn ang="0">
                  <a:pos x="82" y="714"/>
                </a:cxn>
                <a:cxn ang="0">
                  <a:pos x="60" y="691"/>
                </a:cxn>
                <a:cxn ang="0">
                  <a:pos x="36" y="665"/>
                </a:cxn>
                <a:cxn ang="0">
                  <a:pos x="4" y="626"/>
                </a:cxn>
                <a:cxn ang="0">
                  <a:pos x="11" y="589"/>
                </a:cxn>
                <a:cxn ang="0">
                  <a:pos x="46" y="578"/>
                </a:cxn>
                <a:cxn ang="0">
                  <a:pos x="81" y="570"/>
                </a:cxn>
                <a:cxn ang="0">
                  <a:pos x="112" y="552"/>
                </a:cxn>
                <a:cxn ang="0">
                  <a:pos x="133" y="528"/>
                </a:cxn>
                <a:cxn ang="0">
                  <a:pos x="154" y="497"/>
                </a:cxn>
                <a:cxn ang="0">
                  <a:pos x="171" y="462"/>
                </a:cxn>
                <a:cxn ang="0">
                  <a:pos x="190" y="405"/>
                </a:cxn>
                <a:cxn ang="0">
                  <a:pos x="201" y="288"/>
                </a:cxn>
                <a:cxn ang="0">
                  <a:pos x="168" y="187"/>
                </a:cxn>
                <a:cxn ang="0">
                  <a:pos x="160" y="57"/>
                </a:cxn>
                <a:cxn ang="0">
                  <a:pos x="148" y="21"/>
                </a:cxn>
                <a:cxn ang="0">
                  <a:pos x="173" y="0"/>
                </a:cxn>
                <a:cxn ang="0">
                  <a:pos x="185" y="15"/>
                </a:cxn>
                <a:cxn ang="0">
                  <a:pos x="197" y="49"/>
                </a:cxn>
                <a:cxn ang="0">
                  <a:pos x="251" y="162"/>
                </a:cxn>
                <a:cxn ang="0">
                  <a:pos x="243" y="282"/>
                </a:cxn>
                <a:cxn ang="0">
                  <a:pos x="225" y="345"/>
                </a:cxn>
                <a:cxn ang="0">
                  <a:pos x="240" y="388"/>
                </a:cxn>
                <a:cxn ang="0">
                  <a:pos x="274" y="392"/>
                </a:cxn>
                <a:cxn ang="0">
                  <a:pos x="281" y="349"/>
                </a:cxn>
                <a:cxn ang="0">
                  <a:pos x="300" y="312"/>
                </a:cxn>
                <a:cxn ang="0">
                  <a:pos x="329" y="341"/>
                </a:cxn>
                <a:cxn ang="0">
                  <a:pos x="324" y="414"/>
                </a:cxn>
                <a:cxn ang="0">
                  <a:pos x="320" y="497"/>
                </a:cxn>
                <a:cxn ang="0">
                  <a:pos x="339" y="537"/>
                </a:cxn>
                <a:cxn ang="0">
                  <a:pos x="374" y="559"/>
                </a:cxn>
                <a:cxn ang="0">
                  <a:pos x="439" y="569"/>
                </a:cxn>
                <a:cxn ang="0">
                  <a:pos x="507" y="571"/>
                </a:cxn>
                <a:cxn ang="0">
                  <a:pos x="539" y="601"/>
                </a:cxn>
                <a:cxn ang="0">
                  <a:pos x="525" y="637"/>
                </a:cxn>
                <a:cxn ang="0">
                  <a:pos x="487" y="689"/>
                </a:cxn>
                <a:cxn ang="0">
                  <a:pos x="455" y="711"/>
                </a:cxn>
                <a:cxn ang="0">
                  <a:pos x="420" y="699"/>
                </a:cxn>
                <a:cxn ang="0">
                  <a:pos x="400" y="738"/>
                </a:cxn>
                <a:cxn ang="0">
                  <a:pos x="382" y="763"/>
                </a:cxn>
                <a:cxn ang="0">
                  <a:pos x="355" y="754"/>
                </a:cxn>
                <a:cxn ang="0">
                  <a:pos x="321" y="748"/>
                </a:cxn>
                <a:cxn ang="0">
                  <a:pos x="297" y="767"/>
                </a:cxn>
              </a:cxnLst>
              <a:rect l="0" t="0" r="r" b="b"/>
              <a:pathLst>
                <a:path w="540" h="948">
                  <a:moveTo>
                    <a:pt x="283" y="795"/>
                  </a:moveTo>
                  <a:lnTo>
                    <a:pt x="283" y="795"/>
                  </a:lnTo>
                  <a:lnTo>
                    <a:pt x="280" y="805"/>
                  </a:lnTo>
                  <a:lnTo>
                    <a:pt x="275" y="815"/>
                  </a:lnTo>
                  <a:lnTo>
                    <a:pt x="269" y="824"/>
                  </a:lnTo>
                  <a:lnTo>
                    <a:pt x="263" y="832"/>
                  </a:lnTo>
                  <a:lnTo>
                    <a:pt x="255" y="840"/>
                  </a:lnTo>
                  <a:lnTo>
                    <a:pt x="247" y="848"/>
                  </a:lnTo>
                  <a:lnTo>
                    <a:pt x="238" y="855"/>
                  </a:lnTo>
                  <a:lnTo>
                    <a:pt x="230" y="863"/>
                  </a:lnTo>
                  <a:lnTo>
                    <a:pt x="230" y="863"/>
                  </a:lnTo>
                  <a:lnTo>
                    <a:pt x="219" y="872"/>
                  </a:lnTo>
                  <a:lnTo>
                    <a:pt x="208" y="881"/>
                  </a:lnTo>
                  <a:lnTo>
                    <a:pt x="197" y="889"/>
                  </a:lnTo>
                  <a:lnTo>
                    <a:pt x="184" y="897"/>
                  </a:lnTo>
                  <a:lnTo>
                    <a:pt x="173" y="905"/>
                  </a:lnTo>
                  <a:lnTo>
                    <a:pt x="161" y="912"/>
                  </a:lnTo>
                  <a:lnTo>
                    <a:pt x="149" y="919"/>
                  </a:lnTo>
                  <a:lnTo>
                    <a:pt x="136" y="926"/>
                  </a:lnTo>
                  <a:lnTo>
                    <a:pt x="136" y="926"/>
                  </a:lnTo>
                  <a:lnTo>
                    <a:pt x="123" y="932"/>
                  </a:lnTo>
                  <a:lnTo>
                    <a:pt x="110" y="937"/>
                  </a:lnTo>
                  <a:lnTo>
                    <a:pt x="97" y="941"/>
                  </a:lnTo>
                  <a:lnTo>
                    <a:pt x="83" y="945"/>
                  </a:lnTo>
                  <a:lnTo>
                    <a:pt x="69" y="947"/>
                  </a:lnTo>
                  <a:lnTo>
                    <a:pt x="54" y="948"/>
                  </a:lnTo>
                  <a:lnTo>
                    <a:pt x="40" y="948"/>
                  </a:lnTo>
                  <a:lnTo>
                    <a:pt x="26" y="947"/>
                  </a:lnTo>
                  <a:lnTo>
                    <a:pt x="26" y="947"/>
                  </a:lnTo>
                  <a:lnTo>
                    <a:pt x="18" y="927"/>
                  </a:lnTo>
                  <a:lnTo>
                    <a:pt x="14" y="905"/>
                  </a:lnTo>
                  <a:lnTo>
                    <a:pt x="17" y="884"/>
                  </a:lnTo>
                  <a:lnTo>
                    <a:pt x="27" y="865"/>
                  </a:lnTo>
                  <a:lnTo>
                    <a:pt x="27" y="865"/>
                  </a:lnTo>
                  <a:lnTo>
                    <a:pt x="34" y="856"/>
                  </a:lnTo>
                  <a:lnTo>
                    <a:pt x="41" y="849"/>
                  </a:lnTo>
                  <a:lnTo>
                    <a:pt x="49" y="842"/>
                  </a:lnTo>
                  <a:lnTo>
                    <a:pt x="56" y="836"/>
                  </a:lnTo>
                  <a:lnTo>
                    <a:pt x="64" y="829"/>
                  </a:lnTo>
                  <a:lnTo>
                    <a:pt x="71" y="821"/>
                  </a:lnTo>
                  <a:lnTo>
                    <a:pt x="77" y="814"/>
                  </a:lnTo>
                  <a:lnTo>
                    <a:pt x="83" y="805"/>
                  </a:lnTo>
                  <a:lnTo>
                    <a:pt x="83" y="805"/>
                  </a:lnTo>
                  <a:lnTo>
                    <a:pt x="92" y="786"/>
                  </a:lnTo>
                  <a:lnTo>
                    <a:pt x="96" y="766"/>
                  </a:lnTo>
                  <a:lnTo>
                    <a:pt x="95" y="745"/>
                  </a:lnTo>
                  <a:lnTo>
                    <a:pt x="88" y="725"/>
                  </a:lnTo>
                  <a:lnTo>
                    <a:pt x="88" y="725"/>
                  </a:lnTo>
                  <a:lnTo>
                    <a:pt x="85" y="720"/>
                  </a:lnTo>
                  <a:lnTo>
                    <a:pt x="82" y="714"/>
                  </a:lnTo>
                  <a:lnTo>
                    <a:pt x="78" y="709"/>
                  </a:lnTo>
                  <a:lnTo>
                    <a:pt x="74" y="705"/>
                  </a:lnTo>
                  <a:lnTo>
                    <a:pt x="70" y="700"/>
                  </a:lnTo>
                  <a:lnTo>
                    <a:pt x="66" y="695"/>
                  </a:lnTo>
                  <a:lnTo>
                    <a:pt x="60" y="691"/>
                  </a:lnTo>
                  <a:lnTo>
                    <a:pt x="56" y="686"/>
                  </a:lnTo>
                  <a:lnTo>
                    <a:pt x="56" y="686"/>
                  </a:lnTo>
                  <a:lnTo>
                    <a:pt x="49" y="679"/>
                  </a:lnTo>
                  <a:lnTo>
                    <a:pt x="42" y="672"/>
                  </a:lnTo>
                  <a:lnTo>
                    <a:pt x="36" y="665"/>
                  </a:lnTo>
                  <a:lnTo>
                    <a:pt x="29" y="658"/>
                  </a:lnTo>
                  <a:lnTo>
                    <a:pt x="22" y="651"/>
                  </a:lnTo>
                  <a:lnTo>
                    <a:pt x="16" y="642"/>
                  </a:lnTo>
                  <a:lnTo>
                    <a:pt x="10" y="634"/>
                  </a:lnTo>
                  <a:lnTo>
                    <a:pt x="4" y="626"/>
                  </a:lnTo>
                  <a:lnTo>
                    <a:pt x="4" y="626"/>
                  </a:lnTo>
                  <a:lnTo>
                    <a:pt x="0" y="616"/>
                  </a:lnTo>
                  <a:lnTo>
                    <a:pt x="0" y="606"/>
                  </a:lnTo>
                  <a:lnTo>
                    <a:pt x="4" y="596"/>
                  </a:lnTo>
                  <a:lnTo>
                    <a:pt x="11" y="589"/>
                  </a:lnTo>
                  <a:lnTo>
                    <a:pt x="11" y="589"/>
                  </a:lnTo>
                  <a:lnTo>
                    <a:pt x="19" y="585"/>
                  </a:lnTo>
                  <a:lnTo>
                    <a:pt x="28" y="582"/>
                  </a:lnTo>
                  <a:lnTo>
                    <a:pt x="37" y="580"/>
                  </a:lnTo>
                  <a:lnTo>
                    <a:pt x="46" y="578"/>
                  </a:lnTo>
                  <a:lnTo>
                    <a:pt x="54" y="577"/>
                  </a:lnTo>
                  <a:lnTo>
                    <a:pt x="64" y="575"/>
                  </a:lnTo>
                  <a:lnTo>
                    <a:pt x="73" y="573"/>
                  </a:lnTo>
                  <a:lnTo>
                    <a:pt x="81" y="570"/>
                  </a:lnTo>
                  <a:lnTo>
                    <a:pt x="81" y="570"/>
                  </a:lnTo>
                  <a:lnTo>
                    <a:pt x="87" y="567"/>
                  </a:lnTo>
                  <a:lnTo>
                    <a:pt x="94" y="564"/>
                  </a:lnTo>
                  <a:lnTo>
                    <a:pt x="100" y="560"/>
                  </a:lnTo>
                  <a:lnTo>
                    <a:pt x="106" y="556"/>
                  </a:lnTo>
                  <a:lnTo>
                    <a:pt x="112" y="552"/>
                  </a:lnTo>
                  <a:lnTo>
                    <a:pt x="118" y="547"/>
                  </a:lnTo>
                  <a:lnTo>
                    <a:pt x="123" y="541"/>
                  </a:lnTo>
                  <a:lnTo>
                    <a:pt x="128" y="534"/>
                  </a:lnTo>
                  <a:lnTo>
                    <a:pt x="128" y="534"/>
                  </a:lnTo>
                  <a:lnTo>
                    <a:pt x="133" y="528"/>
                  </a:lnTo>
                  <a:lnTo>
                    <a:pt x="137" y="522"/>
                  </a:lnTo>
                  <a:lnTo>
                    <a:pt x="142" y="515"/>
                  </a:lnTo>
                  <a:lnTo>
                    <a:pt x="146" y="509"/>
                  </a:lnTo>
                  <a:lnTo>
                    <a:pt x="150" y="503"/>
                  </a:lnTo>
                  <a:lnTo>
                    <a:pt x="154" y="497"/>
                  </a:lnTo>
                  <a:lnTo>
                    <a:pt x="158" y="491"/>
                  </a:lnTo>
                  <a:lnTo>
                    <a:pt x="161" y="484"/>
                  </a:lnTo>
                  <a:lnTo>
                    <a:pt x="161" y="484"/>
                  </a:lnTo>
                  <a:lnTo>
                    <a:pt x="166" y="473"/>
                  </a:lnTo>
                  <a:lnTo>
                    <a:pt x="171" y="462"/>
                  </a:lnTo>
                  <a:lnTo>
                    <a:pt x="176" y="451"/>
                  </a:lnTo>
                  <a:lnTo>
                    <a:pt x="181" y="440"/>
                  </a:lnTo>
                  <a:lnTo>
                    <a:pt x="185" y="427"/>
                  </a:lnTo>
                  <a:lnTo>
                    <a:pt x="188" y="416"/>
                  </a:lnTo>
                  <a:lnTo>
                    <a:pt x="190" y="405"/>
                  </a:lnTo>
                  <a:lnTo>
                    <a:pt x="192" y="393"/>
                  </a:lnTo>
                  <a:lnTo>
                    <a:pt x="192" y="393"/>
                  </a:lnTo>
                  <a:lnTo>
                    <a:pt x="194" y="358"/>
                  </a:lnTo>
                  <a:lnTo>
                    <a:pt x="198" y="324"/>
                  </a:lnTo>
                  <a:lnTo>
                    <a:pt x="201" y="288"/>
                  </a:lnTo>
                  <a:lnTo>
                    <a:pt x="205" y="254"/>
                  </a:lnTo>
                  <a:lnTo>
                    <a:pt x="205" y="254"/>
                  </a:lnTo>
                  <a:lnTo>
                    <a:pt x="185" y="234"/>
                  </a:lnTo>
                  <a:lnTo>
                    <a:pt x="174" y="211"/>
                  </a:lnTo>
                  <a:lnTo>
                    <a:pt x="168" y="187"/>
                  </a:lnTo>
                  <a:lnTo>
                    <a:pt x="166" y="162"/>
                  </a:lnTo>
                  <a:lnTo>
                    <a:pt x="165" y="136"/>
                  </a:lnTo>
                  <a:lnTo>
                    <a:pt x="165" y="109"/>
                  </a:lnTo>
                  <a:lnTo>
                    <a:pt x="164" y="82"/>
                  </a:lnTo>
                  <a:lnTo>
                    <a:pt x="160" y="57"/>
                  </a:lnTo>
                  <a:lnTo>
                    <a:pt x="160" y="57"/>
                  </a:lnTo>
                  <a:lnTo>
                    <a:pt x="156" y="48"/>
                  </a:lnTo>
                  <a:lnTo>
                    <a:pt x="151" y="39"/>
                  </a:lnTo>
                  <a:lnTo>
                    <a:pt x="147" y="30"/>
                  </a:lnTo>
                  <a:lnTo>
                    <a:pt x="148" y="21"/>
                  </a:lnTo>
                  <a:lnTo>
                    <a:pt x="148" y="21"/>
                  </a:lnTo>
                  <a:lnTo>
                    <a:pt x="152" y="13"/>
                  </a:lnTo>
                  <a:lnTo>
                    <a:pt x="157" y="6"/>
                  </a:lnTo>
                  <a:lnTo>
                    <a:pt x="164" y="1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7" y="2"/>
                  </a:lnTo>
                  <a:lnTo>
                    <a:pt x="180" y="6"/>
                  </a:lnTo>
                  <a:lnTo>
                    <a:pt x="183" y="11"/>
                  </a:lnTo>
                  <a:lnTo>
                    <a:pt x="185" y="15"/>
                  </a:lnTo>
                  <a:lnTo>
                    <a:pt x="185" y="15"/>
                  </a:lnTo>
                  <a:lnTo>
                    <a:pt x="189" y="24"/>
                  </a:lnTo>
                  <a:lnTo>
                    <a:pt x="191" y="33"/>
                  </a:lnTo>
                  <a:lnTo>
                    <a:pt x="193" y="42"/>
                  </a:lnTo>
                  <a:lnTo>
                    <a:pt x="197" y="49"/>
                  </a:lnTo>
                  <a:lnTo>
                    <a:pt x="197" y="49"/>
                  </a:lnTo>
                  <a:lnTo>
                    <a:pt x="216" y="75"/>
                  </a:lnTo>
                  <a:lnTo>
                    <a:pt x="231" y="103"/>
                  </a:lnTo>
                  <a:lnTo>
                    <a:pt x="243" y="132"/>
                  </a:lnTo>
                  <a:lnTo>
                    <a:pt x="251" y="162"/>
                  </a:lnTo>
                  <a:lnTo>
                    <a:pt x="255" y="192"/>
                  </a:lnTo>
                  <a:lnTo>
                    <a:pt x="255" y="223"/>
                  </a:lnTo>
                  <a:lnTo>
                    <a:pt x="251" y="252"/>
                  </a:lnTo>
                  <a:lnTo>
                    <a:pt x="243" y="282"/>
                  </a:lnTo>
                  <a:lnTo>
                    <a:pt x="243" y="282"/>
                  </a:lnTo>
                  <a:lnTo>
                    <a:pt x="239" y="294"/>
                  </a:lnTo>
                  <a:lnTo>
                    <a:pt x="234" y="307"/>
                  </a:lnTo>
                  <a:lnTo>
                    <a:pt x="230" y="319"/>
                  </a:lnTo>
                  <a:lnTo>
                    <a:pt x="227" y="332"/>
                  </a:lnTo>
                  <a:lnTo>
                    <a:pt x="225" y="345"/>
                  </a:lnTo>
                  <a:lnTo>
                    <a:pt x="225" y="357"/>
                  </a:lnTo>
                  <a:lnTo>
                    <a:pt x="229" y="370"/>
                  </a:lnTo>
                  <a:lnTo>
                    <a:pt x="235" y="382"/>
                  </a:lnTo>
                  <a:lnTo>
                    <a:pt x="235" y="382"/>
                  </a:lnTo>
                  <a:lnTo>
                    <a:pt x="240" y="388"/>
                  </a:lnTo>
                  <a:lnTo>
                    <a:pt x="247" y="393"/>
                  </a:lnTo>
                  <a:lnTo>
                    <a:pt x="254" y="396"/>
                  </a:lnTo>
                  <a:lnTo>
                    <a:pt x="261" y="396"/>
                  </a:lnTo>
                  <a:lnTo>
                    <a:pt x="268" y="395"/>
                  </a:lnTo>
                  <a:lnTo>
                    <a:pt x="274" y="392"/>
                  </a:lnTo>
                  <a:lnTo>
                    <a:pt x="279" y="387"/>
                  </a:lnTo>
                  <a:lnTo>
                    <a:pt x="282" y="380"/>
                  </a:lnTo>
                  <a:lnTo>
                    <a:pt x="282" y="380"/>
                  </a:lnTo>
                  <a:lnTo>
                    <a:pt x="283" y="365"/>
                  </a:lnTo>
                  <a:lnTo>
                    <a:pt x="281" y="349"/>
                  </a:lnTo>
                  <a:lnTo>
                    <a:pt x="281" y="335"/>
                  </a:lnTo>
                  <a:lnTo>
                    <a:pt x="286" y="322"/>
                  </a:lnTo>
                  <a:lnTo>
                    <a:pt x="286" y="322"/>
                  </a:lnTo>
                  <a:lnTo>
                    <a:pt x="293" y="314"/>
                  </a:lnTo>
                  <a:lnTo>
                    <a:pt x="300" y="312"/>
                  </a:lnTo>
                  <a:lnTo>
                    <a:pt x="306" y="313"/>
                  </a:lnTo>
                  <a:lnTo>
                    <a:pt x="313" y="317"/>
                  </a:lnTo>
                  <a:lnTo>
                    <a:pt x="319" y="324"/>
                  </a:lnTo>
                  <a:lnTo>
                    <a:pt x="324" y="332"/>
                  </a:lnTo>
                  <a:lnTo>
                    <a:pt x="329" y="341"/>
                  </a:lnTo>
                  <a:lnTo>
                    <a:pt x="332" y="349"/>
                  </a:lnTo>
                  <a:lnTo>
                    <a:pt x="332" y="349"/>
                  </a:lnTo>
                  <a:lnTo>
                    <a:pt x="334" y="371"/>
                  </a:lnTo>
                  <a:lnTo>
                    <a:pt x="330" y="392"/>
                  </a:lnTo>
                  <a:lnTo>
                    <a:pt x="324" y="414"/>
                  </a:lnTo>
                  <a:lnTo>
                    <a:pt x="320" y="436"/>
                  </a:lnTo>
                  <a:lnTo>
                    <a:pt x="320" y="436"/>
                  </a:lnTo>
                  <a:lnTo>
                    <a:pt x="319" y="456"/>
                  </a:lnTo>
                  <a:lnTo>
                    <a:pt x="318" y="477"/>
                  </a:lnTo>
                  <a:lnTo>
                    <a:pt x="320" y="497"/>
                  </a:lnTo>
                  <a:lnTo>
                    <a:pt x="325" y="516"/>
                  </a:lnTo>
                  <a:lnTo>
                    <a:pt x="325" y="516"/>
                  </a:lnTo>
                  <a:lnTo>
                    <a:pt x="329" y="523"/>
                  </a:lnTo>
                  <a:lnTo>
                    <a:pt x="334" y="530"/>
                  </a:lnTo>
                  <a:lnTo>
                    <a:pt x="339" y="537"/>
                  </a:lnTo>
                  <a:lnTo>
                    <a:pt x="346" y="542"/>
                  </a:lnTo>
                  <a:lnTo>
                    <a:pt x="352" y="547"/>
                  </a:lnTo>
                  <a:lnTo>
                    <a:pt x="359" y="552"/>
                  </a:lnTo>
                  <a:lnTo>
                    <a:pt x="367" y="556"/>
                  </a:lnTo>
                  <a:lnTo>
                    <a:pt x="374" y="559"/>
                  </a:lnTo>
                  <a:lnTo>
                    <a:pt x="374" y="559"/>
                  </a:lnTo>
                  <a:lnTo>
                    <a:pt x="390" y="564"/>
                  </a:lnTo>
                  <a:lnTo>
                    <a:pt x="406" y="568"/>
                  </a:lnTo>
                  <a:lnTo>
                    <a:pt x="422" y="569"/>
                  </a:lnTo>
                  <a:lnTo>
                    <a:pt x="439" y="569"/>
                  </a:lnTo>
                  <a:lnTo>
                    <a:pt x="455" y="569"/>
                  </a:lnTo>
                  <a:lnTo>
                    <a:pt x="473" y="569"/>
                  </a:lnTo>
                  <a:lnTo>
                    <a:pt x="490" y="569"/>
                  </a:lnTo>
                  <a:lnTo>
                    <a:pt x="507" y="571"/>
                  </a:lnTo>
                  <a:lnTo>
                    <a:pt x="507" y="571"/>
                  </a:lnTo>
                  <a:lnTo>
                    <a:pt x="516" y="573"/>
                  </a:lnTo>
                  <a:lnTo>
                    <a:pt x="524" y="578"/>
                  </a:lnTo>
                  <a:lnTo>
                    <a:pt x="531" y="585"/>
                  </a:lnTo>
                  <a:lnTo>
                    <a:pt x="536" y="593"/>
                  </a:lnTo>
                  <a:lnTo>
                    <a:pt x="539" y="601"/>
                  </a:lnTo>
                  <a:lnTo>
                    <a:pt x="540" y="610"/>
                  </a:lnTo>
                  <a:lnTo>
                    <a:pt x="538" y="619"/>
                  </a:lnTo>
                  <a:lnTo>
                    <a:pt x="533" y="627"/>
                  </a:lnTo>
                  <a:lnTo>
                    <a:pt x="533" y="627"/>
                  </a:lnTo>
                  <a:lnTo>
                    <a:pt x="525" y="637"/>
                  </a:lnTo>
                  <a:lnTo>
                    <a:pt x="517" y="649"/>
                  </a:lnTo>
                  <a:lnTo>
                    <a:pt x="510" y="659"/>
                  </a:lnTo>
                  <a:lnTo>
                    <a:pt x="503" y="669"/>
                  </a:lnTo>
                  <a:lnTo>
                    <a:pt x="495" y="679"/>
                  </a:lnTo>
                  <a:lnTo>
                    <a:pt x="487" y="689"/>
                  </a:lnTo>
                  <a:lnTo>
                    <a:pt x="479" y="698"/>
                  </a:lnTo>
                  <a:lnTo>
                    <a:pt x="469" y="707"/>
                  </a:lnTo>
                  <a:lnTo>
                    <a:pt x="469" y="707"/>
                  </a:lnTo>
                  <a:lnTo>
                    <a:pt x="462" y="710"/>
                  </a:lnTo>
                  <a:lnTo>
                    <a:pt x="455" y="711"/>
                  </a:lnTo>
                  <a:lnTo>
                    <a:pt x="448" y="709"/>
                  </a:lnTo>
                  <a:lnTo>
                    <a:pt x="441" y="705"/>
                  </a:lnTo>
                  <a:lnTo>
                    <a:pt x="434" y="702"/>
                  </a:lnTo>
                  <a:lnTo>
                    <a:pt x="427" y="700"/>
                  </a:lnTo>
                  <a:lnTo>
                    <a:pt x="420" y="699"/>
                  </a:lnTo>
                  <a:lnTo>
                    <a:pt x="414" y="701"/>
                  </a:lnTo>
                  <a:lnTo>
                    <a:pt x="414" y="701"/>
                  </a:lnTo>
                  <a:lnTo>
                    <a:pt x="405" y="710"/>
                  </a:lnTo>
                  <a:lnTo>
                    <a:pt x="402" y="723"/>
                  </a:lnTo>
                  <a:lnTo>
                    <a:pt x="400" y="738"/>
                  </a:lnTo>
                  <a:lnTo>
                    <a:pt x="396" y="753"/>
                  </a:lnTo>
                  <a:lnTo>
                    <a:pt x="396" y="753"/>
                  </a:lnTo>
                  <a:lnTo>
                    <a:pt x="393" y="758"/>
                  </a:lnTo>
                  <a:lnTo>
                    <a:pt x="388" y="762"/>
                  </a:lnTo>
                  <a:lnTo>
                    <a:pt x="382" y="763"/>
                  </a:lnTo>
                  <a:lnTo>
                    <a:pt x="376" y="763"/>
                  </a:lnTo>
                  <a:lnTo>
                    <a:pt x="376" y="763"/>
                  </a:lnTo>
                  <a:lnTo>
                    <a:pt x="369" y="761"/>
                  </a:lnTo>
                  <a:lnTo>
                    <a:pt x="362" y="757"/>
                  </a:lnTo>
                  <a:lnTo>
                    <a:pt x="355" y="754"/>
                  </a:lnTo>
                  <a:lnTo>
                    <a:pt x="348" y="750"/>
                  </a:lnTo>
                  <a:lnTo>
                    <a:pt x="341" y="747"/>
                  </a:lnTo>
                  <a:lnTo>
                    <a:pt x="335" y="746"/>
                  </a:lnTo>
                  <a:lnTo>
                    <a:pt x="327" y="746"/>
                  </a:lnTo>
                  <a:lnTo>
                    <a:pt x="321" y="748"/>
                  </a:lnTo>
                  <a:lnTo>
                    <a:pt x="321" y="748"/>
                  </a:lnTo>
                  <a:lnTo>
                    <a:pt x="314" y="753"/>
                  </a:lnTo>
                  <a:lnTo>
                    <a:pt x="308" y="757"/>
                  </a:lnTo>
                  <a:lnTo>
                    <a:pt x="302" y="762"/>
                  </a:lnTo>
                  <a:lnTo>
                    <a:pt x="297" y="767"/>
                  </a:lnTo>
                  <a:lnTo>
                    <a:pt x="293" y="773"/>
                  </a:lnTo>
                  <a:lnTo>
                    <a:pt x="289" y="779"/>
                  </a:lnTo>
                  <a:lnTo>
                    <a:pt x="286" y="787"/>
                  </a:lnTo>
                  <a:lnTo>
                    <a:pt x="283" y="795"/>
                  </a:lnTo>
                </a:path>
              </a:pathLst>
            </a:custGeom>
            <a:solidFill>
              <a:srgbClr val="FF99CC">
                <a:alpha val="50000"/>
              </a:srgb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274"/>
            <p:cNvSpPr>
              <a:spLocks/>
            </p:cNvSpPr>
            <p:nvPr/>
          </p:nvSpPr>
          <p:spPr bwMode="auto">
            <a:xfrm>
              <a:off x="4528" y="4072"/>
              <a:ext cx="52" cy="48"/>
            </a:xfrm>
            <a:custGeom>
              <a:avLst/>
              <a:gdLst/>
              <a:ahLst/>
              <a:cxnLst>
                <a:cxn ang="0">
                  <a:pos x="314" y="7"/>
                </a:cxn>
                <a:cxn ang="0">
                  <a:pos x="282" y="17"/>
                </a:cxn>
                <a:cxn ang="0">
                  <a:pos x="246" y="30"/>
                </a:cxn>
                <a:cxn ang="0">
                  <a:pos x="218" y="44"/>
                </a:cxn>
                <a:cxn ang="0">
                  <a:pos x="200" y="64"/>
                </a:cxn>
                <a:cxn ang="0">
                  <a:pos x="187" y="87"/>
                </a:cxn>
                <a:cxn ang="0">
                  <a:pos x="175" y="104"/>
                </a:cxn>
                <a:cxn ang="0">
                  <a:pos x="155" y="108"/>
                </a:cxn>
                <a:cxn ang="0">
                  <a:pos x="124" y="96"/>
                </a:cxn>
                <a:cxn ang="0">
                  <a:pos x="105" y="81"/>
                </a:cxn>
                <a:cxn ang="0">
                  <a:pos x="90" y="66"/>
                </a:cxn>
                <a:cxn ang="0">
                  <a:pos x="70" y="53"/>
                </a:cxn>
                <a:cxn ang="0">
                  <a:pos x="43" y="43"/>
                </a:cxn>
                <a:cxn ang="0">
                  <a:pos x="31" y="30"/>
                </a:cxn>
                <a:cxn ang="0">
                  <a:pos x="28" y="15"/>
                </a:cxn>
                <a:cxn ang="0">
                  <a:pos x="23" y="4"/>
                </a:cxn>
                <a:cxn ang="0">
                  <a:pos x="9" y="6"/>
                </a:cxn>
                <a:cxn ang="0">
                  <a:pos x="0" y="50"/>
                </a:cxn>
                <a:cxn ang="0">
                  <a:pos x="8" y="80"/>
                </a:cxn>
                <a:cxn ang="0">
                  <a:pos x="9" y="106"/>
                </a:cxn>
                <a:cxn ang="0">
                  <a:pos x="5" y="129"/>
                </a:cxn>
                <a:cxn ang="0">
                  <a:pos x="7" y="153"/>
                </a:cxn>
                <a:cxn ang="0">
                  <a:pos x="23" y="180"/>
                </a:cxn>
                <a:cxn ang="0">
                  <a:pos x="38" y="206"/>
                </a:cxn>
                <a:cxn ang="0">
                  <a:pos x="47" y="236"/>
                </a:cxn>
                <a:cxn ang="0">
                  <a:pos x="48" y="266"/>
                </a:cxn>
                <a:cxn ang="0">
                  <a:pos x="42" y="295"/>
                </a:cxn>
                <a:cxn ang="0">
                  <a:pos x="45" y="320"/>
                </a:cxn>
                <a:cxn ang="0">
                  <a:pos x="55" y="347"/>
                </a:cxn>
                <a:cxn ang="0">
                  <a:pos x="70" y="369"/>
                </a:cxn>
                <a:cxn ang="0">
                  <a:pos x="88" y="384"/>
                </a:cxn>
                <a:cxn ang="0">
                  <a:pos x="106" y="392"/>
                </a:cxn>
                <a:cxn ang="0">
                  <a:pos x="127" y="400"/>
                </a:cxn>
                <a:cxn ang="0">
                  <a:pos x="148" y="415"/>
                </a:cxn>
                <a:cxn ang="0">
                  <a:pos x="165" y="433"/>
                </a:cxn>
                <a:cxn ang="0">
                  <a:pos x="184" y="439"/>
                </a:cxn>
                <a:cxn ang="0">
                  <a:pos x="207" y="435"/>
                </a:cxn>
                <a:cxn ang="0">
                  <a:pos x="228" y="425"/>
                </a:cxn>
                <a:cxn ang="0">
                  <a:pos x="250" y="402"/>
                </a:cxn>
                <a:cxn ang="0">
                  <a:pos x="246" y="356"/>
                </a:cxn>
                <a:cxn ang="0">
                  <a:pos x="249" y="329"/>
                </a:cxn>
                <a:cxn ang="0">
                  <a:pos x="266" y="328"/>
                </a:cxn>
                <a:cxn ang="0">
                  <a:pos x="281" y="330"/>
                </a:cxn>
                <a:cxn ang="0">
                  <a:pos x="294" y="336"/>
                </a:cxn>
                <a:cxn ang="0">
                  <a:pos x="305" y="351"/>
                </a:cxn>
                <a:cxn ang="0">
                  <a:pos x="308" y="371"/>
                </a:cxn>
                <a:cxn ang="0">
                  <a:pos x="313" y="389"/>
                </a:cxn>
                <a:cxn ang="0">
                  <a:pos x="330" y="399"/>
                </a:cxn>
                <a:cxn ang="0">
                  <a:pos x="357" y="386"/>
                </a:cxn>
                <a:cxn ang="0">
                  <a:pos x="365" y="333"/>
                </a:cxn>
                <a:cxn ang="0">
                  <a:pos x="366" y="292"/>
                </a:cxn>
                <a:cxn ang="0">
                  <a:pos x="369" y="257"/>
                </a:cxn>
                <a:cxn ang="0">
                  <a:pos x="378" y="231"/>
                </a:cxn>
                <a:cxn ang="0">
                  <a:pos x="393" y="215"/>
                </a:cxn>
                <a:cxn ang="0">
                  <a:pos x="388" y="189"/>
                </a:cxn>
                <a:cxn ang="0">
                  <a:pos x="377" y="138"/>
                </a:cxn>
                <a:cxn ang="0">
                  <a:pos x="383" y="90"/>
                </a:cxn>
                <a:cxn ang="0">
                  <a:pos x="376" y="53"/>
                </a:cxn>
                <a:cxn ang="0">
                  <a:pos x="359" y="20"/>
                </a:cxn>
                <a:cxn ang="0">
                  <a:pos x="337" y="1"/>
                </a:cxn>
              </a:cxnLst>
              <a:rect l="0" t="0" r="r" b="b"/>
              <a:pathLst>
                <a:path w="394" h="439">
                  <a:moveTo>
                    <a:pt x="326" y="2"/>
                  </a:moveTo>
                  <a:lnTo>
                    <a:pt x="314" y="7"/>
                  </a:lnTo>
                  <a:lnTo>
                    <a:pt x="299" y="12"/>
                  </a:lnTo>
                  <a:lnTo>
                    <a:pt x="282" y="17"/>
                  </a:lnTo>
                  <a:lnTo>
                    <a:pt x="263" y="24"/>
                  </a:lnTo>
                  <a:lnTo>
                    <a:pt x="246" y="30"/>
                  </a:lnTo>
                  <a:lnTo>
                    <a:pt x="231" y="37"/>
                  </a:lnTo>
                  <a:lnTo>
                    <a:pt x="218" y="44"/>
                  </a:lnTo>
                  <a:lnTo>
                    <a:pt x="209" y="52"/>
                  </a:lnTo>
                  <a:lnTo>
                    <a:pt x="200" y="64"/>
                  </a:lnTo>
                  <a:lnTo>
                    <a:pt x="193" y="76"/>
                  </a:lnTo>
                  <a:lnTo>
                    <a:pt x="187" y="87"/>
                  </a:lnTo>
                  <a:lnTo>
                    <a:pt x="181" y="97"/>
                  </a:lnTo>
                  <a:lnTo>
                    <a:pt x="175" y="104"/>
                  </a:lnTo>
                  <a:lnTo>
                    <a:pt x="166" y="108"/>
                  </a:lnTo>
                  <a:lnTo>
                    <a:pt x="155" y="108"/>
                  </a:lnTo>
                  <a:lnTo>
                    <a:pt x="140" y="103"/>
                  </a:lnTo>
                  <a:lnTo>
                    <a:pt x="124" y="96"/>
                  </a:lnTo>
                  <a:lnTo>
                    <a:pt x="113" y="88"/>
                  </a:lnTo>
                  <a:lnTo>
                    <a:pt x="105" y="81"/>
                  </a:lnTo>
                  <a:lnTo>
                    <a:pt x="97" y="73"/>
                  </a:lnTo>
                  <a:lnTo>
                    <a:pt x="90" y="66"/>
                  </a:lnTo>
                  <a:lnTo>
                    <a:pt x="81" y="59"/>
                  </a:lnTo>
                  <a:lnTo>
                    <a:pt x="70" y="53"/>
                  </a:lnTo>
                  <a:lnTo>
                    <a:pt x="56" y="48"/>
                  </a:lnTo>
                  <a:lnTo>
                    <a:pt x="43" y="43"/>
                  </a:lnTo>
                  <a:lnTo>
                    <a:pt x="35" y="37"/>
                  </a:lnTo>
                  <a:lnTo>
                    <a:pt x="31" y="30"/>
                  </a:lnTo>
                  <a:lnTo>
                    <a:pt x="29" y="23"/>
                  </a:lnTo>
                  <a:lnTo>
                    <a:pt x="28" y="15"/>
                  </a:lnTo>
                  <a:lnTo>
                    <a:pt x="26" y="9"/>
                  </a:lnTo>
                  <a:lnTo>
                    <a:pt x="23" y="4"/>
                  </a:lnTo>
                  <a:lnTo>
                    <a:pt x="18" y="0"/>
                  </a:lnTo>
                  <a:lnTo>
                    <a:pt x="9" y="6"/>
                  </a:lnTo>
                  <a:lnTo>
                    <a:pt x="3" y="27"/>
                  </a:lnTo>
                  <a:lnTo>
                    <a:pt x="0" y="50"/>
                  </a:lnTo>
                  <a:lnTo>
                    <a:pt x="1" y="64"/>
                  </a:lnTo>
                  <a:lnTo>
                    <a:pt x="8" y="80"/>
                  </a:lnTo>
                  <a:lnTo>
                    <a:pt x="10" y="94"/>
                  </a:lnTo>
                  <a:lnTo>
                    <a:pt x="9" y="106"/>
                  </a:lnTo>
                  <a:lnTo>
                    <a:pt x="7" y="117"/>
                  </a:lnTo>
                  <a:lnTo>
                    <a:pt x="5" y="129"/>
                  </a:lnTo>
                  <a:lnTo>
                    <a:pt x="4" y="141"/>
                  </a:lnTo>
                  <a:lnTo>
                    <a:pt x="7" y="153"/>
                  </a:lnTo>
                  <a:lnTo>
                    <a:pt x="15" y="168"/>
                  </a:lnTo>
                  <a:lnTo>
                    <a:pt x="23" y="180"/>
                  </a:lnTo>
                  <a:lnTo>
                    <a:pt x="31" y="193"/>
                  </a:lnTo>
                  <a:lnTo>
                    <a:pt x="38" y="206"/>
                  </a:lnTo>
                  <a:lnTo>
                    <a:pt x="43" y="220"/>
                  </a:lnTo>
                  <a:lnTo>
                    <a:pt x="47" y="236"/>
                  </a:lnTo>
                  <a:lnTo>
                    <a:pt x="49" y="251"/>
                  </a:lnTo>
                  <a:lnTo>
                    <a:pt x="48" y="266"/>
                  </a:lnTo>
                  <a:lnTo>
                    <a:pt x="44" y="283"/>
                  </a:lnTo>
                  <a:lnTo>
                    <a:pt x="42" y="295"/>
                  </a:lnTo>
                  <a:lnTo>
                    <a:pt x="42" y="307"/>
                  </a:lnTo>
                  <a:lnTo>
                    <a:pt x="45" y="320"/>
                  </a:lnTo>
                  <a:lnTo>
                    <a:pt x="49" y="333"/>
                  </a:lnTo>
                  <a:lnTo>
                    <a:pt x="55" y="347"/>
                  </a:lnTo>
                  <a:lnTo>
                    <a:pt x="62" y="359"/>
                  </a:lnTo>
                  <a:lnTo>
                    <a:pt x="70" y="369"/>
                  </a:lnTo>
                  <a:lnTo>
                    <a:pt x="79" y="378"/>
                  </a:lnTo>
                  <a:lnTo>
                    <a:pt x="88" y="384"/>
                  </a:lnTo>
                  <a:lnTo>
                    <a:pt x="97" y="389"/>
                  </a:lnTo>
                  <a:lnTo>
                    <a:pt x="106" y="392"/>
                  </a:lnTo>
                  <a:lnTo>
                    <a:pt x="117" y="396"/>
                  </a:lnTo>
                  <a:lnTo>
                    <a:pt x="127" y="400"/>
                  </a:lnTo>
                  <a:lnTo>
                    <a:pt x="138" y="406"/>
                  </a:lnTo>
                  <a:lnTo>
                    <a:pt x="148" y="415"/>
                  </a:lnTo>
                  <a:lnTo>
                    <a:pt x="158" y="426"/>
                  </a:lnTo>
                  <a:lnTo>
                    <a:pt x="165" y="433"/>
                  </a:lnTo>
                  <a:lnTo>
                    <a:pt x="174" y="437"/>
                  </a:lnTo>
                  <a:lnTo>
                    <a:pt x="184" y="439"/>
                  </a:lnTo>
                  <a:lnTo>
                    <a:pt x="195" y="438"/>
                  </a:lnTo>
                  <a:lnTo>
                    <a:pt x="207" y="435"/>
                  </a:lnTo>
                  <a:lnTo>
                    <a:pt x="218" y="431"/>
                  </a:lnTo>
                  <a:lnTo>
                    <a:pt x="228" y="425"/>
                  </a:lnTo>
                  <a:lnTo>
                    <a:pt x="238" y="419"/>
                  </a:lnTo>
                  <a:lnTo>
                    <a:pt x="250" y="402"/>
                  </a:lnTo>
                  <a:lnTo>
                    <a:pt x="251" y="380"/>
                  </a:lnTo>
                  <a:lnTo>
                    <a:pt x="246" y="356"/>
                  </a:lnTo>
                  <a:lnTo>
                    <a:pt x="241" y="329"/>
                  </a:lnTo>
                  <a:lnTo>
                    <a:pt x="249" y="329"/>
                  </a:lnTo>
                  <a:lnTo>
                    <a:pt x="257" y="328"/>
                  </a:lnTo>
                  <a:lnTo>
                    <a:pt x="266" y="328"/>
                  </a:lnTo>
                  <a:lnTo>
                    <a:pt x="274" y="329"/>
                  </a:lnTo>
                  <a:lnTo>
                    <a:pt x="281" y="330"/>
                  </a:lnTo>
                  <a:lnTo>
                    <a:pt x="288" y="332"/>
                  </a:lnTo>
                  <a:lnTo>
                    <a:pt x="294" y="336"/>
                  </a:lnTo>
                  <a:lnTo>
                    <a:pt x="300" y="343"/>
                  </a:lnTo>
                  <a:lnTo>
                    <a:pt x="305" y="351"/>
                  </a:lnTo>
                  <a:lnTo>
                    <a:pt x="307" y="361"/>
                  </a:lnTo>
                  <a:lnTo>
                    <a:pt x="308" y="371"/>
                  </a:lnTo>
                  <a:lnTo>
                    <a:pt x="310" y="381"/>
                  </a:lnTo>
                  <a:lnTo>
                    <a:pt x="313" y="389"/>
                  </a:lnTo>
                  <a:lnTo>
                    <a:pt x="320" y="396"/>
                  </a:lnTo>
                  <a:lnTo>
                    <a:pt x="330" y="399"/>
                  </a:lnTo>
                  <a:lnTo>
                    <a:pt x="345" y="397"/>
                  </a:lnTo>
                  <a:lnTo>
                    <a:pt x="357" y="386"/>
                  </a:lnTo>
                  <a:lnTo>
                    <a:pt x="363" y="362"/>
                  </a:lnTo>
                  <a:lnTo>
                    <a:pt x="365" y="333"/>
                  </a:lnTo>
                  <a:lnTo>
                    <a:pt x="365" y="309"/>
                  </a:lnTo>
                  <a:lnTo>
                    <a:pt x="366" y="292"/>
                  </a:lnTo>
                  <a:lnTo>
                    <a:pt x="367" y="274"/>
                  </a:lnTo>
                  <a:lnTo>
                    <a:pt x="369" y="257"/>
                  </a:lnTo>
                  <a:lnTo>
                    <a:pt x="373" y="241"/>
                  </a:lnTo>
                  <a:lnTo>
                    <a:pt x="378" y="231"/>
                  </a:lnTo>
                  <a:lnTo>
                    <a:pt x="386" y="223"/>
                  </a:lnTo>
                  <a:lnTo>
                    <a:pt x="393" y="215"/>
                  </a:lnTo>
                  <a:lnTo>
                    <a:pt x="394" y="208"/>
                  </a:lnTo>
                  <a:lnTo>
                    <a:pt x="388" y="189"/>
                  </a:lnTo>
                  <a:lnTo>
                    <a:pt x="380" y="166"/>
                  </a:lnTo>
                  <a:lnTo>
                    <a:pt x="377" y="138"/>
                  </a:lnTo>
                  <a:lnTo>
                    <a:pt x="381" y="106"/>
                  </a:lnTo>
                  <a:lnTo>
                    <a:pt x="383" y="90"/>
                  </a:lnTo>
                  <a:lnTo>
                    <a:pt x="381" y="72"/>
                  </a:lnTo>
                  <a:lnTo>
                    <a:pt x="376" y="53"/>
                  </a:lnTo>
                  <a:lnTo>
                    <a:pt x="369" y="35"/>
                  </a:lnTo>
                  <a:lnTo>
                    <a:pt x="359" y="20"/>
                  </a:lnTo>
                  <a:lnTo>
                    <a:pt x="349" y="7"/>
                  </a:lnTo>
                  <a:lnTo>
                    <a:pt x="337" y="1"/>
                  </a:lnTo>
                  <a:lnTo>
                    <a:pt x="326" y="2"/>
                  </a:lnTo>
                  <a:close/>
                </a:path>
              </a:pathLst>
            </a:custGeom>
            <a:solidFill>
              <a:srgbClr val="FF99CC">
                <a:alpha val="50000"/>
              </a:srgbClr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275"/>
            <p:cNvSpPr>
              <a:spLocks/>
            </p:cNvSpPr>
            <p:nvPr/>
          </p:nvSpPr>
          <p:spPr bwMode="auto">
            <a:xfrm>
              <a:off x="4528" y="4072"/>
              <a:ext cx="52" cy="48"/>
            </a:xfrm>
            <a:custGeom>
              <a:avLst/>
              <a:gdLst/>
              <a:ahLst/>
              <a:cxnLst>
                <a:cxn ang="0">
                  <a:pos x="314" y="7"/>
                </a:cxn>
                <a:cxn ang="0">
                  <a:pos x="263" y="24"/>
                </a:cxn>
                <a:cxn ang="0">
                  <a:pos x="218" y="44"/>
                </a:cxn>
                <a:cxn ang="0">
                  <a:pos x="200" y="64"/>
                </a:cxn>
                <a:cxn ang="0">
                  <a:pos x="181" y="97"/>
                </a:cxn>
                <a:cxn ang="0">
                  <a:pos x="155" y="108"/>
                </a:cxn>
                <a:cxn ang="0">
                  <a:pos x="124" y="96"/>
                </a:cxn>
                <a:cxn ang="0">
                  <a:pos x="97" y="73"/>
                </a:cxn>
                <a:cxn ang="0">
                  <a:pos x="70" y="53"/>
                </a:cxn>
                <a:cxn ang="0">
                  <a:pos x="43" y="43"/>
                </a:cxn>
                <a:cxn ang="0">
                  <a:pos x="29" y="23"/>
                </a:cxn>
                <a:cxn ang="0">
                  <a:pos x="23" y="4"/>
                </a:cxn>
                <a:cxn ang="0">
                  <a:pos x="9" y="6"/>
                </a:cxn>
                <a:cxn ang="0">
                  <a:pos x="1" y="64"/>
                </a:cxn>
                <a:cxn ang="0">
                  <a:pos x="10" y="94"/>
                </a:cxn>
                <a:cxn ang="0">
                  <a:pos x="5" y="129"/>
                </a:cxn>
                <a:cxn ang="0">
                  <a:pos x="15" y="168"/>
                </a:cxn>
                <a:cxn ang="0">
                  <a:pos x="31" y="193"/>
                </a:cxn>
                <a:cxn ang="0">
                  <a:pos x="47" y="236"/>
                </a:cxn>
                <a:cxn ang="0">
                  <a:pos x="44" y="283"/>
                </a:cxn>
                <a:cxn ang="0">
                  <a:pos x="42" y="307"/>
                </a:cxn>
                <a:cxn ang="0">
                  <a:pos x="55" y="347"/>
                </a:cxn>
                <a:cxn ang="0">
                  <a:pos x="79" y="378"/>
                </a:cxn>
                <a:cxn ang="0">
                  <a:pos x="97" y="389"/>
                </a:cxn>
                <a:cxn ang="0">
                  <a:pos x="127" y="400"/>
                </a:cxn>
                <a:cxn ang="0">
                  <a:pos x="158" y="426"/>
                </a:cxn>
                <a:cxn ang="0">
                  <a:pos x="174" y="437"/>
                </a:cxn>
                <a:cxn ang="0">
                  <a:pos x="207" y="435"/>
                </a:cxn>
                <a:cxn ang="0">
                  <a:pos x="238" y="419"/>
                </a:cxn>
                <a:cxn ang="0">
                  <a:pos x="251" y="380"/>
                </a:cxn>
                <a:cxn ang="0">
                  <a:pos x="241" y="329"/>
                </a:cxn>
                <a:cxn ang="0">
                  <a:pos x="266" y="328"/>
                </a:cxn>
                <a:cxn ang="0">
                  <a:pos x="288" y="332"/>
                </a:cxn>
                <a:cxn ang="0">
                  <a:pos x="300" y="343"/>
                </a:cxn>
                <a:cxn ang="0">
                  <a:pos x="308" y="371"/>
                </a:cxn>
                <a:cxn ang="0">
                  <a:pos x="320" y="396"/>
                </a:cxn>
                <a:cxn ang="0">
                  <a:pos x="345" y="397"/>
                </a:cxn>
                <a:cxn ang="0">
                  <a:pos x="365" y="333"/>
                </a:cxn>
                <a:cxn ang="0">
                  <a:pos x="366" y="292"/>
                </a:cxn>
                <a:cxn ang="0">
                  <a:pos x="373" y="241"/>
                </a:cxn>
                <a:cxn ang="0">
                  <a:pos x="386" y="223"/>
                </a:cxn>
                <a:cxn ang="0">
                  <a:pos x="394" y="208"/>
                </a:cxn>
                <a:cxn ang="0">
                  <a:pos x="377" y="138"/>
                </a:cxn>
                <a:cxn ang="0">
                  <a:pos x="383" y="90"/>
                </a:cxn>
                <a:cxn ang="0">
                  <a:pos x="369" y="35"/>
                </a:cxn>
                <a:cxn ang="0">
                  <a:pos x="337" y="1"/>
                </a:cxn>
              </a:cxnLst>
              <a:rect l="0" t="0" r="r" b="b"/>
              <a:pathLst>
                <a:path w="394" h="439">
                  <a:moveTo>
                    <a:pt x="326" y="2"/>
                  </a:moveTo>
                  <a:lnTo>
                    <a:pt x="326" y="2"/>
                  </a:lnTo>
                  <a:lnTo>
                    <a:pt x="314" y="7"/>
                  </a:lnTo>
                  <a:lnTo>
                    <a:pt x="299" y="12"/>
                  </a:lnTo>
                  <a:lnTo>
                    <a:pt x="282" y="17"/>
                  </a:lnTo>
                  <a:lnTo>
                    <a:pt x="263" y="24"/>
                  </a:lnTo>
                  <a:lnTo>
                    <a:pt x="246" y="30"/>
                  </a:lnTo>
                  <a:lnTo>
                    <a:pt x="231" y="37"/>
                  </a:lnTo>
                  <a:lnTo>
                    <a:pt x="218" y="44"/>
                  </a:lnTo>
                  <a:lnTo>
                    <a:pt x="209" y="52"/>
                  </a:lnTo>
                  <a:lnTo>
                    <a:pt x="209" y="52"/>
                  </a:lnTo>
                  <a:lnTo>
                    <a:pt x="200" y="64"/>
                  </a:lnTo>
                  <a:lnTo>
                    <a:pt x="193" y="76"/>
                  </a:lnTo>
                  <a:lnTo>
                    <a:pt x="187" y="87"/>
                  </a:lnTo>
                  <a:lnTo>
                    <a:pt x="181" y="97"/>
                  </a:lnTo>
                  <a:lnTo>
                    <a:pt x="175" y="104"/>
                  </a:lnTo>
                  <a:lnTo>
                    <a:pt x="166" y="108"/>
                  </a:lnTo>
                  <a:lnTo>
                    <a:pt x="155" y="108"/>
                  </a:lnTo>
                  <a:lnTo>
                    <a:pt x="140" y="103"/>
                  </a:lnTo>
                  <a:lnTo>
                    <a:pt x="140" y="103"/>
                  </a:lnTo>
                  <a:lnTo>
                    <a:pt x="124" y="96"/>
                  </a:lnTo>
                  <a:lnTo>
                    <a:pt x="113" y="88"/>
                  </a:lnTo>
                  <a:lnTo>
                    <a:pt x="105" y="81"/>
                  </a:lnTo>
                  <a:lnTo>
                    <a:pt x="97" y="73"/>
                  </a:lnTo>
                  <a:lnTo>
                    <a:pt x="90" y="66"/>
                  </a:lnTo>
                  <a:lnTo>
                    <a:pt x="81" y="59"/>
                  </a:lnTo>
                  <a:lnTo>
                    <a:pt x="70" y="53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43" y="43"/>
                  </a:lnTo>
                  <a:lnTo>
                    <a:pt x="35" y="37"/>
                  </a:lnTo>
                  <a:lnTo>
                    <a:pt x="31" y="30"/>
                  </a:lnTo>
                  <a:lnTo>
                    <a:pt x="29" y="23"/>
                  </a:lnTo>
                  <a:lnTo>
                    <a:pt x="28" y="15"/>
                  </a:lnTo>
                  <a:lnTo>
                    <a:pt x="26" y="9"/>
                  </a:lnTo>
                  <a:lnTo>
                    <a:pt x="23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9" y="6"/>
                  </a:lnTo>
                  <a:lnTo>
                    <a:pt x="3" y="27"/>
                  </a:lnTo>
                  <a:lnTo>
                    <a:pt x="0" y="50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8" y="80"/>
                  </a:lnTo>
                  <a:lnTo>
                    <a:pt x="10" y="94"/>
                  </a:lnTo>
                  <a:lnTo>
                    <a:pt x="9" y="106"/>
                  </a:lnTo>
                  <a:lnTo>
                    <a:pt x="7" y="117"/>
                  </a:lnTo>
                  <a:lnTo>
                    <a:pt x="5" y="129"/>
                  </a:lnTo>
                  <a:lnTo>
                    <a:pt x="4" y="141"/>
                  </a:lnTo>
                  <a:lnTo>
                    <a:pt x="7" y="153"/>
                  </a:lnTo>
                  <a:lnTo>
                    <a:pt x="15" y="168"/>
                  </a:lnTo>
                  <a:lnTo>
                    <a:pt x="15" y="168"/>
                  </a:lnTo>
                  <a:lnTo>
                    <a:pt x="23" y="180"/>
                  </a:lnTo>
                  <a:lnTo>
                    <a:pt x="31" y="193"/>
                  </a:lnTo>
                  <a:lnTo>
                    <a:pt x="38" y="206"/>
                  </a:lnTo>
                  <a:lnTo>
                    <a:pt x="43" y="220"/>
                  </a:lnTo>
                  <a:lnTo>
                    <a:pt x="47" y="236"/>
                  </a:lnTo>
                  <a:lnTo>
                    <a:pt x="49" y="251"/>
                  </a:lnTo>
                  <a:lnTo>
                    <a:pt x="48" y="266"/>
                  </a:lnTo>
                  <a:lnTo>
                    <a:pt x="44" y="283"/>
                  </a:lnTo>
                  <a:lnTo>
                    <a:pt x="44" y="283"/>
                  </a:lnTo>
                  <a:lnTo>
                    <a:pt x="42" y="295"/>
                  </a:lnTo>
                  <a:lnTo>
                    <a:pt x="42" y="307"/>
                  </a:lnTo>
                  <a:lnTo>
                    <a:pt x="45" y="320"/>
                  </a:lnTo>
                  <a:lnTo>
                    <a:pt x="49" y="333"/>
                  </a:lnTo>
                  <a:lnTo>
                    <a:pt x="55" y="347"/>
                  </a:lnTo>
                  <a:lnTo>
                    <a:pt x="62" y="359"/>
                  </a:lnTo>
                  <a:lnTo>
                    <a:pt x="70" y="369"/>
                  </a:lnTo>
                  <a:lnTo>
                    <a:pt x="79" y="378"/>
                  </a:lnTo>
                  <a:lnTo>
                    <a:pt x="79" y="378"/>
                  </a:lnTo>
                  <a:lnTo>
                    <a:pt x="88" y="384"/>
                  </a:lnTo>
                  <a:lnTo>
                    <a:pt x="97" y="389"/>
                  </a:lnTo>
                  <a:lnTo>
                    <a:pt x="106" y="392"/>
                  </a:lnTo>
                  <a:lnTo>
                    <a:pt x="117" y="396"/>
                  </a:lnTo>
                  <a:lnTo>
                    <a:pt x="127" y="400"/>
                  </a:lnTo>
                  <a:lnTo>
                    <a:pt x="138" y="406"/>
                  </a:lnTo>
                  <a:lnTo>
                    <a:pt x="148" y="415"/>
                  </a:lnTo>
                  <a:lnTo>
                    <a:pt x="158" y="426"/>
                  </a:lnTo>
                  <a:lnTo>
                    <a:pt x="158" y="426"/>
                  </a:lnTo>
                  <a:lnTo>
                    <a:pt x="165" y="433"/>
                  </a:lnTo>
                  <a:lnTo>
                    <a:pt x="174" y="437"/>
                  </a:lnTo>
                  <a:lnTo>
                    <a:pt x="184" y="439"/>
                  </a:lnTo>
                  <a:lnTo>
                    <a:pt x="195" y="438"/>
                  </a:lnTo>
                  <a:lnTo>
                    <a:pt x="207" y="435"/>
                  </a:lnTo>
                  <a:lnTo>
                    <a:pt x="218" y="431"/>
                  </a:lnTo>
                  <a:lnTo>
                    <a:pt x="228" y="425"/>
                  </a:lnTo>
                  <a:lnTo>
                    <a:pt x="238" y="419"/>
                  </a:lnTo>
                  <a:lnTo>
                    <a:pt x="238" y="419"/>
                  </a:lnTo>
                  <a:lnTo>
                    <a:pt x="250" y="402"/>
                  </a:lnTo>
                  <a:lnTo>
                    <a:pt x="251" y="380"/>
                  </a:lnTo>
                  <a:lnTo>
                    <a:pt x="246" y="356"/>
                  </a:lnTo>
                  <a:lnTo>
                    <a:pt x="241" y="329"/>
                  </a:lnTo>
                  <a:lnTo>
                    <a:pt x="241" y="329"/>
                  </a:lnTo>
                  <a:lnTo>
                    <a:pt x="249" y="329"/>
                  </a:lnTo>
                  <a:lnTo>
                    <a:pt x="257" y="328"/>
                  </a:lnTo>
                  <a:lnTo>
                    <a:pt x="266" y="328"/>
                  </a:lnTo>
                  <a:lnTo>
                    <a:pt x="274" y="329"/>
                  </a:lnTo>
                  <a:lnTo>
                    <a:pt x="281" y="330"/>
                  </a:lnTo>
                  <a:lnTo>
                    <a:pt x="288" y="332"/>
                  </a:lnTo>
                  <a:lnTo>
                    <a:pt x="294" y="336"/>
                  </a:lnTo>
                  <a:lnTo>
                    <a:pt x="300" y="343"/>
                  </a:lnTo>
                  <a:lnTo>
                    <a:pt x="300" y="343"/>
                  </a:lnTo>
                  <a:lnTo>
                    <a:pt x="305" y="351"/>
                  </a:lnTo>
                  <a:lnTo>
                    <a:pt x="307" y="361"/>
                  </a:lnTo>
                  <a:lnTo>
                    <a:pt x="308" y="371"/>
                  </a:lnTo>
                  <a:lnTo>
                    <a:pt x="310" y="381"/>
                  </a:lnTo>
                  <a:lnTo>
                    <a:pt x="313" y="389"/>
                  </a:lnTo>
                  <a:lnTo>
                    <a:pt x="320" y="396"/>
                  </a:lnTo>
                  <a:lnTo>
                    <a:pt x="330" y="399"/>
                  </a:lnTo>
                  <a:lnTo>
                    <a:pt x="345" y="397"/>
                  </a:lnTo>
                  <a:lnTo>
                    <a:pt x="345" y="397"/>
                  </a:lnTo>
                  <a:lnTo>
                    <a:pt x="357" y="386"/>
                  </a:lnTo>
                  <a:lnTo>
                    <a:pt x="363" y="362"/>
                  </a:lnTo>
                  <a:lnTo>
                    <a:pt x="365" y="333"/>
                  </a:lnTo>
                  <a:lnTo>
                    <a:pt x="365" y="309"/>
                  </a:lnTo>
                  <a:lnTo>
                    <a:pt x="365" y="309"/>
                  </a:lnTo>
                  <a:lnTo>
                    <a:pt x="366" y="292"/>
                  </a:lnTo>
                  <a:lnTo>
                    <a:pt x="367" y="274"/>
                  </a:lnTo>
                  <a:lnTo>
                    <a:pt x="369" y="257"/>
                  </a:lnTo>
                  <a:lnTo>
                    <a:pt x="373" y="241"/>
                  </a:lnTo>
                  <a:lnTo>
                    <a:pt x="373" y="241"/>
                  </a:lnTo>
                  <a:lnTo>
                    <a:pt x="378" y="231"/>
                  </a:lnTo>
                  <a:lnTo>
                    <a:pt x="386" y="223"/>
                  </a:lnTo>
                  <a:lnTo>
                    <a:pt x="393" y="215"/>
                  </a:lnTo>
                  <a:lnTo>
                    <a:pt x="394" y="208"/>
                  </a:lnTo>
                  <a:lnTo>
                    <a:pt x="394" y="208"/>
                  </a:lnTo>
                  <a:lnTo>
                    <a:pt x="388" y="189"/>
                  </a:lnTo>
                  <a:lnTo>
                    <a:pt x="380" y="166"/>
                  </a:lnTo>
                  <a:lnTo>
                    <a:pt x="377" y="138"/>
                  </a:lnTo>
                  <a:lnTo>
                    <a:pt x="381" y="106"/>
                  </a:lnTo>
                  <a:lnTo>
                    <a:pt x="381" y="106"/>
                  </a:lnTo>
                  <a:lnTo>
                    <a:pt x="383" y="90"/>
                  </a:lnTo>
                  <a:lnTo>
                    <a:pt x="381" y="72"/>
                  </a:lnTo>
                  <a:lnTo>
                    <a:pt x="376" y="53"/>
                  </a:lnTo>
                  <a:lnTo>
                    <a:pt x="369" y="35"/>
                  </a:lnTo>
                  <a:lnTo>
                    <a:pt x="359" y="20"/>
                  </a:lnTo>
                  <a:lnTo>
                    <a:pt x="349" y="7"/>
                  </a:lnTo>
                  <a:lnTo>
                    <a:pt x="337" y="1"/>
                  </a:lnTo>
                  <a:lnTo>
                    <a:pt x="326" y="2"/>
                  </a:lnTo>
                </a:path>
              </a:pathLst>
            </a:custGeom>
            <a:solidFill>
              <a:srgbClr val="FF99CC">
                <a:alpha val="50000"/>
              </a:srgb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7" name="Rectangle 276"/>
          <p:cNvSpPr>
            <a:spLocks noChangeArrowheads="1"/>
          </p:cNvSpPr>
          <p:nvPr/>
        </p:nvSpPr>
        <p:spPr bwMode="auto">
          <a:xfrm>
            <a:off x="6424613" y="5196786"/>
            <a:ext cx="762000" cy="593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8" name="Freeform 277"/>
          <p:cNvSpPr>
            <a:spLocks/>
          </p:cNvSpPr>
          <p:nvPr/>
        </p:nvSpPr>
        <p:spPr bwMode="auto">
          <a:xfrm>
            <a:off x="6442075" y="5214249"/>
            <a:ext cx="727075" cy="558800"/>
          </a:xfrm>
          <a:custGeom>
            <a:avLst/>
            <a:gdLst/>
            <a:ahLst/>
            <a:cxnLst>
              <a:cxn ang="0">
                <a:pos x="444" y="1946"/>
              </a:cxn>
              <a:cxn ang="0">
                <a:pos x="726" y="1797"/>
              </a:cxn>
              <a:cxn ang="0">
                <a:pos x="922" y="1723"/>
              </a:cxn>
              <a:cxn ang="0">
                <a:pos x="1203" y="1477"/>
              </a:cxn>
              <a:cxn ang="0">
                <a:pos x="1255" y="1192"/>
              </a:cxn>
              <a:cxn ang="0">
                <a:pos x="1437" y="1146"/>
              </a:cxn>
              <a:cxn ang="0">
                <a:pos x="1480" y="1017"/>
              </a:cxn>
              <a:cxn ang="0">
                <a:pos x="1602" y="927"/>
              </a:cxn>
              <a:cxn ang="0">
                <a:pos x="1704" y="770"/>
              </a:cxn>
              <a:cxn ang="0">
                <a:pos x="1864" y="583"/>
              </a:cxn>
              <a:cxn ang="0">
                <a:pos x="2076" y="586"/>
              </a:cxn>
              <a:cxn ang="0">
                <a:pos x="2370" y="746"/>
              </a:cxn>
              <a:cxn ang="0">
                <a:pos x="2487" y="436"/>
              </a:cxn>
              <a:cxn ang="0">
                <a:pos x="2724" y="255"/>
              </a:cxn>
              <a:cxn ang="0">
                <a:pos x="2865" y="187"/>
              </a:cxn>
              <a:cxn ang="0">
                <a:pos x="3071" y="207"/>
              </a:cxn>
              <a:cxn ang="0">
                <a:pos x="3391" y="248"/>
              </a:cxn>
              <a:cxn ang="0">
                <a:pos x="3559" y="404"/>
              </a:cxn>
              <a:cxn ang="0">
                <a:pos x="3365" y="700"/>
              </a:cxn>
              <a:cxn ang="0">
                <a:pos x="3542" y="833"/>
              </a:cxn>
              <a:cxn ang="0">
                <a:pos x="3866" y="1023"/>
              </a:cxn>
              <a:cxn ang="0">
                <a:pos x="4056" y="1150"/>
              </a:cxn>
              <a:cxn ang="0">
                <a:pos x="4270" y="967"/>
              </a:cxn>
              <a:cxn ang="0">
                <a:pos x="4355" y="458"/>
              </a:cxn>
              <a:cxn ang="0">
                <a:pos x="4409" y="169"/>
              </a:cxn>
              <a:cxn ang="0">
                <a:pos x="4603" y="235"/>
              </a:cxn>
              <a:cxn ang="0">
                <a:pos x="4805" y="816"/>
              </a:cxn>
              <a:cxn ang="0">
                <a:pos x="5063" y="1245"/>
              </a:cxn>
              <a:cxn ang="0">
                <a:pos x="5261" y="1543"/>
              </a:cxn>
              <a:cxn ang="0">
                <a:pos x="5498" y="1750"/>
              </a:cxn>
              <a:cxn ang="0">
                <a:pos x="5593" y="2034"/>
              </a:cxn>
              <a:cxn ang="0">
                <a:pos x="5739" y="2224"/>
              </a:cxn>
              <a:cxn ang="0">
                <a:pos x="5962" y="2591"/>
              </a:cxn>
              <a:cxn ang="0">
                <a:pos x="5929" y="3501"/>
              </a:cxn>
              <a:cxn ang="0">
                <a:pos x="5760" y="3768"/>
              </a:cxn>
              <a:cxn ang="0">
                <a:pos x="5524" y="4150"/>
              </a:cxn>
              <a:cxn ang="0">
                <a:pos x="5357" y="4601"/>
              </a:cxn>
              <a:cxn ang="0">
                <a:pos x="5173" y="4591"/>
              </a:cxn>
              <a:cxn ang="0">
                <a:pos x="4929" y="4711"/>
              </a:cxn>
              <a:cxn ang="0">
                <a:pos x="4709" y="4632"/>
              </a:cxn>
              <a:cxn ang="0">
                <a:pos x="4464" y="4723"/>
              </a:cxn>
              <a:cxn ang="0">
                <a:pos x="4169" y="4570"/>
              </a:cxn>
              <a:cxn ang="0">
                <a:pos x="3971" y="4183"/>
              </a:cxn>
              <a:cxn ang="0">
                <a:pos x="3830" y="4011"/>
              </a:cxn>
              <a:cxn ang="0">
                <a:pos x="3672" y="4019"/>
              </a:cxn>
              <a:cxn ang="0">
                <a:pos x="3578" y="3915"/>
              </a:cxn>
              <a:cxn ang="0">
                <a:pos x="3436" y="4032"/>
              </a:cxn>
              <a:cxn ang="0">
                <a:pos x="3177" y="3628"/>
              </a:cxn>
              <a:cxn ang="0">
                <a:pos x="2953" y="3592"/>
              </a:cxn>
              <a:cxn ang="0">
                <a:pos x="2522" y="3585"/>
              </a:cxn>
              <a:cxn ang="0">
                <a:pos x="2232" y="3705"/>
              </a:cxn>
              <a:cxn ang="0">
                <a:pos x="1974" y="3826"/>
              </a:cxn>
              <a:cxn ang="0">
                <a:pos x="1748" y="4061"/>
              </a:cxn>
              <a:cxn ang="0">
                <a:pos x="1557" y="4100"/>
              </a:cxn>
              <a:cxn ang="0">
                <a:pos x="1274" y="4234"/>
              </a:cxn>
              <a:cxn ang="0">
                <a:pos x="958" y="4406"/>
              </a:cxn>
              <a:cxn ang="0">
                <a:pos x="675" y="4339"/>
              </a:cxn>
              <a:cxn ang="0">
                <a:pos x="608" y="3829"/>
              </a:cxn>
              <a:cxn ang="0">
                <a:pos x="428" y="3512"/>
              </a:cxn>
              <a:cxn ang="0">
                <a:pos x="226" y="2991"/>
              </a:cxn>
              <a:cxn ang="0">
                <a:pos x="87" y="2461"/>
              </a:cxn>
              <a:cxn ang="0">
                <a:pos x="4" y="2227"/>
              </a:cxn>
            </a:cxnLst>
            <a:rect l="0" t="0" r="r" b="b"/>
            <a:pathLst>
              <a:path w="6041" h="4749">
                <a:moveTo>
                  <a:pt x="125" y="2220"/>
                </a:moveTo>
                <a:lnTo>
                  <a:pt x="141" y="2221"/>
                </a:lnTo>
                <a:lnTo>
                  <a:pt x="153" y="2212"/>
                </a:lnTo>
                <a:lnTo>
                  <a:pt x="164" y="2198"/>
                </a:lnTo>
                <a:lnTo>
                  <a:pt x="175" y="2179"/>
                </a:lnTo>
                <a:lnTo>
                  <a:pt x="185" y="2159"/>
                </a:lnTo>
                <a:lnTo>
                  <a:pt x="196" y="2138"/>
                </a:lnTo>
                <a:lnTo>
                  <a:pt x="208" y="2120"/>
                </a:lnTo>
                <a:lnTo>
                  <a:pt x="222" y="2107"/>
                </a:lnTo>
                <a:lnTo>
                  <a:pt x="240" y="2094"/>
                </a:lnTo>
                <a:lnTo>
                  <a:pt x="257" y="2082"/>
                </a:lnTo>
                <a:lnTo>
                  <a:pt x="274" y="2068"/>
                </a:lnTo>
                <a:lnTo>
                  <a:pt x="291" y="2056"/>
                </a:lnTo>
                <a:lnTo>
                  <a:pt x="309" y="2043"/>
                </a:lnTo>
                <a:lnTo>
                  <a:pt x="325" y="2031"/>
                </a:lnTo>
                <a:lnTo>
                  <a:pt x="342" y="2018"/>
                </a:lnTo>
                <a:lnTo>
                  <a:pt x="359" y="2006"/>
                </a:lnTo>
                <a:lnTo>
                  <a:pt x="375" y="1994"/>
                </a:lnTo>
                <a:lnTo>
                  <a:pt x="393" y="1981"/>
                </a:lnTo>
                <a:lnTo>
                  <a:pt x="410" y="1969"/>
                </a:lnTo>
                <a:lnTo>
                  <a:pt x="427" y="1958"/>
                </a:lnTo>
                <a:lnTo>
                  <a:pt x="444" y="1946"/>
                </a:lnTo>
                <a:lnTo>
                  <a:pt x="462" y="1935"/>
                </a:lnTo>
                <a:lnTo>
                  <a:pt x="481" y="1924"/>
                </a:lnTo>
                <a:lnTo>
                  <a:pt x="499" y="1912"/>
                </a:lnTo>
                <a:lnTo>
                  <a:pt x="512" y="1905"/>
                </a:lnTo>
                <a:lnTo>
                  <a:pt x="525" y="1899"/>
                </a:lnTo>
                <a:lnTo>
                  <a:pt x="539" y="1893"/>
                </a:lnTo>
                <a:lnTo>
                  <a:pt x="553" y="1887"/>
                </a:lnTo>
                <a:lnTo>
                  <a:pt x="567" y="1882"/>
                </a:lnTo>
                <a:lnTo>
                  <a:pt x="581" y="1877"/>
                </a:lnTo>
                <a:lnTo>
                  <a:pt x="595" y="1872"/>
                </a:lnTo>
                <a:lnTo>
                  <a:pt x="608" y="1867"/>
                </a:lnTo>
                <a:lnTo>
                  <a:pt x="622" y="1861"/>
                </a:lnTo>
                <a:lnTo>
                  <a:pt x="636" y="1855"/>
                </a:lnTo>
                <a:lnTo>
                  <a:pt x="649" y="1848"/>
                </a:lnTo>
                <a:lnTo>
                  <a:pt x="662" y="1841"/>
                </a:lnTo>
                <a:lnTo>
                  <a:pt x="675" y="1832"/>
                </a:lnTo>
                <a:lnTo>
                  <a:pt x="687" y="1823"/>
                </a:lnTo>
                <a:lnTo>
                  <a:pt x="699" y="1813"/>
                </a:lnTo>
                <a:lnTo>
                  <a:pt x="710" y="1801"/>
                </a:lnTo>
                <a:lnTo>
                  <a:pt x="714" y="1799"/>
                </a:lnTo>
                <a:lnTo>
                  <a:pt x="720" y="1798"/>
                </a:lnTo>
                <a:lnTo>
                  <a:pt x="726" y="1797"/>
                </a:lnTo>
                <a:lnTo>
                  <a:pt x="732" y="1797"/>
                </a:lnTo>
                <a:lnTo>
                  <a:pt x="739" y="1796"/>
                </a:lnTo>
                <a:lnTo>
                  <a:pt x="745" y="1795"/>
                </a:lnTo>
                <a:lnTo>
                  <a:pt x="752" y="1793"/>
                </a:lnTo>
                <a:lnTo>
                  <a:pt x="757" y="1789"/>
                </a:lnTo>
                <a:lnTo>
                  <a:pt x="764" y="1783"/>
                </a:lnTo>
                <a:lnTo>
                  <a:pt x="771" y="1777"/>
                </a:lnTo>
                <a:lnTo>
                  <a:pt x="778" y="1771"/>
                </a:lnTo>
                <a:lnTo>
                  <a:pt x="786" y="1766"/>
                </a:lnTo>
                <a:lnTo>
                  <a:pt x="794" y="1762"/>
                </a:lnTo>
                <a:lnTo>
                  <a:pt x="802" y="1756"/>
                </a:lnTo>
                <a:lnTo>
                  <a:pt x="810" y="1753"/>
                </a:lnTo>
                <a:lnTo>
                  <a:pt x="818" y="1750"/>
                </a:lnTo>
                <a:lnTo>
                  <a:pt x="829" y="1747"/>
                </a:lnTo>
                <a:lnTo>
                  <a:pt x="841" y="1744"/>
                </a:lnTo>
                <a:lnTo>
                  <a:pt x="852" y="1741"/>
                </a:lnTo>
                <a:lnTo>
                  <a:pt x="864" y="1738"/>
                </a:lnTo>
                <a:lnTo>
                  <a:pt x="876" y="1735"/>
                </a:lnTo>
                <a:lnTo>
                  <a:pt x="888" y="1733"/>
                </a:lnTo>
                <a:lnTo>
                  <a:pt x="900" y="1730"/>
                </a:lnTo>
                <a:lnTo>
                  <a:pt x="911" y="1726"/>
                </a:lnTo>
                <a:lnTo>
                  <a:pt x="922" y="1723"/>
                </a:lnTo>
                <a:lnTo>
                  <a:pt x="933" y="1719"/>
                </a:lnTo>
                <a:lnTo>
                  <a:pt x="944" y="1714"/>
                </a:lnTo>
                <a:lnTo>
                  <a:pt x="954" y="1709"/>
                </a:lnTo>
                <a:lnTo>
                  <a:pt x="965" y="1702"/>
                </a:lnTo>
                <a:lnTo>
                  <a:pt x="974" y="1695"/>
                </a:lnTo>
                <a:lnTo>
                  <a:pt x="983" y="1687"/>
                </a:lnTo>
                <a:lnTo>
                  <a:pt x="991" y="1677"/>
                </a:lnTo>
                <a:lnTo>
                  <a:pt x="1003" y="1664"/>
                </a:lnTo>
                <a:lnTo>
                  <a:pt x="1016" y="1653"/>
                </a:lnTo>
                <a:lnTo>
                  <a:pt x="1030" y="1643"/>
                </a:lnTo>
                <a:lnTo>
                  <a:pt x="1045" y="1634"/>
                </a:lnTo>
                <a:lnTo>
                  <a:pt x="1059" y="1626"/>
                </a:lnTo>
                <a:lnTo>
                  <a:pt x="1073" y="1617"/>
                </a:lnTo>
                <a:lnTo>
                  <a:pt x="1086" y="1609"/>
                </a:lnTo>
                <a:lnTo>
                  <a:pt x="1098" y="1598"/>
                </a:lnTo>
                <a:lnTo>
                  <a:pt x="1114" y="1583"/>
                </a:lnTo>
                <a:lnTo>
                  <a:pt x="1132" y="1568"/>
                </a:lnTo>
                <a:lnTo>
                  <a:pt x="1148" y="1552"/>
                </a:lnTo>
                <a:lnTo>
                  <a:pt x="1164" y="1535"/>
                </a:lnTo>
                <a:lnTo>
                  <a:pt x="1178" y="1516"/>
                </a:lnTo>
                <a:lnTo>
                  <a:pt x="1192" y="1497"/>
                </a:lnTo>
                <a:lnTo>
                  <a:pt x="1203" y="1477"/>
                </a:lnTo>
                <a:lnTo>
                  <a:pt x="1213" y="1455"/>
                </a:lnTo>
                <a:lnTo>
                  <a:pt x="1215" y="1451"/>
                </a:lnTo>
                <a:lnTo>
                  <a:pt x="1219" y="1447"/>
                </a:lnTo>
                <a:lnTo>
                  <a:pt x="1225" y="1442"/>
                </a:lnTo>
                <a:lnTo>
                  <a:pt x="1232" y="1438"/>
                </a:lnTo>
                <a:lnTo>
                  <a:pt x="1240" y="1433"/>
                </a:lnTo>
                <a:lnTo>
                  <a:pt x="1248" y="1428"/>
                </a:lnTo>
                <a:lnTo>
                  <a:pt x="1256" y="1423"/>
                </a:lnTo>
                <a:lnTo>
                  <a:pt x="1263" y="1418"/>
                </a:lnTo>
                <a:lnTo>
                  <a:pt x="1269" y="1411"/>
                </a:lnTo>
                <a:lnTo>
                  <a:pt x="1273" y="1403"/>
                </a:lnTo>
                <a:lnTo>
                  <a:pt x="1274" y="1395"/>
                </a:lnTo>
                <a:lnTo>
                  <a:pt x="1270" y="1388"/>
                </a:lnTo>
                <a:lnTo>
                  <a:pt x="1254" y="1365"/>
                </a:lnTo>
                <a:lnTo>
                  <a:pt x="1243" y="1342"/>
                </a:lnTo>
                <a:lnTo>
                  <a:pt x="1237" y="1319"/>
                </a:lnTo>
                <a:lnTo>
                  <a:pt x="1234" y="1295"/>
                </a:lnTo>
                <a:lnTo>
                  <a:pt x="1235" y="1270"/>
                </a:lnTo>
                <a:lnTo>
                  <a:pt x="1238" y="1247"/>
                </a:lnTo>
                <a:lnTo>
                  <a:pt x="1243" y="1225"/>
                </a:lnTo>
                <a:lnTo>
                  <a:pt x="1250" y="1204"/>
                </a:lnTo>
                <a:lnTo>
                  <a:pt x="1255" y="1192"/>
                </a:lnTo>
                <a:lnTo>
                  <a:pt x="1261" y="1179"/>
                </a:lnTo>
                <a:lnTo>
                  <a:pt x="1268" y="1165"/>
                </a:lnTo>
                <a:lnTo>
                  <a:pt x="1276" y="1151"/>
                </a:lnTo>
                <a:lnTo>
                  <a:pt x="1283" y="1136"/>
                </a:lnTo>
                <a:lnTo>
                  <a:pt x="1292" y="1121"/>
                </a:lnTo>
                <a:lnTo>
                  <a:pt x="1300" y="1106"/>
                </a:lnTo>
                <a:lnTo>
                  <a:pt x="1308" y="1091"/>
                </a:lnTo>
                <a:lnTo>
                  <a:pt x="1312" y="1084"/>
                </a:lnTo>
                <a:lnTo>
                  <a:pt x="1317" y="1078"/>
                </a:lnTo>
                <a:lnTo>
                  <a:pt x="1323" y="1072"/>
                </a:lnTo>
                <a:lnTo>
                  <a:pt x="1329" y="1067"/>
                </a:lnTo>
                <a:lnTo>
                  <a:pt x="1336" y="1064"/>
                </a:lnTo>
                <a:lnTo>
                  <a:pt x="1342" y="1063"/>
                </a:lnTo>
                <a:lnTo>
                  <a:pt x="1347" y="1064"/>
                </a:lnTo>
                <a:lnTo>
                  <a:pt x="1352" y="1068"/>
                </a:lnTo>
                <a:lnTo>
                  <a:pt x="1363" y="1082"/>
                </a:lnTo>
                <a:lnTo>
                  <a:pt x="1376" y="1093"/>
                </a:lnTo>
                <a:lnTo>
                  <a:pt x="1388" y="1104"/>
                </a:lnTo>
                <a:lnTo>
                  <a:pt x="1401" y="1113"/>
                </a:lnTo>
                <a:lnTo>
                  <a:pt x="1414" y="1123"/>
                </a:lnTo>
                <a:lnTo>
                  <a:pt x="1426" y="1133"/>
                </a:lnTo>
                <a:lnTo>
                  <a:pt x="1437" y="1146"/>
                </a:lnTo>
                <a:lnTo>
                  <a:pt x="1447" y="1159"/>
                </a:lnTo>
                <a:lnTo>
                  <a:pt x="1450" y="1167"/>
                </a:lnTo>
                <a:lnTo>
                  <a:pt x="1452" y="1175"/>
                </a:lnTo>
                <a:lnTo>
                  <a:pt x="1454" y="1183"/>
                </a:lnTo>
                <a:lnTo>
                  <a:pt x="1459" y="1190"/>
                </a:lnTo>
                <a:lnTo>
                  <a:pt x="1465" y="1194"/>
                </a:lnTo>
                <a:lnTo>
                  <a:pt x="1472" y="1197"/>
                </a:lnTo>
                <a:lnTo>
                  <a:pt x="1478" y="1199"/>
                </a:lnTo>
                <a:lnTo>
                  <a:pt x="1481" y="1198"/>
                </a:lnTo>
                <a:lnTo>
                  <a:pt x="1493" y="1182"/>
                </a:lnTo>
                <a:lnTo>
                  <a:pt x="1499" y="1166"/>
                </a:lnTo>
                <a:lnTo>
                  <a:pt x="1501" y="1150"/>
                </a:lnTo>
                <a:lnTo>
                  <a:pt x="1499" y="1134"/>
                </a:lnTo>
                <a:lnTo>
                  <a:pt x="1493" y="1119"/>
                </a:lnTo>
                <a:lnTo>
                  <a:pt x="1485" y="1103"/>
                </a:lnTo>
                <a:lnTo>
                  <a:pt x="1474" y="1087"/>
                </a:lnTo>
                <a:lnTo>
                  <a:pt x="1461" y="1071"/>
                </a:lnTo>
                <a:lnTo>
                  <a:pt x="1455" y="1061"/>
                </a:lnTo>
                <a:lnTo>
                  <a:pt x="1455" y="1048"/>
                </a:lnTo>
                <a:lnTo>
                  <a:pt x="1459" y="1035"/>
                </a:lnTo>
                <a:lnTo>
                  <a:pt x="1468" y="1024"/>
                </a:lnTo>
                <a:lnTo>
                  <a:pt x="1480" y="1017"/>
                </a:lnTo>
                <a:lnTo>
                  <a:pt x="1493" y="1013"/>
                </a:lnTo>
                <a:lnTo>
                  <a:pt x="1506" y="1012"/>
                </a:lnTo>
                <a:lnTo>
                  <a:pt x="1519" y="1013"/>
                </a:lnTo>
                <a:lnTo>
                  <a:pt x="1532" y="1017"/>
                </a:lnTo>
                <a:lnTo>
                  <a:pt x="1546" y="1023"/>
                </a:lnTo>
                <a:lnTo>
                  <a:pt x="1557" y="1030"/>
                </a:lnTo>
                <a:lnTo>
                  <a:pt x="1568" y="1039"/>
                </a:lnTo>
                <a:lnTo>
                  <a:pt x="1574" y="1025"/>
                </a:lnTo>
                <a:lnTo>
                  <a:pt x="1575" y="1011"/>
                </a:lnTo>
                <a:lnTo>
                  <a:pt x="1571" y="998"/>
                </a:lnTo>
                <a:lnTo>
                  <a:pt x="1565" y="985"/>
                </a:lnTo>
                <a:lnTo>
                  <a:pt x="1558" y="971"/>
                </a:lnTo>
                <a:lnTo>
                  <a:pt x="1553" y="958"/>
                </a:lnTo>
                <a:lnTo>
                  <a:pt x="1551" y="945"/>
                </a:lnTo>
                <a:lnTo>
                  <a:pt x="1554" y="932"/>
                </a:lnTo>
                <a:lnTo>
                  <a:pt x="1558" y="926"/>
                </a:lnTo>
                <a:lnTo>
                  <a:pt x="1564" y="922"/>
                </a:lnTo>
                <a:lnTo>
                  <a:pt x="1571" y="920"/>
                </a:lnTo>
                <a:lnTo>
                  <a:pt x="1578" y="920"/>
                </a:lnTo>
                <a:lnTo>
                  <a:pt x="1586" y="922"/>
                </a:lnTo>
                <a:lnTo>
                  <a:pt x="1594" y="924"/>
                </a:lnTo>
                <a:lnTo>
                  <a:pt x="1602" y="927"/>
                </a:lnTo>
                <a:lnTo>
                  <a:pt x="1609" y="930"/>
                </a:lnTo>
                <a:lnTo>
                  <a:pt x="1611" y="914"/>
                </a:lnTo>
                <a:lnTo>
                  <a:pt x="1615" y="899"/>
                </a:lnTo>
                <a:lnTo>
                  <a:pt x="1622" y="886"/>
                </a:lnTo>
                <a:lnTo>
                  <a:pt x="1630" y="875"/>
                </a:lnTo>
                <a:lnTo>
                  <a:pt x="1639" y="864"/>
                </a:lnTo>
                <a:lnTo>
                  <a:pt x="1650" y="854"/>
                </a:lnTo>
                <a:lnTo>
                  <a:pt x="1662" y="844"/>
                </a:lnTo>
                <a:lnTo>
                  <a:pt x="1675" y="834"/>
                </a:lnTo>
                <a:lnTo>
                  <a:pt x="1678" y="828"/>
                </a:lnTo>
                <a:lnTo>
                  <a:pt x="1679" y="817"/>
                </a:lnTo>
                <a:lnTo>
                  <a:pt x="1678" y="806"/>
                </a:lnTo>
                <a:lnTo>
                  <a:pt x="1677" y="795"/>
                </a:lnTo>
                <a:lnTo>
                  <a:pt x="1681" y="795"/>
                </a:lnTo>
                <a:lnTo>
                  <a:pt x="1686" y="795"/>
                </a:lnTo>
                <a:lnTo>
                  <a:pt x="1690" y="794"/>
                </a:lnTo>
                <a:lnTo>
                  <a:pt x="1694" y="792"/>
                </a:lnTo>
                <a:lnTo>
                  <a:pt x="1698" y="791"/>
                </a:lnTo>
                <a:lnTo>
                  <a:pt x="1703" y="789"/>
                </a:lnTo>
                <a:lnTo>
                  <a:pt x="1707" y="788"/>
                </a:lnTo>
                <a:lnTo>
                  <a:pt x="1711" y="786"/>
                </a:lnTo>
                <a:lnTo>
                  <a:pt x="1704" y="770"/>
                </a:lnTo>
                <a:lnTo>
                  <a:pt x="1700" y="753"/>
                </a:lnTo>
                <a:lnTo>
                  <a:pt x="1701" y="736"/>
                </a:lnTo>
                <a:lnTo>
                  <a:pt x="1706" y="720"/>
                </a:lnTo>
                <a:lnTo>
                  <a:pt x="1711" y="710"/>
                </a:lnTo>
                <a:lnTo>
                  <a:pt x="1719" y="704"/>
                </a:lnTo>
                <a:lnTo>
                  <a:pt x="1729" y="700"/>
                </a:lnTo>
                <a:lnTo>
                  <a:pt x="1740" y="698"/>
                </a:lnTo>
                <a:lnTo>
                  <a:pt x="1752" y="697"/>
                </a:lnTo>
                <a:lnTo>
                  <a:pt x="1764" y="697"/>
                </a:lnTo>
                <a:lnTo>
                  <a:pt x="1775" y="696"/>
                </a:lnTo>
                <a:lnTo>
                  <a:pt x="1786" y="695"/>
                </a:lnTo>
                <a:lnTo>
                  <a:pt x="1801" y="688"/>
                </a:lnTo>
                <a:lnTo>
                  <a:pt x="1809" y="676"/>
                </a:lnTo>
                <a:lnTo>
                  <a:pt x="1812" y="659"/>
                </a:lnTo>
                <a:lnTo>
                  <a:pt x="1812" y="642"/>
                </a:lnTo>
                <a:lnTo>
                  <a:pt x="1811" y="623"/>
                </a:lnTo>
                <a:lnTo>
                  <a:pt x="1813" y="606"/>
                </a:lnTo>
                <a:lnTo>
                  <a:pt x="1819" y="590"/>
                </a:lnTo>
                <a:lnTo>
                  <a:pt x="1831" y="578"/>
                </a:lnTo>
                <a:lnTo>
                  <a:pt x="1843" y="575"/>
                </a:lnTo>
                <a:lnTo>
                  <a:pt x="1854" y="577"/>
                </a:lnTo>
                <a:lnTo>
                  <a:pt x="1864" y="583"/>
                </a:lnTo>
                <a:lnTo>
                  <a:pt x="1874" y="591"/>
                </a:lnTo>
                <a:lnTo>
                  <a:pt x="1882" y="601"/>
                </a:lnTo>
                <a:lnTo>
                  <a:pt x="1889" y="609"/>
                </a:lnTo>
                <a:lnTo>
                  <a:pt x="1894" y="613"/>
                </a:lnTo>
                <a:lnTo>
                  <a:pt x="1898" y="612"/>
                </a:lnTo>
                <a:lnTo>
                  <a:pt x="1907" y="603"/>
                </a:lnTo>
                <a:lnTo>
                  <a:pt x="1916" y="596"/>
                </a:lnTo>
                <a:lnTo>
                  <a:pt x="1926" y="588"/>
                </a:lnTo>
                <a:lnTo>
                  <a:pt x="1935" y="583"/>
                </a:lnTo>
                <a:lnTo>
                  <a:pt x="1945" y="579"/>
                </a:lnTo>
                <a:lnTo>
                  <a:pt x="1957" y="576"/>
                </a:lnTo>
                <a:lnTo>
                  <a:pt x="1967" y="574"/>
                </a:lnTo>
                <a:lnTo>
                  <a:pt x="1977" y="573"/>
                </a:lnTo>
                <a:lnTo>
                  <a:pt x="1988" y="573"/>
                </a:lnTo>
                <a:lnTo>
                  <a:pt x="1998" y="573"/>
                </a:lnTo>
                <a:lnTo>
                  <a:pt x="2009" y="573"/>
                </a:lnTo>
                <a:lnTo>
                  <a:pt x="2020" y="574"/>
                </a:lnTo>
                <a:lnTo>
                  <a:pt x="2031" y="576"/>
                </a:lnTo>
                <a:lnTo>
                  <a:pt x="2043" y="577"/>
                </a:lnTo>
                <a:lnTo>
                  <a:pt x="2053" y="579"/>
                </a:lnTo>
                <a:lnTo>
                  <a:pt x="2064" y="581"/>
                </a:lnTo>
                <a:lnTo>
                  <a:pt x="2076" y="586"/>
                </a:lnTo>
                <a:lnTo>
                  <a:pt x="2086" y="595"/>
                </a:lnTo>
                <a:lnTo>
                  <a:pt x="2095" y="606"/>
                </a:lnTo>
                <a:lnTo>
                  <a:pt x="2102" y="619"/>
                </a:lnTo>
                <a:lnTo>
                  <a:pt x="2109" y="632"/>
                </a:lnTo>
                <a:lnTo>
                  <a:pt x="2117" y="644"/>
                </a:lnTo>
                <a:lnTo>
                  <a:pt x="2126" y="655"/>
                </a:lnTo>
                <a:lnTo>
                  <a:pt x="2136" y="662"/>
                </a:lnTo>
                <a:lnTo>
                  <a:pt x="2150" y="670"/>
                </a:lnTo>
                <a:lnTo>
                  <a:pt x="2165" y="680"/>
                </a:lnTo>
                <a:lnTo>
                  <a:pt x="2179" y="688"/>
                </a:lnTo>
                <a:lnTo>
                  <a:pt x="2193" y="696"/>
                </a:lnTo>
                <a:lnTo>
                  <a:pt x="2208" y="704"/>
                </a:lnTo>
                <a:lnTo>
                  <a:pt x="2222" y="711"/>
                </a:lnTo>
                <a:lnTo>
                  <a:pt x="2237" y="717"/>
                </a:lnTo>
                <a:lnTo>
                  <a:pt x="2252" y="722"/>
                </a:lnTo>
                <a:lnTo>
                  <a:pt x="2269" y="726"/>
                </a:lnTo>
                <a:lnTo>
                  <a:pt x="2286" y="730"/>
                </a:lnTo>
                <a:lnTo>
                  <a:pt x="2303" y="734"/>
                </a:lnTo>
                <a:lnTo>
                  <a:pt x="2319" y="738"/>
                </a:lnTo>
                <a:lnTo>
                  <a:pt x="2336" y="742"/>
                </a:lnTo>
                <a:lnTo>
                  <a:pt x="2352" y="744"/>
                </a:lnTo>
                <a:lnTo>
                  <a:pt x="2370" y="746"/>
                </a:lnTo>
                <a:lnTo>
                  <a:pt x="2386" y="747"/>
                </a:lnTo>
                <a:lnTo>
                  <a:pt x="2391" y="742"/>
                </a:lnTo>
                <a:lnTo>
                  <a:pt x="2395" y="731"/>
                </a:lnTo>
                <a:lnTo>
                  <a:pt x="2396" y="716"/>
                </a:lnTo>
                <a:lnTo>
                  <a:pt x="2393" y="702"/>
                </a:lnTo>
                <a:lnTo>
                  <a:pt x="2388" y="689"/>
                </a:lnTo>
                <a:lnTo>
                  <a:pt x="2383" y="675"/>
                </a:lnTo>
                <a:lnTo>
                  <a:pt x="2378" y="661"/>
                </a:lnTo>
                <a:lnTo>
                  <a:pt x="2374" y="648"/>
                </a:lnTo>
                <a:lnTo>
                  <a:pt x="2370" y="634"/>
                </a:lnTo>
                <a:lnTo>
                  <a:pt x="2369" y="621"/>
                </a:lnTo>
                <a:lnTo>
                  <a:pt x="2369" y="607"/>
                </a:lnTo>
                <a:lnTo>
                  <a:pt x="2372" y="592"/>
                </a:lnTo>
                <a:lnTo>
                  <a:pt x="2383" y="570"/>
                </a:lnTo>
                <a:lnTo>
                  <a:pt x="2399" y="552"/>
                </a:lnTo>
                <a:lnTo>
                  <a:pt x="2419" y="536"/>
                </a:lnTo>
                <a:lnTo>
                  <a:pt x="2440" y="523"/>
                </a:lnTo>
                <a:lnTo>
                  <a:pt x="2461" y="508"/>
                </a:lnTo>
                <a:lnTo>
                  <a:pt x="2477" y="492"/>
                </a:lnTo>
                <a:lnTo>
                  <a:pt x="2487" y="473"/>
                </a:lnTo>
                <a:lnTo>
                  <a:pt x="2489" y="450"/>
                </a:lnTo>
                <a:lnTo>
                  <a:pt x="2487" y="436"/>
                </a:lnTo>
                <a:lnTo>
                  <a:pt x="2485" y="422"/>
                </a:lnTo>
                <a:lnTo>
                  <a:pt x="2483" y="408"/>
                </a:lnTo>
                <a:lnTo>
                  <a:pt x="2482" y="394"/>
                </a:lnTo>
                <a:lnTo>
                  <a:pt x="2482" y="381"/>
                </a:lnTo>
                <a:lnTo>
                  <a:pt x="2486" y="368"/>
                </a:lnTo>
                <a:lnTo>
                  <a:pt x="2493" y="357"/>
                </a:lnTo>
                <a:lnTo>
                  <a:pt x="2505" y="349"/>
                </a:lnTo>
                <a:lnTo>
                  <a:pt x="2519" y="342"/>
                </a:lnTo>
                <a:lnTo>
                  <a:pt x="2534" y="334"/>
                </a:lnTo>
                <a:lnTo>
                  <a:pt x="2547" y="326"/>
                </a:lnTo>
                <a:lnTo>
                  <a:pt x="2561" y="318"/>
                </a:lnTo>
                <a:lnTo>
                  <a:pt x="2575" y="309"/>
                </a:lnTo>
                <a:lnTo>
                  <a:pt x="2588" y="301"/>
                </a:lnTo>
                <a:lnTo>
                  <a:pt x="2602" y="293"/>
                </a:lnTo>
                <a:lnTo>
                  <a:pt x="2617" y="285"/>
                </a:lnTo>
                <a:lnTo>
                  <a:pt x="2631" y="277"/>
                </a:lnTo>
                <a:lnTo>
                  <a:pt x="2646" y="270"/>
                </a:lnTo>
                <a:lnTo>
                  <a:pt x="2661" y="265"/>
                </a:lnTo>
                <a:lnTo>
                  <a:pt x="2676" y="260"/>
                </a:lnTo>
                <a:lnTo>
                  <a:pt x="2692" y="257"/>
                </a:lnTo>
                <a:lnTo>
                  <a:pt x="2708" y="255"/>
                </a:lnTo>
                <a:lnTo>
                  <a:pt x="2724" y="255"/>
                </a:lnTo>
                <a:lnTo>
                  <a:pt x="2741" y="257"/>
                </a:lnTo>
                <a:lnTo>
                  <a:pt x="2745" y="257"/>
                </a:lnTo>
                <a:lnTo>
                  <a:pt x="2749" y="255"/>
                </a:lnTo>
                <a:lnTo>
                  <a:pt x="2754" y="252"/>
                </a:lnTo>
                <a:lnTo>
                  <a:pt x="2760" y="248"/>
                </a:lnTo>
                <a:lnTo>
                  <a:pt x="2765" y="244"/>
                </a:lnTo>
                <a:lnTo>
                  <a:pt x="2771" y="239"/>
                </a:lnTo>
                <a:lnTo>
                  <a:pt x="2778" y="235"/>
                </a:lnTo>
                <a:lnTo>
                  <a:pt x="2784" y="232"/>
                </a:lnTo>
                <a:lnTo>
                  <a:pt x="2791" y="230"/>
                </a:lnTo>
                <a:lnTo>
                  <a:pt x="2799" y="229"/>
                </a:lnTo>
                <a:lnTo>
                  <a:pt x="2808" y="229"/>
                </a:lnTo>
                <a:lnTo>
                  <a:pt x="2816" y="229"/>
                </a:lnTo>
                <a:lnTo>
                  <a:pt x="2824" y="228"/>
                </a:lnTo>
                <a:lnTo>
                  <a:pt x="2833" y="226"/>
                </a:lnTo>
                <a:lnTo>
                  <a:pt x="2841" y="221"/>
                </a:lnTo>
                <a:lnTo>
                  <a:pt x="2848" y="212"/>
                </a:lnTo>
                <a:lnTo>
                  <a:pt x="2850" y="206"/>
                </a:lnTo>
                <a:lnTo>
                  <a:pt x="2850" y="198"/>
                </a:lnTo>
                <a:lnTo>
                  <a:pt x="2849" y="192"/>
                </a:lnTo>
                <a:lnTo>
                  <a:pt x="2850" y="189"/>
                </a:lnTo>
                <a:lnTo>
                  <a:pt x="2865" y="187"/>
                </a:lnTo>
                <a:lnTo>
                  <a:pt x="2878" y="188"/>
                </a:lnTo>
                <a:lnTo>
                  <a:pt x="2891" y="191"/>
                </a:lnTo>
                <a:lnTo>
                  <a:pt x="2903" y="195"/>
                </a:lnTo>
                <a:lnTo>
                  <a:pt x="2915" y="200"/>
                </a:lnTo>
                <a:lnTo>
                  <a:pt x="2928" y="207"/>
                </a:lnTo>
                <a:lnTo>
                  <a:pt x="2941" y="212"/>
                </a:lnTo>
                <a:lnTo>
                  <a:pt x="2953" y="217"/>
                </a:lnTo>
                <a:lnTo>
                  <a:pt x="2961" y="218"/>
                </a:lnTo>
                <a:lnTo>
                  <a:pt x="2969" y="217"/>
                </a:lnTo>
                <a:lnTo>
                  <a:pt x="2976" y="213"/>
                </a:lnTo>
                <a:lnTo>
                  <a:pt x="2984" y="208"/>
                </a:lnTo>
                <a:lnTo>
                  <a:pt x="2992" y="201"/>
                </a:lnTo>
                <a:lnTo>
                  <a:pt x="3000" y="196"/>
                </a:lnTo>
                <a:lnTo>
                  <a:pt x="3009" y="191"/>
                </a:lnTo>
                <a:lnTo>
                  <a:pt x="3018" y="187"/>
                </a:lnTo>
                <a:lnTo>
                  <a:pt x="3028" y="186"/>
                </a:lnTo>
                <a:lnTo>
                  <a:pt x="3036" y="188"/>
                </a:lnTo>
                <a:lnTo>
                  <a:pt x="3044" y="191"/>
                </a:lnTo>
                <a:lnTo>
                  <a:pt x="3051" y="195"/>
                </a:lnTo>
                <a:lnTo>
                  <a:pt x="3058" y="200"/>
                </a:lnTo>
                <a:lnTo>
                  <a:pt x="3064" y="204"/>
                </a:lnTo>
                <a:lnTo>
                  <a:pt x="3071" y="207"/>
                </a:lnTo>
                <a:lnTo>
                  <a:pt x="3077" y="208"/>
                </a:lnTo>
                <a:lnTo>
                  <a:pt x="3094" y="206"/>
                </a:lnTo>
                <a:lnTo>
                  <a:pt x="3112" y="204"/>
                </a:lnTo>
                <a:lnTo>
                  <a:pt x="3129" y="204"/>
                </a:lnTo>
                <a:lnTo>
                  <a:pt x="3145" y="203"/>
                </a:lnTo>
                <a:lnTo>
                  <a:pt x="3162" y="203"/>
                </a:lnTo>
                <a:lnTo>
                  <a:pt x="3178" y="204"/>
                </a:lnTo>
                <a:lnTo>
                  <a:pt x="3195" y="206"/>
                </a:lnTo>
                <a:lnTo>
                  <a:pt x="3212" y="208"/>
                </a:lnTo>
                <a:lnTo>
                  <a:pt x="3228" y="211"/>
                </a:lnTo>
                <a:lnTo>
                  <a:pt x="3244" y="214"/>
                </a:lnTo>
                <a:lnTo>
                  <a:pt x="3260" y="218"/>
                </a:lnTo>
                <a:lnTo>
                  <a:pt x="3277" y="223"/>
                </a:lnTo>
                <a:lnTo>
                  <a:pt x="3293" y="228"/>
                </a:lnTo>
                <a:lnTo>
                  <a:pt x="3309" y="235"/>
                </a:lnTo>
                <a:lnTo>
                  <a:pt x="3325" y="243"/>
                </a:lnTo>
                <a:lnTo>
                  <a:pt x="3341" y="251"/>
                </a:lnTo>
                <a:lnTo>
                  <a:pt x="3351" y="254"/>
                </a:lnTo>
                <a:lnTo>
                  <a:pt x="3361" y="255"/>
                </a:lnTo>
                <a:lnTo>
                  <a:pt x="3371" y="253"/>
                </a:lnTo>
                <a:lnTo>
                  <a:pt x="3381" y="251"/>
                </a:lnTo>
                <a:lnTo>
                  <a:pt x="3391" y="248"/>
                </a:lnTo>
                <a:lnTo>
                  <a:pt x="3402" y="246"/>
                </a:lnTo>
                <a:lnTo>
                  <a:pt x="3412" y="246"/>
                </a:lnTo>
                <a:lnTo>
                  <a:pt x="3422" y="248"/>
                </a:lnTo>
                <a:lnTo>
                  <a:pt x="3428" y="253"/>
                </a:lnTo>
                <a:lnTo>
                  <a:pt x="3433" y="259"/>
                </a:lnTo>
                <a:lnTo>
                  <a:pt x="3437" y="266"/>
                </a:lnTo>
                <a:lnTo>
                  <a:pt x="3440" y="268"/>
                </a:lnTo>
                <a:lnTo>
                  <a:pt x="3455" y="262"/>
                </a:lnTo>
                <a:lnTo>
                  <a:pt x="3470" y="252"/>
                </a:lnTo>
                <a:lnTo>
                  <a:pt x="3485" y="241"/>
                </a:lnTo>
                <a:lnTo>
                  <a:pt x="3500" y="232"/>
                </a:lnTo>
                <a:lnTo>
                  <a:pt x="3516" y="225"/>
                </a:lnTo>
                <a:lnTo>
                  <a:pt x="3531" y="224"/>
                </a:lnTo>
                <a:lnTo>
                  <a:pt x="3544" y="231"/>
                </a:lnTo>
                <a:lnTo>
                  <a:pt x="3557" y="247"/>
                </a:lnTo>
                <a:lnTo>
                  <a:pt x="3567" y="268"/>
                </a:lnTo>
                <a:lnTo>
                  <a:pt x="3575" y="292"/>
                </a:lnTo>
                <a:lnTo>
                  <a:pt x="3580" y="315"/>
                </a:lnTo>
                <a:lnTo>
                  <a:pt x="3581" y="338"/>
                </a:lnTo>
                <a:lnTo>
                  <a:pt x="3579" y="362"/>
                </a:lnTo>
                <a:lnTo>
                  <a:pt x="3571" y="384"/>
                </a:lnTo>
                <a:lnTo>
                  <a:pt x="3559" y="404"/>
                </a:lnTo>
                <a:lnTo>
                  <a:pt x="3541" y="422"/>
                </a:lnTo>
                <a:lnTo>
                  <a:pt x="3530" y="428"/>
                </a:lnTo>
                <a:lnTo>
                  <a:pt x="3518" y="431"/>
                </a:lnTo>
                <a:lnTo>
                  <a:pt x="3504" y="431"/>
                </a:lnTo>
                <a:lnTo>
                  <a:pt x="3492" y="431"/>
                </a:lnTo>
                <a:lnTo>
                  <a:pt x="3480" y="431"/>
                </a:lnTo>
                <a:lnTo>
                  <a:pt x="3469" y="432"/>
                </a:lnTo>
                <a:lnTo>
                  <a:pt x="3460" y="435"/>
                </a:lnTo>
                <a:lnTo>
                  <a:pt x="3454" y="443"/>
                </a:lnTo>
                <a:lnTo>
                  <a:pt x="3443" y="470"/>
                </a:lnTo>
                <a:lnTo>
                  <a:pt x="3435" y="499"/>
                </a:lnTo>
                <a:lnTo>
                  <a:pt x="3429" y="529"/>
                </a:lnTo>
                <a:lnTo>
                  <a:pt x="3425" y="558"/>
                </a:lnTo>
                <a:lnTo>
                  <a:pt x="3421" y="588"/>
                </a:lnTo>
                <a:lnTo>
                  <a:pt x="3414" y="618"/>
                </a:lnTo>
                <a:lnTo>
                  <a:pt x="3404" y="647"/>
                </a:lnTo>
                <a:lnTo>
                  <a:pt x="3389" y="676"/>
                </a:lnTo>
                <a:lnTo>
                  <a:pt x="3385" y="682"/>
                </a:lnTo>
                <a:lnTo>
                  <a:pt x="3381" y="687"/>
                </a:lnTo>
                <a:lnTo>
                  <a:pt x="3376" y="692"/>
                </a:lnTo>
                <a:lnTo>
                  <a:pt x="3371" y="696"/>
                </a:lnTo>
                <a:lnTo>
                  <a:pt x="3365" y="700"/>
                </a:lnTo>
                <a:lnTo>
                  <a:pt x="3360" y="704"/>
                </a:lnTo>
                <a:lnTo>
                  <a:pt x="3354" y="707"/>
                </a:lnTo>
                <a:lnTo>
                  <a:pt x="3347" y="710"/>
                </a:lnTo>
                <a:lnTo>
                  <a:pt x="3359" y="719"/>
                </a:lnTo>
                <a:lnTo>
                  <a:pt x="3371" y="725"/>
                </a:lnTo>
                <a:lnTo>
                  <a:pt x="3384" y="730"/>
                </a:lnTo>
                <a:lnTo>
                  <a:pt x="3397" y="734"/>
                </a:lnTo>
                <a:lnTo>
                  <a:pt x="3410" y="739"/>
                </a:lnTo>
                <a:lnTo>
                  <a:pt x="3422" y="745"/>
                </a:lnTo>
                <a:lnTo>
                  <a:pt x="3434" y="755"/>
                </a:lnTo>
                <a:lnTo>
                  <a:pt x="3444" y="767"/>
                </a:lnTo>
                <a:lnTo>
                  <a:pt x="3451" y="774"/>
                </a:lnTo>
                <a:lnTo>
                  <a:pt x="3459" y="778"/>
                </a:lnTo>
                <a:lnTo>
                  <a:pt x="3469" y="781"/>
                </a:lnTo>
                <a:lnTo>
                  <a:pt x="3479" y="783"/>
                </a:lnTo>
                <a:lnTo>
                  <a:pt x="3489" y="784"/>
                </a:lnTo>
                <a:lnTo>
                  <a:pt x="3498" y="786"/>
                </a:lnTo>
                <a:lnTo>
                  <a:pt x="3505" y="788"/>
                </a:lnTo>
                <a:lnTo>
                  <a:pt x="3509" y="791"/>
                </a:lnTo>
                <a:lnTo>
                  <a:pt x="3520" y="806"/>
                </a:lnTo>
                <a:lnTo>
                  <a:pt x="3531" y="820"/>
                </a:lnTo>
                <a:lnTo>
                  <a:pt x="3542" y="833"/>
                </a:lnTo>
                <a:lnTo>
                  <a:pt x="3554" y="845"/>
                </a:lnTo>
                <a:lnTo>
                  <a:pt x="3567" y="857"/>
                </a:lnTo>
                <a:lnTo>
                  <a:pt x="3580" y="867"/>
                </a:lnTo>
                <a:lnTo>
                  <a:pt x="3594" y="877"/>
                </a:lnTo>
                <a:lnTo>
                  <a:pt x="3609" y="886"/>
                </a:lnTo>
                <a:lnTo>
                  <a:pt x="3623" y="895"/>
                </a:lnTo>
                <a:lnTo>
                  <a:pt x="3638" y="902"/>
                </a:lnTo>
                <a:lnTo>
                  <a:pt x="3653" y="911"/>
                </a:lnTo>
                <a:lnTo>
                  <a:pt x="3668" y="917"/>
                </a:lnTo>
                <a:lnTo>
                  <a:pt x="3685" y="924"/>
                </a:lnTo>
                <a:lnTo>
                  <a:pt x="3701" y="930"/>
                </a:lnTo>
                <a:lnTo>
                  <a:pt x="3716" y="935"/>
                </a:lnTo>
                <a:lnTo>
                  <a:pt x="3732" y="940"/>
                </a:lnTo>
                <a:lnTo>
                  <a:pt x="3748" y="945"/>
                </a:lnTo>
                <a:lnTo>
                  <a:pt x="3766" y="951"/>
                </a:lnTo>
                <a:lnTo>
                  <a:pt x="3783" y="958"/>
                </a:lnTo>
                <a:lnTo>
                  <a:pt x="3800" y="965"/>
                </a:lnTo>
                <a:lnTo>
                  <a:pt x="3816" y="975"/>
                </a:lnTo>
                <a:lnTo>
                  <a:pt x="3832" y="987"/>
                </a:lnTo>
                <a:lnTo>
                  <a:pt x="3848" y="1000"/>
                </a:lnTo>
                <a:lnTo>
                  <a:pt x="3861" y="1015"/>
                </a:lnTo>
                <a:lnTo>
                  <a:pt x="3866" y="1023"/>
                </a:lnTo>
                <a:lnTo>
                  <a:pt x="3870" y="1033"/>
                </a:lnTo>
                <a:lnTo>
                  <a:pt x="3873" y="1042"/>
                </a:lnTo>
                <a:lnTo>
                  <a:pt x="3876" y="1051"/>
                </a:lnTo>
                <a:lnTo>
                  <a:pt x="3879" y="1061"/>
                </a:lnTo>
                <a:lnTo>
                  <a:pt x="3883" y="1068"/>
                </a:lnTo>
                <a:lnTo>
                  <a:pt x="3889" y="1074"/>
                </a:lnTo>
                <a:lnTo>
                  <a:pt x="3896" y="1078"/>
                </a:lnTo>
                <a:lnTo>
                  <a:pt x="3907" y="1081"/>
                </a:lnTo>
                <a:lnTo>
                  <a:pt x="3918" y="1085"/>
                </a:lnTo>
                <a:lnTo>
                  <a:pt x="3931" y="1087"/>
                </a:lnTo>
                <a:lnTo>
                  <a:pt x="3942" y="1090"/>
                </a:lnTo>
                <a:lnTo>
                  <a:pt x="3954" y="1093"/>
                </a:lnTo>
                <a:lnTo>
                  <a:pt x="3965" y="1095"/>
                </a:lnTo>
                <a:lnTo>
                  <a:pt x="3977" y="1098"/>
                </a:lnTo>
                <a:lnTo>
                  <a:pt x="3988" y="1102"/>
                </a:lnTo>
                <a:lnTo>
                  <a:pt x="3999" y="1106"/>
                </a:lnTo>
                <a:lnTo>
                  <a:pt x="4010" y="1111"/>
                </a:lnTo>
                <a:lnTo>
                  <a:pt x="4020" y="1116"/>
                </a:lnTo>
                <a:lnTo>
                  <a:pt x="4030" y="1123"/>
                </a:lnTo>
                <a:lnTo>
                  <a:pt x="4039" y="1130"/>
                </a:lnTo>
                <a:lnTo>
                  <a:pt x="4048" y="1140"/>
                </a:lnTo>
                <a:lnTo>
                  <a:pt x="4056" y="1150"/>
                </a:lnTo>
                <a:lnTo>
                  <a:pt x="4063" y="1162"/>
                </a:lnTo>
                <a:lnTo>
                  <a:pt x="4069" y="1169"/>
                </a:lnTo>
                <a:lnTo>
                  <a:pt x="4078" y="1173"/>
                </a:lnTo>
                <a:lnTo>
                  <a:pt x="4090" y="1176"/>
                </a:lnTo>
                <a:lnTo>
                  <a:pt x="4103" y="1178"/>
                </a:lnTo>
                <a:lnTo>
                  <a:pt x="4117" y="1178"/>
                </a:lnTo>
                <a:lnTo>
                  <a:pt x="4130" y="1177"/>
                </a:lnTo>
                <a:lnTo>
                  <a:pt x="4143" y="1176"/>
                </a:lnTo>
                <a:lnTo>
                  <a:pt x="4154" y="1174"/>
                </a:lnTo>
                <a:lnTo>
                  <a:pt x="4177" y="1164"/>
                </a:lnTo>
                <a:lnTo>
                  <a:pt x="4192" y="1148"/>
                </a:lnTo>
                <a:lnTo>
                  <a:pt x="4202" y="1126"/>
                </a:lnTo>
                <a:lnTo>
                  <a:pt x="4209" y="1102"/>
                </a:lnTo>
                <a:lnTo>
                  <a:pt x="4214" y="1076"/>
                </a:lnTo>
                <a:lnTo>
                  <a:pt x="4220" y="1048"/>
                </a:lnTo>
                <a:lnTo>
                  <a:pt x="4228" y="1022"/>
                </a:lnTo>
                <a:lnTo>
                  <a:pt x="4241" y="998"/>
                </a:lnTo>
                <a:lnTo>
                  <a:pt x="4246" y="992"/>
                </a:lnTo>
                <a:lnTo>
                  <a:pt x="4252" y="986"/>
                </a:lnTo>
                <a:lnTo>
                  <a:pt x="4259" y="979"/>
                </a:lnTo>
                <a:lnTo>
                  <a:pt x="4264" y="973"/>
                </a:lnTo>
                <a:lnTo>
                  <a:pt x="4270" y="967"/>
                </a:lnTo>
                <a:lnTo>
                  <a:pt x="4275" y="961"/>
                </a:lnTo>
                <a:lnTo>
                  <a:pt x="4279" y="954"/>
                </a:lnTo>
                <a:lnTo>
                  <a:pt x="4282" y="946"/>
                </a:lnTo>
                <a:lnTo>
                  <a:pt x="4291" y="918"/>
                </a:lnTo>
                <a:lnTo>
                  <a:pt x="4301" y="890"/>
                </a:lnTo>
                <a:lnTo>
                  <a:pt x="4310" y="862"/>
                </a:lnTo>
                <a:lnTo>
                  <a:pt x="4319" y="834"/>
                </a:lnTo>
                <a:lnTo>
                  <a:pt x="4325" y="806"/>
                </a:lnTo>
                <a:lnTo>
                  <a:pt x="4330" y="777"/>
                </a:lnTo>
                <a:lnTo>
                  <a:pt x="4331" y="748"/>
                </a:lnTo>
                <a:lnTo>
                  <a:pt x="4329" y="719"/>
                </a:lnTo>
                <a:lnTo>
                  <a:pt x="4322" y="677"/>
                </a:lnTo>
                <a:lnTo>
                  <a:pt x="4316" y="635"/>
                </a:lnTo>
                <a:lnTo>
                  <a:pt x="4314" y="592"/>
                </a:lnTo>
                <a:lnTo>
                  <a:pt x="4320" y="549"/>
                </a:lnTo>
                <a:lnTo>
                  <a:pt x="4320" y="538"/>
                </a:lnTo>
                <a:lnTo>
                  <a:pt x="4318" y="525"/>
                </a:lnTo>
                <a:lnTo>
                  <a:pt x="4316" y="512"/>
                </a:lnTo>
                <a:lnTo>
                  <a:pt x="4319" y="501"/>
                </a:lnTo>
                <a:lnTo>
                  <a:pt x="4330" y="486"/>
                </a:lnTo>
                <a:lnTo>
                  <a:pt x="4343" y="471"/>
                </a:lnTo>
                <a:lnTo>
                  <a:pt x="4355" y="458"/>
                </a:lnTo>
                <a:lnTo>
                  <a:pt x="4365" y="444"/>
                </a:lnTo>
                <a:lnTo>
                  <a:pt x="4374" y="428"/>
                </a:lnTo>
                <a:lnTo>
                  <a:pt x="4380" y="412"/>
                </a:lnTo>
                <a:lnTo>
                  <a:pt x="4383" y="393"/>
                </a:lnTo>
                <a:lnTo>
                  <a:pt x="4381" y="372"/>
                </a:lnTo>
                <a:lnTo>
                  <a:pt x="4384" y="364"/>
                </a:lnTo>
                <a:lnTo>
                  <a:pt x="4391" y="354"/>
                </a:lnTo>
                <a:lnTo>
                  <a:pt x="4398" y="343"/>
                </a:lnTo>
                <a:lnTo>
                  <a:pt x="4398" y="332"/>
                </a:lnTo>
                <a:lnTo>
                  <a:pt x="4387" y="307"/>
                </a:lnTo>
                <a:lnTo>
                  <a:pt x="4379" y="281"/>
                </a:lnTo>
                <a:lnTo>
                  <a:pt x="4376" y="255"/>
                </a:lnTo>
                <a:lnTo>
                  <a:pt x="4378" y="230"/>
                </a:lnTo>
                <a:lnTo>
                  <a:pt x="4381" y="223"/>
                </a:lnTo>
                <a:lnTo>
                  <a:pt x="4387" y="217"/>
                </a:lnTo>
                <a:lnTo>
                  <a:pt x="4394" y="213"/>
                </a:lnTo>
                <a:lnTo>
                  <a:pt x="4402" y="209"/>
                </a:lnTo>
                <a:lnTo>
                  <a:pt x="4409" y="206"/>
                </a:lnTo>
                <a:lnTo>
                  <a:pt x="4415" y="202"/>
                </a:lnTo>
                <a:lnTo>
                  <a:pt x="4420" y="200"/>
                </a:lnTo>
                <a:lnTo>
                  <a:pt x="4421" y="198"/>
                </a:lnTo>
                <a:lnTo>
                  <a:pt x="4409" y="169"/>
                </a:lnTo>
                <a:lnTo>
                  <a:pt x="4406" y="142"/>
                </a:lnTo>
                <a:lnTo>
                  <a:pt x="4409" y="116"/>
                </a:lnTo>
                <a:lnTo>
                  <a:pt x="4419" y="92"/>
                </a:lnTo>
                <a:lnTo>
                  <a:pt x="4431" y="69"/>
                </a:lnTo>
                <a:lnTo>
                  <a:pt x="4446" y="46"/>
                </a:lnTo>
                <a:lnTo>
                  <a:pt x="4463" y="25"/>
                </a:lnTo>
                <a:lnTo>
                  <a:pt x="4479" y="3"/>
                </a:lnTo>
                <a:lnTo>
                  <a:pt x="4483" y="1"/>
                </a:lnTo>
                <a:lnTo>
                  <a:pt x="4490" y="0"/>
                </a:lnTo>
                <a:lnTo>
                  <a:pt x="4496" y="0"/>
                </a:lnTo>
                <a:lnTo>
                  <a:pt x="4499" y="2"/>
                </a:lnTo>
                <a:lnTo>
                  <a:pt x="4511" y="20"/>
                </a:lnTo>
                <a:lnTo>
                  <a:pt x="4522" y="38"/>
                </a:lnTo>
                <a:lnTo>
                  <a:pt x="4535" y="56"/>
                </a:lnTo>
                <a:lnTo>
                  <a:pt x="4547" y="74"/>
                </a:lnTo>
                <a:lnTo>
                  <a:pt x="4558" y="91"/>
                </a:lnTo>
                <a:lnTo>
                  <a:pt x="4567" y="108"/>
                </a:lnTo>
                <a:lnTo>
                  <a:pt x="4575" y="126"/>
                </a:lnTo>
                <a:lnTo>
                  <a:pt x="4579" y="146"/>
                </a:lnTo>
                <a:lnTo>
                  <a:pt x="4586" y="176"/>
                </a:lnTo>
                <a:lnTo>
                  <a:pt x="4593" y="206"/>
                </a:lnTo>
                <a:lnTo>
                  <a:pt x="4603" y="235"/>
                </a:lnTo>
                <a:lnTo>
                  <a:pt x="4613" y="263"/>
                </a:lnTo>
                <a:lnTo>
                  <a:pt x="4622" y="292"/>
                </a:lnTo>
                <a:lnTo>
                  <a:pt x="4630" y="321"/>
                </a:lnTo>
                <a:lnTo>
                  <a:pt x="4636" y="350"/>
                </a:lnTo>
                <a:lnTo>
                  <a:pt x="4639" y="381"/>
                </a:lnTo>
                <a:lnTo>
                  <a:pt x="4642" y="398"/>
                </a:lnTo>
                <a:lnTo>
                  <a:pt x="4649" y="413"/>
                </a:lnTo>
                <a:lnTo>
                  <a:pt x="4659" y="426"/>
                </a:lnTo>
                <a:lnTo>
                  <a:pt x="4671" y="440"/>
                </a:lnTo>
                <a:lnTo>
                  <a:pt x="4682" y="453"/>
                </a:lnTo>
                <a:lnTo>
                  <a:pt x="4692" y="467"/>
                </a:lnTo>
                <a:lnTo>
                  <a:pt x="4700" y="482"/>
                </a:lnTo>
                <a:lnTo>
                  <a:pt x="4705" y="499"/>
                </a:lnTo>
                <a:lnTo>
                  <a:pt x="4711" y="539"/>
                </a:lnTo>
                <a:lnTo>
                  <a:pt x="4719" y="578"/>
                </a:lnTo>
                <a:lnTo>
                  <a:pt x="4728" y="617"/>
                </a:lnTo>
                <a:lnTo>
                  <a:pt x="4739" y="655"/>
                </a:lnTo>
                <a:lnTo>
                  <a:pt x="4752" y="692"/>
                </a:lnTo>
                <a:lnTo>
                  <a:pt x="4765" y="728"/>
                </a:lnTo>
                <a:lnTo>
                  <a:pt x="4780" y="765"/>
                </a:lnTo>
                <a:lnTo>
                  <a:pt x="4797" y="799"/>
                </a:lnTo>
                <a:lnTo>
                  <a:pt x="4805" y="816"/>
                </a:lnTo>
                <a:lnTo>
                  <a:pt x="4814" y="835"/>
                </a:lnTo>
                <a:lnTo>
                  <a:pt x="4824" y="853"/>
                </a:lnTo>
                <a:lnTo>
                  <a:pt x="4836" y="870"/>
                </a:lnTo>
                <a:lnTo>
                  <a:pt x="4848" y="887"/>
                </a:lnTo>
                <a:lnTo>
                  <a:pt x="4861" y="903"/>
                </a:lnTo>
                <a:lnTo>
                  <a:pt x="4877" y="918"/>
                </a:lnTo>
                <a:lnTo>
                  <a:pt x="4894" y="930"/>
                </a:lnTo>
                <a:lnTo>
                  <a:pt x="4915" y="945"/>
                </a:lnTo>
                <a:lnTo>
                  <a:pt x="4933" y="963"/>
                </a:lnTo>
                <a:lnTo>
                  <a:pt x="4948" y="985"/>
                </a:lnTo>
                <a:lnTo>
                  <a:pt x="4962" y="1007"/>
                </a:lnTo>
                <a:lnTo>
                  <a:pt x="4976" y="1029"/>
                </a:lnTo>
                <a:lnTo>
                  <a:pt x="4992" y="1052"/>
                </a:lnTo>
                <a:lnTo>
                  <a:pt x="5010" y="1074"/>
                </a:lnTo>
                <a:lnTo>
                  <a:pt x="5031" y="1094"/>
                </a:lnTo>
                <a:lnTo>
                  <a:pt x="5047" y="1111"/>
                </a:lnTo>
                <a:lnTo>
                  <a:pt x="5058" y="1130"/>
                </a:lnTo>
                <a:lnTo>
                  <a:pt x="5065" y="1152"/>
                </a:lnTo>
                <a:lnTo>
                  <a:pt x="5067" y="1174"/>
                </a:lnTo>
                <a:lnTo>
                  <a:pt x="5067" y="1197"/>
                </a:lnTo>
                <a:lnTo>
                  <a:pt x="5066" y="1221"/>
                </a:lnTo>
                <a:lnTo>
                  <a:pt x="5063" y="1245"/>
                </a:lnTo>
                <a:lnTo>
                  <a:pt x="5061" y="1268"/>
                </a:lnTo>
                <a:lnTo>
                  <a:pt x="5062" y="1272"/>
                </a:lnTo>
                <a:lnTo>
                  <a:pt x="5067" y="1276"/>
                </a:lnTo>
                <a:lnTo>
                  <a:pt x="5071" y="1280"/>
                </a:lnTo>
                <a:lnTo>
                  <a:pt x="5074" y="1284"/>
                </a:lnTo>
                <a:lnTo>
                  <a:pt x="5075" y="1310"/>
                </a:lnTo>
                <a:lnTo>
                  <a:pt x="5079" y="1336"/>
                </a:lnTo>
                <a:lnTo>
                  <a:pt x="5087" y="1358"/>
                </a:lnTo>
                <a:lnTo>
                  <a:pt x="5103" y="1374"/>
                </a:lnTo>
                <a:lnTo>
                  <a:pt x="5123" y="1386"/>
                </a:lnTo>
                <a:lnTo>
                  <a:pt x="5139" y="1402"/>
                </a:lnTo>
                <a:lnTo>
                  <a:pt x="5150" y="1420"/>
                </a:lnTo>
                <a:lnTo>
                  <a:pt x="5160" y="1439"/>
                </a:lnTo>
                <a:lnTo>
                  <a:pt x="5169" y="1460"/>
                </a:lnTo>
                <a:lnTo>
                  <a:pt x="5178" y="1478"/>
                </a:lnTo>
                <a:lnTo>
                  <a:pt x="5190" y="1493"/>
                </a:lnTo>
                <a:lnTo>
                  <a:pt x="5206" y="1505"/>
                </a:lnTo>
                <a:lnTo>
                  <a:pt x="5217" y="1512"/>
                </a:lnTo>
                <a:lnTo>
                  <a:pt x="5228" y="1519"/>
                </a:lnTo>
                <a:lnTo>
                  <a:pt x="5238" y="1528"/>
                </a:lnTo>
                <a:lnTo>
                  <a:pt x="5250" y="1535"/>
                </a:lnTo>
                <a:lnTo>
                  <a:pt x="5261" y="1543"/>
                </a:lnTo>
                <a:lnTo>
                  <a:pt x="5272" y="1549"/>
                </a:lnTo>
                <a:lnTo>
                  <a:pt x="5284" y="1555"/>
                </a:lnTo>
                <a:lnTo>
                  <a:pt x="5296" y="1559"/>
                </a:lnTo>
                <a:lnTo>
                  <a:pt x="5304" y="1561"/>
                </a:lnTo>
                <a:lnTo>
                  <a:pt x="5312" y="1563"/>
                </a:lnTo>
                <a:lnTo>
                  <a:pt x="5321" y="1564"/>
                </a:lnTo>
                <a:lnTo>
                  <a:pt x="5330" y="1566"/>
                </a:lnTo>
                <a:lnTo>
                  <a:pt x="5338" y="1568"/>
                </a:lnTo>
                <a:lnTo>
                  <a:pt x="5346" y="1570"/>
                </a:lnTo>
                <a:lnTo>
                  <a:pt x="5354" y="1572"/>
                </a:lnTo>
                <a:lnTo>
                  <a:pt x="5361" y="1575"/>
                </a:lnTo>
                <a:lnTo>
                  <a:pt x="5379" y="1586"/>
                </a:lnTo>
                <a:lnTo>
                  <a:pt x="5395" y="1600"/>
                </a:lnTo>
                <a:lnTo>
                  <a:pt x="5410" y="1618"/>
                </a:lnTo>
                <a:lnTo>
                  <a:pt x="5422" y="1635"/>
                </a:lnTo>
                <a:lnTo>
                  <a:pt x="5435" y="1654"/>
                </a:lnTo>
                <a:lnTo>
                  <a:pt x="5448" y="1673"/>
                </a:lnTo>
                <a:lnTo>
                  <a:pt x="5462" y="1692"/>
                </a:lnTo>
                <a:lnTo>
                  <a:pt x="5478" y="1708"/>
                </a:lnTo>
                <a:lnTo>
                  <a:pt x="5490" y="1721"/>
                </a:lnTo>
                <a:lnTo>
                  <a:pt x="5496" y="1735"/>
                </a:lnTo>
                <a:lnTo>
                  <a:pt x="5498" y="1750"/>
                </a:lnTo>
                <a:lnTo>
                  <a:pt x="5499" y="1767"/>
                </a:lnTo>
                <a:lnTo>
                  <a:pt x="5498" y="1784"/>
                </a:lnTo>
                <a:lnTo>
                  <a:pt x="5499" y="1800"/>
                </a:lnTo>
                <a:lnTo>
                  <a:pt x="5501" y="1816"/>
                </a:lnTo>
                <a:lnTo>
                  <a:pt x="5507" y="1831"/>
                </a:lnTo>
                <a:lnTo>
                  <a:pt x="5513" y="1839"/>
                </a:lnTo>
                <a:lnTo>
                  <a:pt x="5519" y="1845"/>
                </a:lnTo>
                <a:lnTo>
                  <a:pt x="5526" y="1851"/>
                </a:lnTo>
                <a:lnTo>
                  <a:pt x="5530" y="1858"/>
                </a:lnTo>
                <a:lnTo>
                  <a:pt x="5538" y="1880"/>
                </a:lnTo>
                <a:lnTo>
                  <a:pt x="5544" y="1902"/>
                </a:lnTo>
                <a:lnTo>
                  <a:pt x="5549" y="1926"/>
                </a:lnTo>
                <a:lnTo>
                  <a:pt x="5552" y="1949"/>
                </a:lnTo>
                <a:lnTo>
                  <a:pt x="5555" y="1973"/>
                </a:lnTo>
                <a:lnTo>
                  <a:pt x="5557" y="1997"/>
                </a:lnTo>
                <a:lnTo>
                  <a:pt x="5561" y="2020"/>
                </a:lnTo>
                <a:lnTo>
                  <a:pt x="5565" y="2043"/>
                </a:lnTo>
                <a:lnTo>
                  <a:pt x="5571" y="2040"/>
                </a:lnTo>
                <a:lnTo>
                  <a:pt x="5577" y="2038"/>
                </a:lnTo>
                <a:lnTo>
                  <a:pt x="5582" y="2036"/>
                </a:lnTo>
                <a:lnTo>
                  <a:pt x="5588" y="2034"/>
                </a:lnTo>
                <a:lnTo>
                  <a:pt x="5593" y="2034"/>
                </a:lnTo>
                <a:lnTo>
                  <a:pt x="5597" y="2034"/>
                </a:lnTo>
                <a:lnTo>
                  <a:pt x="5601" y="2035"/>
                </a:lnTo>
                <a:lnTo>
                  <a:pt x="5604" y="2037"/>
                </a:lnTo>
                <a:lnTo>
                  <a:pt x="5618" y="2053"/>
                </a:lnTo>
                <a:lnTo>
                  <a:pt x="5633" y="2062"/>
                </a:lnTo>
                <a:lnTo>
                  <a:pt x="5649" y="2068"/>
                </a:lnTo>
                <a:lnTo>
                  <a:pt x="5666" y="2071"/>
                </a:lnTo>
                <a:lnTo>
                  <a:pt x="5682" y="2073"/>
                </a:lnTo>
                <a:lnTo>
                  <a:pt x="5698" y="2076"/>
                </a:lnTo>
                <a:lnTo>
                  <a:pt x="5715" y="2081"/>
                </a:lnTo>
                <a:lnTo>
                  <a:pt x="5731" y="2090"/>
                </a:lnTo>
                <a:lnTo>
                  <a:pt x="5740" y="2099"/>
                </a:lnTo>
                <a:lnTo>
                  <a:pt x="5743" y="2109"/>
                </a:lnTo>
                <a:lnTo>
                  <a:pt x="5743" y="2120"/>
                </a:lnTo>
                <a:lnTo>
                  <a:pt x="5740" y="2132"/>
                </a:lnTo>
                <a:lnTo>
                  <a:pt x="5735" y="2144"/>
                </a:lnTo>
                <a:lnTo>
                  <a:pt x="5730" y="2157"/>
                </a:lnTo>
                <a:lnTo>
                  <a:pt x="5726" y="2169"/>
                </a:lnTo>
                <a:lnTo>
                  <a:pt x="5724" y="2179"/>
                </a:lnTo>
                <a:lnTo>
                  <a:pt x="5725" y="2194"/>
                </a:lnTo>
                <a:lnTo>
                  <a:pt x="5730" y="2210"/>
                </a:lnTo>
                <a:lnTo>
                  <a:pt x="5739" y="2224"/>
                </a:lnTo>
                <a:lnTo>
                  <a:pt x="5750" y="2238"/>
                </a:lnTo>
                <a:lnTo>
                  <a:pt x="5764" y="2248"/>
                </a:lnTo>
                <a:lnTo>
                  <a:pt x="5780" y="2254"/>
                </a:lnTo>
                <a:lnTo>
                  <a:pt x="5798" y="2257"/>
                </a:lnTo>
                <a:lnTo>
                  <a:pt x="5819" y="2254"/>
                </a:lnTo>
                <a:lnTo>
                  <a:pt x="5829" y="2278"/>
                </a:lnTo>
                <a:lnTo>
                  <a:pt x="5842" y="2300"/>
                </a:lnTo>
                <a:lnTo>
                  <a:pt x="5857" y="2322"/>
                </a:lnTo>
                <a:lnTo>
                  <a:pt x="5873" y="2342"/>
                </a:lnTo>
                <a:lnTo>
                  <a:pt x="5889" y="2363"/>
                </a:lnTo>
                <a:lnTo>
                  <a:pt x="5905" y="2385"/>
                </a:lnTo>
                <a:lnTo>
                  <a:pt x="5918" y="2407"/>
                </a:lnTo>
                <a:lnTo>
                  <a:pt x="5927" y="2432"/>
                </a:lnTo>
                <a:lnTo>
                  <a:pt x="5928" y="2444"/>
                </a:lnTo>
                <a:lnTo>
                  <a:pt x="5928" y="2457"/>
                </a:lnTo>
                <a:lnTo>
                  <a:pt x="5928" y="2470"/>
                </a:lnTo>
                <a:lnTo>
                  <a:pt x="5930" y="2482"/>
                </a:lnTo>
                <a:lnTo>
                  <a:pt x="5938" y="2503"/>
                </a:lnTo>
                <a:lnTo>
                  <a:pt x="5945" y="2525"/>
                </a:lnTo>
                <a:lnTo>
                  <a:pt x="5951" y="2548"/>
                </a:lnTo>
                <a:lnTo>
                  <a:pt x="5957" y="2569"/>
                </a:lnTo>
                <a:lnTo>
                  <a:pt x="5962" y="2591"/>
                </a:lnTo>
                <a:lnTo>
                  <a:pt x="5967" y="2613"/>
                </a:lnTo>
                <a:lnTo>
                  <a:pt x="5972" y="2636"/>
                </a:lnTo>
                <a:lnTo>
                  <a:pt x="5977" y="2658"/>
                </a:lnTo>
                <a:lnTo>
                  <a:pt x="5988" y="2697"/>
                </a:lnTo>
                <a:lnTo>
                  <a:pt x="5998" y="2734"/>
                </a:lnTo>
                <a:lnTo>
                  <a:pt x="6008" y="2772"/>
                </a:lnTo>
                <a:lnTo>
                  <a:pt x="6017" y="2809"/>
                </a:lnTo>
                <a:lnTo>
                  <a:pt x="6026" y="2846"/>
                </a:lnTo>
                <a:lnTo>
                  <a:pt x="6033" y="2884"/>
                </a:lnTo>
                <a:lnTo>
                  <a:pt x="6038" y="2923"/>
                </a:lnTo>
                <a:lnTo>
                  <a:pt x="6041" y="2963"/>
                </a:lnTo>
                <a:lnTo>
                  <a:pt x="6041" y="3007"/>
                </a:lnTo>
                <a:lnTo>
                  <a:pt x="6039" y="3051"/>
                </a:lnTo>
                <a:lnTo>
                  <a:pt x="6035" y="3096"/>
                </a:lnTo>
                <a:lnTo>
                  <a:pt x="6028" y="3142"/>
                </a:lnTo>
                <a:lnTo>
                  <a:pt x="6017" y="3196"/>
                </a:lnTo>
                <a:lnTo>
                  <a:pt x="6005" y="3249"/>
                </a:lnTo>
                <a:lnTo>
                  <a:pt x="5991" y="3300"/>
                </a:lnTo>
                <a:lnTo>
                  <a:pt x="5976" y="3350"/>
                </a:lnTo>
                <a:lnTo>
                  <a:pt x="5961" y="3401"/>
                </a:lnTo>
                <a:lnTo>
                  <a:pt x="5945" y="3450"/>
                </a:lnTo>
                <a:lnTo>
                  <a:pt x="5929" y="3501"/>
                </a:lnTo>
                <a:lnTo>
                  <a:pt x="5912" y="3552"/>
                </a:lnTo>
                <a:lnTo>
                  <a:pt x="5907" y="3564"/>
                </a:lnTo>
                <a:lnTo>
                  <a:pt x="5902" y="3576"/>
                </a:lnTo>
                <a:lnTo>
                  <a:pt x="5894" y="3589"/>
                </a:lnTo>
                <a:lnTo>
                  <a:pt x="5888" y="3601"/>
                </a:lnTo>
                <a:lnTo>
                  <a:pt x="5880" y="3614"/>
                </a:lnTo>
                <a:lnTo>
                  <a:pt x="5873" y="3628"/>
                </a:lnTo>
                <a:lnTo>
                  <a:pt x="5866" y="3642"/>
                </a:lnTo>
                <a:lnTo>
                  <a:pt x="5859" y="3655"/>
                </a:lnTo>
                <a:lnTo>
                  <a:pt x="5855" y="3661"/>
                </a:lnTo>
                <a:lnTo>
                  <a:pt x="5851" y="3665"/>
                </a:lnTo>
                <a:lnTo>
                  <a:pt x="5846" y="3670"/>
                </a:lnTo>
                <a:lnTo>
                  <a:pt x="5840" y="3674"/>
                </a:lnTo>
                <a:lnTo>
                  <a:pt x="5835" y="3678"/>
                </a:lnTo>
                <a:lnTo>
                  <a:pt x="5830" y="3682"/>
                </a:lnTo>
                <a:lnTo>
                  <a:pt x="5825" y="3686"/>
                </a:lnTo>
                <a:lnTo>
                  <a:pt x="5821" y="3691"/>
                </a:lnTo>
                <a:lnTo>
                  <a:pt x="5809" y="3708"/>
                </a:lnTo>
                <a:lnTo>
                  <a:pt x="5797" y="3724"/>
                </a:lnTo>
                <a:lnTo>
                  <a:pt x="5785" y="3739"/>
                </a:lnTo>
                <a:lnTo>
                  <a:pt x="5773" y="3754"/>
                </a:lnTo>
                <a:lnTo>
                  <a:pt x="5760" y="3768"/>
                </a:lnTo>
                <a:lnTo>
                  <a:pt x="5747" y="3783"/>
                </a:lnTo>
                <a:lnTo>
                  <a:pt x="5733" y="3797"/>
                </a:lnTo>
                <a:lnTo>
                  <a:pt x="5720" y="3811"/>
                </a:lnTo>
                <a:lnTo>
                  <a:pt x="5709" y="3829"/>
                </a:lnTo>
                <a:lnTo>
                  <a:pt x="5704" y="3851"/>
                </a:lnTo>
                <a:lnTo>
                  <a:pt x="5700" y="3876"/>
                </a:lnTo>
                <a:lnTo>
                  <a:pt x="5696" y="3899"/>
                </a:lnTo>
                <a:lnTo>
                  <a:pt x="5692" y="3907"/>
                </a:lnTo>
                <a:lnTo>
                  <a:pt x="5686" y="3913"/>
                </a:lnTo>
                <a:lnTo>
                  <a:pt x="5678" y="3917"/>
                </a:lnTo>
                <a:lnTo>
                  <a:pt x="5669" y="3921"/>
                </a:lnTo>
                <a:lnTo>
                  <a:pt x="5659" y="3925"/>
                </a:lnTo>
                <a:lnTo>
                  <a:pt x="5649" y="3930"/>
                </a:lnTo>
                <a:lnTo>
                  <a:pt x="5641" y="3936"/>
                </a:lnTo>
                <a:lnTo>
                  <a:pt x="5634" y="3944"/>
                </a:lnTo>
                <a:lnTo>
                  <a:pt x="5616" y="3973"/>
                </a:lnTo>
                <a:lnTo>
                  <a:pt x="5599" y="4002"/>
                </a:lnTo>
                <a:lnTo>
                  <a:pt x="5582" y="4032"/>
                </a:lnTo>
                <a:lnTo>
                  <a:pt x="5566" y="4061"/>
                </a:lnTo>
                <a:lnTo>
                  <a:pt x="5551" y="4090"/>
                </a:lnTo>
                <a:lnTo>
                  <a:pt x="5537" y="4121"/>
                </a:lnTo>
                <a:lnTo>
                  <a:pt x="5524" y="4150"/>
                </a:lnTo>
                <a:lnTo>
                  <a:pt x="5511" y="4181"/>
                </a:lnTo>
                <a:lnTo>
                  <a:pt x="5499" y="4211"/>
                </a:lnTo>
                <a:lnTo>
                  <a:pt x="5486" y="4240"/>
                </a:lnTo>
                <a:lnTo>
                  <a:pt x="5475" y="4272"/>
                </a:lnTo>
                <a:lnTo>
                  <a:pt x="5464" y="4302"/>
                </a:lnTo>
                <a:lnTo>
                  <a:pt x="5453" y="4333"/>
                </a:lnTo>
                <a:lnTo>
                  <a:pt x="5442" y="4363"/>
                </a:lnTo>
                <a:lnTo>
                  <a:pt x="5431" y="4394"/>
                </a:lnTo>
                <a:lnTo>
                  <a:pt x="5421" y="4426"/>
                </a:lnTo>
                <a:lnTo>
                  <a:pt x="5415" y="4443"/>
                </a:lnTo>
                <a:lnTo>
                  <a:pt x="5411" y="4461"/>
                </a:lnTo>
                <a:lnTo>
                  <a:pt x="5406" y="4481"/>
                </a:lnTo>
                <a:lnTo>
                  <a:pt x="5402" y="4499"/>
                </a:lnTo>
                <a:lnTo>
                  <a:pt x="5398" y="4518"/>
                </a:lnTo>
                <a:lnTo>
                  <a:pt x="5394" y="4537"/>
                </a:lnTo>
                <a:lnTo>
                  <a:pt x="5390" y="4556"/>
                </a:lnTo>
                <a:lnTo>
                  <a:pt x="5386" y="4576"/>
                </a:lnTo>
                <a:lnTo>
                  <a:pt x="5382" y="4583"/>
                </a:lnTo>
                <a:lnTo>
                  <a:pt x="5377" y="4590"/>
                </a:lnTo>
                <a:lnTo>
                  <a:pt x="5370" y="4596"/>
                </a:lnTo>
                <a:lnTo>
                  <a:pt x="5362" y="4600"/>
                </a:lnTo>
                <a:lnTo>
                  <a:pt x="5357" y="4601"/>
                </a:lnTo>
                <a:lnTo>
                  <a:pt x="5352" y="4602"/>
                </a:lnTo>
                <a:lnTo>
                  <a:pt x="5347" y="4601"/>
                </a:lnTo>
                <a:lnTo>
                  <a:pt x="5342" y="4600"/>
                </a:lnTo>
                <a:lnTo>
                  <a:pt x="5337" y="4599"/>
                </a:lnTo>
                <a:lnTo>
                  <a:pt x="5331" y="4597"/>
                </a:lnTo>
                <a:lnTo>
                  <a:pt x="5326" y="4595"/>
                </a:lnTo>
                <a:lnTo>
                  <a:pt x="5320" y="4594"/>
                </a:lnTo>
                <a:lnTo>
                  <a:pt x="5311" y="4593"/>
                </a:lnTo>
                <a:lnTo>
                  <a:pt x="5303" y="4593"/>
                </a:lnTo>
                <a:lnTo>
                  <a:pt x="5294" y="4594"/>
                </a:lnTo>
                <a:lnTo>
                  <a:pt x="5286" y="4596"/>
                </a:lnTo>
                <a:lnTo>
                  <a:pt x="5278" y="4598"/>
                </a:lnTo>
                <a:lnTo>
                  <a:pt x="5269" y="4602"/>
                </a:lnTo>
                <a:lnTo>
                  <a:pt x="5261" y="4605"/>
                </a:lnTo>
                <a:lnTo>
                  <a:pt x="5253" y="4608"/>
                </a:lnTo>
                <a:lnTo>
                  <a:pt x="5240" y="4610"/>
                </a:lnTo>
                <a:lnTo>
                  <a:pt x="5229" y="4609"/>
                </a:lnTo>
                <a:lnTo>
                  <a:pt x="5218" y="4605"/>
                </a:lnTo>
                <a:lnTo>
                  <a:pt x="5207" y="4601"/>
                </a:lnTo>
                <a:lnTo>
                  <a:pt x="5196" y="4596"/>
                </a:lnTo>
                <a:lnTo>
                  <a:pt x="5185" y="4592"/>
                </a:lnTo>
                <a:lnTo>
                  <a:pt x="5173" y="4591"/>
                </a:lnTo>
                <a:lnTo>
                  <a:pt x="5161" y="4592"/>
                </a:lnTo>
                <a:lnTo>
                  <a:pt x="5144" y="4597"/>
                </a:lnTo>
                <a:lnTo>
                  <a:pt x="5128" y="4604"/>
                </a:lnTo>
                <a:lnTo>
                  <a:pt x="5113" y="4611"/>
                </a:lnTo>
                <a:lnTo>
                  <a:pt x="5099" y="4619"/>
                </a:lnTo>
                <a:lnTo>
                  <a:pt x="5084" y="4626"/>
                </a:lnTo>
                <a:lnTo>
                  <a:pt x="5067" y="4632"/>
                </a:lnTo>
                <a:lnTo>
                  <a:pt x="5051" y="4637"/>
                </a:lnTo>
                <a:lnTo>
                  <a:pt x="5034" y="4638"/>
                </a:lnTo>
                <a:lnTo>
                  <a:pt x="5029" y="4639"/>
                </a:lnTo>
                <a:lnTo>
                  <a:pt x="5024" y="4641"/>
                </a:lnTo>
                <a:lnTo>
                  <a:pt x="5019" y="4645"/>
                </a:lnTo>
                <a:lnTo>
                  <a:pt x="5015" y="4649"/>
                </a:lnTo>
                <a:lnTo>
                  <a:pt x="5011" y="4653"/>
                </a:lnTo>
                <a:lnTo>
                  <a:pt x="5007" y="4658"/>
                </a:lnTo>
                <a:lnTo>
                  <a:pt x="5002" y="4662"/>
                </a:lnTo>
                <a:lnTo>
                  <a:pt x="4998" y="4665"/>
                </a:lnTo>
                <a:lnTo>
                  <a:pt x="4982" y="4674"/>
                </a:lnTo>
                <a:lnTo>
                  <a:pt x="4968" y="4684"/>
                </a:lnTo>
                <a:lnTo>
                  <a:pt x="4955" y="4693"/>
                </a:lnTo>
                <a:lnTo>
                  <a:pt x="4942" y="4702"/>
                </a:lnTo>
                <a:lnTo>
                  <a:pt x="4929" y="4711"/>
                </a:lnTo>
                <a:lnTo>
                  <a:pt x="4916" y="4721"/>
                </a:lnTo>
                <a:lnTo>
                  <a:pt x="4901" y="4730"/>
                </a:lnTo>
                <a:lnTo>
                  <a:pt x="4887" y="4739"/>
                </a:lnTo>
                <a:lnTo>
                  <a:pt x="4871" y="4746"/>
                </a:lnTo>
                <a:lnTo>
                  <a:pt x="4855" y="4749"/>
                </a:lnTo>
                <a:lnTo>
                  <a:pt x="4838" y="4749"/>
                </a:lnTo>
                <a:lnTo>
                  <a:pt x="4821" y="4746"/>
                </a:lnTo>
                <a:lnTo>
                  <a:pt x="4804" y="4741"/>
                </a:lnTo>
                <a:lnTo>
                  <a:pt x="4788" y="4733"/>
                </a:lnTo>
                <a:lnTo>
                  <a:pt x="4772" y="4723"/>
                </a:lnTo>
                <a:lnTo>
                  <a:pt x="4756" y="4710"/>
                </a:lnTo>
                <a:lnTo>
                  <a:pt x="4749" y="4701"/>
                </a:lnTo>
                <a:lnTo>
                  <a:pt x="4746" y="4691"/>
                </a:lnTo>
                <a:lnTo>
                  <a:pt x="4748" y="4681"/>
                </a:lnTo>
                <a:lnTo>
                  <a:pt x="4751" y="4670"/>
                </a:lnTo>
                <a:lnTo>
                  <a:pt x="4753" y="4660"/>
                </a:lnTo>
                <a:lnTo>
                  <a:pt x="4752" y="4651"/>
                </a:lnTo>
                <a:lnTo>
                  <a:pt x="4748" y="4643"/>
                </a:lnTo>
                <a:lnTo>
                  <a:pt x="4737" y="4638"/>
                </a:lnTo>
                <a:lnTo>
                  <a:pt x="4728" y="4636"/>
                </a:lnTo>
                <a:lnTo>
                  <a:pt x="4719" y="4633"/>
                </a:lnTo>
                <a:lnTo>
                  <a:pt x="4709" y="4632"/>
                </a:lnTo>
                <a:lnTo>
                  <a:pt x="4700" y="4631"/>
                </a:lnTo>
                <a:lnTo>
                  <a:pt x="4690" y="4632"/>
                </a:lnTo>
                <a:lnTo>
                  <a:pt x="4681" y="4636"/>
                </a:lnTo>
                <a:lnTo>
                  <a:pt x="4672" y="4640"/>
                </a:lnTo>
                <a:lnTo>
                  <a:pt x="4663" y="4645"/>
                </a:lnTo>
                <a:lnTo>
                  <a:pt x="4652" y="4654"/>
                </a:lnTo>
                <a:lnTo>
                  <a:pt x="4641" y="4663"/>
                </a:lnTo>
                <a:lnTo>
                  <a:pt x="4630" y="4671"/>
                </a:lnTo>
                <a:lnTo>
                  <a:pt x="4619" y="4679"/>
                </a:lnTo>
                <a:lnTo>
                  <a:pt x="4608" y="4687"/>
                </a:lnTo>
                <a:lnTo>
                  <a:pt x="4597" y="4695"/>
                </a:lnTo>
                <a:lnTo>
                  <a:pt x="4585" y="4701"/>
                </a:lnTo>
                <a:lnTo>
                  <a:pt x="4573" y="4707"/>
                </a:lnTo>
                <a:lnTo>
                  <a:pt x="4561" y="4714"/>
                </a:lnTo>
                <a:lnTo>
                  <a:pt x="4549" y="4718"/>
                </a:lnTo>
                <a:lnTo>
                  <a:pt x="4537" y="4722"/>
                </a:lnTo>
                <a:lnTo>
                  <a:pt x="4524" y="4725"/>
                </a:lnTo>
                <a:lnTo>
                  <a:pt x="4511" y="4727"/>
                </a:lnTo>
                <a:lnTo>
                  <a:pt x="4497" y="4727"/>
                </a:lnTo>
                <a:lnTo>
                  <a:pt x="4483" y="4727"/>
                </a:lnTo>
                <a:lnTo>
                  <a:pt x="4469" y="4725"/>
                </a:lnTo>
                <a:lnTo>
                  <a:pt x="4464" y="4723"/>
                </a:lnTo>
                <a:lnTo>
                  <a:pt x="4459" y="4719"/>
                </a:lnTo>
                <a:lnTo>
                  <a:pt x="4455" y="4714"/>
                </a:lnTo>
                <a:lnTo>
                  <a:pt x="4451" y="4708"/>
                </a:lnTo>
                <a:lnTo>
                  <a:pt x="4447" y="4702"/>
                </a:lnTo>
                <a:lnTo>
                  <a:pt x="4442" y="4697"/>
                </a:lnTo>
                <a:lnTo>
                  <a:pt x="4438" y="4692"/>
                </a:lnTo>
                <a:lnTo>
                  <a:pt x="4433" y="4689"/>
                </a:lnTo>
                <a:lnTo>
                  <a:pt x="4415" y="4680"/>
                </a:lnTo>
                <a:lnTo>
                  <a:pt x="4398" y="4672"/>
                </a:lnTo>
                <a:lnTo>
                  <a:pt x="4380" y="4664"/>
                </a:lnTo>
                <a:lnTo>
                  <a:pt x="4363" y="4656"/>
                </a:lnTo>
                <a:lnTo>
                  <a:pt x="4345" y="4649"/>
                </a:lnTo>
                <a:lnTo>
                  <a:pt x="4327" y="4642"/>
                </a:lnTo>
                <a:lnTo>
                  <a:pt x="4309" y="4633"/>
                </a:lnTo>
                <a:lnTo>
                  <a:pt x="4292" y="4626"/>
                </a:lnTo>
                <a:lnTo>
                  <a:pt x="4274" y="4619"/>
                </a:lnTo>
                <a:lnTo>
                  <a:pt x="4257" y="4612"/>
                </a:lnTo>
                <a:lnTo>
                  <a:pt x="4238" y="4604"/>
                </a:lnTo>
                <a:lnTo>
                  <a:pt x="4221" y="4596"/>
                </a:lnTo>
                <a:lnTo>
                  <a:pt x="4204" y="4588"/>
                </a:lnTo>
                <a:lnTo>
                  <a:pt x="4187" y="4579"/>
                </a:lnTo>
                <a:lnTo>
                  <a:pt x="4169" y="4570"/>
                </a:lnTo>
                <a:lnTo>
                  <a:pt x="4153" y="4560"/>
                </a:lnTo>
                <a:lnTo>
                  <a:pt x="4139" y="4551"/>
                </a:lnTo>
                <a:lnTo>
                  <a:pt x="4125" y="4543"/>
                </a:lnTo>
                <a:lnTo>
                  <a:pt x="4110" y="4536"/>
                </a:lnTo>
                <a:lnTo>
                  <a:pt x="4096" y="4528"/>
                </a:lnTo>
                <a:lnTo>
                  <a:pt x="4081" y="4520"/>
                </a:lnTo>
                <a:lnTo>
                  <a:pt x="4070" y="4511"/>
                </a:lnTo>
                <a:lnTo>
                  <a:pt x="4061" y="4501"/>
                </a:lnTo>
                <a:lnTo>
                  <a:pt x="4055" y="4489"/>
                </a:lnTo>
                <a:lnTo>
                  <a:pt x="4046" y="4461"/>
                </a:lnTo>
                <a:lnTo>
                  <a:pt x="4038" y="4433"/>
                </a:lnTo>
                <a:lnTo>
                  <a:pt x="4030" y="4405"/>
                </a:lnTo>
                <a:lnTo>
                  <a:pt x="4024" y="4375"/>
                </a:lnTo>
                <a:lnTo>
                  <a:pt x="4020" y="4345"/>
                </a:lnTo>
                <a:lnTo>
                  <a:pt x="4017" y="4314"/>
                </a:lnTo>
                <a:lnTo>
                  <a:pt x="4016" y="4284"/>
                </a:lnTo>
                <a:lnTo>
                  <a:pt x="4018" y="4254"/>
                </a:lnTo>
                <a:lnTo>
                  <a:pt x="4016" y="4239"/>
                </a:lnTo>
                <a:lnTo>
                  <a:pt x="4010" y="4225"/>
                </a:lnTo>
                <a:lnTo>
                  <a:pt x="3999" y="4211"/>
                </a:lnTo>
                <a:lnTo>
                  <a:pt x="3986" y="4197"/>
                </a:lnTo>
                <a:lnTo>
                  <a:pt x="3971" y="4183"/>
                </a:lnTo>
                <a:lnTo>
                  <a:pt x="3954" y="4171"/>
                </a:lnTo>
                <a:lnTo>
                  <a:pt x="3936" y="4158"/>
                </a:lnTo>
                <a:lnTo>
                  <a:pt x="3918" y="4148"/>
                </a:lnTo>
                <a:lnTo>
                  <a:pt x="3905" y="4144"/>
                </a:lnTo>
                <a:lnTo>
                  <a:pt x="3893" y="4145"/>
                </a:lnTo>
                <a:lnTo>
                  <a:pt x="3881" y="4150"/>
                </a:lnTo>
                <a:lnTo>
                  <a:pt x="3869" y="4156"/>
                </a:lnTo>
                <a:lnTo>
                  <a:pt x="3857" y="4163"/>
                </a:lnTo>
                <a:lnTo>
                  <a:pt x="3845" y="4168"/>
                </a:lnTo>
                <a:lnTo>
                  <a:pt x="3832" y="4171"/>
                </a:lnTo>
                <a:lnTo>
                  <a:pt x="3820" y="4167"/>
                </a:lnTo>
                <a:lnTo>
                  <a:pt x="3804" y="4156"/>
                </a:lnTo>
                <a:lnTo>
                  <a:pt x="3796" y="4142"/>
                </a:lnTo>
                <a:lnTo>
                  <a:pt x="3795" y="4126"/>
                </a:lnTo>
                <a:lnTo>
                  <a:pt x="3798" y="4110"/>
                </a:lnTo>
                <a:lnTo>
                  <a:pt x="3805" y="4093"/>
                </a:lnTo>
                <a:lnTo>
                  <a:pt x="3814" y="4074"/>
                </a:lnTo>
                <a:lnTo>
                  <a:pt x="3824" y="4058"/>
                </a:lnTo>
                <a:lnTo>
                  <a:pt x="3832" y="4042"/>
                </a:lnTo>
                <a:lnTo>
                  <a:pt x="3835" y="4032"/>
                </a:lnTo>
                <a:lnTo>
                  <a:pt x="3834" y="4021"/>
                </a:lnTo>
                <a:lnTo>
                  <a:pt x="3830" y="4011"/>
                </a:lnTo>
                <a:lnTo>
                  <a:pt x="3824" y="4001"/>
                </a:lnTo>
                <a:lnTo>
                  <a:pt x="3816" y="3993"/>
                </a:lnTo>
                <a:lnTo>
                  <a:pt x="3806" y="3987"/>
                </a:lnTo>
                <a:lnTo>
                  <a:pt x="3796" y="3982"/>
                </a:lnTo>
                <a:lnTo>
                  <a:pt x="3786" y="3980"/>
                </a:lnTo>
                <a:lnTo>
                  <a:pt x="3778" y="3982"/>
                </a:lnTo>
                <a:lnTo>
                  <a:pt x="3769" y="3987"/>
                </a:lnTo>
                <a:lnTo>
                  <a:pt x="3761" y="3995"/>
                </a:lnTo>
                <a:lnTo>
                  <a:pt x="3756" y="4002"/>
                </a:lnTo>
                <a:lnTo>
                  <a:pt x="3750" y="4030"/>
                </a:lnTo>
                <a:lnTo>
                  <a:pt x="3740" y="4054"/>
                </a:lnTo>
                <a:lnTo>
                  <a:pt x="3727" y="4076"/>
                </a:lnTo>
                <a:lnTo>
                  <a:pt x="3710" y="4095"/>
                </a:lnTo>
                <a:lnTo>
                  <a:pt x="3691" y="4110"/>
                </a:lnTo>
                <a:lnTo>
                  <a:pt x="3668" y="4121"/>
                </a:lnTo>
                <a:lnTo>
                  <a:pt x="3644" y="4127"/>
                </a:lnTo>
                <a:lnTo>
                  <a:pt x="3618" y="4128"/>
                </a:lnTo>
                <a:lnTo>
                  <a:pt x="3618" y="4101"/>
                </a:lnTo>
                <a:lnTo>
                  <a:pt x="3626" y="4077"/>
                </a:lnTo>
                <a:lnTo>
                  <a:pt x="3639" y="4056"/>
                </a:lnTo>
                <a:lnTo>
                  <a:pt x="3655" y="4037"/>
                </a:lnTo>
                <a:lnTo>
                  <a:pt x="3672" y="4019"/>
                </a:lnTo>
                <a:lnTo>
                  <a:pt x="3689" y="3999"/>
                </a:lnTo>
                <a:lnTo>
                  <a:pt x="3702" y="3980"/>
                </a:lnTo>
                <a:lnTo>
                  <a:pt x="3710" y="3958"/>
                </a:lnTo>
                <a:lnTo>
                  <a:pt x="3715" y="3928"/>
                </a:lnTo>
                <a:lnTo>
                  <a:pt x="3720" y="3897"/>
                </a:lnTo>
                <a:lnTo>
                  <a:pt x="3724" y="3865"/>
                </a:lnTo>
                <a:lnTo>
                  <a:pt x="3724" y="3833"/>
                </a:lnTo>
                <a:lnTo>
                  <a:pt x="3721" y="3830"/>
                </a:lnTo>
                <a:lnTo>
                  <a:pt x="3715" y="3827"/>
                </a:lnTo>
                <a:lnTo>
                  <a:pt x="3708" y="3825"/>
                </a:lnTo>
                <a:lnTo>
                  <a:pt x="3704" y="3826"/>
                </a:lnTo>
                <a:lnTo>
                  <a:pt x="3693" y="3835"/>
                </a:lnTo>
                <a:lnTo>
                  <a:pt x="3682" y="3844"/>
                </a:lnTo>
                <a:lnTo>
                  <a:pt x="3670" y="3852"/>
                </a:lnTo>
                <a:lnTo>
                  <a:pt x="3658" y="3861"/>
                </a:lnTo>
                <a:lnTo>
                  <a:pt x="3647" y="3869"/>
                </a:lnTo>
                <a:lnTo>
                  <a:pt x="3635" y="3876"/>
                </a:lnTo>
                <a:lnTo>
                  <a:pt x="3624" y="3884"/>
                </a:lnTo>
                <a:lnTo>
                  <a:pt x="3612" y="3891"/>
                </a:lnTo>
                <a:lnTo>
                  <a:pt x="3601" y="3899"/>
                </a:lnTo>
                <a:lnTo>
                  <a:pt x="3589" y="3907"/>
                </a:lnTo>
                <a:lnTo>
                  <a:pt x="3578" y="3915"/>
                </a:lnTo>
                <a:lnTo>
                  <a:pt x="3568" y="3923"/>
                </a:lnTo>
                <a:lnTo>
                  <a:pt x="3557" y="3932"/>
                </a:lnTo>
                <a:lnTo>
                  <a:pt x="3548" y="3942"/>
                </a:lnTo>
                <a:lnTo>
                  <a:pt x="3538" y="3952"/>
                </a:lnTo>
                <a:lnTo>
                  <a:pt x="3529" y="3963"/>
                </a:lnTo>
                <a:lnTo>
                  <a:pt x="3522" y="3973"/>
                </a:lnTo>
                <a:lnTo>
                  <a:pt x="3515" y="3983"/>
                </a:lnTo>
                <a:lnTo>
                  <a:pt x="3508" y="3994"/>
                </a:lnTo>
                <a:lnTo>
                  <a:pt x="3503" y="4005"/>
                </a:lnTo>
                <a:lnTo>
                  <a:pt x="3497" y="4018"/>
                </a:lnTo>
                <a:lnTo>
                  <a:pt x="3492" y="4029"/>
                </a:lnTo>
                <a:lnTo>
                  <a:pt x="3487" y="4041"/>
                </a:lnTo>
                <a:lnTo>
                  <a:pt x="3482" y="4052"/>
                </a:lnTo>
                <a:lnTo>
                  <a:pt x="3479" y="4057"/>
                </a:lnTo>
                <a:lnTo>
                  <a:pt x="3475" y="4060"/>
                </a:lnTo>
                <a:lnTo>
                  <a:pt x="3470" y="4062"/>
                </a:lnTo>
                <a:lnTo>
                  <a:pt x="3466" y="4063"/>
                </a:lnTo>
                <a:lnTo>
                  <a:pt x="3461" y="4062"/>
                </a:lnTo>
                <a:lnTo>
                  <a:pt x="3457" y="4062"/>
                </a:lnTo>
                <a:lnTo>
                  <a:pt x="3454" y="4060"/>
                </a:lnTo>
                <a:lnTo>
                  <a:pt x="3452" y="4059"/>
                </a:lnTo>
                <a:lnTo>
                  <a:pt x="3436" y="4032"/>
                </a:lnTo>
                <a:lnTo>
                  <a:pt x="3421" y="4005"/>
                </a:lnTo>
                <a:lnTo>
                  <a:pt x="3408" y="3977"/>
                </a:lnTo>
                <a:lnTo>
                  <a:pt x="3396" y="3950"/>
                </a:lnTo>
                <a:lnTo>
                  <a:pt x="3385" y="3921"/>
                </a:lnTo>
                <a:lnTo>
                  <a:pt x="3373" y="3894"/>
                </a:lnTo>
                <a:lnTo>
                  <a:pt x="3360" y="3866"/>
                </a:lnTo>
                <a:lnTo>
                  <a:pt x="3344" y="3838"/>
                </a:lnTo>
                <a:lnTo>
                  <a:pt x="3338" y="3821"/>
                </a:lnTo>
                <a:lnTo>
                  <a:pt x="3333" y="3801"/>
                </a:lnTo>
                <a:lnTo>
                  <a:pt x="3328" y="3783"/>
                </a:lnTo>
                <a:lnTo>
                  <a:pt x="3319" y="3771"/>
                </a:lnTo>
                <a:lnTo>
                  <a:pt x="3298" y="3759"/>
                </a:lnTo>
                <a:lnTo>
                  <a:pt x="3279" y="3747"/>
                </a:lnTo>
                <a:lnTo>
                  <a:pt x="3261" y="3734"/>
                </a:lnTo>
                <a:lnTo>
                  <a:pt x="3245" y="3720"/>
                </a:lnTo>
                <a:lnTo>
                  <a:pt x="3230" y="3704"/>
                </a:lnTo>
                <a:lnTo>
                  <a:pt x="3218" y="3685"/>
                </a:lnTo>
                <a:lnTo>
                  <a:pt x="3206" y="3664"/>
                </a:lnTo>
                <a:lnTo>
                  <a:pt x="3197" y="3641"/>
                </a:lnTo>
                <a:lnTo>
                  <a:pt x="3193" y="3634"/>
                </a:lnTo>
                <a:lnTo>
                  <a:pt x="3186" y="3630"/>
                </a:lnTo>
                <a:lnTo>
                  <a:pt x="3177" y="3628"/>
                </a:lnTo>
                <a:lnTo>
                  <a:pt x="3167" y="3627"/>
                </a:lnTo>
                <a:lnTo>
                  <a:pt x="3155" y="3627"/>
                </a:lnTo>
                <a:lnTo>
                  <a:pt x="3144" y="3627"/>
                </a:lnTo>
                <a:lnTo>
                  <a:pt x="3132" y="3628"/>
                </a:lnTo>
                <a:lnTo>
                  <a:pt x="3120" y="3629"/>
                </a:lnTo>
                <a:lnTo>
                  <a:pt x="3111" y="3627"/>
                </a:lnTo>
                <a:lnTo>
                  <a:pt x="3105" y="3622"/>
                </a:lnTo>
                <a:lnTo>
                  <a:pt x="3099" y="3615"/>
                </a:lnTo>
                <a:lnTo>
                  <a:pt x="3095" y="3607"/>
                </a:lnTo>
                <a:lnTo>
                  <a:pt x="3092" y="3599"/>
                </a:lnTo>
                <a:lnTo>
                  <a:pt x="3088" y="3592"/>
                </a:lnTo>
                <a:lnTo>
                  <a:pt x="3083" y="3586"/>
                </a:lnTo>
                <a:lnTo>
                  <a:pt x="3077" y="3582"/>
                </a:lnTo>
                <a:lnTo>
                  <a:pt x="3063" y="3580"/>
                </a:lnTo>
                <a:lnTo>
                  <a:pt x="3048" y="3581"/>
                </a:lnTo>
                <a:lnTo>
                  <a:pt x="3034" y="3584"/>
                </a:lnTo>
                <a:lnTo>
                  <a:pt x="3020" y="3589"/>
                </a:lnTo>
                <a:lnTo>
                  <a:pt x="3004" y="3593"/>
                </a:lnTo>
                <a:lnTo>
                  <a:pt x="2990" y="3596"/>
                </a:lnTo>
                <a:lnTo>
                  <a:pt x="2975" y="3597"/>
                </a:lnTo>
                <a:lnTo>
                  <a:pt x="2960" y="3595"/>
                </a:lnTo>
                <a:lnTo>
                  <a:pt x="2953" y="3592"/>
                </a:lnTo>
                <a:lnTo>
                  <a:pt x="2947" y="3588"/>
                </a:lnTo>
                <a:lnTo>
                  <a:pt x="2941" y="3583"/>
                </a:lnTo>
                <a:lnTo>
                  <a:pt x="2935" y="3577"/>
                </a:lnTo>
                <a:lnTo>
                  <a:pt x="2930" y="3572"/>
                </a:lnTo>
                <a:lnTo>
                  <a:pt x="2925" y="3566"/>
                </a:lnTo>
                <a:lnTo>
                  <a:pt x="2921" y="3562"/>
                </a:lnTo>
                <a:lnTo>
                  <a:pt x="2916" y="3560"/>
                </a:lnTo>
                <a:lnTo>
                  <a:pt x="2890" y="3553"/>
                </a:lnTo>
                <a:lnTo>
                  <a:pt x="2864" y="3548"/>
                </a:lnTo>
                <a:lnTo>
                  <a:pt x="2837" y="3543"/>
                </a:lnTo>
                <a:lnTo>
                  <a:pt x="2811" y="3541"/>
                </a:lnTo>
                <a:lnTo>
                  <a:pt x="2785" y="3540"/>
                </a:lnTo>
                <a:lnTo>
                  <a:pt x="2758" y="3541"/>
                </a:lnTo>
                <a:lnTo>
                  <a:pt x="2732" y="3542"/>
                </a:lnTo>
                <a:lnTo>
                  <a:pt x="2706" y="3545"/>
                </a:lnTo>
                <a:lnTo>
                  <a:pt x="2679" y="3550"/>
                </a:lnTo>
                <a:lnTo>
                  <a:pt x="2653" y="3554"/>
                </a:lnTo>
                <a:lnTo>
                  <a:pt x="2627" y="3559"/>
                </a:lnTo>
                <a:lnTo>
                  <a:pt x="2600" y="3565"/>
                </a:lnTo>
                <a:lnTo>
                  <a:pt x="2575" y="3571"/>
                </a:lnTo>
                <a:lnTo>
                  <a:pt x="2549" y="3578"/>
                </a:lnTo>
                <a:lnTo>
                  <a:pt x="2522" y="3585"/>
                </a:lnTo>
                <a:lnTo>
                  <a:pt x="2497" y="3592"/>
                </a:lnTo>
                <a:lnTo>
                  <a:pt x="2482" y="3597"/>
                </a:lnTo>
                <a:lnTo>
                  <a:pt x="2466" y="3601"/>
                </a:lnTo>
                <a:lnTo>
                  <a:pt x="2451" y="3606"/>
                </a:lnTo>
                <a:lnTo>
                  <a:pt x="2436" y="3611"/>
                </a:lnTo>
                <a:lnTo>
                  <a:pt x="2421" y="3617"/>
                </a:lnTo>
                <a:lnTo>
                  <a:pt x="2407" y="3622"/>
                </a:lnTo>
                <a:lnTo>
                  <a:pt x="2393" y="3629"/>
                </a:lnTo>
                <a:lnTo>
                  <a:pt x="2379" y="3635"/>
                </a:lnTo>
                <a:lnTo>
                  <a:pt x="2364" y="3641"/>
                </a:lnTo>
                <a:lnTo>
                  <a:pt x="2350" y="3648"/>
                </a:lnTo>
                <a:lnTo>
                  <a:pt x="2336" y="3655"/>
                </a:lnTo>
                <a:lnTo>
                  <a:pt x="2322" y="3662"/>
                </a:lnTo>
                <a:lnTo>
                  <a:pt x="2308" y="3669"/>
                </a:lnTo>
                <a:lnTo>
                  <a:pt x="2294" y="3677"/>
                </a:lnTo>
                <a:lnTo>
                  <a:pt x="2280" y="3685"/>
                </a:lnTo>
                <a:lnTo>
                  <a:pt x="2265" y="3694"/>
                </a:lnTo>
                <a:lnTo>
                  <a:pt x="2259" y="3697"/>
                </a:lnTo>
                <a:lnTo>
                  <a:pt x="2253" y="3700"/>
                </a:lnTo>
                <a:lnTo>
                  <a:pt x="2246" y="3703"/>
                </a:lnTo>
                <a:lnTo>
                  <a:pt x="2239" y="3704"/>
                </a:lnTo>
                <a:lnTo>
                  <a:pt x="2232" y="3705"/>
                </a:lnTo>
                <a:lnTo>
                  <a:pt x="2225" y="3707"/>
                </a:lnTo>
                <a:lnTo>
                  <a:pt x="2217" y="3708"/>
                </a:lnTo>
                <a:lnTo>
                  <a:pt x="2210" y="3709"/>
                </a:lnTo>
                <a:lnTo>
                  <a:pt x="2194" y="3713"/>
                </a:lnTo>
                <a:lnTo>
                  <a:pt x="2180" y="3719"/>
                </a:lnTo>
                <a:lnTo>
                  <a:pt x="2167" y="3726"/>
                </a:lnTo>
                <a:lnTo>
                  <a:pt x="2155" y="3733"/>
                </a:lnTo>
                <a:lnTo>
                  <a:pt x="2142" y="3741"/>
                </a:lnTo>
                <a:lnTo>
                  <a:pt x="2129" y="3748"/>
                </a:lnTo>
                <a:lnTo>
                  <a:pt x="2116" y="3754"/>
                </a:lnTo>
                <a:lnTo>
                  <a:pt x="2100" y="3760"/>
                </a:lnTo>
                <a:lnTo>
                  <a:pt x="2088" y="3764"/>
                </a:lnTo>
                <a:lnTo>
                  <a:pt x="2076" y="3769"/>
                </a:lnTo>
                <a:lnTo>
                  <a:pt x="2063" y="3773"/>
                </a:lnTo>
                <a:lnTo>
                  <a:pt x="2052" y="3779"/>
                </a:lnTo>
                <a:lnTo>
                  <a:pt x="2040" y="3785"/>
                </a:lnTo>
                <a:lnTo>
                  <a:pt x="2027" y="3791"/>
                </a:lnTo>
                <a:lnTo>
                  <a:pt x="2016" y="3797"/>
                </a:lnTo>
                <a:lnTo>
                  <a:pt x="2005" y="3804"/>
                </a:lnTo>
                <a:lnTo>
                  <a:pt x="1994" y="3811"/>
                </a:lnTo>
                <a:lnTo>
                  <a:pt x="1984" y="3818"/>
                </a:lnTo>
                <a:lnTo>
                  <a:pt x="1974" y="3826"/>
                </a:lnTo>
                <a:lnTo>
                  <a:pt x="1964" y="3834"/>
                </a:lnTo>
                <a:lnTo>
                  <a:pt x="1954" y="3842"/>
                </a:lnTo>
                <a:lnTo>
                  <a:pt x="1944" y="3851"/>
                </a:lnTo>
                <a:lnTo>
                  <a:pt x="1935" y="3861"/>
                </a:lnTo>
                <a:lnTo>
                  <a:pt x="1926" y="3871"/>
                </a:lnTo>
                <a:lnTo>
                  <a:pt x="1916" y="3883"/>
                </a:lnTo>
                <a:lnTo>
                  <a:pt x="1906" y="3895"/>
                </a:lnTo>
                <a:lnTo>
                  <a:pt x="1896" y="3907"/>
                </a:lnTo>
                <a:lnTo>
                  <a:pt x="1886" y="3919"/>
                </a:lnTo>
                <a:lnTo>
                  <a:pt x="1877" y="3931"/>
                </a:lnTo>
                <a:lnTo>
                  <a:pt x="1866" y="3945"/>
                </a:lnTo>
                <a:lnTo>
                  <a:pt x="1856" y="3957"/>
                </a:lnTo>
                <a:lnTo>
                  <a:pt x="1847" y="3969"/>
                </a:lnTo>
                <a:lnTo>
                  <a:pt x="1837" y="3980"/>
                </a:lnTo>
                <a:lnTo>
                  <a:pt x="1827" y="3992"/>
                </a:lnTo>
                <a:lnTo>
                  <a:pt x="1816" y="4003"/>
                </a:lnTo>
                <a:lnTo>
                  <a:pt x="1806" y="4015"/>
                </a:lnTo>
                <a:lnTo>
                  <a:pt x="1795" y="4026"/>
                </a:lnTo>
                <a:lnTo>
                  <a:pt x="1782" y="4036"/>
                </a:lnTo>
                <a:lnTo>
                  <a:pt x="1770" y="4046"/>
                </a:lnTo>
                <a:lnTo>
                  <a:pt x="1757" y="4055"/>
                </a:lnTo>
                <a:lnTo>
                  <a:pt x="1748" y="4061"/>
                </a:lnTo>
                <a:lnTo>
                  <a:pt x="1738" y="4067"/>
                </a:lnTo>
                <a:lnTo>
                  <a:pt x="1729" y="4072"/>
                </a:lnTo>
                <a:lnTo>
                  <a:pt x="1720" y="4077"/>
                </a:lnTo>
                <a:lnTo>
                  <a:pt x="1710" y="4081"/>
                </a:lnTo>
                <a:lnTo>
                  <a:pt x="1699" y="4085"/>
                </a:lnTo>
                <a:lnTo>
                  <a:pt x="1689" y="4088"/>
                </a:lnTo>
                <a:lnTo>
                  <a:pt x="1679" y="4090"/>
                </a:lnTo>
                <a:lnTo>
                  <a:pt x="1669" y="4093"/>
                </a:lnTo>
                <a:lnTo>
                  <a:pt x="1659" y="4094"/>
                </a:lnTo>
                <a:lnTo>
                  <a:pt x="1648" y="4094"/>
                </a:lnTo>
                <a:lnTo>
                  <a:pt x="1637" y="4094"/>
                </a:lnTo>
                <a:lnTo>
                  <a:pt x="1626" y="4092"/>
                </a:lnTo>
                <a:lnTo>
                  <a:pt x="1614" y="4089"/>
                </a:lnTo>
                <a:lnTo>
                  <a:pt x="1603" y="4086"/>
                </a:lnTo>
                <a:lnTo>
                  <a:pt x="1591" y="4082"/>
                </a:lnTo>
                <a:lnTo>
                  <a:pt x="1588" y="4082"/>
                </a:lnTo>
                <a:lnTo>
                  <a:pt x="1583" y="4083"/>
                </a:lnTo>
                <a:lnTo>
                  <a:pt x="1579" y="4086"/>
                </a:lnTo>
                <a:lnTo>
                  <a:pt x="1574" y="4089"/>
                </a:lnTo>
                <a:lnTo>
                  <a:pt x="1568" y="4094"/>
                </a:lnTo>
                <a:lnTo>
                  <a:pt x="1562" y="4098"/>
                </a:lnTo>
                <a:lnTo>
                  <a:pt x="1557" y="4100"/>
                </a:lnTo>
                <a:lnTo>
                  <a:pt x="1551" y="4101"/>
                </a:lnTo>
                <a:lnTo>
                  <a:pt x="1535" y="4101"/>
                </a:lnTo>
                <a:lnTo>
                  <a:pt x="1520" y="4102"/>
                </a:lnTo>
                <a:lnTo>
                  <a:pt x="1506" y="4104"/>
                </a:lnTo>
                <a:lnTo>
                  <a:pt x="1491" y="4107"/>
                </a:lnTo>
                <a:lnTo>
                  <a:pt x="1477" y="4110"/>
                </a:lnTo>
                <a:lnTo>
                  <a:pt x="1463" y="4114"/>
                </a:lnTo>
                <a:lnTo>
                  <a:pt x="1448" y="4119"/>
                </a:lnTo>
                <a:lnTo>
                  <a:pt x="1434" y="4123"/>
                </a:lnTo>
                <a:lnTo>
                  <a:pt x="1420" y="4129"/>
                </a:lnTo>
                <a:lnTo>
                  <a:pt x="1406" y="4134"/>
                </a:lnTo>
                <a:lnTo>
                  <a:pt x="1392" y="4140"/>
                </a:lnTo>
                <a:lnTo>
                  <a:pt x="1379" y="4146"/>
                </a:lnTo>
                <a:lnTo>
                  <a:pt x="1364" y="4151"/>
                </a:lnTo>
                <a:lnTo>
                  <a:pt x="1350" y="4157"/>
                </a:lnTo>
                <a:lnTo>
                  <a:pt x="1337" y="4163"/>
                </a:lnTo>
                <a:lnTo>
                  <a:pt x="1323" y="4170"/>
                </a:lnTo>
                <a:lnTo>
                  <a:pt x="1308" y="4179"/>
                </a:lnTo>
                <a:lnTo>
                  <a:pt x="1296" y="4191"/>
                </a:lnTo>
                <a:lnTo>
                  <a:pt x="1287" y="4205"/>
                </a:lnTo>
                <a:lnTo>
                  <a:pt x="1280" y="4219"/>
                </a:lnTo>
                <a:lnTo>
                  <a:pt x="1274" y="4234"/>
                </a:lnTo>
                <a:lnTo>
                  <a:pt x="1267" y="4248"/>
                </a:lnTo>
                <a:lnTo>
                  <a:pt x="1258" y="4259"/>
                </a:lnTo>
                <a:lnTo>
                  <a:pt x="1245" y="4267"/>
                </a:lnTo>
                <a:lnTo>
                  <a:pt x="1226" y="4275"/>
                </a:lnTo>
                <a:lnTo>
                  <a:pt x="1208" y="4283"/>
                </a:lnTo>
                <a:lnTo>
                  <a:pt x="1190" y="4291"/>
                </a:lnTo>
                <a:lnTo>
                  <a:pt x="1174" y="4300"/>
                </a:lnTo>
                <a:lnTo>
                  <a:pt x="1157" y="4309"/>
                </a:lnTo>
                <a:lnTo>
                  <a:pt x="1141" y="4319"/>
                </a:lnTo>
                <a:lnTo>
                  <a:pt x="1124" y="4330"/>
                </a:lnTo>
                <a:lnTo>
                  <a:pt x="1107" y="4341"/>
                </a:lnTo>
                <a:lnTo>
                  <a:pt x="1095" y="4349"/>
                </a:lnTo>
                <a:lnTo>
                  <a:pt x="1083" y="4356"/>
                </a:lnTo>
                <a:lnTo>
                  <a:pt x="1070" y="4364"/>
                </a:lnTo>
                <a:lnTo>
                  <a:pt x="1057" y="4371"/>
                </a:lnTo>
                <a:lnTo>
                  <a:pt x="1043" y="4378"/>
                </a:lnTo>
                <a:lnTo>
                  <a:pt x="1030" y="4385"/>
                </a:lnTo>
                <a:lnTo>
                  <a:pt x="1016" y="4391"/>
                </a:lnTo>
                <a:lnTo>
                  <a:pt x="1002" y="4396"/>
                </a:lnTo>
                <a:lnTo>
                  <a:pt x="988" y="4400"/>
                </a:lnTo>
                <a:lnTo>
                  <a:pt x="973" y="4404"/>
                </a:lnTo>
                <a:lnTo>
                  <a:pt x="958" y="4406"/>
                </a:lnTo>
                <a:lnTo>
                  <a:pt x="943" y="4407"/>
                </a:lnTo>
                <a:lnTo>
                  <a:pt x="928" y="4406"/>
                </a:lnTo>
                <a:lnTo>
                  <a:pt x="914" y="4403"/>
                </a:lnTo>
                <a:lnTo>
                  <a:pt x="899" y="4397"/>
                </a:lnTo>
                <a:lnTo>
                  <a:pt x="884" y="4391"/>
                </a:lnTo>
                <a:lnTo>
                  <a:pt x="878" y="4390"/>
                </a:lnTo>
                <a:lnTo>
                  <a:pt x="873" y="4390"/>
                </a:lnTo>
                <a:lnTo>
                  <a:pt x="867" y="4391"/>
                </a:lnTo>
                <a:lnTo>
                  <a:pt x="862" y="4392"/>
                </a:lnTo>
                <a:lnTo>
                  <a:pt x="857" y="4394"/>
                </a:lnTo>
                <a:lnTo>
                  <a:pt x="852" y="4395"/>
                </a:lnTo>
                <a:lnTo>
                  <a:pt x="848" y="4396"/>
                </a:lnTo>
                <a:lnTo>
                  <a:pt x="844" y="4395"/>
                </a:lnTo>
                <a:lnTo>
                  <a:pt x="826" y="4388"/>
                </a:lnTo>
                <a:lnTo>
                  <a:pt x="808" y="4382"/>
                </a:lnTo>
                <a:lnTo>
                  <a:pt x="788" y="4378"/>
                </a:lnTo>
                <a:lnTo>
                  <a:pt x="770" y="4375"/>
                </a:lnTo>
                <a:lnTo>
                  <a:pt x="753" y="4372"/>
                </a:lnTo>
                <a:lnTo>
                  <a:pt x="735" y="4368"/>
                </a:lnTo>
                <a:lnTo>
                  <a:pt x="719" y="4363"/>
                </a:lnTo>
                <a:lnTo>
                  <a:pt x="702" y="4357"/>
                </a:lnTo>
                <a:lnTo>
                  <a:pt x="675" y="4339"/>
                </a:lnTo>
                <a:lnTo>
                  <a:pt x="655" y="4314"/>
                </a:lnTo>
                <a:lnTo>
                  <a:pt x="643" y="4285"/>
                </a:lnTo>
                <a:lnTo>
                  <a:pt x="637" y="4252"/>
                </a:lnTo>
                <a:lnTo>
                  <a:pt x="639" y="4217"/>
                </a:lnTo>
                <a:lnTo>
                  <a:pt x="649" y="4183"/>
                </a:lnTo>
                <a:lnTo>
                  <a:pt x="666" y="4149"/>
                </a:lnTo>
                <a:lnTo>
                  <a:pt x="691" y="4120"/>
                </a:lnTo>
                <a:lnTo>
                  <a:pt x="706" y="4100"/>
                </a:lnTo>
                <a:lnTo>
                  <a:pt x="712" y="4077"/>
                </a:lnTo>
                <a:lnTo>
                  <a:pt x="711" y="4052"/>
                </a:lnTo>
                <a:lnTo>
                  <a:pt x="705" y="4027"/>
                </a:lnTo>
                <a:lnTo>
                  <a:pt x="695" y="3999"/>
                </a:lnTo>
                <a:lnTo>
                  <a:pt x="684" y="3972"/>
                </a:lnTo>
                <a:lnTo>
                  <a:pt x="672" y="3945"/>
                </a:lnTo>
                <a:lnTo>
                  <a:pt x="663" y="3918"/>
                </a:lnTo>
                <a:lnTo>
                  <a:pt x="657" y="3908"/>
                </a:lnTo>
                <a:lnTo>
                  <a:pt x="648" y="3900"/>
                </a:lnTo>
                <a:lnTo>
                  <a:pt x="640" y="3892"/>
                </a:lnTo>
                <a:lnTo>
                  <a:pt x="634" y="3883"/>
                </a:lnTo>
                <a:lnTo>
                  <a:pt x="626" y="3864"/>
                </a:lnTo>
                <a:lnTo>
                  <a:pt x="618" y="3845"/>
                </a:lnTo>
                <a:lnTo>
                  <a:pt x="608" y="3829"/>
                </a:lnTo>
                <a:lnTo>
                  <a:pt x="599" y="3813"/>
                </a:lnTo>
                <a:lnTo>
                  <a:pt x="588" y="3798"/>
                </a:lnTo>
                <a:lnTo>
                  <a:pt x="578" y="3782"/>
                </a:lnTo>
                <a:lnTo>
                  <a:pt x="568" y="3764"/>
                </a:lnTo>
                <a:lnTo>
                  <a:pt x="558" y="3747"/>
                </a:lnTo>
                <a:lnTo>
                  <a:pt x="553" y="3734"/>
                </a:lnTo>
                <a:lnTo>
                  <a:pt x="549" y="3720"/>
                </a:lnTo>
                <a:lnTo>
                  <a:pt x="547" y="3706"/>
                </a:lnTo>
                <a:lnTo>
                  <a:pt x="545" y="3690"/>
                </a:lnTo>
                <a:lnTo>
                  <a:pt x="543" y="3677"/>
                </a:lnTo>
                <a:lnTo>
                  <a:pt x="538" y="3663"/>
                </a:lnTo>
                <a:lnTo>
                  <a:pt x="531" y="3651"/>
                </a:lnTo>
                <a:lnTo>
                  <a:pt x="520" y="3641"/>
                </a:lnTo>
                <a:lnTo>
                  <a:pt x="505" y="3630"/>
                </a:lnTo>
                <a:lnTo>
                  <a:pt x="492" y="3618"/>
                </a:lnTo>
                <a:lnTo>
                  <a:pt x="479" y="3606"/>
                </a:lnTo>
                <a:lnTo>
                  <a:pt x="467" y="3594"/>
                </a:lnTo>
                <a:lnTo>
                  <a:pt x="457" y="3582"/>
                </a:lnTo>
                <a:lnTo>
                  <a:pt x="449" y="3569"/>
                </a:lnTo>
                <a:lnTo>
                  <a:pt x="443" y="3556"/>
                </a:lnTo>
                <a:lnTo>
                  <a:pt x="438" y="3543"/>
                </a:lnTo>
                <a:lnTo>
                  <a:pt x="428" y="3512"/>
                </a:lnTo>
                <a:lnTo>
                  <a:pt x="417" y="3481"/>
                </a:lnTo>
                <a:lnTo>
                  <a:pt x="404" y="3450"/>
                </a:lnTo>
                <a:lnTo>
                  <a:pt x="391" y="3421"/>
                </a:lnTo>
                <a:lnTo>
                  <a:pt x="376" y="3392"/>
                </a:lnTo>
                <a:lnTo>
                  <a:pt x="361" y="3362"/>
                </a:lnTo>
                <a:lnTo>
                  <a:pt x="346" y="3334"/>
                </a:lnTo>
                <a:lnTo>
                  <a:pt x="331" y="3305"/>
                </a:lnTo>
                <a:lnTo>
                  <a:pt x="315" y="3278"/>
                </a:lnTo>
                <a:lnTo>
                  <a:pt x="298" y="3250"/>
                </a:lnTo>
                <a:lnTo>
                  <a:pt x="282" y="3222"/>
                </a:lnTo>
                <a:lnTo>
                  <a:pt x="266" y="3194"/>
                </a:lnTo>
                <a:lnTo>
                  <a:pt x="250" y="3167"/>
                </a:lnTo>
                <a:lnTo>
                  <a:pt x="234" y="3138"/>
                </a:lnTo>
                <a:lnTo>
                  <a:pt x="218" y="3110"/>
                </a:lnTo>
                <a:lnTo>
                  <a:pt x="203" y="3080"/>
                </a:lnTo>
                <a:lnTo>
                  <a:pt x="196" y="3065"/>
                </a:lnTo>
                <a:lnTo>
                  <a:pt x="191" y="3048"/>
                </a:lnTo>
                <a:lnTo>
                  <a:pt x="190" y="3031"/>
                </a:lnTo>
                <a:lnTo>
                  <a:pt x="195" y="3016"/>
                </a:lnTo>
                <a:lnTo>
                  <a:pt x="203" y="3006"/>
                </a:lnTo>
                <a:lnTo>
                  <a:pt x="213" y="2997"/>
                </a:lnTo>
                <a:lnTo>
                  <a:pt x="226" y="2991"/>
                </a:lnTo>
                <a:lnTo>
                  <a:pt x="238" y="2985"/>
                </a:lnTo>
                <a:lnTo>
                  <a:pt x="248" y="2979"/>
                </a:lnTo>
                <a:lnTo>
                  <a:pt x="253" y="2972"/>
                </a:lnTo>
                <a:lnTo>
                  <a:pt x="254" y="2963"/>
                </a:lnTo>
                <a:lnTo>
                  <a:pt x="247" y="2951"/>
                </a:lnTo>
                <a:lnTo>
                  <a:pt x="220" y="2915"/>
                </a:lnTo>
                <a:lnTo>
                  <a:pt x="199" y="2878"/>
                </a:lnTo>
                <a:lnTo>
                  <a:pt x="181" y="2839"/>
                </a:lnTo>
                <a:lnTo>
                  <a:pt x="166" y="2800"/>
                </a:lnTo>
                <a:lnTo>
                  <a:pt x="152" y="2760"/>
                </a:lnTo>
                <a:lnTo>
                  <a:pt x="137" y="2720"/>
                </a:lnTo>
                <a:lnTo>
                  <a:pt x="121" y="2680"/>
                </a:lnTo>
                <a:lnTo>
                  <a:pt x="103" y="2641"/>
                </a:lnTo>
                <a:lnTo>
                  <a:pt x="91" y="2604"/>
                </a:lnTo>
                <a:lnTo>
                  <a:pt x="91" y="2567"/>
                </a:lnTo>
                <a:lnTo>
                  <a:pt x="97" y="2528"/>
                </a:lnTo>
                <a:lnTo>
                  <a:pt x="104" y="2490"/>
                </a:lnTo>
                <a:lnTo>
                  <a:pt x="104" y="2484"/>
                </a:lnTo>
                <a:lnTo>
                  <a:pt x="102" y="2478"/>
                </a:lnTo>
                <a:lnTo>
                  <a:pt x="98" y="2472"/>
                </a:lnTo>
                <a:lnTo>
                  <a:pt x="93" y="2467"/>
                </a:lnTo>
                <a:lnTo>
                  <a:pt x="87" y="2461"/>
                </a:lnTo>
                <a:lnTo>
                  <a:pt x="82" y="2454"/>
                </a:lnTo>
                <a:lnTo>
                  <a:pt x="78" y="2447"/>
                </a:lnTo>
                <a:lnTo>
                  <a:pt x="75" y="2440"/>
                </a:lnTo>
                <a:lnTo>
                  <a:pt x="74" y="2431"/>
                </a:lnTo>
                <a:lnTo>
                  <a:pt x="74" y="2423"/>
                </a:lnTo>
                <a:lnTo>
                  <a:pt x="75" y="2414"/>
                </a:lnTo>
                <a:lnTo>
                  <a:pt x="75" y="2406"/>
                </a:lnTo>
                <a:lnTo>
                  <a:pt x="75" y="2397"/>
                </a:lnTo>
                <a:lnTo>
                  <a:pt x="76" y="2389"/>
                </a:lnTo>
                <a:lnTo>
                  <a:pt x="74" y="2382"/>
                </a:lnTo>
                <a:lnTo>
                  <a:pt x="68" y="2374"/>
                </a:lnTo>
                <a:lnTo>
                  <a:pt x="56" y="2365"/>
                </a:lnTo>
                <a:lnTo>
                  <a:pt x="47" y="2356"/>
                </a:lnTo>
                <a:lnTo>
                  <a:pt x="39" y="2345"/>
                </a:lnTo>
                <a:lnTo>
                  <a:pt x="33" y="2334"/>
                </a:lnTo>
                <a:lnTo>
                  <a:pt x="26" y="2323"/>
                </a:lnTo>
                <a:lnTo>
                  <a:pt x="20" y="2311"/>
                </a:lnTo>
                <a:lnTo>
                  <a:pt x="14" y="2299"/>
                </a:lnTo>
                <a:lnTo>
                  <a:pt x="8" y="2288"/>
                </a:lnTo>
                <a:lnTo>
                  <a:pt x="1" y="2269"/>
                </a:lnTo>
                <a:lnTo>
                  <a:pt x="0" y="2247"/>
                </a:lnTo>
                <a:lnTo>
                  <a:pt x="4" y="2227"/>
                </a:lnTo>
                <a:lnTo>
                  <a:pt x="13" y="2209"/>
                </a:lnTo>
                <a:lnTo>
                  <a:pt x="25" y="2198"/>
                </a:lnTo>
                <a:lnTo>
                  <a:pt x="38" y="2192"/>
                </a:lnTo>
                <a:lnTo>
                  <a:pt x="52" y="2192"/>
                </a:lnTo>
                <a:lnTo>
                  <a:pt x="67" y="2195"/>
                </a:lnTo>
                <a:lnTo>
                  <a:pt x="82" y="2201"/>
                </a:lnTo>
                <a:lnTo>
                  <a:pt x="96" y="2207"/>
                </a:lnTo>
                <a:lnTo>
                  <a:pt x="111" y="2214"/>
                </a:lnTo>
                <a:lnTo>
                  <a:pt x="125" y="2220"/>
                </a:lnTo>
                <a:close/>
              </a:path>
            </a:pathLst>
          </a:custGeom>
          <a:solidFill>
            <a:srgbClr val="FFCCCC">
              <a:alpha val="50000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9" name="Freeform 278"/>
          <p:cNvSpPr>
            <a:spLocks/>
          </p:cNvSpPr>
          <p:nvPr/>
        </p:nvSpPr>
        <p:spPr bwMode="auto">
          <a:xfrm>
            <a:off x="6457950" y="5460311"/>
            <a:ext cx="12700" cy="15875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93" y="0"/>
              </a:cxn>
              <a:cxn ang="0">
                <a:pos x="77" y="16"/>
              </a:cxn>
              <a:cxn ang="0">
                <a:pos x="64" y="35"/>
              </a:cxn>
              <a:cxn ang="0">
                <a:pos x="52" y="57"/>
              </a:cxn>
              <a:cxn ang="0">
                <a:pos x="42" y="77"/>
              </a:cxn>
              <a:cxn ang="0">
                <a:pos x="32" y="95"/>
              </a:cxn>
              <a:cxn ang="0">
                <a:pos x="23" y="107"/>
              </a:cxn>
              <a:cxn ang="0">
                <a:pos x="16" y="112"/>
              </a:cxn>
              <a:cxn ang="0">
                <a:pos x="8" y="111"/>
              </a:cxn>
              <a:cxn ang="0">
                <a:pos x="0" y="138"/>
              </a:cxn>
              <a:cxn ang="0">
                <a:pos x="23" y="139"/>
              </a:cxn>
              <a:cxn ang="0">
                <a:pos x="41" y="125"/>
              </a:cxn>
              <a:cxn ang="0">
                <a:pos x="54" y="109"/>
              </a:cxn>
              <a:cxn ang="0">
                <a:pos x="66" y="89"/>
              </a:cxn>
              <a:cxn ang="0">
                <a:pos x="76" y="69"/>
              </a:cxn>
              <a:cxn ang="0">
                <a:pos x="86" y="49"/>
              </a:cxn>
              <a:cxn ang="0">
                <a:pos x="97" y="32"/>
              </a:cxn>
              <a:cxn ang="0">
                <a:pos x="108" y="22"/>
              </a:cxn>
              <a:cxn ang="0">
                <a:pos x="109" y="22"/>
              </a:cxn>
              <a:cxn ang="0">
                <a:pos x="92" y="0"/>
              </a:cxn>
            </a:cxnLst>
            <a:rect l="0" t="0" r="r" b="b"/>
            <a:pathLst>
              <a:path w="109" h="139">
                <a:moveTo>
                  <a:pt x="92" y="0"/>
                </a:moveTo>
                <a:lnTo>
                  <a:pt x="93" y="0"/>
                </a:lnTo>
                <a:lnTo>
                  <a:pt x="77" y="16"/>
                </a:lnTo>
                <a:lnTo>
                  <a:pt x="64" y="35"/>
                </a:lnTo>
                <a:lnTo>
                  <a:pt x="52" y="57"/>
                </a:lnTo>
                <a:lnTo>
                  <a:pt x="42" y="77"/>
                </a:lnTo>
                <a:lnTo>
                  <a:pt x="32" y="95"/>
                </a:lnTo>
                <a:lnTo>
                  <a:pt x="23" y="107"/>
                </a:lnTo>
                <a:lnTo>
                  <a:pt x="16" y="112"/>
                </a:lnTo>
                <a:lnTo>
                  <a:pt x="8" y="111"/>
                </a:lnTo>
                <a:lnTo>
                  <a:pt x="0" y="138"/>
                </a:lnTo>
                <a:lnTo>
                  <a:pt x="23" y="139"/>
                </a:lnTo>
                <a:lnTo>
                  <a:pt x="41" y="125"/>
                </a:lnTo>
                <a:lnTo>
                  <a:pt x="54" y="109"/>
                </a:lnTo>
                <a:lnTo>
                  <a:pt x="66" y="89"/>
                </a:lnTo>
                <a:lnTo>
                  <a:pt x="76" y="69"/>
                </a:lnTo>
                <a:lnTo>
                  <a:pt x="86" y="49"/>
                </a:lnTo>
                <a:lnTo>
                  <a:pt x="97" y="32"/>
                </a:lnTo>
                <a:lnTo>
                  <a:pt x="108" y="22"/>
                </a:lnTo>
                <a:lnTo>
                  <a:pt x="109" y="22"/>
                </a:lnTo>
                <a:lnTo>
                  <a:pt x="9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0" name="Freeform 279"/>
          <p:cNvSpPr>
            <a:spLocks/>
          </p:cNvSpPr>
          <p:nvPr/>
        </p:nvSpPr>
        <p:spPr bwMode="auto">
          <a:xfrm>
            <a:off x="6467475" y="5436499"/>
            <a:ext cx="34925" cy="26987"/>
          </a:xfrm>
          <a:custGeom>
            <a:avLst/>
            <a:gdLst/>
            <a:ahLst/>
            <a:cxnLst>
              <a:cxn ang="0">
                <a:pos x="280" y="0"/>
              </a:cxn>
              <a:cxn ang="0">
                <a:pos x="280" y="0"/>
              </a:cxn>
              <a:cxn ang="0">
                <a:pos x="261" y="12"/>
              </a:cxn>
              <a:cxn ang="0">
                <a:pos x="242" y="24"/>
              </a:cxn>
              <a:cxn ang="0">
                <a:pos x="224" y="35"/>
              </a:cxn>
              <a:cxn ang="0">
                <a:pos x="207" y="47"/>
              </a:cxn>
              <a:cxn ang="0">
                <a:pos x="190" y="58"/>
              </a:cxn>
              <a:cxn ang="0">
                <a:pos x="171" y="70"/>
              </a:cxn>
              <a:cxn ang="0">
                <a:pos x="154" y="82"/>
              </a:cxn>
              <a:cxn ang="0">
                <a:pos x="138" y="95"/>
              </a:cxn>
              <a:cxn ang="0">
                <a:pos x="121" y="107"/>
              </a:cxn>
              <a:cxn ang="0">
                <a:pos x="104" y="120"/>
              </a:cxn>
              <a:cxn ang="0">
                <a:pos x="87" y="132"/>
              </a:cxn>
              <a:cxn ang="0">
                <a:pos x="70" y="145"/>
              </a:cxn>
              <a:cxn ang="0">
                <a:pos x="53" y="157"/>
              </a:cxn>
              <a:cxn ang="0">
                <a:pos x="36" y="171"/>
              </a:cxn>
              <a:cxn ang="0">
                <a:pos x="19" y="183"/>
              </a:cxn>
              <a:cxn ang="0">
                <a:pos x="0" y="196"/>
              </a:cxn>
              <a:cxn ang="0">
                <a:pos x="17" y="218"/>
              </a:cxn>
              <a:cxn ang="0">
                <a:pos x="35" y="205"/>
              </a:cxn>
              <a:cxn ang="0">
                <a:pos x="52" y="193"/>
              </a:cxn>
              <a:cxn ang="0">
                <a:pos x="69" y="180"/>
              </a:cxn>
              <a:cxn ang="0">
                <a:pos x="86" y="167"/>
              </a:cxn>
              <a:cxn ang="0">
                <a:pos x="104" y="154"/>
              </a:cxn>
              <a:cxn ang="0">
                <a:pos x="120" y="142"/>
              </a:cxn>
              <a:cxn ang="0">
                <a:pos x="137" y="129"/>
              </a:cxn>
              <a:cxn ang="0">
                <a:pos x="154" y="117"/>
              </a:cxn>
              <a:cxn ang="0">
                <a:pos x="170" y="105"/>
              </a:cxn>
              <a:cxn ang="0">
                <a:pos x="188" y="93"/>
              </a:cxn>
              <a:cxn ang="0">
                <a:pos x="204" y="80"/>
              </a:cxn>
              <a:cxn ang="0">
                <a:pos x="221" y="69"/>
              </a:cxn>
              <a:cxn ang="0">
                <a:pos x="238" y="57"/>
              </a:cxn>
              <a:cxn ang="0">
                <a:pos x="257" y="46"/>
              </a:cxn>
              <a:cxn ang="0">
                <a:pos x="275" y="35"/>
              </a:cxn>
              <a:cxn ang="0">
                <a:pos x="292" y="25"/>
              </a:cxn>
              <a:cxn ang="0">
                <a:pos x="292" y="25"/>
              </a:cxn>
              <a:cxn ang="0">
                <a:pos x="280" y="0"/>
              </a:cxn>
            </a:cxnLst>
            <a:rect l="0" t="0" r="r" b="b"/>
            <a:pathLst>
              <a:path w="292" h="218">
                <a:moveTo>
                  <a:pt x="280" y="0"/>
                </a:moveTo>
                <a:lnTo>
                  <a:pt x="280" y="0"/>
                </a:lnTo>
                <a:lnTo>
                  <a:pt x="261" y="12"/>
                </a:lnTo>
                <a:lnTo>
                  <a:pt x="242" y="24"/>
                </a:lnTo>
                <a:lnTo>
                  <a:pt x="224" y="35"/>
                </a:lnTo>
                <a:lnTo>
                  <a:pt x="207" y="47"/>
                </a:lnTo>
                <a:lnTo>
                  <a:pt x="190" y="58"/>
                </a:lnTo>
                <a:lnTo>
                  <a:pt x="171" y="70"/>
                </a:lnTo>
                <a:lnTo>
                  <a:pt x="154" y="82"/>
                </a:lnTo>
                <a:lnTo>
                  <a:pt x="138" y="95"/>
                </a:lnTo>
                <a:lnTo>
                  <a:pt x="121" y="107"/>
                </a:lnTo>
                <a:lnTo>
                  <a:pt x="104" y="120"/>
                </a:lnTo>
                <a:lnTo>
                  <a:pt x="87" y="132"/>
                </a:lnTo>
                <a:lnTo>
                  <a:pt x="70" y="145"/>
                </a:lnTo>
                <a:lnTo>
                  <a:pt x="53" y="157"/>
                </a:lnTo>
                <a:lnTo>
                  <a:pt x="36" y="171"/>
                </a:lnTo>
                <a:lnTo>
                  <a:pt x="19" y="183"/>
                </a:lnTo>
                <a:lnTo>
                  <a:pt x="0" y="196"/>
                </a:lnTo>
                <a:lnTo>
                  <a:pt x="17" y="218"/>
                </a:lnTo>
                <a:lnTo>
                  <a:pt x="35" y="205"/>
                </a:lnTo>
                <a:lnTo>
                  <a:pt x="52" y="193"/>
                </a:lnTo>
                <a:lnTo>
                  <a:pt x="69" y="180"/>
                </a:lnTo>
                <a:lnTo>
                  <a:pt x="86" y="167"/>
                </a:lnTo>
                <a:lnTo>
                  <a:pt x="104" y="154"/>
                </a:lnTo>
                <a:lnTo>
                  <a:pt x="120" y="142"/>
                </a:lnTo>
                <a:lnTo>
                  <a:pt x="137" y="129"/>
                </a:lnTo>
                <a:lnTo>
                  <a:pt x="154" y="117"/>
                </a:lnTo>
                <a:lnTo>
                  <a:pt x="170" y="105"/>
                </a:lnTo>
                <a:lnTo>
                  <a:pt x="188" y="93"/>
                </a:lnTo>
                <a:lnTo>
                  <a:pt x="204" y="80"/>
                </a:lnTo>
                <a:lnTo>
                  <a:pt x="221" y="69"/>
                </a:lnTo>
                <a:lnTo>
                  <a:pt x="238" y="57"/>
                </a:lnTo>
                <a:lnTo>
                  <a:pt x="257" y="46"/>
                </a:lnTo>
                <a:lnTo>
                  <a:pt x="275" y="35"/>
                </a:lnTo>
                <a:lnTo>
                  <a:pt x="292" y="25"/>
                </a:lnTo>
                <a:lnTo>
                  <a:pt x="292" y="25"/>
                </a:lnTo>
                <a:lnTo>
                  <a:pt x="28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" name="Freeform 280"/>
          <p:cNvSpPr>
            <a:spLocks/>
          </p:cNvSpPr>
          <p:nvPr/>
        </p:nvSpPr>
        <p:spPr bwMode="auto">
          <a:xfrm>
            <a:off x="6500813" y="5423799"/>
            <a:ext cx="26987" cy="15875"/>
          </a:xfrm>
          <a:custGeom>
            <a:avLst/>
            <a:gdLst/>
            <a:ahLst/>
            <a:cxnLst>
              <a:cxn ang="0">
                <a:pos x="208" y="0"/>
              </a:cxn>
              <a:cxn ang="0">
                <a:pos x="207" y="0"/>
              </a:cxn>
              <a:cxn ang="0">
                <a:pos x="197" y="11"/>
              </a:cxn>
              <a:cxn ang="0">
                <a:pos x="186" y="21"/>
              </a:cxn>
              <a:cxn ang="0">
                <a:pos x="175" y="29"/>
              </a:cxn>
              <a:cxn ang="0">
                <a:pos x="162" y="36"/>
              </a:cxn>
              <a:cxn ang="0">
                <a:pos x="150" y="43"/>
              </a:cxn>
              <a:cxn ang="0">
                <a:pos x="136" y="51"/>
              </a:cxn>
              <a:cxn ang="0">
                <a:pos x="124" y="57"/>
              </a:cxn>
              <a:cxn ang="0">
                <a:pos x="110" y="63"/>
              </a:cxn>
              <a:cxn ang="0">
                <a:pos x="98" y="67"/>
              </a:cxn>
              <a:cxn ang="0">
                <a:pos x="84" y="72"/>
              </a:cxn>
              <a:cxn ang="0">
                <a:pos x="70" y="77"/>
              </a:cxn>
              <a:cxn ang="0">
                <a:pos x="54" y="83"/>
              </a:cxn>
              <a:cxn ang="0">
                <a:pos x="41" y="89"/>
              </a:cxn>
              <a:cxn ang="0">
                <a:pos x="27" y="95"/>
              </a:cxn>
              <a:cxn ang="0">
                <a:pos x="13" y="101"/>
              </a:cxn>
              <a:cxn ang="0">
                <a:pos x="0" y="108"/>
              </a:cxn>
              <a:cxn ang="0">
                <a:pos x="12" y="133"/>
              </a:cxn>
              <a:cxn ang="0">
                <a:pos x="25" y="126"/>
              </a:cxn>
              <a:cxn ang="0">
                <a:pos x="37" y="119"/>
              </a:cxn>
              <a:cxn ang="0">
                <a:pos x="51" y="113"/>
              </a:cxn>
              <a:cxn ang="0">
                <a:pos x="65" y="107"/>
              </a:cxn>
              <a:cxn ang="0">
                <a:pos x="78" y="103"/>
              </a:cxn>
              <a:cxn ang="0">
                <a:pos x="92" y="98"/>
              </a:cxn>
              <a:cxn ang="0">
                <a:pos x="106" y="93"/>
              </a:cxn>
              <a:cxn ang="0">
                <a:pos x="120" y="87"/>
              </a:cxn>
              <a:cxn ang="0">
                <a:pos x="134" y="81"/>
              </a:cxn>
              <a:cxn ang="0">
                <a:pos x="149" y="75"/>
              </a:cxn>
              <a:cxn ang="0">
                <a:pos x="162" y="68"/>
              </a:cxn>
              <a:cxn ang="0">
                <a:pos x="176" y="61"/>
              </a:cxn>
              <a:cxn ang="0">
                <a:pos x="189" y="52"/>
              </a:cxn>
              <a:cxn ang="0">
                <a:pos x="202" y="41"/>
              </a:cxn>
              <a:cxn ang="0">
                <a:pos x="215" y="31"/>
              </a:cxn>
              <a:cxn ang="0">
                <a:pos x="228" y="18"/>
              </a:cxn>
              <a:cxn ang="0">
                <a:pos x="227" y="18"/>
              </a:cxn>
              <a:cxn ang="0">
                <a:pos x="208" y="0"/>
              </a:cxn>
            </a:cxnLst>
            <a:rect l="0" t="0" r="r" b="b"/>
            <a:pathLst>
              <a:path w="228" h="133">
                <a:moveTo>
                  <a:pt x="208" y="0"/>
                </a:moveTo>
                <a:lnTo>
                  <a:pt x="207" y="0"/>
                </a:lnTo>
                <a:lnTo>
                  <a:pt x="197" y="11"/>
                </a:lnTo>
                <a:lnTo>
                  <a:pt x="186" y="21"/>
                </a:lnTo>
                <a:lnTo>
                  <a:pt x="175" y="29"/>
                </a:lnTo>
                <a:lnTo>
                  <a:pt x="162" y="36"/>
                </a:lnTo>
                <a:lnTo>
                  <a:pt x="150" y="43"/>
                </a:lnTo>
                <a:lnTo>
                  <a:pt x="136" y="51"/>
                </a:lnTo>
                <a:lnTo>
                  <a:pt x="124" y="57"/>
                </a:lnTo>
                <a:lnTo>
                  <a:pt x="110" y="63"/>
                </a:lnTo>
                <a:lnTo>
                  <a:pt x="98" y="67"/>
                </a:lnTo>
                <a:lnTo>
                  <a:pt x="84" y="72"/>
                </a:lnTo>
                <a:lnTo>
                  <a:pt x="70" y="77"/>
                </a:lnTo>
                <a:lnTo>
                  <a:pt x="54" y="83"/>
                </a:lnTo>
                <a:lnTo>
                  <a:pt x="41" y="89"/>
                </a:lnTo>
                <a:lnTo>
                  <a:pt x="27" y="95"/>
                </a:lnTo>
                <a:lnTo>
                  <a:pt x="13" y="101"/>
                </a:lnTo>
                <a:lnTo>
                  <a:pt x="0" y="108"/>
                </a:lnTo>
                <a:lnTo>
                  <a:pt x="12" y="133"/>
                </a:lnTo>
                <a:lnTo>
                  <a:pt x="25" y="126"/>
                </a:lnTo>
                <a:lnTo>
                  <a:pt x="37" y="119"/>
                </a:lnTo>
                <a:lnTo>
                  <a:pt x="51" y="113"/>
                </a:lnTo>
                <a:lnTo>
                  <a:pt x="65" y="107"/>
                </a:lnTo>
                <a:lnTo>
                  <a:pt x="78" y="103"/>
                </a:lnTo>
                <a:lnTo>
                  <a:pt x="92" y="98"/>
                </a:lnTo>
                <a:lnTo>
                  <a:pt x="106" y="93"/>
                </a:lnTo>
                <a:lnTo>
                  <a:pt x="120" y="87"/>
                </a:lnTo>
                <a:lnTo>
                  <a:pt x="134" y="81"/>
                </a:lnTo>
                <a:lnTo>
                  <a:pt x="149" y="75"/>
                </a:lnTo>
                <a:lnTo>
                  <a:pt x="162" y="68"/>
                </a:lnTo>
                <a:lnTo>
                  <a:pt x="176" y="61"/>
                </a:lnTo>
                <a:lnTo>
                  <a:pt x="189" y="52"/>
                </a:lnTo>
                <a:lnTo>
                  <a:pt x="202" y="41"/>
                </a:lnTo>
                <a:lnTo>
                  <a:pt x="215" y="31"/>
                </a:lnTo>
                <a:lnTo>
                  <a:pt x="228" y="18"/>
                </a:lnTo>
                <a:lnTo>
                  <a:pt x="227" y="18"/>
                </a:lnTo>
                <a:lnTo>
                  <a:pt x="20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2" name="Freeform 281"/>
          <p:cNvSpPr>
            <a:spLocks/>
          </p:cNvSpPr>
          <p:nvPr/>
        </p:nvSpPr>
        <p:spPr bwMode="auto">
          <a:xfrm>
            <a:off x="6527800" y="5422211"/>
            <a:ext cx="6350" cy="4763"/>
          </a:xfrm>
          <a:custGeom>
            <a:avLst/>
            <a:gdLst/>
            <a:ahLst/>
            <a:cxnLst>
              <a:cxn ang="0">
                <a:pos x="47" y="0"/>
              </a:cxn>
              <a:cxn ang="0">
                <a:pos x="47" y="1"/>
              </a:cxn>
              <a:cxn ang="0">
                <a:pos x="45" y="2"/>
              </a:cxn>
              <a:cxn ang="0">
                <a:pos x="41" y="3"/>
              </a:cxn>
              <a:cxn ang="0">
                <a:pos x="36" y="4"/>
              </a:cxn>
              <a:cxn ang="0">
                <a:pos x="30" y="5"/>
              </a:cxn>
              <a:cxn ang="0">
                <a:pos x="24" y="5"/>
              </a:cxn>
              <a:cxn ang="0">
                <a:pos x="17" y="6"/>
              </a:cxn>
              <a:cxn ang="0">
                <a:pos x="9" y="7"/>
              </a:cxn>
              <a:cxn ang="0">
                <a:pos x="0" y="13"/>
              </a:cxn>
              <a:cxn ang="0">
                <a:pos x="19" y="31"/>
              </a:cxn>
              <a:cxn ang="0">
                <a:pos x="18" y="33"/>
              </a:cxn>
              <a:cxn ang="0">
                <a:pos x="21" y="32"/>
              </a:cxn>
              <a:cxn ang="0">
                <a:pos x="26" y="31"/>
              </a:cxn>
              <a:cxn ang="0">
                <a:pos x="32" y="31"/>
              </a:cxn>
              <a:cxn ang="0">
                <a:pos x="40" y="30"/>
              </a:cxn>
              <a:cxn ang="0">
                <a:pos x="47" y="29"/>
              </a:cxn>
              <a:cxn ang="0">
                <a:pos x="57" y="26"/>
              </a:cxn>
              <a:cxn ang="0">
                <a:pos x="65" y="19"/>
              </a:cxn>
              <a:cxn ang="0">
                <a:pos x="65" y="20"/>
              </a:cxn>
              <a:cxn ang="0">
                <a:pos x="47" y="0"/>
              </a:cxn>
            </a:cxnLst>
            <a:rect l="0" t="0" r="r" b="b"/>
            <a:pathLst>
              <a:path w="65" h="33">
                <a:moveTo>
                  <a:pt x="47" y="0"/>
                </a:moveTo>
                <a:lnTo>
                  <a:pt x="47" y="1"/>
                </a:lnTo>
                <a:lnTo>
                  <a:pt x="45" y="2"/>
                </a:lnTo>
                <a:lnTo>
                  <a:pt x="41" y="3"/>
                </a:lnTo>
                <a:lnTo>
                  <a:pt x="36" y="4"/>
                </a:lnTo>
                <a:lnTo>
                  <a:pt x="30" y="5"/>
                </a:lnTo>
                <a:lnTo>
                  <a:pt x="24" y="5"/>
                </a:lnTo>
                <a:lnTo>
                  <a:pt x="17" y="6"/>
                </a:lnTo>
                <a:lnTo>
                  <a:pt x="9" y="7"/>
                </a:lnTo>
                <a:lnTo>
                  <a:pt x="0" y="13"/>
                </a:lnTo>
                <a:lnTo>
                  <a:pt x="19" y="31"/>
                </a:lnTo>
                <a:lnTo>
                  <a:pt x="18" y="33"/>
                </a:lnTo>
                <a:lnTo>
                  <a:pt x="21" y="32"/>
                </a:lnTo>
                <a:lnTo>
                  <a:pt x="26" y="31"/>
                </a:lnTo>
                <a:lnTo>
                  <a:pt x="32" y="31"/>
                </a:lnTo>
                <a:lnTo>
                  <a:pt x="40" y="30"/>
                </a:lnTo>
                <a:lnTo>
                  <a:pt x="47" y="29"/>
                </a:lnTo>
                <a:lnTo>
                  <a:pt x="57" y="26"/>
                </a:lnTo>
                <a:lnTo>
                  <a:pt x="65" y="19"/>
                </a:lnTo>
                <a:lnTo>
                  <a:pt x="65" y="20"/>
                </a:lnTo>
                <a:lnTo>
                  <a:pt x="4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" name="Freeform 282"/>
          <p:cNvSpPr>
            <a:spLocks/>
          </p:cNvSpPr>
          <p:nvPr/>
        </p:nvSpPr>
        <p:spPr bwMode="auto">
          <a:xfrm>
            <a:off x="6532563" y="5419036"/>
            <a:ext cx="9525" cy="6350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66" y="0"/>
              </a:cxn>
              <a:cxn ang="0">
                <a:pos x="58" y="3"/>
              </a:cxn>
              <a:cxn ang="0">
                <a:pos x="47" y="7"/>
              </a:cxn>
              <a:cxn ang="0">
                <a:pos x="39" y="13"/>
              </a:cxn>
              <a:cxn ang="0">
                <a:pos x="32" y="16"/>
              </a:cxn>
              <a:cxn ang="0">
                <a:pos x="22" y="23"/>
              </a:cxn>
              <a:cxn ang="0">
                <a:pos x="14" y="30"/>
              </a:cxn>
              <a:cxn ang="0">
                <a:pos x="7" y="36"/>
              </a:cxn>
              <a:cxn ang="0">
                <a:pos x="0" y="42"/>
              </a:cxn>
              <a:cxn ang="0">
                <a:pos x="18" y="62"/>
              </a:cxn>
              <a:cxn ang="0">
                <a:pos x="25" y="56"/>
              </a:cxn>
              <a:cxn ang="0">
                <a:pos x="32" y="50"/>
              </a:cxn>
              <a:cxn ang="0">
                <a:pos x="38" y="45"/>
              </a:cxn>
              <a:cxn ang="0">
                <a:pos x="44" y="41"/>
              </a:cxn>
              <a:cxn ang="0">
                <a:pos x="54" y="36"/>
              </a:cxn>
              <a:cxn ang="0">
                <a:pos x="60" y="32"/>
              </a:cxn>
              <a:cxn ang="0">
                <a:pos x="66" y="30"/>
              </a:cxn>
              <a:cxn ang="0">
                <a:pos x="74" y="27"/>
              </a:cxn>
              <a:cxn ang="0">
                <a:pos x="74" y="27"/>
              </a:cxn>
              <a:cxn ang="0">
                <a:pos x="66" y="0"/>
              </a:cxn>
            </a:cxnLst>
            <a:rect l="0" t="0" r="r" b="b"/>
            <a:pathLst>
              <a:path w="74" h="62">
                <a:moveTo>
                  <a:pt x="66" y="0"/>
                </a:moveTo>
                <a:lnTo>
                  <a:pt x="66" y="0"/>
                </a:lnTo>
                <a:lnTo>
                  <a:pt x="58" y="3"/>
                </a:lnTo>
                <a:lnTo>
                  <a:pt x="47" y="7"/>
                </a:lnTo>
                <a:lnTo>
                  <a:pt x="39" y="13"/>
                </a:lnTo>
                <a:lnTo>
                  <a:pt x="32" y="16"/>
                </a:lnTo>
                <a:lnTo>
                  <a:pt x="22" y="23"/>
                </a:lnTo>
                <a:lnTo>
                  <a:pt x="14" y="30"/>
                </a:lnTo>
                <a:lnTo>
                  <a:pt x="7" y="36"/>
                </a:lnTo>
                <a:lnTo>
                  <a:pt x="0" y="42"/>
                </a:lnTo>
                <a:lnTo>
                  <a:pt x="18" y="62"/>
                </a:lnTo>
                <a:lnTo>
                  <a:pt x="25" y="56"/>
                </a:lnTo>
                <a:lnTo>
                  <a:pt x="32" y="50"/>
                </a:lnTo>
                <a:lnTo>
                  <a:pt x="38" y="45"/>
                </a:lnTo>
                <a:lnTo>
                  <a:pt x="44" y="41"/>
                </a:lnTo>
                <a:lnTo>
                  <a:pt x="54" y="36"/>
                </a:lnTo>
                <a:lnTo>
                  <a:pt x="60" y="32"/>
                </a:lnTo>
                <a:lnTo>
                  <a:pt x="66" y="30"/>
                </a:lnTo>
                <a:lnTo>
                  <a:pt x="74" y="27"/>
                </a:lnTo>
                <a:lnTo>
                  <a:pt x="74" y="27"/>
                </a:lnTo>
                <a:lnTo>
                  <a:pt x="6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4" name="Freeform 283"/>
          <p:cNvSpPr>
            <a:spLocks/>
          </p:cNvSpPr>
          <p:nvPr/>
        </p:nvSpPr>
        <p:spPr bwMode="auto">
          <a:xfrm>
            <a:off x="6540500" y="5409511"/>
            <a:ext cx="22225" cy="11113"/>
          </a:xfrm>
          <a:custGeom>
            <a:avLst/>
            <a:gdLst/>
            <a:ahLst/>
            <a:cxnLst>
              <a:cxn ang="0">
                <a:pos x="167" y="0"/>
              </a:cxn>
              <a:cxn ang="0">
                <a:pos x="167" y="0"/>
              </a:cxn>
              <a:cxn ang="0">
                <a:pos x="160" y="8"/>
              </a:cxn>
              <a:cxn ang="0">
                <a:pos x="152" y="16"/>
              </a:cxn>
              <a:cxn ang="0">
                <a:pos x="142" y="22"/>
              </a:cxn>
              <a:cxn ang="0">
                <a:pos x="133" y="29"/>
              </a:cxn>
              <a:cxn ang="0">
                <a:pos x="124" y="33"/>
              </a:cxn>
              <a:cxn ang="0">
                <a:pos x="114" y="38"/>
              </a:cxn>
              <a:cxn ang="0">
                <a:pos x="104" y="41"/>
              </a:cxn>
              <a:cxn ang="0">
                <a:pos x="93" y="44"/>
              </a:cxn>
              <a:cxn ang="0">
                <a:pos x="82" y="48"/>
              </a:cxn>
              <a:cxn ang="0">
                <a:pos x="72" y="51"/>
              </a:cxn>
              <a:cxn ang="0">
                <a:pos x="60" y="53"/>
              </a:cxn>
              <a:cxn ang="0">
                <a:pos x="47" y="56"/>
              </a:cxn>
              <a:cxn ang="0">
                <a:pos x="35" y="59"/>
              </a:cxn>
              <a:cxn ang="0">
                <a:pos x="24" y="62"/>
              </a:cxn>
              <a:cxn ang="0">
                <a:pos x="12" y="65"/>
              </a:cxn>
              <a:cxn ang="0">
                <a:pos x="0" y="68"/>
              </a:cxn>
              <a:cxn ang="0">
                <a:pos x="8" y="95"/>
              </a:cxn>
              <a:cxn ang="0">
                <a:pos x="18" y="92"/>
              </a:cxn>
              <a:cxn ang="0">
                <a:pos x="30" y="88"/>
              </a:cxn>
              <a:cxn ang="0">
                <a:pos x="41" y="85"/>
              </a:cxn>
              <a:cxn ang="0">
                <a:pos x="53" y="82"/>
              </a:cxn>
              <a:cxn ang="0">
                <a:pos x="64" y="79"/>
              </a:cxn>
              <a:cxn ang="0">
                <a:pos x="76" y="77"/>
              </a:cxn>
              <a:cxn ang="0">
                <a:pos x="90" y="74"/>
              </a:cxn>
              <a:cxn ang="0">
                <a:pos x="101" y="70"/>
              </a:cxn>
              <a:cxn ang="0">
                <a:pos x="112" y="67"/>
              </a:cxn>
              <a:cxn ang="0">
                <a:pos x="124" y="62"/>
              </a:cxn>
              <a:cxn ang="0">
                <a:pos x="136" y="57"/>
              </a:cxn>
              <a:cxn ang="0">
                <a:pos x="147" y="51"/>
              </a:cxn>
              <a:cxn ang="0">
                <a:pos x="159" y="44"/>
              </a:cxn>
              <a:cxn ang="0">
                <a:pos x="168" y="36"/>
              </a:cxn>
              <a:cxn ang="0">
                <a:pos x="178" y="27"/>
              </a:cxn>
              <a:cxn ang="0">
                <a:pos x="187" y="17"/>
              </a:cxn>
              <a:cxn ang="0">
                <a:pos x="187" y="17"/>
              </a:cxn>
              <a:cxn ang="0">
                <a:pos x="167" y="0"/>
              </a:cxn>
            </a:cxnLst>
            <a:rect l="0" t="0" r="r" b="b"/>
            <a:pathLst>
              <a:path w="187" h="95">
                <a:moveTo>
                  <a:pt x="167" y="0"/>
                </a:moveTo>
                <a:lnTo>
                  <a:pt x="167" y="0"/>
                </a:lnTo>
                <a:lnTo>
                  <a:pt x="160" y="8"/>
                </a:lnTo>
                <a:lnTo>
                  <a:pt x="152" y="16"/>
                </a:lnTo>
                <a:lnTo>
                  <a:pt x="142" y="22"/>
                </a:lnTo>
                <a:lnTo>
                  <a:pt x="133" y="29"/>
                </a:lnTo>
                <a:lnTo>
                  <a:pt x="124" y="33"/>
                </a:lnTo>
                <a:lnTo>
                  <a:pt x="114" y="38"/>
                </a:lnTo>
                <a:lnTo>
                  <a:pt x="104" y="41"/>
                </a:lnTo>
                <a:lnTo>
                  <a:pt x="93" y="44"/>
                </a:lnTo>
                <a:lnTo>
                  <a:pt x="82" y="48"/>
                </a:lnTo>
                <a:lnTo>
                  <a:pt x="72" y="51"/>
                </a:lnTo>
                <a:lnTo>
                  <a:pt x="60" y="53"/>
                </a:lnTo>
                <a:lnTo>
                  <a:pt x="47" y="56"/>
                </a:lnTo>
                <a:lnTo>
                  <a:pt x="35" y="59"/>
                </a:lnTo>
                <a:lnTo>
                  <a:pt x="24" y="62"/>
                </a:lnTo>
                <a:lnTo>
                  <a:pt x="12" y="65"/>
                </a:lnTo>
                <a:lnTo>
                  <a:pt x="0" y="68"/>
                </a:lnTo>
                <a:lnTo>
                  <a:pt x="8" y="95"/>
                </a:lnTo>
                <a:lnTo>
                  <a:pt x="18" y="92"/>
                </a:lnTo>
                <a:lnTo>
                  <a:pt x="30" y="88"/>
                </a:lnTo>
                <a:lnTo>
                  <a:pt x="41" y="85"/>
                </a:lnTo>
                <a:lnTo>
                  <a:pt x="53" y="82"/>
                </a:lnTo>
                <a:lnTo>
                  <a:pt x="64" y="79"/>
                </a:lnTo>
                <a:lnTo>
                  <a:pt x="76" y="77"/>
                </a:lnTo>
                <a:lnTo>
                  <a:pt x="90" y="74"/>
                </a:lnTo>
                <a:lnTo>
                  <a:pt x="101" y="70"/>
                </a:lnTo>
                <a:lnTo>
                  <a:pt x="112" y="67"/>
                </a:lnTo>
                <a:lnTo>
                  <a:pt x="124" y="62"/>
                </a:lnTo>
                <a:lnTo>
                  <a:pt x="136" y="57"/>
                </a:lnTo>
                <a:lnTo>
                  <a:pt x="147" y="51"/>
                </a:lnTo>
                <a:lnTo>
                  <a:pt x="159" y="44"/>
                </a:lnTo>
                <a:lnTo>
                  <a:pt x="168" y="36"/>
                </a:lnTo>
                <a:lnTo>
                  <a:pt x="178" y="27"/>
                </a:lnTo>
                <a:lnTo>
                  <a:pt x="187" y="17"/>
                </a:lnTo>
                <a:lnTo>
                  <a:pt x="187" y="17"/>
                </a:lnTo>
                <a:lnTo>
                  <a:pt x="16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5" name="Freeform 284"/>
          <p:cNvSpPr>
            <a:spLocks/>
          </p:cNvSpPr>
          <p:nvPr/>
        </p:nvSpPr>
        <p:spPr bwMode="auto">
          <a:xfrm>
            <a:off x="6559550" y="5399986"/>
            <a:ext cx="15875" cy="12700"/>
          </a:xfrm>
          <a:custGeom>
            <a:avLst/>
            <a:gdLst/>
            <a:ahLst/>
            <a:cxnLst>
              <a:cxn ang="0">
                <a:pos x="108" y="0"/>
              </a:cxn>
              <a:cxn ang="0">
                <a:pos x="108" y="0"/>
              </a:cxn>
              <a:cxn ang="0">
                <a:pos x="97" y="9"/>
              </a:cxn>
              <a:cxn ang="0">
                <a:pos x="85" y="18"/>
              </a:cxn>
              <a:cxn ang="0">
                <a:pos x="71" y="27"/>
              </a:cxn>
              <a:cxn ang="0">
                <a:pos x="56" y="35"/>
              </a:cxn>
              <a:cxn ang="0">
                <a:pos x="42" y="44"/>
              </a:cxn>
              <a:cxn ang="0">
                <a:pos x="27" y="54"/>
              </a:cxn>
              <a:cxn ang="0">
                <a:pos x="13" y="66"/>
              </a:cxn>
              <a:cxn ang="0">
                <a:pos x="0" y="81"/>
              </a:cxn>
              <a:cxn ang="0">
                <a:pos x="20" y="98"/>
              </a:cxn>
              <a:cxn ang="0">
                <a:pos x="31" y="86"/>
              </a:cxn>
              <a:cxn ang="0">
                <a:pos x="43" y="76"/>
              </a:cxn>
              <a:cxn ang="0">
                <a:pos x="56" y="66"/>
              </a:cxn>
              <a:cxn ang="0">
                <a:pos x="71" y="57"/>
              </a:cxn>
              <a:cxn ang="0">
                <a:pos x="85" y="49"/>
              </a:cxn>
              <a:cxn ang="0">
                <a:pos x="99" y="40"/>
              </a:cxn>
              <a:cxn ang="0">
                <a:pos x="113" y="32"/>
              </a:cxn>
              <a:cxn ang="0">
                <a:pos x="126" y="21"/>
              </a:cxn>
              <a:cxn ang="0">
                <a:pos x="126" y="21"/>
              </a:cxn>
              <a:cxn ang="0">
                <a:pos x="108" y="0"/>
              </a:cxn>
            </a:cxnLst>
            <a:rect l="0" t="0" r="r" b="b"/>
            <a:pathLst>
              <a:path w="126" h="98">
                <a:moveTo>
                  <a:pt x="108" y="0"/>
                </a:moveTo>
                <a:lnTo>
                  <a:pt x="108" y="0"/>
                </a:lnTo>
                <a:lnTo>
                  <a:pt x="97" y="9"/>
                </a:lnTo>
                <a:lnTo>
                  <a:pt x="85" y="18"/>
                </a:lnTo>
                <a:lnTo>
                  <a:pt x="71" y="27"/>
                </a:lnTo>
                <a:lnTo>
                  <a:pt x="56" y="35"/>
                </a:lnTo>
                <a:lnTo>
                  <a:pt x="42" y="44"/>
                </a:lnTo>
                <a:lnTo>
                  <a:pt x="27" y="54"/>
                </a:lnTo>
                <a:lnTo>
                  <a:pt x="13" y="66"/>
                </a:lnTo>
                <a:lnTo>
                  <a:pt x="0" y="81"/>
                </a:lnTo>
                <a:lnTo>
                  <a:pt x="20" y="98"/>
                </a:lnTo>
                <a:lnTo>
                  <a:pt x="31" y="86"/>
                </a:lnTo>
                <a:lnTo>
                  <a:pt x="43" y="76"/>
                </a:lnTo>
                <a:lnTo>
                  <a:pt x="56" y="66"/>
                </a:lnTo>
                <a:lnTo>
                  <a:pt x="71" y="57"/>
                </a:lnTo>
                <a:lnTo>
                  <a:pt x="85" y="49"/>
                </a:lnTo>
                <a:lnTo>
                  <a:pt x="99" y="40"/>
                </a:lnTo>
                <a:lnTo>
                  <a:pt x="113" y="32"/>
                </a:lnTo>
                <a:lnTo>
                  <a:pt x="126" y="21"/>
                </a:lnTo>
                <a:lnTo>
                  <a:pt x="126" y="21"/>
                </a:lnTo>
                <a:lnTo>
                  <a:pt x="10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" name="Freeform 285"/>
          <p:cNvSpPr>
            <a:spLocks/>
          </p:cNvSpPr>
          <p:nvPr/>
        </p:nvSpPr>
        <p:spPr bwMode="auto">
          <a:xfrm>
            <a:off x="6573838" y="5384111"/>
            <a:ext cx="17462" cy="19050"/>
          </a:xfrm>
          <a:custGeom>
            <a:avLst/>
            <a:gdLst/>
            <a:ahLst/>
            <a:cxnLst>
              <a:cxn ang="0">
                <a:pos x="110" y="0"/>
              </a:cxn>
              <a:cxn ang="0">
                <a:pos x="110" y="0"/>
              </a:cxn>
              <a:cxn ang="0">
                <a:pos x="102" y="20"/>
              </a:cxn>
              <a:cxn ang="0">
                <a:pos x="92" y="39"/>
              </a:cxn>
              <a:cxn ang="0">
                <a:pos x="78" y="57"/>
              </a:cxn>
              <a:cxn ang="0">
                <a:pos x="65" y="74"/>
              </a:cxn>
              <a:cxn ang="0">
                <a:pos x="49" y="92"/>
              </a:cxn>
              <a:cxn ang="0">
                <a:pos x="33" y="107"/>
              </a:cxn>
              <a:cxn ang="0">
                <a:pos x="16" y="122"/>
              </a:cxn>
              <a:cxn ang="0">
                <a:pos x="0" y="137"/>
              </a:cxn>
              <a:cxn ang="0">
                <a:pos x="18" y="158"/>
              </a:cxn>
              <a:cxn ang="0">
                <a:pos x="34" y="142"/>
              </a:cxn>
              <a:cxn ang="0">
                <a:pos x="52" y="127"/>
              </a:cxn>
              <a:cxn ang="0">
                <a:pos x="69" y="110"/>
              </a:cxn>
              <a:cxn ang="0">
                <a:pos x="85" y="93"/>
              </a:cxn>
              <a:cxn ang="0">
                <a:pos x="100" y="73"/>
              </a:cxn>
              <a:cxn ang="0">
                <a:pos x="114" y="53"/>
              </a:cxn>
              <a:cxn ang="0">
                <a:pos x="127" y="32"/>
              </a:cxn>
              <a:cxn ang="0">
                <a:pos x="137" y="8"/>
              </a:cxn>
              <a:cxn ang="0">
                <a:pos x="137" y="8"/>
              </a:cxn>
              <a:cxn ang="0">
                <a:pos x="110" y="0"/>
              </a:cxn>
            </a:cxnLst>
            <a:rect l="0" t="0" r="r" b="b"/>
            <a:pathLst>
              <a:path w="137" h="158">
                <a:moveTo>
                  <a:pt x="110" y="0"/>
                </a:moveTo>
                <a:lnTo>
                  <a:pt x="110" y="0"/>
                </a:lnTo>
                <a:lnTo>
                  <a:pt x="102" y="20"/>
                </a:lnTo>
                <a:lnTo>
                  <a:pt x="92" y="39"/>
                </a:lnTo>
                <a:lnTo>
                  <a:pt x="78" y="57"/>
                </a:lnTo>
                <a:lnTo>
                  <a:pt x="65" y="74"/>
                </a:lnTo>
                <a:lnTo>
                  <a:pt x="49" y="92"/>
                </a:lnTo>
                <a:lnTo>
                  <a:pt x="33" y="107"/>
                </a:lnTo>
                <a:lnTo>
                  <a:pt x="16" y="122"/>
                </a:lnTo>
                <a:lnTo>
                  <a:pt x="0" y="137"/>
                </a:lnTo>
                <a:lnTo>
                  <a:pt x="18" y="158"/>
                </a:lnTo>
                <a:lnTo>
                  <a:pt x="34" y="142"/>
                </a:lnTo>
                <a:lnTo>
                  <a:pt x="52" y="127"/>
                </a:lnTo>
                <a:lnTo>
                  <a:pt x="69" y="110"/>
                </a:lnTo>
                <a:lnTo>
                  <a:pt x="85" y="93"/>
                </a:lnTo>
                <a:lnTo>
                  <a:pt x="100" y="73"/>
                </a:lnTo>
                <a:lnTo>
                  <a:pt x="114" y="53"/>
                </a:lnTo>
                <a:lnTo>
                  <a:pt x="127" y="32"/>
                </a:lnTo>
                <a:lnTo>
                  <a:pt x="137" y="8"/>
                </a:lnTo>
                <a:lnTo>
                  <a:pt x="137" y="8"/>
                </a:lnTo>
                <a:lnTo>
                  <a:pt x="11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" name="Freeform 286"/>
          <p:cNvSpPr>
            <a:spLocks/>
          </p:cNvSpPr>
          <p:nvPr/>
        </p:nvSpPr>
        <p:spPr bwMode="auto">
          <a:xfrm>
            <a:off x="6586538" y="5379349"/>
            <a:ext cx="7937" cy="6350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56" y="0"/>
              </a:cxn>
              <a:cxn ang="0">
                <a:pos x="50" y="5"/>
              </a:cxn>
              <a:cxn ang="0">
                <a:pos x="42" y="10"/>
              </a:cxn>
              <a:cxn ang="0">
                <a:pos x="34" y="15"/>
              </a:cxn>
              <a:cxn ang="0">
                <a:pos x="26" y="20"/>
              </a:cxn>
              <a:cxn ang="0">
                <a:pos x="19" y="24"/>
              </a:cxn>
              <a:cxn ang="0">
                <a:pos x="12" y="30"/>
              </a:cxn>
              <a:cxn ang="0">
                <a:pos x="5" y="34"/>
              </a:cxn>
              <a:cxn ang="0">
                <a:pos x="0" y="44"/>
              </a:cxn>
              <a:cxn ang="0">
                <a:pos x="27" y="52"/>
              </a:cxn>
              <a:cxn ang="0">
                <a:pos x="26" y="53"/>
              </a:cxn>
              <a:cxn ang="0">
                <a:pos x="28" y="51"/>
              </a:cxn>
              <a:cxn ang="0">
                <a:pos x="33" y="47"/>
              </a:cxn>
              <a:cxn ang="0">
                <a:pos x="40" y="43"/>
              </a:cxn>
              <a:cxn ang="0">
                <a:pos x="48" y="37"/>
              </a:cxn>
              <a:cxn ang="0">
                <a:pos x="56" y="32"/>
              </a:cxn>
              <a:cxn ang="0">
                <a:pos x="64" y="27"/>
              </a:cxn>
              <a:cxn ang="0">
                <a:pos x="72" y="22"/>
              </a:cxn>
              <a:cxn ang="0">
                <a:pos x="71" y="22"/>
              </a:cxn>
              <a:cxn ang="0">
                <a:pos x="57" y="0"/>
              </a:cxn>
            </a:cxnLst>
            <a:rect l="0" t="0" r="r" b="b"/>
            <a:pathLst>
              <a:path w="72" h="53">
                <a:moveTo>
                  <a:pt x="57" y="0"/>
                </a:moveTo>
                <a:lnTo>
                  <a:pt x="56" y="0"/>
                </a:lnTo>
                <a:lnTo>
                  <a:pt x="50" y="5"/>
                </a:lnTo>
                <a:lnTo>
                  <a:pt x="42" y="10"/>
                </a:lnTo>
                <a:lnTo>
                  <a:pt x="34" y="15"/>
                </a:lnTo>
                <a:lnTo>
                  <a:pt x="26" y="20"/>
                </a:lnTo>
                <a:lnTo>
                  <a:pt x="19" y="24"/>
                </a:lnTo>
                <a:lnTo>
                  <a:pt x="12" y="30"/>
                </a:lnTo>
                <a:lnTo>
                  <a:pt x="5" y="34"/>
                </a:lnTo>
                <a:lnTo>
                  <a:pt x="0" y="44"/>
                </a:lnTo>
                <a:lnTo>
                  <a:pt x="27" y="52"/>
                </a:lnTo>
                <a:lnTo>
                  <a:pt x="26" y="53"/>
                </a:lnTo>
                <a:lnTo>
                  <a:pt x="28" y="51"/>
                </a:lnTo>
                <a:lnTo>
                  <a:pt x="33" y="47"/>
                </a:lnTo>
                <a:lnTo>
                  <a:pt x="40" y="43"/>
                </a:lnTo>
                <a:lnTo>
                  <a:pt x="48" y="37"/>
                </a:lnTo>
                <a:lnTo>
                  <a:pt x="56" y="32"/>
                </a:lnTo>
                <a:lnTo>
                  <a:pt x="64" y="27"/>
                </a:lnTo>
                <a:lnTo>
                  <a:pt x="72" y="22"/>
                </a:lnTo>
                <a:lnTo>
                  <a:pt x="71" y="22"/>
                </a:lnTo>
                <a:lnTo>
                  <a:pt x="5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8" name="Freeform 287"/>
          <p:cNvSpPr>
            <a:spLocks/>
          </p:cNvSpPr>
          <p:nvPr/>
        </p:nvSpPr>
        <p:spPr bwMode="auto">
          <a:xfrm>
            <a:off x="6592888" y="5376174"/>
            <a:ext cx="4762" cy="4762"/>
          </a:xfrm>
          <a:custGeom>
            <a:avLst/>
            <a:gdLst/>
            <a:ahLst/>
            <a:cxnLst>
              <a:cxn ang="0">
                <a:pos x="4" y="18"/>
              </a:cxn>
              <a:cxn ang="0">
                <a:pos x="5" y="18"/>
              </a:cxn>
              <a:cxn ang="0">
                <a:pos x="5" y="18"/>
              </a:cxn>
              <a:cxn ang="0">
                <a:pos x="4" y="20"/>
              </a:cxn>
              <a:cxn ang="0">
                <a:pos x="2" y="25"/>
              </a:cxn>
              <a:cxn ang="0">
                <a:pos x="0" y="28"/>
              </a:cxn>
              <a:cxn ang="0">
                <a:pos x="14" y="50"/>
              </a:cxn>
              <a:cxn ang="0">
                <a:pos x="24" y="39"/>
              </a:cxn>
              <a:cxn ang="0">
                <a:pos x="30" y="28"/>
              </a:cxn>
              <a:cxn ang="0">
                <a:pos x="31" y="14"/>
              </a:cxn>
              <a:cxn ang="0">
                <a:pos x="23" y="0"/>
              </a:cxn>
              <a:cxn ang="0">
                <a:pos x="24" y="0"/>
              </a:cxn>
              <a:cxn ang="0">
                <a:pos x="4" y="18"/>
              </a:cxn>
            </a:cxnLst>
            <a:rect l="0" t="0" r="r" b="b"/>
            <a:pathLst>
              <a:path w="31" h="50">
                <a:moveTo>
                  <a:pt x="4" y="18"/>
                </a:moveTo>
                <a:lnTo>
                  <a:pt x="5" y="18"/>
                </a:lnTo>
                <a:lnTo>
                  <a:pt x="5" y="18"/>
                </a:lnTo>
                <a:lnTo>
                  <a:pt x="4" y="20"/>
                </a:lnTo>
                <a:lnTo>
                  <a:pt x="2" y="25"/>
                </a:lnTo>
                <a:lnTo>
                  <a:pt x="0" y="28"/>
                </a:lnTo>
                <a:lnTo>
                  <a:pt x="14" y="50"/>
                </a:lnTo>
                <a:lnTo>
                  <a:pt x="24" y="39"/>
                </a:lnTo>
                <a:lnTo>
                  <a:pt x="30" y="28"/>
                </a:lnTo>
                <a:lnTo>
                  <a:pt x="31" y="14"/>
                </a:lnTo>
                <a:lnTo>
                  <a:pt x="23" y="0"/>
                </a:lnTo>
                <a:lnTo>
                  <a:pt x="24" y="0"/>
                </a:lnTo>
                <a:lnTo>
                  <a:pt x="4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9" name="Freeform 288"/>
          <p:cNvSpPr>
            <a:spLocks/>
          </p:cNvSpPr>
          <p:nvPr/>
        </p:nvSpPr>
        <p:spPr bwMode="auto">
          <a:xfrm>
            <a:off x="6589713" y="5355536"/>
            <a:ext cx="6350" cy="22225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16" y="0"/>
              </a:cxn>
              <a:cxn ang="0">
                <a:pos x="9" y="22"/>
              </a:cxn>
              <a:cxn ang="0">
                <a:pos x="4" y="45"/>
              </a:cxn>
              <a:cxn ang="0">
                <a:pos x="1" y="69"/>
              </a:cxn>
              <a:cxn ang="0">
                <a:pos x="0" y="95"/>
              </a:cxn>
              <a:cxn ang="0">
                <a:pos x="3" y="121"/>
              </a:cxn>
              <a:cxn ang="0">
                <a:pos x="9" y="146"/>
              </a:cxn>
              <a:cxn ang="0">
                <a:pos x="22" y="173"/>
              </a:cxn>
              <a:cxn ang="0">
                <a:pos x="39" y="197"/>
              </a:cxn>
              <a:cxn ang="0">
                <a:pos x="59" y="179"/>
              </a:cxn>
              <a:cxn ang="0">
                <a:pos x="44" y="158"/>
              </a:cxn>
              <a:cxn ang="0">
                <a:pos x="35" y="138"/>
              </a:cxn>
              <a:cxn ang="0">
                <a:pos x="29" y="117"/>
              </a:cxn>
              <a:cxn ang="0">
                <a:pos x="26" y="95"/>
              </a:cxn>
              <a:cxn ang="0">
                <a:pos x="27" y="71"/>
              </a:cxn>
              <a:cxn ang="0">
                <a:pos x="30" y="49"/>
              </a:cxn>
              <a:cxn ang="0">
                <a:pos x="35" y="28"/>
              </a:cxn>
              <a:cxn ang="0">
                <a:pos x="42" y="8"/>
              </a:cxn>
              <a:cxn ang="0">
                <a:pos x="42" y="8"/>
              </a:cxn>
              <a:cxn ang="0">
                <a:pos x="16" y="0"/>
              </a:cxn>
            </a:cxnLst>
            <a:rect l="0" t="0" r="r" b="b"/>
            <a:pathLst>
              <a:path w="59" h="197">
                <a:moveTo>
                  <a:pt x="16" y="0"/>
                </a:moveTo>
                <a:lnTo>
                  <a:pt x="16" y="0"/>
                </a:lnTo>
                <a:lnTo>
                  <a:pt x="9" y="22"/>
                </a:lnTo>
                <a:lnTo>
                  <a:pt x="4" y="45"/>
                </a:lnTo>
                <a:lnTo>
                  <a:pt x="1" y="69"/>
                </a:lnTo>
                <a:lnTo>
                  <a:pt x="0" y="95"/>
                </a:lnTo>
                <a:lnTo>
                  <a:pt x="3" y="121"/>
                </a:lnTo>
                <a:lnTo>
                  <a:pt x="9" y="146"/>
                </a:lnTo>
                <a:lnTo>
                  <a:pt x="22" y="173"/>
                </a:lnTo>
                <a:lnTo>
                  <a:pt x="39" y="197"/>
                </a:lnTo>
                <a:lnTo>
                  <a:pt x="59" y="179"/>
                </a:lnTo>
                <a:lnTo>
                  <a:pt x="44" y="158"/>
                </a:lnTo>
                <a:lnTo>
                  <a:pt x="35" y="138"/>
                </a:lnTo>
                <a:lnTo>
                  <a:pt x="29" y="117"/>
                </a:lnTo>
                <a:lnTo>
                  <a:pt x="26" y="95"/>
                </a:lnTo>
                <a:lnTo>
                  <a:pt x="27" y="71"/>
                </a:lnTo>
                <a:lnTo>
                  <a:pt x="30" y="49"/>
                </a:lnTo>
                <a:lnTo>
                  <a:pt x="35" y="28"/>
                </a:lnTo>
                <a:lnTo>
                  <a:pt x="42" y="8"/>
                </a:lnTo>
                <a:lnTo>
                  <a:pt x="42" y="8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0" name="Freeform 289"/>
          <p:cNvSpPr>
            <a:spLocks/>
          </p:cNvSpPr>
          <p:nvPr/>
        </p:nvSpPr>
        <p:spPr bwMode="auto">
          <a:xfrm>
            <a:off x="6591300" y="5341249"/>
            <a:ext cx="9525" cy="14287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59" y="0"/>
              </a:cxn>
              <a:cxn ang="0">
                <a:pos x="50" y="15"/>
              </a:cxn>
              <a:cxn ang="0">
                <a:pos x="42" y="30"/>
              </a:cxn>
              <a:cxn ang="0">
                <a:pos x="34" y="45"/>
              </a:cxn>
              <a:cxn ang="0">
                <a:pos x="27" y="60"/>
              </a:cxn>
              <a:cxn ang="0">
                <a:pos x="19" y="74"/>
              </a:cxn>
              <a:cxn ang="0">
                <a:pos x="12" y="88"/>
              </a:cxn>
              <a:cxn ang="0">
                <a:pos x="6" y="102"/>
              </a:cxn>
              <a:cxn ang="0">
                <a:pos x="0" y="115"/>
              </a:cxn>
              <a:cxn ang="0">
                <a:pos x="26" y="123"/>
              </a:cxn>
              <a:cxn ang="0">
                <a:pos x="30" y="112"/>
              </a:cxn>
              <a:cxn ang="0">
                <a:pos x="36" y="100"/>
              </a:cxn>
              <a:cxn ang="0">
                <a:pos x="43" y="86"/>
              </a:cxn>
              <a:cxn ang="0">
                <a:pos x="51" y="72"/>
              </a:cxn>
              <a:cxn ang="0">
                <a:pos x="59" y="58"/>
              </a:cxn>
              <a:cxn ang="0">
                <a:pos x="67" y="42"/>
              </a:cxn>
              <a:cxn ang="0">
                <a:pos x="75" y="27"/>
              </a:cxn>
              <a:cxn ang="0">
                <a:pos x="83" y="12"/>
              </a:cxn>
              <a:cxn ang="0">
                <a:pos x="83" y="12"/>
              </a:cxn>
              <a:cxn ang="0">
                <a:pos x="59" y="0"/>
              </a:cxn>
            </a:cxnLst>
            <a:rect l="0" t="0" r="r" b="b"/>
            <a:pathLst>
              <a:path w="83" h="123">
                <a:moveTo>
                  <a:pt x="59" y="0"/>
                </a:moveTo>
                <a:lnTo>
                  <a:pt x="59" y="0"/>
                </a:lnTo>
                <a:lnTo>
                  <a:pt x="50" y="15"/>
                </a:lnTo>
                <a:lnTo>
                  <a:pt x="42" y="30"/>
                </a:lnTo>
                <a:lnTo>
                  <a:pt x="34" y="45"/>
                </a:lnTo>
                <a:lnTo>
                  <a:pt x="27" y="60"/>
                </a:lnTo>
                <a:lnTo>
                  <a:pt x="19" y="74"/>
                </a:lnTo>
                <a:lnTo>
                  <a:pt x="12" y="88"/>
                </a:lnTo>
                <a:lnTo>
                  <a:pt x="6" y="102"/>
                </a:lnTo>
                <a:lnTo>
                  <a:pt x="0" y="115"/>
                </a:lnTo>
                <a:lnTo>
                  <a:pt x="26" y="123"/>
                </a:lnTo>
                <a:lnTo>
                  <a:pt x="30" y="112"/>
                </a:lnTo>
                <a:lnTo>
                  <a:pt x="36" y="100"/>
                </a:lnTo>
                <a:lnTo>
                  <a:pt x="43" y="86"/>
                </a:lnTo>
                <a:lnTo>
                  <a:pt x="51" y="72"/>
                </a:lnTo>
                <a:lnTo>
                  <a:pt x="59" y="58"/>
                </a:lnTo>
                <a:lnTo>
                  <a:pt x="67" y="42"/>
                </a:lnTo>
                <a:lnTo>
                  <a:pt x="75" y="27"/>
                </a:lnTo>
                <a:lnTo>
                  <a:pt x="83" y="12"/>
                </a:lnTo>
                <a:lnTo>
                  <a:pt x="83" y="12"/>
                </a:lnTo>
                <a:lnTo>
                  <a:pt x="5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1" name="Freeform 290"/>
          <p:cNvSpPr>
            <a:spLocks/>
          </p:cNvSpPr>
          <p:nvPr/>
        </p:nvSpPr>
        <p:spPr bwMode="auto">
          <a:xfrm>
            <a:off x="6597650" y="5336486"/>
            <a:ext cx="9525" cy="6350"/>
          </a:xfrm>
          <a:custGeom>
            <a:avLst/>
            <a:gdLst/>
            <a:ahLst/>
            <a:cxnLst>
              <a:cxn ang="0">
                <a:pos x="67" y="11"/>
              </a:cxn>
              <a:cxn ang="0">
                <a:pos x="66" y="11"/>
              </a:cxn>
              <a:cxn ang="0">
                <a:pos x="57" y="3"/>
              </a:cxn>
              <a:cxn ang="0">
                <a:pos x="46" y="0"/>
              </a:cxn>
              <a:cxn ang="0">
                <a:pos x="36" y="2"/>
              </a:cxn>
              <a:cxn ang="0">
                <a:pos x="26" y="7"/>
              </a:cxn>
              <a:cxn ang="0">
                <a:pos x="18" y="14"/>
              </a:cxn>
              <a:cxn ang="0">
                <a:pos x="11" y="21"/>
              </a:cxn>
              <a:cxn ang="0">
                <a:pos x="5" y="29"/>
              </a:cxn>
              <a:cxn ang="0">
                <a:pos x="0" y="37"/>
              </a:cxn>
              <a:cxn ang="0">
                <a:pos x="24" y="49"/>
              </a:cxn>
              <a:cxn ang="0">
                <a:pos x="27" y="43"/>
              </a:cxn>
              <a:cxn ang="0">
                <a:pos x="31" y="39"/>
              </a:cxn>
              <a:cxn ang="0">
                <a:pos x="36" y="34"/>
              </a:cxn>
              <a:cxn ang="0">
                <a:pos x="40" y="30"/>
              </a:cxn>
              <a:cxn ang="0">
                <a:pos x="44" y="29"/>
              </a:cxn>
              <a:cxn ang="0">
                <a:pos x="46" y="29"/>
              </a:cxn>
              <a:cxn ang="0">
                <a:pos x="45" y="28"/>
              </a:cxn>
              <a:cxn ang="0">
                <a:pos x="46" y="28"/>
              </a:cxn>
              <a:cxn ang="0">
                <a:pos x="45" y="28"/>
              </a:cxn>
              <a:cxn ang="0">
                <a:pos x="67" y="11"/>
              </a:cxn>
            </a:cxnLst>
            <a:rect l="0" t="0" r="r" b="b"/>
            <a:pathLst>
              <a:path w="67" h="49">
                <a:moveTo>
                  <a:pt x="67" y="11"/>
                </a:moveTo>
                <a:lnTo>
                  <a:pt x="66" y="11"/>
                </a:lnTo>
                <a:lnTo>
                  <a:pt x="57" y="3"/>
                </a:lnTo>
                <a:lnTo>
                  <a:pt x="46" y="0"/>
                </a:lnTo>
                <a:lnTo>
                  <a:pt x="36" y="2"/>
                </a:lnTo>
                <a:lnTo>
                  <a:pt x="26" y="7"/>
                </a:lnTo>
                <a:lnTo>
                  <a:pt x="18" y="14"/>
                </a:lnTo>
                <a:lnTo>
                  <a:pt x="11" y="21"/>
                </a:lnTo>
                <a:lnTo>
                  <a:pt x="5" y="29"/>
                </a:lnTo>
                <a:lnTo>
                  <a:pt x="0" y="37"/>
                </a:lnTo>
                <a:lnTo>
                  <a:pt x="24" y="49"/>
                </a:lnTo>
                <a:lnTo>
                  <a:pt x="27" y="43"/>
                </a:lnTo>
                <a:lnTo>
                  <a:pt x="31" y="39"/>
                </a:lnTo>
                <a:lnTo>
                  <a:pt x="36" y="34"/>
                </a:lnTo>
                <a:lnTo>
                  <a:pt x="40" y="30"/>
                </a:lnTo>
                <a:lnTo>
                  <a:pt x="44" y="29"/>
                </a:lnTo>
                <a:lnTo>
                  <a:pt x="46" y="29"/>
                </a:lnTo>
                <a:lnTo>
                  <a:pt x="45" y="28"/>
                </a:lnTo>
                <a:lnTo>
                  <a:pt x="46" y="28"/>
                </a:lnTo>
                <a:lnTo>
                  <a:pt x="45" y="28"/>
                </a:lnTo>
                <a:lnTo>
                  <a:pt x="67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2" name="Freeform 291"/>
          <p:cNvSpPr>
            <a:spLocks/>
          </p:cNvSpPr>
          <p:nvPr/>
        </p:nvSpPr>
        <p:spPr bwMode="auto">
          <a:xfrm>
            <a:off x="6604000" y="5338074"/>
            <a:ext cx="14288" cy="12700"/>
          </a:xfrm>
          <a:custGeom>
            <a:avLst/>
            <a:gdLst/>
            <a:ahLst/>
            <a:cxnLst>
              <a:cxn ang="0">
                <a:pos x="119" y="94"/>
              </a:cxn>
              <a:cxn ang="0">
                <a:pos x="118" y="93"/>
              </a:cxn>
              <a:cxn ang="0">
                <a:pos x="106" y="79"/>
              </a:cxn>
              <a:cxn ang="0">
                <a:pos x="94" y="64"/>
              </a:cxn>
              <a:cxn ang="0">
                <a:pos x="81" y="54"/>
              </a:cxn>
              <a:cxn ang="0">
                <a:pos x="68" y="43"/>
              </a:cxn>
              <a:cxn ang="0">
                <a:pos x="55" y="35"/>
              </a:cxn>
              <a:cxn ang="0">
                <a:pos x="44" y="24"/>
              </a:cxn>
              <a:cxn ang="0">
                <a:pos x="33" y="14"/>
              </a:cxn>
              <a:cxn ang="0">
                <a:pos x="22" y="0"/>
              </a:cxn>
              <a:cxn ang="0">
                <a:pos x="0" y="17"/>
              </a:cxn>
              <a:cxn ang="0">
                <a:pos x="12" y="32"/>
              </a:cxn>
              <a:cxn ang="0">
                <a:pos x="25" y="44"/>
              </a:cxn>
              <a:cxn ang="0">
                <a:pos x="39" y="55"/>
              </a:cxn>
              <a:cxn ang="0">
                <a:pos x="52" y="65"/>
              </a:cxn>
              <a:cxn ang="0">
                <a:pos x="65" y="74"/>
              </a:cxn>
              <a:cxn ang="0">
                <a:pos x="76" y="85"/>
              </a:cxn>
              <a:cxn ang="0">
                <a:pos x="86" y="95"/>
              </a:cxn>
              <a:cxn ang="0">
                <a:pos x="95" y="107"/>
              </a:cxn>
              <a:cxn ang="0">
                <a:pos x="94" y="106"/>
              </a:cxn>
              <a:cxn ang="0">
                <a:pos x="119" y="94"/>
              </a:cxn>
            </a:cxnLst>
            <a:rect l="0" t="0" r="r" b="b"/>
            <a:pathLst>
              <a:path w="119" h="107">
                <a:moveTo>
                  <a:pt x="119" y="94"/>
                </a:moveTo>
                <a:lnTo>
                  <a:pt x="118" y="93"/>
                </a:lnTo>
                <a:lnTo>
                  <a:pt x="106" y="79"/>
                </a:lnTo>
                <a:lnTo>
                  <a:pt x="94" y="64"/>
                </a:lnTo>
                <a:lnTo>
                  <a:pt x="81" y="54"/>
                </a:lnTo>
                <a:lnTo>
                  <a:pt x="68" y="43"/>
                </a:lnTo>
                <a:lnTo>
                  <a:pt x="55" y="35"/>
                </a:lnTo>
                <a:lnTo>
                  <a:pt x="44" y="24"/>
                </a:lnTo>
                <a:lnTo>
                  <a:pt x="33" y="14"/>
                </a:lnTo>
                <a:lnTo>
                  <a:pt x="22" y="0"/>
                </a:lnTo>
                <a:lnTo>
                  <a:pt x="0" y="17"/>
                </a:lnTo>
                <a:lnTo>
                  <a:pt x="12" y="32"/>
                </a:lnTo>
                <a:lnTo>
                  <a:pt x="25" y="44"/>
                </a:lnTo>
                <a:lnTo>
                  <a:pt x="39" y="55"/>
                </a:lnTo>
                <a:lnTo>
                  <a:pt x="52" y="65"/>
                </a:lnTo>
                <a:lnTo>
                  <a:pt x="65" y="74"/>
                </a:lnTo>
                <a:lnTo>
                  <a:pt x="76" y="85"/>
                </a:lnTo>
                <a:lnTo>
                  <a:pt x="86" y="95"/>
                </a:lnTo>
                <a:lnTo>
                  <a:pt x="95" y="107"/>
                </a:lnTo>
                <a:lnTo>
                  <a:pt x="94" y="106"/>
                </a:lnTo>
                <a:lnTo>
                  <a:pt x="119" y="9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" name="Freeform 292"/>
          <p:cNvSpPr>
            <a:spLocks/>
          </p:cNvSpPr>
          <p:nvPr/>
        </p:nvSpPr>
        <p:spPr bwMode="auto">
          <a:xfrm>
            <a:off x="6615113" y="5349186"/>
            <a:ext cx="4762" cy="6350"/>
          </a:xfrm>
          <a:custGeom>
            <a:avLst/>
            <a:gdLst/>
            <a:ahLst/>
            <a:cxnLst>
              <a:cxn ang="0">
                <a:pos x="33" y="28"/>
              </a:cxn>
              <a:cxn ang="0">
                <a:pos x="34" y="28"/>
              </a:cxn>
              <a:cxn ang="0">
                <a:pos x="33" y="25"/>
              </a:cxn>
              <a:cxn ang="0">
                <a:pos x="31" y="19"/>
              </a:cxn>
              <a:cxn ang="0">
                <a:pos x="29" y="10"/>
              </a:cxn>
              <a:cxn ang="0">
                <a:pos x="25" y="0"/>
              </a:cxn>
              <a:cxn ang="0">
                <a:pos x="0" y="12"/>
              </a:cxn>
              <a:cxn ang="0">
                <a:pos x="2" y="18"/>
              </a:cxn>
              <a:cxn ang="0">
                <a:pos x="4" y="25"/>
              </a:cxn>
              <a:cxn ang="0">
                <a:pos x="6" y="35"/>
              </a:cxn>
              <a:cxn ang="0">
                <a:pos x="13" y="46"/>
              </a:cxn>
              <a:cxn ang="0">
                <a:pos x="14" y="46"/>
              </a:cxn>
              <a:cxn ang="0">
                <a:pos x="33" y="28"/>
              </a:cxn>
            </a:cxnLst>
            <a:rect l="0" t="0" r="r" b="b"/>
            <a:pathLst>
              <a:path w="34" h="46">
                <a:moveTo>
                  <a:pt x="33" y="28"/>
                </a:moveTo>
                <a:lnTo>
                  <a:pt x="34" y="28"/>
                </a:lnTo>
                <a:lnTo>
                  <a:pt x="33" y="25"/>
                </a:lnTo>
                <a:lnTo>
                  <a:pt x="31" y="19"/>
                </a:lnTo>
                <a:lnTo>
                  <a:pt x="29" y="10"/>
                </a:lnTo>
                <a:lnTo>
                  <a:pt x="25" y="0"/>
                </a:lnTo>
                <a:lnTo>
                  <a:pt x="0" y="12"/>
                </a:lnTo>
                <a:lnTo>
                  <a:pt x="2" y="18"/>
                </a:lnTo>
                <a:lnTo>
                  <a:pt x="4" y="25"/>
                </a:lnTo>
                <a:lnTo>
                  <a:pt x="6" y="35"/>
                </a:lnTo>
                <a:lnTo>
                  <a:pt x="13" y="46"/>
                </a:lnTo>
                <a:lnTo>
                  <a:pt x="14" y="46"/>
                </a:lnTo>
                <a:lnTo>
                  <a:pt x="33" y="2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4" name="Freeform 293"/>
          <p:cNvSpPr>
            <a:spLocks/>
          </p:cNvSpPr>
          <p:nvPr/>
        </p:nvSpPr>
        <p:spPr bwMode="auto">
          <a:xfrm>
            <a:off x="6616700" y="5353949"/>
            <a:ext cx="6350" cy="1587"/>
          </a:xfrm>
          <a:custGeom>
            <a:avLst/>
            <a:gdLst/>
            <a:ahLst/>
            <a:cxnLst>
              <a:cxn ang="0">
                <a:pos x="22" y="8"/>
              </a:cxn>
              <a:cxn ang="0">
                <a:pos x="21" y="10"/>
              </a:cxn>
              <a:cxn ang="0">
                <a:pos x="30" y="5"/>
              </a:cxn>
              <a:cxn ang="0">
                <a:pos x="27" y="3"/>
              </a:cxn>
              <a:cxn ang="0">
                <a:pos x="22" y="1"/>
              </a:cxn>
              <a:cxn ang="0">
                <a:pos x="19" y="0"/>
              </a:cxn>
              <a:cxn ang="0">
                <a:pos x="0" y="18"/>
              </a:cxn>
              <a:cxn ang="0">
                <a:pos x="10" y="25"/>
              </a:cxn>
              <a:cxn ang="0">
                <a:pos x="19" y="29"/>
              </a:cxn>
              <a:cxn ang="0">
                <a:pos x="28" y="31"/>
              </a:cxn>
              <a:cxn ang="0">
                <a:pos x="43" y="24"/>
              </a:cxn>
              <a:cxn ang="0">
                <a:pos x="42" y="26"/>
              </a:cxn>
              <a:cxn ang="0">
                <a:pos x="22" y="8"/>
              </a:cxn>
            </a:cxnLst>
            <a:rect l="0" t="0" r="r" b="b"/>
            <a:pathLst>
              <a:path w="43" h="31">
                <a:moveTo>
                  <a:pt x="22" y="8"/>
                </a:moveTo>
                <a:lnTo>
                  <a:pt x="21" y="10"/>
                </a:lnTo>
                <a:lnTo>
                  <a:pt x="30" y="5"/>
                </a:lnTo>
                <a:lnTo>
                  <a:pt x="27" y="3"/>
                </a:lnTo>
                <a:lnTo>
                  <a:pt x="22" y="1"/>
                </a:lnTo>
                <a:lnTo>
                  <a:pt x="19" y="0"/>
                </a:lnTo>
                <a:lnTo>
                  <a:pt x="0" y="18"/>
                </a:lnTo>
                <a:lnTo>
                  <a:pt x="10" y="25"/>
                </a:lnTo>
                <a:lnTo>
                  <a:pt x="19" y="29"/>
                </a:lnTo>
                <a:lnTo>
                  <a:pt x="28" y="31"/>
                </a:lnTo>
                <a:lnTo>
                  <a:pt x="43" y="24"/>
                </a:lnTo>
                <a:lnTo>
                  <a:pt x="42" y="26"/>
                </a:lnTo>
                <a:lnTo>
                  <a:pt x="22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5" name="Freeform 294"/>
          <p:cNvSpPr>
            <a:spLocks/>
          </p:cNvSpPr>
          <p:nvPr/>
        </p:nvSpPr>
        <p:spPr bwMode="auto">
          <a:xfrm>
            <a:off x="6616700" y="5339661"/>
            <a:ext cx="7938" cy="15875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16"/>
              </a:cxn>
              <a:cxn ang="0">
                <a:pos x="13" y="32"/>
              </a:cxn>
              <a:cxn ang="0">
                <a:pos x="23" y="47"/>
              </a:cxn>
              <a:cxn ang="0">
                <a:pos x="31" y="61"/>
              </a:cxn>
              <a:cxn ang="0">
                <a:pos x="36" y="75"/>
              </a:cxn>
              <a:cxn ang="0">
                <a:pos x="37" y="87"/>
              </a:cxn>
              <a:cxn ang="0">
                <a:pos x="36" y="100"/>
              </a:cxn>
              <a:cxn ang="0">
                <a:pos x="31" y="113"/>
              </a:cxn>
              <a:cxn ang="0">
                <a:pos x="21" y="126"/>
              </a:cxn>
              <a:cxn ang="0">
                <a:pos x="41" y="144"/>
              </a:cxn>
              <a:cxn ang="0">
                <a:pos x="55" y="125"/>
              </a:cxn>
              <a:cxn ang="0">
                <a:pos x="62" y="106"/>
              </a:cxn>
              <a:cxn ang="0">
                <a:pos x="65" y="87"/>
              </a:cxn>
              <a:cxn ang="0">
                <a:pos x="62" y="68"/>
              </a:cxn>
              <a:cxn ang="0">
                <a:pos x="55" y="51"/>
              </a:cxn>
              <a:cxn ang="0">
                <a:pos x="47" y="33"/>
              </a:cxn>
              <a:cxn ang="0">
                <a:pos x="35" y="16"/>
              </a:cxn>
              <a:cxn ang="0">
                <a:pos x="21" y="0"/>
              </a:cxn>
              <a:cxn ang="0">
                <a:pos x="21" y="0"/>
              </a:cxn>
              <a:cxn ang="0">
                <a:pos x="0" y="16"/>
              </a:cxn>
            </a:cxnLst>
            <a:rect l="0" t="0" r="r" b="b"/>
            <a:pathLst>
              <a:path w="65" h="144">
                <a:moveTo>
                  <a:pt x="0" y="16"/>
                </a:moveTo>
                <a:lnTo>
                  <a:pt x="0" y="16"/>
                </a:lnTo>
                <a:lnTo>
                  <a:pt x="13" y="32"/>
                </a:lnTo>
                <a:lnTo>
                  <a:pt x="23" y="47"/>
                </a:lnTo>
                <a:lnTo>
                  <a:pt x="31" y="61"/>
                </a:lnTo>
                <a:lnTo>
                  <a:pt x="36" y="75"/>
                </a:lnTo>
                <a:lnTo>
                  <a:pt x="37" y="87"/>
                </a:lnTo>
                <a:lnTo>
                  <a:pt x="36" y="100"/>
                </a:lnTo>
                <a:lnTo>
                  <a:pt x="31" y="113"/>
                </a:lnTo>
                <a:lnTo>
                  <a:pt x="21" y="126"/>
                </a:lnTo>
                <a:lnTo>
                  <a:pt x="41" y="144"/>
                </a:lnTo>
                <a:lnTo>
                  <a:pt x="55" y="125"/>
                </a:lnTo>
                <a:lnTo>
                  <a:pt x="62" y="106"/>
                </a:lnTo>
                <a:lnTo>
                  <a:pt x="65" y="87"/>
                </a:lnTo>
                <a:lnTo>
                  <a:pt x="62" y="68"/>
                </a:lnTo>
                <a:lnTo>
                  <a:pt x="55" y="51"/>
                </a:lnTo>
                <a:lnTo>
                  <a:pt x="47" y="33"/>
                </a:lnTo>
                <a:lnTo>
                  <a:pt x="35" y="16"/>
                </a:lnTo>
                <a:lnTo>
                  <a:pt x="21" y="0"/>
                </a:lnTo>
                <a:lnTo>
                  <a:pt x="21" y="0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6" name="Freeform 295"/>
          <p:cNvSpPr>
            <a:spLocks/>
          </p:cNvSpPr>
          <p:nvPr/>
        </p:nvSpPr>
        <p:spPr bwMode="auto">
          <a:xfrm>
            <a:off x="6616700" y="5331724"/>
            <a:ext cx="3175" cy="9525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18" y="0"/>
              </a:cxn>
              <a:cxn ang="0">
                <a:pos x="4" y="16"/>
              </a:cxn>
              <a:cxn ang="0">
                <a:pos x="0" y="34"/>
              </a:cxn>
              <a:cxn ang="0">
                <a:pos x="0" y="51"/>
              </a:cxn>
              <a:cxn ang="0">
                <a:pos x="8" y="66"/>
              </a:cxn>
              <a:cxn ang="0">
                <a:pos x="29" y="50"/>
              </a:cxn>
              <a:cxn ang="0">
                <a:pos x="27" y="44"/>
              </a:cxn>
              <a:cxn ang="0">
                <a:pos x="27" y="36"/>
              </a:cxn>
              <a:cxn ang="0">
                <a:pos x="29" y="28"/>
              </a:cxn>
              <a:cxn ang="0">
                <a:pos x="34" y="22"/>
              </a:cxn>
              <a:cxn ang="0">
                <a:pos x="34" y="22"/>
              </a:cxn>
              <a:cxn ang="0">
                <a:pos x="18" y="0"/>
              </a:cxn>
            </a:cxnLst>
            <a:rect l="0" t="0" r="r" b="b"/>
            <a:pathLst>
              <a:path w="34" h="66">
                <a:moveTo>
                  <a:pt x="18" y="0"/>
                </a:moveTo>
                <a:lnTo>
                  <a:pt x="18" y="0"/>
                </a:lnTo>
                <a:lnTo>
                  <a:pt x="4" y="16"/>
                </a:lnTo>
                <a:lnTo>
                  <a:pt x="0" y="34"/>
                </a:lnTo>
                <a:lnTo>
                  <a:pt x="0" y="51"/>
                </a:lnTo>
                <a:lnTo>
                  <a:pt x="8" y="66"/>
                </a:lnTo>
                <a:lnTo>
                  <a:pt x="29" y="50"/>
                </a:lnTo>
                <a:lnTo>
                  <a:pt x="27" y="44"/>
                </a:lnTo>
                <a:lnTo>
                  <a:pt x="27" y="36"/>
                </a:lnTo>
                <a:lnTo>
                  <a:pt x="29" y="28"/>
                </a:lnTo>
                <a:lnTo>
                  <a:pt x="34" y="22"/>
                </a:lnTo>
                <a:lnTo>
                  <a:pt x="34" y="22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" name="Freeform 296"/>
          <p:cNvSpPr>
            <a:spLocks/>
          </p:cNvSpPr>
          <p:nvPr/>
        </p:nvSpPr>
        <p:spPr bwMode="auto">
          <a:xfrm>
            <a:off x="6618288" y="5330136"/>
            <a:ext cx="14287" cy="7938"/>
          </a:xfrm>
          <a:custGeom>
            <a:avLst/>
            <a:gdLst/>
            <a:ahLst/>
            <a:cxnLst>
              <a:cxn ang="0">
                <a:pos x="97" y="34"/>
              </a:cxn>
              <a:cxn ang="0">
                <a:pos x="117" y="31"/>
              </a:cxn>
              <a:cxn ang="0">
                <a:pos x="105" y="21"/>
              </a:cxn>
              <a:cxn ang="0">
                <a:pos x="92" y="13"/>
              </a:cxn>
              <a:cxn ang="0">
                <a:pos x="76" y="6"/>
              </a:cxn>
              <a:cxn ang="0">
                <a:pos x="61" y="2"/>
              </a:cxn>
              <a:cxn ang="0">
                <a:pos x="46" y="0"/>
              </a:cxn>
              <a:cxn ang="0">
                <a:pos x="31" y="2"/>
              </a:cxn>
              <a:cxn ang="0">
                <a:pos x="15" y="7"/>
              </a:cxn>
              <a:cxn ang="0">
                <a:pos x="0" y="15"/>
              </a:cxn>
              <a:cxn ang="0">
                <a:pos x="16" y="37"/>
              </a:cxn>
              <a:cxn ang="0">
                <a:pos x="25" y="31"/>
              </a:cxn>
              <a:cxn ang="0">
                <a:pos x="35" y="28"/>
              </a:cxn>
              <a:cxn ang="0">
                <a:pos x="46" y="28"/>
              </a:cxn>
              <a:cxn ang="0">
                <a:pos x="57" y="28"/>
              </a:cxn>
              <a:cxn ang="0">
                <a:pos x="68" y="32"/>
              </a:cxn>
              <a:cxn ang="0">
                <a:pos x="80" y="37"/>
              </a:cxn>
              <a:cxn ang="0">
                <a:pos x="89" y="43"/>
              </a:cxn>
              <a:cxn ang="0">
                <a:pos x="99" y="51"/>
              </a:cxn>
              <a:cxn ang="0">
                <a:pos x="119" y="48"/>
              </a:cxn>
              <a:cxn ang="0">
                <a:pos x="99" y="51"/>
              </a:cxn>
              <a:cxn ang="0">
                <a:pos x="110" y="61"/>
              </a:cxn>
              <a:cxn ang="0">
                <a:pos x="119" y="48"/>
              </a:cxn>
              <a:cxn ang="0">
                <a:pos x="97" y="34"/>
              </a:cxn>
            </a:cxnLst>
            <a:rect l="0" t="0" r="r" b="b"/>
            <a:pathLst>
              <a:path w="119" h="61">
                <a:moveTo>
                  <a:pt x="97" y="34"/>
                </a:moveTo>
                <a:lnTo>
                  <a:pt x="117" y="31"/>
                </a:lnTo>
                <a:lnTo>
                  <a:pt x="105" y="21"/>
                </a:lnTo>
                <a:lnTo>
                  <a:pt x="92" y="13"/>
                </a:lnTo>
                <a:lnTo>
                  <a:pt x="76" y="6"/>
                </a:lnTo>
                <a:lnTo>
                  <a:pt x="61" y="2"/>
                </a:lnTo>
                <a:lnTo>
                  <a:pt x="46" y="0"/>
                </a:lnTo>
                <a:lnTo>
                  <a:pt x="31" y="2"/>
                </a:lnTo>
                <a:lnTo>
                  <a:pt x="15" y="7"/>
                </a:lnTo>
                <a:lnTo>
                  <a:pt x="0" y="15"/>
                </a:lnTo>
                <a:lnTo>
                  <a:pt x="16" y="37"/>
                </a:lnTo>
                <a:lnTo>
                  <a:pt x="25" y="31"/>
                </a:lnTo>
                <a:lnTo>
                  <a:pt x="35" y="28"/>
                </a:lnTo>
                <a:lnTo>
                  <a:pt x="46" y="28"/>
                </a:lnTo>
                <a:lnTo>
                  <a:pt x="57" y="28"/>
                </a:lnTo>
                <a:lnTo>
                  <a:pt x="68" y="32"/>
                </a:lnTo>
                <a:lnTo>
                  <a:pt x="80" y="37"/>
                </a:lnTo>
                <a:lnTo>
                  <a:pt x="89" y="43"/>
                </a:lnTo>
                <a:lnTo>
                  <a:pt x="99" y="51"/>
                </a:lnTo>
                <a:lnTo>
                  <a:pt x="119" y="48"/>
                </a:lnTo>
                <a:lnTo>
                  <a:pt x="99" y="51"/>
                </a:lnTo>
                <a:lnTo>
                  <a:pt x="110" y="61"/>
                </a:lnTo>
                <a:lnTo>
                  <a:pt x="119" y="48"/>
                </a:lnTo>
                <a:lnTo>
                  <a:pt x="97" y="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" name="Freeform 297"/>
          <p:cNvSpPr>
            <a:spLocks/>
          </p:cNvSpPr>
          <p:nvPr/>
        </p:nvSpPr>
        <p:spPr bwMode="auto">
          <a:xfrm>
            <a:off x="6626225" y="5322199"/>
            <a:ext cx="7938" cy="14287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1"/>
              </a:cxn>
              <a:cxn ang="0">
                <a:pos x="0" y="19"/>
              </a:cxn>
              <a:cxn ang="0">
                <a:pos x="4" y="35"/>
              </a:cxn>
              <a:cxn ang="0">
                <a:pos x="10" y="50"/>
              </a:cxn>
              <a:cxn ang="0">
                <a:pos x="17" y="65"/>
              </a:cxn>
              <a:cxn ang="0">
                <a:pos x="22" y="76"/>
              </a:cxn>
              <a:cxn ang="0">
                <a:pos x="26" y="86"/>
              </a:cxn>
              <a:cxn ang="0">
                <a:pos x="25" y="96"/>
              </a:cxn>
              <a:cxn ang="0">
                <a:pos x="21" y="106"/>
              </a:cxn>
              <a:cxn ang="0">
                <a:pos x="43" y="120"/>
              </a:cxn>
              <a:cxn ang="0">
                <a:pos x="51" y="102"/>
              </a:cxn>
              <a:cxn ang="0">
                <a:pos x="52" y="84"/>
              </a:cxn>
              <a:cxn ang="0">
                <a:pos x="48" y="68"/>
              </a:cxn>
              <a:cxn ang="0">
                <a:pos x="41" y="52"/>
              </a:cxn>
              <a:cxn ang="0">
                <a:pos x="34" y="40"/>
              </a:cxn>
              <a:cxn ang="0">
                <a:pos x="30" y="29"/>
              </a:cxn>
              <a:cxn ang="0">
                <a:pos x="29" y="19"/>
              </a:cxn>
              <a:cxn ang="0">
                <a:pos x="30" y="11"/>
              </a:cxn>
              <a:cxn ang="0">
                <a:pos x="30" y="12"/>
              </a:cxn>
              <a:cxn ang="0">
                <a:pos x="6" y="0"/>
              </a:cxn>
            </a:cxnLst>
            <a:rect l="0" t="0" r="r" b="b"/>
            <a:pathLst>
              <a:path w="52" h="120">
                <a:moveTo>
                  <a:pt x="6" y="0"/>
                </a:moveTo>
                <a:lnTo>
                  <a:pt x="6" y="1"/>
                </a:lnTo>
                <a:lnTo>
                  <a:pt x="0" y="19"/>
                </a:lnTo>
                <a:lnTo>
                  <a:pt x="4" y="35"/>
                </a:lnTo>
                <a:lnTo>
                  <a:pt x="10" y="50"/>
                </a:lnTo>
                <a:lnTo>
                  <a:pt x="17" y="65"/>
                </a:lnTo>
                <a:lnTo>
                  <a:pt x="22" y="76"/>
                </a:lnTo>
                <a:lnTo>
                  <a:pt x="26" y="86"/>
                </a:lnTo>
                <a:lnTo>
                  <a:pt x="25" y="96"/>
                </a:lnTo>
                <a:lnTo>
                  <a:pt x="21" y="106"/>
                </a:lnTo>
                <a:lnTo>
                  <a:pt x="43" y="120"/>
                </a:lnTo>
                <a:lnTo>
                  <a:pt x="51" y="102"/>
                </a:lnTo>
                <a:lnTo>
                  <a:pt x="52" y="84"/>
                </a:lnTo>
                <a:lnTo>
                  <a:pt x="48" y="68"/>
                </a:lnTo>
                <a:lnTo>
                  <a:pt x="41" y="52"/>
                </a:lnTo>
                <a:lnTo>
                  <a:pt x="34" y="40"/>
                </a:lnTo>
                <a:lnTo>
                  <a:pt x="30" y="29"/>
                </a:lnTo>
                <a:lnTo>
                  <a:pt x="29" y="19"/>
                </a:lnTo>
                <a:lnTo>
                  <a:pt x="30" y="11"/>
                </a:lnTo>
                <a:lnTo>
                  <a:pt x="30" y="12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9" name="Freeform 298"/>
          <p:cNvSpPr>
            <a:spLocks/>
          </p:cNvSpPr>
          <p:nvPr/>
        </p:nvSpPr>
        <p:spPr bwMode="auto">
          <a:xfrm>
            <a:off x="6627813" y="5320611"/>
            <a:ext cx="11112" cy="4763"/>
          </a:xfrm>
          <a:custGeom>
            <a:avLst/>
            <a:gdLst/>
            <a:ahLst/>
            <a:cxnLst>
              <a:cxn ang="0">
                <a:pos x="54" y="23"/>
              </a:cxn>
              <a:cxn ang="0">
                <a:pos x="72" y="11"/>
              </a:cxn>
              <a:cxn ang="0">
                <a:pos x="65" y="7"/>
              </a:cxn>
              <a:cxn ang="0">
                <a:pos x="56" y="4"/>
              </a:cxn>
              <a:cxn ang="0">
                <a:pos x="47" y="2"/>
              </a:cxn>
              <a:cxn ang="0">
                <a:pos x="37" y="0"/>
              </a:cxn>
              <a:cxn ang="0">
                <a:pos x="28" y="0"/>
              </a:cxn>
              <a:cxn ang="0">
                <a:pos x="17" y="3"/>
              </a:cxn>
              <a:cxn ang="0">
                <a:pos x="7" y="10"/>
              </a:cxn>
              <a:cxn ang="0">
                <a:pos x="0" y="19"/>
              </a:cxn>
              <a:cxn ang="0">
                <a:pos x="24" y="31"/>
              </a:cxn>
              <a:cxn ang="0">
                <a:pos x="25" y="28"/>
              </a:cxn>
              <a:cxn ang="0">
                <a:pos x="27" y="27"/>
              </a:cxn>
              <a:cxn ang="0">
                <a:pos x="30" y="26"/>
              </a:cxn>
              <a:cxn ang="0">
                <a:pos x="35" y="26"/>
              </a:cxn>
              <a:cxn ang="0">
                <a:pos x="41" y="28"/>
              </a:cxn>
              <a:cxn ang="0">
                <a:pos x="48" y="30"/>
              </a:cxn>
              <a:cxn ang="0">
                <a:pos x="55" y="33"/>
              </a:cxn>
              <a:cxn ang="0">
                <a:pos x="62" y="35"/>
              </a:cxn>
              <a:cxn ang="0">
                <a:pos x="81" y="23"/>
              </a:cxn>
              <a:cxn ang="0">
                <a:pos x="62" y="35"/>
              </a:cxn>
              <a:cxn ang="0">
                <a:pos x="81" y="43"/>
              </a:cxn>
              <a:cxn ang="0">
                <a:pos x="81" y="23"/>
              </a:cxn>
              <a:cxn ang="0">
                <a:pos x="54" y="23"/>
              </a:cxn>
            </a:cxnLst>
            <a:rect l="0" t="0" r="r" b="b"/>
            <a:pathLst>
              <a:path w="81" h="43">
                <a:moveTo>
                  <a:pt x="54" y="23"/>
                </a:moveTo>
                <a:lnTo>
                  <a:pt x="72" y="11"/>
                </a:lnTo>
                <a:lnTo>
                  <a:pt x="65" y="7"/>
                </a:lnTo>
                <a:lnTo>
                  <a:pt x="56" y="4"/>
                </a:lnTo>
                <a:lnTo>
                  <a:pt x="47" y="2"/>
                </a:lnTo>
                <a:lnTo>
                  <a:pt x="37" y="0"/>
                </a:lnTo>
                <a:lnTo>
                  <a:pt x="28" y="0"/>
                </a:lnTo>
                <a:lnTo>
                  <a:pt x="17" y="3"/>
                </a:lnTo>
                <a:lnTo>
                  <a:pt x="7" y="10"/>
                </a:lnTo>
                <a:lnTo>
                  <a:pt x="0" y="19"/>
                </a:lnTo>
                <a:lnTo>
                  <a:pt x="24" y="31"/>
                </a:lnTo>
                <a:lnTo>
                  <a:pt x="25" y="28"/>
                </a:lnTo>
                <a:lnTo>
                  <a:pt x="27" y="27"/>
                </a:lnTo>
                <a:lnTo>
                  <a:pt x="30" y="26"/>
                </a:lnTo>
                <a:lnTo>
                  <a:pt x="35" y="26"/>
                </a:lnTo>
                <a:lnTo>
                  <a:pt x="41" y="28"/>
                </a:lnTo>
                <a:lnTo>
                  <a:pt x="48" y="30"/>
                </a:lnTo>
                <a:lnTo>
                  <a:pt x="55" y="33"/>
                </a:lnTo>
                <a:lnTo>
                  <a:pt x="62" y="35"/>
                </a:lnTo>
                <a:lnTo>
                  <a:pt x="81" y="23"/>
                </a:lnTo>
                <a:lnTo>
                  <a:pt x="62" y="35"/>
                </a:lnTo>
                <a:lnTo>
                  <a:pt x="81" y="43"/>
                </a:lnTo>
                <a:lnTo>
                  <a:pt x="81" y="23"/>
                </a:lnTo>
                <a:lnTo>
                  <a:pt x="54" y="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0" name="Freeform 299"/>
          <p:cNvSpPr>
            <a:spLocks/>
          </p:cNvSpPr>
          <p:nvPr/>
        </p:nvSpPr>
        <p:spPr bwMode="auto">
          <a:xfrm>
            <a:off x="6634163" y="5311086"/>
            <a:ext cx="11112" cy="12700"/>
          </a:xfrm>
          <a:custGeom>
            <a:avLst/>
            <a:gdLst/>
            <a:ahLst/>
            <a:cxnLst>
              <a:cxn ang="0">
                <a:pos x="71" y="0"/>
              </a:cxn>
              <a:cxn ang="0">
                <a:pos x="71" y="1"/>
              </a:cxn>
              <a:cxn ang="0">
                <a:pos x="58" y="12"/>
              </a:cxn>
              <a:cxn ang="0">
                <a:pos x="45" y="22"/>
              </a:cxn>
              <a:cxn ang="0">
                <a:pos x="33" y="33"/>
              </a:cxn>
              <a:cxn ang="0">
                <a:pos x="22" y="45"/>
              </a:cxn>
              <a:cxn ang="0">
                <a:pos x="13" y="57"/>
              </a:cxn>
              <a:cxn ang="0">
                <a:pos x="6" y="73"/>
              </a:cxn>
              <a:cxn ang="0">
                <a:pos x="2" y="90"/>
              </a:cxn>
              <a:cxn ang="0">
                <a:pos x="0" y="108"/>
              </a:cxn>
              <a:cxn ang="0">
                <a:pos x="27" y="108"/>
              </a:cxn>
              <a:cxn ang="0">
                <a:pos x="29" y="94"/>
              </a:cxn>
              <a:cxn ang="0">
                <a:pos x="33" y="81"/>
              </a:cxn>
              <a:cxn ang="0">
                <a:pos x="38" y="71"/>
              </a:cxn>
              <a:cxn ang="0">
                <a:pos x="45" y="61"/>
              </a:cxn>
              <a:cxn ang="0">
                <a:pos x="53" y="51"/>
              </a:cxn>
              <a:cxn ang="0">
                <a:pos x="63" y="42"/>
              </a:cxn>
              <a:cxn ang="0">
                <a:pos x="74" y="32"/>
              </a:cxn>
              <a:cxn ang="0">
                <a:pos x="87" y="22"/>
              </a:cxn>
              <a:cxn ang="0">
                <a:pos x="87" y="23"/>
              </a:cxn>
              <a:cxn ang="0">
                <a:pos x="71" y="0"/>
              </a:cxn>
            </a:cxnLst>
            <a:rect l="0" t="0" r="r" b="b"/>
            <a:pathLst>
              <a:path w="87" h="108">
                <a:moveTo>
                  <a:pt x="71" y="0"/>
                </a:moveTo>
                <a:lnTo>
                  <a:pt x="71" y="1"/>
                </a:lnTo>
                <a:lnTo>
                  <a:pt x="58" y="12"/>
                </a:lnTo>
                <a:lnTo>
                  <a:pt x="45" y="22"/>
                </a:lnTo>
                <a:lnTo>
                  <a:pt x="33" y="33"/>
                </a:lnTo>
                <a:lnTo>
                  <a:pt x="22" y="45"/>
                </a:lnTo>
                <a:lnTo>
                  <a:pt x="13" y="57"/>
                </a:lnTo>
                <a:lnTo>
                  <a:pt x="6" y="73"/>
                </a:lnTo>
                <a:lnTo>
                  <a:pt x="2" y="90"/>
                </a:lnTo>
                <a:lnTo>
                  <a:pt x="0" y="108"/>
                </a:lnTo>
                <a:lnTo>
                  <a:pt x="27" y="108"/>
                </a:lnTo>
                <a:lnTo>
                  <a:pt x="29" y="94"/>
                </a:lnTo>
                <a:lnTo>
                  <a:pt x="33" y="81"/>
                </a:lnTo>
                <a:lnTo>
                  <a:pt x="38" y="71"/>
                </a:lnTo>
                <a:lnTo>
                  <a:pt x="45" y="61"/>
                </a:lnTo>
                <a:lnTo>
                  <a:pt x="53" y="51"/>
                </a:lnTo>
                <a:lnTo>
                  <a:pt x="63" y="42"/>
                </a:lnTo>
                <a:lnTo>
                  <a:pt x="74" y="32"/>
                </a:lnTo>
                <a:lnTo>
                  <a:pt x="87" y="22"/>
                </a:lnTo>
                <a:lnTo>
                  <a:pt x="87" y="23"/>
                </a:lnTo>
                <a:lnTo>
                  <a:pt x="7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1" name="Freeform 300"/>
          <p:cNvSpPr>
            <a:spLocks/>
          </p:cNvSpPr>
          <p:nvPr/>
        </p:nvSpPr>
        <p:spPr bwMode="auto">
          <a:xfrm>
            <a:off x="6642100" y="5304736"/>
            <a:ext cx="4763" cy="7938"/>
          </a:xfrm>
          <a:custGeom>
            <a:avLst/>
            <a:gdLst/>
            <a:ahLst/>
            <a:cxnLst>
              <a:cxn ang="0">
                <a:pos x="15" y="2"/>
              </a:cxn>
              <a:cxn ang="0">
                <a:pos x="0" y="15"/>
              </a:cxn>
              <a:cxn ang="0">
                <a:pos x="2" y="27"/>
              </a:cxn>
              <a:cxn ang="0">
                <a:pos x="2" y="37"/>
              </a:cxn>
              <a:cxn ang="0">
                <a:pos x="2" y="44"/>
              </a:cxn>
              <a:cxn ang="0">
                <a:pos x="4" y="42"/>
              </a:cxn>
              <a:cxn ang="0">
                <a:pos x="20" y="65"/>
              </a:cxn>
              <a:cxn ang="0">
                <a:pos x="28" y="51"/>
              </a:cxn>
              <a:cxn ang="0">
                <a:pos x="30" y="37"/>
              </a:cxn>
              <a:cxn ang="0">
                <a:pos x="28" y="25"/>
              </a:cxn>
              <a:cxn ang="0">
                <a:pos x="28" y="15"/>
              </a:cxn>
              <a:cxn ang="0">
                <a:pos x="13" y="28"/>
              </a:cxn>
              <a:cxn ang="0">
                <a:pos x="15" y="2"/>
              </a:cxn>
              <a:cxn ang="0">
                <a:pos x="1" y="0"/>
              </a:cxn>
              <a:cxn ang="0">
                <a:pos x="0" y="15"/>
              </a:cxn>
              <a:cxn ang="0">
                <a:pos x="15" y="2"/>
              </a:cxn>
            </a:cxnLst>
            <a:rect l="0" t="0" r="r" b="b"/>
            <a:pathLst>
              <a:path w="30" h="65">
                <a:moveTo>
                  <a:pt x="15" y="2"/>
                </a:moveTo>
                <a:lnTo>
                  <a:pt x="0" y="15"/>
                </a:lnTo>
                <a:lnTo>
                  <a:pt x="2" y="27"/>
                </a:lnTo>
                <a:lnTo>
                  <a:pt x="2" y="37"/>
                </a:lnTo>
                <a:lnTo>
                  <a:pt x="2" y="44"/>
                </a:lnTo>
                <a:lnTo>
                  <a:pt x="4" y="42"/>
                </a:lnTo>
                <a:lnTo>
                  <a:pt x="20" y="65"/>
                </a:lnTo>
                <a:lnTo>
                  <a:pt x="28" y="51"/>
                </a:lnTo>
                <a:lnTo>
                  <a:pt x="30" y="37"/>
                </a:lnTo>
                <a:lnTo>
                  <a:pt x="28" y="25"/>
                </a:lnTo>
                <a:lnTo>
                  <a:pt x="28" y="15"/>
                </a:lnTo>
                <a:lnTo>
                  <a:pt x="13" y="28"/>
                </a:lnTo>
                <a:lnTo>
                  <a:pt x="15" y="2"/>
                </a:lnTo>
                <a:lnTo>
                  <a:pt x="1" y="0"/>
                </a:lnTo>
                <a:lnTo>
                  <a:pt x="0" y="15"/>
                </a:lnTo>
                <a:lnTo>
                  <a:pt x="15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2" name="Freeform 301"/>
          <p:cNvSpPr>
            <a:spLocks/>
          </p:cNvSpPr>
          <p:nvPr/>
        </p:nvSpPr>
        <p:spPr bwMode="auto">
          <a:xfrm>
            <a:off x="6643688" y="5304736"/>
            <a:ext cx="7937" cy="4763"/>
          </a:xfrm>
          <a:custGeom>
            <a:avLst/>
            <a:gdLst/>
            <a:ahLst/>
            <a:cxnLst>
              <a:cxn ang="0">
                <a:pos x="22" y="19"/>
              </a:cxn>
              <a:cxn ang="0">
                <a:pos x="31" y="0"/>
              </a:cxn>
              <a:cxn ang="0">
                <a:pos x="27" y="2"/>
              </a:cxn>
              <a:cxn ang="0">
                <a:pos x="22" y="3"/>
              </a:cxn>
              <a:cxn ang="0">
                <a:pos x="18" y="5"/>
              </a:cxn>
              <a:cxn ang="0">
                <a:pos x="14" y="6"/>
              </a:cxn>
              <a:cxn ang="0">
                <a:pos x="10" y="8"/>
              </a:cxn>
              <a:cxn ang="0">
                <a:pos x="9" y="9"/>
              </a:cxn>
              <a:cxn ang="0">
                <a:pos x="5" y="8"/>
              </a:cxn>
              <a:cxn ang="0">
                <a:pos x="2" y="9"/>
              </a:cxn>
              <a:cxn ang="0">
                <a:pos x="0" y="35"/>
              </a:cxn>
              <a:cxn ang="0">
                <a:pos x="5" y="36"/>
              </a:cxn>
              <a:cxn ang="0">
                <a:pos x="11" y="35"/>
              </a:cxn>
              <a:cxn ang="0">
                <a:pos x="18" y="34"/>
              </a:cxn>
              <a:cxn ang="0">
                <a:pos x="22" y="32"/>
              </a:cxn>
              <a:cxn ang="0">
                <a:pos x="27" y="31"/>
              </a:cxn>
              <a:cxn ang="0">
                <a:pos x="31" y="29"/>
              </a:cxn>
              <a:cxn ang="0">
                <a:pos x="35" y="28"/>
              </a:cxn>
              <a:cxn ang="0">
                <a:pos x="39" y="26"/>
              </a:cxn>
              <a:cxn ang="0">
                <a:pos x="47" y="7"/>
              </a:cxn>
              <a:cxn ang="0">
                <a:pos x="39" y="26"/>
              </a:cxn>
              <a:cxn ang="0">
                <a:pos x="55" y="20"/>
              </a:cxn>
              <a:cxn ang="0">
                <a:pos x="47" y="7"/>
              </a:cxn>
              <a:cxn ang="0">
                <a:pos x="22" y="19"/>
              </a:cxn>
            </a:cxnLst>
            <a:rect l="0" t="0" r="r" b="b"/>
            <a:pathLst>
              <a:path w="55" h="36">
                <a:moveTo>
                  <a:pt x="22" y="19"/>
                </a:moveTo>
                <a:lnTo>
                  <a:pt x="31" y="0"/>
                </a:lnTo>
                <a:lnTo>
                  <a:pt x="27" y="2"/>
                </a:lnTo>
                <a:lnTo>
                  <a:pt x="22" y="3"/>
                </a:lnTo>
                <a:lnTo>
                  <a:pt x="18" y="5"/>
                </a:lnTo>
                <a:lnTo>
                  <a:pt x="14" y="6"/>
                </a:lnTo>
                <a:lnTo>
                  <a:pt x="10" y="8"/>
                </a:lnTo>
                <a:lnTo>
                  <a:pt x="9" y="9"/>
                </a:lnTo>
                <a:lnTo>
                  <a:pt x="5" y="8"/>
                </a:lnTo>
                <a:lnTo>
                  <a:pt x="2" y="9"/>
                </a:lnTo>
                <a:lnTo>
                  <a:pt x="0" y="35"/>
                </a:lnTo>
                <a:lnTo>
                  <a:pt x="5" y="36"/>
                </a:lnTo>
                <a:lnTo>
                  <a:pt x="11" y="35"/>
                </a:lnTo>
                <a:lnTo>
                  <a:pt x="18" y="34"/>
                </a:lnTo>
                <a:lnTo>
                  <a:pt x="22" y="32"/>
                </a:lnTo>
                <a:lnTo>
                  <a:pt x="27" y="31"/>
                </a:lnTo>
                <a:lnTo>
                  <a:pt x="31" y="29"/>
                </a:lnTo>
                <a:lnTo>
                  <a:pt x="35" y="28"/>
                </a:lnTo>
                <a:lnTo>
                  <a:pt x="39" y="26"/>
                </a:lnTo>
                <a:lnTo>
                  <a:pt x="47" y="7"/>
                </a:lnTo>
                <a:lnTo>
                  <a:pt x="39" y="26"/>
                </a:lnTo>
                <a:lnTo>
                  <a:pt x="55" y="20"/>
                </a:lnTo>
                <a:lnTo>
                  <a:pt x="47" y="7"/>
                </a:lnTo>
                <a:lnTo>
                  <a:pt x="22" y="1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3" name="Freeform 302"/>
          <p:cNvSpPr>
            <a:spLocks/>
          </p:cNvSpPr>
          <p:nvPr/>
        </p:nvSpPr>
        <p:spPr bwMode="auto">
          <a:xfrm>
            <a:off x="6645275" y="5298386"/>
            <a:ext cx="4763" cy="7938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5" y="0"/>
              </a:cxn>
              <a:cxn ang="0">
                <a:pos x="1" y="18"/>
              </a:cxn>
              <a:cxn ang="0">
                <a:pos x="0" y="37"/>
              </a:cxn>
              <a:cxn ang="0">
                <a:pos x="3" y="58"/>
              </a:cxn>
              <a:cxn ang="0">
                <a:pos x="11" y="76"/>
              </a:cxn>
              <a:cxn ang="0">
                <a:pos x="36" y="64"/>
              </a:cxn>
              <a:cxn ang="0">
                <a:pos x="30" y="50"/>
              </a:cxn>
              <a:cxn ang="0">
                <a:pos x="27" y="37"/>
              </a:cxn>
              <a:cxn ang="0">
                <a:pos x="28" y="22"/>
              </a:cxn>
              <a:cxn ang="0">
                <a:pos x="32" y="8"/>
              </a:cxn>
              <a:cxn ang="0">
                <a:pos x="32" y="8"/>
              </a:cxn>
              <a:cxn ang="0">
                <a:pos x="5" y="0"/>
              </a:cxn>
            </a:cxnLst>
            <a:rect l="0" t="0" r="r" b="b"/>
            <a:pathLst>
              <a:path w="36" h="76">
                <a:moveTo>
                  <a:pt x="5" y="0"/>
                </a:moveTo>
                <a:lnTo>
                  <a:pt x="5" y="0"/>
                </a:lnTo>
                <a:lnTo>
                  <a:pt x="1" y="18"/>
                </a:lnTo>
                <a:lnTo>
                  <a:pt x="0" y="37"/>
                </a:lnTo>
                <a:lnTo>
                  <a:pt x="3" y="58"/>
                </a:lnTo>
                <a:lnTo>
                  <a:pt x="11" y="76"/>
                </a:lnTo>
                <a:lnTo>
                  <a:pt x="36" y="64"/>
                </a:lnTo>
                <a:lnTo>
                  <a:pt x="30" y="50"/>
                </a:lnTo>
                <a:lnTo>
                  <a:pt x="27" y="37"/>
                </a:lnTo>
                <a:lnTo>
                  <a:pt x="28" y="22"/>
                </a:lnTo>
                <a:lnTo>
                  <a:pt x="32" y="8"/>
                </a:lnTo>
                <a:lnTo>
                  <a:pt x="32" y="8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" name="Freeform 303"/>
          <p:cNvSpPr>
            <a:spLocks/>
          </p:cNvSpPr>
          <p:nvPr/>
        </p:nvSpPr>
        <p:spPr bwMode="auto">
          <a:xfrm>
            <a:off x="6645275" y="5293624"/>
            <a:ext cx="11113" cy="4762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91" y="0"/>
              </a:cxn>
              <a:cxn ang="0">
                <a:pos x="82" y="1"/>
              </a:cxn>
              <a:cxn ang="0">
                <a:pos x="72" y="1"/>
              </a:cxn>
              <a:cxn ang="0">
                <a:pos x="60" y="1"/>
              </a:cxn>
              <a:cxn ang="0">
                <a:pos x="47" y="3"/>
              </a:cxn>
              <a:cxn ang="0">
                <a:pos x="34" y="5"/>
              </a:cxn>
              <a:cxn ang="0">
                <a:pos x="21" y="10"/>
              </a:cxn>
              <a:cxn ang="0">
                <a:pos x="8" y="20"/>
              </a:cxn>
              <a:cxn ang="0">
                <a:pos x="0" y="34"/>
              </a:cxn>
              <a:cxn ang="0">
                <a:pos x="27" y="42"/>
              </a:cxn>
              <a:cxn ang="0">
                <a:pos x="29" y="36"/>
              </a:cxn>
              <a:cxn ang="0">
                <a:pos x="33" y="34"/>
              </a:cxn>
              <a:cxn ang="0">
                <a:pos x="40" y="31"/>
              </a:cxn>
              <a:cxn ang="0">
                <a:pos x="49" y="29"/>
              </a:cxn>
              <a:cxn ang="0">
                <a:pos x="60" y="29"/>
              </a:cxn>
              <a:cxn ang="0">
                <a:pos x="72" y="29"/>
              </a:cxn>
              <a:cxn ang="0">
                <a:pos x="84" y="27"/>
              </a:cxn>
              <a:cxn ang="0">
                <a:pos x="96" y="26"/>
              </a:cxn>
              <a:cxn ang="0">
                <a:pos x="96" y="26"/>
              </a:cxn>
              <a:cxn ang="0">
                <a:pos x="91" y="0"/>
              </a:cxn>
            </a:cxnLst>
            <a:rect l="0" t="0" r="r" b="b"/>
            <a:pathLst>
              <a:path w="96" h="42">
                <a:moveTo>
                  <a:pt x="91" y="0"/>
                </a:moveTo>
                <a:lnTo>
                  <a:pt x="91" y="0"/>
                </a:lnTo>
                <a:lnTo>
                  <a:pt x="82" y="1"/>
                </a:lnTo>
                <a:lnTo>
                  <a:pt x="72" y="1"/>
                </a:lnTo>
                <a:lnTo>
                  <a:pt x="60" y="1"/>
                </a:lnTo>
                <a:lnTo>
                  <a:pt x="47" y="3"/>
                </a:lnTo>
                <a:lnTo>
                  <a:pt x="34" y="5"/>
                </a:lnTo>
                <a:lnTo>
                  <a:pt x="21" y="10"/>
                </a:lnTo>
                <a:lnTo>
                  <a:pt x="8" y="20"/>
                </a:lnTo>
                <a:lnTo>
                  <a:pt x="0" y="34"/>
                </a:lnTo>
                <a:lnTo>
                  <a:pt x="27" y="42"/>
                </a:lnTo>
                <a:lnTo>
                  <a:pt x="29" y="36"/>
                </a:lnTo>
                <a:lnTo>
                  <a:pt x="33" y="34"/>
                </a:lnTo>
                <a:lnTo>
                  <a:pt x="40" y="31"/>
                </a:lnTo>
                <a:lnTo>
                  <a:pt x="49" y="29"/>
                </a:lnTo>
                <a:lnTo>
                  <a:pt x="60" y="29"/>
                </a:lnTo>
                <a:lnTo>
                  <a:pt x="72" y="29"/>
                </a:lnTo>
                <a:lnTo>
                  <a:pt x="84" y="27"/>
                </a:lnTo>
                <a:lnTo>
                  <a:pt x="96" y="26"/>
                </a:lnTo>
                <a:lnTo>
                  <a:pt x="96" y="26"/>
                </a:lnTo>
                <a:lnTo>
                  <a:pt x="9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5" name="Freeform 304"/>
          <p:cNvSpPr>
            <a:spLocks/>
          </p:cNvSpPr>
          <p:nvPr/>
        </p:nvSpPr>
        <p:spPr bwMode="auto">
          <a:xfrm>
            <a:off x="6656388" y="5279336"/>
            <a:ext cx="7937" cy="17463"/>
          </a:xfrm>
          <a:custGeom>
            <a:avLst/>
            <a:gdLst/>
            <a:ahLst/>
            <a:cxnLst>
              <a:cxn ang="0">
                <a:pos x="42" y="0"/>
              </a:cxn>
              <a:cxn ang="0">
                <a:pos x="42" y="0"/>
              </a:cxn>
              <a:cxn ang="0">
                <a:pos x="25" y="17"/>
              </a:cxn>
              <a:cxn ang="0">
                <a:pos x="17" y="37"/>
              </a:cxn>
              <a:cxn ang="0">
                <a:pos x="14" y="57"/>
              </a:cxn>
              <a:cxn ang="0">
                <a:pos x="15" y="76"/>
              </a:cxn>
              <a:cxn ang="0">
                <a:pos x="16" y="92"/>
              </a:cxn>
              <a:cxn ang="0">
                <a:pos x="13" y="104"/>
              </a:cxn>
              <a:cxn ang="0">
                <a:pos x="10" y="112"/>
              </a:cxn>
              <a:cxn ang="0">
                <a:pos x="0" y="116"/>
              </a:cxn>
              <a:cxn ang="0">
                <a:pos x="5" y="142"/>
              </a:cxn>
              <a:cxn ang="0">
                <a:pos x="26" y="132"/>
              </a:cxn>
              <a:cxn ang="0">
                <a:pos x="39" y="115"/>
              </a:cxn>
              <a:cxn ang="0">
                <a:pos x="42" y="94"/>
              </a:cxn>
              <a:cxn ang="0">
                <a:pos x="43" y="76"/>
              </a:cxn>
              <a:cxn ang="0">
                <a:pos x="42" y="57"/>
              </a:cxn>
              <a:cxn ang="0">
                <a:pos x="43" y="43"/>
              </a:cxn>
              <a:cxn ang="0">
                <a:pos x="47" y="32"/>
              </a:cxn>
              <a:cxn ang="0">
                <a:pos x="54" y="24"/>
              </a:cxn>
              <a:cxn ang="0">
                <a:pos x="54" y="24"/>
              </a:cxn>
              <a:cxn ang="0">
                <a:pos x="42" y="0"/>
              </a:cxn>
            </a:cxnLst>
            <a:rect l="0" t="0" r="r" b="b"/>
            <a:pathLst>
              <a:path w="54" h="142">
                <a:moveTo>
                  <a:pt x="42" y="0"/>
                </a:moveTo>
                <a:lnTo>
                  <a:pt x="42" y="0"/>
                </a:lnTo>
                <a:lnTo>
                  <a:pt x="25" y="17"/>
                </a:lnTo>
                <a:lnTo>
                  <a:pt x="17" y="37"/>
                </a:lnTo>
                <a:lnTo>
                  <a:pt x="14" y="57"/>
                </a:lnTo>
                <a:lnTo>
                  <a:pt x="15" y="76"/>
                </a:lnTo>
                <a:lnTo>
                  <a:pt x="16" y="92"/>
                </a:lnTo>
                <a:lnTo>
                  <a:pt x="13" y="104"/>
                </a:lnTo>
                <a:lnTo>
                  <a:pt x="10" y="112"/>
                </a:lnTo>
                <a:lnTo>
                  <a:pt x="0" y="116"/>
                </a:lnTo>
                <a:lnTo>
                  <a:pt x="5" y="142"/>
                </a:lnTo>
                <a:lnTo>
                  <a:pt x="26" y="132"/>
                </a:lnTo>
                <a:lnTo>
                  <a:pt x="39" y="115"/>
                </a:lnTo>
                <a:lnTo>
                  <a:pt x="42" y="94"/>
                </a:lnTo>
                <a:lnTo>
                  <a:pt x="43" y="76"/>
                </a:lnTo>
                <a:lnTo>
                  <a:pt x="42" y="57"/>
                </a:lnTo>
                <a:lnTo>
                  <a:pt x="43" y="43"/>
                </a:lnTo>
                <a:lnTo>
                  <a:pt x="47" y="32"/>
                </a:lnTo>
                <a:lnTo>
                  <a:pt x="54" y="24"/>
                </a:lnTo>
                <a:lnTo>
                  <a:pt x="54" y="24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" name="Freeform 305"/>
          <p:cNvSpPr>
            <a:spLocks/>
          </p:cNvSpPr>
          <p:nvPr/>
        </p:nvSpPr>
        <p:spPr bwMode="auto">
          <a:xfrm>
            <a:off x="6661150" y="5279336"/>
            <a:ext cx="9525" cy="7938"/>
          </a:xfrm>
          <a:custGeom>
            <a:avLst/>
            <a:gdLst/>
            <a:ahLst/>
            <a:cxnLst>
              <a:cxn ang="0">
                <a:pos x="63" y="42"/>
              </a:cxn>
              <a:cxn ang="0">
                <a:pos x="63" y="42"/>
              </a:cxn>
              <a:cxn ang="0">
                <a:pos x="73" y="39"/>
              </a:cxn>
              <a:cxn ang="0">
                <a:pos x="73" y="39"/>
              </a:cxn>
              <a:cxn ang="0">
                <a:pos x="67" y="30"/>
              </a:cxn>
              <a:cxn ang="0">
                <a:pos x="58" y="21"/>
              </a:cxn>
              <a:cxn ang="0">
                <a:pos x="48" y="11"/>
              </a:cxn>
              <a:cxn ang="0">
                <a:pos x="33" y="3"/>
              </a:cxn>
              <a:cxn ang="0">
                <a:pos x="18" y="0"/>
              </a:cxn>
              <a:cxn ang="0">
                <a:pos x="0" y="5"/>
              </a:cxn>
              <a:cxn ang="0">
                <a:pos x="12" y="29"/>
              </a:cxn>
              <a:cxn ang="0">
                <a:pos x="18" y="28"/>
              </a:cxn>
              <a:cxn ang="0">
                <a:pos x="25" y="29"/>
              </a:cxn>
              <a:cxn ang="0">
                <a:pos x="31" y="34"/>
              </a:cxn>
              <a:cxn ang="0">
                <a:pos x="39" y="40"/>
              </a:cxn>
              <a:cxn ang="0">
                <a:pos x="47" y="49"/>
              </a:cxn>
              <a:cxn ang="0">
                <a:pos x="55" y="57"/>
              </a:cxn>
              <a:cxn ang="0">
                <a:pos x="65" y="65"/>
              </a:cxn>
              <a:cxn ang="0">
                <a:pos x="83" y="60"/>
              </a:cxn>
              <a:cxn ang="0">
                <a:pos x="83" y="60"/>
              </a:cxn>
              <a:cxn ang="0">
                <a:pos x="63" y="42"/>
              </a:cxn>
            </a:cxnLst>
            <a:rect l="0" t="0" r="r" b="b"/>
            <a:pathLst>
              <a:path w="83" h="65">
                <a:moveTo>
                  <a:pt x="63" y="42"/>
                </a:moveTo>
                <a:lnTo>
                  <a:pt x="63" y="42"/>
                </a:lnTo>
                <a:lnTo>
                  <a:pt x="73" y="39"/>
                </a:lnTo>
                <a:lnTo>
                  <a:pt x="73" y="39"/>
                </a:lnTo>
                <a:lnTo>
                  <a:pt x="67" y="30"/>
                </a:lnTo>
                <a:lnTo>
                  <a:pt x="58" y="21"/>
                </a:lnTo>
                <a:lnTo>
                  <a:pt x="48" y="11"/>
                </a:lnTo>
                <a:lnTo>
                  <a:pt x="33" y="3"/>
                </a:lnTo>
                <a:lnTo>
                  <a:pt x="18" y="0"/>
                </a:lnTo>
                <a:lnTo>
                  <a:pt x="0" y="5"/>
                </a:lnTo>
                <a:lnTo>
                  <a:pt x="12" y="29"/>
                </a:lnTo>
                <a:lnTo>
                  <a:pt x="18" y="28"/>
                </a:lnTo>
                <a:lnTo>
                  <a:pt x="25" y="29"/>
                </a:lnTo>
                <a:lnTo>
                  <a:pt x="31" y="34"/>
                </a:lnTo>
                <a:lnTo>
                  <a:pt x="39" y="40"/>
                </a:lnTo>
                <a:lnTo>
                  <a:pt x="47" y="49"/>
                </a:lnTo>
                <a:lnTo>
                  <a:pt x="55" y="57"/>
                </a:lnTo>
                <a:lnTo>
                  <a:pt x="65" y="65"/>
                </a:lnTo>
                <a:lnTo>
                  <a:pt x="83" y="60"/>
                </a:lnTo>
                <a:lnTo>
                  <a:pt x="83" y="60"/>
                </a:lnTo>
                <a:lnTo>
                  <a:pt x="63" y="4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" name="Freeform 306"/>
          <p:cNvSpPr>
            <a:spLocks/>
          </p:cNvSpPr>
          <p:nvPr/>
        </p:nvSpPr>
        <p:spPr bwMode="auto">
          <a:xfrm>
            <a:off x="6670675" y="5279336"/>
            <a:ext cx="20638" cy="7938"/>
          </a:xfrm>
          <a:custGeom>
            <a:avLst/>
            <a:gdLst/>
            <a:ahLst/>
            <a:cxnLst>
              <a:cxn ang="0">
                <a:pos x="178" y="9"/>
              </a:cxn>
              <a:cxn ang="0">
                <a:pos x="178" y="9"/>
              </a:cxn>
              <a:cxn ang="0">
                <a:pos x="167" y="7"/>
              </a:cxn>
              <a:cxn ang="0">
                <a:pos x="156" y="5"/>
              </a:cxn>
              <a:cxn ang="0">
                <a:pos x="145" y="4"/>
              </a:cxn>
              <a:cxn ang="0">
                <a:pos x="133" y="2"/>
              </a:cxn>
              <a:cxn ang="0">
                <a:pos x="121" y="0"/>
              </a:cxn>
              <a:cxn ang="0">
                <a:pos x="110" y="0"/>
              </a:cxn>
              <a:cxn ang="0">
                <a:pos x="100" y="0"/>
              </a:cxn>
              <a:cxn ang="0">
                <a:pos x="89" y="0"/>
              </a:cxn>
              <a:cxn ang="0">
                <a:pos x="77" y="2"/>
              </a:cxn>
              <a:cxn ang="0">
                <a:pos x="66" y="4"/>
              </a:cxn>
              <a:cxn ang="0">
                <a:pos x="53" y="7"/>
              </a:cxn>
              <a:cxn ang="0">
                <a:pos x="42" y="12"/>
              </a:cxn>
              <a:cxn ang="0">
                <a:pos x="31" y="18"/>
              </a:cxn>
              <a:cxn ang="0">
                <a:pos x="20" y="25"/>
              </a:cxn>
              <a:cxn ang="0">
                <a:pos x="10" y="33"/>
              </a:cxn>
              <a:cxn ang="0">
                <a:pos x="0" y="44"/>
              </a:cxn>
              <a:cxn ang="0">
                <a:pos x="20" y="62"/>
              </a:cxn>
              <a:cxn ang="0">
                <a:pos x="28" y="54"/>
              </a:cxn>
              <a:cxn ang="0">
                <a:pos x="36" y="48"/>
              </a:cxn>
              <a:cxn ang="0">
                <a:pos x="45" y="41"/>
              </a:cxn>
              <a:cxn ang="0">
                <a:pos x="52" y="37"/>
              </a:cxn>
              <a:cxn ang="0">
                <a:pos x="62" y="33"/>
              </a:cxn>
              <a:cxn ang="0">
                <a:pos x="72" y="30"/>
              </a:cxn>
              <a:cxn ang="0">
                <a:pos x="81" y="28"/>
              </a:cxn>
              <a:cxn ang="0">
                <a:pos x="89" y="28"/>
              </a:cxn>
              <a:cxn ang="0">
                <a:pos x="100" y="28"/>
              </a:cxn>
              <a:cxn ang="0">
                <a:pos x="110" y="28"/>
              </a:cxn>
              <a:cxn ang="0">
                <a:pos x="121" y="28"/>
              </a:cxn>
              <a:cxn ang="0">
                <a:pos x="131" y="28"/>
              </a:cxn>
              <a:cxn ang="0">
                <a:pos x="142" y="30"/>
              </a:cxn>
              <a:cxn ang="0">
                <a:pos x="154" y="31"/>
              </a:cxn>
              <a:cxn ang="0">
                <a:pos x="163" y="33"/>
              </a:cxn>
              <a:cxn ang="0">
                <a:pos x="174" y="36"/>
              </a:cxn>
              <a:cxn ang="0">
                <a:pos x="174" y="36"/>
              </a:cxn>
              <a:cxn ang="0">
                <a:pos x="178" y="9"/>
              </a:cxn>
            </a:cxnLst>
            <a:rect l="0" t="0" r="r" b="b"/>
            <a:pathLst>
              <a:path w="178" h="62">
                <a:moveTo>
                  <a:pt x="178" y="9"/>
                </a:moveTo>
                <a:lnTo>
                  <a:pt x="178" y="9"/>
                </a:lnTo>
                <a:lnTo>
                  <a:pt x="167" y="7"/>
                </a:lnTo>
                <a:lnTo>
                  <a:pt x="156" y="5"/>
                </a:lnTo>
                <a:lnTo>
                  <a:pt x="145" y="4"/>
                </a:lnTo>
                <a:lnTo>
                  <a:pt x="133" y="2"/>
                </a:lnTo>
                <a:lnTo>
                  <a:pt x="121" y="0"/>
                </a:lnTo>
                <a:lnTo>
                  <a:pt x="110" y="0"/>
                </a:lnTo>
                <a:lnTo>
                  <a:pt x="100" y="0"/>
                </a:lnTo>
                <a:lnTo>
                  <a:pt x="89" y="0"/>
                </a:lnTo>
                <a:lnTo>
                  <a:pt x="77" y="2"/>
                </a:lnTo>
                <a:lnTo>
                  <a:pt x="66" y="4"/>
                </a:lnTo>
                <a:lnTo>
                  <a:pt x="53" y="7"/>
                </a:lnTo>
                <a:lnTo>
                  <a:pt x="42" y="12"/>
                </a:lnTo>
                <a:lnTo>
                  <a:pt x="31" y="18"/>
                </a:lnTo>
                <a:lnTo>
                  <a:pt x="20" y="25"/>
                </a:lnTo>
                <a:lnTo>
                  <a:pt x="10" y="33"/>
                </a:lnTo>
                <a:lnTo>
                  <a:pt x="0" y="44"/>
                </a:lnTo>
                <a:lnTo>
                  <a:pt x="20" y="62"/>
                </a:lnTo>
                <a:lnTo>
                  <a:pt x="28" y="54"/>
                </a:lnTo>
                <a:lnTo>
                  <a:pt x="36" y="48"/>
                </a:lnTo>
                <a:lnTo>
                  <a:pt x="45" y="41"/>
                </a:lnTo>
                <a:lnTo>
                  <a:pt x="52" y="37"/>
                </a:lnTo>
                <a:lnTo>
                  <a:pt x="62" y="33"/>
                </a:lnTo>
                <a:lnTo>
                  <a:pt x="72" y="30"/>
                </a:lnTo>
                <a:lnTo>
                  <a:pt x="81" y="28"/>
                </a:lnTo>
                <a:lnTo>
                  <a:pt x="89" y="28"/>
                </a:lnTo>
                <a:lnTo>
                  <a:pt x="100" y="28"/>
                </a:lnTo>
                <a:lnTo>
                  <a:pt x="110" y="28"/>
                </a:lnTo>
                <a:lnTo>
                  <a:pt x="121" y="28"/>
                </a:lnTo>
                <a:lnTo>
                  <a:pt x="131" y="28"/>
                </a:lnTo>
                <a:lnTo>
                  <a:pt x="142" y="30"/>
                </a:lnTo>
                <a:lnTo>
                  <a:pt x="154" y="31"/>
                </a:lnTo>
                <a:lnTo>
                  <a:pt x="163" y="33"/>
                </a:lnTo>
                <a:lnTo>
                  <a:pt x="174" y="36"/>
                </a:lnTo>
                <a:lnTo>
                  <a:pt x="174" y="36"/>
                </a:lnTo>
                <a:lnTo>
                  <a:pt x="178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" name="Freeform 307"/>
          <p:cNvSpPr>
            <a:spLocks/>
          </p:cNvSpPr>
          <p:nvPr/>
        </p:nvSpPr>
        <p:spPr bwMode="auto">
          <a:xfrm>
            <a:off x="6689725" y="5279336"/>
            <a:ext cx="11113" cy="12700"/>
          </a:xfrm>
          <a:custGeom>
            <a:avLst/>
            <a:gdLst/>
            <a:ahLst/>
            <a:cxnLst>
              <a:cxn ang="0">
                <a:pos x="80" y="82"/>
              </a:cxn>
              <a:cxn ang="0">
                <a:pos x="80" y="82"/>
              </a:cxn>
              <a:cxn ang="0">
                <a:pos x="73" y="77"/>
              </a:cxn>
              <a:cxn ang="0">
                <a:pos x="66" y="69"/>
              </a:cxn>
              <a:cxn ang="0">
                <a:pos x="60" y="58"/>
              </a:cxn>
              <a:cxn ang="0">
                <a:pos x="53" y="45"/>
              </a:cxn>
              <a:cxn ang="0">
                <a:pos x="44" y="31"/>
              </a:cxn>
              <a:cxn ang="0">
                <a:pos x="33" y="17"/>
              </a:cxn>
              <a:cxn ang="0">
                <a:pos x="21" y="6"/>
              </a:cxn>
              <a:cxn ang="0">
                <a:pos x="4" y="0"/>
              </a:cxn>
              <a:cxn ang="0">
                <a:pos x="0" y="27"/>
              </a:cxn>
              <a:cxn ang="0">
                <a:pos x="7" y="31"/>
              </a:cxn>
              <a:cxn ang="0">
                <a:pos x="15" y="36"/>
              </a:cxn>
              <a:cxn ang="0">
                <a:pos x="22" y="45"/>
              </a:cxn>
              <a:cxn ang="0">
                <a:pos x="28" y="57"/>
              </a:cxn>
              <a:cxn ang="0">
                <a:pos x="35" y="70"/>
              </a:cxn>
              <a:cxn ang="0">
                <a:pos x="43" y="83"/>
              </a:cxn>
              <a:cxn ang="0">
                <a:pos x="55" y="97"/>
              </a:cxn>
              <a:cxn ang="0">
                <a:pos x="68" y="107"/>
              </a:cxn>
              <a:cxn ang="0">
                <a:pos x="68" y="107"/>
              </a:cxn>
              <a:cxn ang="0">
                <a:pos x="80" y="82"/>
              </a:cxn>
            </a:cxnLst>
            <a:rect l="0" t="0" r="r" b="b"/>
            <a:pathLst>
              <a:path w="80" h="107">
                <a:moveTo>
                  <a:pt x="80" y="82"/>
                </a:moveTo>
                <a:lnTo>
                  <a:pt x="80" y="82"/>
                </a:lnTo>
                <a:lnTo>
                  <a:pt x="73" y="77"/>
                </a:lnTo>
                <a:lnTo>
                  <a:pt x="66" y="69"/>
                </a:lnTo>
                <a:lnTo>
                  <a:pt x="60" y="58"/>
                </a:lnTo>
                <a:lnTo>
                  <a:pt x="53" y="45"/>
                </a:lnTo>
                <a:lnTo>
                  <a:pt x="44" y="31"/>
                </a:lnTo>
                <a:lnTo>
                  <a:pt x="33" y="17"/>
                </a:lnTo>
                <a:lnTo>
                  <a:pt x="21" y="6"/>
                </a:lnTo>
                <a:lnTo>
                  <a:pt x="4" y="0"/>
                </a:lnTo>
                <a:lnTo>
                  <a:pt x="0" y="27"/>
                </a:lnTo>
                <a:lnTo>
                  <a:pt x="7" y="31"/>
                </a:lnTo>
                <a:lnTo>
                  <a:pt x="15" y="36"/>
                </a:lnTo>
                <a:lnTo>
                  <a:pt x="22" y="45"/>
                </a:lnTo>
                <a:lnTo>
                  <a:pt x="28" y="57"/>
                </a:lnTo>
                <a:lnTo>
                  <a:pt x="35" y="70"/>
                </a:lnTo>
                <a:lnTo>
                  <a:pt x="43" y="83"/>
                </a:lnTo>
                <a:lnTo>
                  <a:pt x="55" y="97"/>
                </a:lnTo>
                <a:lnTo>
                  <a:pt x="68" y="107"/>
                </a:lnTo>
                <a:lnTo>
                  <a:pt x="68" y="107"/>
                </a:lnTo>
                <a:lnTo>
                  <a:pt x="80" y="8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" name="Freeform 308"/>
          <p:cNvSpPr>
            <a:spLocks/>
          </p:cNvSpPr>
          <p:nvPr/>
        </p:nvSpPr>
        <p:spPr bwMode="auto">
          <a:xfrm>
            <a:off x="6699250" y="5290449"/>
            <a:ext cx="14288" cy="9525"/>
          </a:xfrm>
          <a:custGeom>
            <a:avLst/>
            <a:gdLst/>
            <a:ahLst/>
            <a:cxnLst>
              <a:cxn ang="0">
                <a:pos x="125" y="59"/>
              </a:cxn>
              <a:cxn ang="0">
                <a:pos x="125" y="59"/>
              </a:cxn>
              <a:cxn ang="0">
                <a:pos x="111" y="54"/>
              </a:cxn>
              <a:cxn ang="0">
                <a:pos x="97" y="49"/>
              </a:cxn>
              <a:cxn ang="0">
                <a:pos x="84" y="42"/>
              </a:cxn>
              <a:cxn ang="0">
                <a:pos x="70" y="34"/>
              </a:cxn>
              <a:cxn ang="0">
                <a:pos x="55" y="26"/>
              </a:cxn>
              <a:cxn ang="0">
                <a:pos x="42" y="17"/>
              </a:cxn>
              <a:cxn ang="0">
                <a:pos x="27" y="8"/>
              </a:cxn>
              <a:cxn ang="0">
                <a:pos x="12" y="0"/>
              </a:cxn>
              <a:cxn ang="0">
                <a:pos x="0" y="25"/>
              </a:cxn>
              <a:cxn ang="0">
                <a:pos x="13" y="33"/>
              </a:cxn>
              <a:cxn ang="0">
                <a:pos x="28" y="42"/>
              </a:cxn>
              <a:cxn ang="0">
                <a:pos x="43" y="50"/>
              </a:cxn>
              <a:cxn ang="0">
                <a:pos x="57" y="58"/>
              </a:cxn>
              <a:cxn ang="0">
                <a:pos x="72" y="66"/>
              </a:cxn>
              <a:cxn ang="0">
                <a:pos x="87" y="73"/>
              </a:cxn>
              <a:cxn ang="0">
                <a:pos x="103" y="80"/>
              </a:cxn>
              <a:cxn ang="0">
                <a:pos x="119" y="85"/>
              </a:cxn>
              <a:cxn ang="0">
                <a:pos x="119" y="85"/>
              </a:cxn>
              <a:cxn ang="0">
                <a:pos x="125" y="59"/>
              </a:cxn>
            </a:cxnLst>
            <a:rect l="0" t="0" r="r" b="b"/>
            <a:pathLst>
              <a:path w="125" h="85">
                <a:moveTo>
                  <a:pt x="125" y="59"/>
                </a:moveTo>
                <a:lnTo>
                  <a:pt x="125" y="59"/>
                </a:lnTo>
                <a:lnTo>
                  <a:pt x="111" y="54"/>
                </a:lnTo>
                <a:lnTo>
                  <a:pt x="97" y="49"/>
                </a:lnTo>
                <a:lnTo>
                  <a:pt x="84" y="42"/>
                </a:lnTo>
                <a:lnTo>
                  <a:pt x="70" y="34"/>
                </a:lnTo>
                <a:lnTo>
                  <a:pt x="55" y="26"/>
                </a:lnTo>
                <a:lnTo>
                  <a:pt x="42" y="17"/>
                </a:lnTo>
                <a:lnTo>
                  <a:pt x="27" y="8"/>
                </a:lnTo>
                <a:lnTo>
                  <a:pt x="12" y="0"/>
                </a:lnTo>
                <a:lnTo>
                  <a:pt x="0" y="25"/>
                </a:lnTo>
                <a:lnTo>
                  <a:pt x="13" y="33"/>
                </a:lnTo>
                <a:lnTo>
                  <a:pt x="28" y="42"/>
                </a:lnTo>
                <a:lnTo>
                  <a:pt x="43" y="50"/>
                </a:lnTo>
                <a:lnTo>
                  <a:pt x="57" y="58"/>
                </a:lnTo>
                <a:lnTo>
                  <a:pt x="72" y="66"/>
                </a:lnTo>
                <a:lnTo>
                  <a:pt x="87" y="73"/>
                </a:lnTo>
                <a:lnTo>
                  <a:pt x="103" y="80"/>
                </a:lnTo>
                <a:lnTo>
                  <a:pt x="119" y="85"/>
                </a:lnTo>
                <a:lnTo>
                  <a:pt x="119" y="85"/>
                </a:lnTo>
                <a:lnTo>
                  <a:pt x="125" y="5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" name="Freeform 309"/>
          <p:cNvSpPr>
            <a:spLocks/>
          </p:cNvSpPr>
          <p:nvPr/>
        </p:nvSpPr>
        <p:spPr bwMode="auto">
          <a:xfrm>
            <a:off x="6713538" y="5296799"/>
            <a:ext cx="15875" cy="7937"/>
          </a:xfrm>
          <a:custGeom>
            <a:avLst/>
            <a:gdLst/>
            <a:ahLst/>
            <a:cxnLst>
              <a:cxn ang="0">
                <a:pos x="137" y="24"/>
              </a:cxn>
              <a:cxn ang="0">
                <a:pos x="137" y="25"/>
              </a:cxn>
              <a:cxn ang="0">
                <a:pos x="122" y="24"/>
              </a:cxn>
              <a:cxn ang="0">
                <a:pos x="104" y="22"/>
              </a:cxn>
              <a:cxn ang="0">
                <a:pos x="89" y="20"/>
              </a:cxn>
              <a:cxn ang="0">
                <a:pos x="73" y="16"/>
              </a:cxn>
              <a:cxn ang="0">
                <a:pos x="57" y="12"/>
              </a:cxn>
              <a:cxn ang="0">
                <a:pos x="40" y="8"/>
              </a:cxn>
              <a:cxn ang="0">
                <a:pos x="23" y="4"/>
              </a:cxn>
              <a:cxn ang="0">
                <a:pos x="6" y="0"/>
              </a:cxn>
              <a:cxn ang="0">
                <a:pos x="0" y="26"/>
              </a:cxn>
              <a:cxn ang="0">
                <a:pos x="17" y="30"/>
              </a:cxn>
              <a:cxn ang="0">
                <a:pos x="34" y="34"/>
              </a:cxn>
              <a:cxn ang="0">
                <a:pos x="51" y="38"/>
              </a:cxn>
              <a:cxn ang="0">
                <a:pos x="67" y="43"/>
              </a:cxn>
              <a:cxn ang="0">
                <a:pos x="85" y="47"/>
              </a:cxn>
              <a:cxn ang="0">
                <a:pos x="102" y="49"/>
              </a:cxn>
              <a:cxn ang="0">
                <a:pos x="120" y="51"/>
              </a:cxn>
              <a:cxn ang="0">
                <a:pos x="137" y="52"/>
              </a:cxn>
              <a:cxn ang="0">
                <a:pos x="137" y="53"/>
              </a:cxn>
              <a:cxn ang="0">
                <a:pos x="137" y="24"/>
              </a:cxn>
            </a:cxnLst>
            <a:rect l="0" t="0" r="r" b="b"/>
            <a:pathLst>
              <a:path w="137" h="53">
                <a:moveTo>
                  <a:pt x="137" y="24"/>
                </a:moveTo>
                <a:lnTo>
                  <a:pt x="137" y="25"/>
                </a:lnTo>
                <a:lnTo>
                  <a:pt x="122" y="24"/>
                </a:lnTo>
                <a:lnTo>
                  <a:pt x="104" y="22"/>
                </a:lnTo>
                <a:lnTo>
                  <a:pt x="89" y="20"/>
                </a:lnTo>
                <a:lnTo>
                  <a:pt x="73" y="16"/>
                </a:lnTo>
                <a:lnTo>
                  <a:pt x="57" y="12"/>
                </a:lnTo>
                <a:lnTo>
                  <a:pt x="40" y="8"/>
                </a:lnTo>
                <a:lnTo>
                  <a:pt x="23" y="4"/>
                </a:lnTo>
                <a:lnTo>
                  <a:pt x="6" y="0"/>
                </a:lnTo>
                <a:lnTo>
                  <a:pt x="0" y="26"/>
                </a:lnTo>
                <a:lnTo>
                  <a:pt x="17" y="30"/>
                </a:lnTo>
                <a:lnTo>
                  <a:pt x="34" y="34"/>
                </a:lnTo>
                <a:lnTo>
                  <a:pt x="51" y="38"/>
                </a:lnTo>
                <a:lnTo>
                  <a:pt x="67" y="43"/>
                </a:lnTo>
                <a:lnTo>
                  <a:pt x="85" y="47"/>
                </a:lnTo>
                <a:lnTo>
                  <a:pt x="102" y="49"/>
                </a:lnTo>
                <a:lnTo>
                  <a:pt x="120" y="51"/>
                </a:lnTo>
                <a:lnTo>
                  <a:pt x="137" y="52"/>
                </a:lnTo>
                <a:lnTo>
                  <a:pt x="137" y="53"/>
                </a:lnTo>
                <a:lnTo>
                  <a:pt x="1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" name="Freeform 310"/>
          <p:cNvSpPr>
            <a:spLocks/>
          </p:cNvSpPr>
          <p:nvPr/>
        </p:nvSpPr>
        <p:spPr bwMode="auto">
          <a:xfrm>
            <a:off x="6729413" y="5295211"/>
            <a:ext cx="3175" cy="9525"/>
          </a:xfrm>
          <a:custGeom>
            <a:avLst/>
            <a:gdLst/>
            <a:ahLst/>
            <a:cxnLst>
              <a:cxn ang="0">
                <a:pos x="1" y="8"/>
              </a:cxn>
              <a:cxn ang="0">
                <a:pos x="1" y="8"/>
              </a:cxn>
              <a:cxn ang="0">
                <a:pos x="4" y="18"/>
              </a:cxn>
              <a:cxn ang="0">
                <a:pos x="3" y="31"/>
              </a:cxn>
              <a:cxn ang="0">
                <a:pos x="0" y="38"/>
              </a:cxn>
              <a:cxn ang="0">
                <a:pos x="7" y="35"/>
              </a:cxn>
              <a:cxn ang="0">
                <a:pos x="7" y="64"/>
              </a:cxn>
              <a:cxn ang="0">
                <a:pos x="24" y="50"/>
              </a:cxn>
              <a:cxn ang="0">
                <a:pos x="29" y="35"/>
              </a:cxn>
              <a:cxn ang="0">
                <a:pos x="30" y="18"/>
              </a:cxn>
              <a:cxn ang="0">
                <a:pos x="27" y="0"/>
              </a:cxn>
              <a:cxn ang="0">
                <a:pos x="27" y="0"/>
              </a:cxn>
              <a:cxn ang="0">
                <a:pos x="1" y="8"/>
              </a:cxn>
            </a:cxnLst>
            <a:rect l="0" t="0" r="r" b="b"/>
            <a:pathLst>
              <a:path w="30" h="64">
                <a:moveTo>
                  <a:pt x="1" y="8"/>
                </a:moveTo>
                <a:lnTo>
                  <a:pt x="1" y="8"/>
                </a:lnTo>
                <a:lnTo>
                  <a:pt x="4" y="18"/>
                </a:lnTo>
                <a:lnTo>
                  <a:pt x="3" y="31"/>
                </a:lnTo>
                <a:lnTo>
                  <a:pt x="0" y="38"/>
                </a:lnTo>
                <a:lnTo>
                  <a:pt x="7" y="35"/>
                </a:lnTo>
                <a:lnTo>
                  <a:pt x="7" y="64"/>
                </a:lnTo>
                <a:lnTo>
                  <a:pt x="24" y="50"/>
                </a:lnTo>
                <a:lnTo>
                  <a:pt x="29" y="35"/>
                </a:lnTo>
                <a:lnTo>
                  <a:pt x="30" y="18"/>
                </a:lnTo>
                <a:lnTo>
                  <a:pt x="27" y="0"/>
                </a:lnTo>
                <a:lnTo>
                  <a:pt x="27" y="0"/>
                </a:lnTo>
                <a:lnTo>
                  <a:pt x="1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" name="Freeform 311"/>
          <p:cNvSpPr>
            <a:spLocks/>
          </p:cNvSpPr>
          <p:nvPr/>
        </p:nvSpPr>
        <p:spPr bwMode="auto">
          <a:xfrm>
            <a:off x="6726238" y="5282511"/>
            <a:ext cx="6350" cy="14288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4" y="0"/>
              </a:cxn>
              <a:cxn ang="0">
                <a:pos x="1" y="17"/>
              </a:cxn>
              <a:cxn ang="0">
                <a:pos x="0" y="32"/>
              </a:cxn>
              <a:cxn ang="0">
                <a:pos x="2" y="47"/>
              </a:cxn>
              <a:cxn ang="0">
                <a:pos x="6" y="62"/>
              </a:cxn>
              <a:cxn ang="0">
                <a:pos x="11" y="76"/>
              </a:cxn>
              <a:cxn ang="0">
                <a:pos x="16" y="90"/>
              </a:cxn>
              <a:cxn ang="0">
                <a:pos x="21" y="104"/>
              </a:cxn>
              <a:cxn ang="0">
                <a:pos x="26" y="117"/>
              </a:cxn>
              <a:cxn ang="0">
                <a:pos x="52" y="109"/>
              </a:cxn>
              <a:cxn ang="0">
                <a:pos x="47" y="96"/>
              </a:cxn>
              <a:cxn ang="0">
                <a:pos x="42" y="81"/>
              </a:cxn>
              <a:cxn ang="0">
                <a:pos x="37" y="68"/>
              </a:cxn>
              <a:cxn ang="0">
                <a:pos x="33" y="56"/>
              </a:cxn>
              <a:cxn ang="0">
                <a:pos x="29" y="43"/>
              </a:cxn>
              <a:cxn ang="0">
                <a:pos x="29" y="32"/>
              </a:cxn>
              <a:cxn ang="0">
                <a:pos x="28" y="19"/>
              </a:cxn>
              <a:cxn ang="0">
                <a:pos x="31" y="7"/>
              </a:cxn>
              <a:cxn ang="0">
                <a:pos x="31" y="7"/>
              </a:cxn>
              <a:cxn ang="0">
                <a:pos x="4" y="0"/>
              </a:cxn>
            </a:cxnLst>
            <a:rect l="0" t="0" r="r" b="b"/>
            <a:pathLst>
              <a:path w="52" h="117">
                <a:moveTo>
                  <a:pt x="4" y="0"/>
                </a:moveTo>
                <a:lnTo>
                  <a:pt x="4" y="0"/>
                </a:lnTo>
                <a:lnTo>
                  <a:pt x="1" y="17"/>
                </a:lnTo>
                <a:lnTo>
                  <a:pt x="0" y="32"/>
                </a:lnTo>
                <a:lnTo>
                  <a:pt x="2" y="47"/>
                </a:lnTo>
                <a:lnTo>
                  <a:pt x="6" y="62"/>
                </a:lnTo>
                <a:lnTo>
                  <a:pt x="11" y="76"/>
                </a:lnTo>
                <a:lnTo>
                  <a:pt x="16" y="90"/>
                </a:lnTo>
                <a:lnTo>
                  <a:pt x="21" y="104"/>
                </a:lnTo>
                <a:lnTo>
                  <a:pt x="26" y="117"/>
                </a:lnTo>
                <a:lnTo>
                  <a:pt x="52" y="109"/>
                </a:lnTo>
                <a:lnTo>
                  <a:pt x="47" y="96"/>
                </a:lnTo>
                <a:lnTo>
                  <a:pt x="42" y="81"/>
                </a:lnTo>
                <a:lnTo>
                  <a:pt x="37" y="68"/>
                </a:lnTo>
                <a:lnTo>
                  <a:pt x="33" y="56"/>
                </a:lnTo>
                <a:lnTo>
                  <a:pt x="29" y="43"/>
                </a:lnTo>
                <a:lnTo>
                  <a:pt x="29" y="32"/>
                </a:lnTo>
                <a:lnTo>
                  <a:pt x="28" y="19"/>
                </a:lnTo>
                <a:lnTo>
                  <a:pt x="31" y="7"/>
                </a:lnTo>
                <a:lnTo>
                  <a:pt x="31" y="7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" name="Freeform 312"/>
          <p:cNvSpPr>
            <a:spLocks/>
          </p:cNvSpPr>
          <p:nvPr/>
        </p:nvSpPr>
        <p:spPr bwMode="auto">
          <a:xfrm>
            <a:off x="6726238" y="5266636"/>
            <a:ext cx="17462" cy="17463"/>
          </a:xfrm>
          <a:custGeom>
            <a:avLst/>
            <a:gdLst/>
            <a:ahLst/>
            <a:cxnLst>
              <a:cxn ang="0">
                <a:pos x="118" y="2"/>
              </a:cxn>
              <a:cxn ang="0">
                <a:pos x="118" y="2"/>
              </a:cxn>
              <a:cxn ang="0">
                <a:pos x="116" y="21"/>
              </a:cxn>
              <a:cxn ang="0">
                <a:pos x="108" y="35"/>
              </a:cxn>
              <a:cxn ang="0">
                <a:pos x="95" y="49"/>
              </a:cxn>
              <a:cxn ang="0">
                <a:pos x="75" y="62"/>
              </a:cxn>
              <a:cxn ang="0">
                <a:pos x="53" y="76"/>
              </a:cxn>
              <a:cxn ang="0">
                <a:pos x="32" y="93"/>
              </a:cxn>
              <a:cxn ang="0">
                <a:pos x="14" y="114"/>
              </a:cxn>
              <a:cxn ang="0">
                <a:pos x="0" y="140"/>
              </a:cxn>
              <a:cxn ang="0">
                <a:pos x="27" y="147"/>
              </a:cxn>
              <a:cxn ang="0">
                <a:pos x="36" y="128"/>
              </a:cxn>
              <a:cxn ang="0">
                <a:pos x="50" y="113"/>
              </a:cxn>
              <a:cxn ang="0">
                <a:pos x="69" y="98"/>
              </a:cxn>
              <a:cxn ang="0">
                <a:pos x="90" y="85"/>
              </a:cxn>
              <a:cxn ang="0">
                <a:pos x="111" y="70"/>
              </a:cxn>
              <a:cxn ang="0">
                <a:pos x="130" y="51"/>
              </a:cxn>
              <a:cxn ang="0">
                <a:pos x="142" y="27"/>
              </a:cxn>
              <a:cxn ang="0">
                <a:pos x="144" y="0"/>
              </a:cxn>
              <a:cxn ang="0">
                <a:pos x="144" y="0"/>
              </a:cxn>
              <a:cxn ang="0">
                <a:pos x="118" y="2"/>
              </a:cxn>
            </a:cxnLst>
            <a:rect l="0" t="0" r="r" b="b"/>
            <a:pathLst>
              <a:path w="144" h="147">
                <a:moveTo>
                  <a:pt x="118" y="2"/>
                </a:moveTo>
                <a:lnTo>
                  <a:pt x="118" y="2"/>
                </a:lnTo>
                <a:lnTo>
                  <a:pt x="116" y="21"/>
                </a:lnTo>
                <a:lnTo>
                  <a:pt x="108" y="35"/>
                </a:lnTo>
                <a:lnTo>
                  <a:pt x="95" y="49"/>
                </a:lnTo>
                <a:lnTo>
                  <a:pt x="75" y="62"/>
                </a:lnTo>
                <a:lnTo>
                  <a:pt x="53" y="76"/>
                </a:lnTo>
                <a:lnTo>
                  <a:pt x="32" y="93"/>
                </a:lnTo>
                <a:lnTo>
                  <a:pt x="14" y="114"/>
                </a:lnTo>
                <a:lnTo>
                  <a:pt x="0" y="140"/>
                </a:lnTo>
                <a:lnTo>
                  <a:pt x="27" y="147"/>
                </a:lnTo>
                <a:lnTo>
                  <a:pt x="36" y="128"/>
                </a:lnTo>
                <a:lnTo>
                  <a:pt x="50" y="113"/>
                </a:lnTo>
                <a:lnTo>
                  <a:pt x="69" y="98"/>
                </a:lnTo>
                <a:lnTo>
                  <a:pt x="90" y="85"/>
                </a:lnTo>
                <a:lnTo>
                  <a:pt x="111" y="70"/>
                </a:lnTo>
                <a:lnTo>
                  <a:pt x="130" y="51"/>
                </a:lnTo>
                <a:lnTo>
                  <a:pt x="142" y="27"/>
                </a:lnTo>
                <a:lnTo>
                  <a:pt x="144" y="0"/>
                </a:lnTo>
                <a:lnTo>
                  <a:pt x="144" y="0"/>
                </a:lnTo>
                <a:lnTo>
                  <a:pt x="118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" name="Freeform 313"/>
          <p:cNvSpPr>
            <a:spLocks/>
          </p:cNvSpPr>
          <p:nvPr/>
        </p:nvSpPr>
        <p:spPr bwMode="auto">
          <a:xfrm>
            <a:off x="6738938" y="5253936"/>
            <a:ext cx="6350" cy="12700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32" y="0"/>
              </a:cxn>
              <a:cxn ang="0">
                <a:pos x="16" y="10"/>
              </a:cxn>
              <a:cxn ang="0">
                <a:pos x="6" y="25"/>
              </a:cxn>
              <a:cxn ang="0">
                <a:pos x="1" y="42"/>
              </a:cxn>
              <a:cxn ang="0">
                <a:pos x="0" y="57"/>
              </a:cxn>
              <a:cxn ang="0">
                <a:pos x="2" y="72"/>
              </a:cxn>
              <a:cxn ang="0">
                <a:pos x="4" y="86"/>
              </a:cxn>
              <a:cxn ang="0">
                <a:pos x="6" y="102"/>
              </a:cxn>
              <a:cxn ang="0">
                <a:pos x="8" y="114"/>
              </a:cxn>
              <a:cxn ang="0">
                <a:pos x="34" y="112"/>
              </a:cxn>
              <a:cxn ang="0">
                <a:pos x="32" y="97"/>
              </a:cxn>
              <a:cxn ang="0">
                <a:pos x="30" y="84"/>
              </a:cxn>
              <a:cxn ang="0">
                <a:pos x="28" y="70"/>
              </a:cxn>
              <a:cxn ang="0">
                <a:pos x="28" y="57"/>
              </a:cxn>
              <a:cxn ang="0">
                <a:pos x="27" y="46"/>
              </a:cxn>
              <a:cxn ang="0">
                <a:pos x="30" y="37"/>
              </a:cxn>
              <a:cxn ang="0">
                <a:pos x="34" y="31"/>
              </a:cxn>
              <a:cxn ang="0">
                <a:pos x="42" y="25"/>
              </a:cxn>
              <a:cxn ang="0">
                <a:pos x="43" y="25"/>
              </a:cxn>
              <a:cxn ang="0">
                <a:pos x="31" y="0"/>
              </a:cxn>
            </a:cxnLst>
            <a:rect l="0" t="0" r="r" b="b"/>
            <a:pathLst>
              <a:path w="43" h="114">
                <a:moveTo>
                  <a:pt x="31" y="0"/>
                </a:moveTo>
                <a:lnTo>
                  <a:pt x="32" y="0"/>
                </a:lnTo>
                <a:lnTo>
                  <a:pt x="16" y="10"/>
                </a:lnTo>
                <a:lnTo>
                  <a:pt x="6" y="25"/>
                </a:lnTo>
                <a:lnTo>
                  <a:pt x="1" y="42"/>
                </a:lnTo>
                <a:lnTo>
                  <a:pt x="0" y="57"/>
                </a:lnTo>
                <a:lnTo>
                  <a:pt x="2" y="72"/>
                </a:lnTo>
                <a:lnTo>
                  <a:pt x="4" y="86"/>
                </a:lnTo>
                <a:lnTo>
                  <a:pt x="6" y="102"/>
                </a:lnTo>
                <a:lnTo>
                  <a:pt x="8" y="114"/>
                </a:lnTo>
                <a:lnTo>
                  <a:pt x="34" y="112"/>
                </a:lnTo>
                <a:lnTo>
                  <a:pt x="32" y="97"/>
                </a:lnTo>
                <a:lnTo>
                  <a:pt x="30" y="84"/>
                </a:lnTo>
                <a:lnTo>
                  <a:pt x="28" y="70"/>
                </a:lnTo>
                <a:lnTo>
                  <a:pt x="28" y="57"/>
                </a:lnTo>
                <a:lnTo>
                  <a:pt x="27" y="46"/>
                </a:lnTo>
                <a:lnTo>
                  <a:pt x="30" y="37"/>
                </a:lnTo>
                <a:lnTo>
                  <a:pt x="34" y="31"/>
                </a:lnTo>
                <a:lnTo>
                  <a:pt x="42" y="25"/>
                </a:lnTo>
                <a:lnTo>
                  <a:pt x="43" y="25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" name="Freeform 314"/>
          <p:cNvSpPr>
            <a:spLocks/>
          </p:cNvSpPr>
          <p:nvPr/>
        </p:nvSpPr>
        <p:spPr bwMode="auto">
          <a:xfrm>
            <a:off x="6743700" y="5241236"/>
            <a:ext cx="28575" cy="14288"/>
          </a:xfrm>
          <a:custGeom>
            <a:avLst/>
            <a:gdLst/>
            <a:ahLst/>
            <a:cxnLst>
              <a:cxn ang="0">
                <a:pos x="245" y="2"/>
              </a:cxn>
              <a:cxn ang="0">
                <a:pos x="244" y="2"/>
              </a:cxn>
              <a:cxn ang="0">
                <a:pos x="225" y="0"/>
              </a:cxn>
              <a:cxn ang="0">
                <a:pos x="209" y="0"/>
              </a:cxn>
              <a:cxn ang="0">
                <a:pos x="190" y="2"/>
              </a:cxn>
              <a:cxn ang="0">
                <a:pos x="174" y="5"/>
              </a:cxn>
              <a:cxn ang="0">
                <a:pos x="158" y="10"/>
              </a:cxn>
              <a:cxn ang="0">
                <a:pos x="142" y="16"/>
              </a:cxn>
              <a:cxn ang="0">
                <a:pos x="126" y="23"/>
              </a:cxn>
              <a:cxn ang="0">
                <a:pos x="112" y="30"/>
              </a:cxn>
              <a:cxn ang="0">
                <a:pos x="97" y="38"/>
              </a:cxn>
              <a:cxn ang="0">
                <a:pos x="82" y="47"/>
              </a:cxn>
              <a:cxn ang="0">
                <a:pos x="69" y="56"/>
              </a:cxn>
              <a:cxn ang="0">
                <a:pos x="55" y="65"/>
              </a:cxn>
              <a:cxn ang="0">
                <a:pos x="41" y="72"/>
              </a:cxn>
              <a:cxn ang="0">
                <a:pos x="28" y="80"/>
              </a:cxn>
              <a:cxn ang="0">
                <a:pos x="14" y="88"/>
              </a:cxn>
              <a:cxn ang="0">
                <a:pos x="0" y="95"/>
              </a:cxn>
              <a:cxn ang="0">
                <a:pos x="12" y="120"/>
              </a:cxn>
              <a:cxn ang="0">
                <a:pos x="27" y="112"/>
              </a:cxn>
              <a:cxn ang="0">
                <a:pos x="42" y="104"/>
              </a:cxn>
              <a:cxn ang="0">
                <a:pos x="55" y="96"/>
              </a:cxn>
              <a:cxn ang="0">
                <a:pos x="69" y="87"/>
              </a:cxn>
              <a:cxn ang="0">
                <a:pos x="83" y="78"/>
              </a:cxn>
              <a:cxn ang="0">
                <a:pos x="96" y="71"/>
              </a:cxn>
              <a:cxn ang="0">
                <a:pos x="110" y="63"/>
              </a:cxn>
              <a:cxn ang="0">
                <a:pos x="124" y="55"/>
              </a:cxn>
              <a:cxn ang="0">
                <a:pos x="138" y="48"/>
              </a:cxn>
              <a:cxn ang="0">
                <a:pos x="152" y="41"/>
              </a:cxn>
              <a:cxn ang="0">
                <a:pos x="166" y="36"/>
              </a:cxn>
              <a:cxn ang="0">
                <a:pos x="180" y="31"/>
              </a:cxn>
              <a:cxn ang="0">
                <a:pos x="195" y="28"/>
              </a:cxn>
              <a:cxn ang="0">
                <a:pos x="209" y="26"/>
              </a:cxn>
              <a:cxn ang="0">
                <a:pos x="225" y="26"/>
              </a:cxn>
              <a:cxn ang="0">
                <a:pos x="240" y="28"/>
              </a:cxn>
              <a:cxn ang="0">
                <a:pos x="239" y="28"/>
              </a:cxn>
              <a:cxn ang="0">
                <a:pos x="245" y="2"/>
              </a:cxn>
            </a:cxnLst>
            <a:rect l="0" t="0" r="r" b="b"/>
            <a:pathLst>
              <a:path w="245" h="120">
                <a:moveTo>
                  <a:pt x="245" y="2"/>
                </a:moveTo>
                <a:lnTo>
                  <a:pt x="244" y="2"/>
                </a:lnTo>
                <a:lnTo>
                  <a:pt x="225" y="0"/>
                </a:lnTo>
                <a:lnTo>
                  <a:pt x="209" y="0"/>
                </a:lnTo>
                <a:lnTo>
                  <a:pt x="190" y="2"/>
                </a:lnTo>
                <a:lnTo>
                  <a:pt x="174" y="5"/>
                </a:lnTo>
                <a:lnTo>
                  <a:pt x="158" y="10"/>
                </a:lnTo>
                <a:lnTo>
                  <a:pt x="142" y="16"/>
                </a:lnTo>
                <a:lnTo>
                  <a:pt x="126" y="23"/>
                </a:lnTo>
                <a:lnTo>
                  <a:pt x="112" y="30"/>
                </a:lnTo>
                <a:lnTo>
                  <a:pt x="97" y="38"/>
                </a:lnTo>
                <a:lnTo>
                  <a:pt x="82" y="47"/>
                </a:lnTo>
                <a:lnTo>
                  <a:pt x="69" y="56"/>
                </a:lnTo>
                <a:lnTo>
                  <a:pt x="55" y="65"/>
                </a:lnTo>
                <a:lnTo>
                  <a:pt x="41" y="72"/>
                </a:lnTo>
                <a:lnTo>
                  <a:pt x="28" y="80"/>
                </a:lnTo>
                <a:lnTo>
                  <a:pt x="14" y="88"/>
                </a:lnTo>
                <a:lnTo>
                  <a:pt x="0" y="95"/>
                </a:lnTo>
                <a:lnTo>
                  <a:pt x="12" y="120"/>
                </a:lnTo>
                <a:lnTo>
                  <a:pt x="27" y="112"/>
                </a:lnTo>
                <a:lnTo>
                  <a:pt x="42" y="104"/>
                </a:lnTo>
                <a:lnTo>
                  <a:pt x="55" y="96"/>
                </a:lnTo>
                <a:lnTo>
                  <a:pt x="69" y="87"/>
                </a:lnTo>
                <a:lnTo>
                  <a:pt x="83" y="78"/>
                </a:lnTo>
                <a:lnTo>
                  <a:pt x="96" y="71"/>
                </a:lnTo>
                <a:lnTo>
                  <a:pt x="110" y="63"/>
                </a:lnTo>
                <a:lnTo>
                  <a:pt x="124" y="55"/>
                </a:lnTo>
                <a:lnTo>
                  <a:pt x="138" y="48"/>
                </a:lnTo>
                <a:lnTo>
                  <a:pt x="152" y="41"/>
                </a:lnTo>
                <a:lnTo>
                  <a:pt x="166" y="36"/>
                </a:lnTo>
                <a:lnTo>
                  <a:pt x="180" y="31"/>
                </a:lnTo>
                <a:lnTo>
                  <a:pt x="195" y="28"/>
                </a:lnTo>
                <a:lnTo>
                  <a:pt x="209" y="26"/>
                </a:lnTo>
                <a:lnTo>
                  <a:pt x="225" y="26"/>
                </a:lnTo>
                <a:lnTo>
                  <a:pt x="240" y="28"/>
                </a:lnTo>
                <a:lnTo>
                  <a:pt x="239" y="28"/>
                </a:lnTo>
                <a:lnTo>
                  <a:pt x="245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" name="Freeform 315"/>
          <p:cNvSpPr>
            <a:spLocks/>
          </p:cNvSpPr>
          <p:nvPr/>
        </p:nvSpPr>
        <p:spPr bwMode="auto">
          <a:xfrm>
            <a:off x="6772275" y="5239649"/>
            <a:ext cx="6350" cy="6350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41" y="0"/>
              </a:cxn>
              <a:cxn ang="0">
                <a:pos x="32" y="3"/>
              </a:cxn>
              <a:cxn ang="0">
                <a:pos x="25" y="8"/>
              </a:cxn>
              <a:cxn ang="0">
                <a:pos x="19" y="14"/>
              </a:cxn>
              <a:cxn ang="0">
                <a:pos x="14" y="17"/>
              </a:cxn>
              <a:cxn ang="0">
                <a:pos x="9" y="21"/>
              </a:cxn>
              <a:cxn ang="0">
                <a:pos x="5" y="23"/>
              </a:cxn>
              <a:cxn ang="0">
                <a:pos x="4" y="24"/>
              </a:cxn>
              <a:cxn ang="0">
                <a:pos x="6" y="24"/>
              </a:cxn>
              <a:cxn ang="0">
                <a:pos x="0" y="50"/>
              </a:cxn>
              <a:cxn ang="0">
                <a:pos x="10" y="50"/>
              </a:cxn>
              <a:cxn ang="0">
                <a:pos x="17" y="47"/>
              </a:cxn>
              <a:cxn ang="0">
                <a:pos x="23" y="43"/>
              </a:cxn>
              <a:cxn ang="0">
                <a:pos x="30" y="39"/>
              </a:cxn>
              <a:cxn ang="0">
                <a:pos x="36" y="34"/>
              </a:cxn>
              <a:cxn ang="0">
                <a:pos x="42" y="30"/>
              </a:cxn>
              <a:cxn ang="0">
                <a:pos x="47" y="27"/>
              </a:cxn>
              <a:cxn ang="0">
                <a:pos x="51" y="24"/>
              </a:cxn>
              <a:cxn ang="0">
                <a:pos x="51" y="24"/>
              </a:cxn>
              <a:cxn ang="0">
                <a:pos x="41" y="0"/>
              </a:cxn>
            </a:cxnLst>
            <a:rect l="0" t="0" r="r" b="b"/>
            <a:pathLst>
              <a:path w="51" h="50">
                <a:moveTo>
                  <a:pt x="41" y="0"/>
                </a:moveTo>
                <a:lnTo>
                  <a:pt x="41" y="0"/>
                </a:lnTo>
                <a:lnTo>
                  <a:pt x="32" y="3"/>
                </a:lnTo>
                <a:lnTo>
                  <a:pt x="25" y="8"/>
                </a:lnTo>
                <a:lnTo>
                  <a:pt x="19" y="14"/>
                </a:lnTo>
                <a:lnTo>
                  <a:pt x="14" y="17"/>
                </a:lnTo>
                <a:lnTo>
                  <a:pt x="9" y="21"/>
                </a:lnTo>
                <a:lnTo>
                  <a:pt x="5" y="23"/>
                </a:lnTo>
                <a:lnTo>
                  <a:pt x="4" y="24"/>
                </a:lnTo>
                <a:lnTo>
                  <a:pt x="6" y="24"/>
                </a:lnTo>
                <a:lnTo>
                  <a:pt x="0" y="50"/>
                </a:lnTo>
                <a:lnTo>
                  <a:pt x="10" y="50"/>
                </a:lnTo>
                <a:lnTo>
                  <a:pt x="17" y="47"/>
                </a:lnTo>
                <a:lnTo>
                  <a:pt x="23" y="43"/>
                </a:lnTo>
                <a:lnTo>
                  <a:pt x="30" y="39"/>
                </a:lnTo>
                <a:lnTo>
                  <a:pt x="36" y="34"/>
                </a:lnTo>
                <a:lnTo>
                  <a:pt x="42" y="30"/>
                </a:lnTo>
                <a:lnTo>
                  <a:pt x="47" y="27"/>
                </a:lnTo>
                <a:lnTo>
                  <a:pt x="51" y="24"/>
                </a:lnTo>
                <a:lnTo>
                  <a:pt x="51" y="24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" name="Freeform 316"/>
          <p:cNvSpPr>
            <a:spLocks/>
          </p:cNvSpPr>
          <p:nvPr/>
        </p:nvSpPr>
        <p:spPr bwMode="auto">
          <a:xfrm>
            <a:off x="6777038" y="5238061"/>
            <a:ext cx="9525" cy="3175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58" y="0"/>
              </a:cxn>
              <a:cxn ang="0">
                <a:pos x="53" y="7"/>
              </a:cxn>
              <a:cxn ang="0">
                <a:pos x="49" y="10"/>
              </a:cxn>
              <a:cxn ang="0">
                <a:pos x="43" y="11"/>
              </a:cxn>
              <a:cxn ang="0">
                <a:pos x="37" y="12"/>
              </a:cxn>
              <a:cxn ang="0">
                <a:pos x="29" y="11"/>
              </a:cxn>
              <a:cxn ang="0">
                <a:pos x="20" y="11"/>
              </a:cxn>
              <a:cxn ang="0">
                <a:pos x="10" y="13"/>
              </a:cxn>
              <a:cxn ang="0">
                <a:pos x="0" y="16"/>
              </a:cxn>
              <a:cxn ang="0">
                <a:pos x="10" y="40"/>
              </a:cxn>
              <a:cxn ang="0">
                <a:pos x="14" y="39"/>
              </a:cxn>
              <a:cxn ang="0">
                <a:pos x="20" y="39"/>
              </a:cxn>
              <a:cxn ang="0">
                <a:pos x="29" y="39"/>
              </a:cxn>
              <a:cxn ang="0">
                <a:pos x="37" y="38"/>
              </a:cxn>
              <a:cxn ang="0">
                <a:pos x="47" y="37"/>
              </a:cxn>
              <a:cxn ang="0">
                <a:pos x="59" y="34"/>
              </a:cxn>
              <a:cxn ang="0">
                <a:pos x="71" y="27"/>
              </a:cxn>
              <a:cxn ang="0">
                <a:pos x="81" y="15"/>
              </a:cxn>
              <a:cxn ang="0">
                <a:pos x="81" y="15"/>
              </a:cxn>
              <a:cxn ang="0">
                <a:pos x="58" y="0"/>
              </a:cxn>
            </a:cxnLst>
            <a:rect l="0" t="0" r="r" b="b"/>
            <a:pathLst>
              <a:path w="81" h="40">
                <a:moveTo>
                  <a:pt x="58" y="0"/>
                </a:moveTo>
                <a:lnTo>
                  <a:pt x="58" y="0"/>
                </a:lnTo>
                <a:lnTo>
                  <a:pt x="53" y="7"/>
                </a:lnTo>
                <a:lnTo>
                  <a:pt x="49" y="10"/>
                </a:lnTo>
                <a:lnTo>
                  <a:pt x="43" y="11"/>
                </a:lnTo>
                <a:lnTo>
                  <a:pt x="37" y="12"/>
                </a:lnTo>
                <a:lnTo>
                  <a:pt x="29" y="11"/>
                </a:lnTo>
                <a:lnTo>
                  <a:pt x="20" y="11"/>
                </a:lnTo>
                <a:lnTo>
                  <a:pt x="10" y="13"/>
                </a:lnTo>
                <a:lnTo>
                  <a:pt x="0" y="16"/>
                </a:lnTo>
                <a:lnTo>
                  <a:pt x="10" y="40"/>
                </a:lnTo>
                <a:lnTo>
                  <a:pt x="14" y="39"/>
                </a:lnTo>
                <a:lnTo>
                  <a:pt x="20" y="39"/>
                </a:lnTo>
                <a:lnTo>
                  <a:pt x="29" y="39"/>
                </a:lnTo>
                <a:lnTo>
                  <a:pt x="37" y="38"/>
                </a:lnTo>
                <a:lnTo>
                  <a:pt x="47" y="37"/>
                </a:lnTo>
                <a:lnTo>
                  <a:pt x="59" y="34"/>
                </a:lnTo>
                <a:lnTo>
                  <a:pt x="71" y="27"/>
                </a:lnTo>
                <a:lnTo>
                  <a:pt x="81" y="15"/>
                </a:lnTo>
                <a:lnTo>
                  <a:pt x="81" y="15"/>
                </a:lnTo>
                <a:lnTo>
                  <a:pt x="5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" name="Freeform 317"/>
          <p:cNvSpPr>
            <a:spLocks/>
          </p:cNvSpPr>
          <p:nvPr/>
        </p:nvSpPr>
        <p:spPr bwMode="auto">
          <a:xfrm>
            <a:off x="6783388" y="5234886"/>
            <a:ext cx="3175" cy="4763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9" y="1"/>
              </a:cxn>
              <a:cxn ang="0">
                <a:pos x="0" y="16"/>
              </a:cxn>
              <a:cxn ang="0">
                <a:pos x="2" y="23"/>
              </a:cxn>
              <a:cxn ang="0">
                <a:pos x="2" y="27"/>
              </a:cxn>
              <a:cxn ang="0">
                <a:pos x="2" y="28"/>
              </a:cxn>
              <a:cxn ang="0">
                <a:pos x="25" y="43"/>
              </a:cxn>
              <a:cxn ang="0">
                <a:pos x="29" y="32"/>
              </a:cxn>
              <a:cxn ang="0">
                <a:pos x="29" y="21"/>
              </a:cxn>
              <a:cxn ang="0">
                <a:pos x="29" y="16"/>
              </a:cxn>
              <a:cxn ang="0">
                <a:pos x="22" y="25"/>
              </a:cxn>
              <a:cxn ang="0">
                <a:pos x="17" y="26"/>
              </a:cxn>
              <a:cxn ang="0">
                <a:pos x="13" y="0"/>
              </a:cxn>
            </a:cxnLst>
            <a:rect l="0" t="0" r="r" b="b"/>
            <a:pathLst>
              <a:path w="29" h="43">
                <a:moveTo>
                  <a:pt x="13" y="0"/>
                </a:moveTo>
                <a:lnTo>
                  <a:pt x="9" y="1"/>
                </a:lnTo>
                <a:lnTo>
                  <a:pt x="0" y="16"/>
                </a:lnTo>
                <a:lnTo>
                  <a:pt x="2" y="23"/>
                </a:lnTo>
                <a:lnTo>
                  <a:pt x="2" y="27"/>
                </a:lnTo>
                <a:lnTo>
                  <a:pt x="2" y="28"/>
                </a:lnTo>
                <a:lnTo>
                  <a:pt x="25" y="43"/>
                </a:lnTo>
                <a:lnTo>
                  <a:pt x="29" y="32"/>
                </a:lnTo>
                <a:lnTo>
                  <a:pt x="29" y="21"/>
                </a:lnTo>
                <a:lnTo>
                  <a:pt x="29" y="16"/>
                </a:lnTo>
                <a:lnTo>
                  <a:pt x="22" y="25"/>
                </a:lnTo>
                <a:lnTo>
                  <a:pt x="17" y="26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" name="Freeform 318"/>
          <p:cNvSpPr>
            <a:spLocks/>
          </p:cNvSpPr>
          <p:nvPr/>
        </p:nvSpPr>
        <p:spPr bwMode="auto">
          <a:xfrm>
            <a:off x="6784975" y="5234886"/>
            <a:ext cx="12700" cy="6350"/>
          </a:xfrm>
          <a:custGeom>
            <a:avLst/>
            <a:gdLst/>
            <a:ahLst/>
            <a:cxnLst>
              <a:cxn ang="0">
                <a:pos x="109" y="30"/>
              </a:cxn>
              <a:cxn ang="0">
                <a:pos x="109" y="30"/>
              </a:cxn>
              <a:cxn ang="0">
                <a:pos x="98" y="26"/>
              </a:cxn>
              <a:cxn ang="0">
                <a:pos x="85" y="21"/>
              </a:cxn>
              <a:cxn ang="0">
                <a:pos x="72" y="15"/>
              </a:cxn>
              <a:cxn ang="0">
                <a:pos x="59" y="9"/>
              </a:cxn>
              <a:cxn ang="0">
                <a:pos x="46" y="5"/>
              </a:cxn>
              <a:cxn ang="0">
                <a:pos x="32" y="2"/>
              </a:cxn>
              <a:cxn ang="0">
                <a:pos x="17" y="0"/>
              </a:cxn>
              <a:cxn ang="0">
                <a:pos x="0" y="3"/>
              </a:cxn>
              <a:cxn ang="0">
                <a:pos x="4" y="29"/>
              </a:cxn>
              <a:cxn ang="0">
                <a:pos x="17" y="28"/>
              </a:cxn>
              <a:cxn ang="0">
                <a:pos x="28" y="28"/>
              </a:cxn>
              <a:cxn ang="0">
                <a:pos x="40" y="31"/>
              </a:cxn>
              <a:cxn ang="0">
                <a:pos x="51" y="36"/>
              </a:cxn>
              <a:cxn ang="0">
                <a:pos x="62" y="40"/>
              </a:cxn>
              <a:cxn ang="0">
                <a:pos x="75" y="46"/>
              </a:cxn>
              <a:cxn ang="0">
                <a:pos x="87" y="51"/>
              </a:cxn>
              <a:cxn ang="0">
                <a:pos x="101" y="57"/>
              </a:cxn>
              <a:cxn ang="0">
                <a:pos x="101" y="57"/>
              </a:cxn>
              <a:cxn ang="0">
                <a:pos x="109" y="30"/>
              </a:cxn>
            </a:cxnLst>
            <a:rect l="0" t="0" r="r" b="b"/>
            <a:pathLst>
              <a:path w="109" h="57">
                <a:moveTo>
                  <a:pt x="109" y="30"/>
                </a:moveTo>
                <a:lnTo>
                  <a:pt x="109" y="30"/>
                </a:lnTo>
                <a:lnTo>
                  <a:pt x="98" y="26"/>
                </a:lnTo>
                <a:lnTo>
                  <a:pt x="85" y="21"/>
                </a:lnTo>
                <a:lnTo>
                  <a:pt x="72" y="15"/>
                </a:lnTo>
                <a:lnTo>
                  <a:pt x="59" y="9"/>
                </a:lnTo>
                <a:lnTo>
                  <a:pt x="46" y="5"/>
                </a:lnTo>
                <a:lnTo>
                  <a:pt x="32" y="2"/>
                </a:lnTo>
                <a:lnTo>
                  <a:pt x="17" y="0"/>
                </a:lnTo>
                <a:lnTo>
                  <a:pt x="0" y="3"/>
                </a:lnTo>
                <a:lnTo>
                  <a:pt x="4" y="29"/>
                </a:lnTo>
                <a:lnTo>
                  <a:pt x="17" y="28"/>
                </a:lnTo>
                <a:lnTo>
                  <a:pt x="28" y="28"/>
                </a:lnTo>
                <a:lnTo>
                  <a:pt x="40" y="31"/>
                </a:lnTo>
                <a:lnTo>
                  <a:pt x="51" y="36"/>
                </a:lnTo>
                <a:lnTo>
                  <a:pt x="62" y="40"/>
                </a:lnTo>
                <a:lnTo>
                  <a:pt x="75" y="46"/>
                </a:lnTo>
                <a:lnTo>
                  <a:pt x="87" y="51"/>
                </a:lnTo>
                <a:lnTo>
                  <a:pt x="101" y="57"/>
                </a:lnTo>
                <a:lnTo>
                  <a:pt x="101" y="57"/>
                </a:lnTo>
                <a:lnTo>
                  <a:pt x="109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" name="Freeform 319"/>
          <p:cNvSpPr>
            <a:spLocks/>
          </p:cNvSpPr>
          <p:nvPr/>
        </p:nvSpPr>
        <p:spPr bwMode="auto">
          <a:xfrm>
            <a:off x="6797675" y="5234886"/>
            <a:ext cx="7938" cy="6350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66" y="0"/>
              </a:cxn>
              <a:cxn ang="0">
                <a:pos x="54" y="5"/>
              </a:cxn>
              <a:cxn ang="0">
                <a:pos x="44" y="10"/>
              </a:cxn>
              <a:cxn ang="0">
                <a:pos x="36" y="16"/>
              </a:cxn>
              <a:cxn ang="0">
                <a:pos x="28" y="22"/>
              </a:cxn>
              <a:cxn ang="0">
                <a:pos x="20" y="27"/>
              </a:cxn>
              <a:cxn ang="0">
                <a:pos x="16" y="29"/>
              </a:cxn>
              <a:cxn ang="0">
                <a:pos x="12" y="29"/>
              </a:cxn>
              <a:cxn ang="0">
                <a:pos x="8" y="29"/>
              </a:cxn>
              <a:cxn ang="0">
                <a:pos x="0" y="56"/>
              </a:cxn>
              <a:cxn ang="0">
                <a:pos x="12" y="58"/>
              </a:cxn>
              <a:cxn ang="0">
                <a:pos x="24" y="56"/>
              </a:cxn>
              <a:cxn ang="0">
                <a:pos x="34" y="50"/>
              </a:cxn>
              <a:cxn ang="0">
                <a:pos x="42" y="45"/>
              </a:cxn>
              <a:cxn ang="0">
                <a:pos x="50" y="39"/>
              </a:cxn>
              <a:cxn ang="0">
                <a:pos x="58" y="35"/>
              </a:cxn>
              <a:cxn ang="0">
                <a:pos x="66" y="29"/>
              </a:cxn>
              <a:cxn ang="0">
                <a:pos x="73" y="26"/>
              </a:cxn>
              <a:cxn ang="0">
                <a:pos x="73" y="26"/>
              </a:cxn>
              <a:cxn ang="0">
                <a:pos x="66" y="0"/>
              </a:cxn>
            </a:cxnLst>
            <a:rect l="0" t="0" r="r" b="b"/>
            <a:pathLst>
              <a:path w="73" h="58">
                <a:moveTo>
                  <a:pt x="66" y="0"/>
                </a:moveTo>
                <a:lnTo>
                  <a:pt x="66" y="0"/>
                </a:lnTo>
                <a:lnTo>
                  <a:pt x="54" y="5"/>
                </a:lnTo>
                <a:lnTo>
                  <a:pt x="44" y="10"/>
                </a:lnTo>
                <a:lnTo>
                  <a:pt x="36" y="16"/>
                </a:lnTo>
                <a:lnTo>
                  <a:pt x="28" y="22"/>
                </a:lnTo>
                <a:lnTo>
                  <a:pt x="20" y="27"/>
                </a:lnTo>
                <a:lnTo>
                  <a:pt x="16" y="29"/>
                </a:lnTo>
                <a:lnTo>
                  <a:pt x="12" y="29"/>
                </a:lnTo>
                <a:lnTo>
                  <a:pt x="8" y="29"/>
                </a:lnTo>
                <a:lnTo>
                  <a:pt x="0" y="56"/>
                </a:lnTo>
                <a:lnTo>
                  <a:pt x="12" y="58"/>
                </a:lnTo>
                <a:lnTo>
                  <a:pt x="24" y="56"/>
                </a:lnTo>
                <a:lnTo>
                  <a:pt x="34" y="50"/>
                </a:lnTo>
                <a:lnTo>
                  <a:pt x="42" y="45"/>
                </a:lnTo>
                <a:lnTo>
                  <a:pt x="50" y="39"/>
                </a:lnTo>
                <a:lnTo>
                  <a:pt x="58" y="35"/>
                </a:lnTo>
                <a:lnTo>
                  <a:pt x="66" y="29"/>
                </a:lnTo>
                <a:lnTo>
                  <a:pt x="73" y="26"/>
                </a:lnTo>
                <a:lnTo>
                  <a:pt x="73" y="26"/>
                </a:lnTo>
                <a:lnTo>
                  <a:pt x="6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" name="Freeform 320"/>
          <p:cNvSpPr>
            <a:spLocks/>
          </p:cNvSpPr>
          <p:nvPr/>
        </p:nvSpPr>
        <p:spPr bwMode="auto">
          <a:xfrm>
            <a:off x="6805613" y="5233299"/>
            <a:ext cx="7937" cy="6350"/>
          </a:xfrm>
          <a:custGeom>
            <a:avLst/>
            <a:gdLst/>
            <a:ahLst/>
            <a:cxnLst>
              <a:cxn ang="0">
                <a:pos x="61" y="22"/>
              </a:cxn>
              <a:cxn ang="0">
                <a:pos x="61" y="22"/>
              </a:cxn>
              <a:cxn ang="0">
                <a:pos x="59" y="21"/>
              </a:cxn>
              <a:cxn ang="0">
                <a:pos x="54" y="20"/>
              </a:cxn>
              <a:cxn ang="0">
                <a:pos x="50" y="17"/>
              </a:cxn>
              <a:cxn ang="0">
                <a:pos x="43" y="12"/>
              </a:cxn>
              <a:cxn ang="0">
                <a:pos x="34" y="7"/>
              </a:cxn>
              <a:cxn ang="0">
                <a:pos x="25" y="3"/>
              </a:cxn>
              <a:cxn ang="0">
                <a:pos x="13" y="0"/>
              </a:cxn>
              <a:cxn ang="0">
                <a:pos x="0" y="2"/>
              </a:cxn>
              <a:cxn ang="0">
                <a:pos x="7" y="28"/>
              </a:cxn>
              <a:cxn ang="0">
                <a:pos x="13" y="28"/>
              </a:cxn>
              <a:cxn ang="0">
                <a:pos x="17" y="29"/>
              </a:cxn>
              <a:cxn ang="0">
                <a:pos x="24" y="31"/>
              </a:cxn>
              <a:cxn ang="0">
                <a:pos x="29" y="35"/>
              </a:cxn>
              <a:cxn ang="0">
                <a:pos x="36" y="40"/>
              </a:cxn>
              <a:cxn ang="0">
                <a:pos x="44" y="45"/>
              </a:cxn>
              <a:cxn ang="0">
                <a:pos x="53" y="48"/>
              </a:cxn>
              <a:cxn ang="0">
                <a:pos x="63" y="49"/>
              </a:cxn>
              <a:cxn ang="0">
                <a:pos x="63" y="49"/>
              </a:cxn>
              <a:cxn ang="0">
                <a:pos x="61" y="22"/>
              </a:cxn>
            </a:cxnLst>
            <a:rect l="0" t="0" r="r" b="b"/>
            <a:pathLst>
              <a:path w="63" h="49">
                <a:moveTo>
                  <a:pt x="61" y="22"/>
                </a:moveTo>
                <a:lnTo>
                  <a:pt x="61" y="22"/>
                </a:lnTo>
                <a:lnTo>
                  <a:pt x="59" y="21"/>
                </a:lnTo>
                <a:lnTo>
                  <a:pt x="54" y="20"/>
                </a:lnTo>
                <a:lnTo>
                  <a:pt x="50" y="17"/>
                </a:lnTo>
                <a:lnTo>
                  <a:pt x="43" y="12"/>
                </a:lnTo>
                <a:lnTo>
                  <a:pt x="34" y="7"/>
                </a:lnTo>
                <a:lnTo>
                  <a:pt x="25" y="3"/>
                </a:lnTo>
                <a:lnTo>
                  <a:pt x="13" y="0"/>
                </a:lnTo>
                <a:lnTo>
                  <a:pt x="0" y="2"/>
                </a:lnTo>
                <a:lnTo>
                  <a:pt x="7" y="28"/>
                </a:lnTo>
                <a:lnTo>
                  <a:pt x="13" y="28"/>
                </a:lnTo>
                <a:lnTo>
                  <a:pt x="17" y="29"/>
                </a:lnTo>
                <a:lnTo>
                  <a:pt x="24" y="31"/>
                </a:lnTo>
                <a:lnTo>
                  <a:pt x="29" y="35"/>
                </a:lnTo>
                <a:lnTo>
                  <a:pt x="36" y="40"/>
                </a:lnTo>
                <a:lnTo>
                  <a:pt x="44" y="45"/>
                </a:lnTo>
                <a:lnTo>
                  <a:pt x="53" y="48"/>
                </a:lnTo>
                <a:lnTo>
                  <a:pt x="63" y="49"/>
                </a:lnTo>
                <a:lnTo>
                  <a:pt x="63" y="49"/>
                </a:lnTo>
                <a:lnTo>
                  <a:pt x="61" y="2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2" name="Freeform 321"/>
          <p:cNvSpPr>
            <a:spLocks/>
          </p:cNvSpPr>
          <p:nvPr/>
        </p:nvSpPr>
        <p:spPr bwMode="auto">
          <a:xfrm>
            <a:off x="6813550" y="5236474"/>
            <a:ext cx="31750" cy="7937"/>
          </a:xfrm>
          <a:custGeom>
            <a:avLst/>
            <a:gdLst/>
            <a:ahLst/>
            <a:cxnLst>
              <a:cxn ang="0">
                <a:pos x="271" y="50"/>
              </a:cxn>
              <a:cxn ang="0">
                <a:pos x="271" y="50"/>
              </a:cxn>
              <a:cxn ang="0">
                <a:pos x="255" y="42"/>
              </a:cxn>
              <a:cxn ang="0">
                <a:pos x="238" y="34"/>
              </a:cxn>
              <a:cxn ang="0">
                <a:pos x="221" y="26"/>
              </a:cxn>
              <a:cxn ang="0">
                <a:pos x="205" y="21"/>
              </a:cxn>
              <a:cxn ang="0">
                <a:pos x="187" y="15"/>
              </a:cxn>
              <a:cxn ang="0">
                <a:pos x="170" y="11"/>
              </a:cxn>
              <a:cxn ang="0">
                <a:pos x="154" y="8"/>
              </a:cxn>
              <a:cxn ang="0">
                <a:pos x="138" y="5"/>
              </a:cxn>
              <a:cxn ang="0">
                <a:pos x="120" y="3"/>
              </a:cxn>
              <a:cxn ang="0">
                <a:pos x="102" y="2"/>
              </a:cxn>
              <a:cxn ang="0">
                <a:pos x="86" y="0"/>
              </a:cxn>
              <a:cxn ang="0">
                <a:pos x="69" y="0"/>
              </a:cxn>
              <a:cxn ang="0">
                <a:pos x="53" y="1"/>
              </a:cxn>
              <a:cxn ang="0">
                <a:pos x="36" y="1"/>
              </a:cxn>
              <a:cxn ang="0">
                <a:pos x="17" y="3"/>
              </a:cxn>
              <a:cxn ang="0">
                <a:pos x="0" y="5"/>
              </a:cxn>
              <a:cxn ang="0">
                <a:pos x="2" y="32"/>
              </a:cxn>
              <a:cxn ang="0">
                <a:pos x="19" y="30"/>
              </a:cxn>
              <a:cxn ang="0">
                <a:pos x="36" y="30"/>
              </a:cxn>
              <a:cxn ang="0">
                <a:pos x="53" y="30"/>
              </a:cxn>
              <a:cxn ang="0">
                <a:pos x="69" y="29"/>
              </a:cxn>
              <a:cxn ang="0">
                <a:pos x="86" y="29"/>
              </a:cxn>
              <a:cxn ang="0">
                <a:pos x="102" y="29"/>
              </a:cxn>
              <a:cxn ang="0">
                <a:pos x="118" y="30"/>
              </a:cxn>
              <a:cxn ang="0">
                <a:pos x="134" y="32"/>
              </a:cxn>
              <a:cxn ang="0">
                <a:pos x="150" y="35"/>
              </a:cxn>
              <a:cxn ang="0">
                <a:pos x="166" y="38"/>
              </a:cxn>
              <a:cxn ang="0">
                <a:pos x="181" y="42"/>
              </a:cxn>
              <a:cxn ang="0">
                <a:pos x="197" y="47"/>
              </a:cxn>
              <a:cxn ang="0">
                <a:pos x="213" y="52"/>
              </a:cxn>
              <a:cxn ang="0">
                <a:pos x="228" y="58"/>
              </a:cxn>
              <a:cxn ang="0">
                <a:pos x="243" y="66"/>
              </a:cxn>
              <a:cxn ang="0">
                <a:pos x="259" y="74"/>
              </a:cxn>
              <a:cxn ang="0">
                <a:pos x="259" y="74"/>
              </a:cxn>
              <a:cxn ang="0">
                <a:pos x="271" y="50"/>
              </a:cxn>
            </a:cxnLst>
            <a:rect l="0" t="0" r="r" b="b"/>
            <a:pathLst>
              <a:path w="271" h="74">
                <a:moveTo>
                  <a:pt x="271" y="50"/>
                </a:moveTo>
                <a:lnTo>
                  <a:pt x="271" y="50"/>
                </a:lnTo>
                <a:lnTo>
                  <a:pt x="255" y="42"/>
                </a:lnTo>
                <a:lnTo>
                  <a:pt x="238" y="34"/>
                </a:lnTo>
                <a:lnTo>
                  <a:pt x="221" y="26"/>
                </a:lnTo>
                <a:lnTo>
                  <a:pt x="205" y="21"/>
                </a:lnTo>
                <a:lnTo>
                  <a:pt x="187" y="15"/>
                </a:lnTo>
                <a:lnTo>
                  <a:pt x="170" y="11"/>
                </a:lnTo>
                <a:lnTo>
                  <a:pt x="154" y="8"/>
                </a:lnTo>
                <a:lnTo>
                  <a:pt x="138" y="5"/>
                </a:lnTo>
                <a:lnTo>
                  <a:pt x="120" y="3"/>
                </a:lnTo>
                <a:lnTo>
                  <a:pt x="102" y="2"/>
                </a:lnTo>
                <a:lnTo>
                  <a:pt x="86" y="0"/>
                </a:lnTo>
                <a:lnTo>
                  <a:pt x="69" y="0"/>
                </a:lnTo>
                <a:lnTo>
                  <a:pt x="53" y="1"/>
                </a:lnTo>
                <a:lnTo>
                  <a:pt x="36" y="1"/>
                </a:lnTo>
                <a:lnTo>
                  <a:pt x="17" y="3"/>
                </a:lnTo>
                <a:lnTo>
                  <a:pt x="0" y="5"/>
                </a:lnTo>
                <a:lnTo>
                  <a:pt x="2" y="32"/>
                </a:lnTo>
                <a:lnTo>
                  <a:pt x="19" y="30"/>
                </a:lnTo>
                <a:lnTo>
                  <a:pt x="36" y="30"/>
                </a:lnTo>
                <a:lnTo>
                  <a:pt x="53" y="30"/>
                </a:lnTo>
                <a:lnTo>
                  <a:pt x="69" y="29"/>
                </a:lnTo>
                <a:lnTo>
                  <a:pt x="86" y="29"/>
                </a:lnTo>
                <a:lnTo>
                  <a:pt x="102" y="29"/>
                </a:lnTo>
                <a:lnTo>
                  <a:pt x="118" y="30"/>
                </a:lnTo>
                <a:lnTo>
                  <a:pt x="134" y="32"/>
                </a:lnTo>
                <a:lnTo>
                  <a:pt x="150" y="35"/>
                </a:lnTo>
                <a:lnTo>
                  <a:pt x="166" y="38"/>
                </a:lnTo>
                <a:lnTo>
                  <a:pt x="181" y="42"/>
                </a:lnTo>
                <a:lnTo>
                  <a:pt x="197" y="47"/>
                </a:lnTo>
                <a:lnTo>
                  <a:pt x="213" y="52"/>
                </a:lnTo>
                <a:lnTo>
                  <a:pt x="228" y="58"/>
                </a:lnTo>
                <a:lnTo>
                  <a:pt x="243" y="66"/>
                </a:lnTo>
                <a:lnTo>
                  <a:pt x="259" y="74"/>
                </a:lnTo>
                <a:lnTo>
                  <a:pt x="259" y="74"/>
                </a:lnTo>
                <a:lnTo>
                  <a:pt x="271" y="5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3" name="Freeform 322"/>
          <p:cNvSpPr>
            <a:spLocks/>
          </p:cNvSpPr>
          <p:nvPr/>
        </p:nvSpPr>
        <p:spPr bwMode="auto">
          <a:xfrm>
            <a:off x="6843713" y="5241236"/>
            <a:ext cx="11112" cy="4763"/>
          </a:xfrm>
          <a:custGeom>
            <a:avLst/>
            <a:gdLst/>
            <a:ahLst/>
            <a:cxnLst>
              <a:cxn ang="0">
                <a:pos x="91" y="2"/>
              </a:cxn>
              <a:cxn ang="0">
                <a:pos x="91" y="2"/>
              </a:cxn>
              <a:cxn ang="0">
                <a:pos x="78" y="0"/>
              </a:cxn>
              <a:cxn ang="0">
                <a:pos x="66" y="0"/>
              </a:cxn>
              <a:cxn ang="0">
                <a:pos x="53" y="2"/>
              </a:cxn>
              <a:cxn ang="0">
                <a:pos x="43" y="5"/>
              </a:cxn>
              <a:cxn ang="0">
                <a:pos x="34" y="7"/>
              </a:cxn>
              <a:cxn ang="0">
                <a:pos x="26" y="8"/>
              </a:cxn>
              <a:cxn ang="0">
                <a:pos x="18" y="8"/>
              </a:cxn>
              <a:cxn ang="0">
                <a:pos x="12" y="6"/>
              </a:cxn>
              <a:cxn ang="0">
                <a:pos x="0" y="30"/>
              </a:cxn>
              <a:cxn ang="0">
                <a:pos x="14" y="34"/>
              </a:cxn>
              <a:cxn ang="0">
                <a:pos x="26" y="36"/>
              </a:cxn>
              <a:cxn ang="0">
                <a:pos x="38" y="33"/>
              </a:cxn>
              <a:cxn ang="0">
                <a:pos x="49" y="31"/>
              </a:cxn>
              <a:cxn ang="0">
                <a:pos x="59" y="28"/>
              </a:cxn>
              <a:cxn ang="0">
                <a:pos x="68" y="26"/>
              </a:cxn>
              <a:cxn ang="0">
                <a:pos x="76" y="26"/>
              </a:cxn>
              <a:cxn ang="0">
                <a:pos x="83" y="28"/>
              </a:cxn>
              <a:cxn ang="0">
                <a:pos x="83" y="28"/>
              </a:cxn>
              <a:cxn ang="0">
                <a:pos x="91" y="2"/>
              </a:cxn>
            </a:cxnLst>
            <a:rect l="0" t="0" r="r" b="b"/>
            <a:pathLst>
              <a:path w="91" h="36">
                <a:moveTo>
                  <a:pt x="91" y="2"/>
                </a:moveTo>
                <a:lnTo>
                  <a:pt x="91" y="2"/>
                </a:lnTo>
                <a:lnTo>
                  <a:pt x="78" y="0"/>
                </a:lnTo>
                <a:lnTo>
                  <a:pt x="66" y="0"/>
                </a:lnTo>
                <a:lnTo>
                  <a:pt x="53" y="2"/>
                </a:lnTo>
                <a:lnTo>
                  <a:pt x="43" y="5"/>
                </a:lnTo>
                <a:lnTo>
                  <a:pt x="34" y="7"/>
                </a:lnTo>
                <a:lnTo>
                  <a:pt x="26" y="8"/>
                </a:lnTo>
                <a:lnTo>
                  <a:pt x="18" y="8"/>
                </a:lnTo>
                <a:lnTo>
                  <a:pt x="12" y="6"/>
                </a:lnTo>
                <a:lnTo>
                  <a:pt x="0" y="30"/>
                </a:lnTo>
                <a:lnTo>
                  <a:pt x="14" y="34"/>
                </a:lnTo>
                <a:lnTo>
                  <a:pt x="26" y="36"/>
                </a:lnTo>
                <a:lnTo>
                  <a:pt x="38" y="33"/>
                </a:lnTo>
                <a:lnTo>
                  <a:pt x="49" y="31"/>
                </a:lnTo>
                <a:lnTo>
                  <a:pt x="59" y="28"/>
                </a:lnTo>
                <a:lnTo>
                  <a:pt x="68" y="26"/>
                </a:lnTo>
                <a:lnTo>
                  <a:pt x="76" y="26"/>
                </a:lnTo>
                <a:lnTo>
                  <a:pt x="83" y="28"/>
                </a:lnTo>
                <a:lnTo>
                  <a:pt x="83" y="28"/>
                </a:lnTo>
                <a:lnTo>
                  <a:pt x="91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4" name="Freeform 323"/>
          <p:cNvSpPr>
            <a:spLocks/>
          </p:cNvSpPr>
          <p:nvPr/>
        </p:nvSpPr>
        <p:spPr bwMode="auto">
          <a:xfrm>
            <a:off x="6853238" y="5241236"/>
            <a:ext cx="4762" cy="6350"/>
          </a:xfrm>
          <a:custGeom>
            <a:avLst/>
            <a:gdLst/>
            <a:ahLst/>
            <a:cxnLst>
              <a:cxn ang="0">
                <a:pos x="19" y="20"/>
              </a:cxn>
              <a:cxn ang="0">
                <a:pos x="18" y="20"/>
              </a:cxn>
              <a:cxn ang="0">
                <a:pos x="30" y="23"/>
              </a:cxn>
              <a:cxn ang="0">
                <a:pos x="26" y="17"/>
              </a:cxn>
              <a:cxn ang="0">
                <a:pos x="21" y="9"/>
              </a:cxn>
              <a:cxn ang="0">
                <a:pos x="8" y="0"/>
              </a:cxn>
              <a:cxn ang="0">
                <a:pos x="0" y="26"/>
              </a:cxn>
              <a:cxn ang="0">
                <a:pos x="0" y="27"/>
              </a:cxn>
              <a:cxn ang="0">
                <a:pos x="3" y="31"/>
              </a:cxn>
              <a:cxn ang="0">
                <a:pos x="7" y="39"/>
              </a:cxn>
              <a:cxn ang="0">
                <a:pos x="26" y="46"/>
              </a:cxn>
              <a:cxn ang="0">
                <a:pos x="25" y="46"/>
              </a:cxn>
              <a:cxn ang="0">
                <a:pos x="19" y="20"/>
              </a:cxn>
            </a:cxnLst>
            <a:rect l="0" t="0" r="r" b="b"/>
            <a:pathLst>
              <a:path w="30" h="46">
                <a:moveTo>
                  <a:pt x="19" y="20"/>
                </a:moveTo>
                <a:lnTo>
                  <a:pt x="18" y="20"/>
                </a:lnTo>
                <a:lnTo>
                  <a:pt x="30" y="23"/>
                </a:lnTo>
                <a:lnTo>
                  <a:pt x="26" y="17"/>
                </a:lnTo>
                <a:lnTo>
                  <a:pt x="21" y="9"/>
                </a:lnTo>
                <a:lnTo>
                  <a:pt x="8" y="0"/>
                </a:lnTo>
                <a:lnTo>
                  <a:pt x="0" y="26"/>
                </a:lnTo>
                <a:lnTo>
                  <a:pt x="0" y="27"/>
                </a:lnTo>
                <a:lnTo>
                  <a:pt x="3" y="31"/>
                </a:lnTo>
                <a:lnTo>
                  <a:pt x="7" y="39"/>
                </a:lnTo>
                <a:lnTo>
                  <a:pt x="26" y="46"/>
                </a:lnTo>
                <a:lnTo>
                  <a:pt x="25" y="46"/>
                </a:lnTo>
                <a:lnTo>
                  <a:pt x="19" y="2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5" name="Freeform 324"/>
          <p:cNvSpPr>
            <a:spLocks/>
          </p:cNvSpPr>
          <p:nvPr/>
        </p:nvSpPr>
        <p:spPr bwMode="auto">
          <a:xfrm>
            <a:off x="6856413" y="5239649"/>
            <a:ext cx="15875" cy="7937"/>
          </a:xfrm>
          <a:custGeom>
            <a:avLst/>
            <a:gdLst/>
            <a:ahLst/>
            <a:cxnLst>
              <a:cxn ang="0">
                <a:pos x="132" y="30"/>
              </a:cxn>
              <a:cxn ang="0">
                <a:pos x="132" y="30"/>
              </a:cxn>
              <a:cxn ang="0">
                <a:pos x="116" y="10"/>
              </a:cxn>
              <a:cxn ang="0">
                <a:pos x="96" y="0"/>
              </a:cxn>
              <a:cxn ang="0">
                <a:pos x="75" y="1"/>
              </a:cxn>
              <a:cxn ang="0">
                <a:pos x="57" y="9"/>
              </a:cxn>
              <a:cxn ang="0">
                <a:pos x="41" y="19"/>
              </a:cxn>
              <a:cxn ang="0">
                <a:pos x="26" y="30"/>
              </a:cxn>
              <a:cxn ang="0">
                <a:pos x="12" y="39"/>
              </a:cxn>
              <a:cxn ang="0">
                <a:pos x="0" y="44"/>
              </a:cxn>
              <a:cxn ang="0">
                <a:pos x="6" y="70"/>
              </a:cxn>
              <a:cxn ang="0">
                <a:pos x="24" y="63"/>
              </a:cxn>
              <a:cxn ang="0">
                <a:pos x="40" y="52"/>
              </a:cxn>
              <a:cxn ang="0">
                <a:pos x="55" y="41"/>
              </a:cxn>
              <a:cxn ang="0">
                <a:pos x="69" y="33"/>
              </a:cxn>
              <a:cxn ang="0">
                <a:pos x="82" y="27"/>
              </a:cxn>
              <a:cxn ang="0">
                <a:pos x="92" y="26"/>
              </a:cxn>
              <a:cxn ang="0">
                <a:pos x="98" y="30"/>
              </a:cxn>
              <a:cxn ang="0">
                <a:pos x="108" y="42"/>
              </a:cxn>
              <a:cxn ang="0">
                <a:pos x="108" y="42"/>
              </a:cxn>
              <a:cxn ang="0">
                <a:pos x="132" y="30"/>
              </a:cxn>
            </a:cxnLst>
            <a:rect l="0" t="0" r="r" b="b"/>
            <a:pathLst>
              <a:path w="132" h="70">
                <a:moveTo>
                  <a:pt x="132" y="30"/>
                </a:moveTo>
                <a:lnTo>
                  <a:pt x="132" y="30"/>
                </a:lnTo>
                <a:lnTo>
                  <a:pt x="116" y="10"/>
                </a:lnTo>
                <a:lnTo>
                  <a:pt x="96" y="0"/>
                </a:lnTo>
                <a:lnTo>
                  <a:pt x="75" y="1"/>
                </a:lnTo>
                <a:lnTo>
                  <a:pt x="57" y="9"/>
                </a:lnTo>
                <a:lnTo>
                  <a:pt x="41" y="19"/>
                </a:lnTo>
                <a:lnTo>
                  <a:pt x="26" y="30"/>
                </a:lnTo>
                <a:lnTo>
                  <a:pt x="12" y="39"/>
                </a:lnTo>
                <a:lnTo>
                  <a:pt x="0" y="44"/>
                </a:lnTo>
                <a:lnTo>
                  <a:pt x="6" y="70"/>
                </a:lnTo>
                <a:lnTo>
                  <a:pt x="24" y="63"/>
                </a:lnTo>
                <a:lnTo>
                  <a:pt x="40" y="52"/>
                </a:lnTo>
                <a:lnTo>
                  <a:pt x="55" y="41"/>
                </a:lnTo>
                <a:lnTo>
                  <a:pt x="69" y="33"/>
                </a:lnTo>
                <a:lnTo>
                  <a:pt x="82" y="27"/>
                </a:lnTo>
                <a:lnTo>
                  <a:pt x="92" y="26"/>
                </a:lnTo>
                <a:lnTo>
                  <a:pt x="98" y="30"/>
                </a:lnTo>
                <a:lnTo>
                  <a:pt x="108" y="42"/>
                </a:lnTo>
                <a:lnTo>
                  <a:pt x="108" y="42"/>
                </a:lnTo>
                <a:lnTo>
                  <a:pt x="132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6" name="Freeform 325"/>
          <p:cNvSpPr>
            <a:spLocks/>
          </p:cNvSpPr>
          <p:nvPr/>
        </p:nvSpPr>
        <p:spPr bwMode="auto">
          <a:xfrm>
            <a:off x="6867525" y="5241236"/>
            <a:ext cx="7938" cy="23813"/>
          </a:xfrm>
          <a:custGeom>
            <a:avLst/>
            <a:gdLst/>
            <a:ahLst/>
            <a:cxnLst>
              <a:cxn ang="0">
                <a:pos x="16" y="192"/>
              </a:cxn>
              <a:cxn ang="0">
                <a:pos x="16" y="191"/>
              </a:cxn>
              <a:cxn ang="0">
                <a:pos x="36" y="171"/>
              </a:cxn>
              <a:cxn ang="0">
                <a:pos x="50" y="149"/>
              </a:cxn>
              <a:cxn ang="0">
                <a:pos x="59" y="124"/>
              </a:cxn>
              <a:cxn ang="0">
                <a:pos x="63" y="97"/>
              </a:cxn>
              <a:cxn ang="0">
                <a:pos x="60" y="73"/>
              </a:cxn>
              <a:cxn ang="0">
                <a:pos x="55" y="48"/>
              </a:cxn>
              <a:cxn ang="0">
                <a:pos x="46" y="22"/>
              </a:cxn>
              <a:cxn ang="0">
                <a:pos x="36" y="0"/>
              </a:cxn>
              <a:cxn ang="0">
                <a:pos x="12" y="12"/>
              </a:cxn>
              <a:cxn ang="0">
                <a:pos x="22" y="32"/>
              </a:cxn>
              <a:cxn ang="0">
                <a:pos x="29" y="54"/>
              </a:cxn>
              <a:cxn ang="0">
                <a:pos x="34" y="75"/>
              </a:cxn>
              <a:cxn ang="0">
                <a:pos x="34" y="97"/>
              </a:cxn>
              <a:cxn ang="0">
                <a:pos x="33" y="117"/>
              </a:cxn>
              <a:cxn ang="0">
                <a:pos x="26" y="137"/>
              </a:cxn>
              <a:cxn ang="0">
                <a:pos x="16" y="155"/>
              </a:cxn>
              <a:cxn ang="0">
                <a:pos x="0" y="171"/>
              </a:cxn>
              <a:cxn ang="0">
                <a:pos x="0" y="170"/>
              </a:cxn>
              <a:cxn ang="0">
                <a:pos x="16" y="192"/>
              </a:cxn>
            </a:cxnLst>
            <a:rect l="0" t="0" r="r" b="b"/>
            <a:pathLst>
              <a:path w="63" h="192">
                <a:moveTo>
                  <a:pt x="16" y="192"/>
                </a:moveTo>
                <a:lnTo>
                  <a:pt x="16" y="191"/>
                </a:lnTo>
                <a:lnTo>
                  <a:pt x="36" y="171"/>
                </a:lnTo>
                <a:lnTo>
                  <a:pt x="50" y="149"/>
                </a:lnTo>
                <a:lnTo>
                  <a:pt x="59" y="124"/>
                </a:lnTo>
                <a:lnTo>
                  <a:pt x="63" y="97"/>
                </a:lnTo>
                <a:lnTo>
                  <a:pt x="60" y="73"/>
                </a:lnTo>
                <a:lnTo>
                  <a:pt x="55" y="48"/>
                </a:lnTo>
                <a:lnTo>
                  <a:pt x="46" y="22"/>
                </a:lnTo>
                <a:lnTo>
                  <a:pt x="36" y="0"/>
                </a:lnTo>
                <a:lnTo>
                  <a:pt x="12" y="12"/>
                </a:lnTo>
                <a:lnTo>
                  <a:pt x="22" y="32"/>
                </a:lnTo>
                <a:lnTo>
                  <a:pt x="29" y="54"/>
                </a:lnTo>
                <a:lnTo>
                  <a:pt x="34" y="75"/>
                </a:lnTo>
                <a:lnTo>
                  <a:pt x="34" y="97"/>
                </a:lnTo>
                <a:lnTo>
                  <a:pt x="33" y="117"/>
                </a:lnTo>
                <a:lnTo>
                  <a:pt x="26" y="137"/>
                </a:lnTo>
                <a:lnTo>
                  <a:pt x="16" y="155"/>
                </a:lnTo>
                <a:lnTo>
                  <a:pt x="0" y="171"/>
                </a:lnTo>
                <a:lnTo>
                  <a:pt x="0" y="170"/>
                </a:lnTo>
                <a:lnTo>
                  <a:pt x="16" y="19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" name="Freeform 326"/>
          <p:cNvSpPr>
            <a:spLocks/>
          </p:cNvSpPr>
          <p:nvPr/>
        </p:nvSpPr>
        <p:spPr bwMode="auto">
          <a:xfrm>
            <a:off x="6856413" y="5261874"/>
            <a:ext cx="12700" cy="4762"/>
          </a:xfrm>
          <a:custGeom>
            <a:avLst/>
            <a:gdLst/>
            <a:ahLst/>
            <a:cxnLst>
              <a:cxn ang="0">
                <a:pos x="24" y="38"/>
              </a:cxn>
              <a:cxn ang="0">
                <a:pos x="24" y="38"/>
              </a:cxn>
              <a:cxn ang="0">
                <a:pos x="25" y="36"/>
              </a:cxn>
              <a:cxn ang="0">
                <a:pos x="29" y="35"/>
              </a:cxn>
              <a:cxn ang="0">
                <a:pos x="38" y="35"/>
              </a:cxn>
              <a:cxn ang="0">
                <a:pos x="50" y="35"/>
              </a:cxn>
              <a:cxn ang="0">
                <a:pos x="62" y="35"/>
              </a:cxn>
              <a:cxn ang="0">
                <a:pos x="77" y="34"/>
              </a:cxn>
              <a:cxn ang="0">
                <a:pos x="93" y="31"/>
              </a:cxn>
              <a:cxn ang="0">
                <a:pos x="107" y="22"/>
              </a:cxn>
              <a:cxn ang="0">
                <a:pos x="91" y="0"/>
              </a:cxn>
              <a:cxn ang="0">
                <a:pos x="83" y="4"/>
              </a:cxn>
              <a:cxn ang="0">
                <a:pos x="75" y="7"/>
              </a:cxn>
              <a:cxn ang="0">
                <a:pos x="62" y="6"/>
              </a:cxn>
              <a:cxn ang="0">
                <a:pos x="50" y="6"/>
              </a:cxn>
              <a:cxn ang="0">
                <a:pos x="38" y="6"/>
              </a:cxn>
              <a:cxn ang="0">
                <a:pos x="25" y="8"/>
              </a:cxn>
              <a:cxn ang="0">
                <a:pos x="11" y="13"/>
              </a:cxn>
              <a:cxn ang="0">
                <a:pos x="0" y="25"/>
              </a:cxn>
              <a:cxn ang="0">
                <a:pos x="0" y="25"/>
              </a:cxn>
              <a:cxn ang="0">
                <a:pos x="24" y="38"/>
              </a:cxn>
            </a:cxnLst>
            <a:rect l="0" t="0" r="r" b="b"/>
            <a:pathLst>
              <a:path w="107" h="38">
                <a:moveTo>
                  <a:pt x="24" y="38"/>
                </a:moveTo>
                <a:lnTo>
                  <a:pt x="24" y="38"/>
                </a:lnTo>
                <a:lnTo>
                  <a:pt x="25" y="36"/>
                </a:lnTo>
                <a:lnTo>
                  <a:pt x="29" y="35"/>
                </a:lnTo>
                <a:lnTo>
                  <a:pt x="38" y="35"/>
                </a:lnTo>
                <a:lnTo>
                  <a:pt x="50" y="35"/>
                </a:lnTo>
                <a:lnTo>
                  <a:pt x="62" y="35"/>
                </a:lnTo>
                <a:lnTo>
                  <a:pt x="77" y="34"/>
                </a:lnTo>
                <a:lnTo>
                  <a:pt x="93" y="31"/>
                </a:lnTo>
                <a:lnTo>
                  <a:pt x="107" y="22"/>
                </a:lnTo>
                <a:lnTo>
                  <a:pt x="91" y="0"/>
                </a:lnTo>
                <a:lnTo>
                  <a:pt x="83" y="4"/>
                </a:lnTo>
                <a:lnTo>
                  <a:pt x="75" y="7"/>
                </a:lnTo>
                <a:lnTo>
                  <a:pt x="62" y="6"/>
                </a:lnTo>
                <a:lnTo>
                  <a:pt x="50" y="6"/>
                </a:lnTo>
                <a:lnTo>
                  <a:pt x="38" y="6"/>
                </a:lnTo>
                <a:lnTo>
                  <a:pt x="25" y="8"/>
                </a:lnTo>
                <a:lnTo>
                  <a:pt x="11" y="13"/>
                </a:lnTo>
                <a:lnTo>
                  <a:pt x="0" y="25"/>
                </a:lnTo>
                <a:lnTo>
                  <a:pt x="0" y="25"/>
                </a:lnTo>
                <a:lnTo>
                  <a:pt x="24" y="3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" name="Freeform 327"/>
          <p:cNvSpPr>
            <a:spLocks/>
          </p:cNvSpPr>
          <p:nvPr/>
        </p:nvSpPr>
        <p:spPr bwMode="auto">
          <a:xfrm>
            <a:off x="6848475" y="5265049"/>
            <a:ext cx="11113" cy="28575"/>
          </a:xfrm>
          <a:custGeom>
            <a:avLst/>
            <a:gdLst/>
            <a:ahLst/>
            <a:cxnLst>
              <a:cxn ang="0">
                <a:pos x="22" y="247"/>
              </a:cxn>
              <a:cxn ang="0">
                <a:pos x="22" y="247"/>
              </a:cxn>
              <a:cxn ang="0">
                <a:pos x="38" y="216"/>
              </a:cxn>
              <a:cxn ang="0">
                <a:pos x="49" y="185"/>
              </a:cxn>
              <a:cxn ang="0">
                <a:pos x="57" y="154"/>
              </a:cxn>
              <a:cxn ang="0">
                <a:pos x="61" y="123"/>
              </a:cxn>
              <a:cxn ang="0">
                <a:pos x="65" y="95"/>
              </a:cxn>
              <a:cxn ang="0">
                <a:pos x="70" y="66"/>
              </a:cxn>
              <a:cxn ang="0">
                <a:pos x="78" y="38"/>
              </a:cxn>
              <a:cxn ang="0">
                <a:pos x="88" y="13"/>
              </a:cxn>
              <a:cxn ang="0">
                <a:pos x="64" y="0"/>
              </a:cxn>
              <a:cxn ang="0">
                <a:pos x="51" y="30"/>
              </a:cxn>
              <a:cxn ang="0">
                <a:pos x="43" y="60"/>
              </a:cxn>
              <a:cxn ang="0">
                <a:pos x="38" y="91"/>
              </a:cxn>
              <a:cxn ang="0">
                <a:pos x="34" y="121"/>
              </a:cxn>
              <a:cxn ang="0">
                <a:pos x="30" y="150"/>
              </a:cxn>
              <a:cxn ang="0">
                <a:pos x="23" y="179"/>
              </a:cxn>
              <a:cxn ang="0">
                <a:pos x="14" y="206"/>
              </a:cxn>
              <a:cxn ang="0">
                <a:pos x="0" y="232"/>
              </a:cxn>
              <a:cxn ang="0">
                <a:pos x="0" y="232"/>
              </a:cxn>
              <a:cxn ang="0">
                <a:pos x="22" y="247"/>
              </a:cxn>
            </a:cxnLst>
            <a:rect l="0" t="0" r="r" b="b"/>
            <a:pathLst>
              <a:path w="88" h="247">
                <a:moveTo>
                  <a:pt x="22" y="247"/>
                </a:moveTo>
                <a:lnTo>
                  <a:pt x="22" y="247"/>
                </a:lnTo>
                <a:lnTo>
                  <a:pt x="38" y="216"/>
                </a:lnTo>
                <a:lnTo>
                  <a:pt x="49" y="185"/>
                </a:lnTo>
                <a:lnTo>
                  <a:pt x="57" y="154"/>
                </a:lnTo>
                <a:lnTo>
                  <a:pt x="61" y="123"/>
                </a:lnTo>
                <a:lnTo>
                  <a:pt x="65" y="95"/>
                </a:lnTo>
                <a:lnTo>
                  <a:pt x="70" y="66"/>
                </a:lnTo>
                <a:lnTo>
                  <a:pt x="78" y="38"/>
                </a:lnTo>
                <a:lnTo>
                  <a:pt x="88" y="13"/>
                </a:lnTo>
                <a:lnTo>
                  <a:pt x="64" y="0"/>
                </a:lnTo>
                <a:lnTo>
                  <a:pt x="51" y="30"/>
                </a:lnTo>
                <a:lnTo>
                  <a:pt x="43" y="60"/>
                </a:lnTo>
                <a:lnTo>
                  <a:pt x="38" y="91"/>
                </a:lnTo>
                <a:lnTo>
                  <a:pt x="34" y="121"/>
                </a:lnTo>
                <a:lnTo>
                  <a:pt x="30" y="150"/>
                </a:lnTo>
                <a:lnTo>
                  <a:pt x="23" y="179"/>
                </a:lnTo>
                <a:lnTo>
                  <a:pt x="14" y="206"/>
                </a:lnTo>
                <a:lnTo>
                  <a:pt x="0" y="232"/>
                </a:lnTo>
                <a:lnTo>
                  <a:pt x="0" y="232"/>
                </a:lnTo>
                <a:lnTo>
                  <a:pt x="22" y="24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" name="Freeform 328"/>
          <p:cNvSpPr>
            <a:spLocks/>
          </p:cNvSpPr>
          <p:nvPr/>
        </p:nvSpPr>
        <p:spPr bwMode="auto">
          <a:xfrm>
            <a:off x="6842125" y="5292036"/>
            <a:ext cx="9525" cy="6350"/>
          </a:xfrm>
          <a:custGeom>
            <a:avLst/>
            <a:gdLst/>
            <a:ahLst/>
            <a:cxnLst>
              <a:cxn ang="0">
                <a:pos x="33" y="33"/>
              </a:cxn>
              <a:cxn ang="0">
                <a:pos x="30" y="54"/>
              </a:cxn>
              <a:cxn ang="0">
                <a:pos x="36" y="51"/>
              </a:cxn>
              <a:cxn ang="0">
                <a:pos x="43" y="47"/>
              </a:cxn>
              <a:cxn ang="0">
                <a:pos x="49" y="43"/>
              </a:cxn>
              <a:cxn ang="0">
                <a:pos x="55" y="39"/>
              </a:cxn>
              <a:cxn ang="0">
                <a:pos x="61" y="34"/>
              </a:cxn>
              <a:cxn ang="0">
                <a:pos x="67" y="28"/>
              </a:cxn>
              <a:cxn ang="0">
                <a:pos x="72" y="22"/>
              </a:cxn>
              <a:cxn ang="0">
                <a:pos x="76" y="15"/>
              </a:cxn>
              <a:cxn ang="0">
                <a:pos x="54" y="0"/>
              </a:cxn>
              <a:cxn ang="0">
                <a:pos x="50" y="6"/>
              </a:cxn>
              <a:cxn ang="0">
                <a:pos x="47" y="10"/>
              </a:cxn>
              <a:cxn ang="0">
                <a:pos x="43" y="14"/>
              </a:cxn>
              <a:cxn ang="0">
                <a:pos x="39" y="17"/>
              </a:cxn>
              <a:cxn ang="0">
                <a:pos x="33" y="21"/>
              </a:cxn>
              <a:cxn ang="0">
                <a:pos x="29" y="25"/>
              </a:cxn>
              <a:cxn ang="0">
                <a:pos x="23" y="27"/>
              </a:cxn>
              <a:cxn ang="0">
                <a:pos x="17" y="30"/>
              </a:cxn>
              <a:cxn ang="0">
                <a:pos x="14" y="51"/>
              </a:cxn>
              <a:cxn ang="0">
                <a:pos x="17" y="30"/>
              </a:cxn>
              <a:cxn ang="0">
                <a:pos x="0" y="39"/>
              </a:cxn>
              <a:cxn ang="0">
                <a:pos x="14" y="51"/>
              </a:cxn>
              <a:cxn ang="0">
                <a:pos x="33" y="33"/>
              </a:cxn>
            </a:cxnLst>
            <a:rect l="0" t="0" r="r" b="b"/>
            <a:pathLst>
              <a:path w="76" h="54">
                <a:moveTo>
                  <a:pt x="33" y="33"/>
                </a:moveTo>
                <a:lnTo>
                  <a:pt x="30" y="54"/>
                </a:lnTo>
                <a:lnTo>
                  <a:pt x="36" y="51"/>
                </a:lnTo>
                <a:lnTo>
                  <a:pt x="43" y="47"/>
                </a:lnTo>
                <a:lnTo>
                  <a:pt x="49" y="43"/>
                </a:lnTo>
                <a:lnTo>
                  <a:pt x="55" y="39"/>
                </a:lnTo>
                <a:lnTo>
                  <a:pt x="61" y="34"/>
                </a:lnTo>
                <a:lnTo>
                  <a:pt x="67" y="28"/>
                </a:lnTo>
                <a:lnTo>
                  <a:pt x="72" y="22"/>
                </a:lnTo>
                <a:lnTo>
                  <a:pt x="76" y="15"/>
                </a:lnTo>
                <a:lnTo>
                  <a:pt x="54" y="0"/>
                </a:lnTo>
                <a:lnTo>
                  <a:pt x="50" y="6"/>
                </a:lnTo>
                <a:lnTo>
                  <a:pt x="47" y="10"/>
                </a:lnTo>
                <a:lnTo>
                  <a:pt x="43" y="14"/>
                </a:lnTo>
                <a:lnTo>
                  <a:pt x="39" y="17"/>
                </a:lnTo>
                <a:lnTo>
                  <a:pt x="33" y="21"/>
                </a:lnTo>
                <a:lnTo>
                  <a:pt x="29" y="25"/>
                </a:lnTo>
                <a:lnTo>
                  <a:pt x="23" y="27"/>
                </a:lnTo>
                <a:lnTo>
                  <a:pt x="17" y="30"/>
                </a:lnTo>
                <a:lnTo>
                  <a:pt x="14" y="51"/>
                </a:lnTo>
                <a:lnTo>
                  <a:pt x="17" y="30"/>
                </a:lnTo>
                <a:lnTo>
                  <a:pt x="0" y="39"/>
                </a:lnTo>
                <a:lnTo>
                  <a:pt x="14" y="51"/>
                </a:lnTo>
                <a:lnTo>
                  <a:pt x="33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" name="Freeform 329"/>
          <p:cNvSpPr>
            <a:spLocks/>
          </p:cNvSpPr>
          <p:nvPr/>
        </p:nvSpPr>
        <p:spPr bwMode="auto">
          <a:xfrm>
            <a:off x="6845300" y="5295211"/>
            <a:ext cx="12700" cy="9525"/>
          </a:xfrm>
          <a:custGeom>
            <a:avLst/>
            <a:gdLst/>
            <a:ahLst/>
            <a:cxnLst>
              <a:cxn ang="0">
                <a:pos x="117" y="59"/>
              </a:cxn>
              <a:cxn ang="0">
                <a:pos x="117" y="59"/>
              </a:cxn>
              <a:cxn ang="0">
                <a:pos x="105" y="44"/>
              </a:cxn>
              <a:cxn ang="0">
                <a:pos x="91" y="33"/>
              </a:cxn>
              <a:cxn ang="0">
                <a:pos x="77" y="26"/>
              </a:cxn>
              <a:cxn ang="0">
                <a:pos x="63" y="20"/>
              </a:cxn>
              <a:cxn ang="0">
                <a:pos x="50" y="16"/>
              </a:cxn>
              <a:cxn ang="0">
                <a:pos x="38" y="12"/>
              </a:cxn>
              <a:cxn ang="0">
                <a:pos x="28" y="7"/>
              </a:cxn>
              <a:cxn ang="0">
                <a:pos x="19" y="0"/>
              </a:cxn>
              <a:cxn ang="0">
                <a:pos x="0" y="18"/>
              </a:cxn>
              <a:cxn ang="0">
                <a:pos x="14" y="29"/>
              </a:cxn>
              <a:cxn ang="0">
                <a:pos x="28" y="36"/>
              </a:cxn>
              <a:cxn ang="0">
                <a:pos x="42" y="42"/>
              </a:cxn>
              <a:cxn ang="0">
                <a:pos x="55" y="46"/>
              </a:cxn>
              <a:cxn ang="0">
                <a:pos x="67" y="51"/>
              </a:cxn>
              <a:cxn ang="0">
                <a:pos x="77" y="56"/>
              </a:cxn>
              <a:cxn ang="0">
                <a:pos x="86" y="63"/>
              </a:cxn>
              <a:cxn ang="0">
                <a:pos x="95" y="73"/>
              </a:cxn>
              <a:cxn ang="0">
                <a:pos x="95" y="73"/>
              </a:cxn>
              <a:cxn ang="0">
                <a:pos x="117" y="59"/>
              </a:cxn>
            </a:cxnLst>
            <a:rect l="0" t="0" r="r" b="b"/>
            <a:pathLst>
              <a:path w="117" h="73">
                <a:moveTo>
                  <a:pt x="117" y="59"/>
                </a:moveTo>
                <a:lnTo>
                  <a:pt x="117" y="59"/>
                </a:lnTo>
                <a:lnTo>
                  <a:pt x="105" y="44"/>
                </a:lnTo>
                <a:lnTo>
                  <a:pt x="91" y="33"/>
                </a:lnTo>
                <a:lnTo>
                  <a:pt x="77" y="26"/>
                </a:lnTo>
                <a:lnTo>
                  <a:pt x="63" y="20"/>
                </a:lnTo>
                <a:lnTo>
                  <a:pt x="50" y="16"/>
                </a:lnTo>
                <a:lnTo>
                  <a:pt x="38" y="12"/>
                </a:lnTo>
                <a:lnTo>
                  <a:pt x="28" y="7"/>
                </a:lnTo>
                <a:lnTo>
                  <a:pt x="19" y="0"/>
                </a:lnTo>
                <a:lnTo>
                  <a:pt x="0" y="18"/>
                </a:lnTo>
                <a:lnTo>
                  <a:pt x="14" y="29"/>
                </a:lnTo>
                <a:lnTo>
                  <a:pt x="28" y="36"/>
                </a:lnTo>
                <a:lnTo>
                  <a:pt x="42" y="42"/>
                </a:lnTo>
                <a:lnTo>
                  <a:pt x="55" y="46"/>
                </a:lnTo>
                <a:lnTo>
                  <a:pt x="67" y="51"/>
                </a:lnTo>
                <a:lnTo>
                  <a:pt x="77" y="56"/>
                </a:lnTo>
                <a:lnTo>
                  <a:pt x="86" y="63"/>
                </a:lnTo>
                <a:lnTo>
                  <a:pt x="95" y="73"/>
                </a:lnTo>
                <a:lnTo>
                  <a:pt x="95" y="73"/>
                </a:lnTo>
                <a:lnTo>
                  <a:pt x="117" y="5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1" name="Freeform 330"/>
          <p:cNvSpPr>
            <a:spLocks/>
          </p:cNvSpPr>
          <p:nvPr/>
        </p:nvSpPr>
        <p:spPr bwMode="auto">
          <a:xfrm>
            <a:off x="6854825" y="5303149"/>
            <a:ext cx="11113" cy="4762"/>
          </a:xfrm>
          <a:custGeom>
            <a:avLst/>
            <a:gdLst/>
            <a:ahLst/>
            <a:cxnLst>
              <a:cxn ang="0">
                <a:pos x="88" y="24"/>
              </a:cxn>
              <a:cxn ang="0">
                <a:pos x="88" y="24"/>
              </a:cxn>
              <a:cxn ang="0">
                <a:pos x="77" y="16"/>
              </a:cxn>
              <a:cxn ang="0">
                <a:pos x="68" y="13"/>
              </a:cxn>
              <a:cxn ang="0">
                <a:pos x="58" y="11"/>
              </a:cxn>
              <a:cxn ang="0">
                <a:pos x="48" y="10"/>
              </a:cxn>
              <a:cxn ang="0">
                <a:pos x="39" y="8"/>
              </a:cxn>
              <a:cxn ang="0">
                <a:pos x="31" y="5"/>
              </a:cxn>
              <a:cxn ang="0">
                <a:pos x="26" y="3"/>
              </a:cxn>
              <a:cxn ang="0">
                <a:pos x="22" y="0"/>
              </a:cxn>
              <a:cxn ang="0">
                <a:pos x="0" y="14"/>
              </a:cxn>
              <a:cxn ang="0">
                <a:pos x="10" y="25"/>
              </a:cxn>
              <a:cxn ang="0">
                <a:pos x="21" y="31"/>
              </a:cxn>
              <a:cxn ang="0">
                <a:pos x="33" y="34"/>
              </a:cxn>
              <a:cxn ang="0">
                <a:pos x="44" y="36"/>
              </a:cxn>
              <a:cxn ang="0">
                <a:pos x="54" y="37"/>
              </a:cxn>
              <a:cxn ang="0">
                <a:pos x="62" y="39"/>
              </a:cxn>
              <a:cxn ang="0">
                <a:pos x="67" y="40"/>
              </a:cxn>
              <a:cxn ang="0">
                <a:pos x="65" y="38"/>
              </a:cxn>
              <a:cxn ang="0">
                <a:pos x="65" y="38"/>
              </a:cxn>
              <a:cxn ang="0">
                <a:pos x="88" y="24"/>
              </a:cxn>
            </a:cxnLst>
            <a:rect l="0" t="0" r="r" b="b"/>
            <a:pathLst>
              <a:path w="88" h="40">
                <a:moveTo>
                  <a:pt x="88" y="24"/>
                </a:moveTo>
                <a:lnTo>
                  <a:pt x="88" y="24"/>
                </a:lnTo>
                <a:lnTo>
                  <a:pt x="77" y="16"/>
                </a:lnTo>
                <a:lnTo>
                  <a:pt x="68" y="13"/>
                </a:lnTo>
                <a:lnTo>
                  <a:pt x="58" y="11"/>
                </a:lnTo>
                <a:lnTo>
                  <a:pt x="48" y="10"/>
                </a:lnTo>
                <a:lnTo>
                  <a:pt x="39" y="8"/>
                </a:lnTo>
                <a:lnTo>
                  <a:pt x="31" y="5"/>
                </a:lnTo>
                <a:lnTo>
                  <a:pt x="26" y="3"/>
                </a:lnTo>
                <a:lnTo>
                  <a:pt x="22" y="0"/>
                </a:lnTo>
                <a:lnTo>
                  <a:pt x="0" y="14"/>
                </a:lnTo>
                <a:lnTo>
                  <a:pt x="10" y="25"/>
                </a:lnTo>
                <a:lnTo>
                  <a:pt x="21" y="31"/>
                </a:lnTo>
                <a:lnTo>
                  <a:pt x="33" y="34"/>
                </a:lnTo>
                <a:lnTo>
                  <a:pt x="44" y="36"/>
                </a:lnTo>
                <a:lnTo>
                  <a:pt x="54" y="37"/>
                </a:lnTo>
                <a:lnTo>
                  <a:pt x="62" y="39"/>
                </a:lnTo>
                <a:lnTo>
                  <a:pt x="67" y="40"/>
                </a:lnTo>
                <a:lnTo>
                  <a:pt x="65" y="38"/>
                </a:lnTo>
                <a:lnTo>
                  <a:pt x="65" y="38"/>
                </a:lnTo>
                <a:lnTo>
                  <a:pt x="88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2" name="Freeform 331"/>
          <p:cNvSpPr>
            <a:spLocks/>
          </p:cNvSpPr>
          <p:nvPr/>
        </p:nvSpPr>
        <p:spPr bwMode="auto">
          <a:xfrm>
            <a:off x="6862763" y="5304736"/>
            <a:ext cx="30162" cy="22225"/>
          </a:xfrm>
          <a:custGeom>
            <a:avLst/>
            <a:gdLst/>
            <a:ahLst/>
            <a:cxnLst>
              <a:cxn ang="0">
                <a:pos x="238" y="143"/>
              </a:cxn>
              <a:cxn ang="0">
                <a:pos x="238" y="143"/>
              </a:cxn>
              <a:cxn ang="0">
                <a:pos x="222" y="138"/>
              </a:cxn>
              <a:cxn ang="0">
                <a:pos x="207" y="133"/>
              </a:cxn>
              <a:cxn ang="0">
                <a:pos x="192" y="128"/>
              </a:cxn>
              <a:cxn ang="0">
                <a:pos x="175" y="121"/>
              </a:cxn>
              <a:cxn ang="0">
                <a:pos x="160" y="114"/>
              </a:cxn>
              <a:cxn ang="0">
                <a:pos x="146" y="106"/>
              </a:cxn>
              <a:cxn ang="0">
                <a:pos x="131" y="99"/>
              </a:cxn>
              <a:cxn ang="0">
                <a:pos x="118" y="91"/>
              </a:cxn>
              <a:cxn ang="0">
                <a:pos x="104" y="82"/>
              </a:cxn>
              <a:cxn ang="0">
                <a:pos x="90" y="72"/>
              </a:cxn>
              <a:cxn ang="0">
                <a:pos x="78" y="63"/>
              </a:cxn>
              <a:cxn ang="0">
                <a:pos x="65" y="51"/>
              </a:cxn>
              <a:cxn ang="0">
                <a:pos x="54" y="39"/>
              </a:cxn>
              <a:cxn ang="0">
                <a:pos x="43" y="27"/>
              </a:cxn>
              <a:cxn ang="0">
                <a:pos x="33" y="14"/>
              </a:cxn>
              <a:cxn ang="0">
                <a:pos x="23" y="0"/>
              </a:cxn>
              <a:cxn ang="0">
                <a:pos x="0" y="14"/>
              </a:cxn>
              <a:cxn ang="0">
                <a:pos x="10" y="30"/>
              </a:cxn>
              <a:cxn ang="0">
                <a:pos x="23" y="46"/>
              </a:cxn>
              <a:cxn ang="0">
                <a:pos x="34" y="58"/>
              </a:cxn>
              <a:cxn ang="0">
                <a:pos x="47" y="71"/>
              </a:cxn>
              <a:cxn ang="0">
                <a:pos x="60" y="83"/>
              </a:cxn>
              <a:cxn ang="0">
                <a:pos x="74" y="94"/>
              </a:cxn>
              <a:cxn ang="0">
                <a:pos x="89" y="104"/>
              </a:cxn>
              <a:cxn ang="0">
                <a:pos x="104" y="113"/>
              </a:cxn>
              <a:cxn ang="0">
                <a:pos x="119" y="124"/>
              </a:cxn>
              <a:cxn ang="0">
                <a:pos x="134" y="131"/>
              </a:cxn>
              <a:cxn ang="0">
                <a:pos x="150" y="139"/>
              </a:cxn>
              <a:cxn ang="0">
                <a:pos x="165" y="145"/>
              </a:cxn>
              <a:cxn ang="0">
                <a:pos x="182" y="152"/>
              </a:cxn>
              <a:cxn ang="0">
                <a:pos x="199" y="159"/>
              </a:cxn>
              <a:cxn ang="0">
                <a:pos x="214" y="164"/>
              </a:cxn>
              <a:cxn ang="0">
                <a:pos x="230" y="169"/>
              </a:cxn>
              <a:cxn ang="0">
                <a:pos x="230" y="169"/>
              </a:cxn>
              <a:cxn ang="0">
                <a:pos x="238" y="143"/>
              </a:cxn>
            </a:cxnLst>
            <a:rect l="0" t="0" r="r" b="b"/>
            <a:pathLst>
              <a:path w="238" h="169">
                <a:moveTo>
                  <a:pt x="238" y="143"/>
                </a:moveTo>
                <a:lnTo>
                  <a:pt x="238" y="143"/>
                </a:lnTo>
                <a:lnTo>
                  <a:pt x="222" y="138"/>
                </a:lnTo>
                <a:lnTo>
                  <a:pt x="207" y="133"/>
                </a:lnTo>
                <a:lnTo>
                  <a:pt x="192" y="128"/>
                </a:lnTo>
                <a:lnTo>
                  <a:pt x="175" y="121"/>
                </a:lnTo>
                <a:lnTo>
                  <a:pt x="160" y="114"/>
                </a:lnTo>
                <a:lnTo>
                  <a:pt x="146" y="106"/>
                </a:lnTo>
                <a:lnTo>
                  <a:pt x="131" y="99"/>
                </a:lnTo>
                <a:lnTo>
                  <a:pt x="118" y="91"/>
                </a:lnTo>
                <a:lnTo>
                  <a:pt x="104" y="82"/>
                </a:lnTo>
                <a:lnTo>
                  <a:pt x="90" y="72"/>
                </a:lnTo>
                <a:lnTo>
                  <a:pt x="78" y="63"/>
                </a:lnTo>
                <a:lnTo>
                  <a:pt x="65" y="51"/>
                </a:lnTo>
                <a:lnTo>
                  <a:pt x="54" y="39"/>
                </a:lnTo>
                <a:lnTo>
                  <a:pt x="43" y="27"/>
                </a:lnTo>
                <a:lnTo>
                  <a:pt x="33" y="14"/>
                </a:lnTo>
                <a:lnTo>
                  <a:pt x="23" y="0"/>
                </a:lnTo>
                <a:lnTo>
                  <a:pt x="0" y="14"/>
                </a:lnTo>
                <a:lnTo>
                  <a:pt x="10" y="30"/>
                </a:lnTo>
                <a:lnTo>
                  <a:pt x="23" y="46"/>
                </a:lnTo>
                <a:lnTo>
                  <a:pt x="34" y="58"/>
                </a:lnTo>
                <a:lnTo>
                  <a:pt x="47" y="71"/>
                </a:lnTo>
                <a:lnTo>
                  <a:pt x="60" y="83"/>
                </a:lnTo>
                <a:lnTo>
                  <a:pt x="74" y="94"/>
                </a:lnTo>
                <a:lnTo>
                  <a:pt x="89" y="104"/>
                </a:lnTo>
                <a:lnTo>
                  <a:pt x="104" y="113"/>
                </a:lnTo>
                <a:lnTo>
                  <a:pt x="119" y="124"/>
                </a:lnTo>
                <a:lnTo>
                  <a:pt x="134" y="131"/>
                </a:lnTo>
                <a:lnTo>
                  <a:pt x="150" y="139"/>
                </a:lnTo>
                <a:lnTo>
                  <a:pt x="165" y="145"/>
                </a:lnTo>
                <a:lnTo>
                  <a:pt x="182" y="152"/>
                </a:lnTo>
                <a:lnTo>
                  <a:pt x="199" y="159"/>
                </a:lnTo>
                <a:lnTo>
                  <a:pt x="214" y="164"/>
                </a:lnTo>
                <a:lnTo>
                  <a:pt x="230" y="169"/>
                </a:lnTo>
                <a:lnTo>
                  <a:pt x="230" y="169"/>
                </a:lnTo>
                <a:lnTo>
                  <a:pt x="238" y="1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3" name="Freeform 332"/>
          <p:cNvSpPr>
            <a:spLocks/>
          </p:cNvSpPr>
          <p:nvPr/>
        </p:nvSpPr>
        <p:spPr bwMode="auto">
          <a:xfrm>
            <a:off x="6891338" y="5322199"/>
            <a:ext cx="17462" cy="11112"/>
          </a:xfrm>
          <a:custGeom>
            <a:avLst/>
            <a:gdLst/>
            <a:ahLst/>
            <a:cxnLst>
              <a:cxn ang="0">
                <a:pos x="144" y="80"/>
              </a:cxn>
              <a:cxn ang="0">
                <a:pos x="144" y="80"/>
              </a:cxn>
              <a:cxn ang="0">
                <a:pos x="129" y="64"/>
              </a:cxn>
              <a:cxn ang="0">
                <a:pos x="112" y="48"/>
              </a:cxn>
              <a:cxn ang="0">
                <a:pos x="95" y="37"/>
              </a:cxn>
              <a:cxn ang="0">
                <a:pos x="78" y="26"/>
              </a:cxn>
              <a:cxn ang="0">
                <a:pos x="60" y="19"/>
              </a:cxn>
              <a:cxn ang="0">
                <a:pos x="42" y="11"/>
              </a:cxn>
              <a:cxn ang="0">
                <a:pos x="24" y="5"/>
              </a:cxn>
              <a:cxn ang="0">
                <a:pos x="8" y="0"/>
              </a:cxn>
              <a:cxn ang="0">
                <a:pos x="0" y="26"/>
              </a:cxn>
              <a:cxn ang="0">
                <a:pos x="16" y="31"/>
              </a:cxn>
              <a:cxn ang="0">
                <a:pos x="34" y="37"/>
              </a:cxn>
              <a:cxn ang="0">
                <a:pos x="50" y="43"/>
              </a:cxn>
              <a:cxn ang="0">
                <a:pos x="66" y="50"/>
              </a:cxn>
              <a:cxn ang="0">
                <a:pos x="81" y="60"/>
              </a:cxn>
              <a:cxn ang="0">
                <a:pos x="96" y="71"/>
              </a:cxn>
              <a:cxn ang="0">
                <a:pos x="110" y="82"/>
              </a:cxn>
              <a:cxn ang="0">
                <a:pos x="122" y="96"/>
              </a:cxn>
              <a:cxn ang="0">
                <a:pos x="122" y="96"/>
              </a:cxn>
              <a:cxn ang="0">
                <a:pos x="144" y="80"/>
              </a:cxn>
            </a:cxnLst>
            <a:rect l="0" t="0" r="r" b="b"/>
            <a:pathLst>
              <a:path w="144" h="96">
                <a:moveTo>
                  <a:pt x="144" y="80"/>
                </a:moveTo>
                <a:lnTo>
                  <a:pt x="144" y="80"/>
                </a:lnTo>
                <a:lnTo>
                  <a:pt x="129" y="64"/>
                </a:lnTo>
                <a:lnTo>
                  <a:pt x="112" y="48"/>
                </a:lnTo>
                <a:lnTo>
                  <a:pt x="95" y="37"/>
                </a:lnTo>
                <a:lnTo>
                  <a:pt x="78" y="26"/>
                </a:lnTo>
                <a:lnTo>
                  <a:pt x="60" y="19"/>
                </a:lnTo>
                <a:lnTo>
                  <a:pt x="42" y="11"/>
                </a:lnTo>
                <a:lnTo>
                  <a:pt x="24" y="5"/>
                </a:lnTo>
                <a:lnTo>
                  <a:pt x="8" y="0"/>
                </a:lnTo>
                <a:lnTo>
                  <a:pt x="0" y="26"/>
                </a:lnTo>
                <a:lnTo>
                  <a:pt x="16" y="31"/>
                </a:lnTo>
                <a:lnTo>
                  <a:pt x="34" y="37"/>
                </a:lnTo>
                <a:lnTo>
                  <a:pt x="50" y="43"/>
                </a:lnTo>
                <a:lnTo>
                  <a:pt x="66" y="50"/>
                </a:lnTo>
                <a:lnTo>
                  <a:pt x="81" y="60"/>
                </a:lnTo>
                <a:lnTo>
                  <a:pt x="96" y="71"/>
                </a:lnTo>
                <a:lnTo>
                  <a:pt x="110" y="82"/>
                </a:lnTo>
                <a:lnTo>
                  <a:pt x="122" y="96"/>
                </a:lnTo>
                <a:lnTo>
                  <a:pt x="122" y="96"/>
                </a:lnTo>
                <a:lnTo>
                  <a:pt x="144" y="8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4" name="Freeform 333"/>
          <p:cNvSpPr>
            <a:spLocks/>
          </p:cNvSpPr>
          <p:nvPr/>
        </p:nvSpPr>
        <p:spPr bwMode="auto">
          <a:xfrm>
            <a:off x="6905625" y="5331724"/>
            <a:ext cx="4763" cy="11112"/>
          </a:xfrm>
          <a:custGeom>
            <a:avLst/>
            <a:gdLst/>
            <a:ahLst/>
            <a:cxnLst>
              <a:cxn ang="0">
                <a:pos x="50" y="58"/>
              </a:cxn>
              <a:cxn ang="0">
                <a:pos x="50" y="58"/>
              </a:cxn>
              <a:cxn ang="0">
                <a:pos x="47" y="56"/>
              </a:cxn>
              <a:cxn ang="0">
                <a:pos x="44" y="52"/>
              </a:cxn>
              <a:cxn ang="0">
                <a:pos x="41" y="48"/>
              </a:cxn>
              <a:cxn ang="0">
                <a:pos x="39" y="40"/>
              </a:cxn>
              <a:cxn ang="0">
                <a:pos x="36" y="31"/>
              </a:cxn>
              <a:cxn ang="0">
                <a:pos x="33" y="22"/>
              </a:cxn>
              <a:cxn ang="0">
                <a:pos x="28" y="10"/>
              </a:cxn>
              <a:cxn ang="0">
                <a:pos x="22" y="0"/>
              </a:cxn>
              <a:cxn ang="0">
                <a:pos x="0" y="16"/>
              </a:cxn>
              <a:cxn ang="0">
                <a:pos x="4" y="22"/>
              </a:cxn>
              <a:cxn ang="0">
                <a:pos x="7" y="30"/>
              </a:cxn>
              <a:cxn ang="0">
                <a:pos x="10" y="39"/>
              </a:cxn>
              <a:cxn ang="0">
                <a:pos x="13" y="48"/>
              </a:cxn>
              <a:cxn ang="0">
                <a:pos x="17" y="59"/>
              </a:cxn>
              <a:cxn ang="0">
                <a:pos x="22" y="69"/>
              </a:cxn>
              <a:cxn ang="0">
                <a:pos x="31" y="78"/>
              </a:cxn>
              <a:cxn ang="0">
                <a:pos x="42" y="84"/>
              </a:cxn>
              <a:cxn ang="0">
                <a:pos x="42" y="84"/>
              </a:cxn>
              <a:cxn ang="0">
                <a:pos x="50" y="58"/>
              </a:cxn>
            </a:cxnLst>
            <a:rect l="0" t="0" r="r" b="b"/>
            <a:pathLst>
              <a:path w="50" h="84">
                <a:moveTo>
                  <a:pt x="50" y="58"/>
                </a:moveTo>
                <a:lnTo>
                  <a:pt x="50" y="58"/>
                </a:lnTo>
                <a:lnTo>
                  <a:pt x="47" y="56"/>
                </a:lnTo>
                <a:lnTo>
                  <a:pt x="44" y="52"/>
                </a:lnTo>
                <a:lnTo>
                  <a:pt x="41" y="48"/>
                </a:lnTo>
                <a:lnTo>
                  <a:pt x="39" y="40"/>
                </a:lnTo>
                <a:lnTo>
                  <a:pt x="36" y="31"/>
                </a:lnTo>
                <a:lnTo>
                  <a:pt x="33" y="22"/>
                </a:lnTo>
                <a:lnTo>
                  <a:pt x="28" y="10"/>
                </a:lnTo>
                <a:lnTo>
                  <a:pt x="22" y="0"/>
                </a:lnTo>
                <a:lnTo>
                  <a:pt x="0" y="16"/>
                </a:lnTo>
                <a:lnTo>
                  <a:pt x="4" y="22"/>
                </a:lnTo>
                <a:lnTo>
                  <a:pt x="7" y="30"/>
                </a:lnTo>
                <a:lnTo>
                  <a:pt x="10" y="39"/>
                </a:lnTo>
                <a:lnTo>
                  <a:pt x="13" y="48"/>
                </a:lnTo>
                <a:lnTo>
                  <a:pt x="17" y="59"/>
                </a:lnTo>
                <a:lnTo>
                  <a:pt x="22" y="69"/>
                </a:lnTo>
                <a:lnTo>
                  <a:pt x="31" y="78"/>
                </a:lnTo>
                <a:lnTo>
                  <a:pt x="42" y="84"/>
                </a:lnTo>
                <a:lnTo>
                  <a:pt x="42" y="84"/>
                </a:lnTo>
                <a:lnTo>
                  <a:pt x="50" y="5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" name="Freeform 334"/>
          <p:cNvSpPr>
            <a:spLocks/>
          </p:cNvSpPr>
          <p:nvPr/>
        </p:nvSpPr>
        <p:spPr bwMode="auto">
          <a:xfrm>
            <a:off x="6910388" y="5339661"/>
            <a:ext cx="22225" cy="11113"/>
          </a:xfrm>
          <a:custGeom>
            <a:avLst/>
            <a:gdLst/>
            <a:ahLst/>
            <a:cxnLst>
              <a:cxn ang="0">
                <a:pos x="183" y="91"/>
              </a:cxn>
              <a:cxn ang="0">
                <a:pos x="183" y="91"/>
              </a:cxn>
              <a:cxn ang="0">
                <a:pos x="175" y="78"/>
              </a:cxn>
              <a:cxn ang="0">
                <a:pos x="166" y="65"/>
              </a:cxn>
              <a:cxn ang="0">
                <a:pos x="156" y="55"/>
              </a:cxn>
              <a:cxn ang="0">
                <a:pos x="146" y="47"/>
              </a:cxn>
              <a:cxn ang="0">
                <a:pos x="135" y="40"/>
              </a:cxn>
              <a:cxn ang="0">
                <a:pos x="124" y="34"/>
              </a:cxn>
              <a:cxn ang="0">
                <a:pos x="112" y="29"/>
              </a:cxn>
              <a:cxn ang="0">
                <a:pos x="100" y="24"/>
              </a:cxn>
              <a:cxn ang="0">
                <a:pos x="89" y="20"/>
              </a:cxn>
              <a:cxn ang="0">
                <a:pos x="75" y="17"/>
              </a:cxn>
              <a:cxn ang="0">
                <a:pos x="64" y="15"/>
              </a:cxn>
              <a:cxn ang="0">
                <a:pos x="53" y="12"/>
              </a:cxn>
              <a:cxn ang="0">
                <a:pos x="41" y="9"/>
              </a:cxn>
              <a:cxn ang="0">
                <a:pos x="29" y="7"/>
              </a:cxn>
              <a:cxn ang="0">
                <a:pos x="19" y="3"/>
              </a:cxn>
              <a:cxn ang="0">
                <a:pos x="8" y="0"/>
              </a:cxn>
              <a:cxn ang="0">
                <a:pos x="0" y="26"/>
              </a:cxn>
              <a:cxn ang="0">
                <a:pos x="11" y="29"/>
              </a:cxn>
              <a:cxn ang="0">
                <a:pos x="23" y="33"/>
              </a:cxn>
              <a:cxn ang="0">
                <a:pos x="37" y="35"/>
              </a:cxn>
              <a:cxn ang="0">
                <a:pos x="47" y="38"/>
              </a:cxn>
              <a:cxn ang="0">
                <a:pos x="60" y="41"/>
              </a:cxn>
              <a:cxn ang="0">
                <a:pos x="71" y="43"/>
              </a:cxn>
              <a:cxn ang="0">
                <a:pos x="81" y="46"/>
              </a:cxn>
              <a:cxn ang="0">
                <a:pos x="92" y="50"/>
              </a:cxn>
              <a:cxn ang="0">
                <a:pos x="102" y="53"/>
              </a:cxn>
              <a:cxn ang="0">
                <a:pos x="111" y="58"/>
              </a:cxn>
              <a:cxn ang="0">
                <a:pos x="121" y="62"/>
              </a:cxn>
              <a:cxn ang="0">
                <a:pos x="130" y="69"/>
              </a:cxn>
              <a:cxn ang="0">
                <a:pos x="138" y="76"/>
              </a:cxn>
              <a:cxn ang="0">
                <a:pos x="146" y="84"/>
              </a:cxn>
              <a:cxn ang="0">
                <a:pos x="153" y="92"/>
              </a:cxn>
              <a:cxn ang="0">
                <a:pos x="159" y="103"/>
              </a:cxn>
              <a:cxn ang="0">
                <a:pos x="159" y="103"/>
              </a:cxn>
              <a:cxn ang="0">
                <a:pos x="183" y="91"/>
              </a:cxn>
            </a:cxnLst>
            <a:rect l="0" t="0" r="r" b="b"/>
            <a:pathLst>
              <a:path w="183" h="103">
                <a:moveTo>
                  <a:pt x="183" y="91"/>
                </a:moveTo>
                <a:lnTo>
                  <a:pt x="183" y="91"/>
                </a:lnTo>
                <a:lnTo>
                  <a:pt x="175" y="78"/>
                </a:lnTo>
                <a:lnTo>
                  <a:pt x="166" y="65"/>
                </a:lnTo>
                <a:lnTo>
                  <a:pt x="156" y="55"/>
                </a:lnTo>
                <a:lnTo>
                  <a:pt x="146" y="47"/>
                </a:lnTo>
                <a:lnTo>
                  <a:pt x="135" y="40"/>
                </a:lnTo>
                <a:lnTo>
                  <a:pt x="124" y="34"/>
                </a:lnTo>
                <a:lnTo>
                  <a:pt x="112" y="29"/>
                </a:lnTo>
                <a:lnTo>
                  <a:pt x="100" y="24"/>
                </a:lnTo>
                <a:lnTo>
                  <a:pt x="89" y="20"/>
                </a:lnTo>
                <a:lnTo>
                  <a:pt x="75" y="17"/>
                </a:lnTo>
                <a:lnTo>
                  <a:pt x="64" y="15"/>
                </a:lnTo>
                <a:lnTo>
                  <a:pt x="53" y="12"/>
                </a:lnTo>
                <a:lnTo>
                  <a:pt x="41" y="9"/>
                </a:lnTo>
                <a:lnTo>
                  <a:pt x="29" y="7"/>
                </a:lnTo>
                <a:lnTo>
                  <a:pt x="19" y="3"/>
                </a:lnTo>
                <a:lnTo>
                  <a:pt x="8" y="0"/>
                </a:lnTo>
                <a:lnTo>
                  <a:pt x="0" y="26"/>
                </a:lnTo>
                <a:lnTo>
                  <a:pt x="11" y="29"/>
                </a:lnTo>
                <a:lnTo>
                  <a:pt x="23" y="33"/>
                </a:lnTo>
                <a:lnTo>
                  <a:pt x="37" y="35"/>
                </a:lnTo>
                <a:lnTo>
                  <a:pt x="47" y="38"/>
                </a:lnTo>
                <a:lnTo>
                  <a:pt x="60" y="41"/>
                </a:lnTo>
                <a:lnTo>
                  <a:pt x="71" y="43"/>
                </a:lnTo>
                <a:lnTo>
                  <a:pt x="81" y="46"/>
                </a:lnTo>
                <a:lnTo>
                  <a:pt x="92" y="50"/>
                </a:lnTo>
                <a:lnTo>
                  <a:pt x="102" y="53"/>
                </a:lnTo>
                <a:lnTo>
                  <a:pt x="111" y="58"/>
                </a:lnTo>
                <a:lnTo>
                  <a:pt x="121" y="62"/>
                </a:lnTo>
                <a:lnTo>
                  <a:pt x="130" y="69"/>
                </a:lnTo>
                <a:lnTo>
                  <a:pt x="138" y="76"/>
                </a:lnTo>
                <a:lnTo>
                  <a:pt x="146" y="84"/>
                </a:lnTo>
                <a:lnTo>
                  <a:pt x="153" y="92"/>
                </a:lnTo>
                <a:lnTo>
                  <a:pt x="159" y="103"/>
                </a:lnTo>
                <a:lnTo>
                  <a:pt x="159" y="103"/>
                </a:lnTo>
                <a:lnTo>
                  <a:pt x="183" y="9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6" name="Freeform 335"/>
          <p:cNvSpPr>
            <a:spLocks/>
          </p:cNvSpPr>
          <p:nvPr/>
        </p:nvSpPr>
        <p:spPr bwMode="auto">
          <a:xfrm>
            <a:off x="6929438" y="5349186"/>
            <a:ext cx="12700" cy="4763"/>
          </a:xfrm>
          <a:custGeom>
            <a:avLst/>
            <a:gdLst/>
            <a:ahLst/>
            <a:cxnLst>
              <a:cxn ang="0">
                <a:pos x="100" y="5"/>
              </a:cxn>
              <a:cxn ang="0">
                <a:pos x="100" y="5"/>
              </a:cxn>
              <a:cxn ang="0">
                <a:pos x="91" y="7"/>
              </a:cxn>
              <a:cxn ang="0">
                <a:pos x="78" y="8"/>
              </a:cxn>
              <a:cxn ang="0">
                <a:pos x="66" y="8"/>
              </a:cxn>
              <a:cxn ang="0">
                <a:pos x="52" y="9"/>
              </a:cxn>
              <a:cxn ang="0">
                <a:pos x="41" y="7"/>
              </a:cxn>
              <a:cxn ang="0">
                <a:pos x="31" y="4"/>
              </a:cxn>
              <a:cxn ang="0">
                <a:pos x="26" y="2"/>
              </a:cxn>
              <a:cxn ang="0">
                <a:pos x="24" y="0"/>
              </a:cxn>
              <a:cxn ang="0">
                <a:pos x="0" y="12"/>
              </a:cxn>
              <a:cxn ang="0">
                <a:pos x="10" y="24"/>
              </a:cxn>
              <a:cxn ang="0">
                <a:pos x="23" y="30"/>
              </a:cxn>
              <a:cxn ang="0">
                <a:pos x="36" y="33"/>
              </a:cxn>
              <a:cxn ang="0">
                <a:pos x="52" y="35"/>
              </a:cxn>
              <a:cxn ang="0">
                <a:pos x="66" y="36"/>
              </a:cxn>
              <a:cxn ang="0">
                <a:pos x="80" y="34"/>
              </a:cxn>
              <a:cxn ang="0">
                <a:pos x="93" y="33"/>
              </a:cxn>
              <a:cxn ang="0">
                <a:pos x="106" y="31"/>
              </a:cxn>
              <a:cxn ang="0">
                <a:pos x="106" y="31"/>
              </a:cxn>
              <a:cxn ang="0">
                <a:pos x="100" y="5"/>
              </a:cxn>
            </a:cxnLst>
            <a:rect l="0" t="0" r="r" b="b"/>
            <a:pathLst>
              <a:path w="106" h="36">
                <a:moveTo>
                  <a:pt x="100" y="5"/>
                </a:moveTo>
                <a:lnTo>
                  <a:pt x="100" y="5"/>
                </a:lnTo>
                <a:lnTo>
                  <a:pt x="91" y="7"/>
                </a:lnTo>
                <a:lnTo>
                  <a:pt x="78" y="8"/>
                </a:lnTo>
                <a:lnTo>
                  <a:pt x="66" y="8"/>
                </a:lnTo>
                <a:lnTo>
                  <a:pt x="52" y="9"/>
                </a:lnTo>
                <a:lnTo>
                  <a:pt x="41" y="7"/>
                </a:lnTo>
                <a:lnTo>
                  <a:pt x="31" y="4"/>
                </a:lnTo>
                <a:lnTo>
                  <a:pt x="26" y="2"/>
                </a:lnTo>
                <a:lnTo>
                  <a:pt x="24" y="0"/>
                </a:lnTo>
                <a:lnTo>
                  <a:pt x="0" y="12"/>
                </a:lnTo>
                <a:lnTo>
                  <a:pt x="10" y="24"/>
                </a:lnTo>
                <a:lnTo>
                  <a:pt x="23" y="30"/>
                </a:lnTo>
                <a:lnTo>
                  <a:pt x="36" y="33"/>
                </a:lnTo>
                <a:lnTo>
                  <a:pt x="52" y="35"/>
                </a:lnTo>
                <a:lnTo>
                  <a:pt x="66" y="36"/>
                </a:lnTo>
                <a:lnTo>
                  <a:pt x="80" y="34"/>
                </a:lnTo>
                <a:lnTo>
                  <a:pt x="93" y="33"/>
                </a:lnTo>
                <a:lnTo>
                  <a:pt x="106" y="31"/>
                </a:lnTo>
                <a:lnTo>
                  <a:pt x="106" y="31"/>
                </a:lnTo>
                <a:lnTo>
                  <a:pt x="100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" name="Freeform 336"/>
          <p:cNvSpPr>
            <a:spLocks/>
          </p:cNvSpPr>
          <p:nvPr/>
        </p:nvSpPr>
        <p:spPr bwMode="auto">
          <a:xfrm>
            <a:off x="6940550" y="5330136"/>
            <a:ext cx="14288" cy="23813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79" y="0"/>
              </a:cxn>
              <a:cxn ang="0">
                <a:pos x="65" y="27"/>
              </a:cxn>
              <a:cxn ang="0">
                <a:pos x="56" y="55"/>
              </a:cxn>
              <a:cxn ang="0">
                <a:pos x="50" y="84"/>
              </a:cxn>
              <a:cxn ang="0">
                <a:pos x="45" y="109"/>
              </a:cxn>
              <a:cxn ang="0">
                <a:pos x="38" y="132"/>
              </a:cxn>
              <a:cxn ang="0">
                <a:pos x="30" y="151"/>
              </a:cxn>
              <a:cxn ang="0">
                <a:pos x="17" y="163"/>
              </a:cxn>
              <a:cxn ang="0">
                <a:pos x="0" y="171"/>
              </a:cxn>
              <a:cxn ang="0">
                <a:pos x="6" y="197"/>
              </a:cxn>
              <a:cxn ang="0">
                <a:pos x="34" y="185"/>
              </a:cxn>
              <a:cxn ang="0">
                <a:pos x="52" y="165"/>
              </a:cxn>
              <a:cxn ang="0">
                <a:pos x="64" y="140"/>
              </a:cxn>
              <a:cxn ang="0">
                <a:pos x="71" y="115"/>
              </a:cxn>
              <a:cxn ang="0">
                <a:pos x="76" y="88"/>
              </a:cxn>
              <a:cxn ang="0">
                <a:pos x="82" y="61"/>
              </a:cxn>
              <a:cxn ang="0">
                <a:pos x="89" y="37"/>
              </a:cxn>
              <a:cxn ang="0">
                <a:pos x="101" y="16"/>
              </a:cxn>
              <a:cxn ang="0">
                <a:pos x="101" y="16"/>
              </a:cxn>
              <a:cxn ang="0">
                <a:pos x="79" y="0"/>
              </a:cxn>
            </a:cxnLst>
            <a:rect l="0" t="0" r="r" b="b"/>
            <a:pathLst>
              <a:path w="101" h="197">
                <a:moveTo>
                  <a:pt x="79" y="0"/>
                </a:moveTo>
                <a:lnTo>
                  <a:pt x="79" y="0"/>
                </a:lnTo>
                <a:lnTo>
                  <a:pt x="65" y="27"/>
                </a:lnTo>
                <a:lnTo>
                  <a:pt x="56" y="55"/>
                </a:lnTo>
                <a:lnTo>
                  <a:pt x="50" y="84"/>
                </a:lnTo>
                <a:lnTo>
                  <a:pt x="45" y="109"/>
                </a:lnTo>
                <a:lnTo>
                  <a:pt x="38" y="132"/>
                </a:lnTo>
                <a:lnTo>
                  <a:pt x="30" y="151"/>
                </a:lnTo>
                <a:lnTo>
                  <a:pt x="17" y="163"/>
                </a:lnTo>
                <a:lnTo>
                  <a:pt x="0" y="171"/>
                </a:lnTo>
                <a:lnTo>
                  <a:pt x="6" y="197"/>
                </a:lnTo>
                <a:lnTo>
                  <a:pt x="34" y="185"/>
                </a:lnTo>
                <a:lnTo>
                  <a:pt x="52" y="165"/>
                </a:lnTo>
                <a:lnTo>
                  <a:pt x="64" y="140"/>
                </a:lnTo>
                <a:lnTo>
                  <a:pt x="71" y="115"/>
                </a:lnTo>
                <a:lnTo>
                  <a:pt x="76" y="88"/>
                </a:lnTo>
                <a:lnTo>
                  <a:pt x="82" y="61"/>
                </a:lnTo>
                <a:lnTo>
                  <a:pt x="89" y="37"/>
                </a:lnTo>
                <a:lnTo>
                  <a:pt x="101" y="16"/>
                </a:lnTo>
                <a:lnTo>
                  <a:pt x="101" y="16"/>
                </a:lnTo>
                <a:lnTo>
                  <a:pt x="7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" name="Freeform 337"/>
          <p:cNvSpPr>
            <a:spLocks/>
          </p:cNvSpPr>
          <p:nvPr/>
        </p:nvSpPr>
        <p:spPr bwMode="auto">
          <a:xfrm>
            <a:off x="6951663" y="5325374"/>
            <a:ext cx="6350" cy="6350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39" y="0"/>
              </a:cxn>
              <a:cxn ang="0">
                <a:pos x="37" y="7"/>
              </a:cxn>
              <a:cxn ang="0">
                <a:pos x="34" y="12"/>
              </a:cxn>
              <a:cxn ang="0">
                <a:pos x="30" y="16"/>
              </a:cxn>
              <a:cxn ang="0">
                <a:pos x="24" y="22"/>
              </a:cxn>
              <a:cxn ang="0">
                <a:pos x="18" y="28"/>
              </a:cxn>
              <a:cxn ang="0">
                <a:pos x="13" y="34"/>
              </a:cxn>
              <a:cxn ang="0">
                <a:pos x="6" y="41"/>
              </a:cxn>
              <a:cxn ang="0">
                <a:pos x="0" y="48"/>
              </a:cxn>
              <a:cxn ang="0">
                <a:pos x="22" y="64"/>
              </a:cxn>
              <a:cxn ang="0">
                <a:pos x="27" y="59"/>
              </a:cxn>
              <a:cxn ang="0">
                <a:pos x="32" y="53"/>
              </a:cxn>
              <a:cxn ang="0">
                <a:pos x="39" y="47"/>
              </a:cxn>
              <a:cxn ang="0">
                <a:pos x="44" y="41"/>
              </a:cxn>
              <a:cxn ang="0">
                <a:pos x="50" y="34"/>
              </a:cxn>
              <a:cxn ang="0">
                <a:pos x="56" y="26"/>
              </a:cxn>
              <a:cxn ang="0">
                <a:pos x="61" y="17"/>
              </a:cxn>
              <a:cxn ang="0">
                <a:pos x="65" y="8"/>
              </a:cxn>
              <a:cxn ang="0">
                <a:pos x="65" y="8"/>
              </a:cxn>
              <a:cxn ang="0">
                <a:pos x="39" y="0"/>
              </a:cxn>
            </a:cxnLst>
            <a:rect l="0" t="0" r="r" b="b"/>
            <a:pathLst>
              <a:path w="65" h="64">
                <a:moveTo>
                  <a:pt x="39" y="0"/>
                </a:moveTo>
                <a:lnTo>
                  <a:pt x="39" y="0"/>
                </a:lnTo>
                <a:lnTo>
                  <a:pt x="37" y="7"/>
                </a:lnTo>
                <a:lnTo>
                  <a:pt x="34" y="12"/>
                </a:lnTo>
                <a:lnTo>
                  <a:pt x="30" y="16"/>
                </a:lnTo>
                <a:lnTo>
                  <a:pt x="24" y="22"/>
                </a:lnTo>
                <a:lnTo>
                  <a:pt x="18" y="28"/>
                </a:lnTo>
                <a:lnTo>
                  <a:pt x="13" y="34"/>
                </a:lnTo>
                <a:lnTo>
                  <a:pt x="6" y="41"/>
                </a:lnTo>
                <a:lnTo>
                  <a:pt x="0" y="48"/>
                </a:lnTo>
                <a:lnTo>
                  <a:pt x="22" y="64"/>
                </a:lnTo>
                <a:lnTo>
                  <a:pt x="27" y="59"/>
                </a:lnTo>
                <a:lnTo>
                  <a:pt x="32" y="53"/>
                </a:lnTo>
                <a:lnTo>
                  <a:pt x="39" y="47"/>
                </a:lnTo>
                <a:lnTo>
                  <a:pt x="44" y="41"/>
                </a:lnTo>
                <a:lnTo>
                  <a:pt x="50" y="34"/>
                </a:lnTo>
                <a:lnTo>
                  <a:pt x="56" y="26"/>
                </a:lnTo>
                <a:lnTo>
                  <a:pt x="61" y="17"/>
                </a:lnTo>
                <a:lnTo>
                  <a:pt x="65" y="8"/>
                </a:lnTo>
                <a:lnTo>
                  <a:pt x="65" y="8"/>
                </a:lnTo>
                <a:lnTo>
                  <a:pt x="3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" name="Freeform 338"/>
          <p:cNvSpPr>
            <a:spLocks/>
          </p:cNvSpPr>
          <p:nvPr/>
        </p:nvSpPr>
        <p:spPr bwMode="auto">
          <a:xfrm>
            <a:off x="6956425" y="5298386"/>
            <a:ext cx="9525" cy="26988"/>
          </a:xfrm>
          <a:custGeom>
            <a:avLst/>
            <a:gdLst/>
            <a:ahLst/>
            <a:cxnLst>
              <a:cxn ang="0">
                <a:pos x="47" y="4"/>
              </a:cxn>
              <a:cxn ang="0">
                <a:pos x="47" y="3"/>
              </a:cxn>
              <a:cxn ang="0">
                <a:pos x="48" y="31"/>
              </a:cxn>
              <a:cxn ang="0">
                <a:pos x="48" y="59"/>
              </a:cxn>
              <a:cxn ang="0">
                <a:pos x="43" y="87"/>
              </a:cxn>
              <a:cxn ang="0">
                <a:pos x="37" y="114"/>
              </a:cxn>
              <a:cxn ang="0">
                <a:pos x="28" y="141"/>
              </a:cxn>
              <a:cxn ang="0">
                <a:pos x="19" y="169"/>
              </a:cxn>
              <a:cxn ang="0">
                <a:pos x="9" y="197"/>
              </a:cxn>
              <a:cxn ang="0">
                <a:pos x="0" y="225"/>
              </a:cxn>
              <a:cxn ang="0">
                <a:pos x="26" y="233"/>
              </a:cxn>
              <a:cxn ang="0">
                <a:pos x="35" y="205"/>
              </a:cxn>
              <a:cxn ang="0">
                <a:pos x="45" y="177"/>
              </a:cxn>
              <a:cxn ang="0">
                <a:pos x="54" y="149"/>
              </a:cxn>
              <a:cxn ang="0">
                <a:pos x="63" y="120"/>
              </a:cxn>
              <a:cxn ang="0">
                <a:pos x="70" y="91"/>
              </a:cxn>
              <a:cxn ang="0">
                <a:pos x="75" y="61"/>
              </a:cxn>
              <a:cxn ang="0">
                <a:pos x="77" y="31"/>
              </a:cxn>
              <a:cxn ang="0">
                <a:pos x="74" y="1"/>
              </a:cxn>
              <a:cxn ang="0">
                <a:pos x="74" y="0"/>
              </a:cxn>
              <a:cxn ang="0">
                <a:pos x="47" y="4"/>
              </a:cxn>
            </a:cxnLst>
            <a:rect l="0" t="0" r="r" b="b"/>
            <a:pathLst>
              <a:path w="77" h="233">
                <a:moveTo>
                  <a:pt x="47" y="4"/>
                </a:moveTo>
                <a:lnTo>
                  <a:pt x="47" y="3"/>
                </a:lnTo>
                <a:lnTo>
                  <a:pt x="48" y="31"/>
                </a:lnTo>
                <a:lnTo>
                  <a:pt x="48" y="59"/>
                </a:lnTo>
                <a:lnTo>
                  <a:pt x="43" y="87"/>
                </a:lnTo>
                <a:lnTo>
                  <a:pt x="37" y="114"/>
                </a:lnTo>
                <a:lnTo>
                  <a:pt x="28" y="141"/>
                </a:lnTo>
                <a:lnTo>
                  <a:pt x="19" y="169"/>
                </a:lnTo>
                <a:lnTo>
                  <a:pt x="9" y="197"/>
                </a:lnTo>
                <a:lnTo>
                  <a:pt x="0" y="225"/>
                </a:lnTo>
                <a:lnTo>
                  <a:pt x="26" y="233"/>
                </a:lnTo>
                <a:lnTo>
                  <a:pt x="35" y="205"/>
                </a:lnTo>
                <a:lnTo>
                  <a:pt x="45" y="177"/>
                </a:lnTo>
                <a:lnTo>
                  <a:pt x="54" y="149"/>
                </a:lnTo>
                <a:lnTo>
                  <a:pt x="63" y="120"/>
                </a:lnTo>
                <a:lnTo>
                  <a:pt x="70" y="91"/>
                </a:lnTo>
                <a:lnTo>
                  <a:pt x="75" y="61"/>
                </a:lnTo>
                <a:lnTo>
                  <a:pt x="77" y="31"/>
                </a:lnTo>
                <a:lnTo>
                  <a:pt x="74" y="1"/>
                </a:lnTo>
                <a:lnTo>
                  <a:pt x="74" y="0"/>
                </a:lnTo>
                <a:lnTo>
                  <a:pt x="47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0" name="Freeform 339"/>
          <p:cNvSpPr>
            <a:spLocks/>
          </p:cNvSpPr>
          <p:nvPr/>
        </p:nvSpPr>
        <p:spPr bwMode="auto">
          <a:xfrm>
            <a:off x="6959600" y="5277749"/>
            <a:ext cx="4763" cy="20637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1"/>
              </a:cxn>
              <a:cxn ang="0">
                <a:pos x="0" y="47"/>
              </a:cxn>
              <a:cxn ang="0">
                <a:pos x="2" y="91"/>
              </a:cxn>
              <a:cxn ang="0">
                <a:pos x="8" y="134"/>
              </a:cxn>
              <a:cxn ang="0">
                <a:pos x="15" y="176"/>
              </a:cxn>
              <a:cxn ang="0">
                <a:pos x="42" y="172"/>
              </a:cxn>
              <a:cxn ang="0">
                <a:pos x="34" y="130"/>
              </a:cxn>
              <a:cxn ang="0">
                <a:pos x="28" y="89"/>
              </a:cxn>
              <a:cxn ang="0">
                <a:pos x="26" y="47"/>
              </a:cxn>
              <a:cxn ang="0">
                <a:pos x="32" y="7"/>
              </a:cxn>
              <a:cxn ang="0">
                <a:pos x="32" y="8"/>
              </a:cxn>
              <a:cxn ang="0">
                <a:pos x="6" y="0"/>
              </a:cxn>
            </a:cxnLst>
            <a:rect l="0" t="0" r="r" b="b"/>
            <a:pathLst>
              <a:path w="42" h="176">
                <a:moveTo>
                  <a:pt x="6" y="0"/>
                </a:moveTo>
                <a:lnTo>
                  <a:pt x="6" y="1"/>
                </a:lnTo>
                <a:lnTo>
                  <a:pt x="0" y="47"/>
                </a:lnTo>
                <a:lnTo>
                  <a:pt x="2" y="91"/>
                </a:lnTo>
                <a:lnTo>
                  <a:pt x="8" y="134"/>
                </a:lnTo>
                <a:lnTo>
                  <a:pt x="15" y="176"/>
                </a:lnTo>
                <a:lnTo>
                  <a:pt x="42" y="172"/>
                </a:lnTo>
                <a:lnTo>
                  <a:pt x="34" y="130"/>
                </a:lnTo>
                <a:lnTo>
                  <a:pt x="28" y="89"/>
                </a:lnTo>
                <a:lnTo>
                  <a:pt x="26" y="47"/>
                </a:lnTo>
                <a:lnTo>
                  <a:pt x="32" y="7"/>
                </a:lnTo>
                <a:lnTo>
                  <a:pt x="32" y="8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1" name="Freeform 340"/>
          <p:cNvSpPr>
            <a:spLocks/>
          </p:cNvSpPr>
          <p:nvPr/>
        </p:nvSpPr>
        <p:spPr bwMode="auto">
          <a:xfrm>
            <a:off x="6959600" y="5271399"/>
            <a:ext cx="4763" cy="7937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0"/>
              </a:cxn>
              <a:cxn ang="0">
                <a:pos x="0" y="18"/>
              </a:cxn>
              <a:cxn ang="0">
                <a:pos x="3" y="33"/>
              </a:cxn>
              <a:cxn ang="0">
                <a:pos x="5" y="45"/>
              </a:cxn>
              <a:cxn ang="0">
                <a:pos x="5" y="51"/>
              </a:cxn>
              <a:cxn ang="0">
                <a:pos x="31" y="59"/>
              </a:cxn>
              <a:cxn ang="0">
                <a:pos x="31" y="43"/>
              </a:cxn>
              <a:cxn ang="0">
                <a:pos x="29" y="29"/>
              </a:cxn>
              <a:cxn ang="0">
                <a:pos x="28" y="18"/>
              </a:cxn>
              <a:cxn ang="0">
                <a:pos x="28" y="14"/>
              </a:cxn>
              <a:cxn ang="0">
                <a:pos x="28" y="14"/>
              </a:cxn>
              <a:cxn ang="0">
                <a:pos x="6" y="0"/>
              </a:cxn>
            </a:cxnLst>
            <a:rect l="0" t="0" r="r" b="b"/>
            <a:pathLst>
              <a:path w="31" h="59">
                <a:moveTo>
                  <a:pt x="6" y="0"/>
                </a:moveTo>
                <a:lnTo>
                  <a:pt x="6" y="0"/>
                </a:lnTo>
                <a:lnTo>
                  <a:pt x="0" y="18"/>
                </a:lnTo>
                <a:lnTo>
                  <a:pt x="3" y="33"/>
                </a:lnTo>
                <a:lnTo>
                  <a:pt x="5" y="45"/>
                </a:lnTo>
                <a:lnTo>
                  <a:pt x="5" y="51"/>
                </a:lnTo>
                <a:lnTo>
                  <a:pt x="31" y="59"/>
                </a:lnTo>
                <a:lnTo>
                  <a:pt x="31" y="43"/>
                </a:lnTo>
                <a:lnTo>
                  <a:pt x="29" y="29"/>
                </a:lnTo>
                <a:lnTo>
                  <a:pt x="28" y="18"/>
                </a:lnTo>
                <a:lnTo>
                  <a:pt x="28" y="14"/>
                </a:lnTo>
                <a:lnTo>
                  <a:pt x="28" y="14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2" name="Freeform 341"/>
          <p:cNvSpPr>
            <a:spLocks/>
          </p:cNvSpPr>
          <p:nvPr/>
        </p:nvSpPr>
        <p:spPr bwMode="auto">
          <a:xfrm>
            <a:off x="6959600" y="5257111"/>
            <a:ext cx="12700" cy="15875"/>
          </a:xfrm>
          <a:custGeom>
            <a:avLst/>
            <a:gdLst/>
            <a:ahLst/>
            <a:cxnLst>
              <a:cxn ang="0">
                <a:pos x="60" y="6"/>
              </a:cxn>
              <a:cxn ang="0">
                <a:pos x="60" y="5"/>
              </a:cxn>
              <a:cxn ang="0">
                <a:pos x="61" y="24"/>
              </a:cxn>
              <a:cxn ang="0">
                <a:pos x="59" y="40"/>
              </a:cxn>
              <a:cxn ang="0">
                <a:pos x="54" y="53"/>
              </a:cxn>
              <a:cxn ang="0">
                <a:pos x="46" y="67"/>
              </a:cxn>
              <a:cxn ang="0">
                <a:pos x="37" y="81"/>
              </a:cxn>
              <a:cxn ang="0">
                <a:pos x="24" y="93"/>
              </a:cxn>
              <a:cxn ang="0">
                <a:pos x="11" y="109"/>
              </a:cxn>
              <a:cxn ang="0">
                <a:pos x="0" y="125"/>
              </a:cxn>
              <a:cxn ang="0">
                <a:pos x="22" y="139"/>
              </a:cxn>
              <a:cxn ang="0">
                <a:pos x="34" y="125"/>
              </a:cxn>
              <a:cxn ang="0">
                <a:pos x="45" y="111"/>
              </a:cxn>
              <a:cxn ang="0">
                <a:pos x="57" y="97"/>
              </a:cxn>
              <a:cxn ang="0">
                <a:pos x="68" y="82"/>
              </a:cxn>
              <a:cxn ang="0">
                <a:pos x="78" y="65"/>
              </a:cxn>
              <a:cxn ang="0">
                <a:pos x="85" y="46"/>
              </a:cxn>
              <a:cxn ang="0">
                <a:pos x="89" y="24"/>
              </a:cxn>
              <a:cxn ang="0">
                <a:pos x="86" y="1"/>
              </a:cxn>
              <a:cxn ang="0">
                <a:pos x="86" y="0"/>
              </a:cxn>
              <a:cxn ang="0">
                <a:pos x="60" y="6"/>
              </a:cxn>
            </a:cxnLst>
            <a:rect l="0" t="0" r="r" b="b"/>
            <a:pathLst>
              <a:path w="89" h="139">
                <a:moveTo>
                  <a:pt x="60" y="6"/>
                </a:moveTo>
                <a:lnTo>
                  <a:pt x="60" y="5"/>
                </a:lnTo>
                <a:lnTo>
                  <a:pt x="61" y="24"/>
                </a:lnTo>
                <a:lnTo>
                  <a:pt x="59" y="40"/>
                </a:lnTo>
                <a:lnTo>
                  <a:pt x="54" y="53"/>
                </a:lnTo>
                <a:lnTo>
                  <a:pt x="46" y="67"/>
                </a:lnTo>
                <a:lnTo>
                  <a:pt x="37" y="81"/>
                </a:lnTo>
                <a:lnTo>
                  <a:pt x="24" y="93"/>
                </a:lnTo>
                <a:lnTo>
                  <a:pt x="11" y="109"/>
                </a:lnTo>
                <a:lnTo>
                  <a:pt x="0" y="125"/>
                </a:lnTo>
                <a:lnTo>
                  <a:pt x="22" y="139"/>
                </a:lnTo>
                <a:lnTo>
                  <a:pt x="34" y="125"/>
                </a:lnTo>
                <a:lnTo>
                  <a:pt x="45" y="111"/>
                </a:lnTo>
                <a:lnTo>
                  <a:pt x="57" y="97"/>
                </a:lnTo>
                <a:lnTo>
                  <a:pt x="68" y="82"/>
                </a:lnTo>
                <a:lnTo>
                  <a:pt x="78" y="65"/>
                </a:lnTo>
                <a:lnTo>
                  <a:pt x="85" y="46"/>
                </a:lnTo>
                <a:lnTo>
                  <a:pt x="89" y="24"/>
                </a:lnTo>
                <a:lnTo>
                  <a:pt x="86" y="1"/>
                </a:lnTo>
                <a:lnTo>
                  <a:pt x="86" y="0"/>
                </a:lnTo>
                <a:lnTo>
                  <a:pt x="6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3" name="Freeform 342"/>
          <p:cNvSpPr>
            <a:spLocks/>
          </p:cNvSpPr>
          <p:nvPr/>
        </p:nvSpPr>
        <p:spPr bwMode="auto">
          <a:xfrm>
            <a:off x="6967538" y="5252349"/>
            <a:ext cx="4762" cy="4762"/>
          </a:xfrm>
          <a:custGeom>
            <a:avLst/>
            <a:gdLst/>
            <a:ahLst/>
            <a:cxnLst>
              <a:cxn ang="0">
                <a:pos x="18" y="10"/>
              </a:cxn>
              <a:cxn ang="0">
                <a:pos x="18" y="10"/>
              </a:cxn>
              <a:cxn ang="0">
                <a:pos x="17" y="12"/>
              </a:cxn>
              <a:cxn ang="0">
                <a:pos x="12" y="20"/>
              </a:cxn>
              <a:cxn ang="0">
                <a:pos x="4" y="29"/>
              </a:cxn>
              <a:cxn ang="0">
                <a:pos x="0" y="48"/>
              </a:cxn>
              <a:cxn ang="0">
                <a:pos x="26" y="42"/>
              </a:cxn>
              <a:cxn ang="0">
                <a:pos x="28" y="44"/>
              </a:cxn>
              <a:cxn ang="0">
                <a:pos x="34" y="35"/>
              </a:cxn>
              <a:cxn ang="0">
                <a:pos x="43" y="20"/>
              </a:cxn>
              <a:cxn ang="0">
                <a:pos x="42" y="0"/>
              </a:cxn>
              <a:cxn ang="0">
                <a:pos x="42" y="0"/>
              </a:cxn>
              <a:cxn ang="0">
                <a:pos x="18" y="10"/>
              </a:cxn>
            </a:cxnLst>
            <a:rect l="0" t="0" r="r" b="b"/>
            <a:pathLst>
              <a:path w="43" h="48">
                <a:moveTo>
                  <a:pt x="18" y="10"/>
                </a:moveTo>
                <a:lnTo>
                  <a:pt x="18" y="10"/>
                </a:lnTo>
                <a:lnTo>
                  <a:pt x="17" y="12"/>
                </a:lnTo>
                <a:lnTo>
                  <a:pt x="12" y="20"/>
                </a:lnTo>
                <a:lnTo>
                  <a:pt x="4" y="29"/>
                </a:lnTo>
                <a:lnTo>
                  <a:pt x="0" y="48"/>
                </a:lnTo>
                <a:lnTo>
                  <a:pt x="26" y="42"/>
                </a:lnTo>
                <a:lnTo>
                  <a:pt x="28" y="44"/>
                </a:lnTo>
                <a:lnTo>
                  <a:pt x="34" y="35"/>
                </a:lnTo>
                <a:lnTo>
                  <a:pt x="43" y="20"/>
                </a:lnTo>
                <a:lnTo>
                  <a:pt x="42" y="0"/>
                </a:lnTo>
                <a:lnTo>
                  <a:pt x="42" y="0"/>
                </a:lnTo>
                <a:lnTo>
                  <a:pt x="18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" name="Freeform 343"/>
          <p:cNvSpPr>
            <a:spLocks/>
          </p:cNvSpPr>
          <p:nvPr/>
        </p:nvSpPr>
        <p:spPr bwMode="auto">
          <a:xfrm>
            <a:off x="6967538" y="5241236"/>
            <a:ext cx="4762" cy="12700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3" y="0"/>
              </a:cxn>
              <a:cxn ang="0">
                <a:pos x="0" y="28"/>
              </a:cxn>
              <a:cxn ang="0">
                <a:pos x="4" y="57"/>
              </a:cxn>
              <a:cxn ang="0">
                <a:pos x="12" y="84"/>
              </a:cxn>
              <a:cxn ang="0">
                <a:pos x="24" y="110"/>
              </a:cxn>
              <a:cxn ang="0">
                <a:pos x="48" y="100"/>
              </a:cxn>
              <a:cxn ang="0">
                <a:pos x="38" y="76"/>
              </a:cxn>
              <a:cxn ang="0">
                <a:pos x="30" y="52"/>
              </a:cxn>
              <a:cxn ang="0">
                <a:pos x="28" y="28"/>
              </a:cxn>
              <a:cxn ang="0">
                <a:pos x="29" y="6"/>
              </a:cxn>
              <a:cxn ang="0">
                <a:pos x="29" y="6"/>
              </a:cxn>
              <a:cxn ang="0">
                <a:pos x="3" y="0"/>
              </a:cxn>
            </a:cxnLst>
            <a:rect l="0" t="0" r="r" b="b"/>
            <a:pathLst>
              <a:path w="48" h="110">
                <a:moveTo>
                  <a:pt x="3" y="0"/>
                </a:moveTo>
                <a:lnTo>
                  <a:pt x="3" y="0"/>
                </a:lnTo>
                <a:lnTo>
                  <a:pt x="0" y="28"/>
                </a:lnTo>
                <a:lnTo>
                  <a:pt x="4" y="57"/>
                </a:lnTo>
                <a:lnTo>
                  <a:pt x="12" y="84"/>
                </a:lnTo>
                <a:lnTo>
                  <a:pt x="24" y="110"/>
                </a:lnTo>
                <a:lnTo>
                  <a:pt x="48" y="100"/>
                </a:lnTo>
                <a:lnTo>
                  <a:pt x="38" y="76"/>
                </a:lnTo>
                <a:lnTo>
                  <a:pt x="30" y="52"/>
                </a:lnTo>
                <a:lnTo>
                  <a:pt x="28" y="28"/>
                </a:lnTo>
                <a:lnTo>
                  <a:pt x="29" y="6"/>
                </a:lnTo>
                <a:lnTo>
                  <a:pt x="29" y="6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5" name="Freeform 344"/>
          <p:cNvSpPr>
            <a:spLocks/>
          </p:cNvSpPr>
          <p:nvPr/>
        </p:nvSpPr>
        <p:spPr bwMode="auto">
          <a:xfrm>
            <a:off x="6967538" y="5236474"/>
            <a:ext cx="7937" cy="4762"/>
          </a:xfrm>
          <a:custGeom>
            <a:avLst/>
            <a:gdLst/>
            <a:ahLst/>
            <a:cxnLst>
              <a:cxn ang="0">
                <a:pos x="43" y="14"/>
              </a:cxn>
              <a:cxn ang="0">
                <a:pos x="43" y="14"/>
              </a:cxn>
              <a:cxn ang="0">
                <a:pos x="46" y="0"/>
              </a:cxn>
              <a:cxn ang="0">
                <a:pos x="44" y="0"/>
              </a:cxn>
              <a:cxn ang="0">
                <a:pos x="39" y="3"/>
              </a:cxn>
              <a:cxn ang="0">
                <a:pos x="32" y="6"/>
              </a:cxn>
              <a:cxn ang="0">
                <a:pos x="23" y="10"/>
              </a:cxn>
              <a:cxn ang="0">
                <a:pos x="14" y="16"/>
              </a:cxn>
              <a:cxn ang="0">
                <a:pos x="5" y="26"/>
              </a:cxn>
              <a:cxn ang="0">
                <a:pos x="0" y="37"/>
              </a:cxn>
              <a:cxn ang="0">
                <a:pos x="26" y="43"/>
              </a:cxn>
              <a:cxn ang="0">
                <a:pos x="27" y="40"/>
              </a:cxn>
              <a:cxn ang="0">
                <a:pos x="30" y="38"/>
              </a:cxn>
              <a:cxn ang="0">
                <a:pos x="35" y="35"/>
              </a:cxn>
              <a:cxn ang="0">
                <a:pos x="42" y="31"/>
              </a:cxn>
              <a:cxn ang="0">
                <a:pos x="49" y="28"/>
              </a:cxn>
              <a:cxn ang="0">
                <a:pos x="57" y="25"/>
              </a:cxn>
              <a:cxn ang="0">
                <a:pos x="63" y="21"/>
              </a:cxn>
              <a:cxn ang="0">
                <a:pos x="68" y="2"/>
              </a:cxn>
              <a:cxn ang="0">
                <a:pos x="68" y="2"/>
              </a:cxn>
              <a:cxn ang="0">
                <a:pos x="43" y="14"/>
              </a:cxn>
            </a:cxnLst>
            <a:rect l="0" t="0" r="r" b="b"/>
            <a:pathLst>
              <a:path w="68" h="43">
                <a:moveTo>
                  <a:pt x="43" y="14"/>
                </a:moveTo>
                <a:lnTo>
                  <a:pt x="43" y="14"/>
                </a:lnTo>
                <a:lnTo>
                  <a:pt x="46" y="0"/>
                </a:lnTo>
                <a:lnTo>
                  <a:pt x="44" y="0"/>
                </a:lnTo>
                <a:lnTo>
                  <a:pt x="39" y="3"/>
                </a:lnTo>
                <a:lnTo>
                  <a:pt x="32" y="6"/>
                </a:lnTo>
                <a:lnTo>
                  <a:pt x="23" y="10"/>
                </a:lnTo>
                <a:lnTo>
                  <a:pt x="14" y="16"/>
                </a:lnTo>
                <a:lnTo>
                  <a:pt x="5" y="26"/>
                </a:lnTo>
                <a:lnTo>
                  <a:pt x="0" y="37"/>
                </a:lnTo>
                <a:lnTo>
                  <a:pt x="26" y="43"/>
                </a:lnTo>
                <a:lnTo>
                  <a:pt x="27" y="40"/>
                </a:lnTo>
                <a:lnTo>
                  <a:pt x="30" y="38"/>
                </a:lnTo>
                <a:lnTo>
                  <a:pt x="35" y="35"/>
                </a:lnTo>
                <a:lnTo>
                  <a:pt x="42" y="31"/>
                </a:lnTo>
                <a:lnTo>
                  <a:pt x="49" y="28"/>
                </a:lnTo>
                <a:lnTo>
                  <a:pt x="57" y="25"/>
                </a:lnTo>
                <a:lnTo>
                  <a:pt x="63" y="21"/>
                </a:lnTo>
                <a:lnTo>
                  <a:pt x="68" y="2"/>
                </a:lnTo>
                <a:lnTo>
                  <a:pt x="68" y="2"/>
                </a:lnTo>
                <a:lnTo>
                  <a:pt x="43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6" name="Freeform 345"/>
          <p:cNvSpPr>
            <a:spLocks/>
          </p:cNvSpPr>
          <p:nvPr/>
        </p:nvSpPr>
        <p:spPr bwMode="auto">
          <a:xfrm>
            <a:off x="6970713" y="5214249"/>
            <a:ext cx="12700" cy="23812"/>
          </a:xfrm>
          <a:custGeom>
            <a:avLst/>
            <a:gdLst/>
            <a:ahLst/>
            <a:cxnLst>
              <a:cxn ang="0">
                <a:pos x="76" y="0"/>
              </a:cxn>
              <a:cxn ang="0">
                <a:pos x="76" y="0"/>
              </a:cxn>
              <a:cxn ang="0">
                <a:pos x="60" y="22"/>
              </a:cxn>
              <a:cxn ang="0">
                <a:pos x="43" y="43"/>
              </a:cxn>
              <a:cxn ang="0">
                <a:pos x="28" y="67"/>
              </a:cxn>
              <a:cxn ang="0">
                <a:pos x="14" y="92"/>
              </a:cxn>
              <a:cxn ang="0">
                <a:pos x="4" y="118"/>
              </a:cxn>
              <a:cxn ang="0">
                <a:pos x="0" y="147"/>
              </a:cxn>
              <a:cxn ang="0">
                <a:pos x="4" y="177"/>
              </a:cxn>
              <a:cxn ang="0">
                <a:pos x="16" y="209"/>
              </a:cxn>
              <a:cxn ang="0">
                <a:pos x="41" y="197"/>
              </a:cxn>
              <a:cxn ang="0">
                <a:pos x="31" y="171"/>
              </a:cxn>
              <a:cxn ang="0">
                <a:pos x="29" y="147"/>
              </a:cxn>
              <a:cxn ang="0">
                <a:pos x="31" y="124"/>
              </a:cxn>
              <a:cxn ang="0">
                <a:pos x="39" y="102"/>
              </a:cxn>
              <a:cxn ang="0">
                <a:pos x="50" y="81"/>
              </a:cxn>
              <a:cxn ang="0">
                <a:pos x="65" y="60"/>
              </a:cxn>
              <a:cxn ang="0">
                <a:pos x="82" y="38"/>
              </a:cxn>
              <a:cxn ang="0">
                <a:pos x="98" y="16"/>
              </a:cxn>
              <a:cxn ang="0">
                <a:pos x="98" y="16"/>
              </a:cxn>
              <a:cxn ang="0">
                <a:pos x="76" y="0"/>
              </a:cxn>
            </a:cxnLst>
            <a:rect l="0" t="0" r="r" b="b"/>
            <a:pathLst>
              <a:path w="98" h="209">
                <a:moveTo>
                  <a:pt x="76" y="0"/>
                </a:moveTo>
                <a:lnTo>
                  <a:pt x="76" y="0"/>
                </a:lnTo>
                <a:lnTo>
                  <a:pt x="60" y="22"/>
                </a:lnTo>
                <a:lnTo>
                  <a:pt x="43" y="43"/>
                </a:lnTo>
                <a:lnTo>
                  <a:pt x="28" y="67"/>
                </a:lnTo>
                <a:lnTo>
                  <a:pt x="14" y="92"/>
                </a:lnTo>
                <a:lnTo>
                  <a:pt x="4" y="118"/>
                </a:lnTo>
                <a:lnTo>
                  <a:pt x="0" y="147"/>
                </a:lnTo>
                <a:lnTo>
                  <a:pt x="4" y="177"/>
                </a:lnTo>
                <a:lnTo>
                  <a:pt x="16" y="209"/>
                </a:lnTo>
                <a:lnTo>
                  <a:pt x="41" y="197"/>
                </a:lnTo>
                <a:lnTo>
                  <a:pt x="31" y="171"/>
                </a:lnTo>
                <a:lnTo>
                  <a:pt x="29" y="147"/>
                </a:lnTo>
                <a:lnTo>
                  <a:pt x="31" y="124"/>
                </a:lnTo>
                <a:lnTo>
                  <a:pt x="39" y="102"/>
                </a:lnTo>
                <a:lnTo>
                  <a:pt x="50" y="81"/>
                </a:lnTo>
                <a:lnTo>
                  <a:pt x="65" y="60"/>
                </a:lnTo>
                <a:lnTo>
                  <a:pt x="82" y="38"/>
                </a:lnTo>
                <a:lnTo>
                  <a:pt x="98" y="16"/>
                </a:lnTo>
                <a:lnTo>
                  <a:pt x="98" y="16"/>
                </a:lnTo>
                <a:lnTo>
                  <a:pt x="7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7" name="Freeform 346"/>
          <p:cNvSpPr>
            <a:spLocks/>
          </p:cNvSpPr>
          <p:nvPr/>
        </p:nvSpPr>
        <p:spPr bwMode="auto">
          <a:xfrm>
            <a:off x="6980238" y="5212661"/>
            <a:ext cx="4762" cy="3175"/>
          </a:xfrm>
          <a:custGeom>
            <a:avLst/>
            <a:gdLst/>
            <a:ahLst/>
            <a:cxnLst>
              <a:cxn ang="0">
                <a:pos x="44" y="9"/>
              </a:cxn>
              <a:cxn ang="0">
                <a:pos x="45" y="11"/>
              </a:cxn>
              <a:cxn ang="0">
                <a:pos x="31" y="0"/>
              </a:cxn>
              <a:cxn ang="0">
                <a:pos x="21" y="0"/>
              </a:cxn>
              <a:cxn ang="0">
                <a:pos x="12" y="1"/>
              </a:cxn>
              <a:cxn ang="0">
                <a:pos x="0" y="8"/>
              </a:cxn>
              <a:cxn ang="0">
                <a:pos x="22" y="24"/>
              </a:cxn>
              <a:cxn ang="0">
                <a:pos x="18" y="27"/>
              </a:cxn>
              <a:cxn ang="0">
                <a:pos x="23" y="26"/>
              </a:cxn>
              <a:cxn ang="0">
                <a:pos x="25" y="26"/>
              </a:cxn>
              <a:cxn ang="0">
                <a:pos x="18" y="19"/>
              </a:cxn>
              <a:cxn ang="0">
                <a:pos x="19" y="21"/>
              </a:cxn>
              <a:cxn ang="0">
                <a:pos x="44" y="9"/>
              </a:cxn>
            </a:cxnLst>
            <a:rect l="0" t="0" r="r" b="b"/>
            <a:pathLst>
              <a:path w="45" h="27">
                <a:moveTo>
                  <a:pt x="44" y="9"/>
                </a:moveTo>
                <a:lnTo>
                  <a:pt x="45" y="11"/>
                </a:lnTo>
                <a:lnTo>
                  <a:pt x="31" y="0"/>
                </a:lnTo>
                <a:lnTo>
                  <a:pt x="21" y="0"/>
                </a:lnTo>
                <a:lnTo>
                  <a:pt x="12" y="1"/>
                </a:lnTo>
                <a:lnTo>
                  <a:pt x="0" y="8"/>
                </a:lnTo>
                <a:lnTo>
                  <a:pt x="22" y="24"/>
                </a:lnTo>
                <a:lnTo>
                  <a:pt x="18" y="27"/>
                </a:lnTo>
                <a:lnTo>
                  <a:pt x="23" y="26"/>
                </a:lnTo>
                <a:lnTo>
                  <a:pt x="25" y="26"/>
                </a:lnTo>
                <a:lnTo>
                  <a:pt x="18" y="19"/>
                </a:lnTo>
                <a:lnTo>
                  <a:pt x="19" y="21"/>
                </a:lnTo>
                <a:lnTo>
                  <a:pt x="44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" name="Freeform 347"/>
          <p:cNvSpPr>
            <a:spLocks/>
          </p:cNvSpPr>
          <p:nvPr/>
        </p:nvSpPr>
        <p:spPr bwMode="auto">
          <a:xfrm>
            <a:off x="6981825" y="5214249"/>
            <a:ext cx="12700" cy="15875"/>
          </a:xfrm>
          <a:custGeom>
            <a:avLst/>
            <a:gdLst/>
            <a:ahLst/>
            <a:cxnLst>
              <a:cxn ang="0">
                <a:pos x="106" y="149"/>
              </a:cxn>
              <a:cxn ang="0">
                <a:pos x="106" y="149"/>
              </a:cxn>
              <a:cxn ang="0">
                <a:pos x="102" y="126"/>
              </a:cxn>
              <a:cxn ang="0">
                <a:pos x="92" y="106"/>
              </a:cxn>
              <a:cxn ang="0">
                <a:pos x="83" y="88"/>
              </a:cxn>
              <a:cxn ang="0">
                <a:pos x="71" y="71"/>
              </a:cxn>
              <a:cxn ang="0">
                <a:pos x="59" y="51"/>
              </a:cxn>
              <a:cxn ang="0">
                <a:pos x="46" y="35"/>
              </a:cxn>
              <a:cxn ang="0">
                <a:pos x="35" y="17"/>
              </a:cxn>
              <a:cxn ang="0">
                <a:pos x="25" y="0"/>
              </a:cxn>
              <a:cxn ang="0">
                <a:pos x="0" y="12"/>
              </a:cxn>
              <a:cxn ang="0">
                <a:pos x="12" y="31"/>
              </a:cxn>
              <a:cxn ang="0">
                <a:pos x="24" y="49"/>
              </a:cxn>
              <a:cxn ang="0">
                <a:pos x="37" y="68"/>
              </a:cxn>
              <a:cxn ang="0">
                <a:pos x="49" y="85"/>
              </a:cxn>
              <a:cxn ang="0">
                <a:pos x="59" y="102"/>
              </a:cxn>
              <a:cxn ang="0">
                <a:pos x="68" y="118"/>
              </a:cxn>
              <a:cxn ang="0">
                <a:pos x="75" y="135"/>
              </a:cxn>
              <a:cxn ang="0">
                <a:pos x="79" y="151"/>
              </a:cxn>
              <a:cxn ang="0">
                <a:pos x="79" y="151"/>
              </a:cxn>
              <a:cxn ang="0">
                <a:pos x="106" y="149"/>
              </a:cxn>
            </a:cxnLst>
            <a:rect l="0" t="0" r="r" b="b"/>
            <a:pathLst>
              <a:path w="106" h="151">
                <a:moveTo>
                  <a:pt x="106" y="149"/>
                </a:moveTo>
                <a:lnTo>
                  <a:pt x="106" y="149"/>
                </a:lnTo>
                <a:lnTo>
                  <a:pt x="102" y="126"/>
                </a:lnTo>
                <a:lnTo>
                  <a:pt x="92" y="106"/>
                </a:lnTo>
                <a:lnTo>
                  <a:pt x="83" y="88"/>
                </a:lnTo>
                <a:lnTo>
                  <a:pt x="71" y="71"/>
                </a:lnTo>
                <a:lnTo>
                  <a:pt x="59" y="51"/>
                </a:lnTo>
                <a:lnTo>
                  <a:pt x="46" y="35"/>
                </a:lnTo>
                <a:lnTo>
                  <a:pt x="35" y="17"/>
                </a:lnTo>
                <a:lnTo>
                  <a:pt x="25" y="0"/>
                </a:lnTo>
                <a:lnTo>
                  <a:pt x="0" y="12"/>
                </a:lnTo>
                <a:lnTo>
                  <a:pt x="12" y="31"/>
                </a:lnTo>
                <a:lnTo>
                  <a:pt x="24" y="49"/>
                </a:lnTo>
                <a:lnTo>
                  <a:pt x="37" y="68"/>
                </a:lnTo>
                <a:lnTo>
                  <a:pt x="49" y="85"/>
                </a:lnTo>
                <a:lnTo>
                  <a:pt x="59" y="102"/>
                </a:lnTo>
                <a:lnTo>
                  <a:pt x="68" y="118"/>
                </a:lnTo>
                <a:lnTo>
                  <a:pt x="75" y="135"/>
                </a:lnTo>
                <a:lnTo>
                  <a:pt x="79" y="151"/>
                </a:lnTo>
                <a:lnTo>
                  <a:pt x="79" y="151"/>
                </a:lnTo>
                <a:lnTo>
                  <a:pt x="106" y="14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" name="Freeform 348"/>
          <p:cNvSpPr>
            <a:spLocks/>
          </p:cNvSpPr>
          <p:nvPr/>
        </p:nvSpPr>
        <p:spPr bwMode="auto">
          <a:xfrm>
            <a:off x="6991350" y="5230124"/>
            <a:ext cx="11113" cy="28575"/>
          </a:xfrm>
          <a:custGeom>
            <a:avLst/>
            <a:gdLst/>
            <a:ahLst/>
            <a:cxnLst>
              <a:cxn ang="0">
                <a:pos x="86" y="236"/>
              </a:cxn>
              <a:cxn ang="0">
                <a:pos x="86" y="236"/>
              </a:cxn>
              <a:cxn ang="0">
                <a:pos x="83" y="203"/>
              </a:cxn>
              <a:cxn ang="0">
                <a:pos x="77" y="173"/>
              </a:cxn>
              <a:cxn ang="0">
                <a:pos x="69" y="144"/>
              </a:cxn>
              <a:cxn ang="0">
                <a:pos x="60" y="114"/>
              </a:cxn>
              <a:cxn ang="0">
                <a:pos x="50" y="86"/>
              </a:cxn>
              <a:cxn ang="0">
                <a:pos x="40" y="57"/>
              </a:cxn>
              <a:cxn ang="0">
                <a:pos x="33" y="28"/>
              </a:cxn>
              <a:cxn ang="0">
                <a:pos x="27" y="0"/>
              </a:cxn>
              <a:cxn ang="0">
                <a:pos x="0" y="2"/>
              </a:cxn>
              <a:cxn ang="0">
                <a:pos x="6" y="34"/>
              </a:cxn>
              <a:cxn ang="0">
                <a:pos x="13" y="64"/>
              </a:cxn>
              <a:cxn ang="0">
                <a:pos x="24" y="94"/>
              </a:cxn>
              <a:cxn ang="0">
                <a:pos x="34" y="122"/>
              </a:cxn>
              <a:cxn ang="0">
                <a:pos x="43" y="150"/>
              </a:cxn>
              <a:cxn ang="0">
                <a:pos x="51" y="179"/>
              </a:cxn>
              <a:cxn ang="0">
                <a:pos x="57" y="207"/>
              </a:cxn>
              <a:cxn ang="0">
                <a:pos x="60" y="236"/>
              </a:cxn>
              <a:cxn ang="0">
                <a:pos x="60" y="236"/>
              </a:cxn>
              <a:cxn ang="0">
                <a:pos x="86" y="236"/>
              </a:cxn>
            </a:cxnLst>
            <a:rect l="0" t="0" r="r" b="b"/>
            <a:pathLst>
              <a:path w="86" h="236">
                <a:moveTo>
                  <a:pt x="86" y="236"/>
                </a:moveTo>
                <a:lnTo>
                  <a:pt x="86" y="236"/>
                </a:lnTo>
                <a:lnTo>
                  <a:pt x="83" y="203"/>
                </a:lnTo>
                <a:lnTo>
                  <a:pt x="77" y="173"/>
                </a:lnTo>
                <a:lnTo>
                  <a:pt x="69" y="144"/>
                </a:lnTo>
                <a:lnTo>
                  <a:pt x="60" y="114"/>
                </a:lnTo>
                <a:lnTo>
                  <a:pt x="50" y="86"/>
                </a:lnTo>
                <a:lnTo>
                  <a:pt x="40" y="57"/>
                </a:lnTo>
                <a:lnTo>
                  <a:pt x="33" y="28"/>
                </a:lnTo>
                <a:lnTo>
                  <a:pt x="27" y="0"/>
                </a:lnTo>
                <a:lnTo>
                  <a:pt x="0" y="2"/>
                </a:lnTo>
                <a:lnTo>
                  <a:pt x="6" y="34"/>
                </a:lnTo>
                <a:lnTo>
                  <a:pt x="13" y="64"/>
                </a:lnTo>
                <a:lnTo>
                  <a:pt x="24" y="94"/>
                </a:lnTo>
                <a:lnTo>
                  <a:pt x="34" y="122"/>
                </a:lnTo>
                <a:lnTo>
                  <a:pt x="43" y="150"/>
                </a:lnTo>
                <a:lnTo>
                  <a:pt x="51" y="179"/>
                </a:lnTo>
                <a:lnTo>
                  <a:pt x="57" y="207"/>
                </a:lnTo>
                <a:lnTo>
                  <a:pt x="60" y="236"/>
                </a:lnTo>
                <a:lnTo>
                  <a:pt x="60" y="236"/>
                </a:lnTo>
                <a:lnTo>
                  <a:pt x="86" y="2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0" name="Freeform 349"/>
          <p:cNvSpPr>
            <a:spLocks/>
          </p:cNvSpPr>
          <p:nvPr/>
        </p:nvSpPr>
        <p:spPr bwMode="auto">
          <a:xfrm>
            <a:off x="6999288" y="5258699"/>
            <a:ext cx="11112" cy="14287"/>
          </a:xfrm>
          <a:custGeom>
            <a:avLst/>
            <a:gdLst/>
            <a:ahLst/>
            <a:cxnLst>
              <a:cxn ang="0">
                <a:pos x="92" y="117"/>
              </a:cxn>
              <a:cxn ang="0">
                <a:pos x="92" y="117"/>
              </a:cxn>
              <a:cxn ang="0">
                <a:pos x="86" y="96"/>
              </a:cxn>
              <a:cxn ang="0">
                <a:pos x="77" y="79"/>
              </a:cxn>
              <a:cxn ang="0">
                <a:pos x="67" y="64"/>
              </a:cxn>
              <a:cxn ang="0">
                <a:pos x="55" y="49"/>
              </a:cxn>
              <a:cxn ang="0">
                <a:pos x="44" y="37"/>
              </a:cxn>
              <a:cxn ang="0">
                <a:pos x="34" y="25"/>
              </a:cxn>
              <a:cxn ang="0">
                <a:pos x="29" y="13"/>
              </a:cxn>
              <a:cxn ang="0">
                <a:pos x="26" y="0"/>
              </a:cxn>
              <a:cxn ang="0">
                <a:pos x="0" y="0"/>
              </a:cxn>
              <a:cxn ang="0">
                <a:pos x="3" y="21"/>
              </a:cxn>
              <a:cxn ang="0">
                <a:pos x="12" y="39"/>
              </a:cxn>
              <a:cxn ang="0">
                <a:pos x="23" y="53"/>
              </a:cxn>
              <a:cxn ang="0">
                <a:pos x="34" y="68"/>
              </a:cxn>
              <a:cxn ang="0">
                <a:pos x="45" y="80"/>
              </a:cxn>
              <a:cxn ang="0">
                <a:pos x="55" y="93"/>
              </a:cxn>
              <a:cxn ang="0">
                <a:pos x="62" y="106"/>
              </a:cxn>
              <a:cxn ang="0">
                <a:pos x="66" y="119"/>
              </a:cxn>
              <a:cxn ang="0">
                <a:pos x="66" y="119"/>
              </a:cxn>
              <a:cxn ang="0">
                <a:pos x="92" y="117"/>
              </a:cxn>
            </a:cxnLst>
            <a:rect l="0" t="0" r="r" b="b"/>
            <a:pathLst>
              <a:path w="92" h="119">
                <a:moveTo>
                  <a:pt x="92" y="117"/>
                </a:moveTo>
                <a:lnTo>
                  <a:pt x="92" y="117"/>
                </a:lnTo>
                <a:lnTo>
                  <a:pt x="86" y="96"/>
                </a:lnTo>
                <a:lnTo>
                  <a:pt x="77" y="79"/>
                </a:lnTo>
                <a:lnTo>
                  <a:pt x="67" y="64"/>
                </a:lnTo>
                <a:lnTo>
                  <a:pt x="55" y="49"/>
                </a:lnTo>
                <a:lnTo>
                  <a:pt x="44" y="37"/>
                </a:lnTo>
                <a:lnTo>
                  <a:pt x="34" y="25"/>
                </a:lnTo>
                <a:lnTo>
                  <a:pt x="29" y="13"/>
                </a:lnTo>
                <a:lnTo>
                  <a:pt x="26" y="0"/>
                </a:lnTo>
                <a:lnTo>
                  <a:pt x="0" y="0"/>
                </a:lnTo>
                <a:lnTo>
                  <a:pt x="3" y="21"/>
                </a:lnTo>
                <a:lnTo>
                  <a:pt x="12" y="39"/>
                </a:lnTo>
                <a:lnTo>
                  <a:pt x="23" y="53"/>
                </a:lnTo>
                <a:lnTo>
                  <a:pt x="34" y="68"/>
                </a:lnTo>
                <a:lnTo>
                  <a:pt x="45" y="80"/>
                </a:lnTo>
                <a:lnTo>
                  <a:pt x="55" y="93"/>
                </a:lnTo>
                <a:lnTo>
                  <a:pt x="62" y="106"/>
                </a:lnTo>
                <a:lnTo>
                  <a:pt x="66" y="119"/>
                </a:lnTo>
                <a:lnTo>
                  <a:pt x="66" y="119"/>
                </a:lnTo>
                <a:lnTo>
                  <a:pt x="92" y="1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1" name="Freeform 350"/>
          <p:cNvSpPr>
            <a:spLocks/>
          </p:cNvSpPr>
          <p:nvPr/>
        </p:nvSpPr>
        <p:spPr bwMode="auto">
          <a:xfrm>
            <a:off x="7005638" y="5272986"/>
            <a:ext cx="14287" cy="34925"/>
          </a:xfrm>
          <a:custGeom>
            <a:avLst/>
            <a:gdLst/>
            <a:ahLst/>
            <a:cxnLst>
              <a:cxn ang="0">
                <a:pos x="117" y="295"/>
              </a:cxn>
              <a:cxn ang="0">
                <a:pos x="117" y="295"/>
              </a:cxn>
              <a:cxn ang="0">
                <a:pos x="100" y="262"/>
              </a:cxn>
              <a:cxn ang="0">
                <a:pos x="86" y="225"/>
              </a:cxn>
              <a:cxn ang="0">
                <a:pos x="73" y="190"/>
              </a:cxn>
              <a:cxn ang="0">
                <a:pos x="61" y="153"/>
              </a:cxn>
              <a:cxn ang="0">
                <a:pos x="49" y="116"/>
              </a:cxn>
              <a:cxn ang="0">
                <a:pos x="40" y="77"/>
              </a:cxn>
              <a:cxn ang="0">
                <a:pos x="32" y="39"/>
              </a:cxn>
              <a:cxn ang="0">
                <a:pos x="26" y="0"/>
              </a:cxn>
              <a:cxn ang="0">
                <a:pos x="0" y="2"/>
              </a:cxn>
              <a:cxn ang="0">
                <a:pos x="6" y="43"/>
              </a:cxn>
              <a:cxn ang="0">
                <a:pos x="14" y="83"/>
              </a:cxn>
              <a:cxn ang="0">
                <a:pos x="23" y="122"/>
              </a:cxn>
              <a:cxn ang="0">
                <a:pos x="34" y="161"/>
              </a:cxn>
              <a:cxn ang="0">
                <a:pos x="46" y="198"/>
              </a:cxn>
              <a:cxn ang="0">
                <a:pos x="60" y="235"/>
              </a:cxn>
              <a:cxn ang="0">
                <a:pos x="76" y="272"/>
              </a:cxn>
              <a:cxn ang="0">
                <a:pos x="93" y="307"/>
              </a:cxn>
              <a:cxn ang="0">
                <a:pos x="93" y="307"/>
              </a:cxn>
              <a:cxn ang="0">
                <a:pos x="117" y="295"/>
              </a:cxn>
            </a:cxnLst>
            <a:rect l="0" t="0" r="r" b="b"/>
            <a:pathLst>
              <a:path w="117" h="307">
                <a:moveTo>
                  <a:pt x="117" y="295"/>
                </a:moveTo>
                <a:lnTo>
                  <a:pt x="117" y="295"/>
                </a:lnTo>
                <a:lnTo>
                  <a:pt x="100" y="262"/>
                </a:lnTo>
                <a:lnTo>
                  <a:pt x="86" y="225"/>
                </a:lnTo>
                <a:lnTo>
                  <a:pt x="73" y="190"/>
                </a:lnTo>
                <a:lnTo>
                  <a:pt x="61" y="153"/>
                </a:lnTo>
                <a:lnTo>
                  <a:pt x="49" y="116"/>
                </a:lnTo>
                <a:lnTo>
                  <a:pt x="40" y="77"/>
                </a:lnTo>
                <a:lnTo>
                  <a:pt x="32" y="39"/>
                </a:lnTo>
                <a:lnTo>
                  <a:pt x="26" y="0"/>
                </a:lnTo>
                <a:lnTo>
                  <a:pt x="0" y="2"/>
                </a:lnTo>
                <a:lnTo>
                  <a:pt x="6" y="43"/>
                </a:lnTo>
                <a:lnTo>
                  <a:pt x="14" y="83"/>
                </a:lnTo>
                <a:lnTo>
                  <a:pt x="23" y="122"/>
                </a:lnTo>
                <a:lnTo>
                  <a:pt x="34" y="161"/>
                </a:lnTo>
                <a:lnTo>
                  <a:pt x="46" y="198"/>
                </a:lnTo>
                <a:lnTo>
                  <a:pt x="60" y="235"/>
                </a:lnTo>
                <a:lnTo>
                  <a:pt x="76" y="272"/>
                </a:lnTo>
                <a:lnTo>
                  <a:pt x="93" y="307"/>
                </a:lnTo>
                <a:lnTo>
                  <a:pt x="93" y="307"/>
                </a:lnTo>
                <a:lnTo>
                  <a:pt x="117" y="2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2" name="Freeform 351"/>
          <p:cNvSpPr>
            <a:spLocks/>
          </p:cNvSpPr>
          <p:nvPr/>
        </p:nvSpPr>
        <p:spPr bwMode="auto">
          <a:xfrm>
            <a:off x="7018338" y="5306324"/>
            <a:ext cx="14287" cy="19050"/>
          </a:xfrm>
          <a:custGeom>
            <a:avLst/>
            <a:gdLst/>
            <a:ahLst/>
            <a:cxnLst>
              <a:cxn ang="0">
                <a:pos x="116" y="125"/>
              </a:cxn>
              <a:cxn ang="0">
                <a:pos x="116" y="125"/>
              </a:cxn>
              <a:cxn ang="0">
                <a:pos x="100" y="115"/>
              </a:cxn>
              <a:cxn ang="0">
                <a:pos x="86" y="101"/>
              </a:cxn>
              <a:cxn ang="0">
                <a:pos x="74" y="86"/>
              </a:cxn>
              <a:cxn ang="0">
                <a:pos x="62" y="70"/>
              </a:cxn>
              <a:cxn ang="0">
                <a:pos x="51" y="53"/>
              </a:cxn>
              <a:cxn ang="0">
                <a:pos x="41" y="36"/>
              </a:cxn>
              <a:cxn ang="0">
                <a:pos x="32" y="17"/>
              </a:cxn>
              <a:cxn ang="0">
                <a:pos x="24" y="0"/>
              </a:cxn>
              <a:cxn ang="0">
                <a:pos x="0" y="12"/>
              </a:cxn>
              <a:cxn ang="0">
                <a:pos x="8" y="29"/>
              </a:cxn>
              <a:cxn ang="0">
                <a:pos x="17" y="48"/>
              </a:cxn>
              <a:cxn ang="0">
                <a:pos x="28" y="67"/>
              </a:cxn>
              <a:cxn ang="0">
                <a:pos x="39" y="84"/>
              </a:cxn>
              <a:cxn ang="0">
                <a:pos x="52" y="102"/>
              </a:cxn>
              <a:cxn ang="0">
                <a:pos x="66" y="120"/>
              </a:cxn>
              <a:cxn ang="0">
                <a:pos x="84" y="135"/>
              </a:cxn>
              <a:cxn ang="0">
                <a:pos x="102" y="149"/>
              </a:cxn>
              <a:cxn ang="0">
                <a:pos x="102" y="149"/>
              </a:cxn>
              <a:cxn ang="0">
                <a:pos x="116" y="125"/>
              </a:cxn>
            </a:cxnLst>
            <a:rect l="0" t="0" r="r" b="b"/>
            <a:pathLst>
              <a:path w="116" h="149">
                <a:moveTo>
                  <a:pt x="116" y="125"/>
                </a:moveTo>
                <a:lnTo>
                  <a:pt x="116" y="125"/>
                </a:lnTo>
                <a:lnTo>
                  <a:pt x="100" y="115"/>
                </a:lnTo>
                <a:lnTo>
                  <a:pt x="86" y="101"/>
                </a:lnTo>
                <a:lnTo>
                  <a:pt x="74" y="86"/>
                </a:lnTo>
                <a:lnTo>
                  <a:pt x="62" y="70"/>
                </a:lnTo>
                <a:lnTo>
                  <a:pt x="51" y="53"/>
                </a:lnTo>
                <a:lnTo>
                  <a:pt x="41" y="36"/>
                </a:lnTo>
                <a:lnTo>
                  <a:pt x="32" y="17"/>
                </a:lnTo>
                <a:lnTo>
                  <a:pt x="24" y="0"/>
                </a:lnTo>
                <a:lnTo>
                  <a:pt x="0" y="12"/>
                </a:lnTo>
                <a:lnTo>
                  <a:pt x="8" y="29"/>
                </a:lnTo>
                <a:lnTo>
                  <a:pt x="17" y="48"/>
                </a:lnTo>
                <a:lnTo>
                  <a:pt x="28" y="67"/>
                </a:lnTo>
                <a:lnTo>
                  <a:pt x="39" y="84"/>
                </a:lnTo>
                <a:lnTo>
                  <a:pt x="52" y="102"/>
                </a:lnTo>
                <a:lnTo>
                  <a:pt x="66" y="120"/>
                </a:lnTo>
                <a:lnTo>
                  <a:pt x="84" y="135"/>
                </a:lnTo>
                <a:lnTo>
                  <a:pt x="102" y="149"/>
                </a:lnTo>
                <a:lnTo>
                  <a:pt x="102" y="149"/>
                </a:lnTo>
                <a:lnTo>
                  <a:pt x="116" y="12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3" name="Freeform 352"/>
          <p:cNvSpPr>
            <a:spLocks/>
          </p:cNvSpPr>
          <p:nvPr/>
        </p:nvSpPr>
        <p:spPr bwMode="auto">
          <a:xfrm>
            <a:off x="7031038" y="5322199"/>
            <a:ext cx="17462" cy="20637"/>
          </a:xfrm>
          <a:custGeom>
            <a:avLst/>
            <a:gdLst/>
            <a:ahLst/>
            <a:cxnLst>
              <a:cxn ang="0">
                <a:pos x="152" y="166"/>
              </a:cxn>
              <a:cxn ang="0">
                <a:pos x="152" y="166"/>
              </a:cxn>
              <a:cxn ang="0">
                <a:pos x="133" y="147"/>
              </a:cxn>
              <a:cxn ang="0">
                <a:pos x="117" y="126"/>
              </a:cxn>
              <a:cxn ang="0">
                <a:pos x="100" y="104"/>
              </a:cxn>
              <a:cxn ang="0">
                <a:pos x="86" y="82"/>
              </a:cxn>
              <a:cxn ang="0">
                <a:pos x="72" y="59"/>
              </a:cxn>
              <a:cxn ang="0">
                <a:pos x="56" y="36"/>
              </a:cxn>
              <a:cxn ang="0">
                <a:pos x="37" y="17"/>
              </a:cxn>
              <a:cxn ang="0">
                <a:pos x="14" y="0"/>
              </a:cxn>
              <a:cxn ang="0">
                <a:pos x="0" y="24"/>
              </a:cxn>
              <a:cxn ang="0">
                <a:pos x="18" y="37"/>
              </a:cxn>
              <a:cxn ang="0">
                <a:pos x="36" y="54"/>
              </a:cxn>
              <a:cxn ang="0">
                <a:pos x="50" y="74"/>
              </a:cxn>
              <a:cxn ang="0">
                <a:pos x="64" y="96"/>
              </a:cxn>
              <a:cxn ang="0">
                <a:pos x="78" y="118"/>
              </a:cxn>
              <a:cxn ang="0">
                <a:pos x="94" y="143"/>
              </a:cxn>
              <a:cxn ang="0">
                <a:pos x="113" y="165"/>
              </a:cxn>
              <a:cxn ang="0">
                <a:pos x="136" y="186"/>
              </a:cxn>
              <a:cxn ang="0">
                <a:pos x="136" y="186"/>
              </a:cxn>
              <a:cxn ang="0">
                <a:pos x="152" y="166"/>
              </a:cxn>
            </a:cxnLst>
            <a:rect l="0" t="0" r="r" b="b"/>
            <a:pathLst>
              <a:path w="152" h="186">
                <a:moveTo>
                  <a:pt x="152" y="166"/>
                </a:moveTo>
                <a:lnTo>
                  <a:pt x="152" y="166"/>
                </a:lnTo>
                <a:lnTo>
                  <a:pt x="133" y="147"/>
                </a:lnTo>
                <a:lnTo>
                  <a:pt x="117" y="126"/>
                </a:lnTo>
                <a:lnTo>
                  <a:pt x="100" y="104"/>
                </a:lnTo>
                <a:lnTo>
                  <a:pt x="86" y="82"/>
                </a:lnTo>
                <a:lnTo>
                  <a:pt x="72" y="59"/>
                </a:lnTo>
                <a:lnTo>
                  <a:pt x="56" y="36"/>
                </a:lnTo>
                <a:lnTo>
                  <a:pt x="37" y="17"/>
                </a:lnTo>
                <a:lnTo>
                  <a:pt x="14" y="0"/>
                </a:lnTo>
                <a:lnTo>
                  <a:pt x="0" y="24"/>
                </a:lnTo>
                <a:lnTo>
                  <a:pt x="18" y="37"/>
                </a:lnTo>
                <a:lnTo>
                  <a:pt x="36" y="54"/>
                </a:lnTo>
                <a:lnTo>
                  <a:pt x="50" y="74"/>
                </a:lnTo>
                <a:lnTo>
                  <a:pt x="64" y="96"/>
                </a:lnTo>
                <a:lnTo>
                  <a:pt x="78" y="118"/>
                </a:lnTo>
                <a:lnTo>
                  <a:pt x="94" y="143"/>
                </a:lnTo>
                <a:lnTo>
                  <a:pt x="113" y="165"/>
                </a:lnTo>
                <a:lnTo>
                  <a:pt x="136" y="186"/>
                </a:lnTo>
                <a:lnTo>
                  <a:pt x="136" y="186"/>
                </a:lnTo>
                <a:lnTo>
                  <a:pt x="152" y="16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" name="Freeform 353"/>
          <p:cNvSpPr>
            <a:spLocks/>
          </p:cNvSpPr>
          <p:nvPr/>
        </p:nvSpPr>
        <p:spPr bwMode="auto">
          <a:xfrm>
            <a:off x="7046913" y="5341249"/>
            <a:ext cx="6350" cy="22225"/>
          </a:xfrm>
          <a:custGeom>
            <a:avLst/>
            <a:gdLst/>
            <a:ahLst/>
            <a:cxnLst>
              <a:cxn ang="0">
                <a:pos x="51" y="186"/>
              </a:cxn>
              <a:cxn ang="0">
                <a:pos x="51" y="185"/>
              </a:cxn>
              <a:cxn ang="0">
                <a:pos x="54" y="162"/>
              </a:cxn>
              <a:cxn ang="0">
                <a:pos x="57" y="138"/>
              </a:cxn>
              <a:cxn ang="0">
                <a:pos x="59" y="113"/>
              </a:cxn>
              <a:cxn ang="0">
                <a:pos x="58" y="90"/>
              </a:cxn>
              <a:cxn ang="0">
                <a:pos x="56" y="66"/>
              </a:cxn>
              <a:cxn ang="0">
                <a:pos x="47" y="41"/>
              </a:cxn>
              <a:cxn ang="0">
                <a:pos x="35" y="19"/>
              </a:cxn>
              <a:cxn ang="0">
                <a:pos x="16" y="0"/>
              </a:cxn>
              <a:cxn ang="0">
                <a:pos x="0" y="20"/>
              </a:cxn>
              <a:cxn ang="0">
                <a:pos x="13" y="35"/>
              </a:cxn>
              <a:cxn ang="0">
                <a:pos x="23" y="51"/>
              </a:cxn>
              <a:cxn ang="0">
                <a:pos x="29" y="70"/>
              </a:cxn>
              <a:cxn ang="0">
                <a:pos x="31" y="90"/>
              </a:cxn>
              <a:cxn ang="0">
                <a:pos x="30" y="113"/>
              </a:cxn>
              <a:cxn ang="0">
                <a:pos x="30" y="136"/>
              </a:cxn>
              <a:cxn ang="0">
                <a:pos x="27" y="160"/>
              </a:cxn>
              <a:cxn ang="0">
                <a:pos x="25" y="183"/>
              </a:cxn>
              <a:cxn ang="0">
                <a:pos x="25" y="182"/>
              </a:cxn>
              <a:cxn ang="0">
                <a:pos x="51" y="186"/>
              </a:cxn>
            </a:cxnLst>
            <a:rect l="0" t="0" r="r" b="b"/>
            <a:pathLst>
              <a:path w="59" h="186">
                <a:moveTo>
                  <a:pt x="51" y="186"/>
                </a:moveTo>
                <a:lnTo>
                  <a:pt x="51" y="185"/>
                </a:lnTo>
                <a:lnTo>
                  <a:pt x="54" y="162"/>
                </a:lnTo>
                <a:lnTo>
                  <a:pt x="57" y="138"/>
                </a:lnTo>
                <a:lnTo>
                  <a:pt x="59" y="113"/>
                </a:lnTo>
                <a:lnTo>
                  <a:pt x="58" y="90"/>
                </a:lnTo>
                <a:lnTo>
                  <a:pt x="56" y="66"/>
                </a:lnTo>
                <a:lnTo>
                  <a:pt x="47" y="41"/>
                </a:lnTo>
                <a:lnTo>
                  <a:pt x="35" y="19"/>
                </a:lnTo>
                <a:lnTo>
                  <a:pt x="16" y="0"/>
                </a:lnTo>
                <a:lnTo>
                  <a:pt x="0" y="20"/>
                </a:lnTo>
                <a:lnTo>
                  <a:pt x="13" y="35"/>
                </a:lnTo>
                <a:lnTo>
                  <a:pt x="23" y="51"/>
                </a:lnTo>
                <a:lnTo>
                  <a:pt x="29" y="70"/>
                </a:lnTo>
                <a:lnTo>
                  <a:pt x="31" y="90"/>
                </a:lnTo>
                <a:lnTo>
                  <a:pt x="30" y="113"/>
                </a:lnTo>
                <a:lnTo>
                  <a:pt x="30" y="136"/>
                </a:lnTo>
                <a:lnTo>
                  <a:pt x="27" y="160"/>
                </a:lnTo>
                <a:lnTo>
                  <a:pt x="25" y="183"/>
                </a:lnTo>
                <a:lnTo>
                  <a:pt x="25" y="182"/>
                </a:lnTo>
                <a:lnTo>
                  <a:pt x="51" y="18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5" name="Freeform 354"/>
          <p:cNvSpPr>
            <a:spLocks/>
          </p:cNvSpPr>
          <p:nvPr/>
        </p:nvSpPr>
        <p:spPr bwMode="auto">
          <a:xfrm>
            <a:off x="7050088" y="5361886"/>
            <a:ext cx="3175" cy="4763"/>
          </a:xfrm>
          <a:custGeom>
            <a:avLst/>
            <a:gdLst/>
            <a:ahLst/>
            <a:cxnLst>
              <a:cxn ang="0">
                <a:pos x="40" y="20"/>
              </a:cxn>
              <a:cxn ang="0">
                <a:pos x="40" y="18"/>
              </a:cxn>
              <a:cxn ang="0">
                <a:pos x="34" y="7"/>
              </a:cxn>
              <a:cxn ang="0">
                <a:pos x="29" y="2"/>
              </a:cxn>
              <a:cxn ang="0">
                <a:pos x="25" y="0"/>
              </a:cxn>
              <a:cxn ang="0">
                <a:pos x="26" y="6"/>
              </a:cxn>
              <a:cxn ang="0">
                <a:pos x="0" y="2"/>
              </a:cxn>
              <a:cxn ang="0">
                <a:pos x="3" y="16"/>
              </a:cxn>
              <a:cxn ang="0">
                <a:pos x="10" y="22"/>
              </a:cxn>
              <a:cxn ang="0">
                <a:pos x="13" y="25"/>
              </a:cxn>
              <a:cxn ang="0">
                <a:pos x="13" y="22"/>
              </a:cxn>
              <a:cxn ang="0">
                <a:pos x="13" y="20"/>
              </a:cxn>
              <a:cxn ang="0">
                <a:pos x="40" y="20"/>
              </a:cxn>
            </a:cxnLst>
            <a:rect l="0" t="0" r="r" b="b"/>
            <a:pathLst>
              <a:path w="40" h="25">
                <a:moveTo>
                  <a:pt x="40" y="20"/>
                </a:moveTo>
                <a:lnTo>
                  <a:pt x="40" y="18"/>
                </a:lnTo>
                <a:lnTo>
                  <a:pt x="34" y="7"/>
                </a:lnTo>
                <a:lnTo>
                  <a:pt x="29" y="2"/>
                </a:lnTo>
                <a:lnTo>
                  <a:pt x="25" y="0"/>
                </a:lnTo>
                <a:lnTo>
                  <a:pt x="26" y="6"/>
                </a:lnTo>
                <a:lnTo>
                  <a:pt x="0" y="2"/>
                </a:lnTo>
                <a:lnTo>
                  <a:pt x="3" y="16"/>
                </a:lnTo>
                <a:lnTo>
                  <a:pt x="10" y="22"/>
                </a:lnTo>
                <a:lnTo>
                  <a:pt x="13" y="25"/>
                </a:lnTo>
                <a:lnTo>
                  <a:pt x="13" y="22"/>
                </a:lnTo>
                <a:lnTo>
                  <a:pt x="13" y="20"/>
                </a:lnTo>
                <a:lnTo>
                  <a:pt x="40" y="2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6" name="Freeform 355"/>
          <p:cNvSpPr>
            <a:spLocks/>
          </p:cNvSpPr>
          <p:nvPr/>
        </p:nvSpPr>
        <p:spPr bwMode="auto">
          <a:xfrm>
            <a:off x="7051675" y="5365061"/>
            <a:ext cx="4763" cy="12700"/>
          </a:xfrm>
          <a:custGeom>
            <a:avLst/>
            <a:gdLst/>
            <a:ahLst/>
            <a:cxnLst>
              <a:cxn ang="0">
                <a:pos x="47" y="77"/>
              </a:cxn>
              <a:cxn ang="0">
                <a:pos x="47" y="77"/>
              </a:cxn>
              <a:cxn ang="0">
                <a:pos x="37" y="67"/>
              </a:cxn>
              <a:cxn ang="0">
                <a:pos x="31" y="49"/>
              </a:cxn>
              <a:cxn ang="0">
                <a:pos x="28" y="25"/>
              </a:cxn>
              <a:cxn ang="0">
                <a:pos x="27" y="0"/>
              </a:cxn>
              <a:cxn ang="0">
                <a:pos x="0" y="0"/>
              </a:cxn>
              <a:cxn ang="0">
                <a:pos x="1" y="27"/>
              </a:cxn>
              <a:cxn ang="0">
                <a:pos x="4" y="55"/>
              </a:cxn>
              <a:cxn ang="0">
                <a:pos x="14" y="81"/>
              </a:cxn>
              <a:cxn ang="0">
                <a:pos x="37" y="102"/>
              </a:cxn>
              <a:cxn ang="0">
                <a:pos x="37" y="102"/>
              </a:cxn>
              <a:cxn ang="0">
                <a:pos x="47" y="77"/>
              </a:cxn>
            </a:cxnLst>
            <a:rect l="0" t="0" r="r" b="b"/>
            <a:pathLst>
              <a:path w="47" h="102">
                <a:moveTo>
                  <a:pt x="47" y="77"/>
                </a:moveTo>
                <a:lnTo>
                  <a:pt x="47" y="77"/>
                </a:lnTo>
                <a:lnTo>
                  <a:pt x="37" y="67"/>
                </a:lnTo>
                <a:lnTo>
                  <a:pt x="31" y="49"/>
                </a:lnTo>
                <a:lnTo>
                  <a:pt x="28" y="25"/>
                </a:lnTo>
                <a:lnTo>
                  <a:pt x="27" y="0"/>
                </a:lnTo>
                <a:lnTo>
                  <a:pt x="0" y="0"/>
                </a:lnTo>
                <a:lnTo>
                  <a:pt x="1" y="27"/>
                </a:lnTo>
                <a:lnTo>
                  <a:pt x="4" y="55"/>
                </a:lnTo>
                <a:lnTo>
                  <a:pt x="14" y="81"/>
                </a:lnTo>
                <a:lnTo>
                  <a:pt x="37" y="102"/>
                </a:lnTo>
                <a:lnTo>
                  <a:pt x="37" y="102"/>
                </a:lnTo>
                <a:lnTo>
                  <a:pt x="47" y="7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7" name="Freeform 356"/>
          <p:cNvSpPr>
            <a:spLocks/>
          </p:cNvSpPr>
          <p:nvPr/>
        </p:nvSpPr>
        <p:spPr bwMode="auto">
          <a:xfrm>
            <a:off x="7054850" y="5374586"/>
            <a:ext cx="14288" cy="19050"/>
          </a:xfrm>
          <a:custGeom>
            <a:avLst/>
            <a:gdLst/>
            <a:ahLst/>
            <a:cxnLst>
              <a:cxn ang="0">
                <a:pos x="114" y="132"/>
              </a:cxn>
              <a:cxn ang="0">
                <a:pos x="114" y="132"/>
              </a:cxn>
              <a:cxn ang="0">
                <a:pos x="101" y="122"/>
              </a:cxn>
              <a:cxn ang="0">
                <a:pos x="91" y="110"/>
              </a:cxn>
              <a:cxn ang="0">
                <a:pos x="83" y="94"/>
              </a:cxn>
              <a:cxn ang="0">
                <a:pos x="74" y="73"/>
              </a:cxn>
              <a:cxn ang="0">
                <a:pos x="65" y="53"/>
              </a:cxn>
              <a:cxn ang="0">
                <a:pos x="51" y="33"/>
              </a:cxn>
              <a:cxn ang="0">
                <a:pos x="33" y="15"/>
              </a:cxn>
              <a:cxn ang="0">
                <a:pos x="10" y="0"/>
              </a:cxn>
              <a:cxn ang="0">
                <a:pos x="0" y="25"/>
              </a:cxn>
              <a:cxn ang="0">
                <a:pos x="17" y="35"/>
              </a:cxn>
              <a:cxn ang="0">
                <a:pos x="31" y="49"/>
              </a:cxn>
              <a:cxn ang="0">
                <a:pos x="40" y="65"/>
              </a:cxn>
              <a:cxn ang="0">
                <a:pos x="49" y="83"/>
              </a:cxn>
              <a:cxn ang="0">
                <a:pos x="58" y="104"/>
              </a:cxn>
              <a:cxn ang="0">
                <a:pos x="69" y="124"/>
              </a:cxn>
              <a:cxn ang="0">
                <a:pos x="83" y="142"/>
              </a:cxn>
              <a:cxn ang="0">
                <a:pos x="102" y="156"/>
              </a:cxn>
              <a:cxn ang="0">
                <a:pos x="102" y="156"/>
              </a:cxn>
              <a:cxn ang="0">
                <a:pos x="114" y="132"/>
              </a:cxn>
            </a:cxnLst>
            <a:rect l="0" t="0" r="r" b="b"/>
            <a:pathLst>
              <a:path w="114" h="156">
                <a:moveTo>
                  <a:pt x="114" y="132"/>
                </a:moveTo>
                <a:lnTo>
                  <a:pt x="114" y="132"/>
                </a:lnTo>
                <a:lnTo>
                  <a:pt x="101" y="122"/>
                </a:lnTo>
                <a:lnTo>
                  <a:pt x="91" y="110"/>
                </a:lnTo>
                <a:lnTo>
                  <a:pt x="83" y="94"/>
                </a:lnTo>
                <a:lnTo>
                  <a:pt x="74" y="73"/>
                </a:lnTo>
                <a:lnTo>
                  <a:pt x="65" y="53"/>
                </a:lnTo>
                <a:lnTo>
                  <a:pt x="51" y="33"/>
                </a:lnTo>
                <a:lnTo>
                  <a:pt x="33" y="15"/>
                </a:lnTo>
                <a:lnTo>
                  <a:pt x="10" y="0"/>
                </a:lnTo>
                <a:lnTo>
                  <a:pt x="0" y="25"/>
                </a:lnTo>
                <a:lnTo>
                  <a:pt x="17" y="35"/>
                </a:lnTo>
                <a:lnTo>
                  <a:pt x="31" y="49"/>
                </a:lnTo>
                <a:lnTo>
                  <a:pt x="40" y="65"/>
                </a:lnTo>
                <a:lnTo>
                  <a:pt x="49" y="83"/>
                </a:lnTo>
                <a:lnTo>
                  <a:pt x="58" y="104"/>
                </a:lnTo>
                <a:lnTo>
                  <a:pt x="69" y="124"/>
                </a:lnTo>
                <a:lnTo>
                  <a:pt x="83" y="142"/>
                </a:lnTo>
                <a:lnTo>
                  <a:pt x="102" y="156"/>
                </a:lnTo>
                <a:lnTo>
                  <a:pt x="102" y="156"/>
                </a:lnTo>
                <a:lnTo>
                  <a:pt x="114" y="1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" name="Freeform 357"/>
          <p:cNvSpPr>
            <a:spLocks/>
          </p:cNvSpPr>
          <p:nvPr/>
        </p:nvSpPr>
        <p:spPr bwMode="auto">
          <a:xfrm>
            <a:off x="7067550" y="5390461"/>
            <a:ext cx="12700" cy="7938"/>
          </a:xfrm>
          <a:custGeom>
            <a:avLst/>
            <a:gdLst/>
            <a:ahLst/>
            <a:cxnLst>
              <a:cxn ang="0">
                <a:pos x="99" y="53"/>
              </a:cxn>
              <a:cxn ang="0">
                <a:pos x="99" y="53"/>
              </a:cxn>
              <a:cxn ang="0">
                <a:pos x="89" y="50"/>
              </a:cxn>
              <a:cxn ang="0">
                <a:pos x="78" y="44"/>
              </a:cxn>
              <a:cxn ang="0">
                <a:pos x="68" y="39"/>
              </a:cxn>
              <a:cxn ang="0">
                <a:pos x="57" y="30"/>
              </a:cxn>
              <a:cxn ang="0">
                <a:pos x="47" y="23"/>
              </a:cxn>
              <a:cxn ang="0">
                <a:pos x="36" y="15"/>
              </a:cxn>
              <a:cxn ang="0">
                <a:pos x="24" y="8"/>
              </a:cxn>
              <a:cxn ang="0">
                <a:pos x="12" y="0"/>
              </a:cxn>
              <a:cxn ang="0">
                <a:pos x="0" y="24"/>
              </a:cxn>
              <a:cxn ang="0">
                <a:pos x="10" y="30"/>
              </a:cxn>
              <a:cxn ang="0">
                <a:pos x="20" y="38"/>
              </a:cxn>
              <a:cxn ang="0">
                <a:pos x="30" y="46"/>
              </a:cxn>
              <a:cxn ang="0">
                <a:pos x="43" y="53"/>
              </a:cxn>
              <a:cxn ang="0">
                <a:pos x="54" y="61"/>
              </a:cxn>
              <a:cxn ang="0">
                <a:pos x="66" y="68"/>
              </a:cxn>
              <a:cxn ang="0">
                <a:pos x="79" y="74"/>
              </a:cxn>
              <a:cxn ang="0">
                <a:pos x="93" y="79"/>
              </a:cxn>
              <a:cxn ang="0">
                <a:pos x="93" y="79"/>
              </a:cxn>
              <a:cxn ang="0">
                <a:pos x="99" y="53"/>
              </a:cxn>
            </a:cxnLst>
            <a:rect l="0" t="0" r="r" b="b"/>
            <a:pathLst>
              <a:path w="99" h="79">
                <a:moveTo>
                  <a:pt x="99" y="53"/>
                </a:moveTo>
                <a:lnTo>
                  <a:pt x="99" y="53"/>
                </a:lnTo>
                <a:lnTo>
                  <a:pt x="89" y="50"/>
                </a:lnTo>
                <a:lnTo>
                  <a:pt x="78" y="44"/>
                </a:lnTo>
                <a:lnTo>
                  <a:pt x="68" y="39"/>
                </a:lnTo>
                <a:lnTo>
                  <a:pt x="57" y="30"/>
                </a:lnTo>
                <a:lnTo>
                  <a:pt x="47" y="23"/>
                </a:lnTo>
                <a:lnTo>
                  <a:pt x="36" y="15"/>
                </a:lnTo>
                <a:lnTo>
                  <a:pt x="24" y="8"/>
                </a:lnTo>
                <a:lnTo>
                  <a:pt x="12" y="0"/>
                </a:lnTo>
                <a:lnTo>
                  <a:pt x="0" y="24"/>
                </a:lnTo>
                <a:lnTo>
                  <a:pt x="10" y="30"/>
                </a:lnTo>
                <a:lnTo>
                  <a:pt x="20" y="38"/>
                </a:lnTo>
                <a:lnTo>
                  <a:pt x="30" y="46"/>
                </a:lnTo>
                <a:lnTo>
                  <a:pt x="43" y="53"/>
                </a:lnTo>
                <a:lnTo>
                  <a:pt x="54" y="61"/>
                </a:lnTo>
                <a:lnTo>
                  <a:pt x="66" y="68"/>
                </a:lnTo>
                <a:lnTo>
                  <a:pt x="79" y="74"/>
                </a:lnTo>
                <a:lnTo>
                  <a:pt x="93" y="79"/>
                </a:lnTo>
                <a:lnTo>
                  <a:pt x="93" y="79"/>
                </a:lnTo>
                <a:lnTo>
                  <a:pt x="99" y="5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" name="Freeform 358"/>
          <p:cNvSpPr>
            <a:spLocks/>
          </p:cNvSpPr>
          <p:nvPr/>
        </p:nvSpPr>
        <p:spPr bwMode="auto">
          <a:xfrm>
            <a:off x="7080250" y="5395224"/>
            <a:ext cx="7938" cy="4762"/>
          </a:xfrm>
          <a:custGeom>
            <a:avLst/>
            <a:gdLst/>
            <a:ahLst/>
            <a:cxnLst>
              <a:cxn ang="0">
                <a:pos x="73" y="17"/>
              </a:cxn>
              <a:cxn ang="0">
                <a:pos x="74" y="17"/>
              </a:cxn>
              <a:cxn ang="0">
                <a:pos x="65" y="13"/>
              </a:cxn>
              <a:cxn ang="0">
                <a:pos x="56" y="11"/>
              </a:cxn>
              <a:cxn ang="0">
                <a:pos x="48" y="9"/>
              </a:cxn>
              <a:cxn ang="0">
                <a:pos x="40" y="7"/>
              </a:cxn>
              <a:cxn ang="0">
                <a:pos x="31" y="5"/>
              </a:cxn>
              <a:cxn ang="0">
                <a:pos x="21" y="4"/>
              </a:cxn>
              <a:cxn ang="0">
                <a:pos x="14" y="2"/>
              </a:cxn>
              <a:cxn ang="0">
                <a:pos x="6" y="0"/>
              </a:cxn>
              <a:cxn ang="0">
                <a:pos x="0" y="26"/>
              </a:cxn>
              <a:cxn ang="0">
                <a:pos x="8" y="28"/>
              </a:cxn>
              <a:cxn ang="0">
                <a:pos x="17" y="30"/>
              </a:cxn>
              <a:cxn ang="0">
                <a:pos x="26" y="31"/>
              </a:cxn>
              <a:cxn ang="0">
                <a:pos x="34" y="33"/>
              </a:cxn>
              <a:cxn ang="0">
                <a:pos x="42" y="35"/>
              </a:cxn>
              <a:cxn ang="0">
                <a:pos x="50" y="37"/>
              </a:cxn>
              <a:cxn ang="0">
                <a:pos x="57" y="39"/>
              </a:cxn>
              <a:cxn ang="0">
                <a:pos x="62" y="41"/>
              </a:cxn>
              <a:cxn ang="0">
                <a:pos x="63" y="41"/>
              </a:cxn>
              <a:cxn ang="0">
                <a:pos x="73" y="17"/>
              </a:cxn>
            </a:cxnLst>
            <a:rect l="0" t="0" r="r" b="b"/>
            <a:pathLst>
              <a:path w="74" h="41">
                <a:moveTo>
                  <a:pt x="73" y="17"/>
                </a:moveTo>
                <a:lnTo>
                  <a:pt x="74" y="17"/>
                </a:lnTo>
                <a:lnTo>
                  <a:pt x="65" y="13"/>
                </a:lnTo>
                <a:lnTo>
                  <a:pt x="56" y="11"/>
                </a:lnTo>
                <a:lnTo>
                  <a:pt x="48" y="9"/>
                </a:lnTo>
                <a:lnTo>
                  <a:pt x="40" y="7"/>
                </a:lnTo>
                <a:lnTo>
                  <a:pt x="31" y="5"/>
                </a:lnTo>
                <a:lnTo>
                  <a:pt x="21" y="4"/>
                </a:lnTo>
                <a:lnTo>
                  <a:pt x="14" y="2"/>
                </a:lnTo>
                <a:lnTo>
                  <a:pt x="6" y="0"/>
                </a:lnTo>
                <a:lnTo>
                  <a:pt x="0" y="26"/>
                </a:lnTo>
                <a:lnTo>
                  <a:pt x="8" y="28"/>
                </a:lnTo>
                <a:lnTo>
                  <a:pt x="17" y="30"/>
                </a:lnTo>
                <a:lnTo>
                  <a:pt x="26" y="31"/>
                </a:lnTo>
                <a:lnTo>
                  <a:pt x="34" y="33"/>
                </a:lnTo>
                <a:lnTo>
                  <a:pt x="42" y="35"/>
                </a:lnTo>
                <a:lnTo>
                  <a:pt x="50" y="37"/>
                </a:lnTo>
                <a:lnTo>
                  <a:pt x="57" y="39"/>
                </a:lnTo>
                <a:lnTo>
                  <a:pt x="62" y="41"/>
                </a:lnTo>
                <a:lnTo>
                  <a:pt x="63" y="41"/>
                </a:lnTo>
                <a:lnTo>
                  <a:pt x="73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0" name="Freeform 359"/>
          <p:cNvSpPr>
            <a:spLocks/>
          </p:cNvSpPr>
          <p:nvPr/>
        </p:nvSpPr>
        <p:spPr bwMode="auto">
          <a:xfrm>
            <a:off x="7086600" y="5396811"/>
            <a:ext cx="15875" cy="19050"/>
          </a:xfrm>
          <a:custGeom>
            <a:avLst/>
            <a:gdLst/>
            <a:ahLst/>
            <a:cxnLst>
              <a:cxn ang="0">
                <a:pos x="131" y="135"/>
              </a:cxn>
              <a:cxn ang="0">
                <a:pos x="131" y="135"/>
              </a:cxn>
              <a:cxn ang="0">
                <a:pos x="116" y="120"/>
              </a:cxn>
              <a:cxn ang="0">
                <a:pos x="103" y="102"/>
              </a:cxn>
              <a:cxn ang="0">
                <a:pos x="90" y="84"/>
              </a:cxn>
              <a:cxn ang="0">
                <a:pos x="77" y="65"/>
              </a:cxn>
              <a:cxn ang="0">
                <a:pos x="65" y="47"/>
              </a:cxn>
              <a:cxn ang="0">
                <a:pos x="50" y="28"/>
              </a:cxn>
              <a:cxn ang="0">
                <a:pos x="31" y="12"/>
              </a:cxn>
              <a:cxn ang="0">
                <a:pos x="10" y="0"/>
              </a:cxn>
              <a:cxn ang="0">
                <a:pos x="0" y="24"/>
              </a:cxn>
              <a:cxn ang="0">
                <a:pos x="15" y="34"/>
              </a:cxn>
              <a:cxn ang="0">
                <a:pos x="29" y="47"/>
              </a:cxn>
              <a:cxn ang="0">
                <a:pos x="42" y="63"/>
              </a:cxn>
              <a:cxn ang="0">
                <a:pos x="55" y="79"/>
              </a:cxn>
              <a:cxn ang="0">
                <a:pos x="68" y="98"/>
              </a:cxn>
              <a:cxn ang="0">
                <a:pos x="81" y="119"/>
              </a:cxn>
              <a:cxn ang="0">
                <a:pos x="96" y="138"/>
              </a:cxn>
              <a:cxn ang="0">
                <a:pos x="113" y="155"/>
              </a:cxn>
              <a:cxn ang="0">
                <a:pos x="113" y="155"/>
              </a:cxn>
              <a:cxn ang="0">
                <a:pos x="131" y="135"/>
              </a:cxn>
            </a:cxnLst>
            <a:rect l="0" t="0" r="r" b="b"/>
            <a:pathLst>
              <a:path w="131" h="155">
                <a:moveTo>
                  <a:pt x="131" y="135"/>
                </a:moveTo>
                <a:lnTo>
                  <a:pt x="131" y="135"/>
                </a:lnTo>
                <a:lnTo>
                  <a:pt x="116" y="120"/>
                </a:lnTo>
                <a:lnTo>
                  <a:pt x="103" y="102"/>
                </a:lnTo>
                <a:lnTo>
                  <a:pt x="90" y="84"/>
                </a:lnTo>
                <a:lnTo>
                  <a:pt x="77" y="65"/>
                </a:lnTo>
                <a:lnTo>
                  <a:pt x="65" y="47"/>
                </a:lnTo>
                <a:lnTo>
                  <a:pt x="50" y="28"/>
                </a:lnTo>
                <a:lnTo>
                  <a:pt x="31" y="12"/>
                </a:lnTo>
                <a:lnTo>
                  <a:pt x="10" y="0"/>
                </a:lnTo>
                <a:lnTo>
                  <a:pt x="0" y="24"/>
                </a:lnTo>
                <a:lnTo>
                  <a:pt x="15" y="34"/>
                </a:lnTo>
                <a:lnTo>
                  <a:pt x="29" y="47"/>
                </a:lnTo>
                <a:lnTo>
                  <a:pt x="42" y="63"/>
                </a:lnTo>
                <a:lnTo>
                  <a:pt x="55" y="79"/>
                </a:lnTo>
                <a:lnTo>
                  <a:pt x="68" y="98"/>
                </a:lnTo>
                <a:lnTo>
                  <a:pt x="81" y="119"/>
                </a:lnTo>
                <a:lnTo>
                  <a:pt x="96" y="138"/>
                </a:lnTo>
                <a:lnTo>
                  <a:pt x="113" y="155"/>
                </a:lnTo>
                <a:lnTo>
                  <a:pt x="113" y="155"/>
                </a:lnTo>
                <a:lnTo>
                  <a:pt x="131" y="1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1" name="Freeform 360"/>
          <p:cNvSpPr>
            <a:spLocks/>
          </p:cNvSpPr>
          <p:nvPr/>
        </p:nvSpPr>
        <p:spPr bwMode="auto">
          <a:xfrm>
            <a:off x="7099300" y="5414274"/>
            <a:ext cx="6350" cy="15875"/>
          </a:xfrm>
          <a:custGeom>
            <a:avLst/>
            <a:gdLst/>
            <a:ahLst/>
            <a:cxnLst>
              <a:cxn ang="0">
                <a:pos x="49" y="126"/>
              </a:cxn>
              <a:cxn ang="0">
                <a:pos x="50" y="127"/>
              </a:cxn>
              <a:cxn ang="0">
                <a:pos x="45" y="115"/>
              </a:cxn>
              <a:cxn ang="0">
                <a:pos x="43" y="101"/>
              </a:cxn>
              <a:cxn ang="0">
                <a:pos x="43" y="86"/>
              </a:cxn>
              <a:cxn ang="0">
                <a:pos x="44" y="69"/>
              </a:cxn>
              <a:cxn ang="0">
                <a:pos x="42" y="51"/>
              </a:cxn>
              <a:cxn ang="0">
                <a:pos x="40" y="34"/>
              </a:cxn>
              <a:cxn ang="0">
                <a:pos x="32" y="16"/>
              </a:cxn>
              <a:cxn ang="0">
                <a:pos x="18" y="0"/>
              </a:cxn>
              <a:cxn ang="0">
                <a:pos x="0" y="20"/>
              </a:cxn>
              <a:cxn ang="0">
                <a:pos x="9" y="30"/>
              </a:cxn>
              <a:cxn ang="0">
                <a:pos x="13" y="40"/>
              </a:cxn>
              <a:cxn ang="0">
                <a:pos x="15" y="53"/>
              </a:cxn>
              <a:cxn ang="0">
                <a:pos x="15" y="69"/>
              </a:cxn>
              <a:cxn ang="0">
                <a:pos x="14" y="86"/>
              </a:cxn>
              <a:cxn ang="0">
                <a:pos x="16" y="103"/>
              </a:cxn>
              <a:cxn ang="0">
                <a:pos x="18" y="121"/>
              </a:cxn>
              <a:cxn ang="0">
                <a:pos x="26" y="140"/>
              </a:cxn>
              <a:cxn ang="0">
                <a:pos x="27" y="141"/>
              </a:cxn>
              <a:cxn ang="0">
                <a:pos x="49" y="126"/>
              </a:cxn>
            </a:cxnLst>
            <a:rect l="0" t="0" r="r" b="b"/>
            <a:pathLst>
              <a:path w="50" h="141">
                <a:moveTo>
                  <a:pt x="49" y="126"/>
                </a:moveTo>
                <a:lnTo>
                  <a:pt x="50" y="127"/>
                </a:lnTo>
                <a:lnTo>
                  <a:pt x="45" y="115"/>
                </a:lnTo>
                <a:lnTo>
                  <a:pt x="43" y="101"/>
                </a:lnTo>
                <a:lnTo>
                  <a:pt x="43" y="86"/>
                </a:lnTo>
                <a:lnTo>
                  <a:pt x="44" y="69"/>
                </a:lnTo>
                <a:lnTo>
                  <a:pt x="42" y="51"/>
                </a:lnTo>
                <a:lnTo>
                  <a:pt x="40" y="34"/>
                </a:lnTo>
                <a:lnTo>
                  <a:pt x="32" y="16"/>
                </a:lnTo>
                <a:lnTo>
                  <a:pt x="18" y="0"/>
                </a:lnTo>
                <a:lnTo>
                  <a:pt x="0" y="20"/>
                </a:lnTo>
                <a:lnTo>
                  <a:pt x="9" y="30"/>
                </a:lnTo>
                <a:lnTo>
                  <a:pt x="13" y="40"/>
                </a:lnTo>
                <a:lnTo>
                  <a:pt x="15" y="53"/>
                </a:lnTo>
                <a:lnTo>
                  <a:pt x="15" y="69"/>
                </a:lnTo>
                <a:lnTo>
                  <a:pt x="14" y="86"/>
                </a:lnTo>
                <a:lnTo>
                  <a:pt x="16" y="103"/>
                </a:lnTo>
                <a:lnTo>
                  <a:pt x="18" y="121"/>
                </a:lnTo>
                <a:lnTo>
                  <a:pt x="26" y="140"/>
                </a:lnTo>
                <a:lnTo>
                  <a:pt x="27" y="141"/>
                </a:lnTo>
                <a:lnTo>
                  <a:pt x="49" y="12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2" name="Freeform 361"/>
          <p:cNvSpPr>
            <a:spLocks/>
          </p:cNvSpPr>
          <p:nvPr/>
        </p:nvSpPr>
        <p:spPr bwMode="auto">
          <a:xfrm>
            <a:off x="7102475" y="5428561"/>
            <a:ext cx="6350" cy="3175"/>
          </a:xfrm>
          <a:custGeom>
            <a:avLst/>
            <a:gdLst/>
            <a:ahLst/>
            <a:cxnLst>
              <a:cxn ang="0">
                <a:pos x="46" y="29"/>
              </a:cxn>
              <a:cxn ang="0">
                <a:pos x="46" y="29"/>
              </a:cxn>
              <a:cxn ang="0">
                <a:pos x="40" y="18"/>
              </a:cxn>
              <a:cxn ang="0">
                <a:pos x="32" y="10"/>
              </a:cxn>
              <a:cxn ang="0">
                <a:pos x="27" y="5"/>
              </a:cxn>
              <a:cxn ang="0">
                <a:pos x="22" y="0"/>
              </a:cxn>
              <a:cxn ang="0">
                <a:pos x="0" y="15"/>
              </a:cxn>
              <a:cxn ang="0">
                <a:pos x="7" y="24"/>
              </a:cxn>
              <a:cxn ang="0">
                <a:pos x="14" y="31"/>
              </a:cxn>
              <a:cxn ang="0">
                <a:pos x="20" y="36"/>
              </a:cxn>
              <a:cxn ang="0">
                <a:pos x="22" y="39"/>
              </a:cxn>
              <a:cxn ang="0">
                <a:pos x="22" y="39"/>
              </a:cxn>
              <a:cxn ang="0">
                <a:pos x="46" y="29"/>
              </a:cxn>
            </a:cxnLst>
            <a:rect l="0" t="0" r="r" b="b"/>
            <a:pathLst>
              <a:path w="46" h="39">
                <a:moveTo>
                  <a:pt x="46" y="29"/>
                </a:moveTo>
                <a:lnTo>
                  <a:pt x="46" y="29"/>
                </a:lnTo>
                <a:lnTo>
                  <a:pt x="40" y="18"/>
                </a:lnTo>
                <a:lnTo>
                  <a:pt x="32" y="10"/>
                </a:lnTo>
                <a:lnTo>
                  <a:pt x="27" y="5"/>
                </a:lnTo>
                <a:lnTo>
                  <a:pt x="22" y="0"/>
                </a:lnTo>
                <a:lnTo>
                  <a:pt x="0" y="15"/>
                </a:lnTo>
                <a:lnTo>
                  <a:pt x="7" y="24"/>
                </a:lnTo>
                <a:lnTo>
                  <a:pt x="14" y="31"/>
                </a:lnTo>
                <a:lnTo>
                  <a:pt x="20" y="36"/>
                </a:lnTo>
                <a:lnTo>
                  <a:pt x="22" y="39"/>
                </a:lnTo>
                <a:lnTo>
                  <a:pt x="22" y="39"/>
                </a:lnTo>
                <a:lnTo>
                  <a:pt x="46" y="2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3" name="Freeform 362"/>
          <p:cNvSpPr>
            <a:spLocks/>
          </p:cNvSpPr>
          <p:nvPr/>
        </p:nvSpPr>
        <p:spPr bwMode="auto">
          <a:xfrm>
            <a:off x="7105650" y="5431736"/>
            <a:ext cx="7938" cy="25400"/>
          </a:xfrm>
          <a:custGeom>
            <a:avLst/>
            <a:gdLst/>
            <a:ahLst/>
            <a:cxnLst>
              <a:cxn ang="0">
                <a:pos x="41" y="178"/>
              </a:cxn>
              <a:cxn ang="0">
                <a:pos x="61" y="187"/>
              </a:cxn>
              <a:cxn ang="0">
                <a:pos x="57" y="165"/>
              </a:cxn>
              <a:cxn ang="0">
                <a:pos x="53" y="143"/>
              </a:cxn>
              <a:cxn ang="0">
                <a:pos x="50" y="119"/>
              </a:cxn>
              <a:cxn ang="0">
                <a:pos x="47" y="95"/>
              </a:cxn>
              <a:cxn ang="0">
                <a:pos x="44" y="71"/>
              </a:cxn>
              <a:cxn ang="0">
                <a:pos x="39" y="46"/>
              </a:cxn>
              <a:cxn ang="0">
                <a:pos x="33" y="23"/>
              </a:cxn>
              <a:cxn ang="0">
                <a:pos x="24" y="0"/>
              </a:cxn>
              <a:cxn ang="0">
                <a:pos x="0" y="10"/>
              </a:cxn>
              <a:cxn ang="0">
                <a:pos x="7" y="31"/>
              </a:cxn>
              <a:cxn ang="0">
                <a:pos x="13" y="52"/>
              </a:cxn>
              <a:cxn ang="0">
                <a:pos x="18" y="75"/>
              </a:cxn>
              <a:cxn ang="0">
                <a:pos x="21" y="97"/>
              </a:cxn>
              <a:cxn ang="0">
                <a:pos x="24" y="121"/>
              </a:cxn>
              <a:cxn ang="0">
                <a:pos x="26" y="145"/>
              </a:cxn>
              <a:cxn ang="0">
                <a:pos x="30" y="169"/>
              </a:cxn>
              <a:cxn ang="0">
                <a:pos x="34" y="193"/>
              </a:cxn>
              <a:cxn ang="0">
                <a:pos x="54" y="202"/>
              </a:cxn>
              <a:cxn ang="0">
                <a:pos x="34" y="193"/>
              </a:cxn>
              <a:cxn ang="0">
                <a:pos x="38" y="210"/>
              </a:cxn>
              <a:cxn ang="0">
                <a:pos x="54" y="202"/>
              </a:cxn>
              <a:cxn ang="0">
                <a:pos x="41" y="178"/>
              </a:cxn>
            </a:cxnLst>
            <a:rect l="0" t="0" r="r" b="b"/>
            <a:pathLst>
              <a:path w="61" h="210">
                <a:moveTo>
                  <a:pt x="41" y="178"/>
                </a:moveTo>
                <a:lnTo>
                  <a:pt x="61" y="187"/>
                </a:lnTo>
                <a:lnTo>
                  <a:pt x="57" y="165"/>
                </a:lnTo>
                <a:lnTo>
                  <a:pt x="53" y="143"/>
                </a:lnTo>
                <a:lnTo>
                  <a:pt x="50" y="119"/>
                </a:lnTo>
                <a:lnTo>
                  <a:pt x="47" y="95"/>
                </a:lnTo>
                <a:lnTo>
                  <a:pt x="44" y="71"/>
                </a:lnTo>
                <a:lnTo>
                  <a:pt x="39" y="46"/>
                </a:lnTo>
                <a:lnTo>
                  <a:pt x="33" y="23"/>
                </a:lnTo>
                <a:lnTo>
                  <a:pt x="24" y="0"/>
                </a:lnTo>
                <a:lnTo>
                  <a:pt x="0" y="10"/>
                </a:lnTo>
                <a:lnTo>
                  <a:pt x="7" y="31"/>
                </a:lnTo>
                <a:lnTo>
                  <a:pt x="13" y="52"/>
                </a:lnTo>
                <a:lnTo>
                  <a:pt x="18" y="75"/>
                </a:lnTo>
                <a:lnTo>
                  <a:pt x="21" y="97"/>
                </a:lnTo>
                <a:lnTo>
                  <a:pt x="24" y="121"/>
                </a:lnTo>
                <a:lnTo>
                  <a:pt x="26" y="145"/>
                </a:lnTo>
                <a:lnTo>
                  <a:pt x="30" y="169"/>
                </a:lnTo>
                <a:lnTo>
                  <a:pt x="34" y="193"/>
                </a:lnTo>
                <a:lnTo>
                  <a:pt x="54" y="202"/>
                </a:lnTo>
                <a:lnTo>
                  <a:pt x="34" y="193"/>
                </a:lnTo>
                <a:lnTo>
                  <a:pt x="38" y="210"/>
                </a:lnTo>
                <a:lnTo>
                  <a:pt x="54" y="202"/>
                </a:lnTo>
                <a:lnTo>
                  <a:pt x="41" y="17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4" name="Freeform 363"/>
          <p:cNvSpPr>
            <a:spLocks/>
          </p:cNvSpPr>
          <p:nvPr/>
        </p:nvSpPr>
        <p:spPr bwMode="auto">
          <a:xfrm>
            <a:off x="7112000" y="5450786"/>
            <a:ext cx="4763" cy="4763"/>
          </a:xfrm>
          <a:custGeom>
            <a:avLst/>
            <a:gdLst/>
            <a:ahLst/>
            <a:cxnLst>
              <a:cxn ang="0">
                <a:pos x="56" y="9"/>
              </a:cxn>
              <a:cxn ang="0">
                <a:pos x="56" y="9"/>
              </a:cxn>
              <a:cxn ang="0">
                <a:pos x="47" y="3"/>
              </a:cxn>
              <a:cxn ang="0">
                <a:pos x="39" y="1"/>
              </a:cxn>
              <a:cxn ang="0">
                <a:pos x="34" y="0"/>
              </a:cxn>
              <a:cxn ang="0">
                <a:pos x="27" y="1"/>
              </a:cxn>
              <a:cxn ang="0">
                <a:pos x="19" y="3"/>
              </a:cxn>
              <a:cxn ang="0">
                <a:pos x="14" y="5"/>
              </a:cxn>
              <a:cxn ang="0">
                <a:pos x="6" y="8"/>
              </a:cxn>
              <a:cxn ang="0">
                <a:pos x="0" y="11"/>
              </a:cxn>
              <a:cxn ang="0">
                <a:pos x="13" y="35"/>
              </a:cxn>
              <a:cxn ang="0">
                <a:pos x="17" y="32"/>
              </a:cxn>
              <a:cxn ang="0">
                <a:pos x="22" y="31"/>
              </a:cxn>
              <a:cxn ang="0">
                <a:pos x="27" y="29"/>
              </a:cxn>
              <a:cxn ang="0">
                <a:pos x="31" y="27"/>
              </a:cxn>
              <a:cxn ang="0">
                <a:pos x="34" y="28"/>
              </a:cxn>
              <a:cxn ang="0">
                <a:pos x="37" y="27"/>
              </a:cxn>
              <a:cxn ang="0">
                <a:pos x="37" y="27"/>
              </a:cxn>
              <a:cxn ang="0">
                <a:pos x="34" y="25"/>
              </a:cxn>
              <a:cxn ang="0">
                <a:pos x="34" y="25"/>
              </a:cxn>
              <a:cxn ang="0">
                <a:pos x="56" y="9"/>
              </a:cxn>
            </a:cxnLst>
            <a:rect l="0" t="0" r="r" b="b"/>
            <a:pathLst>
              <a:path w="56" h="35">
                <a:moveTo>
                  <a:pt x="56" y="9"/>
                </a:moveTo>
                <a:lnTo>
                  <a:pt x="56" y="9"/>
                </a:lnTo>
                <a:lnTo>
                  <a:pt x="47" y="3"/>
                </a:lnTo>
                <a:lnTo>
                  <a:pt x="39" y="1"/>
                </a:lnTo>
                <a:lnTo>
                  <a:pt x="34" y="0"/>
                </a:lnTo>
                <a:lnTo>
                  <a:pt x="27" y="1"/>
                </a:lnTo>
                <a:lnTo>
                  <a:pt x="19" y="3"/>
                </a:lnTo>
                <a:lnTo>
                  <a:pt x="14" y="5"/>
                </a:lnTo>
                <a:lnTo>
                  <a:pt x="6" y="8"/>
                </a:lnTo>
                <a:lnTo>
                  <a:pt x="0" y="11"/>
                </a:lnTo>
                <a:lnTo>
                  <a:pt x="13" y="35"/>
                </a:lnTo>
                <a:lnTo>
                  <a:pt x="17" y="32"/>
                </a:lnTo>
                <a:lnTo>
                  <a:pt x="22" y="31"/>
                </a:lnTo>
                <a:lnTo>
                  <a:pt x="27" y="29"/>
                </a:lnTo>
                <a:lnTo>
                  <a:pt x="31" y="27"/>
                </a:lnTo>
                <a:lnTo>
                  <a:pt x="34" y="28"/>
                </a:lnTo>
                <a:lnTo>
                  <a:pt x="37" y="27"/>
                </a:lnTo>
                <a:lnTo>
                  <a:pt x="37" y="27"/>
                </a:lnTo>
                <a:lnTo>
                  <a:pt x="34" y="25"/>
                </a:lnTo>
                <a:lnTo>
                  <a:pt x="34" y="25"/>
                </a:lnTo>
                <a:lnTo>
                  <a:pt x="56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" name="Freeform 364"/>
          <p:cNvSpPr>
            <a:spLocks/>
          </p:cNvSpPr>
          <p:nvPr/>
        </p:nvSpPr>
        <p:spPr bwMode="auto">
          <a:xfrm>
            <a:off x="7115175" y="5452374"/>
            <a:ext cx="17463" cy="7937"/>
          </a:xfrm>
          <a:custGeom>
            <a:avLst/>
            <a:gdLst/>
            <a:ahLst/>
            <a:cxnLst>
              <a:cxn ang="0">
                <a:pos x="147" y="50"/>
              </a:cxn>
              <a:cxn ang="0">
                <a:pos x="147" y="50"/>
              </a:cxn>
              <a:cxn ang="0">
                <a:pos x="127" y="39"/>
              </a:cxn>
              <a:cxn ang="0">
                <a:pos x="108" y="33"/>
              </a:cxn>
              <a:cxn ang="0">
                <a:pos x="91" y="30"/>
              </a:cxn>
              <a:cxn ang="0">
                <a:pos x="74" y="28"/>
              </a:cxn>
              <a:cxn ang="0">
                <a:pos x="60" y="26"/>
              </a:cxn>
              <a:cxn ang="0">
                <a:pos x="46" y="21"/>
              </a:cxn>
              <a:cxn ang="0">
                <a:pos x="34" y="14"/>
              </a:cxn>
              <a:cxn ang="0">
                <a:pos x="22" y="0"/>
              </a:cxn>
              <a:cxn ang="0">
                <a:pos x="0" y="16"/>
              </a:cxn>
              <a:cxn ang="0">
                <a:pos x="16" y="34"/>
              </a:cxn>
              <a:cxn ang="0">
                <a:pos x="34" y="46"/>
              </a:cxn>
              <a:cxn ang="0">
                <a:pos x="53" y="53"/>
              </a:cxn>
              <a:cxn ang="0">
                <a:pos x="72" y="55"/>
              </a:cxn>
              <a:cxn ang="0">
                <a:pos x="87" y="57"/>
              </a:cxn>
              <a:cxn ang="0">
                <a:pos x="102" y="60"/>
              </a:cxn>
              <a:cxn ang="0">
                <a:pos x="117" y="64"/>
              </a:cxn>
              <a:cxn ang="0">
                <a:pos x="130" y="72"/>
              </a:cxn>
              <a:cxn ang="0">
                <a:pos x="130" y="72"/>
              </a:cxn>
              <a:cxn ang="0">
                <a:pos x="147" y="50"/>
              </a:cxn>
            </a:cxnLst>
            <a:rect l="0" t="0" r="r" b="b"/>
            <a:pathLst>
              <a:path w="147" h="72">
                <a:moveTo>
                  <a:pt x="147" y="50"/>
                </a:moveTo>
                <a:lnTo>
                  <a:pt x="147" y="50"/>
                </a:lnTo>
                <a:lnTo>
                  <a:pt x="127" y="39"/>
                </a:lnTo>
                <a:lnTo>
                  <a:pt x="108" y="33"/>
                </a:lnTo>
                <a:lnTo>
                  <a:pt x="91" y="30"/>
                </a:lnTo>
                <a:lnTo>
                  <a:pt x="74" y="28"/>
                </a:lnTo>
                <a:lnTo>
                  <a:pt x="60" y="26"/>
                </a:lnTo>
                <a:lnTo>
                  <a:pt x="46" y="21"/>
                </a:lnTo>
                <a:lnTo>
                  <a:pt x="34" y="14"/>
                </a:lnTo>
                <a:lnTo>
                  <a:pt x="22" y="0"/>
                </a:lnTo>
                <a:lnTo>
                  <a:pt x="0" y="16"/>
                </a:lnTo>
                <a:lnTo>
                  <a:pt x="16" y="34"/>
                </a:lnTo>
                <a:lnTo>
                  <a:pt x="34" y="46"/>
                </a:lnTo>
                <a:lnTo>
                  <a:pt x="53" y="53"/>
                </a:lnTo>
                <a:lnTo>
                  <a:pt x="72" y="55"/>
                </a:lnTo>
                <a:lnTo>
                  <a:pt x="87" y="57"/>
                </a:lnTo>
                <a:lnTo>
                  <a:pt x="102" y="60"/>
                </a:lnTo>
                <a:lnTo>
                  <a:pt x="117" y="64"/>
                </a:lnTo>
                <a:lnTo>
                  <a:pt x="130" y="72"/>
                </a:lnTo>
                <a:lnTo>
                  <a:pt x="130" y="72"/>
                </a:lnTo>
                <a:lnTo>
                  <a:pt x="147" y="5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6" name="Freeform 365"/>
          <p:cNvSpPr>
            <a:spLocks/>
          </p:cNvSpPr>
          <p:nvPr/>
        </p:nvSpPr>
        <p:spPr bwMode="auto">
          <a:xfrm>
            <a:off x="7129463" y="5457136"/>
            <a:ext cx="4762" cy="12700"/>
          </a:xfrm>
          <a:custGeom>
            <a:avLst/>
            <a:gdLst/>
            <a:ahLst/>
            <a:cxnLst>
              <a:cxn ang="0">
                <a:pos x="27" y="100"/>
              </a:cxn>
              <a:cxn ang="0">
                <a:pos x="27" y="100"/>
              </a:cxn>
              <a:cxn ang="0">
                <a:pos x="29" y="93"/>
              </a:cxn>
              <a:cxn ang="0">
                <a:pos x="33" y="82"/>
              </a:cxn>
              <a:cxn ang="0">
                <a:pos x="37" y="70"/>
              </a:cxn>
              <a:cxn ang="0">
                <a:pos x="42" y="57"/>
              </a:cxn>
              <a:cxn ang="0">
                <a:pos x="45" y="42"/>
              </a:cxn>
              <a:cxn ang="0">
                <a:pos x="45" y="29"/>
              </a:cxn>
              <a:cxn ang="0">
                <a:pos x="41" y="13"/>
              </a:cxn>
              <a:cxn ang="0">
                <a:pos x="29" y="0"/>
              </a:cxn>
              <a:cxn ang="0">
                <a:pos x="12" y="22"/>
              </a:cxn>
              <a:cxn ang="0">
                <a:pos x="16" y="27"/>
              </a:cxn>
              <a:cxn ang="0">
                <a:pos x="18" y="31"/>
              </a:cxn>
              <a:cxn ang="0">
                <a:pos x="18" y="40"/>
              </a:cxn>
              <a:cxn ang="0">
                <a:pos x="15" y="49"/>
              </a:cxn>
              <a:cxn ang="0">
                <a:pos x="10" y="61"/>
              </a:cxn>
              <a:cxn ang="0">
                <a:pos x="6" y="74"/>
              </a:cxn>
              <a:cxn ang="0">
                <a:pos x="2" y="87"/>
              </a:cxn>
              <a:cxn ang="0">
                <a:pos x="0" y="100"/>
              </a:cxn>
              <a:cxn ang="0">
                <a:pos x="0" y="100"/>
              </a:cxn>
              <a:cxn ang="0">
                <a:pos x="27" y="100"/>
              </a:cxn>
            </a:cxnLst>
            <a:rect l="0" t="0" r="r" b="b"/>
            <a:pathLst>
              <a:path w="45" h="100">
                <a:moveTo>
                  <a:pt x="27" y="100"/>
                </a:moveTo>
                <a:lnTo>
                  <a:pt x="27" y="100"/>
                </a:lnTo>
                <a:lnTo>
                  <a:pt x="29" y="93"/>
                </a:lnTo>
                <a:lnTo>
                  <a:pt x="33" y="82"/>
                </a:lnTo>
                <a:lnTo>
                  <a:pt x="37" y="70"/>
                </a:lnTo>
                <a:lnTo>
                  <a:pt x="42" y="57"/>
                </a:lnTo>
                <a:lnTo>
                  <a:pt x="45" y="42"/>
                </a:lnTo>
                <a:lnTo>
                  <a:pt x="45" y="29"/>
                </a:lnTo>
                <a:lnTo>
                  <a:pt x="41" y="13"/>
                </a:lnTo>
                <a:lnTo>
                  <a:pt x="29" y="0"/>
                </a:lnTo>
                <a:lnTo>
                  <a:pt x="12" y="22"/>
                </a:lnTo>
                <a:lnTo>
                  <a:pt x="16" y="27"/>
                </a:lnTo>
                <a:lnTo>
                  <a:pt x="18" y="31"/>
                </a:lnTo>
                <a:lnTo>
                  <a:pt x="18" y="40"/>
                </a:lnTo>
                <a:lnTo>
                  <a:pt x="15" y="49"/>
                </a:lnTo>
                <a:lnTo>
                  <a:pt x="10" y="61"/>
                </a:lnTo>
                <a:lnTo>
                  <a:pt x="6" y="74"/>
                </a:lnTo>
                <a:lnTo>
                  <a:pt x="2" y="87"/>
                </a:lnTo>
                <a:lnTo>
                  <a:pt x="0" y="100"/>
                </a:lnTo>
                <a:lnTo>
                  <a:pt x="0" y="100"/>
                </a:lnTo>
                <a:lnTo>
                  <a:pt x="27" y="10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7" name="Freeform 366"/>
          <p:cNvSpPr>
            <a:spLocks/>
          </p:cNvSpPr>
          <p:nvPr/>
        </p:nvSpPr>
        <p:spPr bwMode="auto">
          <a:xfrm>
            <a:off x="7129463" y="5469836"/>
            <a:ext cx="14287" cy="11113"/>
          </a:xfrm>
          <a:custGeom>
            <a:avLst/>
            <a:gdLst/>
            <a:ahLst/>
            <a:cxnLst>
              <a:cxn ang="0">
                <a:pos x="121" y="71"/>
              </a:cxn>
              <a:cxn ang="0">
                <a:pos x="104" y="62"/>
              </a:cxn>
              <a:cxn ang="0">
                <a:pos x="87" y="64"/>
              </a:cxn>
              <a:cxn ang="0">
                <a:pos x="72" y="62"/>
              </a:cxn>
              <a:cxn ang="0">
                <a:pos x="59" y="57"/>
              </a:cxn>
              <a:cxn ang="0">
                <a:pos x="48" y="49"/>
              </a:cxn>
              <a:cxn ang="0">
                <a:pos x="39" y="37"/>
              </a:cxn>
              <a:cxn ang="0">
                <a:pos x="32" y="26"/>
              </a:cxn>
              <a:cxn ang="0">
                <a:pos x="28" y="13"/>
              </a:cxn>
              <a:cxn ang="0">
                <a:pos x="27" y="0"/>
              </a:cxn>
              <a:cxn ang="0">
                <a:pos x="0" y="0"/>
              </a:cxn>
              <a:cxn ang="0">
                <a:pos x="1" y="17"/>
              </a:cxn>
              <a:cxn ang="0">
                <a:pos x="7" y="36"/>
              </a:cxn>
              <a:cxn ang="0">
                <a:pos x="16" y="54"/>
              </a:cxn>
              <a:cxn ang="0">
                <a:pos x="30" y="69"/>
              </a:cxn>
              <a:cxn ang="0">
                <a:pos x="47" y="81"/>
              </a:cxn>
              <a:cxn ang="0">
                <a:pos x="66" y="88"/>
              </a:cxn>
              <a:cxn ang="0">
                <a:pos x="87" y="92"/>
              </a:cxn>
              <a:cxn ang="0">
                <a:pos x="111" y="88"/>
              </a:cxn>
              <a:cxn ang="0">
                <a:pos x="94" y="79"/>
              </a:cxn>
              <a:cxn ang="0">
                <a:pos x="121" y="71"/>
              </a:cxn>
              <a:cxn ang="0">
                <a:pos x="117" y="59"/>
              </a:cxn>
              <a:cxn ang="0">
                <a:pos x="104" y="62"/>
              </a:cxn>
              <a:cxn ang="0">
                <a:pos x="121" y="71"/>
              </a:cxn>
            </a:cxnLst>
            <a:rect l="0" t="0" r="r" b="b"/>
            <a:pathLst>
              <a:path w="121" h="92">
                <a:moveTo>
                  <a:pt x="121" y="71"/>
                </a:moveTo>
                <a:lnTo>
                  <a:pt x="104" y="62"/>
                </a:lnTo>
                <a:lnTo>
                  <a:pt x="87" y="64"/>
                </a:lnTo>
                <a:lnTo>
                  <a:pt x="72" y="62"/>
                </a:lnTo>
                <a:lnTo>
                  <a:pt x="59" y="57"/>
                </a:lnTo>
                <a:lnTo>
                  <a:pt x="48" y="49"/>
                </a:lnTo>
                <a:lnTo>
                  <a:pt x="39" y="37"/>
                </a:lnTo>
                <a:lnTo>
                  <a:pt x="32" y="26"/>
                </a:lnTo>
                <a:lnTo>
                  <a:pt x="28" y="13"/>
                </a:lnTo>
                <a:lnTo>
                  <a:pt x="27" y="0"/>
                </a:lnTo>
                <a:lnTo>
                  <a:pt x="0" y="0"/>
                </a:lnTo>
                <a:lnTo>
                  <a:pt x="1" y="17"/>
                </a:lnTo>
                <a:lnTo>
                  <a:pt x="7" y="36"/>
                </a:lnTo>
                <a:lnTo>
                  <a:pt x="16" y="54"/>
                </a:lnTo>
                <a:lnTo>
                  <a:pt x="30" y="69"/>
                </a:lnTo>
                <a:lnTo>
                  <a:pt x="47" y="81"/>
                </a:lnTo>
                <a:lnTo>
                  <a:pt x="66" y="88"/>
                </a:lnTo>
                <a:lnTo>
                  <a:pt x="87" y="92"/>
                </a:lnTo>
                <a:lnTo>
                  <a:pt x="111" y="88"/>
                </a:lnTo>
                <a:lnTo>
                  <a:pt x="94" y="79"/>
                </a:lnTo>
                <a:lnTo>
                  <a:pt x="121" y="71"/>
                </a:lnTo>
                <a:lnTo>
                  <a:pt x="117" y="59"/>
                </a:lnTo>
                <a:lnTo>
                  <a:pt x="104" y="62"/>
                </a:lnTo>
                <a:lnTo>
                  <a:pt x="121" y="7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" name="Freeform 367"/>
          <p:cNvSpPr>
            <a:spLocks/>
          </p:cNvSpPr>
          <p:nvPr/>
        </p:nvSpPr>
        <p:spPr bwMode="auto">
          <a:xfrm>
            <a:off x="7140575" y="5479361"/>
            <a:ext cx="15875" cy="20638"/>
          </a:xfrm>
          <a:custGeom>
            <a:avLst/>
            <a:gdLst/>
            <a:ahLst/>
            <a:cxnLst>
              <a:cxn ang="0">
                <a:pos x="135" y="179"/>
              </a:cxn>
              <a:cxn ang="0">
                <a:pos x="135" y="179"/>
              </a:cxn>
              <a:cxn ang="0">
                <a:pos x="125" y="152"/>
              </a:cxn>
              <a:cxn ang="0">
                <a:pos x="111" y="127"/>
              </a:cxn>
              <a:cxn ang="0">
                <a:pos x="96" y="105"/>
              </a:cxn>
              <a:cxn ang="0">
                <a:pos x="78" y="84"/>
              </a:cxn>
              <a:cxn ang="0">
                <a:pos x="63" y="64"/>
              </a:cxn>
              <a:cxn ang="0">
                <a:pos x="48" y="43"/>
              </a:cxn>
              <a:cxn ang="0">
                <a:pos x="36" y="22"/>
              </a:cxn>
              <a:cxn ang="0">
                <a:pos x="27" y="0"/>
              </a:cxn>
              <a:cxn ang="0">
                <a:pos x="0" y="8"/>
              </a:cxn>
              <a:cxn ang="0">
                <a:pos x="11" y="34"/>
              </a:cxn>
              <a:cxn ang="0">
                <a:pos x="26" y="58"/>
              </a:cxn>
              <a:cxn ang="0">
                <a:pos x="41" y="80"/>
              </a:cxn>
              <a:cxn ang="0">
                <a:pos x="58" y="100"/>
              </a:cxn>
              <a:cxn ang="0">
                <a:pos x="73" y="121"/>
              </a:cxn>
              <a:cxn ang="0">
                <a:pos x="88" y="142"/>
              </a:cxn>
              <a:cxn ang="0">
                <a:pos x="101" y="162"/>
              </a:cxn>
              <a:cxn ang="0">
                <a:pos x="109" y="185"/>
              </a:cxn>
              <a:cxn ang="0">
                <a:pos x="109" y="185"/>
              </a:cxn>
              <a:cxn ang="0">
                <a:pos x="135" y="179"/>
              </a:cxn>
            </a:cxnLst>
            <a:rect l="0" t="0" r="r" b="b"/>
            <a:pathLst>
              <a:path w="135" h="185">
                <a:moveTo>
                  <a:pt x="135" y="179"/>
                </a:moveTo>
                <a:lnTo>
                  <a:pt x="135" y="179"/>
                </a:lnTo>
                <a:lnTo>
                  <a:pt x="125" y="152"/>
                </a:lnTo>
                <a:lnTo>
                  <a:pt x="111" y="127"/>
                </a:lnTo>
                <a:lnTo>
                  <a:pt x="96" y="105"/>
                </a:lnTo>
                <a:lnTo>
                  <a:pt x="78" y="84"/>
                </a:lnTo>
                <a:lnTo>
                  <a:pt x="63" y="64"/>
                </a:lnTo>
                <a:lnTo>
                  <a:pt x="48" y="43"/>
                </a:lnTo>
                <a:lnTo>
                  <a:pt x="36" y="22"/>
                </a:lnTo>
                <a:lnTo>
                  <a:pt x="27" y="0"/>
                </a:lnTo>
                <a:lnTo>
                  <a:pt x="0" y="8"/>
                </a:lnTo>
                <a:lnTo>
                  <a:pt x="11" y="34"/>
                </a:lnTo>
                <a:lnTo>
                  <a:pt x="26" y="58"/>
                </a:lnTo>
                <a:lnTo>
                  <a:pt x="41" y="80"/>
                </a:lnTo>
                <a:lnTo>
                  <a:pt x="58" y="100"/>
                </a:lnTo>
                <a:lnTo>
                  <a:pt x="73" y="121"/>
                </a:lnTo>
                <a:lnTo>
                  <a:pt x="88" y="142"/>
                </a:lnTo>
                <a:lnTo>
                  <a:pt x="101" y="162"/>
                </a:lnTo>
                <a:lnTo>
                  <a:pt x="109" y="185"/>
                </a:lnTo>
                <a:lnTo>
                  <a:pt x="109" y="185"/>
                </a:lnTo>
                <a:lnTo>
                  <a:pt x="135" y="17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" name="Freeform 368"/>
          <p:cNvSpPr>
            <a:spLocks/>
          </p:cNvSpPr>
          <p:nvPr/>
        </p:nvSpPr>
        <p:spPr bwMode="auto">
          <a:xfrm>
            <a:off x="7153275" y="5499999"/>
            <a:ext cx="4763" cy="6350"/>
          </a:xfrm>
          <a:custGeom>
            <a:avLst/>
            <a:gdLst/>
            <a:ahLst/>
            <a:cxnLst>
              <a:cxn ang="0">
                <a:pos x="28" y="48"/>
              </a:cxn>
              <a:cxn ang="0">
                <a:pos x="28" y="48"/>
              </a:cxn>
              <a:cxn ang="0">
                <a:pos x="27" y="40"/>
              </a:cxn>
              <a:cxn ang="0">
                <a:pos x="28" y="28"/>
              </a:cxn>
              <a:cxn ang="0">
                <a:pos x="28" y="15"/>
              </a:cxn>
              <a:cxn ang="0">
                <a:pos x="26" y="0"/>
              </a:cxn>
              <a:cxn ang="0">
                <a:pos x="0" y="6"/>
              </a:cxn>
              <a:cxn ang="0">
                <a:pos x="0" y="15"/>
              </a:cxn>
              <a:cxn ang="0">
                <a:pos x="0" y="28"/>
              </a:cxn>
              <a:cxn ang="0">
                <a:pos x="1" y="42"/>
              </a:cxn>
              <a:cxn ang="0">
                <a:pos x="4" y="58"/>
              </a:cxn>
              <a:cxn ang="0">
                <a:pos x="4" y="58"/>
              </a:cxn>
              <a:cxn ang="0">
                <a:pos x="28" y="48"/>
              </a:cxn>
            </a:cxnLst>
            <a:rect l="0" t="0" r="r" b="b"/>
            <a:pathLst>
              <a:path w="28" h="58">
                <a:moveTo>
                  <a:pt x="28" y="48"/>
                </a:moveTo>
                <a:lnTo>
                  <a:pt x="28" y="48"/>
                </a:lnTo>
                <a:lnTo>
                  <a:pt x="27" y="40"/>
                </a:lnTo>
                <a:lnTo>
                  <a:pt x="28" y="28"/>
                </a:lnTo>
                <a:lnTo>
                  <a:pt x="28" y="15"/>
                </a:lnTo>
                <a:lnTo>
                  <a:pt x="26" y="0"/>
                </a:lnTo>
                <a:lnTo>
                  <a:pt x="0" y="6"/>
                </a:lnTo>
                <a:lnTo>
                  <a:pt x="0" y="15"/>
                </a:lnTo>
                <a:lnTo>
                  <a:pt x="0" y="28"/>
                </a:lnTo>
                <a:lnTo>
                  <a:pt x="1" y="42"/>
                </a:lnTo>
                <a:lnTo>
                  <a:pt x="4" y="58"/>
                </a:lnTo>
                <a:lnTo>
                  <a:pt x="4" y="58"/>
                </a:lnTo>
                <a:lnTo>
                  <a:pt x="28" y="4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0" name="Freeform 369"/>
          <p:cNvSpPr>
            <a:spLocks/>
          </p:cNvSpPr>
          <p:nvPr/>
        </p:nvSpPr>
        <p:spPr bwMode="auto">
          <a:xfrm>
            <a:off x="7154863" y="5504761"/>
            <a:ext cx="7937" cy="22225"/>
          </a:xfrm>
          <a:custGeom>
            <a:avLst/>
            <a:gdLst/>
            <a:ahLst/>
            <a:cxnLst>
              <a:cxn ang="0">
                <a:pos x="73" y="178"/>
              </a:cxn>
              <a:cxn ang="0">
                <a:pos x="73" y="178"/>
              </a:cxn>
              <a:cxn ang="0">
                <a:pos x="68" y="156"/>
              </a:cxn>
              <a:cxn ang="0">
                <a:pos x="62" y="133"/>
              </a:cxn>
              <a:cxn ang="0">
                <a:pos x="57" y="111"/>
              </a:cxn>
              <a:cxn ang="0">
                <a:pos x="52" y="89"/>
              </a:cxn>
              <a:cxn ang="0">
                <a:pos x="46" y="68"/>
              </a:cxn>
              <a:cxn ang="0">
                <a:pos x="40" y="45"/>
              </a:cxn>
              <a:cxn ang="0">
                <a:pos x="33" y="22"/>
              </a:cxn>
              <a:cxn ang="0">
                <a:pos x="24" y="0"/>
              </a:cxn>
              <a:cxn ang="0">
                <a:pos x="0" y="10"/>
              </a:cxn>
              <a:cxn ang="0">
                <a:pos x="7" y="30"/>
              </a:cxn>
              <a:cxn ang="0">
                <a:pos x="14" y="51"/>
              </a:cxn>
              <a:cxn ang="0">
                <a:pos x="20" y="74"/>
              </a:cxn>
              <a:cxn ang="0">
                <a:pos x="26" y="95"/>
              </a:cxn>
              <a:cxn ang="0">
                <a:pos x="31" y="117"/>
              </a:cxn>
              <a:cxn ang="0">
                <a:pos x="36" y="140"/>
              </a:cxn>
              <a:cxn ang="0">
                <a:pos x="41" y="162"/>
              </a:cxn>
              <a:cxn ang="0">
                <a:pos x="46" y="184"/>
              </a:cxn>
              <a:cxn ang="0">
                <a:pos x="46" y="184"/>
              </a:cxn>
              <a:cxn ang="0">
                <a:pos x="73" y="178"/>
              </a:cxn>
            </a:cxnLst>
            <a:rect l="0" t="0" r="r" b="b"/>
            <a:pathLst>
              <a:path w="73" h="184">
                <a:moveTo>
                  <a:pt x="73" y="178"/>
                </a:moveTo>
                <a:lnTo>
                  <a:pt x="73" y="178"/>
                </a:lnTo>
                <a:lnTo>
                  <a:pt x="68" y="156"/>
                </a:lnTo>
                <a:lnTo>
                  <a:pt x="62" y="133"/>
                </a:lnTo>
                <a:lnTo>
                  <a:pt x="57" y="111"/>
                </a:lnTo>
                <a:lnTo>
                  <a:pt x="52" y="89"/>
                </a:lnTo>
                <a:lnTo>
                  <a:pt x="46" y="68"/>
                </a:lnTo>
                <a:lnTo>
                  <a:pt x="40" y="45"/>
                </a:lnTo>
                <a:lnTo>
                  <a:pt x="33" y="22"/>
                </a:lnTo>
                <a:lnTo>
                  <a:pt x="24" y="0"/>
                </a:lnTo>
                <a:lnTo>
                  <a:pt x="0" y="10"/>
                </a:lnTo>
                <a:lnTo>
                  <a:pt x="7" y="30"/>
                </a:lnTo>
                <a:lnTo>
                  <a:pt x="14" y="51"/>
                </a:lnTo>
                <a:lnTo>
                  <a:pt x="20" y="74"/>
                </a:lnTo>
                <a:lnTo>
                  <a:pt x="26" y="95"/>
                </a:lnTo>
                <a:lnTo>
                  <a:pt x="31" y="117"/>
                </a:lnTo>
                <a:lnTo>
                  <a:pt x="36" y="140"/>
                </a:lnTo>
                <a:lnTo>
                  <a:pt x="41" y="162"/>
                </a:lnTo>
                <a:lnTo>
                  <a:pt x="46" y="184"/>
                </a:lnTo>
                <a:lnTo>
                  <a:pt x="46" y="184"/>
                </a:lnTo>
                <a:lnTo>
                  <a:pt x="73" y="17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1" name="Freeform 370"/>
          <p:cNvSpPr>
            <a:spLocks/>
          </p:cNvSpPr>
          <p:nvPr/>
        </p:nvSpPr>
        <p:spPr bwMode="auto">
          <a:xfrm>
            <a:off x="7159625" y="5525399"/>
            <a:ext cx="11113" cy="36512"/>
          </a:xfrm>
          <a:custGeom>
            <a:avLst/>
            <a:gdLst/>
            <a:ahLst/>
            <a:cxnLst>
              <a:cxn ang="0">
                <a:pos x="90" y="308"/>
              </a:cxn>
              <a:cxn ang="0">
                <a:pos x="90" y="308"/>
              </a:cxn>
              <a:cxn ang="0">
                <a:pos x="87" y="267"/>
              </a:cxn>
              <a:cxn ang="0">
                <a:pos x="82" y="227"/>
              </a:cxn>
              <a:cxn ang="0">
                <a:pos x="75" y="189"/>
              </a:cxn>
              <a:cxn ang="0">
                <a:pos x="66" y="151"/>
              </a:cxn>
              <a:cxn ang="0">
                <a:pos x="57" y="113"/>
              </a:cxn>
              <a:cxn ang="0">
                <a:pos x="47" y="76"/>
              </a:cxn>
              <a:cxn ang="0">
                <a:pos x="37" y="39"/>
              </a:cxn>
              <a:cxn ang="0">
                <a:pos x="27" y="0"/>
              </a:cxn>
              <a:cxn ang="0">
                <a:pos x="0" y="6"/>
              </a:cxn>
              <a:cxn ang="0">
                <a:pos x="10" y="45"/>
              </a:cxn>
              <a:cxn ang="0">
                <a:pos x="21" y="82"/>
              </a:cxn>
              <a:cxn ang="0">
                <a:pos x="31" y="120"/>
              </a:cxn>
              <a:cxn ang="0">
                <a:pos x="40" y="157"/>
              </a:cxn>
              <a:cxn ang="0">
                <a:pos x="49" y="194"/>
              </a:cxn>
              <a:cxn ang="0">
                <a:pos x="56" y="231"/>
              </a:cxn>
              <a:cxn ang="0">
                <a:pos x="61" y="269"/>
              </a:cxn>
              <a:cxn ang="0">
                <a:pos x="64" y="308"/>
              </a:cxn>
              <a:cxn ang="0">
                <a:pos x="64" y="308"/>
              </a:cxn>
              <a:cxn ang="0">
                <a:pos x="90" y="308"/>
              </a:cxn>
            </a:cxnLst>
            <a:rect l="0" t="0" r="r" b="b"/>
            <a:pathLst>
              <a:path w="90" h="308">
                <a:moveTo>
                  <a:pt x="90" y="308"/>
                </a:moveTo>
                <a:lnTo>
                  <a:pt x="90" y="308"/>
                </a:lnTo>
                <a:lnTo>
                  <a:pt x="87" y="267"/>
                </a:lnTo>
                <a:lnTo>
                  <a:pt x="82" y="227"/>
                </a:lnTo>
                <a:lnTo>
                  <a:pt x="75" y="189"/>
                </a:lnTo>
                <a:lnTo>
                  <a:pt x="66" y="151"/>
                </a:lnTo>
                <a:lnTo>
                  <a:pt x="57" y="113"/>
                </a:lnTo>
                <a:lnTo>
                  <a:pt x="47" y="76"/>
                </a:lnTo>
                <a:lnTo>
                  <a:pt x="37" y="39"/>
                </a:lnTo>
                <a:lnTo>
                  <a:pt x="27" y="0"/>
                </a:lnTo>
                <a:lnTo>
                  <a:pt x="0" y="6"/>
                </a:lnTo>
                <a:lnTo>
                  <a:pt x="10" y="45"/>
                </a:lnTo>
                <a:lnTo>
                  <a:pt x="21" y="82"/>
                </a:lnTo>
                <a:lnTo>
                  <a:pt x="31" y="120"/>
                </a:lnTo>
                <a:lnTo>
                  <a:pt x="40" y="157"/>
                </a:lnTo>
                <a:lnTo>
                  <a:pt x="49" y="194"/>
                </a:lnTo>
                <a:lnTo>
                  <a:pt x="56" y="231"/>
                </a:lnTo>
                <a:lnTo>
                  <a:pt x="61" y="269"/>
                </a:lnTo>
                <a:lnTo>
                  <a:pt x="64" y="308"/>
                </a:lnTo>
                <a:lnTo>
                  <a:pt x="64" y="308"/>
                </a:lnTo>
                <a:lnTo>
                  <a:pt x="90" y="30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2" name="Freeform 371"/>
          <p:cNvSpPr>
            <a:spLocks/>
          </p:cNvSpPr>
          <p:nvPr/>
        </p:nvSpPr>
        <p:spPr bwMode="auto">
          <a:xfrm>
            <a:off x="7165975" y="5561911"/>
            <a:ext cx="4763" cy="22225"/>
          </a:xfrm>
          <a:custGeom>
            <a:avLst/>
            <a:gdLst/>
            <a:ahLst/>
            <a:cxnLst>
              <a:cxn ang="0">
                <a:pos x="26" y="181"/>
              </a:cxn>
              <a:cxn ang="0">
                <a:pos x="26" y="181"/>
              </a:cxn>
              <a:cxn ang="0">
                <a:pos x="33" y="134"/>
              </a:cxn>
              <a:cxn ang="0">
                <a:pos x="37" y="88"/>
              </a:cxn>
              <a:cxn ang="0">
                <a:pos x="40" y="44"/>
              </a:cxn>
              <a:cxn ang="0">
                <a:pos x="39" y="0"/>
              </a:cxn>
              <a:cxn ang="0">
                <a:pos x="13" y="0"/>
              </a:cxn>
              <a:cxn ang="0">
                <a:pos x="12" y="44"/>
              </a:cxn>
              <a:cxn ang="0">
                <a:pos x="11" y="88"/>
              </a:cxn>
              <a:cxn ang="0">
                <a:pos x="7" y="132"/>
              </a:cxn>
              <a:cxn ang="0">
                <a:pos x="0" y="177"/>
              </a:cxn>
              <a:cxn ang="0">
                <a:pos x="0" y="177"/>
              </a:cxn>
              <a:cxn ang="0">
                <a:pos x="26" y="181"/>
              </a:cxn>
            </a:cxnLst>
            <a:rect l="0" t="0" r="r" b="b"/>
            <a:pathLst>
              <a:path w="40" h="181">
                <a:moveTo>
                  <a:pt x="26" y="181"/>
                </a:moveTo>
                <a:lnTo>
                  <a:pt x="26" y="181"/>
                </a:lnTo>
                <a:lnTo>
                  <a:pt x="33" y="134"/>
                </a:lnTo>
                <a:lnTo>
                  <a:pt x="37" y="88"/>
                </a:lnTo>
                <a:lnTo>
                  <a:pt x="40" y="44"/>
                </a:lnTo>
                <a:lnTo>
                  <a:pt x="39" y="0"/>
                </a:lnTo>
                <a:lnTo>
                  <a:pt x="13" y="0"/>
                </a:lnTo>
                <a:lnTo>
                  <a:pt x="12" y="44"/>
                </a:lnTo>
                <a:lnTo>
                  <a:pt x="11" y="88"/>
                </a:lnTo>
                <a:lnTo>
                  <a:pt x="7" y="132"/>
                </a:lnTo>
                <a:lnTo>
                  <a:pt x="0" y="177"/>
                </a:lnTo>
                <a:lnTo>
                  <a:pt x="0" y="177"/>
                </a:lnTo>
                <a:lnTo>
                  <a:pt x="26" y="18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3" name="Freeform 372"/>
          <p:cNvSpPr>
            <a:spLocks/>
          </p:cNvSpPr>
          <p:nvPr/>
        </p:nvSpPr>
        <p:spPr bwMode="auto">
          <a:xfrm>
            <a:off x="7151688" y="5584136"/>
            <a:ext cx="17462" cy="47625"/>
          </a:xfrm>
          <a:custGeom>
            <a:avLst/>
            <a:gdLst/>
            <a:ahLst/>
            <a:cxnLst>
              <a:cxn ang="0">
                <a:pos x="27" y="416"/>
              </a:cxn>
              <a:cxn ang="0">
                <a:pos x="27" y="416"/>
              </a:cxn>
              <a:cxn ang="0">
                <a:pos x="44" y="365"/>
              </a:cxn>
              <a:cxn ang="0">
                <a:pos x="60" y="314"/>
              </a:cxn>
              <a:cxn ang="0">
                <a:pos x="76" y="265"/>
              </a:cxn>
              <a:cxn ang="0">
                <a:pos x="92" y="213"/>
              </a:cxn>
              <a:cxn ang="0">
                <a:pos x="106" y="163"/>
              </a:cxn>
              <a:cxn ang="0">
                <a:pos x="120" y="112"/>
              </a:cxn>
              <a:cxn ang="0">
                <a:pos x="132" y="58"/>
              </a:cxn>
              <a:cxn ang="0">
                <a:pos x="143" y="4"/>
              </a:cxn>
              <a:cxn ang="0">
                <a:pos x="117" y="0"/>
              </a:cxn>
              <a:cxn ang="0">
                <a:pos x="106" y="54"/>
              </a:cxn>
              <a:cxn ang="0">
                <a:pos x="94" y="106"/>
              </a:cxn>
              <a:cxn ang="0">
                <a:pos x="79" y="157"/>
              </a:cxn>
              <a:cxn ang="0">
                <a:pos x="65" y="207"/>
              </a:cxn>
              <a:cxn ang="0">
                <a:pos x="50" y="257"/>
              </a:cxn>
              <a:cxn ang="0">
                <a:pos x="34" y="306"/>
              </a:cxn>
              <a:cxn ang="0">
                <a:pos x="18" y="357"/>
              </a:cxn>
              <a:cxn ang="0">
                <a:pos x="0" y="408"/>
              </a:cxn>
              <a:cxn ang="0">
                <a:pos x="0" y="408"/>
              </a:cxn>
              <a:cxn ang="0">
                <a:pos x="27" y="416"/>
              </a:cxn>
            </a:cxnLst>
            <a:rect l="0" t="0" r="r" b="b"/>
            <a:pathLst>
              <a:path w="143" h="416">
                <a:moveTo>
                  <a:pt x="27" y="416"/>
                </a:moveTo>
                <a:lnTo>
                  <a:pt x="27" y="416"/>
                </a:lnTo>
                <a:lnTo>
                  <a:pt x="44" y="365"/>
                </a:lnTo>
                <a:lnTo>
                  <a:pt x="60" y="314"/>
                </a:lnTo>
                <a:lnTo>
                  <a:pt x="76" y="265"/>
                </a:lnTo>
                <a:lnTo>
                  <a:pt x="92" y="213"/>
                </a:lnTo>
                <a:lnTo>
                  <a:pt x="106" y="163"/>
                </a:lnTo>
                <a:lnTo>
                  <a:pt x="120" y="112"/>
                </a:lnTo>
                <a:lnTo>
                  <a:pt x="132" y="58"/>
                </a:lnTo>
                <a:lnTo>
                  <a:pt x="143" y="4"/>
                </a:lnTo>
                <a:lnTo>
                  <a:pt x="117" y="0"/>
                </a:lnTo>
                <a:lnTo>
                  <a:pt x="106" y="54"/>
                </a:lnTo>
                <a:lnTo>
                  <a:pt x="94" y="106"/>
                </a:lnTo>
                <a:lnTo>
                  <a:pt x="79" y="157"/>
                </a:lnTo>
                <a:lnTo>
                  <a:pt x="65" y="207"/>
                </a:lnTo>
                <a:lnTo>
                  <a:pt x="50" y="257"/>
                </a:lnTo>
                <a:lnTo>
                  <a:pt x="34" y="306"/>
                </a:lnTo>
                <a:lnTo>
                  <a:pt x="18" y="357"/>
                </a:lnTo>
                <a:lnTo>
                  <a:pt x="0" y="408"/>
                </a:lnTo>
                <a:lnTo>
                  <a:pt x="0" y="408"/>
                </a:lnTo>
                <a:lnTo>
                  <a:pt x="27" y="4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" name="Freeform 373"/>
          <p:cNvSpPr>
            <a:spLocks/>
          </p:cNvSpPr>
          <p:nvPr/>
        </p:nvSpPr>
        <p:spPr bwMode="auto">
          <a:xfrm>
            <a:off x="7146925" y="5631761"/>
            <a:ext cx="7938" cy="12700"/>
          </a:xfrm>
          <a:custGeom>
            <a:avLst/>
            <a:gdLst/>
            <a:ahLst/>
            <a:cxnLst>
              <a:cxn ang="0">
                <a:pos x="24" y="113"/>
              </a:cxn>
              <a:cxn ang="0">
                <a:pos x="24" y="113"/>
              </a:cxn>
              <a:cxn ang="0">
                <a:pos x="31" y="100"/>
              </a:cxn>
              <a:cxn ang="0">
                <a:pos x="38" y="86"/>
              </a:cxn>
              <a:cxn ang="0">
                <a:pos x="45" y="73"/>
              </a:cxn>
              <a:cxn ang="0">
                <a:pos x="54" y="59"/>
              </a:cxn>
              <a:cxn ang="0">
                <a:pos x="60" y="47"/>
              </a:cxn>
              <a:cxn ang="0">
                <a:pos x="67" y="34"/>
              </a:cxn>
              <a:cxn ang="0">
                <a:pos x="72" y="21"/>
              </a:cxn>
              <a:cxn ang="0">
                <a:pos x="78" y="8"/>
              </a:cxn>
              <a:cxn ang="0">
                <a:pos x="51" y="0"/>
              </a:cxn>
              <a:cxn ang="0">
                <a:pos x="47" y="11"/>
              </a:cxn>
              <a:cxn ang="0">
                <a:pos x="42" y="22"/>
              </a:cxn>
              <a:cxn ang="0">
                <a:pos x="35" y="35"/>
              </a:cxn>
              <a:cxn ang="0">
                <a:pos x="29" y="47"/>
              </a:cxn>
              <a:cxn ang="0">
                <a:pos x="21" y="59"/>
              </a:cxn>
              <a:cxn ang="0">
                <a:pos x="14" y="73"/>
              </a:cxn>
              <a:cxn ang="0">
                <a:pos x="7" y="88"/>
              </a:cxn>
              <a:cxn ang="0">
                <a:pos x="0" y="101"/>
              </a:cxn>
              <a:cxn ang="0">
                <a:pos x="0" y="101"/>
              </a:cxn>
              <a:cxn ang="0">
                <a:pos x="24" y="113"/>
              </a:cxn>
            </a:cxnLst>
            <a:rect l="0" t="0" r="r" b="b"/>
            <a:pathLst>
              <a:path w="78" h="113">
                <a:moveTo>
                  <a:pt x="24" y="113"/>
                </a:moveTo>
                <a:lnTo>
                  <a:pt x="24" y="113"/>
                </a:lnTo>
                <a:lnTo>
                  <a:pt x="31" y="100"/>
                </a:lnTo>
                <a:lnTo>
                  <a:pt x="38" y="86"/>
                </a:lnTo>
                <a:lnTo>
                  <a:pt x="45" y="73"/>
                </a:lnTo>
                <a:lnTo>
                  <a:pt x="54" y="59"/>
                </a:lnTo>
                <a:lnTo>
                  <a:pt x="60" y="47"/>
                </a:lnTo>
                <a:lnTo>
                  <a:pt x="67" y="34"/>
                </a:lnTo>
                <a:lnTo>
                  <a:pt x="72" y="21"/>
                </a:lnTo>
                <a:lnTo>
                  <a:pt x="78" y="8"/>
                </a:lnTo>
                <a:lnTo>
                  <a:pt x="51" y="0"/>
                </a:lnTo>
                <a:lnTo>
                  <a:pt x="47" y="11"/>
                </a:lnTo>
                <a:lnTo>
                  <a:pt x="42" y="22"/>
                </a:lnTo>
                <a:lnTo>
                  <a:pt x="35" y="35"/>
                </a:lnTo>
                <a:lnTo>
                  <a:pt x="29" y="47"/>
                </a:lnTo>
                <a:lnTo>
                  <a:pt x="21" y="59"/>
                </a:lnTo>
                <a:lnTo>
                  <a:pt x="14" y="73"/>
                </a:lnTo>
                <a:lnTo>
                  <a:pt x="7" y="88"/>
                </a:lnTo>
                <a:lnTo>
                  <a:pt x="0" y="101"/>
                </a:lnTo>
                <a:lnTo>
                  <a:pt x="0" y="101"/>
                </a:lnTo>
                <a:lnTo>
                  <a:pt x="24" y="1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" name="Freeform 374"/>
          <p:cNvSpPr>
            <a:spLocks/>
          </p:cNvSpPr>
          <p:nvPr/>
        </p:nvSpPr>
        <p:spPr bwMode="auto">
          <a:xfrm>
            <a:off x="7142163" y="5642874"/>
            <a:ext cx="6350" cy="4762"/>
          </a:xfrm>
          <a:custGeom>
            <a:avLst/>
            <a:gdLst/>
            <a:ahLst/>
            <a:cxnLst>
              <a:cxn ang="0">
                <a:pos x="23" y="49"/>
              </a:cxn>
              <a:cxn ang="0">
                <a:pos x="23" y="49"/>
              </a:cxn>
              <a:cxn ang="0">
                <a:pos x="25" y="46"/>
              </a:cxn>
              <a:cxn ang="0">
                <a:pos x="29" y="43"/>
              </a:cxn>
              <a:cxn ang="0">
                <a:pos x="34" y="39"/>
              </a:cxn>
              <a:cxn ang="0">
                <a:pos x="39" y="36"/>
              </a:cxn>
              <a:cxn ang="0">
                <a:pos x="45" y="31"/>
              </a:cxn>
              <a:cxn ang="0">
                <a:pos x="51" y="25"/>
              </a:cxn>
              <a:cxn ang="0">
                <a:pos x="56" y="20"/>
              </a:cxn>
              <a:cxn ang="0">
                <a:pos x="62" y="12"/>
              </a:cxn>
              <a:cxn ang="0">
                <a:pos x="38" y="0"/>
              </a:cxn>
              <a:cxn ang="0">
                <a:pos x="36" y="4"/>
              </a:cxn>
              <a:cxn ang="0">
                <a:pos x="33" y="7"/>
              </a:cxn>
              <a:cxn ang="0">
                <a:pos x="29" y="11"/>
              </a:cxn>
              <a:cxn ang="0">
                <a:pos x="23" y="14"/>
              </a:cxn>
              <a:cxn ang="0">
                <a:pos x="18" y="19"/>
              </a:cxn>
              <a:cxn ang="0">
                <a:pos x="13" y="23"/>
              </a:cxn>
              <a:cxn ang="0">
                <a:pos x="6" y="28"/>
              </a:cxn>
              <a:cxn ang="0">
                <a:pos x="0" y="35"/>
              </a:cxn>
              <a:cxn ang="0">
                <a:pos x="0" y="35"/>
              </a:cxn>
              <a:cxn ang="0">
                <a:pos x="23" y="49"/>
              </a:cxn>
            </a:cxnLst>
            <a:rect l="0" t="0" r="r" b="b"/>
            <a:pathLst>
              <a:path w="62" h="49">
                <a:moveTo>
                  <a:pt x="23" y="49"/>
                </a:moveTo>
                <a:lnTo>
                  <a:pt x="23" y="49"/>
                </a:lnTo>
                <a:lnTo>
                  <a:pt x="25" y="46"/>
                </a:lnTo>
                <a:lnTo>
                  <a:pt x="29" y="43"/>
                </a:lnTo>
                <a:lnTo>
                  <a:pt x="34" y="39"/>
                </a:lnTo>
                <a:lnTo>
                  <a:pt x="39" y="36"/>
                </a:lnTo>
                <a:lnTo>
                  <a:pt x="45" y="31"/>
                </a:lnTo>
                <a:lnTo>
                  <a:pt x="51" y="25"/>
                </a:lnTo>
                <a:lnTo>
                  <a:pt x="56" y="20"/>
                </a:lnTo>
                <a:lnTo>
                  <a:pt x="62" y="12"/>
                </a:lnTo>
                <a:lnTo>
                  <a:pt x="38" y="0"/>
                </a:lnTo>
                <a:lnTo>
                  <a:pt x="36" y="4"/>
                </a:lnTo>
                <a:lnTo>
                  <a:pt x="33" y="7"/>
                </a:lnTo>
                <a:lnTo>
                  <a:pt x="29" y="11"/>
                </a:lnTo>
                <a:lnTo>
                  <a:pt x="23" y="14"/>
                </a:lnTo>
                <a:lnTo>
                  <a:pt x="18" y="19"/>
                </a:lnTo>
                <a:lnTo>
                  <a:pt x="13" y="23"/>
                </a:lnTo>
                <a:lnTo>
                  <a:pt x="6" y="28"/>
                </a:lnTo>
                <a:lnTo>
                  <a:pt x="0" y="35"/>
                </a:lnTo>
                <a:lnTo>
                  <a:pt x="0" y="35"/>
                </a:lnTo>
                <a:lnTo>
                  <a:pt x="23" y="4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6" name="Freeform 375"/>
          <p:cNvSpPr>
            <a:spLocks/>
          </p:cNvSpPr>
          <p:nvPr/>
        </p:nvSpPr>
        <p:spPr bwMode="auto">
          <a:xfrm>
            <a:off x="7129463" y="5647636"/>
            <a:ext cx="14287" cy="14288"/>
          </a:xfrm>
          <a:custGeom>
            <a:avLst/>
            <a:gdLst/>
            <a:ahLst/>
            <a:cxnLst>
              <a:cxn ang="0">
                <a:pos x="20" y="136"/>
              </a:cxn>
              <a:cxn ang="0">
                <a:pos x="20" y="136"/>
              </a:cxn>
              <a:cxn ang="0">
                <a:pos x="34" y="122"/>
              </a:cxn>
              <a:cxn ang="0">
                <a:pos x="47" y="108"/>
              </a:cxn>
              <a:cxn ang="0">
                <a:pos x="60" y="93"/>
              </a:cxn>
              <a:cxn ang="0">
                <a:pos x="73" y="79"/>
              </a:cxn>
              <a:cxn ang="0">
                <a:pos x="85" y="63"/>
              </a:cxn>
              <a:cxn ang="0">
                <a:pos x="98" y="48"/>
              </a:cxn>
              <a:cxn ang="0">
                <a:pos x="111" y="32"/>
              </a:cxn>
              <a:cxn ang="0">
                <a:pos x="122" y="14"/>
              </a:cxn>
              <a:cxn ang="0">
                <a:pos x="99" y="0"/>
              </a:cxn>
              <a:cxn ang="0">
                <a:pos x="88" y="15"/>
              </a:cxn>
              <a:cxn ang="0">
                <a:pos x="76" y="32"/>
              </a:cxn>
              <a:cxn ang="0">
                <a:pos x="65" y="47"/>
              </a:cxn>
              <a:cxn ang="0">
                <a:pos x="53" y="61"/>
              </a:cxn>
              <a:cxn ang="0">
                <a:pos x="40" y="75"/>
              </a:cxn>
              <a:cxn ang="0">
                <a:pos x="27" y="89"/>
              </a:cxn>
              <a:cxn ang="0">
                <a:pos x="13" y="104"/>
              </a:cxn>
              <a:cxn ang="0">
                <a:pos x="0" y="118"/>
              </a:cxn>
              <a:cxn ang="0">
                <a:pos x="0" y="118"/>
              </a:cxn>
              <a:cxn ang="0">
                <a:pos x="20" y="136"/>
              </a:cxn>
            </a:cxnLst>
            <a:rect l="0" t="0" r="r" b="b"/>
            <a:pathLst>
              <a:path w="122" h="136">
                <a:moveTo>
                  <a:pt x="20" y="136"/>
                </a:moveTo>
                <a:lnTo>
                  <a:pt x="20" y="136"/>
                </a:lnTo>
                <a:lnTo>
                  <a:pt x="34" y="122"/>
                </a:lnTo>
                <a:lnTo>
                  <a:pt x="47" y="108"/>
                </a:lnTo>
                <a:lnTo>
                  <a:pt x="60" y="93"/>
                </a:lnTo>
                <a:lnTo>
                  <a:pt x="73" y="79"/>
                </a:lnTo>
                <a:lnTo>
                  <a:pt x="85" y="63"/>
                </a:lnTo>
                <a:lnTo>
                  <a:pt x="98" y="48"/>
                </a:lnTo>
                <a:lnTo>
                  <a:pt x="111" y="32"/>
                </a:lnTo>
                <a:lnTo>
                  <a:pt x="122" y="14"/>
                </a:lnTo>
                <a:lnTo>
                  <a:pt x="99" y="0"/>
                </a:lnTo>
                <a:lnTo>
                  <a:pt x="88" y="15"/>
                </a:lnTo>
                <a:lnTo>
                  <a:pt x="76" y="32"/>
                </a:lnTo>
                <a:lnTo>
                  <a:pt x="65" y="47"/>
                </a:lnTo>
                <a:lnTo>
                  <a:pt x="53" y="61"/>
                </a:lnTo>
                <a:lnTo>
                  <a:pt x="40" y="75"/>
                </a:lnTo>
                <a:lnTo>
                  <a:pt x="27" y="89"/>
                </a:lnTo>
                <a:lnTo>
                  <a:pt x="13" y="104"/>
                </a:lnTo>
                <a:lnTo>
                  <a:pt x="0" y="118"/>
                </a:lnTo>
                <a:lnTo>
                  <a:pt x="0" y="118"/>
                </a:lnTo>
                <a:lnTo>
                  <a:pt x="20" y="1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" name="Freeform 376"/>
          <p:cNvSpPr>
            <a:spLocks/>
          </p:cNvSpPr>
          <p:nvPr/>
        </p:nvSpPr>
        <p:spPr bwMode="auto">
          <a:xfrm>
            <a:off x="7126288" y="5660336"/>
            <a:ext cx="4762" cy="12700"/>
          </a:xfrm>
          <a:custGeom>
            <a:avLst/>
            <a:gdLst/>
            <a:ahLst/>
            <a:cxnLst>
              <a:cxn ang="0">
                <a:pos x="26" y="100"/>
              </a:cxn>
              <a:cxn ang="0">
                <a:pos x="26" y="100"/>
              </a:cxn>
              <a:cxn ang="0">
                <a:pos x="30" y="76"/>
              </a:cxn>
              <a:cxn ang="0">
                <a:pos x="34" y="51"/>
              </a:cxn>
              <a:cxn ang="0">
                <a:pos x="38" y="32"/>
              </a:cxn>
              <a:cxn ang="0">
                <a:pos x="47" y="18"/>
              </a:cxn>
              <a:cxn ang="0">
                <a:pos x="27" y="0"/>
              </a:cxn>
              <a:cxn ang="0">
                <a:pos x="14" y="22"/>
              </a:cxn>
              <a:cxn ang="0">
                <a:pos x="8" y="47"/>
              </a:cxn>
              <a:cxn ang="0">
                <a:pos x="4" y="72"/>
              </a:cxn>
              <a:cxn ang="0">
                <a:pos x="0" y="94"/>
              </a:cxn>
              <a:cxn ang="0">
                <a:pos x="0" y="94"/>
              </a:cxn>
              <a:cxn ang="0">
                <a:pos x="26" y="100"/>
              </a:cxn>
            </a:cxnLst>
            <a:rect l="0" t="0" r="r" b="b"/>
            <a:pathLst>
              <a:path w="47" h="100">
                <a:moveTo>
                  <a:pt x="26" y="100"/>
                </a:moveTo>
                <a:lnTo>
                  <a:pt x="26" y="100"/>
                </a:lnTo>
                <a:lnTo>
                  <a:pt x="30" y="76"/>
                </a:lnTo>
                <a:lnTo>
                  <a:pt x="34" y="51"/>
                </a:lnTo>
                <a:lnTo>
                  <a:pt x="38" y="32"/>
                </a:lnTo>
                <a:lnTo>
                  <a:pt x="47" y="18"/>
                </a:lnTo>
                <a:lnTo>
                  <a:pt x="27" y="0"/>
                </a:lnTo>
                <a:lnTo>
                  <a:pt x="14" y="22"/>
                </a:lnTo>
                <a:lnTo>
                  <a:pt x="8" y="47"/>
                </a:lnTo>
                <a:lnTo>
                  <a:pt x="4" y="72"/>
                </a:lnTo>
                <a:lnTo>
                  <a:pt x="0" y="94"/>
                </a:lnTo>
                <a:lnTo>
                  <a:pt x="0" y="94"/>
                </a:lnTo>
                <a:lnTo>
                  <a:pt x="26" y="10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" name="Freeform 377"/>
          <p:cNvSpPr>
            <a:spLocks/>
          </p:cNvSpPr>
          <p:nvPr/>
        </p:nvSpPr>
        <p:spPr bwMode="auto">
          <a:xfrm>
            <a:off x="7118350" y="5673036"/>
            <a:ext cx="11113" cy="4763"/>
          </a:xfrm>
          <a:custGeom>
            <a:avLst/>
            <a:gdLst/>
            <a:ahLst/>
            <a:cxnLst>
              <a:cxn ang="0">
                <a:pos x="22" y="55"/>
              </a:cxn>
              <a:cxn ang="0">
                <a:pos x="22" y="55"/>
              </a:cxn>
              <a:cxn ang="0">
                <a:pos x="27" y="50"/>
              </a:cxn>
              <a:cxn ang="0">
                <a:pos x="34" y="47"/>
              </a:cxn>
              <a:cxn ang="0">
                <a:pos x="41" y="42"/>
              </a:cxn>
              <a:cxn ang="0">
                <a:pos x="51" y="37"/>
              </a:cxn>
              <a:cxn ang="0">
                <a:pos x="60" y="33"/>
              </a:cxn>
              <a:cxn ang="0">
                <a:pos x="71" y="28"/>
              </a:cxn>
              <a:cxn ang="0">
                <a:pos x="80" y="19"/>
              </a:cxn>
              <a:cxn ang="0">
                <a:pos x="86" y="6"/>
              </a:cxn>
              <a:cxn ang="0">
                <a:pos x="60" y="0"/>
              </a:cxn>
              <a:cxn ang="0">
                <a:pos x="58" y="3"/>
              </a:cxn>
              <a:cxn ang="0">
                <a:pos x="55" y="6"/>
              </a:cxn>
              <a:cxn ang="0">
                <a:pos x="50" y="9"/>
              </a:cxn>
              <a:cxn ang="0">
                <a:pos x="41" y="13"/>
              </a:cxn>
              <a:cxn ang="0">
                <a:pos x="31" y="17"/>
              </a:cxn>
              <a:cxn ang="0">
                <a:pos x="19" y="22"/>
              </a:cxn>
              <a:cxn ang="0">
                <a:pos x="9" y="29"/>
              </a:cxn>
              <a:cxn ang="0">
                <a:pos x="0" y="41"/>
              </a:cxn>
              <a:cxn ang="0">
                <a:pos x="0" y="41"/>
              </a:cxn>
              <a:cxn ang="0">
                <a:pos x="22" y="55"/>
              </a:cxn>
            </a:cxnLst>
            <a:rect l="0" t="0" r="r" b="b"/>
            <a:pathLst>
              <a:path w="86" h="55">
                <a:moveTo>
                  <a:pt x="22" y="55"/>
                </a:moveTo>
                <a:lnTo>
                  <a:pt x="22" y="55"/>
                </a:lnTo>
                <a:lnTo>
                  <a:pt x="27" y="50"/>
                </a:lnTo>
                <a:lnTo>
                  <a:pt x="34" y="47"/>
                </a:lnTo>
                <a:lnTo>
                  <a:pt x="41" y="42"/>
                </a:lnTo>
                <a:lnTo>
                  <a:pt x="51" y="37"/>
                </a:lnTo>
                <a:lnTo>
                  <a:pt x="60" y="33"/>
                </a:lnTo>
                <a:lnTo>
                  <a:pt x="71" y="28"/>
                </a:lnTo>
                <a:lnTo>
                  <a:pt x="80" y="19"/>
                </a:lnTo>
                <a:lnTo>
                  <a:pt x="86" y="6"/>
                </a:lnTo>
                <a:lnTo>
                  <a:pt x="60" y="0"/>
                </a:lnTo>
                <a:lnTo>
                  <a:pt x="58" y="3"/>
                </a:lnTo>
                <a:lnTo>
                  <a:pt x="55" y="6"/>
                </a:lnTo>
                <a:lnTo>
                  <a:pt x="50" y="9"/>
                </a:lnTo>
                <a:lnTo>
                  <a:pt x="41" y="13"/>
                </a:lnTo>
                <a:lnTo>
                  <a:pt x="31" y="17"/>
                </a:lnTo>
                <a:lnTo>
                  <a:pt x="19" y="22"/>
                </a:lnTo>
                <a:lnTo>
                  <a:pt x="9" y="29"/>
                </a:lnTo>
                <a:lnTo>
                  <a:pt x="0" y="41"/>
                </a:lnTo>
                <a:lnTo>
                  <a:pt x="0" y="41"/>
                </a:lnTo>
                <a:lnTo>
                  <a:pt x="22" y="5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" name="Freeform 378"/>
          <p:cNvSpPr>
            <a:spLocks/>
          </p:cNvSpPr>
          <p:nvPr/>
        </p:nvSpPr>
        <p:spPr bwMode="auto">
          <a:xfrm>
            <a:off x="7092950" y="5676211"/>
            <a:ext cx="28575" cy="58738"/>
          </a:xfrm>
          <a:custGeom>
            <a:avLst/>
            <a:gdLst/>
            <a:ahLst/>
            <a:cxnLst>
              <a:cxn ang="0">
                <a:pos x="26" y="493"/>
              </a:cxn>
              <a:cxn ang="0">
                <a:pos x="26" y="493"/>
              </a:cxn>
              <a:cxn ang="0">
                <a:pos x="36" y="461"/>
              </a:cxn>
              <a:cxn ang="0">
                <a:pos x="47" y="430"/>
              </a:cxn>
              <a:cxn ang="0">
                <a:pos x="58" y="400"/>
              </a:cxn>
              <a:cxn ang="0">
                <a:pos x="69" y="369"/>
              </a:cxn>
              <a:cxn ang="0">
                <a:pos x="81" y="339"/>
              </a:cxn>
              <a:cxn ang="0">
                <a:pos x="92" y="307"/>
              </a:cxn>
              <a:cxn ang="0">
                <a:pos x="103" y="279"/>
              </a:cxn>
              <a:cxn ang="0">
                <a:pos x="115" y="249"/>
              </a:cxn>
              <a:cxn ang="0">
                <a:pos x="128" y="218"/>
              </a:cxn>
              <a:cxn ang="0">
                <a:pos x="141" y="189"/>
              </a:cxn>
              <a:cxn ang="0">
                <a:pos x="155" y="160"/>
              </a:cxn>
              <a:cxn ang="0">
                <a:pos x="171" y="130"/>
              </a:cxn>
              <a:cxn ang="0">
                <a:pos x="186" y="101"/>
              </a:cxn>
              <a:cxn ang="0">
                <a:pos x="203" y="72"/>
              </a:cxn>
              <a:cxn ang="0">
                <a:pos x="219" y="43"/>
              </a:cxn>
              <a:cxn ang="0">
                <a:pos x="237" y="14"/>
              </a:cxn>
              <a:cxn ang="0">
                <a:pos x="215" y="0"/>
              </a:cxn>
              <a:cxn ang="0">
                <a:pos x="197" y="29"/>
              </a:cxn>
              <a:cxn ang="0">
                <a:pos x="179" y="58"/>
              </a:cxn>
              <a:cxn ang="0">
                <a:pos x="161" y="89"/>
              </a:cxn>
              <a:cxn ang="0">
                <a:pos x="146" y="118"/>
              </a:cxn>
              <a:cxn ang="0">
                <a:pos x="131" y="147"/>
              </a:cxn>
              <a:cxn ang="0">
                <a:pos x="117" y="179"/>
              </a:cxn>
              <a:cxn ang="0">
                <a:pos x="104" y="208"/>
              </a:cxn>
              <a:cxn ang="0">
                <a:pos x="91" y="239"/>
              </a:cxn>
              <a:cxn ang="0">
                <a:pos x="78" y="269"/>
              </a:cxn>
              <a:cxn ang="0">
                <a:pos x="65" y="299"/>
              </a:cxn>
              <a:cxn ang="0">
                <a:pos x="54" y="331"/>
              </a:cxn>
              <a:cxn ang="0">
                <a:pos x="43" y="361"/>
              </a:cxn>
              <a:cxn ang="0">
                <a:pos x="32" y="392"/>
              </a:cxn>
              <a:cxn ang="0">
                <a:pos x="21" y="422"/>
              </a:cxn>
              <a:cxn ang="0">
                <a:pos x="10" y="453"/>
              </a:cxn>
              <a:cxn ang="0">
                <a:pos x="0" y="485"/>
              </a:cxn>
              <a:cxn ang="0">
                <a:pos x="0" y="485"/>
              </a:cxn>
              <a:cxn ang="0">
                <a:pos x="26" y="493"/>
              </a:cxn>
            </a:cxnLst>
            <a:rect l="0" t="0" r="r" b="b"/>
            <a:pathLst>
              <a:path w="237" h="493">
                <a:moveTo>
                  <a:pt x="26" y="493"/>
                </a:moveTo>
                <a:lnTo>
                  <a:pt x="26" y="493"/>
                </a:lnTo>
                <a:lnTo>
                  <a:pt x="36" y="461"/>
                </a:lnTo>
                <a:lnTo>
                  <a:pt x="47" y="430"/>
                </a:lnTo>
                <a:lnTo>
                  <a:pt x="58" y="400"/>
                </a:lnTo>
                <a:lnTo>
                  <a:pt x="69" y="369"/>
                </a:lnTo>
                <a:lnTo>
                  <a:pt x="81" y="339"/>
                </a:lnTo>
                <a:lnTo>
                  <a:pt x="92" y="307"/>
                </a:lnTo>
                <a:lnTo>
                  <a:pt x="103" y="279"/>
                </a:lnTo>
                <a:lnTo>
                  <a:pt x="115" y="249"/>
                </a:lnTo>
                <a:lnTo>
                  <a:pt x="128" y="218"/>
                </a:lnTo>
                <a:lnTo>
                  <a:pt x="141" y="189"/>
                </a:lnTo>
                <a:lnTo>
                  <a:pt x="155" y="160"/>
                </a:lnTo>
                <a:lnTo>
                  <a:pt x="171" y="130"/>
                </a:lnTo>
                <a:lnTo>
                  <a:pt x="186" y="101"/>
                </a:lnTo>
                <a:lnTo>
                  <a:pt x="203" y="72"/>
                </a:lnTo>
                <a:lnTo>
                  <a:pt x="219" y="43"/>
                </a:lnTo>
                <a:lnTo>
                  <a:pt x="237" y="14"/>
                </a:lnTo>
                <a:lnTo>
                  <a:pt x="215" y="0"/>
                </a:lnTo>
                <a:lnTo>
                  <a:pt x="197" y="29"/>
                </a:lnTo>
                <a:lnTo>
                  <a:pt x="179" y="58"/>
                </a:lnTo>
                <a:lnTo>
                  <a:pt x="161" y="89"/>
                </a:lnTo>
                <a:lnTo>
                  <a:pt x="146" y="118"/>
                </a:lnTo>
                <a:lnTo>
                  <a:pt x="131" y="147"/>
                </a:lnTo>
                <a:lnTo>
                  <a:pt x="117" y="179"/>
                </a:lnTo>
                <a:lnTo>
                  <a:pt x="104" y="208"/>
                </a:lnTo>
                <a:lnTo>
                  <a:pt x="91" y="239"/>
                </a:lnTo>
                <a:lnTo>
                  <a:pt x="78" y="269"/>
                </a:lnTo>
                <a:lnTo>
                  <a:pt x="65" y="299"/>
                </a:lnTo>
                <a:lnTo>
                  <a:pt x="54" y="331"/>
                </a:lnTo>
                <a:lnTo>
                  <a:pt x="43" y="361"/>
                </a:lnTo>
                <a:lnTo>
                  <a:pt x="32" y="392"/>
                </a:lnTo>
                <a:lnTo>
                  <a:pt x="21" y="422"/>
                </a:lnTo>
                <a:lnTo>
                  <a:pt x="10" y="453"/>
                </a:lnTo>
                <a:lnTo>
                  <a:pt x="0" y="485"/>
                </a:lnTo>
                <a:lnTo>
                  <a:pt x="0" y="485"/>
                </a:lnTo>
                <a:lnTo>
                  <a:pt x="26" y="49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" name="Freeform 379"/>
          <p:cNvSpPr>
            <a:spLocks/>
          </p:cNvSpPr>
          <p:nvPr/>
        </p:nvSpPr>
        <p:spPr bwMode="auto">
          <a:xfrm>
            <a:off x="7088188" y="5734949"/>
            <a:ext cx="7937" cy="17462"/>
          </a:xfrm>
          <a:custGeom>
            <a:avLst/>
            <a:gdLst/>
            <a:ahLst/>
            <a:cxnLst>
              <a:cxn ang="0">
                <a:pos x="26" y="157"/>
              </a:cxn>
              <a:cxn ang="0">
                <a:pos x="26" y="157"/>
              </a:cxn>
              <a:cxn ang="0">
                <a:pos x="30" y="137"/>
              </a:cxn>
              <a:cxn ang="0">
                <a:pos x="35" y="117"/>
              </a:cxn>
              <a:cxn ang="0">
                <a:pos x="39" y="98"/>
              </a:cxn>
              <a:cxn ang="0">
                <a:pos x="43" y="79"/>
              </a:cxn>
              <a:cxn ang="0">
                <a:pos x="46" y="61"/>
              </a:cxn>
              <a:cxn ang="0">
                <a:pos x="51" y="42"/>
              </a:cxn>
              <a:cxn ang="0">
                <a:pos x="55" y="24"/>
              </a:cxn>
              <a:cxn ang="0">
                <a:pos x="61" y="8"/>
              </a:cxn>
              <a:cxn ang="0">
                <a:pos x="35" y="0"/>
              </a:cxn>
              <a:cxn ang="0">
                <a:pos x="28" y="18"/>
              </a:cxn>
              <a:cxn ang="0">
                <a:pos x="24" y="36"/>
              </a:cxn>
              <a:cxn ang="0">
                <a:pos x="19" y="56"/>
              </a:cxn>
              <a:cxn ang="0">
                <a:pos x="16" y="75"/>
              </a:cxn>
              <a:cxn ang="0">
                <a:pos x="12" y="94"/>
              </a:cxn>
              <a:cxn ang="0">
                <a:pos x="8" y="113"/>
              </a:cxn>
              <a:cxn ang="0">
                <a:pos x="4" y="132"/>
              </a:cxn>
              <a:cxn ang="0">
                <a:pos x="0" y="151"/>
              </a:cxn>
              <a:cxn ang="0">
                <a:pos x="0" y="151"/>
              </a:cxn>
              <a:cxn ang="0">
                <a:pos x="26" y="157"/>
              </a:cxn>
            </a:cxnLst>
            <a:rect l="0" t="0" r="r" b="b"/>
            <a:pathLst>
              <a:path w="61" h="157">
                <a:moveTo>
                  <a:pt x="26" y="157"/>
                </a:moveTo>
                <a:lnTo>
                  <a:pt x="26" y="157"/>
                </a:lnTo>
                <a:lnTo>
                  <a:pt x="30" y="137"/>
                </a:lnTo>
                <a:lnTo>
                  <a:pt x="35" y="117"/>
                </a:lnTo>
                <a:lnTo>
                  <a:pt x="39" y="98"/>
                </a:lnTo>
                <a:lnTo>
                  <a:pt x="43" y="79"/>
                </a:lnTo>
                <a:lnTo>
                  <a:pt x="46" y="61"/>
                </a:lnTo>
                <a:lnTo>
                  <a:pt x="51" y="42"/>
                </a:lnTo>
                <a:lnTo>
                  <a:pt x="55" y="24"/>
                </a:lnTo>
                <a:lnTo>
                  <a:pt x="61" y="8"/>
                </a:lnTo>
                <a:lnTo>
                  <a:pt x="35" y="0"/>
                </a:lnTo>
                <a:lnTo>
                  <a:pt x="28" y="18"/>
                </a:lnTo>
                <a:lnTo>
                  <a:pt x="24" y="36"/>
                </a:lnTo>
                <a:lnTo>
                  <a:pt x="19" y="56"/>
                </a:lnTo>
                <a:lnTo>
                  <a:pt x="16" y="75"/>
                </a:lnTo>
                <a:lnTo>
                  <a:pt x="12" y="94"/>
                </a:lnTo>
                <a:lnTo>
                  <a:pt x="8" y="113"/>
                </a:lnTo>
                <a:lnTo>
                  <a:pt x="4" y="132"/>
                </a:lnTo>
                <a:lnTo>
                  <a:pt x="0" y="151"/>
                </a:lnTo>
                <a:lnTo>
                  <a:pt x="0" y="151"/>
                </a:lnTo>
                <a:lnTo>
                  <a:pt x="26" y="15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" name="Freeform 380"/>
          <p:cNvSpPr>
            <a:spLocks/>
          </p:cNvSpPr>
          <p:nvPr/>
        </p:nvSpPr>
        <p:spPr bwMode="auto">
          <a:xfrm>
            <a:off x="7086600" y="5750824"/>
            <a:ext cx="4763" cy="6350"/>
          </a:xfrm>
          <a:custGeom>
            <a:avLst/>
            <a:gdLst/>
            <a:ahLst/>
            <a:cxnLst>
              <a:cxn ang="0">
                <a:pos x="10" y="40"/>
              </a:cxn>
              <a:cxn ang="0">
                <a:pos x="12" y="39"/>
              </a:cxn>
              <a:cxn ang="0">
                <a:pos x="21" y="34"/>
              </a:cxn>
              <a:cxn ang="0">
                <a:pos x="31" y="26"/>
              </a:cxn>
              <a:cxn ang="0">
                <a:pos x="37" y="17"/>
              </a:cxn>
              <a:cxn ang="0">
                <a:pos x="43" y="6"/>
              </a:cxn>
              <a:cxn ang="0">
                <a:pos x="17" y="0"/>
              </a:cxn>
              <a:cxn ang="0">
                <a:pos x="15" y="3"/>
              </a:cxn>
              <a:cxn ang="0">
                <a:pos x="11" y="8"/>
              </a:cxn>
              <a:cxn ang="0">
                <a:pos x="7" y="12"/>
              </a:cxn>
              <a:cxn ang="0">
                <a:pos x="0" y="15"/>
              </a:cxn>
              <a:cxn ang="0">
                <a:pos x="2" y="14"/>
              </a:cxn>
              <a:cxn ang="0">
                <a:pos x="10" y="40"/>
              </a:cxn>
            </a:cxnLst>
            <a:rect l="0" t="0" r="r" b="b"/>
            <a:pathLst>
              <a:path w="43" h="40">
                <a:moveTo>
                  <a:pt x="10" y="40"/>
                </a:moveTo>
                <a:lnTo>
                  <a:pt x="12" y="39"/>
                </a:lnTo>
                <a:lnTo>
                  <a:pt x="21" y="34"/>
                </a:lnTo>
                <a:lnTo>
                  <a:pt x="31" y="26"/>
                </a:lnTo>
                <a:lnTo>
                  <a:pt x="37" y="17"/>
                </a:lnTo>
                <a:lnTo>
                  <a:pt x="43" y="6"/>
                </a:lnTo>
                <a:lnTo>
                  <a:pt x="17" y="0"/>
                </a:lnTo>
                <a:lnTo>
                  <a:pt x="15" y="3"/>
                </a:lnTo>
                <a:lnTo>
                  <a:pt x="11" y="8"/>
                </a:lnTo>
                <a:lnTo>
                  <a:pt x="7" y="12"/>
                </a:lnTo>
                <a:lnTo>
                  <a:pt x="0" y="15"/>
                </a:lnTo>
                <a:lnTo>
                  <a:pt x="2" y="14"/>
                </a:lnTo>
                <a:lnTo>
                  <a:pt x="10" y="4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" name="Freeform 381"/>
          <p:cNvSpPr>
            <a:spLocks/>
          </p:cNvSpPr>
          <p:nvPr/>
        </p:nvSpPr>
        <p:spPr bwMode="auto">
          <a:xfrm>
            <a:off x="7083425" y="5752411"/>
            <a:ext cx="4763" cy="4763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1" y="26"/>
              </a:cxn>
              <a:cxn ang="0">
                <a:pos x="5" y="27"/>
              </a:cxn>
              <a:cxn ang="0">
                <a:pos x="10" y="29"/>
              </a:cxn>
              <a:cxn ang="0">
                <a:pos x="17" y="31"/>
              </a:cxn>
              <a:cxn ang="0">
                <a:pos x="23" y="32"/>
              </a:cxn>
              <a:cxn ang="0">
                <a:pos x="28" y="33"/>
              </a:cxn>
              <a:cxn ang="0">
                <a:pos x="35" y="35"/>
              </a:cxn>
              <a:cxn ang="0">
                <a:pos x="42" y="33"/>
              </a:cxn>
              <a:cxn ang="0">
                <a:pos x="49" y="32"/>
              </a:cxn>
              <a:cxn ang="0">
                <a:pos x="41" y="6"/>
              </a:cxn>
              <a:cxn ang="0">
                <a:pos x="38" y="7"/>
              </a:cxn>
              <a:cxn ang="0">
                <a:pos x="35" y="7"/>
              </a:cxn>
              <a:cxn ang="0">
                <a:pos x="32" y="7"/>
              </a:cxn>
              <a:cxn ang="0">
                <a:pos x="27" y="6"/>
              </a:cxn>
              <a:cxn ang="0">
                <a:pos x="23" y="5"/>
              </a:cxn>
              <a:cxn ang="0">
                <a:pos x="18" y="3"/>
              </a:cxn>
              <a:cxn ang="0">
                <a:pos x="12" y="1"/>
              </a:cxn>
              <a:cxn ang="0">
                <a:pos x="5" y="0"/>
              </a:cxn>
              <a:cxn ang="0">
                <a:pos x="7" y="0"/>
              </a:cxn>
              <a:cxn ang="0">
                <a:pos x="0" y="26"/>
              </a:cxn>
            </a:cxnLst>
            <a:rect l="0" t="0" r="r" b="b"/>
            <a:pathLst>
              <a:path w="49" h="35">
                <a:moveTo>
                  <a:pt x="0" y="26"/>
                </a:moveTo>
                <a:lnTo>
                  <a:pt x="1" y="26"/>
                </a:lnTo>
                <a:lnTo>
                  <a:pt x="5" y="27"/>
                </a:lnTo>
                <a:lnTo>
                  <a:pt x="10" y="29"/>
                </a:lnTo>
                <a:lnTo>
                  <a:pt x="17" y="31"/>
                </a:lnTo>
                <a:lnTo>
                  <a:pt x="23" y="32"/>
                </a:lnTo>
                <a:lnTo>
                  <a:pt x="28" y="33"/>
                </a:lnTo>
                <a:lnTo>
                  <a:pt x="35" y="35"/>
                </a:lnTo>
                <a:lnTo>
                  <a:pt x="42" y="33"/>
                </a:lnTo>
                <a:lnTo>
                  <a:pt x="49" y="32"/>
                </a:lnTo>
                <a:lnTo>
                  <a:pt x="41" y="6"/>
                </a:lnTo>
                <a:lnTo>
                  <a:pt x="38" y="7"/>
                </a:lnTo>
                <a:lnTo>
                  <a:pt x="35" y="7"/>
                </a:lnTo>
                <a:lnTo>
                  <a:pt x="32" y="7"/>
                </a:lnTo>
                <a:lnTo>
                  <a:pt x="27" y="6"/>
                </a:lnTo>
                <a:lnTo>
                  <a:pt x="23" y="5"/>
                </a:lnTo>
                <a:lnTo>
                  <a:pt x="18" y="3"/>
                </a:lnTo>
                <a:lnTo>
                  <a:pt x="12" y="1"/>
                </a:lnTo>
                <a:lnTo>
                  <a:pt x="5" y="0"/>
                </a:lnTo>
                <a:lnTo>
                  <a:pt x="7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" name="Freeform 382"/>
          <p:cNvSpPr>
            <a:spLocks/>
          </p:cNvSpPr>
          <p:nvPr/>
        </p:nvSpPr>
        <p:spPr bwMode="auto">
          <a:xfrm>
            <a:off x="7073900" y="5752411"/>
            <a:ext cx="9525" cy="4763"/>
          </a:xfrm>
          <a:custGeom>
            <a:avLst/>
            <a:gdLst/>
            <a:ahLst/>
            <a:cxnLst>
              <a:cxn ang="0">
                <a:pos x="8" y="42"/>
              </a:cxn>
              <a:cxn ang="0">
                <a:pos x="8" y="42"/>
              </a:cxn>
              <a:cxn ang="0">
                <a:pos x="16" y="39"/>
              </a:cxn>
              <a:cxn ang="0">
                <a:pos x="25" y="35"/>
              </a:cxn>
              <a:cxn ang="0">
                <a:pos x="33" y="32"/>
              </a:cxn>
              <a:cxn ang="0">
                <a:pos x="40" y="30"/>
              </a:cxn>
              <a:cxn ang="0">
                <a:pos x="47" y="28"/>
              </a:cxn>
              <a:cxn ang="0">
                <a:pos x="54" y="28"/>
              </a:cxn>
              <a:cxn ang="0">
                <a:pos x="62" y="28"/>
              </a:cxn>
              <a:cxn ang="0">
                <a:pos x="68" y="28"/>
              </a:cxn>
              <a:cxn ang="0">
                <a:pos x="75" y="2"/>
              </a:cxn>
              <a:cxn ang="0">
                <a:pos x="62" y="0"/>
              </a:cxn>
              <a:cxn ang="0">
                <a:pos x="54" y="0"/>
              </a:cxn>
              <a:cxn ang="0">
                <a:pos x="43" y="2"/>
              </a:cxn>
              <a:cxn ang="0">
                <a:pos x="34" y="4"/>
              </a:cxn>
              <a:cxn ang="0">
                <a:pos x="25" y="6"/>
              </a:cxn>
              <a:cxn ang="0">
                <a:pos x="15" y="11"/>
              </a:cxn>
              <a:cxn ang="0">
                <a:pos x="8" y="13"/>
              </a:cxn>
              <a:cxn ang="0">
                <a:pos x="0" y="16"/>
              </a:cxn>
              <a:cxn ang="0">
                <a:pos x="0" y="16"/>
              </a:cxn>
              <a:cxn ang="0">
                <a:pos x="8" y="42"/>
              </a:cxn>
            </a:cxnLst>
            <a:rect l="0" t="0" r="r" b="b"/>
            <a:pathLst>
              <a:path w="75" h="42">
                <a:moveTo>
                  <a:pt x="8" y="42"/>
                </a:moveTo>
                <a:lnTo>
                  <a:pt x="8" y="42"/>
                </a:lnTo>
                <a:lnTo>
                  <a:pt x="16" y="39"/>
                </a:lnTo>
                <a:lnTo>
                  <a:pt x="25" y="35"/>
                </a:lnTo>
                <a:lnTo>
                  <a:pt x="33" y="32"/>
                </a:lnTo>
                <a:lnTo>
                  <a:pt x="40" y="30"/>
                </a:lnTo>
                <a:lnTo>
                  <a:pt x="47" y="28"/>
                </a:lnTo>
                <a:lnTo>
                  <a:pt x="54" y="28"/>
                </a:lnTo>
                <a:lnTo>
                  <a:pt x="62" y="28"/>
                </a:lnTo>
                <a:lnTo>
                  <a:pt x="68" y="28"/>
                </a:lnTo>
                <a:lnTo>
                  <a:pt x="75" y="2"/>
                </a:lnTo>
                <a:lnTo>
                  <a:pt x="62" y="0"/>
                </a:lnTo>
                <a:lnTo>
                  <a:pt x="54" y="0"/>
                </a:lnTo>
                <a:lnTo>
                  <a:pt x="43" y="2"/>
                </a:lnTo>
                <a:lnTo>
                  <a:pt x="34" y="4"/>
                </a:lnTo>
                <a:lnTo>
                  <a:pt x="25" y="6"/>
                </a:lnTo>
                <a:lnTo>
                  <a:pt x="15" y="11"/>
                </a:lnTo>
                <a:lnTo>
                  <a:pt x="8" y="13"/>
                </a:lnTo>
                <a:lnTo>
                  <a:pt x="0" y="16"/>
                </a:lnTo>
                <a:lnTo>
                  <a:pt x="0" y="16"/>
                </a:lnTo>
                <a:lnTo>
                  <a:pt x="8" y="4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" name="Freeform 383"/>
          <p:cNvSpPr>
            <a:spLocks/>
          </p:cNvSpPr>
          <p:nvPr/>
        </p:nvSpPr>
        <p:spPr bwMode="auto">
          <a:xfrm>
            <a:off x="7062788" y="5750824"/>
            <a:ext cx="11112" cy="6350"/>
          </a:xfrm>
          <a:custGeom>
            <a:avLst/>
            <a:gdLst/>
            <a:ahLst/>
            <a:cxnLst>
              <a:cxn ang="0">
                <a:pos x="7" y="28"/>
              </a:cxn>
              <a:cxn ang="0">
                <a:pos x="7" y="28"/>
              </a:cxn>
              <a:cxn ang="0">
                <a:pos x="16" y="28"/>
              </a:cxn>
              <a:cxn ang="0">
                <a:pos x="26" y="28"/>
              </a:cxn>
              <a:cxn ang="0">
                <a:pos x="34" y="31"/>
              </a:cxn>
              <a:cxn ang="0">
                <a:pos x="45" y="36"/>
              </a:cxn>
              <a:cxn ang="0">
                <a:pos x="57" y="41"/>
              </a:cxn>
              <a:cxn ang="0">
                <a:pos x="69" y="45"/>
              </a:cxn>
              <a:cxn ang="0">
                <a:pos x="83" y="47"/>
              </a:cxn>
              <a:cxn ang="0">
                <a:pos x="100" y="44"/>
              </a:cxn>
              <a:cxn ang="0">
                <a:pos x="92" y="18"/>
              </a:cxn>
              <a:cxn ang="0">
                <a:pos x="83" y="19"/>
              </a:cxn>
              <a:cxn ang="0">
                <a:pos x="75" y="19"/>
              </a:cxn>
              <a:cxn ang="0">
                <a:pos x="65" y="15"/>
              </a:cxn>
              <a:cxn ang="0">
                <a:pos x="55" y="12"/>
              </a:cxn>
              <a:cxn ang="0">
                <a:pos x="44" y="7"/>
              </a:cxn>
              <a:cxn ang="0">
                <a:pos x="30" y="2"/>
              </a:cxn>
              <a:cxn ang="0">
                <a:pos x="16" y="0"/>
              </a:cxn>
              <a:cxn ang="0">
                <a:pos x="0" y="2"/>
              </a:cxn>
              <a:cxn ang="0">
                <a:pos x="0" y="2"/>
              </a:cxn>
              <a:cxn ang="0">
                <a:pos x="7" y="28"/>
              </a:cxn>
            </a:cxnLst>
            <a:rect l="0" t="0" r="r" b="b"/>
            <a:pathLst>
              <a:path w="100" h="47">
                <a:moveTo>
                  <a:pt x="7" y="28"/>
                </a:moveTo>
                <a:lnTo>
                  <a:pt x="7" y="28"/>
                </a:lnTo>
                <a:lnTo>
                  <a:pt x="16" y="28"/>
                </a:lnTo>
                <a:lnTo>
                  <a:pt x="26" y="28"/>
                </a:lnTo>
                <a:lnTo>
                  <a:pt x="34" y="31"/>
                </a:lnTo>
                <a:lnTo>
                  <a:pt x="45" y="36"/>
                </a:lnTo>
                <a:lnTo>
                  <a:pt x="57" y="41"/>
                </a:lnTo>
                <a:lnTo>
                  <a:pt x="69" y="45"/>
                </a:lnTo>
                <a:lnTo>
                  <a:pt x="83" y="47"/>
                </a:lnTo>
                <a:lnTo>
                  <a:pt x="100" y="44"/>
                </a:lnTo>
                <a:lnTo>
                  <a:pt x="92" y="18"/>
                </a:lnTo>
                <a:lnTo>
                  <a:pt x="83" y="19"/>
                </a:lnTo>
                <a:lnTo>
                  <a:pt x="75" y="19"/>
                </a:lnTo>
                <a:lnTo>
                  <a:pt x="65" y="15"/>
                </a:lnTo>
                <a:lnTo>
                  <a:pt x="55" y="12"/>
                </a:lnTo>
                <a:lnTo>
                  <a:pt x="44" y="7"/>
                </a:lnTo>
                <a:lnTo>
                  <a:pt x="30" y="2"/>
                </a:lnTo>
                <a:lnTo>
                  <a:pt x="16" y="0"/>
                </a:lnTo>
                <a:lnTo>
                  <a:pt x="0" y="2"/>
                </a:lnTo>
                <a:lnTo>
                  <a:pt x="0" y="2"/>
                </a:lnTo>
                <a:lnTo>
                  <a:pt x="7" y="2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" name="Freeform 384"/>
          <p:cNvSpPr>
            <a:spLocks/>
          </p:cNvSpPr>
          <p:nvPr/>
        </p:nvSpPr>
        <p:spPr bwMode="auto">
          <a:xfrm>
            <a:off x="7048500" y="5752411"/>
            <a:ext cx="15875" cy="9525"/>
          </a:xfrm>
          <a:custGeom>
            <a:avLst/>
            <a:gdLst/>
            <a:ahLst/>
            <a:cxnLst>
              <a:cxn ang="0">
                <a:pos x="0" y="73"/>
              </a:cxn>
              <a:cxn ang="0">
                <a:pos x="0" y="73"/>
              </a:cxn>
              <a:cxn ang="0">
                <a:pos x="19" y="71"/>
              </a:cxn>
              <a:cxn ang="0">
                <a:pos x="37" y="67"/>
              </a:cxn>
              <a:cxn ang="0">
                <a:pos x="55" y="60"/>
              </a:cxn>
              <a:cxn ang="0">
                <a:pos x="71" y="52"/>
              </a:cxn>
              <a:cxn ang="0">
                <a:pos x="85" y="44"/>
              </a:cxn>
              <a:cxn ang="0">
                <a:pos x="99" y="37"/>
              </a:cxn>
              <a:cxn ang="0">
                <a:pos x="114" y="31"/>
              </a:cxn>
              <a:cxn ang="0">
                <a:pos x="130" y="26"/>
              </a:cxn>
              <a:cxn ang="0">
                <a:pos x="123" y="0"/>
              </a:cxn>
              <a:cxn ang="0">
                <a:pos x="106" y="5"/>
              </a:cxn>
              <a:cxn ang="0">
                <a:pos x="89" y="13"/>
              </a:cxn>
              <a:cxn ang="0">
                <a:pos x="73" y="20"/>
              </a:cxn>
              <a:cxn ang="0">
                <a:pos x="59" y="28"/>
              </a:cxn>
              <a:cxn ang="0">
                <a:pos x="45" y="35"/>
              </a:cxn>
              <a:cxn ang="0">
                <a:pos x="29" y="40"/>
              </a:cxn>
              <a:cxn ang="0">
                <a:pos x="15" y="44"/>
              </a:cxn>
              <a:cxn ang="0">
                <a:pos x="0" y="44"/>
              </a:cxn>
              <a:cxn ang="0">
                <a:pos x="0" y="44"/>
              </a:cxn>
              <a:cxn ang="0">
                <a:pos x="0" y="73"/>
              </a:cxn>
            </a:cxnLst>
            <a:rect l="0" t="0" r="r" b="b"/>
            <a:pathLst>
              <a:path w="130" h="73">
                <a:moveTo>
                  <a:pt x="0" y="73"/>
                </a:moveTo>
                <a:lnTo>
                  <a:pt x="0" y="73"/>
                </a:lnTo>
                <a:lnTo>
                  <a:pt x="19" y="71"/>
                </a:lnTo>
                <a:lnTo>
                  <a:pt x="37" y="67"/>
                </a:lnTo>
                <a:lnTo>
                  <a:pt x="55" y="60"/>
                </a:lnTo>
                <a:lnTo>
                  <a:pt x="71" y="52"/>
                </a:lnTo>
                <a:lnTo>
                  <a:pt x="85" y="44"/>
                </a:lnTo>
                <a:lnTo>
                  <a:pt x="99" y="37"/>
                </a:lnTo>
                <a:lnTo>
                  <a:pt x="114" y="31"/>
                </a:lnTo>
                <a:lnTo>
                  <a:pt x="130" y="26"/>
                </a:lnTo>
                <a:lnTo>
                  <a:pt x="123" y="0"/>
                </a:lnTo>
                <a:lnTo>
                  <a:pt x="106" y="5"/>
                </a:lnTo>
                <a:lnTo>
                  <a:pt x="89" y="13"/>
                </a:lnTo>
                <a:lnTo>
                  <a:pt x="73" y="20"/>
                </a:lnTo>
                <a:lnTo>
                  <a:pt x="59" y="28"/>
                </a:lnTo>
                <a:lnTo>
                  <a:pt x="45" y="35"/>
                </a:lnTo>
                <a:lnTo>
                  <a:pt x="29" y="40"/>
                </a:lnTo>
                <a:lnTo>
                  <a:pt x="15" y="44"/>
                </a:lnTo>
                <a:lnTo>
                  <a:pt x="0" y="44"/>
                </a:lnTo>
                <a:lnTo>
                  <a:pt x="0" y="44"/>
                </a:lnTo>
                <a:lnTo>
                  <a:pt x="0" y="7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" name="Freeform 385"/>
          <p:cNvSpPr>
            <a:spLocks/>
          </p:cNvSpPr>
          <p:nvPr/>
        </p:nvSpPr>
        <p:spPr bwMode="auto">
          <a:xfrm>
            <a:off x="7042150" y="5757174"/>
            <a:ext cx="6350" cy="6350"/>
          </a:xfrm>
          <a:custGeom>
            <a:avLst/>
            <a:gdLst/>
            <a:ahLst/>
            <a:cxnLst>
              <a:cxn ang="0">
                <a:pos x="15" y="53"/>
              </a:cxn>
              <a:cxn ang="0">
                <a:pos x="15" y="54"/>
              </a:cxn>
              <a:cxn ang="0">
                <a:pos x="20" y="50"/>
              </a:cxn>
              <a:cxn ang="0">
                <a:pos x="26" y="44"/>
              </a:cxn>
              <a:cxn ang="0">
                <a:pos x="31" y="39"/>
              </a:cxn>
              <a:cxn ang="0">
                <a:pos x="34" y="35"/>
              </a:cxn>
              <a:cxn ang="0">
                <a:pos x="38" y="32"/>
              </a:cxn>
              <a:cxn ang="0">
                <a:pos x="41" y="29"/>
              </a:cxn>
              <a:cxn ang="0">
                <a:pos x="42" y="29"/>
              </a:cxn>
              <a:cxn ang="0">
                <a:pos x="44" y="29"/>
              </a:cxn>
              <a:cxn ang="0">
                <a:pos x="44" y="0"/>
              </a:cxn>
              <a:cxn ang="0">
                <a:pos x="36" y="2"/>
              </a:cxn>
              <a:cxn ang="0">
                <a:pos x="27" y="6"/>
              </a:cxn>
              <a:cxn ang="0">
                <a:pos x="20" y="11"/>
              </a:cxn>
              <a:cxn ang="0">
                <a:pos x="16" y="17"/>
              </a:cxn>
              <a:cxn ang="0">
                <a:pos x="11" y="21"/>
              </a:cxn>
              <a:cxn ang="0">
                <a:pos x="8" y="26"/>
              </a:cxn>
              <a:cxn ang="0">
                <a:pos x="3" y="28"/>
              </a:cxn>
              <a:cxn ang="0">
                <a:pos x="0" y="30"/>
              </a:cxn>
              <a:cxn ang="0">
                <a:pos x="0" y="31"/>
              </a:cxn>
              <a:cxn ang="0">
                <a:pos x="15" y="53"/>
              </a:cxn>
            </a:cxnLst>
            <a:rect l="0" t="0" r="r" b="b"/>
            <a:pathLst>
              <a:path w="44" h="54">
                <a:moveTo>
                  <a:pt x="15" y="53"/>
                </a:moveTo>
                <a:lnTo>
                  <a:pt x="15" y="54"/>
                </a:lnTo>
                <a:lnTo>
                  <a:pt x="20" y="50"/>
                </a:lnTo>
                <a:lnTo>
                  <a:pt x="26" y="44"/>
                </a:lnTo>
                <a:lnTo>
                  <a:pt x="31" y="39"/>
                </a:lnTo>
                <a:lnTo>
                  <a:pt x="34" y="35"/>
                </a:lnTo>
                <a:lnTo>
                  <a:pt x="38" y="32"/>
                </a:lnTo>
                <a:lnTo>
                  <a:pt x="41" y="29"/>
                </a:lnTo>
                <a:lnTo>
                  <a:pt x="42" y="29"/>
                </a:lnTo>
                <a:lnTo>
                  <a:pt x="44" y="29"/>
                </a:lnTo>
                <a:lnTo>
                  <a:pt x="44" y="0"/>
                </a:lnTo>
                <a:lnTo>
                  <a:pt x="36" y="2"/>
                </a:lnTo>
                <a:lnTo>
                  <a:pt x="27" y="6"/>
                </a:lnTo>
                <a:lnTo>
                  <a:pt x="20" y="11"/>
                </a:lnTo>
                <a:lnTo>
                  <a:pt x="16" y="17"/>
                </a:lnTo>
                <a:lnTo>
                  <a:pt x="11" y="21"/>
                </a:lnTo>
                <a:lnTo>
                  <a:pt x="8" y="26"/>
                </a:lnTo>
                <a:lnTo>
                  <a:pt x="3" y="28"/>
                </a:lnTo>
                <a:lnTo>
                  <a:pt x="0" y="30"/>
                </a:lnTo>
                <a:lnTo>
                  <a:pt x="0" y="31"/>
                </a:lnTo>
                <a:lnTo>
                  <a:pt x="15" y="5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" name="Freeform 386"/>
          <p:cNvSpPr>
            <a:spLocks/>
          </p:cNvSpPr>
          <p:nvPr/>
        </p:nvSpPr>
        <p:spPr bwMode="auto">
          <a:xfrm>
            <a:off x="7029450" y="5761936"/>
            <a:ext cx="14288" cy="11113"/>
          </a:xfrm>
          <a:custGeom>
            <a:avLst/>
            <a:gdLst/>
            <a:ahLst/>
            <a:cxnLst>
              <a:cxn ang="0">
                <a:pos x="13" y="97"/>
              </a:cxn>
              <a:cxn ang="0">
                <a:pos x="14" y="97"/>
              </a:cxn>
              <a:cxn ang="0">
                <a:pos x="28" y="87"/>
              </a:cxn>
              <a:cxn ang="0">
                <a:pos x="43" y="78"/>
              </a:cxn>
              <a:cxn ang="0">
                <a:pos x="56" y="69"/>
              </a:cxn>
              <a:cxn ang="0">
                <a:pos x="69" y="60"/>
              </a:cxn>
              <a:cxn ang="0">
                <a:pos x="82" y="50"/>
              </a:cxn>
              <a:cxn ang="0">
                <a:pos x="96" y="41"/>
              </a:cxn>
              <a:cxn ang="0">
                <a:pos x="109" y="31"/>
              </a:cxn>
              <a:cxn ang="0">
                <a:pos x="125" y="22"/>
              </a:cxn>
              <a:cxn ang="0">
                <a:pos x="110" y="0"/>
              </a:cxn>
              <a:cxn ang="0">
                <a:pos x="95" y="9"/>
              </a:cxn>
              <a:cxn ang="0">
                <a:pos x="80" y="19"/>
              </a:cxn>
              <a:cxn ang="0">
                <a:pos x="68" y="28"/>
              </a:cxn>
              <a:cxn ang="0">
                <a:pos x="55" y="37"/>
              </a:cxn>
              <a:cxn ang="0">
                <a:pos x="42" y="46"/>
              </a:cxn>
              <a:cxn ang="0">
                <a:pos x="28" y="55"/>
              </a:cxn>
              <a:cxn ang="0">
                <a:pos x="14" y="65"/>
              </a:cxn>
              <a:cxn ang="0">
                <a:pos x="0" y="73"/>
              </a:cxn>
              <a:cxn ang="0">
                <a:pos x="1" y="73"/>
              </a:cxn>
              <a:cxn ang="0">
                <a:pos x="13" y="97"/>
              </a:cxn>
            </a:cxnLst>
            <a:rect l="0" t="0" r="r" b="b"/>
            <a:pathLst>
              <a:path w="125" h="97">
                <a:moveTo>
                  <a:pt x="13" y="97"/>
                </a:moveTo>
                <a:lnTo>
                  <a:pt x="14" y="97"/>
                </a:lnTo>
                <a:lnTo>
                  <a:pt x="28" y="87"/>
                </a:lnTo>
                <a:lnTo>
                  <a:pt x="43" y="78"/>
                </a:lnTo>
                <a:lnTo>
                  <a:pt x="56" y="69"/>
                </a:lnTo>
                <a:lnTo>
                  <a:pt x="69" y="60"/>
                </a:lnTo>
                <a:lnTo>
                  <a:pt x="82" y="50"/>
                </a:lnTo>
                <a:lnTo>
                  <a:pt x="96" y="41"/>
                </a:lnTo>
                <a:lnTo>
                  <a:pt x="109" y="31"/>
                </a:lnTo>
                <a:lnTo>
                  <a:pt x="125" y="22"/>
                </a:lnTo>
                <a:lnTo>
                  <a:pt x="110" y="0"/>
                </a:lnTo>
                <a:lnTo>
                  <a:pt x="95" y="9"/>
                </a:lnTo>
                <a:lnTo>
                  <a:pt x="80" y="19"/>
                </a:lnTo>
                <a:lnTo>
                  <a:pt x="68" y="28"/>
                </a:lnTo>
                <a:lnTo>
                  <a:pt x="55" y="37"/>
                </a:lnTo>
                <a:lnTo>
                  <a:pt x="42" y="46"/>
                </a:lnTo>
                <a:lnTo>
                  <a:pt x="28" y="55"/>
                </a:lnTo>
                <a:lnTo>
                  <a:pt x="14" y="65"/>
                </a:lnTo>
                <a:lnTo>
                  <a:pt x="0" y="73"/>
                </a:lnTo>
                <a:lnTo>
                  <a:pt x="1" y="73"/>
                </a:lnTo>
                <a:lnTo>
                  <a:pt x="13" y="9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" name="Freeform 387"/>
          <p:cNvSpPr>
            <a:spLocks/>
          </p:cNvSpPr>
          <p:nvPr/>
        </p:nvSpPr>
        <p:spPr bwMode="auto">
          <a:xfrm>
            <a:off x="7013575" y="5766699"/>
            <a:ext cx="17463" cy="7937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0" y="21"/>
              </a:cxn>
              <a:cxn ang="0">
                <a:pos x="17" y="34"/>
              </a:cxn>
              <a:cxn ang="0">
                <a:pos x="34" y="45"/>
              </a:cxn>
              <a:cxn ang="0">
                <a:pos x="51" y="54"/>
              </a:cxn>
              <a:cxn ang="0">
                <a:pos x="70" y="59"/>
              </a:cxn>
              <a:cxn ang="0">
                <a:pos x="89" y="62"/>
              </a:cxn>
              <a:cxn ang="0">
                <a:pos x="108" y="62"/>
              </a:cxn>
              <a:cxn ang="0">
                <a:pos x="127" y="59"/>
              </a:cxn>
              <a:cxn ang="0">
                <a:pos x="145" y="51"/>
              </a:cxn>
              <a:cxn ang="0">
                <a:pos x="133" y="27"/>
              </a:cxn>
              <a:cxn ang="0">
                <a:pos x="119" y="33"/>
              </a:cxn>
              <a:cxn ang="0">
                <a:pos x="106" y="36"/>
              </a:cxn>
              <a:cxn ang="0">
                <a:pos x="91" y="36"/>
              </a:cxn>
              <a:cxn ang="0">
                <a:pos x="76" y="33"/>
              </a:cxn>
              <a:cxn ang="0">
                <a:pos x="61" y="28"/>
              </a:cxn>
              <a:cxn ang="0">
                <a:pos x="46" y="21"/>
              </a:cxn>
              <a:cxn ang="0">
                <a:pos x="31" y="11"/>
              </a:cxn>
              <a:cxn ang="0">
                <a:pos x="16" y="0"/>
              </a:cxn>
              <a:cxn ang="0">
                <a:pos x="16" y="0"/>
              </a:cxn>
              <a:cxn ang="0">
                <a:pos x="0" y="21"/>
              </a:cxn>
            </a:cxnLst>
            <a:rect l="0" t="0" r="r" b="b"/>
            <a:pathLst>
              <a:path w="145" h="62">
                <a:moveTo>
                  <a:pt x="0" y="21"/>
                </a:moveTo>
                <a:lnTo>
                  <a:pt x="0" y="21"/>
                </a:lnTo>
                <a:lnTo>
                  <a:pt x="17" y="34"/>
                </a:lnTo>
                <a:lnTo>
                  <a:pt x="34" y="45"/>
                </a:lnTo>
                <a:lnTo>
                  <a:pt x="51" y="54"/>
                </a:lnTo>
                <a:lnTo>
                  <a:pt x="70" y="59"/>
                </a:lnTo>
                <a:lnTo>
                  <a:pt x="89" y="62"/>
                </a:lnTo>
                <a:lnTo>
                  <a:pt x="108" y="62"/>
                </a:lnTo>
                <a:lnTo>
                  <a:pt x="127" y="59"/>
                </a:lnTo>
                <a:lnTo>
                  <a:pt x="145" y="51"/>
                </a:lnTo>
                <a:lnTo>
                  <a:pt x="133" y="27"/>
                </a:lnTo>
                <a:lnTo>
                  <a:pt x="119" y="33"/>
                </a:lnTo>
                <a:lnTo>
                  <a:pt x="106" y="36"/>
                </a:lnTo>
                <a:lnTo>
                  <a:pt x="91" y="36"/>
                </a:lnTo>
                <a:lnTo>
                  <a:pt x="76" y="33"/>
                </a:lnTo>
                <a:lnTo>
                  <a:pt x="61" y="28"/>
                </a:lnTo>
                <a:lnTo>
                  <a:pt x="46" y="21"/>
                </a:lnTo>
                <a:lnTo>
                  <a:pt x="31" y="11"/>
                </a:lnTo>
                <a:lnTo>
                  <a:pt x="16" y="0"/>
                </a:lnTo>
                <a:lnTo>
                  <a:pt x="16" y="0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" name="Freeform 388"/>
          <p:cNvSpPr>
            <a:spLocks/>
          </p:cNvSpPr>
          <p:nvPr/>
        </p:nvSpPr>
        <p:spPr bwMode="auto">
          <a:xfrm>
            <a:off x="7011988" y="5757174"/>
            <a:ext cx="4762" cy="11112"/>
          </a:xfrm>
          <a:custGeom>
            <a:avLst/>
            <a:gdLst/>
            <a:ahLst/>
            <a:cxnLst>
              <a:cxn ang="0">
                <a:pos x="1" y="27"/>
              </a:cxn>
              <a:cxn ang="0">
                <a:pos x="1" y="27"/>
              </a:cxn>
              <a:cxn ang="0">
                <a:pos x="6" y="29"/>
              </a:cxn>
              <a:cxn ang="0">
                <a:pos x="6" y="30"/>
              </a:cxn>
              <a:cxn ang="0">
                <a:pos x="6" y="36"/>
              </a:cxn>
              <a:cxn ang="0">
                <a:pos x="5" y="43"/>
              </a:cxn>
              <a:cxn ang="0">
                <a:pos x="2" y="55"/>
              </a:cxn>
              <a:cxn ang="0">
                <a:pos x="0" y="67"/>
              </a:cxn>
              <a:cxn ang="0">
                <a:pos x="4" y="82"/>
              </a:cxn>
              <a:cxn ang="0">
                <a:pos x="16" y="97"/>
              </a:cxn>
              <a:cxn ang="0">
                <a:pos x="32" y="76"/>
              </a:cxn>
              <a:cxn ang="0">
                <a:pos x="29" y="72"/>
              </a:cxn>
              <a:cxn ang="0">
                <a:pos x="29" y="67"/>
              </a:cxn>
              <a:cxn ang="0">
                <a:pos x="29" y="59"/>
              </a:cxn>
              <a:cxn ang="0">
                <a:pos x="32" y="49"/>
              </a:cxn>
              <a:cxn ang="0">
                <a:pos x="35" y="36"/>
              </a:cxn>
              <a:cxn ang="0">
                <a:pos x="33" y="24"/>
              </a:cxn>
              <a:cxn ang="0">
                <a:pos x="25" y="8"/>
              </a:cxn>
              <a:cxn ang="0">
                <a:pos x="9" y="0"/>
              </a:cxn>
              <a:cxn ang="0">
                <a:pos x="9" y="0"/>
              </a:cxn>
              <a:cxn ang="0">
                <a:pos x="1" y="27"/>
              </a:cxn>
            </a:cxnLst>
            <a:rect l="0" t="0" r="r" b="b"/>
            <a:pathLst>
              <a:path w="35" h="97">
                <a:moveTo>
                  <a:pt x="1" y="27"/>
                </a:moveTo>
                <a:lnTo>
                  <a:pt x="1" y="27"/>
                </a:lnTo>
                <a:lnTo>
                  <a:pt x="6" y="29"/>
                </a:lnTo>
                <a:lnTo>
                  <a:pt x="6" y="30"/>
                </a:lnTo>
                <a:lnTo>
                  <a:pt x="6" y="36"/>
                </a:lnTo>
                <a:lnTo>
                  <a:pt x="5" y="43"/>
                </a:lnTo>
                <a:lnTo>
                  <a:pt x="2" y="55"/>
                </a:lnTo>
                <a:lnTo>
                  <a:pt x="0" y="67"/>
                </a:lnTo>
                <a:lnTo>
                  <a:pt x="4" y="82"/>
                </a:lnTo>
                <a:lnTo>
                  <a:pt x="16" y="97"/>
                </a:lnTo>
                <a:lnTo>
                  <a:pt x="32" y="76"/>
                </a:lnTo>
                <a:lnTo>
                  <a:pt x="29" y="72"/>
                </a:lnTo>
                <a:lnTo>
                  <a:pt x="29" y="67"/>
                </a:lnTo>
                <a:lnTo>
                  <a:pt x="29" y="59"/>
                </a:lnTo>
                <a:lnTo>
                  <a:pt x="32" y="49"/>
                </a:lnTo>
                <a:lnTo>
                  <a:pt x="35" y="36"/>
                </a:lnTo>
                <a:lnTo>
                  <a:pt x="33" y="24"/>
                </a:lnTo>
                <a:lnTo>
                  <a:pt x="25" y="8"/>
                </a:lnTo>
                <a:lnTo>
                  <a:pt x="9" y="0"/>
                </a:lnTo>
                <a:lnTo>
                  <a:pt x="9" y="0"/>
                </a:lnTo>
                <a:lnTo>
                  <a:pt x="1" y="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" name="Freeform 389"/>
          <p:cNvSpPr>
            <a:spLocks/>
          </p:cNvSpPr>
          <p:nvPr/>
        </p:nvSpPr>
        <p:spPr bwMode="auto">
          <a:xfrm>
            <a:off x="7002463" y="5757174"/>
            <a:ext cx="11112" cy="4762"/>
          </a:xfrm>
          <a:custGeom>
            <a:avLst/>
            <a:gdLst/>
            <a:ahLst/>
            <a:cxnLst>
              <a:cxn ang="0">
                <a:pos x="17" y="38"/>
              </a:cxn>
              <a:cxn ang="0">
                <a:pos x="17" y="38"/>
              </a:cxn>
              <a:cxn ang="0">
                <a:pos x="23" y="35"/>
              </a:cxn>
              <a:cxn ang="0">
                <a:pos x="31" y="32"/>
              </a:cxn>
              <a:cxn ang="0">
                <a:pos x="37" y="29"/>
              </a:cxn>
              <a:cxn ang="0">
                <a:pos x="45" y="29"/>
              </a:cxn>
              <a:cxn ang="0">
                <a:pos x="53" y="29"/>
              </a:cxn>
              <a:cxn ang="0">
                <a:pos x="62" y="30"/>
              </a:cxn>
              <a:cxn ang="0">
                <a:pos x="70" y="32"/>
              </a:cxn>
              <a:cxn ang="0">
                <a:pos x="78" y="34"/>
              </a:cxn>
              <a:cxn ang="0">
                <a:pos x="86" y="7"/>
              </a:cxn>
              <a:cxn ang="0">
                <a:pos x="76" y="5"/>
              </a:cxn>
              <a:cxn ang="0">
                <a:pos x="66" y="3"/>
              </a:cxn>
              <a:cxn ang="0">
                <a:pos x="55" y="2"/>
              </a:cxn>
              <a:cxn ang="0">
                <a:pos x="45" y="0"/>
              </a:cxn>
              <a:cxn ang="0">
                <a:pos x="33" y="2"/>
              </a:cxn>
              <a:cxn ang="0">
                <a:pos x="21" y="5"/>
              </a:cxn>
              <a:cxn ang="0">
                <a:pos x="11" y="10"/>
              </a:cxn>
              <a:cxn ang="0">
                <a:pos x="0" y="17"/>
              </a:cxn>
              <a:cxn ang="0">
                <a:pos x="0" y="17"/>
              </a:cxn>
              <a:cxn ang="0">
                <a:pos x="17" y="38"/>
              </a:cxn>
            </a:cxnLst>
            <a:rect l="0" t="0" r="r" b="b"/>
            <a:pathLst>
              <a:path w="86" h="38">
                <a:moveTo>
                  <a:pt x="17" y="38"/>
                </a:moveTo>
                <a:lnTo>
                  <a:pt x="17" y="38"/>
                </a:lnTo>
                <a:lnTo>
                  <a:pt x="23" y="35"/>
                </a:lnTo>
                <a:lnTo>
                  <a:pt x="31" y="32"/>
                </a:lnTo>
                <a:lnTo>
                  <a:pt x="37" y="29"/>
                </a:lnTo>
                <a:lnTo>
                  <a:pt x="45" y="29"/>
                </a:lnTo>
                <a:lnTo>
                  <a:pt x="53" y="29"/>
                </a:lnTo>
                <a:lnTo>
                  <a:pt x="62" y="30"/>
                </a:lnTo>
                <a:lnTo>
                  <a:pt x="70" y="32"/>
                </a:lnTo>
                <a:lnTo>
                  <a:pt x="78" y="34"/>
                </a:lnTo>
                <a:lnTo>
                  <a:pt x="86" y="7"/>
                </a:lnTo>
                <a:lnTo>
                  <a:pt x="76" y="5"/>
                </a:lnTo>
                <a:lnTo>
                  <a:pt x="66" y="3"/>
                </a:lnTo>
                <a:lnTo>
                  <a:pt x="55" y="2"/>
                </a:lnTo>
                <a:lnTo>
                  <a:pt x="45" y="0"/>
                </a:lnTo>
                <a:lnTo>
                  <a:pt x="33" y="2"/>
                </a:lnTo>
                <a:lnTo>
                  <a:pt x="21" y="5"/>
                </a:lnTo>
                <a:lnTo>
                  <a:pt x="11" y="10"/>
                </a:lnTo>
                <a:lnTo>
                  <a:pt x="0" y="17"/>
                </a:lnTo>
                <a:lnTo>
                  <a:pt x="0" y="17"/>
                </a:lnTo>
                <a:lnTo>
                  <a:pt x="17" y="3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" name="Freeform 390"/>
          <p:cNvSpPr>
            <a:spLocks/>
          </p:cNvSpPr>
          <p:nvPr/>
        </p:nvSpPr>
        <p:spPr bwMode="auto">
          <a:xfrm>
            <a:off x="6980238" y="5758761"/>
            <a:ext cx="23812" cy="12700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0" y="104"/>
              </a:cxn>
              <a:cxn ang="0">
                <a:pos x="16" y="106"/>
              </a:cxn>
              <a:cxn ang="0">
                <a:pos x="30" y="107"/>
              </a:cxn>
              <a:cxn ang="0">
                <a:pos x="45" y="106"/>
              </a:cxn>
              <a:cxn ang="0">
                <a:pos x="59" y="104"/>
              </a:cxn>
              <a:cxn ang="0">
                <a:pos x="73" y="101"/>
              </a:cxn>
              <a:cxn ang="0">
                <a:pos x="86" y="97"/>
              </a:cxn>
              <a:cxn ang="0">
                <a:pos x="99" y="92"/>
              </a:cxn>
              <a:cxn ang="0">
                <a:pos x="112" y="86"/>
              </a:cxn>
              <a:cxn ang="0">
                <a:pos x="124" y="80"/>
              </a:cxn>
              <a:cxn ang="0">
                <a:pos x="137" y="72"/>
              </a:cxn>
              <a:cxn ang="0">
                <a:pos x="149" y="64"/>
              </a:cxn>
              <a:cxn ang="0">
                <a:pos x="160" y="56"/>
              </a:cxn>
              <a:cxn ang="0">
                <a:pos x="171" y="48"/>
              </a:cxn>
              <a:cxn ang="0">
                <a:pos x="182" y="40"/>
              </a:cxn>
              <a:cxn ang="0">
                <a:pos x="193" y="30"/>
              </a:cxn>
              <a:cxn ang="0">
                <a:pos x="205" y="21"/>
              </a:cxn>
              <a:cxn ang="0">
                <a:pos x="188" y="0"/>
              </a:cxn>
              <a:cxn ang="0">
                <a:pos x="177" y="10"/>
              </a:cxn>
              <a:cxn ang="0">
                <a:pos x="166" y="18"/>
              </a:cxn>
              <a:cxn ang="0">
                <a:pos x="155" y="26"/>
              </a:cxn>
              <a:cxn ang="0">
                <a:pos x="144" y="34"/>
              </a:cxn>
              <a:cxn ang="0">
                <a:pos x="133" y="42"/>
              </a:cxn>
              <a:cxn ang="0">
                <a:pos x="123" y="50"/>
              </a:cxn>
              <a:cxn ang="0">
                <a:pos x="111" y="55"/>
              </a:cxn>
              <a:cxn ang="0">
                <a:pos x="100" y="61"/>
              </a:cxn>
              <a:cxn ang="0">
                <a:pos x="89" y="67"/>
              </a:cxn>
              <a:cxn ang="0">
                <a:pos x="78" y="70"/>
              </a:cxn>
              <a:cxn ang="0">
                <a:pos x="67" y="74"/>
              </a:cxn>
              <a:cxn ang="0">
                <a:pos x="55" y="77"/>
              </a:cxn>
              <a:cxn ang="0">
                <a:pos x="43" y="80"/>
              </a:cxn>
              <a:cxn ang="0">
                <a:pos x="30" y="78"/>
              </a:cxn>
              <a:cxn ang="0">
                <a:pos x="16" y="80"/>
              </a:cxn>
              <a:cxn ang="0">
                <a:pos x="4" y="77"/>
              </a:cxn>
              <a:cxn ang="0">
                <a:pos x="4" y="77"/>
              </a:cxn>
              <a:cxn ang="0">
                <a:pos x="0" y="104"/>
              </a:cxn>
            </a:cxnLst>
            <a:rect l="0" t="0" r="r" b="b"/>
            <a:pathLst>
              <a:path w="205" h="107">
                <a:moveTo>
                  <a:pt x="0" y="104"/>
                </a:moveTo>
                <a:lnTo>
                  <a:pt x="0" y="104"/>
                </a:lnTo>
                <a:lnTo>
                  <a:pt x="16" y="106"/>
                </a:lnTo>
                <a:lnTo>
                  <a:pt x="30" y="107"/>
                </a:lnTo>
                <a:lnTo>
                  <a:pt x="45" y="106"/>
                </a:lnTo>
                <a:lnTo>
                  <a:pt x="59" y="104"/>
                </a:lnTo>
                <a:lnTo>
                  <a:pt x="73" y="101"/>
                </a:lnTo>
                <a:lnTo>
                  <a:pt x="86" y="97"/>
                </a:lnTo>
                <a:lnTo>
                  <a:pt x="99" y="92"/>
                </a:lnTo>
                <a:lnTo>
                  <a:pt x="112" y="86"/>
                </a:lnTo>
                <a:lnTo>
                  <a:pt x="124" y="80"/>
                </a:lnTo>
                <a:lnTo>
                  <a:pt x="137" y="72"/>
                </a:lnTo>
                <a:lnTo>
                  <a:pt x="149" y="64"/>
                </a:lnTo>
                <a:lnTo>
                  <a:pt x="160" y="56"/>
                </a:lnTo>
                <a:lnTo>
                  <a:pt x="171" y="48"/>
                </a:lnTo>
                <a:lnTo>
                  <a:pt x="182" y="40"/>
                </a:lnTo>
                <a:lnTo>
                  <a:pt x="193" y="30"/>
                </a:lnTo>
                <a:lnTo>
                  <a:pt x="205" y="21"/>
                </a:lnTo>
                <a:lnTo>
                  <a:pt x="188" y="0"/>
                </a:lnTo>
                <a:lnTo>
                  <a:pt x="177" y="10"/>
                </a:lnTo>
                <a:lnTo>
                  <a:pt x="166" y="18"/>
                </a:lnTo>
                <a:lnTo>
                  <a:pt x="155" y="26"/>
                </a:lnTo>
                <a:lnTo>
                  <a:pt x="144" y="34"/>
                </a:lnTo>
                <a:lnTo>
                  <a:pt x="133" y="42"/>
                </a:lnTo>
                <a:lnTo>
                  <a:pt x="123" y="50"/>
                </a:lnTo>
                <a:lnTo>
                  <a:pt x="111" y="55"/>
                </a:lnTo>
                <a:lnTo>
                  <a:pt x="100" y="61"/>
                </a:lnTo>
                <a:lnTo>
                  <a:pt x="89" y="67"/>
                </a:lnTo>
                <a:lnTo>
                  <a:pt x="78" y="70"/>
                </a:lnTo>
                <a:lnTo>
                  <a:pt x="67" y="74"/>
                </a:lnTo>
                <a:lnTo>
                  <a:pt x="55" y="77"/>
                </a:lnTo>
                <a:lnTo>
                  <a:pt x="43" y="80"/>
                </a:lnTo>
                <a:lnTo>
                  <a:pt x="30" y="78"/>
                </a:lnTo>
                <a:lnTo>
                  <a:pt x="16" y="80"/>
                </a:lnTo>
                <a:lnTo>
                  <a:pt x="4" y="77"/>
                </a:lnTo>
                <a:lnTo>
                  <a:pt x="4" y="77"/>
                </a:lnTo>
                <a:lnTo>
                  <a:pt x="0" y="10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" name="Freeform 391"/>
          <p:cNvSpPr>
            <a:spLocks/>
          </p:cNvSpPr>
          <p:nvPr/>
        </p:nvSpPr>
        <p:spPr bwMode="auto">
          <a:xfrm>
            <a:off x="6973888" y="5763524"/>
            <a:ext cx="6350" cy="7937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24"/>
              </a:cxn>
              <a:cxn ang="0">
                <a:pos x="2" y="25"/>
              </a:cxn>
              <a:cxn ang="0">
                <a:pos x="5" y="29"/>
              </a:cxn>
              <a:cxn ang="0">
                <a:pos x="10" y="33"/>
              </a:cxn>
              <a:cxn ang="0">
                <a:pos x="13" y="40"/>
              </a:cxn>
              <a:cxn ang="0">
                <a:pos x="18" y="45"/>
              </a:cxn>
              <a:cxn ang="0">
                <a:pos x="23" y="51"/>
              </a:cxn>
              <a:cxn ang="0">
                <a:pos x="30" y="57"/>
              </a:cxn>
              <a:cxn ang="0">
                <a:pos x="40" y="61"/>
              </a:cxn>
              <a:cxn ang="0">
                <a:pos x="44" y="34"/>
              </a:cxn>
              <a:cxn ang="0">
                <a:pos x="44" y="34"/>
              </a:cxn>
              <a:cxn ang="0">
                <a:pos x="41" y="32"/>
              </a:cxn>
              <a:cxn ang="0">
                <a:pos x="38" y="28"/>
              </a:cxn>
              <a:cxn ang="0">
                <a:pos x="35" y="23"/>
              </a:cxn>
              <a:cxn ang="0">
                <a:pos x="30" y="17"/>
              </a:cxn>
              <a:cxn ang="0">
                <a:pos x="25" y="11"/>
              </a:cxn>
              <a:cxn ang="0">
                <a:pos x="20" y="5"/>
              </a:cxn>
              <a:cxn ang="0">
                <a:pos x="12" y="0"/>
              </a:cxn>
              <a:cxn ang="0">
                <a:pos x="12" y="0"/>
              </a:cxn>
              <a:cxn ang="0">
                <a:pos x="0" y="24"/>
              </a:cxn>
            </a:cxnLst>
            <a:rect l="0" t="0" r="r" b="b"/>
            <a:pathLst>
              <a:path w="44" h="61">
                <a:moveTo>
                  <a:pt x="0" y="24"/>
                </a:moveTo>
                <a:lnTo>
                  <a:pt x="0" y="24"/>
                </a:lnTo>
                <a:lnTo>
                  <a:pt x="2" y="25"/>
                </a:lnTo>
                <a:lnTo>
                  <a:pt x="5" y="29"/>
                </a:lnTo>
                <a:lnTo>
                  <a:pt x="10" y="33"/>
                </a:lnTo>
                <a:lnTo>
                  <a:pt x="13" y="40"/>
                </a:lnTo>
                <a:lnTo>
                  <a:pt x="18" y="45"/>
                </a:lnTo>
                <a:lnTo>
                  <a:pt x="23" y="51"/>
                </a:lnTo>
                <a:lnTo>
                  <a:pt x="30" y="57"/>
                </a:lnTo>
                <a:lnTo>
                  <a:pt x="40" y="61"/>
                </a:lnTo>
                <a:lnTo>
                  <a:pt x="44" y="34"/>
                </a:lnTo>
                <a:lnTo>
                  <a:pt x="44" y="34"/>
                </a:lnTo>
                <a:lnTo>
                  <a:pt x="41" y="32"/>
                </a:lnTo>
                <a:lnTo>
                  <a:pt x="38" y="28"/>
                </a:lnTo>
                <a:lnTo>
                  <a:pt x="35" y="23"/>
                </a:lnTo>
                <a:lnTo>
                  <a:pt x="30" y="17"/>
                </a:lnTo>
                <a:lnTo>
                  <a:pt x="25" y="11"/>
                </a:lnTo>
                <a:lnTo>
                  <a:pt x="20" y="5"/>
                </a:lnTo>
                <a:lnTo>
                  <a:pt x="12" y="0"/>
                </a:lnTo>
                <a:lnTo>
                  <a:pt x="12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" name="Freeform 392"/>
          <p:cNvSpPr>
            <a:spLocks/>
          </p:cNvSpPr>
          <p:nvPr/>
        </p:nvSpPr>
        <p:spPr bwMode="auto">
          <a:xfrm>
            <a:off x="6940550" y="5749236"/>
            <a:ext cx="34925" cy="17463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0" y="23"/>
              </a:cxn>
              <a:cxn ang="0">
                <a:pos x="17" y="34"/>
              </a:cxn>
              <a:cxn ang="0">
                <a:pos x="35" y="43"/>
              </a:cxn>
              <a:cxn ang="0">
                <a:pos x="52" y="52"/>
              </a:cxn>
              <a:cxn ang="0">
                <a:pos x="70" y="60"/>
              </a:cxn>
              <a:cxn ang="0">
                <a:pos x="87" y="68"/>
              </a:cxn>
              <a:cxn ang="0">
                <a:pos x="105" y="76"/>
              </a:cxn>
              <a:cxn ang="0">
                <a:pos x="123" y="83"/>
              </a:cxn>
              <a:cxn ang="0">
                <a:pos x="141" y="91"/>
              </a:cxn>
              <a:cxn ang="0">
                <a:pos x="158" y="98"/>
              </a:cxn>
              <a:cxn ang="0">
                <a:pos x="176" y="106"/>
              </a:cxn>
              <a:cxn ang="0">
                <a:pos x="194" y="113"/>
              </a:cxn>
              <a:cxn ang="0">
                <a:pos x="212" y="120"/>
              </a:cxn>
              <a:cxn ang="0">
                <a:pos x="229" y="128"/>
              </a:cxn>
              <a:cxn ang="0">
                <a:pos x="247" y="136"/>
              </a:cxn>
              <a:cxn ang="0">
                <a:pos x="263" y="144"/>
              </a:cxn>
              <a:cxn ang="0">
                <a:pos x="281" y="153"/>
              </a:cxn>
              <a:cxn ang="0">
                <a:pos x="293" y="129"/>
              </a:cxn>
              <a:cxn ang="0">
                <a:pos x="276" y="120"/>
              </a:cxn>
              <a:cxn ang="0">
                <a:pos x="257" y="112"/>
              </a:cxn>
              <a:cxn ang="0">
                <a:pos x="239" y="104"/>
              </a:cxn>
              <a:cxn ang="0">
                <a:pos x="222" y="96"/>
              </a:cxn>
              <a:cxn ang="0">
                <a:pos x="204" y="89"/>
              </a:cxn>
              <a:cxn ang="0">
                <a:pos x="186" y="81"/>
              </a:cxn>
              <a:cxn ang="0">
                <a:pos x="168" y="73"/>
              </a:cxn>
              <a:cxn ang="0">
                <a:pos x="151" y="66"/>
              </a:cxn>
              <a:cxn ang="0">
                <a:pos x="133" y="59"/>
              </a:cxn>
              <a:cxn ang="0">
                <a:pos x="116" y="52"/>
              </a:cxn>
              <a:cxn ang="0">
                <a:pos x="97" y="44"/>
              </a:cxn>
              <a:cxn ang="0">
                <a:pos x="80" y="36"/>
              </a:cxn>
              <a:cxn ang="0">
                <a:pos x="64" y="28"/>
              </a:cxn>
              <a:cxn ang="0">
                <a:pos x="47" y="19"/>
              </a:cxn>
              <a:cxn ang="0">
                <a:pos x="30" y="10"/>
              </a:cxn>
              <a:cxn ang="0">
                <a:pos x="14" y="0"/>
              </a:cxn>
              <a:cxn ang="0">
                <a:pos x="14" y="0"/>
              </a:cxn>
              <a:cxn ang="0">
                <a:pos x="0" y="23"/>
              </a:cxn>
            </a:cxnLst>
            <a:rect l="0" t="0" r="r" b="b"/>
            <a:pathLst>
              <a:path w="293" h="153">
                <a:moveTo>
                  <a:pt x="0" y="23"/>
                </a:moveTo>
                <a:lnTo>
                  <a:pt x="0" y="23"/>
                </a:lnTo>
                <a:lnTo>
                  <a:pt x="17" y="34"/>
                </a:lnTo>
                <a:lnTo>
                  <a:pt x="35" y="43"/>
                </a:lnTo>
                <a:lnTo>
                  <a:pt x="52" y="52"/>
                </a:lnTo>
                <a:lnTo>
                  <a:pt x="70" y="60"/>
                </a:lnTo>
                <a:lnTo>
                  <a:pt x="87" y="68"/>
                </a:lnTo>
                <a:lnTo>
                  <a:pt x="105" y="76"/>
                </a:lnTo>
                <a:lnTo>
                  <a:pt x="123" y="83"/>
                </a:lnTo>
                <a:lnTo>
                  <a:pt x="141" y="91"/>
                </a:lnTo>
                <a:lnTo>
                  <a:pt x="158" y="98"/>
                </a:lnTo>
                <a:lnTo>
                  <a:pt x="176" y="106"/>
                </a:lnTo>
                <a:lnTo>
                  <a:pt x="194" y="113"/>
                </a:lnTo>
                <a:lnTo>
                  <a:pt x="212" y="120"/>
                </a:lnTo>
                <a:lnTo>
                  <a:pt x="229" y="128"/>
                </a:lnTo>
                <a:lnTo>
                  <a:pt x="247" y="136"/>
                </a:lnTo>
                <a:lnTo>
                  <a:pt x="263" y="144"/>
                </a:lnTo>
                <a:lnTo>
                  <a:pt x="281" y="153"/>
                </a:lnTo>
                <a:lnTo>
                  <a:pt x="293" y="129"/>
                </a:lnTo>
                <a:lnTo>
                  <a:pt x="276" y="120"/>
                </a:lnTo>
                <a:lnTo>
                  <a:pt x="257" y="112"/>
                </a:lnTo>
                <a:lnTo>
                  <a:pt x="239" y="104"/>
                </a:lnTo>
                <a:lnTo>
                  <a:pt x="222" y="96"/>
                </a:lnTo>
                <a:lnTo>
                  <a:pt x="204" y="89"/>
                </a:lnTo>
                <a:lnTo>
                  <a:pt x="186" y="81"/>
                </a:lnTo>
                <a:lnTo>
                  <a:pt x="168" y="73"/>
                </a:lnTo>
                <a:lnTo>
                  <a:pt x="151" y="66"/>
                </a:lnTo>
                <a:lnTo>
                  <a:pt x="133" y="59"/>
                </a:lnTo>
                <a:lnTo>
                  <a:pt x="116" y="52"/>
                </a:lnTo>
                <a:lnTo>
                  <a:pt x="97" y="44"/>
                </a:lnTo>
                <a:lnTo>
                  <a:pt x="80" y="36"/>
                </a:lnTo>
                <a:lnTo>
                  <a:pt x="64" y="28"/>
                </a:lnTo>
                <a:lnTo>
                  <a:pt x="47" y="19"/>
                </a:lnTo>
                <a:lnTo>
                  <a:pt x="30" y="10"/>
                </a:lnTo>
                <a:lnTo>
                  <a:pt x="14" y="0"/>
                </a:lnTo>
                <a:lnTo>
                  <a:pt x="14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" name="Freeform 393"/>
          <p:cNvSpPr>
            <a:spLocks/>
          </p:cNvSpPr>
          <p:nvPr/>
        </p:nvSpPr>
        <p:spPr bwMode="auto">
          <a:xfrm>
            <a:off x="6927850" y="5741299"/>
            <a:ext cx="14288" cy="95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8"/>
              </a:cxn>
              <a:cxn ang="0">
                <a:pos x="8" y="23"/>
              </a:cxn>
              <a:cxn ang="0">
                <a:pos x="19" y="36"/>
              </a:cxn>
              <a:cxn ang="0">
                <a:pos x="32" y="46"/>
              </a:cxn>
              <a:cxn ang="0">
                <a:pos x="48" y="55"/>
              </a:cxn>
              <a:cxn ang="0">
                <a:pos x="62" y="63"/>
              </a:cxn>
              <a:cxn ang="0">
                <a:pos x="77" y="70"/>
              </a:cxn>
              <a:cxn ang="0">
                <a:pos x="91" y="79"/>
              </a:cxn>
              <a:cxn ang="0">
                <a:pos x="104" y="86"/>
              </a:cxn>
              <a:cxn ang="0">
                <a:pos x="118" y="63"/>
              </a:cxn>
              <a:cxn ang="0">
                <a:pos x="103" y="54"/>
              </a:cxn>
              <a:cxn ang="0">
                <a:pos x="89" y="46"/>
              </a:cxn>
              <a:cxn ang="0">
                <a:pos x="74" y="39"/>
              </a:cxn>
              <a:cxn ang="0">
                <a:pos x="60" y="31"/>
              </a:cxn>
              <a:cxn ang="0">
                <a:pos x="46" y="24"/>
              </a:cxn>
              <a:cxn ang="0">
                <a:pos x="37" y="16"/>
              </a:cxn>
              <a:cxn ang="0">
                <a:pos x="30" y="9"/>
              </a:cxn>
              <a:cxn ang="0">
                <a:pos x="26" y="0"/>
              </a:cxn>
              <a:cxn ang="0">
                <a:pos x="26" y="0"/>
              </a:cxn>
              <a:cxn ang="0">
                <a:pos x="0" y="8"/>
              </a:cxn>
            </a:cxnLst>
            <a:rect l="0" t="0" r="r" b="b"/>
            <a:pathLst>
              <a:path w="118" h="86">
                <a:moveTo>
                  <a:pt x="0" y="8"/>
                </a:moveTo>
                <a:lnTo>
                  <a:pt x="0" y="8"/>
                </a:lnTo>
                <a:lnTo>
                  <a:pt x="8" y="23"/>
                </a:lnTo>
                <a:lnTo>
                  <a:pt x="19" y="36"/>
                </a:lnTo>
                <a:lnTo>
                  <a:pt x="32" y="46"/>
                </a:lnTo>
                <a:lnTo>
                  <a:pt x="48" y="55"/>
                </a:lnTo>
                <a:lnTo>
                  <a:pt x="62" y="63"/>
                </a:lnTo>
                <a:lnTo>
                  <a:pt x="77" y="70"/>
                </a:lnTo>
                <a:lnTo>
                  <a:pt x="91" y="79"/>
                </a:lnTo>
                <a:lnTo>
                  <a:pt x="104" y="86"/>
                </a:lnTo>
                <a:lnTo>
                  <a:pt x="118" y="63"/>
                </a:lnTo>
                <a:lnTo>
                  <a:pt x="103" y="54"/>
                </a:lnTo>
                <a:lnTo>
                  <a:pt x="89" y="46"/>
                </a:lnTo>
                <a:lnTo>
                  <a:pt x="74" y="39"/>
                </a:lnTo>
                <a:lnTo>
                  <a:pt x="60" y="31"/>
                </a:lnTo>
                <a:lnTo>
                  <a:pt x="46" y="24"/>
                </a:lnTo>
                <a:lnTo>
                  <a:pt x="37" y="16"/>
                </a:lnTo>
                <a:lnTo>
                  <a:pt x="30" y="9"/>
                </a:lnTo>
                <a:lnTo>
                  <a:pt x="26" y="0"/>
                </a:lnTo>
                <a:lnTo>
                  <a:pt x="26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" name="Freeform 394"/>
          <p:cNvSpPr>
            <a:spLocks/>
          </p:cNvSpPr>
          <p:nvPr/>
        </p:nvSpPr>
        <p:spPr bwMode="auto">
          <a:xfrm>
            <a:off x="6924675" y="5712724"/>
            <a:ext cx="6350" cy="28575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3" y="0"/>
              </a:cxn>
              <a:cxn ang="0">
                <a:pos x="0" y="31"/>
              </a:cxn>
              <a:cxn ang="0">
                <a:pos x="2" y="61"/>
              </a:cxn>
              <a:cxn ang="0">
                <a:pos x="6" y="93"/>
              </a:cxn>
              <a:cxn ang="0">
                <a:pos x="10" y="124"/>
              </a:cxn>
              <a:cxn ang="0">
                <a:pos x="16" y="155"/>
              </a:cxn>
              <a:cxn ang="0">
                <a:pos x="24" y="183"/>
              </a:cxn>
              <a:cxn ang="0">
                <a:pos x="32" y="212"/>
              </a:cxn>
              <a:cxn ang="0">
                <a:pos x="41" y="240"/>
              </a:cxn>
              <a:cxn ang="0">
                <a:pos x="67" y="232"/>
              </a:cxn>
              <a:cxn ang="0">
                <a:pos x="58" y="204"/>
              </a:cxn>
              <a:cxn ang="0">
                <a:pos x="50" y="177"/>
              </a:cxn>
              <a:cxn ang="0">
                <a:pos x="42" y="148"/>
              </a:cxn>
              <a:cxn ang="0">
                <a:pos x="36" y="120"/>
              </a:cxn>
              <a:cxn ang="0">
                <a:pos x="32" y="91"/>
              </a:cxn>
              <a:cxn ang="0">
                <a:pos x="29" y="61"/>
              </a:cxn>
              <a:cxn ang="0">
                <a:pos x="29" y="31"/>
              </a:cxn>
              <a:cxn ang="0">
                <a:pos x="30" y="2"/>
              </a:cxn>
              <a:cxn ang="0">
                <a:pos x="30" y="2"/>
              </a:cxn>
              <a:cxn ang="0">
                <a:pos x="3" y="0"/>
              </a:cxn>
            </a:cxnLst>
            <a:rect l="0" t="0" r="r" b="b"/>
            <a:pathLst>
              <a:path w="67" h="240">
                <a:moveTo>
                  <a:pt x="3" y="0"/>
                </a:moveTo>
                <a:lnTo>
                  <a:pt x="3" y="0"/>
                </a:lnTo>
                <a:lnTo>
                  <a:pt x="0" y="31"/>
                </a:lnTo>
                <a:lnTo>
                  <a:pt x="2" y="61"/>
                </a:lnTo>
                <a:lnTo>
                  <a:pt x="6" y="93"/>
                </a:lnTo>
                <a:lnTo>
                  <a:pt x="10" y="124"/>
                </a:lnTo>
                <a:lnTo>
                  <a:pt x="16" y="155"/>
                </a:lnTo>
                <a:lnTo>
                  <a:pt x="24" y="183"/>
                </a:lnTo>
                <a:lnTo>
                  <a:pt x="32" y="212"/>
                </a:lnTo>
                <a:lnTo>
                  <a:pt x="41" y="240"/>
                </a:lnTo>
                <a:lnTo>
                  <a:pt x="67" y="232"/>
                </a:lnTo>
                <a:lnTo>
                  <a:pt x="58" y="204"/>
                </a:lnTo>
                <a:lnTo>
                  <a:pt x="50" y="177"/>
                </a:lnTo>
                <a:lnTo>
                  <a:pt x="42" y="148"/>
                </a:lnTo>
                <a:lnTo>
                  <a:pt x="36" y="120"/>
                </a:lnTo>
                <a:lnTo>
                  <a:pt x="32" y="91"/>
                </a:lnTo>
                <a:lnTo>
                  <a:pt x="29" y="61"/>
                </a:lnTo>
                <a:lnTo>
                  <a:pt x="29" y="31"/>
                </a:lnTo>
                <a:lnTo>
                  <a:pt x="30" y="2"/>
                </a:lnTo>
                <a:lnTo>
                  <a:pt x="30" y="2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" name="Freeform 395"/>
          <p:cNvSpPr>
            <a:spLocks/>
          </p:cNvSpPr>
          <p:nvPr/>
        </p:nvSpPr>
        <p:spPr bwMode="auto">
          <a:xfrm>
            <a:off x="6911975" y="5700024"/>
            <a:ext cx="14288" cy="14287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24"/>
              </a:cxn>
              <a:cxn ang="0">
                <a:pos x="17" y="34"/>
              </a:cxn>
              <a:cxn ang="0">
                <a:pos x="35" y="46"/>
              </a:cxn>
              <a:cxn ang="0">
                <a:pos x="51" y="57"/>
              </a:cxn>
              <a:cxn ang="0">
                <a:pos x="65" y="70"/>
              </a:cxn>
              <a:cxn ang="0">
                <a:pos x="77" y="83"/>
              </a:cxn>
              <a:cxn ang="0">
                <a:pos x="85" y="95"/>
              </a:cxn>
              <a:cxn ang="0">
                <a:pos x="90" y="106"/>
              </a:cxn>
              <a:cxn ang="0">
                <a:pos x="92" y="117"/>
              </a:cxn>
              <a:cxn ang="0">
                <a:pos x="119" y="119"/>
              </a:cxn>
              <a:cxn ang="0">
                <a:pos x="117" y="100"/>
              </a:cxn>
              <a:cxn ang="0">
                <a:pos x="110" y="83"/>
              </a:cxn>
              <a:cxn ang="0">
                <a:pos x="98" y="67"/>
              </a:cxn>
              <a:cxn ang="0">
                <a:pos x="83" y="52"/>
              </a:cxn>
              <a:cxn ang="0">
                <a:pos x="67" y="37"/>
              </a:cxn>
              <a:cxn ang="0">
                <a:pos x="49" y="23"/>
              </a:cxn>
              <a:cxn ang="0">
                <a:pos x="31" y="11"/>
              </a:cxn>
              <a:cxn ang="0">
                <a:pos x="13" y="0"/>
              </a:cxn>
              <a:cxn ang="0">
                <a:pos x="13" y="0"/>
              </a:cxn>
              <a:cxn ang="0">
                <a:pos x="0" y="24"/>
              </a:cxn>
            </a:cxnLst>
            <a:rect l="0" t="0" r="r" b="b"/>
            <a:pathLst>
              <a:path w="119" h="119">
                <a:moveTo>
                  <a:pt x="0" y="24"/>
                </a:moveTo>
                <a:lnTo>
                  <a:pt x="0" y="24"/>
                </a:lnTo>
                <a:lnTo>
                  <a:pt x="17" y="34"/>
                </a:lnTo>
                <a:lnTo>
                  <a:pt x="35" y="46"/>
                </a:lnTo>
                <a:lnTo>
                  <a:pt x="51" y="57"/>
                </a:lnTo>
                <a:lnTo>
                  <a:pt x="65" y="70"/>
                </a:lnTo>
                <a:lnTo>
                  <a:pt x="77" y="83"/>
                </a:lnTo>
                <a:lnTo>
                  <a:pt x="85" y="95"/>
                </a:lnTo>
                <a:lnTo>
                  <a:pt x="90" y="106"/>
                </a:lnTo>
                <a:lnTo>
                  <a:pt x="92" y="117"/>
                </a:lnTo>
                <a:lnTo>
                  <a:pt x="119" y="119"/>
                </a:lnTo>
                <a:lnTo>
                  <a:pt x="117" y="100"/>
                </a:lnTo>
                <a:lnTo>
                  <a:pt x="110" y="83"/>
                </a:lnTo>
                <a:lnTo>
                  <a:pt x="98" y="67"/>
                </a:lnTo>
                <a:lnTo>
                  <a:pt x="83" y="52"/>
                </a:lnTo>
                <a:lnTo>
                  <a:pt x="67" y="37"/>
                </a:lnTo>
                <a:lnTo>
                  <a:pt x="49" y="23"/>
                </a:lnTo>
                <a:lnTo>
                  <a:pt x="31" y="11"/>
                </a:lnTo>
                <a:lnTo>
                  <a:pt x="13" y="0"/>
                </a:lnTo>
                <a:lnTo>
                  <a:pt x="13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" name="Freeform 396"/>
          <p:cNvSpPr>
            <a:spLocks/>
          </p:cNvSpPr>
          <p:nvPr/>
        </p:nvSpPr>
        <p:spPr bwMode="auto">
          <a:xfrm>
            <a:off x="6900863" y="5698436"/>
            <a:ext cx="12700" cy="7938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0" y="49"/>
              </a:cxn>
              <a:cxn ang="0">
                <a:pos x="18" y="54"/>
              </a:cxn>
              <a:cxn ang="0">
                <a:pos x="34" y="51"/>
              </a:cxn>
              <a:cxn ang="0">
                <a:pos x="49" y="45"/>
              </a:cxn>
              <a:cxn ang="0">
                <a:pos x="61" y="37"/>
              </a:cxn>
              <a:cxn ang="0">
                <a:pos x="72" y="31"/>
              </a:cxn>
              <a:cxn ang="0">
                <a:pos x="82" y="27"/>
              </a:cxn>
              <a:cxn ang="0">
                <a:pos x="90" y="26"/>
              </a:cxn>
              <a:cxn ang="0">
                <a:pos x="98" y="29"/>
              </a:cxn>
              <a:cxn ang="0">
                <a:pos x="111" y="5"/>
              </a:cxn>
              <a:cxn ang="0">
                <a:pos x="92" y="0"/>
              </a:cxn>
              <a:cxn ang="0">
                <a:pos x="76" y="1"/>
              </a:cxn>
              <a:cxn ang="0">
                <a:pos x="62" y="7"/>
              </a:cxn>
              <a:cxn ang="0">
                <a:pos x="49" y="13"/>
              </a:cxn>
              <a:cxn ang="0">
                <a:pos x="37" y="20"/>
              </a:cxn>
              <a:cxn ang="0">
                <a:pos x="27" y="24"/>
              </a:cxn>
              <a:cxn ang="0">
                <a:pos x="18" y="25"/>
              </a:cxn>
              <a:cxn ang="0">
                <a:pos x="12" y="24"/>
              </a:cxn>
              <a:cxn ang="0">
                <a:pos x="12" y="24"/>
              </a:cxn>
              <a:cxn ang="0">
                <a:pos x="0" y="49"/>
              </a:cxn>
            </a:cxnLst>
            <a:rect l="0" t="0" r="r" b="b"/>
            <a:pathLst>
              <a:path w="111" h="54">
                <a:moveTo>
                  <a:pt x="0" y="49"/>
                </a:moveTo>
                <a:lnTo>
                  <a:pt x="0" y="49"/>
                </a:lnTo>
                <a:lnTo>
                  <a:pt x="18" y="54"/>
                </a:lnTo>
                <a:lnTo>
                  <a:pt x="34" y="51"/>
                </a:lnTo>
                <a:lnTo>
                  <a:pt x="49" y="45"/>
                </a:lnTo>
                <a:lnTo>
                  <a:pt x="61" y="37"/>
                </a:lnTo>
                <a:lnTo>
                  <a:pt x="72" y="31"/>
                </a:lnTo>
                <a:lnTo>
                  <a:pt x="82" y="27"/>
                </a:lnTo>
                <a:lnTo>
                  <a:pt x="90" y="26"/>
                </a:lnTo>
                <a:lnTo>
                  <a:pt x="98" y="29"/>
                </a:lnTo>
                <a:lnTo>
                  <a:pt x="111" y="5"/>
                </a:lnTo>
                <a:lnTo>
                  <a:pt x="92" y="0"/>
                </a:lnTo>
                <a:lnTo>
                  <a:pt x="76" y="1"/>
                </a:lnTo>
                <a:lnTo>
                  <a:pt x="62" y="7"/>
                </a:lnTo>
                <a:lnTo>
                  <a:pt x="49" y="13"/>
                </a:lnTo>
                <a:lnTo>
                  <a:pt x="37" y="20"/>
                </a:lnTo>
                <a:lnTo>
                  <a:pt x="27" y="24"/>
                </a:lnTo>
                <a:lnTo>
                  <a:pt x="18" y="25"/>
                </a:lnTo>
                <a:lnTo>
                  <a:pt x="12" y="24"/>
                </a:lnTo>
                <a:lnTo>
                  <a:pt x="12" y="24"/>
                </a:lnTo>
                <a:lnTo>
                  <a:pt x="0" y="4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" name="Freeform 397"/>
          <p:cNvSpPr>
            <a:spLocks/>
          </p:cNvSpPr>
          <p:nvPr/>
        </p:nvSpPr>
        <p:spPr bwMode="auto">
          <a:xfrm>
            <a:off x="6897688" y="5687324"/>
            <a:ext cx="7937" cy="17462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38" y="0"/>
              </a:cxn>
              <a:cxn ang="0">
                <a:pos x="30" y="16"/>
              </a:cxn>
              <a:cxn ang="0">
                <a:pos x="20" y="32"/>
              </a:cxn>
              <a:cxn ang="0">
                <a:pos x="11" y="51"/>
              </a:cxn>
              <a:cxn ang="0">
                <a:pos x="3" y="70"/>
              </a:cxn>
              <a:cxn ang="0">
                <a:pos x="0" y="90"/>
              </a:cxn>
              <a:cxn ang="0">
                <a:pos x="1" y="109"/>
              </a:cxn>
              <a:cxn ang="0">
                <a:pos x="12" y="129"/>
              </a:cxn>
              <a:cxn ang="0">
                <a:pos x="32" y="144"/>
              </a:cxn>
              <a:cxn ang="0">
                <a:pos x="44" y="119"/>
              </a:cxn>
              <a:cxn ang="0">
                <a:pos x="32" y="111"/>
              </a:cxn>
              <a:cxn ang="0">
                <a:pos x="27" y="103"/>
              </a:cxn>
              <a:cxn ang="0">
                <a:pos x="26" y="90"/>
              </a:cxn>
              <a:cxn ang="0">
                <a:pos x="29" y="78"/>
              </a:cxn>
              <a:cxn ang="0">
                <a:pos x="35" y="62"/>
              </a:cxn>
              <a:cxn ang="0">
                <a:pos x="44" y="44"/>
              </a:cxn>
              <a:cxn ang="0">
                <a:pos x="54" y="28"/>
              </a:cxn>
              <a:cxn ang="0">
                <a:pos x="63" y="12"/>
              </a:cxn>
              <a:cxn ang="0">
                <a:pos x="63" y="12"/>
              </a:cxn>
              <a:cxn ang="0">
                <a:pos x="38" y="0"/>
              </a:cxn>
            </a:cxnLst>
            <a:rect l="0" t="0" r="r" b="b"/>
            <a:pathLst>
              <a:path w="63" h="144">
                <a:moveTo>
                  <a:pt x="38" y="0"/>
                </a:moveTo>
                <a:lnTo>
                  <a:pt x="38" y="0"/>
                </a:lnTo>
                <a:lnTo>
                  <a:pt x="30" y="16"/>
                </a:lnTo>
                <a:lnTo>
                  <a:pt x="20" y="32"/>
                </a:lnTo>
                <a:lnTo>
                  <a:pt x="11" y="51"/>
                </a:lnTo>
                <a:lnTo>
                  <a:pt x="3" y="70"/>
                </a:lnTo>
                <a:lnTo>
                  <a:pt x="0" y="90"/>
                </a:lnTo>
                <a:lnTo>
                  <a:pt x="1" y="109"/>
                </a:lnTo>
                <a:lnTo>
                  <a:pt x="12" y="129"/>
                </a:lnTo>
                <a:lnTo>
                  <a:pt x="32" y="144"/>
                </a:lnTo>
                <a:lnTo>
                  <a:pt x="44" y="119"/>
                </a:lnTo>
                <a:lnTo>
                  <a:pt x="32" y="111"/>
                </a:lnTo>
                <a:lnTo>
                  <a:pt x="27" y="103"/>
                </a:lnTo>
                <a:lnTo>
                  <a:pt x="26" y="90"/>
                </a:lnTo>
                <a:lnTo>
                  <a:pt x="29" y="78"/>
                </a:lnTo>
                <a:lnTo>
                  <a:pt x="35" y="62"/>
                </a:lnTo>
                <a:lnTo>
                  <a:pt x="44" y="44"/>
                </a:lnTo>
                <a:lnTo>
                  <a:pt x="54" y="28"/>
                </a:lnTo>
                <a:lnTo>
                  <a:pt x="63" y="12"/>
                </a:lnTo>
                <a:lnTo>
                  <a:pt x="63" y="12"/>
                </a:lnTo>
                <a:lnTo>
                  <a:pt x="3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" name="Freeform 398"/>
          <p:cNvSpPr>
            <a:spLocks/>
          </p:cNvSpPr>
          <p:nvPr/>
        </p:nvSpPr>
        <p:spPr bwMode="auto">
          <a:xfrm>
            <a:off x="6897688" y="5680974"/>
            <a:ext cx="7937" cy="7937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0" y="26"/>
              </a:cxn>
              <a:cxn ang="0">
                <a:pos x="7" y="28"/>
              </a:cxn>
              <a:cxn ang="0">
                <a:pos x="15" y="32"/>
              </a:cxn>
              <a:cxn ang="0">
                <a:pos x="23" y="36"/>
              </a:cxn>
              <a:cxn ang="0">
                <a:pos x="29" y="42"/>
              </a:cxn>
              <a:cxn ang="0">
                <a:pos x="33" y="51"/>
              </a:cxn>
              <a:cxn ang="0">
                <a:pos x="36" y="57"/>
              </a:cxn>
              <a:cxn ang="0">
                <a:pos x="37" y="64"/>
              </a:cxn>
              <a:cxn ang="0">
                <a:pos x="35" y="69"/>
              </a:cxn>
              <a:cxn ang="0">
                <a:pos x="60" y="81"/>
              </a:cxn>
              <a:cxn ang="0">
                <a:pos x="64" y="66"/>
              </a:cxn>
              <a:cxn ang="0">
                <a:pos x="63" y="51"/>
              </a:cxn>
              <a:cxn ang="0">
                <a:pos x="58" y="38"/>
              </a:cxn>
              <a:cxn ang="0">
                <a:pos x="49" y="26"/>
              </a:cxn>
              <a:cxn ang="0">
                <a:pos x="39" y="16"/>
              </a:cxn>
              <a:cxn ang="0">
                <a:pos x="27" y="8"/>
              </a:cxn>
              <a:cxn ang="0">
                <a:pos x="15" y="2"/>
              </a:cxn>
              <a:cxn ang="0">
                <a:pos x="2" y="0"/>
              </a:cxn>
              <a:cxn ang="0">
                <a:pos x="2" y="0"/>
              </a:cxn>
              <a:cxn ang="0">
                <a:pos x="0" y="26"/>
              </a:cxn>
            </a:cxnLst>
            <a:rect l="0" t="0" r="r" b="b"/>
            <a:pathLst>
              <a:path w="64" h="81">
                <a:moveTo>
                  <a:pt x="0" y="26"/>
                </a:moveTo>
                <a:lnTo>
                  <a:pt x="0" y="26"/>
                </a:lnTo>
                <a:lnTo>
                  <a:pt x="7" y="28"/>
                </a:lnTo>
                <a:lnTo>
                  <a:pt x="15" y="32"/>
                </a:lnTo>
                <a:lnTo>
                  <a:pt x="23" y="36"/>
                </a:lnTo>
                <a:lnTo>
                  <a:pt x="29" y="42"/>
                </a:lnTo>
                <a:lnTo>
                  <a:pt x="33" y="51"/>
                </a:lnTo>
                <a:lnTo>
                  <a:pt x="36" y="57"/>
                </a:lnTo>
                <a:lnTo>
                  <a:pt x="37" y="64"/>
                </a:lnTo>
                <a:lnTo>
                  <a:pt x="35" y="69"/>
                </a:lnTo>
                <a:lnTo>
                  <a:pt x="60" y="81"/>
                </a:lnTo>
                <a:lnTo>
                  <a:pt x="64" y="66"/>
                </a:lnTo>
                <a:lnTo>
                  <a:pt x="63" y="51"/>
                </a:lnTo>
                <a:lnTo>
                  <a:pt x="58" y="38"/>
                </a:lnTo>
                <a:lnTo>
                  <a:pt x="49" y="26"/>
                </a:lnTo>
                <a:lnTo>
                  <a:pt x="39" y="16"/>
                </a:lnTo>
                <a:lnTo>
                  <a:pt x="27" y="8"/>
                </a:lnTo>
                <a:lnTo>
                  <a:pt x="15" y="2"/>
                </a:lnTo>
                <a:lnTo>
                  <a:pt x="2" y="0"/>
                </a:lnTo>
                <a:lnTo>
                  <a:pt x="2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" name="Freeform 399"/>
          <p:cNvSpPr>
            <a:spLocks/>
          </p:cNvSpPr>
          <p:nvPr/>
        </p:nvSpPr>
        <p:spPr bwMode="auto">
          <a:xfrm>
            <a:off x="6892925" y="5680974"/>
            <a:ext cx="4763" cy="4762"/>
          </a:xfrm>
          <a:custGeom>
            <a:avLst/>
            <a:gdLst/>
            <a:ahLst/>
            <a:cxnLst>
              <a:cxn ang="0">
                <a:pos x="27" y="36"/>
              </a:cxn>
              <a:cxn ang="0">
                <a:pos x="27" y="36"/>
              </a:cxn>
              <a:cxn ang="0">
                <a:pos x="28" y="36"/>
              </a:cxn>
              <a:cxn ang="0">
                <a:pos x="34" y="31"/>
              </a:cxn>
              <a:cxn ang="0">
                <a:pos x="40" y="27"/>
              </a:cxn>
              <a:cxn ang="0">
                <a:pos x="42" y="26"/>
              </a:cxn>
              <a:cxn ang="0">
                <a:pos x="44" y="0"/>
              </a:cxn>
              <a:cxn ang="0">
                <a:pos x="30" y="3"/>
              </a:cxn>
              <a:cxn ang="0">
                <a:pos x="18" y="9"/>
              </a:cxn>
              <a:cxn ang="0">
                <a:pos x="7" y="20"/>
              </a:cxn>
              <a:cxn ang="0">
                <a:pos x="0" y="34"/>
              </a:cxn>
              <a:cxn ang="0">
                <a:pos x="0" y="34"/>
              </a:cxn>
              <a:cxn ang="0">
                <a:pos x="27" y="36"/>
              </a:cxn>
            </a:cxnLst>
            <a:rect l="0" t="0" r="r" b="b"/>
            <a:pathLst>
              <a:path w="44" h="36">
                <a:moveTo>
                  <a:pt x="27" y="36"/>
                </a:moveTo>
                <a:lnTo>
                  <a:pt x="27" y="36"/>
                </a:lnTo>
                <a:lnTo>
                  <a:pt x="28" y="36"/>
                </a:lnTo>
                <a:lnTo>
                  <a:pt x="34" y="31"/>
                </a:lnTo>
                <a:lnTo>
                  <a:pt x="40" y="27"/>
                </a:lnTo>
                <a:lnTo>
                  <a:pt x="42" y="26"/>
                </a:lnTo>
                <a:lnTo>
                  <a:pt x="44" y="0"/>
                </a:lnTo>
                <a:lnTo>
                  <a:pt x="30" y="3"/>
                </a:lnTo>
                <a:lnTo>
                  <a:pt x="18" y="9"/>
                </a:lnTo>
                <a:lnTo>
                  <a:pt x="7" y="20"/>
                </a:lnTo>
                <a:lnTo>
                  <a:pt x="0" y="34"/>
                </a:lnTo>
                <a:lnTo>
                  <a:pt x="0" y="34"/>
                </a:lnTo>
                <a:lnTo>
                  <a:pt x="27" y="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" name="Freeform 400"/>
          <p:cNvSpPr>
            <a:spLocks/>
          </p:cNvSpPr>
          <p:nvPr/>
        </p:nvSpPr>
        <p:spPr bwMode="auto">
          <a:xfrm>
            <a:off x="6877050" y="5685736"/>
            <a:ext cx="19050" cy="14288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13" y="140"/>
              </a:cxn>
              <a:cxn ang="0">
                <a:pos x="40" y="139"/>
              </a:cxn>
              <a:cxn ang="0">
                <a:pos x="67" y="133"/>
              </a:cxn>
              <a:cxn ang="0">
                <a:pos x="93" y="120"/>
              </a:cxn>
              <a:cxn ang="0">
                <a:pos x="114" y="104"/>
              </a:cxn>
              <a:cxn ang="0">
                <a:pos x="133" y="83"/>
              </a:cxn>
              <a:cxn ang="0">
                <a:pos x="147" y="59"/>
              </a:cxn>
              <a:cxn ang="0">
                <a:pos x="159" y="33"/>
              </a:cxn>
              <a:cxn ang="0">
                <a:pos x="165" y="2"/>
              </a:cxn>
              <a:cxn ang="0">
                <a:pos x="138" y="0"/>
              </a:cxn>
              <a:cxn ang="0">
                <a:pos x="132" y="25"/>
              </a:cxn>
              <a:cxn ang="0">
                <a:pos x="123" y="47"/>
              </a:cxn>
              <a:cxn ang="0">
                <a:pos x="111" y="67"/>
              </a:cxn>
              <a:cxn ang="0">
                <a:pos x="96" y="83"/>
              </a:cxn>
              <a:cxn ang="0">
                <a:pos x="79" y="98"/>
              </a:cxn>
              <a:cxn ang="0">
                <a:pos x="59" y="107"/>
              </a:cxn>
              <a:cxn ang="0">
                <a:pos x="38" y="113"/>
              </a:cxn>
              <a:cxn ang="0">
                <a:pos x="13" y="114"/>
              </a:cxn>
              <a:cxn ang="0">
                <a:pos x="26" y="126"/>
              </a:cxn>
              <a:cxn ang="0">
                <a:pos x="0" y="128"/>
              </a:cxn>
              <a:cxn ang="0">
                <a:pos x="1" y="140"/>
              </a:cxn>
              <a:cxn ang="0">
                <a:pos x="13" y="140"/>
              </a:cxn>
              <a:cxn ang="0">
                <a:pos x="0" y="128"/>
              </a:cxn>
            </a:cxnLst>
            <a:rect l="0" t="0" r="r" b="b"/>
            <a:pathLst>
              <a:path w="165" h="140">
                <a:moveTo>
                  <a:pt x="0" y="128"/>
                </a:moveTo>
                <a:lnTo>
                  <a:pt x="13" y="140"/>
                </a:lnTo>
                <a:lnTo>
                  <a:pt x="40" y="139"/>
                </a:lnTo>
                <a:lnTo>
                  <a:pt x="67" y="133"/>
                </a:lnTo>
                <a:lnTo>
                  <a:pt x="93" y="120"/>
                </a:lnTo>
                <a:lnTo>
                  <a:pt x="114" y="104"/>
                </a:lnTo>
                <a:lnTo>
                  <a:pt x="133" y="83"/>
                </a:lnTo>
                <a:lnTo>
                  <a:pt x="147" y="59"/>
                </a:lnTo>
                <a:lnTo>
                  <a:pt x="159" y="33"/>
                </a:lnTo>
                <a:lnTo>
                  <a:pt x="165" y="2"/>
                </a:lnTo>
                <a:lnTo>
                  <a:pt x="138" y="0"/>
                </a:lnTo>
                <a:lnTo>
                  <a:pt x="132" y="25"/>
                </a:lnTo>
                <a:lnTo>
                  <a:pt x="123" y="47"/>
                </a:lnTo>
                <a:lnTo>
                  <a:pt x="111" y="67"/>
                </a:lnTo>
                <a:lnTo>
                  <a:pt x="96" y="83"/>
                </a:lnTo>
                <a:lnTo>
                  <a:pt x="79" y="98"/>
                </a:lnTo>
                <a:lnTo>
                  <a:pt x="59" y="107"/>
                </a:lnTo>
                <a:lnTo>
                  <a:pt x="38" y="113"/>
                </a:lnTo>
                <a:lnTo>
                  <a:pt x="13" y="114"/>
                </a:lnTo>
                <a:lnTo>
                  <a:pt x="26" y="126"/>
                </a:lnTo>
                <a:lnTo>
                  <a:pt x="0" y="128"/>
                </a:lnTo>
                <a:lnTo>
                  <a:pt x="1" y="140"/>
                </a:lnTo>
                <a:lnTo>
                  <a:pt x="13" y="140"/>
                </a:lnTo>
                <a:lnTo>
                  <a:pt x="0" y="12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" name="Freeform 401"/>
          <p:cNvSpPr>
            <a:spLocks/>
          </p:cNvSpPr>
          <p:nvPr/>
        </p:nvSpPr>
        <p:spPr bwMode="auto">
          <a:xfrm>
            <a:off x="6877050" y="5679386"/>
            <a:ext cx="14288" cy="19050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92" y="0"/>
              </a:cxn>
              <a:cxn ang="0">
                <a:pos x="85" y="18"/>
              </a:cxn>
              <a:cxn ang="0">
                <a:pos x="73" y="35"/>
              </a:cxn>
              <a:cxn ang="0">
                <a:pos x="57" y="53"/>
              </a:cxn>
              <a:cxn ang="0">
                <a:pos x="40" y="72"/>
              </a:cxn>
              <a:cxn ang="0">
                <a:pos x="23" y="92"/>
              </a:cxn>
              <a:cxn ang="0">
                <a:pos x="9" y="115"/>
              </a:cxn>
              <a:cxn ang="0">
                <a:pos x="0" y="143"/>
              </a:cxn>
              <a:cxn ang="0">
                <a:pos x="0" y="173"/>
              </a:cxn>
              <a:cxn ang="0">
                <a:pos x="26" y="171"/>
              </a:cxn>
              <a:cxn ang="0">
                <a:pos x="26" y="147"/>
              </a:cxn>
              <a:cxn ang="0">
                <a:pos x="33" y="127"/>
              </a:cxn>
              <a:cxn ang="0">
                <a:pos x="45" y="108"/>
              </a:cxn>
              <a:cxn ang="0">
                <a:pos x="60" y="90"/>
              </a:cxn>
              <a:cxn ang="0">
                <a:pos x="78" y="72"/>
              </a:cxn>
              <a:cxn ang="0">
                <a:pos x="95" y="51"/>
              </a:cxn>
              <a:cxn ang="0">
                <a:pos x="109" y="30"/>
              </a:cxn>
              <a:cxn ang="0">
                <a:pos x="118" y="4"/>
              </a:cxn>
              <a:cxn ang="0">
                <a:pos x="118" y="4"/>
              </a:cxn>
              <a:cxn ang="0">
                <a:pos x="92" y="0"/>
              </a:cxn>
            </a:cxnLst>
            <a:rect l="0" t="0" r="r" b="b"/>
            <a:pathLst>
              <a:path w="118" h="173">
                <a:moveTo>
                  <a:pt x="92" y="0"/>
                </a:moveTo>
                <a:lnTo>
                  <a:pt x="92" y="0"/>
                </a:lnTo>
                <a:lnTo>
                  <a:pt x="85" y="18"/>
                </a:lnTo>
                <a:lnTo>
                  <a:pt x="73" y="35"/>
                </a:lnTo>
                <a:lnTo>
                  <a:pt x="57" y="53"/>
                </a:lnTo>
                <a:lnTo>
                  <a:pt x="40" y="72"/>
                </a:lnTo>
                <a:lnTo>
                  <a:pt x="23" y="92"/>
                </a:lnTo>
                <a:lnTo>
                  <a:pt x="9" y="115"/>
                </a:lnTo>
                <a:lnTo>
                  <a:pt x="0" y="143"/>
                </a:lnTo>
                <a:lnTo>
                  <a:pt x="0" y="173"/>
                </a:lnTo>
                <a:lnTo>
                  <a:pt x="26" y="171"/>
                </a:lnTo>
                <a:lnTo>
                  <a:pt x="26" y="147"/>
                </a:lnTo>
                <a:lnTo>
                  <a:pt x="33" y="127"/>
                </a:lnTo>
                <a:lnTo>
                  <a:pt x="45" y="108"/>
                </a:lnTo>
                <a:lnTo>
                  <a:pt x="60" y="90"/>
                </a:lnTo>
                <a:lnTo>
                  <a:pt x="78" y="72"/>
                </a:lnTo>
                <a:lnTo>
                  <a:pt x="95" y="51"/>
                </a:lnTo>
                <a:lnTo>
                  <a:pt x="109" y="30"/>
                </a:lnTo>
                <a:lnTo>
                  <a:pt x="118" y="4"/>
                </a:lnTo>
                <a:lnTo>
                  <a:pt x="118" y="4"/>
                </a:lnTo>
                <a:lnTo>
                  <a:pt x="9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" name="Freeform 402"/>
          <p:cNvSpPr>
            <a:spLocks/>
          </p:cNvSpPr>
          <p:nvPr/>
        </p:nvSpPr>
        <p:spPr bwMode="auto">
          <a:xfrm>
            <a:off x="6886575" y="5665099"/>
            <a:ext cx="6350" cy="14287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14" y="0"/>
              </a:cxn>
              <a:cxn ang="0">
                <a:pos x="14" y="32"/>
              </a:cxn>
              <a:cxn ang="0">
                <a:pos x="10" y="63"/>
              </a:cxn>
              <a:cxn ang="0">
                <a:pos x="5" y="93"/>
              </a:cxn>
              <a:cxn ang="0">
                <a:pos x="0" y="123"/>
              </a:cxn>
              <a:cxn ang="0">
                <a:pos x="26" y="127"/>
              </a:cxn>
              <a:cxn ang="0">
                <a:pos x="31" y="97"/>
              </a:cxn>
              <a:cxn ang="0">
                <a:pos x="36" y="65"/>
              </a:cxn>
              <a:cxn ang="0">
                <a:pos x="40" y="32"/>
              </a:cxn>
              <a:cxn ang="0">
                <a:pos x="40" y="0"/>
              </a:cxn>
              <a:cxn ang="0">
                <a:pos x="41" y="0"/>
              </a:cxn>
              <a:cxn ang="0">
                <a:pos x="13" y="0"/>
              </a:cxn>
            </a:cxnLst>
            <a:rect l="0" t="0" r="r" b="b"/>
            <a:pathLst>
              <a:path w="41" h="127">
                <a:moveTo>
                  <a:pt x="13" y="0"/>
                </a:moveTo>
                <a:lnTo>
                  <a:pt x="14" y="0"/>
                </a:lnTo>
                <a:lnTo>
                  <a:pt x="14" y="32"/>
                </a:lnTo>
                <a:lnTo>
                  <a:pt x="10" y="63"/>
                </a:lnTo>
                <a:lnTo>
                  <a:pt x="5" y="93"/>
                </a:lnTo>
                <a:lnTo>
                  <a:pt x="0" y="123"/>
                </a:lnTo>
                <a:lnTo>
                  <a:pt x="26" y="127"/>
                </a:lnTo>
                <a:lnTo>
                  <a:pt x="31" y="97"/>
                </a:lnTo>
                <a:lnTo>
                  <a:pt x="36" y="65"/>
                </a:lnTo>
                <a:lnTo>
                  <a:pt x="40" y="32"/>
                </a:lnTo>
                <a:lnTo>
                  <a:pt x="40" y="0"/>
                </a:lnTo>
                <a:lnTo>
                  <a:pt x="41" y="0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4" name="Freeform 403"/>
          <p:cNvSpPr>
            <a:spLocks/>
          </p:cNvSpPr>
          <p:nvPr/>
        </p:nvSpPr>
        <p:spPr bwMode="auto">
          <a:xfrm>
            <a:off x="6886575" y="5661924"/>
            <a:ext cx="6350" cy="3175"/>
          </a:xfrm>
          <a:custGeom>
            <a:avLst/>
            <a:gdLst/>
            <a:ahLst/>
            <a:cxnLst>
              <a:cxn ang="0">
                <a:pos x="18" y="24"/>
              </a:cxn>
              <a:cxn ang="0">
                <a:pos x="18" y="23"/>
              </a:cxn>
              <a:cxn ang="0">
                <a:pos x="12" y="26"/>
              </a:cxn>
              <a:cxn ang="0">
                <a:pos x="16" y="28"/>
              </a:cxn>
              <a:cxn ang="0">
                <a:pos x="19" y="29"/>
              </a:cxn>
              <a:cxn ang="0">
                <a:pos x="15" y="21"/>
              </a:cxn>
              <a:cxn ang="0">
                <a:pos x="43" y="21"/>
              </a:cxn>
              <a:cxn ang="0">
                <a:pos x="33" y="7"/>
              </a:cxn>
              <a:cxn ang="0">
                <a:pos x="24" y="2"/>
              </a:cxn>
              <a:cxn ang="0">
                <a:pos x="14" y="0"/>
              </a:cxn>
              <a:cxn ang="0">
                <a:pos x="0" y="5"/>
              </a:cxn>
              <a:cxn ang="0">
                <a:pos x="0" y="4"/>
              </a:cxn>
              <a:cxn ang="0">
                <a:pos x="18" y="24"/>
              </a:cxn>
            </a:cxnLst>
            <a:rect l="0" t="0" r="r" b="b"/>
            <a:pathLst>
              <a:path w="43" h="29">
                <a:moveTo>
                  <a:pt x="18" y="24"/>
                </a:moveTo>
                <a:lnTo>
                  <a:pt x="18" y="23"/>
                </a:lnTo>
                <a:lnTo>
                  <a:pt x="12" y="26"/>
                </a:lnTo>
                <a:lnTo>
                  <a:pt x="16" y="28"/>
                </a:lnTo>
                <a:lnTo>
                  <a:pt x="19" y="29"/>
                </a:lnTo>
                <a:lnTo>
                  <a:pt x="15" y="21"/>
                </a:lnTo>
                <a:lnTo>
                  <a:pt x="43" y="21"/>
                </a:lnTo>
                <a:lnTo>
                  <a:pt x="33" y="7"/>
                </a:lnTo>
                <a:lnTo>
                  <a:pt x="24" y="2"/>
                </a:lnTo>
                <a:lnTo>
                  <a:pt x="14" y="0"/>
                </a:lnTo>
                <a:lnTo>
                  <a:pt x="0" y="5"/>
                </a:lnTo>
                <a:lnTo>
                  <a:pt x="0" y="4"/>
                </a:lnTo>
                <a:lnTo>
                  <a:pt x="18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5" name="Freeform 404"/>
          <p:cNvSpPr>
            <a:spLocks/>
          </p:cNvSpPr>
          <p:nvPr/>
        </p:nvSpPr>
        <p:spPr bwMode="auto">
          <a:xfrm>
            <a:off x="6865938" y="5661924"/>
            <a:ext cx="23812" cy="19050"/>
          </a:xfrm>
          <a:custGeom>
            <a:avLst/>
            <a:gdLst/>
            <a:ahLst/>
            <a:cxnLst>
              <a:cxn ang="0">
                <a:pos x="20" y="155"/>
              </a:cxn>
              <a:cxn ang="0">
                <a:pos x="20" y="155"/>
              </a:cxn>
              <a:cxn ang="0">
                <a:pos x="29" y="145"/>
              </a:cxn>
              <a:cxn ang="0">
                <a:pos x="38" y="135"/>
              </a:cxn>
              <a:cxn ang="0">
                <a:pos x="47" y="127"/>
              </a:cxn>
              <a:cxn ang="0">
                <a:pos x="57" y="117"/>
              </a:cxn>
              <a:cxn ang="0">
                <a:pos x="67" y="110"/>
              </a:cxn>
              <a:cxn ang="0">
                <a:pos x="79" y="102"/>
              </a:cxn>
              <a:cxn ang="0">
                <a:pos x="90" y="94"/>
              </a:cxn>
              <a:cxn ang="0">
                <a:pos x="100" y="86"/>
              </a:cxn>
              <a:cxn ang="0">
                <a:pos x="112" y="79"/>
              </a:cxn>
              <a:cxn ang="0">
                <a:pos x="123" y="71"/>
              </a:cxn>
              <a:cxn ang="0">
                <a:pos x="135" y="64"/>
              </a:cxn>
              <a:cxn ang="0">
                <a:pos x="146" y="56"/>
              </a:cxn>
              <a:cxn ang="0">
                <a:pos x="159" y="48"/>
              </a:cxn>
              <a:cxn ang="0">
                <a:pos x="171" y="39"/>
              </a:cxn>
              <a:cxn ang="0">
                <a:pos x="182" y="29"/>
              </a:cxn>
              <a:cxn ang="0">
                <a:pos x="194" y="20"/>
              </a:cxn>
              <a:cxn ang="0">
                <a:pos x="176" y="0"/>
              </a:cxn>
              <a:cxn ang="0">
                <a:pos x="166" y="9"/>
              </a:cxn>
              <a:cxn ang="0">
                <a:pos x="154" y="17"/>
              </a:cxn>
              <a:cxn ang="0">
                <a:pos x="144" y="25"/>
              </a:cxn>
              <a:cxn ang="0">
                <a:pos x="132" y="33"/>
              </a:cxn>
              <a:cxn ang="0">
                <a:pos x="121" y="41"/>
              </a:cxn>
              <a:cxn ang="0">
                <a:pos x="109" y="49"/>
              </a:cxn>
              <a:cxn ang="0">
                <a:pos x="98" y="57"/>
              </a:cxn>
              <a:cxn ang="0">
                <a:pos x="86" y="64"/>
              </a:cxn>
              <a:cxn ang="0">
                <a:pos x="73" y="72"/>
              </a:cxn>
              <a:cxn ang="0">
                <a:pos x="62" y="80"/>
              </a:cxn>
              <a:cxn ang="0">
                <a:pos x="51" y="88"/>
              </a:cxn>
              <a:cxn ang="0">
                <a:pos x="41" y="97"/>
              </a:cxn>
              <a:cxn ang="0">
                <a:pos x="29" y="106"/>
              </a:cxn>
              <a:cxn ang="0">
                <a:pos x="20" y="116"/>
              </a:cxn>
              <a:cxn ang="0">
                <a:pos x="9" y="127"/>
              </a:cxn>
              <a:cxn ang="0">
                <a:pos x="0" y="139"/>
              </a:cxn>
              <a:cxn ang="0">
                <a:pos x="0" y="139"/>
              </a:cxn>
              <a:cxn ang="0">
                <a:pos x="20" y="155"/>
              </a:cxn>
            </a:cxnLst>
            <a:rect l="0" t="0" r="r" b="b"/>
            <a:pathLst>
              <a:path w="194" h="155">
                <a:moveTo>
                  <a:pt x="20" y="155"/>
                </a:moveTo>
                <a:lnTo>
                  <a:pt x="20" y="155"/>
                </a:lnTo>
                <a:lnTo>
                  <a:pt x="29" y="145"/>
                </a:lnTo>
                <a:lnTo>
                  <a:pt x="38" y="135"/>
                </a:lnTo>
                <a:lnTo>
                  <a:pt x="47" y="127"/>
                </a:lnTo>
                <a:lnTo>
                  <a:pt x="57" y="117"/>
                </a:lnTo>
                <a:lnTo>
                  <a:pt x="67" y="110"/>
                </a:lnTo>
                <a:lnTo>
                  <a:pt x="79" y="102"/>
                </a:lnTo>
                <a:lnTo>
                  <a:pt x="90" y="94"/>
                </a:lnTo>
                <a:lnTo>
                  <a:pt x="100" y="86"/>
                </a:lnTo>
                <a:lnTo>
                  <a:pt x="112" y="79"/>
                </a:lnTo>
                <a:lnTo>
                  <a:pt x="123" y="71"/>
                </a:lnTo>
                <a:lnTo>
                  <a:pt x="135" y="64"/>
                </a:lnTo>
                <a:lnTo>
                  <a:pt x="146" y="56"/>
                </a:lnTo>
                <a:lnTo>
                  <a:pt x="159" y="48"/>
                </a:lnTo>
                <a:lnTo>
                  <a:pt x="171" y="39"/>
                </a:lnTo>
                <a:lnTo>
                  <a:pt x="182" y="29"/>
                </a:lnTo>
                <a:lnTo>
                  <a:pt x="194" y="20"/>
                </a:lnTo>
                <a:lnTo>
                  <a:pt x="176" y="0"/>
                </a:lnTo>
                <a:lnTo>
                  <a:pt x="166" y="9"/>
                </a:lnTo>
                <a:lnTo>
                  <a:pt x="154" y="17"/>
                </a:lnTo>
                <a:lnTo>
                  <a:pt x="144" y="25"/>
                </a:lnTo>
                <a:lnTo>
                  <a:pt x="132" y="33"/>
                </a:lnTo>
                <a:lnTo>
                  <a:pt x="121" y="41"/>
                </a:lnTo>
                <a:lnTo>
                  <a:pt x="109" y="49"/>
                </a:lnTo>
                <a:lnTo>
                  <a:pt x="98" y="57"/>
                </a:lnTo>
                <a:lnTo>
                  <a:pt x="86" y="64"/>
                </a:lnTo>
                <a:lnTo>
                  <a:pt x="73" y="72"/>
                </a:lnTo>
                <a:lnTo>
                  <a:pt x="62" y="80"/>
                </a:lnTo>
                <a:lnTo>
                  <a:pt x="51" y="88"/>
                </a:lnTo>
                <a:lnTo>
                  <a:pt x="41" y="97"/>
                </a:lnTo>
                <a:lnTo>
                  <a:pt x="29" y="106"/>
                </a:lnTo>
                <a:lnTo>
                  <a:pt x="20" y="116"/>
                </a:lnTo>
                <a:lnTo>
                  <a:pt x="9" y="127"/>
                </a:lnTo>
                <a:lnTo>
                  <a:pt x="0" y="139"/>
                </a:lnTo>
                <a:lnTo>
                  <a:pt x="0" y="139"/>
                </a:lnTo>
                <a:lnTo>
                  <a:pt x="20" y="15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6" name="Freeform 405"/>
          <p:cNvSpPr>
            <a:spLocks/>
          </p:cNvSpPr>
          <p:nvPr/>
        </p:nvSpPr>
        <p:spPr bwMode="auto">
          <a:xfrm>
            <a:off x="6861175" y="5679386"/>
            <a:ext cx="6350" cy="11113"/>
          </a:xfrm>
          <a:custGeom>
            <a:avLst/>
            <a:gdLst/>
            <a:ahLst/>
            <a:cxnLst>
              <a:cxn ang="0">
                <a:pos x="24" y="102"/>
              </a:cxn>
              <a:cxn ang="0">
                <a:pos x="24" y="102"/>
              </a:cxn>
              <a:cxn ang="0">
                <a:pos x="29" y="91"/>
              </a:cxn>
              <a:cxn ang="0">
                <a:pos x="34" y="79"/>
              </a:cxn>
              <a:cxn ang="0">
                <a:pos x="39" y="69"/>
              </a:cxn>
              <a:cxn ang="0">
                <a:pos x="46" y="56"/>
              </a:cxn>
              <a:cxn ang="0">
                <a:pos x="51" y="45"/>
              </a:cxn>
              <a:cxn ang="0">
                <a:pos x="56" y="35"/>
              </a:cxn>
              <a:cxn ang="0">
                <a:pos x="63" y="25"/>
              </a:cxn>
              <a:cxn ang="0">
                <a:pos x="69" y="16"/>
              </a:cxn>
              <a:cxn ang="0">
                <a:pos x="49" y="0"/>
              </a:cxn>
              <a:cxn ang="0">
                <a:pos x="40" y="11"/>
              </a:cxn>
              <a:cxn ang="0">
                <a:pos x="33" y="21"/>
              </a:cxn>
              <a:cxn ang="0">
                <a:pos x="26" y="33"/>
              </a:cxn>
              <a:cxn ang="0">
                <a:pos x="21" y="44"/>
              </a:cxn>
              <a:cxn ang="0">
                <a:pos x="15" y="56"/>
              </a:cxn>
              <a:cxn ang="0">
                <a:pos x="10" y="69"/>
              </a:cxn>
              <a:cxn ang="0">
                <a:pos x="5" y="81"/>
              </a:cxn>
              <a:cxn ang="0">
                <a:pos x="0" y="92"/>
              </a:cxn>
              <a:cxn ang="0">
                <a:pos x="0" y="92"/>
              </a:cxn>
              <a:cxn ang="0">
                <a:pos x="24" y="102"/>
              </a:cxn>
            </a:cxnLst>
            <a:rect l="0" t="0" r="r" b="b"/>
            <a:pathLst>
              <a:path w="69" h="102">
                <a:moveTo>
                  <a:pt x="24" y="102"/>
                </a:moveTo>
                <a:lnTo>
                  <a:pt x="24" y="102"/>
                </a:lnTo>
                <a:lnTo>
                  <a:pt x="29" y="91"/>
                </a:lnTo>
                <a:lnTo>
                  <a:pt x="34" y="79"/>
                </a:lnTo>
                <a:lnTo>
                  <a:pt x="39" y="69"/>
                </a:lnTo>
                <a:lnTo>
                  <a:pt x="46" y="56"/>
                </a:lnTo>
                <a:lnTo>
                  <a:pt x="51" y="45"/>
                </a:lnTo>
                <a:lnTo>
                  <a:pt x="56" y="35"/>
                </a:lnTo>
                <a:lnTo>
                  <a:pt x="63" y="25"/>
                </a:lnTo>
                <a:lnTo>
                  <a:pt x="69" y="16"/>
                </a:lnTo>
                <a:lnTo>
                  <a:pt x="49" y="0"/>
                </a:lnTo>
                <a:lnTo>
                  <a:pt x="40" y="11"/>
                </a:lnTo>
                <a:lnTo>
                  <a:pt x="33" y="21"/>
                </a:lnTo>
                <a:lnTo>
                  <a:pt x="26" y="33"/>
                </a:lnTo>
                <a:lnTo>
                  <a:pt x="21" y="44"/>
                </a:lnTo>
                <a:lnTo>
                  <a:pt x="15" y="56"/>
                </a:lnTo>
                <a:lnTo>
                  <a:pt x="10" y="69"/>
                </a:lnTo>
                <a:lnTo>
                  <a:pt x="5" y="81"/>
                </a:lnTo>
                <a:lnTo>
                  <a:pt x="0" y="92"/>
                </a:lnTo>
                <a:lnTo>
                  <a:pt x="0" y="92"/>
                </a:lnTo>
                <a:lnTo>
                  <a:pt x="24" y="10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" name="Freeform 406"/>
          <p:cNvSpPr>
            <a:spLocks/>
          </p:cNvSpPr>
          <p:nvPr/>
        </p:nvSpPr>
        <p:spPr bwMode="auto">
          <a:xfrm>
            <a:off x="6856413" y="5688911"/>
            <a:ext cx="6350" cy="4763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0" y="20"/>
              </a:cxn>
              <a:cxn ang="0">
                <a:pos x="6" y="25"/>
              </a:cxn>
              <a:cxn ang="0">
                <a:pos x="13" y="28"/>
              </a:cxn>
              <a:cxn ang="0">
                <a:pos x="19" y="28"/>
              </a:cxn>
              <a:cxn ang="0">
                <a:pos x="25" y="30"/>
              </a:cxn>
              <a:cxn ang="0">
                <a:pos x="33" y="28"/>
              </a:cxn>
              <a:cxn ang="0">
                <a:pos x="40" y="25"/>
              </a:cxn>
              <a:cxn ang="0">
                <a:pos x="48" y="19"/>
              </a:cxn>
              <a:cxn ang="0">
                <a:pos x="53" y="10"/>
              </a:cxn>
              <a:cxn ang="0">
                <a:pos x="29" y="0"/>
              </a:cxn>
              <a:cxn ang="0">
                <a:pos x="28" y="1"/>
              </a:cxn>
              <a:cxn ang="0">
                <a:pos x="28" y="1"/>
              </a:cxn>
              <a:cxn ang="0">
                <a:pos x="25" y="2"/>
              </a:cxn>
              <a:cxn ang="0">
                <a:pos x="25" y="2"/>
              </a:cxn>
              <a:cxn ang="0">
                <a:pos x="21" y="2"/>
              </a:cxn>
              <a:cxn ang="0">
                <a:pos x="19" y="2"/>
              </a:cxn>
              <a:cxn ang="0">
                <a:pos x="20" y="1"/>
              </a:cxn>
              <a:cxn ang="0">
                <a:pos x="22" y="4"/>
              </a:cxn>
              <a:cxn ang="0">
                <a:pos x="22" y="5"/>
              </a:cxn>
              <a:cxn ang="0">
                <a:pos x="0" y="19"/>
              </a:cxn>
            </a:cxnLst>
            <a:rect l="0" t="0" r="r" b="b"/>
            <a:pathLst>
              <a:path w="53" h="30">
                <a:moveTo>
                  <a:pt x="0" y="19"/>
                </a:moveTo>
                <a:lnTo>
                  <a:pt x="0" y="20"/>
                </a:lnTo>
                <a:lnTo>
                  <a:pt x="6" y="25"/>
                </a:lnTo>
                <a:lnTo>
                  <a:pt x="13" y="28"/>
                </a:lnTo>
                <a:lnTo>
                  <a:pt x="19" y="28"/>
                </a:lnTo>
                <a:lnTo>
                  <a:pt x="25" y="30"/>
                </a:lnTo>
                <a:lnTo>
                  <a:pt x="33" y="28"/>
                </a:lnTo>
                <a:lnTo>
                  <a:pt x="40" y="25"/>
                </a:lnTo>
                <a:lnTo>
                  <a:pt x="48" y="19"/>
                </a:lnTo>
                <a:lnTo>
                  <a:pt x="53" y="10"/>
                </a:lnTo>
                <a:lnTo>
                  <a:pt x="29" y="0"/>
                </a:lnTo>
                <a:lnTo>
                  <a:pt x="28" y="1"/>
                </a:lnTo>
                <a:lnTo>
                  <a:pt x="28" y="1"/>
                </a:lnTo>
                <a:lnTo>
                  <a:pt x="25" y="2"/>
                </a:lnTo>
                <a:lnTo>
                  <a:pt x="25" y="2"/>
                </a:lnTo>
                <a:lnTo>
                  <a:pt x="21" y="2"/>
                </a:lnTo>
                <a:lnTo>
                  <a:pt x="19" y="2"/>
                </a:lnTo>
                <a:lnTo>
                  <a:pt x="20" y="1"/>
                </a:lnTo>
                <a:lnTo>
                  <a:pt x="22" y="4"/>
                </a:lnTo>
                <a:lnTo>
                  <a:pt x="22" y="5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" name="Freeform 407"/>
          <p:cNvSpPr>
            <a:spLocks/>
          </p:cNvSpPr>
          <p:nvPr/>
        </p:nvSpPr>
        <p:spPr bwMode="auto">
          <a:xfrm>
            <a:off x="6843713" y="5663511"/>
            <a:ext cx="15875" cy="2857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0" y="14"/>
              </a:cxn>
              <a:cxn ang="0">
                <a:pos x="15" y="41"/>
              </a:cxn>
              <a:cxn ang="0">
                <a:pos x="29" y="68"/>
              </a:cxn>
              <a:cxn ang="0">
                <a:pos x="41" y="95"/>
              </a:cxn>
              <a:cxn ang="0">
                <a:pos x="52" y="124"/>
              </a:cxn>
              <a:cxn ang="0">
                <a:pos x="64" y="151"/>
              </a:cxn>
              <a:cxn ang="0">
                <a:pos x="77" y="180"/>
              </a:cxn>
              <a:cxn ang="0">
                <a:pos x="91" y="207"/>
              </a:cxn>
              <a:cxn ang="0">
                <a:pos x="109" y="235"/>
              </a:cxn>
              <a:cxn ang="0">
                <a:pos x="131" y="221"/>
              </a:cxn>
              <a:cxn ang="0">
                <a:pos x="116" y="195"/>
              </a:cxn>
              <a:cxn ang="0">
                <a:pos x="102" y="168"/>
              </a:cxn>
              <a:cxn ang="0">
                <a:pos x="88" y="141"/>
              </a:cxn>
              <a:cxn ang="0">
                <a:pos x="76" y="114"/>
              </a:cxn>
              <a:cxn ang="0">
                <a:pos x="65" y="85"/>
              </a:cxn>
              <a:cxn ang="0">
                <a:pos x="53" y="58"/>
              </a:cxn>
              <a:cxn ang="0">
                <a:pos x="40" y="29"/>
              </a:cxn>
              <a:cxn ang="0">
                <a:pos x="25" y="0"/>
              </a:cxn>
              <a:cxn ang="0">
                <a:pos x="25" y="0"/>
              </a:cxn>
              <a:cxn ang="0">
                <a:pos x="0" y="14"/>
              </a:cxn>
            </a:cxnLst>
            <a:rect l="0" t="0" r="r" b="b"/>
            <a:pathLst>
              <a:path w="131" h="235">
                <a:moveTo>
                  <a:pt x="0" y="14"/>
                </a:moveTo>
                <a:lnTo>
                  <a:pt x="0" y="14"/>
                </a:lnTo>
                <a:lnTo>
                  <a:pt x="15" y="41"/>
                </a:lnTo>
                <a:lnTo>
                  <a:pt x="29" y="68"/>
                </a:lnTo>
                <a:lnTo>
                  <a:pt x="41" y="95"/>
                </a:lnTo>
                <a:lnTo>
                  <a:pt x="52" y="124"/>
                </a:lnTo>
                <a:lnTo>
                  <a:pt x="64" y="151"/>
                </a:lnTo>
                <a:lnTo>
                  <a:pt x="77" y="180"/>
                </a:lnTo>
                <a:lnTo>
                  <a:pt x="91" y="207"/>
                </a:lnTo>
                <a:lnTo>
                  <a:pt x="109" y="235"/>
                </a:lnTo>
                <a:lnTo>
                  <a:pt x="131" y="221"/>
                </a:lnTo>
                <a:lnTo>
                  <a:pt x="116" y="195"/>
                </a:lnTo>
                <a:lnTo>
                  <a:pt x="102" y="168"/>
                </a:lnTo>
                <a:lnTo>
                  <a:pt x="88" y="141"/>
                </a:lnTo>
                <a:lnTo>
                  <a:pt x="76" y="114"/>
                </a:lnTo>
                <a:lnTo>
                  <a:pt x="65" y="85"/>
                </a:lnTo>
                <a:lnTo>
                  <a:pt x="53" y="58"/>
                </a:lnTo>
                <a:lnTo>
                  <a:pt x="40" y="29"/>
                </a:lnTo>
                <a:lnTo>
                  <a:pt x="25" y="0"/>
                </a:lnTo>
                <a:lnTo>
                  <a:pt x="25" y="0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" name="Freeform 408"/>
          <p:cNvSpPr>
            <a:spLocks/>
          </p:cNvSpPr>
          <p:nvPr/>
        </p:nvSpPr>
        <p:spPr bwMode="auto">
          <a:xfrm>
            <a:off x="6842125" y="5655574"/>
            <a:ext cx="3175" cy="11112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0" y="25"/>
              </a:cxn>
              <a:cxn ang="0">
                <a:pos x="3" y="30"/>
              </a:cxn>
              <a:cxn ang="0">
                <a:pos x="7" y="45"/>
              </a:cxn>
              <a:cxn ang="0">
                <a:pos x="12" y="65"/>
              </a:cxn>
              <a:cxn ang="0">
                <a:pos x="19" y="86"/>
              </a:cxn>
              <a:cxn ang="0">
                <a:pos x="44" y="72"/>
              </a:cxn>
              <a:cxn ang="0">
                <a:pos x="39" y="59"/>
              </a:cxn>
              <a:cxn ang="0">
                <a:pos x="33" y="39"/>
              </a:cxn>
              <a:cxn ang="0">
                <a:pos x="27" y="17"/>
              </a:cxn>
              <a:cxn ang="0">
                <a:pos x="12" y="0"/>
              </a:cxn>
              <a:cxn ang="0">
                <a:pos x="12" y="0"/>
              </a:cxn>
              <a:cxn ang="0">
                <a:pos x="0" y="25"/>
              </a:cxn>
            </a:cxnLst>
            <a:rect l="0" t="0" r="r" b="b"/>
            <a:pathLst>
              <a:path w="44" h="86">
                <a:moveTo>
                  <a:pt x="0" y="25"/>
                </a:moveTo>
                <a:lnTo>
                  <a:pt x="0" y="25"/>
                </a:lnTo>
                <a:lnTo>
                  <a:pt x="3" y="30"/>
                </a:lnTo>
                <a:lnTo>
                  <a:pt x="7" y="45"/>
                </a:lnTo>
                <a:lnTo>
                  <a:pt x="12" y="65"/>
                </a:lnTo>
                <a:lnTo>
                  <a:pt x="19" y="86"/>
                </a:lnTo>
                <a:lnTo>
                  <a:pt x="44" y="72"/>
                </a:lnTo>
                <a:lnTo>
                  <a:pt x="39" y="59"/>
                </a:lnTo>
                <a:lnTo>
                  <a:pt x="33" y="39"/>
                </a:lnTo>
                <a:lnTo>
                  <a:pt x="27" y="17"/>
                </a:lnTo>
                <a:lnTo>
                  <a:pt x="12" y="0"/>
                </a:lnTo>
                <a:lnTo>
                  <a:pt x="12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" name="Freeform 409"/>
          <p:cNvSpPr>
            <a:spLocks/>
          </p:cNvSpPr>
          <p:nvPr/>
        </p:nvSpPr>
        <p:spPr bwMode="auto">
          <a:xfrm>
            <a:off x="6826250" y="5641286"/>
            <a:ext cx="17463" cy="17463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8"/>
              </a:cxn>
              <a:cxn ang="0">
                <a:pos x="11" y="33"/>
              </a:cxn>
              <a:cxn ang="0">
                <a:pos x="24" y="55"/>
              </a:cxn>
              <a:cxn ang="0">
                <a:pos x="37" y="75"/>
              </a:cxn>
              <a:cxn ang="0">
                <a:pos x="53" y="93"/>
              </a:cxn>
              <a:cxn ang="0">
                <a:pos x="70" y="107"/>
              </a:cxn>
              <a:cxn ang="0">
                <a:pos x="89" y="121"/>
              </a:cxn>
              <a:cxn ang="0">
                <a:pos x="108" y="133"/>
              </a:cxn>
              <a:cxn ang="0">
                <a:pos x="130" y="147"/>
              </a:cxn>
              <a:cxn ang="0">
                <a:pos x="142" y="122"/>
              </a:cxn>
              <a:cxn ang="0">
                <a:pos x="122" y="111"/>
              </a:cxn>
              <a:cxn ang="0">
                <a:pos x="103" y="99"/>
              </a:cxn>
              <a:cxn ang="0">
                <a:pos x="87" y="87"/>
              </a:cxn>
              <a:cxn ang="0">
                <a:pos x="71" y="73"/>
              </a:cxn>
              <a:cxn ang="0">
                <a:pos x="57" y="58"/>
              </a:cxn>
              <a:cxn ang="0">
                <a:pos x="46" y="41"/>
              </a:cxn>
              <a:cxn ang="0">
                <a:pos x="35" y="21"/>
              </a:cxn>
              <a:cxn ang="0">
                <a:pos x="27" y="0"/>
              </a:cxn>
              <a:cxn ang="0">
                <a:pos x="27" y="0"/>
              </a:cxn>
              <a:cxn ang="0">
                <a:pos x="0" y="8"/>
              </a:cxn>
            </a:cxnLst>
            <a:rect l="0" t="0" r="r" b="b"/>
            <a:pathLst>
              <a:path w="142" h="147">
                <a:moveTo>
                  <a:pt x="0" y="8"/>
                </a:moveTo>
                <a:lnTo>
                  <a:pt x="0" y="8"/>
                </a:lnTo>
                <a:lnTo>
                  <a:pt x="11" y="33"/>
                </a:lnTo>
                <a:lnTo>
                  <a:pt x="24" y="55"/>
                </a:lnTo>
                <a:lnTo>
                  <a:pt x="37" y="75"/>
                </a:lnTo>
                <a:lnTo>
                  <a:pt x="53" y="93"/>
                </a:lnTo>
                <a:lnTo>
                  <a:pt x="70" y="107"/>
                </a:lnTo>
                <a:lnTo>
                  <a:pt x="89" y="121"/>
                </a:lnTo>
                <a:lnTo>
                  <a:pt x="108" y="133"/>
                </a:lnTo>
                <a:lnTo>
                  <a:pt x="130" y="147"/>
                </a:lnTo>
                <a:lnTo>
                  <a:pt x="142" y="122"/>
                </a:lnTo>
                <a:lnTo>
                  <a:pt x="122" y="111"/>
                </a:lnTo>
                <a:lnTo>
                  <a:pt x="103" y="99"/>
                </a:lnTo>
                <a:lnTo>
                  <a:pt x="87" y="87"/>
                </a:lnTo>
                <a:lnTo>
                  <a:pt x="71" y="73"/>
                </a:lnTo>
                <a:lnTo>
                  <a:pt x="57" y="58"/>
                </a:lnTo>
                <a:lnTo>
                  <a:pt x="46" y="41"/>
                </a:lnTo>
                <a:lnTo>
                  <a:pt x="35" y="21"/>
                </a:lnTo>
                <a:lnTo>
                  <a:pt x="27" y="0"/>
                </a:lnTo>
                <a:lnTo>
                  <a:pt x="27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" name="Freeform 410"/>
          <p:cNvSpPr>
            <a:spLocks/>
          </p:cNvSpPr>
          <p:nvPr/>
        </p:nvSpPr>
        <p:spPr bwMode="auto">
          <a:xfrm>
            <a:off x="6816725" y="5638111"/>
            <a:ext cx="12700" cy="4763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0" y="30"/>
              </a:cxn>
              <a:cxn ang="0">
                <a:pos x="13" y="29"/>
              </a:cxn>
              <a:cxn ang="0">
                <a:pos x="24" y="29"/>
              </a:cxn>
              <a:cxn ang="0">
                <a:pos x="35" y="29"/>
              </a:cxn>
              <a:cxn ang="0">
                <a:pos x="47" y="29"/>
              </a:cxn>
              <a:cxn ang="0">
                <a:pos x="55" y="29"/>
              </a:cxn>
              <a:cxn ang="0">
                <a:pos x="60" y="31"/>
              </a:cxn>
              <a:cxn ang="0">
                <a:pos x="63" y="31"/>
              </a:cxn>
              <a:cxn ang="0">
                <a:pos x="63" y="33"/>
              </a:cxn>
              <a:cxn ang="0">
                <a:pos x="90" y="25"/>
              </a:cxn>
              <a:cxn ang="0">
                <a:pos x="82" y="12"/>
              </a:cxn>
              <a:cxn ang="0">
                <a:pos x="71" y="4"/>
              </a:cxn>
              <a:cxn ang="0">
                <a:pos x="59" y="2"/>
              </a:cxn>
              <a:cxn ang="0">
                <a:pos x="47" y="0"/>
              </a:cxn>
              <a:cxn ang="0">
                <a:pos x="35" y="0"/>
              </a:cxn>
              <a:cxn ang="0">
                <a:pos x="24" y="0"/>
              </a:cxn>
              <a:cxn ang="0">
                <a:pos x="11" y="2"/>
              </a:cxn>
              <a:cxn ang="0">
                <a:pos x="0" y="3"/>
              </a:cxn>
              <a:cxn ang="0">
                <a:pos x="0" y="2"/>
              </a:cxn>
              <a:cxn ang="0">
                <a:pos x="0" y="31"/>
              </a:cxn>
            </a:cxnLst>
            <a:rect l="0" t="0" r="r" b="b"/>
            <a:pathLst>
              <a:path w="90" h="33">
                <a:moveTo>
                  <a:pt x="0" y="31"/>
                </a:moveTo>
                <a:lnTo>
                  <a:pt x="0" y="30"/>
                </a:lnTo>
                <a:lnTo>
                  <a:pt x="13" y="29"/>
                </a:lnTo>
                <a:lnTo>
                  <a:pt x="24" y="29"/>
                </a:lnTo>
                <a:lnTo>
                  <a:pt x="35" y="29"/>
                </a:lnTo>
                <a:lnTo>
                  <a:pt x="47" y="29"/>
                </a:lnTo>
                <a:lnTo>
                  <a:pt x="55" y="29"/>
                </a:lnTo>
                <a:lnTo>
                  <a:pt x="60" y="31"/>
                </a:lnTo>
                <a:lnTo>
                  <a:pt x="63" y="31"/>
                </a:lnTo>
                <a:lnTo>
                  <a:pt x="63" y="33"/>
                </a:lnTo>
                <a:lnTo>
                  <a:pt x="90" y="25"/>
                </a:lnTo>
                <a:lnTo>
                  <a:pt x="82" y="12"/>
                </a:lnTo>
                <a:lnTo>
                  <a:pt x="71" y="4"/>
                </a:lnTo>
                <a:lnTo>
                  <a:pt x="59" y="2"/>
                </a:lnTo>
                <a:lnTo>
                  <a:pt x="47" y="0"/>
                </a:lnTo>
                <a:lnTo>
                  <a:pt x="35" y="0"/>
                </a:lnTo>
                <a:lnTo>
                  <a:pt x="24" y="0"/>
                </a:lnTo>
                <a:lnTo>
                  <a:pt x="11" y="2"/>
                </a:lnTo>
                <a:lnTo>
                  <a:pt x="0" y="3"/>
                </a:lnTo>
                <a:lnTo>
                  <a:pt x="0" y="2"/>
                </a:lnTo>
                <a:lnTo>
                  <a:pt x="0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" name="Freeform 411"/>
          <p:cNvSpPr>
            <a:spLocks/>
          </p:cNvSpPr>
          <p:nvPr/>
        </p:nvSpPr>
        <p:spPr bwMode="auto">
          <a:xfrm>
            <a:off x="6813550" y="5633349"/>
            <a:ext cx="3175" cy="9525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0" y="26"/>
              </a:cxn>
              <a:cxn ang="0">
                <a:pos x="0" y="27"/>
              </a:cxn>
              <a:cxn ang="0">
                <a:pos x="3" y="30"/>
              </a:cxn>
              <a:cxn ang="0">
                <a:pos x="6" y="35"/>
              </a:cxn>
              <a:cxn ang="0">
                <a:pos x="9" y="43"/>
              </a:cxn>
              <a:cxn ang="0">
                <a:pos x="14" y="53"/>
              </a:cxn>
              <a:cxn ang="0">
                <a:pos x="21" y="63"/>
              </a:cxn>
              <a:cxn ang="0">
                <a:pos x="32" y="71"/>
              </a:cxn>
              <a:cxn ang="0">
                <a:pos x="46" y="74"/>
              </a:cxn>
              <a:cxn ang="0">
                <a:pos x="46" y="45"/>
              </a:cxn>
              <a:cxn ang="0">
                <a:pos x="42" y="44"/>
              </a:cxn>
              <a:cxn ang="0">
                <a:pos x="40" y="44"/>
              </a:cxn>
              <a:cxn ang="0">
                <a:pos x="37" y="39"/>
              </a:cxn>
              <a:cxn ang="0">
                <a:pos x="34" y="33"/>
              </a:cxn>
              <a:cxn ang="0">
                <a:pos x="31" y="25"/>
              </a:cxn>
              <a:cxn ang="0">
                <a:pos x="25" y="16"/>
              </a:cxn>
              <a:cxn ang="0">
                <a:pos x="18" y="7"/>
              </a:cxn>
              <a:cxn ang="0">
                <a:pos x="6" y="0"/>
              </a:cxn>
              <a:cxn ang="0">
                <a:pos x="6" y="0"/>
              </a:cxn>
              <a:cxn ang="0">
                <a:pos x="0" y="26"/>
              </a:cxn>
            </a:cxnLst>
            <a:rect l="0" t="0" r="r" b="b"/>
            <a:pathLst>
              <a:path w="46" h="74">
                <a:moveTo>
                  <a:pt x="0" y="26"/>
                </a:moveTo>
                <a:lnTo>
                  <a:pt x="0" y="26"/>
                </a:lnTo>
                <a:lnTo>
                  <a:pt x="0" y="27"/>
                </a:lnTo>
                <a:lnTo>
                  <a:pt x="3" y="30"/>
                </a:lnTo>
                <a:lnTo>
                  <a:pt x="6" y="35"/>
                </a:lnTo>
                <a:lnTo>
                  <a:pt x="9" y="43"/>
                </a:lnTo>
                <a:lnTo>
                  <a:pt x="14" y="53"/>
                </a:lnTo>
                <a:lnTo>
                  <a:pt x="21" y="63"/>
                </a:lnTo>
                <a:lnTo>
                  <a:pt x="32" y="71"/>
                </a:lnTo>
                <a:lnTo>
                  <a:pt x="46" y="74"/>
                </a:lnTo>
                <a:lnTo>
                  <a:pt x="46" y="45"/>
                </a:lnTo>
                <a:lnTo>
                  <a:pt x="42" y="44"/>
                </a:lnTo>
                <a:lnTo>
                  <a:pt x="40" y="44"/>
                </a:lnTo>
                <a:lnTo>
                  <a:pt x="37" y="39"/>
                </a:lnTo>
                <a:lnTo>
                  <a:pt x="34" y="33"/>
                </a:lnTo>
                <a:lnTo>
                  <a:pt x="31" y="25"/>
                </a:lnTo>
                <a:lnTo>
                  <a:pt x="25" y="16"/>
                </a:lnTo>
                <a:lnTo>
                  <a:pt x="18" y="7"/>
                </a:lnTo>
                <a:lnTo>
                  <a:pt x="6" y="0"/>
                </a:lnTo>
                <a:lnTo>
                  <a:pt x="6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" name="Freeform 412"/>
          <p:cNvSpPr>
            <a:spLocks/>
          </p:cNvSpPr>
          <p:nvPr/>
        </p:nvSpPr>
        <p:spPr bwMode="auto">
          <a:xfrm>
            <a:off x="6797675" y="5633349"/>
            <a:ext cx="15875" cy="4762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0" y="42"/>
              </a:cxn>
              <a:cxn ang="0">
                <a:pos x="18" y="45"/>
              </a:cxn>
              <a:cxn ang="0">
                <a:pos x="34" y="43"/>
              </a:cxn>
              <a:cxn ang="0">
                <a:pos x="50" y="40"/>
              </a:cxn>
              <a:cxn ang="0">
                <a:pos x="67" y="36"/>
              </a:cxn>
              <a:cxn ang="0">
                <a:pos x="80" y="31"/>
              </a:cxn>
              <a:cxn ang="0">
                <a:pos x="92" y="28"/>
              </a:cxn>
              <a:cxn ang="0">
                <a:pos x="106" y="28"/>
              </a:cxn>
              <a:cxn ang="0">
                <a:pos x="117" y="29"/>
              </a:cxn>
              <a:cxn ang="0">
                <a:pos x="123" y="3"/>
              </a:cxn>
              <a:cxn ang="0">
                <a:pos x="106" y="0"/>
              </a:cxn>
              <a:cxn ang="0">
                <a:pos x="90" y="2"/>
              </a:cxn>
              <a:cxn ang="0">
                <a:pos x="74" y="5"/>
              </a:cxn>
              <a:cxn ang="0">
                <a:pos x="58" y="10"/>
              </a:cxn>
              <a:cxn ang="0">
                <a:pos x="44" y="14"/>
              </a:cxn>
              <a:cxn ang="0">
                <a:pos x="32" y="17"/>
              </a:cxn>
              <a:cxn ang="0">
                <a:pos x="18" y="17"/>
              </a:cxn>
              <a:cxn ang="0">
                <a:pos x="6" y="16"/>
              </a:cxn>
              <a:cxn ang="0">
                <a:pos x="6" y="16"/>
              </a:cxn>
              <a:cxn ang="0">
                <a:pos x="0" y="42"/>
              </a:cxn>
            </a:cxnLst>
            <a:rect l="0" t="0" r="r" b="b"/>
            <a:pathLst>
              <a:path w="123" h="45">
                <a:moveTo>
                  <a:pt x="0" y="42"/>
                </a:moveTo>
                <a:lnTo>
                  <a:pt x="0" y="42"/>
                </a:lnTo>
                <a:lnTo>
                  <a:pt x="18" y="45"/>
                </a:lnTo>
                <a:lnTo>
                  <a:pt x="34" y="43"/>
                </a:lnTo>
                <a:lnTo>
                  <a:pt x="50" y="40"/>
                </a:lnTo>
                <a:lnTo>
                  <a:pt x="67" y="36"/>
                </a:lnTo>
                <a:lnTo>
                  <a:pt x="80" y="31"/>
                </a:lnTo>
                <a:lnTo>
                  <a:pt x="92" y="28"/>
                </a:lnTo>
                <a:lnTo>
                  <a:pt x="106" y="28"/>
                </a:lnTo>
                <a:lnTo>
                  <a:pt x="117" y="29"/>
                </a:lnTo>
                <a:lnTo>
                  <a:pt x="123" y="3"/>
                </a:lnTo>
                <a:lnTo>
                  <a:pt x="106" y="0"/>
                </a:lnTo>
                <a:lnTo>
                  <a:pt x="90" y="2"/>
                </a:lnTo>
                <a:lnTo>
                  <a:pt x="74" y="5"/>
                </a:lnTo>
                <a:lnTo>
                  <a:pt x="58" y="10"/>
                </a:lnTo>
                <a:lnTo>
                  <a:pt x="44" y="14"/>
                </a:lnTo>
                <a:lnTo>
                  <a:pt x="32" y="17"/>
                </a:lnTo>
                <a:lnTo>
                  <a:pt x="18" y="17"/>
                </a:lnTo>
                <a:lnTo>
                  <a:pt x="6" y="16"/>
                </a:lnTo>
                <a:lnTo>
                  <a:pt x="6" y="16"/>
                </a:lnTo>
                <a:lnTo>
                  <a:pt x="0" y="4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" name="Freeform 413"/>
          <p:cNvSpPr>
            <a:spLocks/>
          </p:cNvSpPr>
          <p:nvPr/>
        </p:nvSpPr>
        <p:spPr bwMode="auto">
          <a:xfrm>
            <a:off x="6792913" y="5631761"/>
            <a:ext cx="4762" cy="6350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0" y="27"/>
              </a:cxn>
              <a:cxn ang="0">
                <a:pos x="2" y="27"/>
              </a:cxn>
              <a:cxn ang="0">
                <a:pos x="3" y="29"/>
              </a:cxn>
              <a:cxn ang="0">
                <a:pos x="8" y="35"/>
              </a:cxn>
              <a:cxn ang="0">
                <a:pos x="13" y="40"/>
              </a:cxn>
              <a:cxn ang="0">
                <a:pos x="19" y="46"/>
              </a:cxn>
              <a:cxn ang="0">
                <a:pos x="27" y="53"/>
              </a:cxn>
              <a:cxn ang="0">
                <a:pos x="35" y="58"/>
              </a:cxn>
              <a:cxn ang="0">
                <a:pos x="45" y="62"/>
              </a:cxn>
              <a:cxn ang="0">
                <a:pos x="51" y="36"/>
              </a:cxn>
              <a:cxn ang="0">
                <a:pos x="47" y="34"/>
              </a:cxn>
              <a:cxn ang="0">
                <a:pos x="43" y="31"/>
              </a:cxn>
              <a:cxn ang="0">
                <a:pos x="38" y="28"/>
              </a:cxn>
              <a:cxn ang="0">
                <a:pos x="34" y="22"/>
              </a:cxn>
              <a:cxn ang="0">
                <a:pos x="29" y="17"/>
              </a:cxn>
              <a:cxn ang="0">
                <a:pos x="23" y="11"/>
              </a:cxn>
              <a:cxn ang="0">
                <a:pos x="16" y="5"/>
              </a:cxn>
              <a:cxn ang="0">
                <a:pos x="8" y="0"/>
              </a:cxn>
              <a:cxn ang="0">
                <a:pos x="8" y="0"/>
              </a:cxn>
              <a:cxn ang="0">
                <a:pos x="0" y="27"/>
              </a:cxn>
            </a:cxnLst>
            <a:rect l="0" t="0" r="r" b="b"/>
            <a:pathLst>
              <a:path w="51" h="62">
                <a:moveTo>
                  <a:pt x="0" y="27"/>
                </a:moveTo>
                <a:lnTo>
                  <a:pt x="0" y="27"/>
                </a:lnTo>
                <a:lnTo>
                  <a:pt x="2" y="27"/>
                </a:lnTo>
                <a:lnTo>
                  <a:pt x="3" y="29"/>
                </a:lnTo>
                <a:lnTo>
                  <a:pt x="8" y="35"/>
                </a:lnTo>
                <a:lnTo>
                  <a:pt x="13" y="40"/>
                </a:lnTo>
                <a:lnTo>
                  <a:pt x="19" y="46"/>
                </a:lnTo>
                <a:lnTo>
                  <a:pt x="27" y="53"/>
                </a:lnTo>
                <a:lnTo>
                  <a:pt x="35" y="58"/>
                </a:lnTo>
                <a:lnTo>
                  <a:pt x="45" y="62"/>
                </a:lnTo>
                <a:lnTo>
                  <a:pt x="51" y="36"/>
                </a:lnTo>
                <a:lnTo>
                  <a:pt x="47" y="34"/>
                </a:lnTo>
                <a:lnTo>
                  <a:pt x="43" y="31"/>
                </a:lnTo>
                <a:lnTo>
                  <a:pt x="38" y="28"/>
                </a:lnTo>
                <a:lnTo>
                  <a:pt x="34" y="22"/>
                </a:lnTo>
                <a:lnTo>
                  <a:pt x="29" y="17"/>
                </a:lnTo>
                <a:lnTo>
                  <a:pt x="23" y="11"/>
                </a:lnTo>
                <a:lnTo>
                  <a:pt x="16" y="5"/>
                </a:lnTo>
                <a:lnTo>
                  <a:pt x="8" y="0"/>
                </a:lnTo>
                <a:lnTo>
                  <a:pt x="8" y="0"/>
                </a:lnTo>
                <a:lnTo>
                  <a:pt x="0" y="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" name="Freeform 414"/>
          <p:cNvSpPr>
            <a:spLocks/>
          </p:cNvSpPr>
          <p:nvPr/>
        </p:nvSpPr>
        <p:spPr bwMode="auto">
          <a:xfrm>
            <a:off x="6742113" y="5628586"/>
            <a:ext cx="52387" cy="9525"/>
          </a:xfrm>
          <a:custGeom>
            <a:avLst/>
            <a:gdLst/>
            <a:ahLst/>
            <a:cxnLst>
              <a:cxn ang="0">
                <a:pos x="6" y="79"/>
              </a:cxn>
              <a:cxn ang="0">
                <a:pos x="6" y="79"/>
              </a:cxn>
              <a:cxn ang="0">
                <a:pos x="32" y="72"/>
              </a:cxn>
              <a:cxn ang="0">
                <a:pos x="58" y="65"/>
              </a:cxn>
              <a:cxn ang="0">
                <a:pos x="84" y="58"/>
              </a:cxn>
              <a:cxn ang="0">
                <a:pos x="109" y="52"/>
              </a:cxn>
              <a:cxn ang="0">
                <a:pos x="135" y="46"/>
              </a:cxn>
              <a:cxn ang="0">
                <a:pos x="161" y="41"/>
              </a:cxn>
              <a:cxn ang="0">
                <a:pos x="187" y="37"/>
              </a:cxn>
              <a:cxn ang="0">
                <a:pos x="213" y="33"/>
              </a:cxn>
              <a:cxn ang="0">
                <a:pos x="239" y="30"/>
              </a:cxn>
              <a:cxn ang="0">
                <a:pos x="264" y="29"/>
              </a:cxn>
              <a:cxn ang="0">
                <a:pos x="291" y="29"/>
              </a:cxn>
              <a:cxn ang="0">
                <a:pos x="317" y="29"/>
              </a:cxn>
              <a:cxn ang="0">
                <a:pos x="342" y="31"/>
              </a:cxn>
              <a:cxn ang="0">
                <a:pos x="368" y="35"/>
              </a:cxn>
              <a:cxn ang="0">
                <a:pos x="393" y="40"/>
              </a:cxn>
              <a:cxn ang="0">
                <a:pos x="418" y="47"/>
              </a:cxn>
              <a:cxn ang="0">
                <a:pos x="426" y="20"/>
              </a:cxn>
              <a:cxn ang="0">
                <a:pos x="399" y="13"/>
              </a:cxn>
              <a:cxn ang="0">
                <a:pos x="372" y="8"/>
              </a:cxn>
              <a:cxn ang="0">
                <a:pos x="344" y="4"/>
              </a:cxn>
              <a:cxn ang="0">
                <a:pos x="317" y="2"/>
              </a:cxn>
              <a:cxn ang="0">
                <a:pos x="291" y="0"/>
              </a:cxn>
              <a:cxn ang="0">
                <a:pos x="264" y="2"/>
              </a:cxn>
              <a:cxn ang="0">
                <a:pos x="237" y="3"/>
              </a:cxn>
              <a:cxn ang="0">
                <a:pos x="211" y="6"/>
              </a:cxn>
              <a:cxn ang="0">
                <a:pos x="183" y="10"/>
              </a:cxn>
              <a:cxn ang="0">
                <a:pos x="157" y="14"/>
              </a:cxn>
              <a:cxn ang="0">
                <a:pos x="131" y="19"/>
              </a:cxn>
              <a:cxn ang="0">
                <a:pos x="103" y="26"/>
              </a:cxn>
              <a:cxn ang="0">
                <a:pos x="78" y="32"/>
              </a:cxn>
              <a:cxn ang="0">
                <a:pos x="52" y="39"/>
              </a:cxn>
              <a:cxn ang="0">
                <a:pos x="25" y="46"/>
              </a:cxn>
              <a:cxn ang="0">
                <a:pos x="0" y="53"/>
              </a:cxn>
              <a:cxn ang="0">
                <a:pos x="0" y="53"/>
              </a:cxn>
              <a:cxn ang="0">
                <a:pos x="6" y="79"/>
              </a:cxn>
            </a:cxnLst>
            <a:rect l="0" t="0" r="r" b="b"/>
            <a:pathLst>
              <a:path w="426" h="79">
                <a:moveTo>
                  <a:pt x="6" y="79"/>
                </a:moveTo>
                <a:lnTo>
                  <a:pt x="6" y="79"/>
                </a:lnTo>
                <a:lnTo>
                  <a:pt x="32" y="72"/>
                </a:lnTo>
                <a:lnTo>
                  <a:pt x="58" y="65"/>
                </a:lnTo>
                <a:lnTo>
                  <a:pt x="84" y="58"/>
                </a:lnTo>
                <a:lnTo>
                  <a:pt x="109" y="52"/>
                </a:lnTo>
                <a:lnTo>
                  <a:pt x="135" y="46"/>
                </a:lnTo>
                <a:lnTo>
                  <a:pt x="161" y="41"/>
                </a:lnTo>
                <a:lnTo>
                  <a:pt x="187" y="37"/>
                </a:lnTo>
                <a:lnTo>
                  <a:pt x="213" y="33"/>
                </a:lnTo>
                <a:lnTo>
                  <a:pt x="239" y="30"/>
                </a:lnTo>
                <a:lnTo>
                  <a:pt x="264" y="29"/>
                </a:lnTo>
                <a:lnTo>
                  <a:pt x="291" y="29"/>
                </a:lnTo>
                <a:lnTo>
                  <a:pt x="317" y="29"/>
                </a:lnTo>
                <a:lnTo>
                  <a:pt x="342" y="31"/>
                </a:lnTo>
                <a:lnTo>
                  <a:pt x="368" y="35"/>
                </a:lnTo>
                <a:lnTo>
                  <a:pt x="393" y="40"/>
                </a:lnTo>
                <a:lnTo>
                  <a:pt x="418" y="47"/>
                </a:lnTo>
                <a:lnTo>
                  <a:pt x="426" y="20"/>
                </a:lnTo>
                <a:lnTo>
                  <a:pt x="399" y="13"/>
                </a:lnTo>
                <a:lnTo>
                  <a:pt x="372" y="8"/>
                </a:lnTo>
                <a:lnTo>
                  <a:pt x="344" y="4"/>
                </a:lnTo>
                <a:lnTo>
                  <a:pt x="317" y="2"/>
                </a:lnTo>
                <a:lnTo>
                  <a:pt x="291" y="0"/>
                </a:lnTo>
                <a:lnTo>
                  <a:pt x="264" y="2"/>
                </a:lnTo>
                <a:lnTo>
                  <a:pt x="237" y="3"/>
                </a:lnTo>
                <a:lnTo>
                  <a:pt x="211" y="6"/>
                </a:lnTo>
                <a:lnTo>
                  <a:pt x="183" y="10"/>
                </a:lnTo>
                <a:lnTo>
                  <a:pt x="157" y="14"/>
                </a:lnTo>
                <a:lnTo>
                  <a:pt x="131" y="19"/>
                </a:lnTo>
                <a:lnTo>
                  <a:pt x="103" y="26"/>
                </a:lnTo>
                <a:lnTo>
                  <a:pt x="78" y="32"/>
                </a:lnTo>
                <a:lnTo>
                  <a:pt x="52" y="39"/>
                </a:lnTo>
                <a:lnTo>
                  <a:pt x="25" y="46"/>
                </a:lnTo>
                <a:lnTo>
                  <a:pt x="0" y="53"/>
                </a:lnTo>
                <a:lnTo>
                  <a:pt x="0" y="53"/>
                </a:lnTo>
                <a:lnTo>
                  <a:pt x="6" y="7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" name="Freeform 415"/>
          <p:cNvSpPr>
            <a:spLocks/>
          </p:cNvSpPr>
          <p:nvPr/>
        </p:nvSpPr>
        <p:spPr bwMode="auto">
          <a:xfrm>
            <a:off x="6715125" y="5634936"/>
            <a:ext cx="28575" cy="14288"/>
          </a:xfrm>
          <a:custGeom>
            <a:avLst/>
            <a:gdLst/>
            <a:ahLst/>
            <a:cxnLst>
              <a:cxn ang="0">
                <a:pos x="16" y="127"/>
              </a:cxn>
              <a:cxn ang="0">
                <a:pos x="15" y="127"/>
              </a:cxn>
              <a:cxn ang="0">
                <a:pos x="30" y="117"/>
              </a:cxn>
              <a:cxn ang="0">
                <a:pos x="43" y="110"/>
              </a:cxn>
              <a:cxn ang="0">
                <a:pos x="57" y="102"/>
              </a:cxn>
              <a:cxn ang="0">
                <a:pos x="71" y="95"/>
              </a:cxn>
              <a:cxn ang="0">
                <a:pos x="85" y="88"/>
              </a:cxn>
              <a:cxn ang="0">
                <a:pos x="99" y="81"/>
              </a:cxn>
              <a:cxn ang="0">
                <a:pos x="112" y="74"/>
              </a:cxn>
              <a:cxn ang="0">
                <a:pos x="127" y="68"/>
              </a:cxn>
              <a:cxn ang="0">
                <a:pos x="141" y="62"/>
              </a:cxn>
              <a:cxn ang="0">
                <a:pos x="155" y="57"/>
              </a:cxn>
              <a:cxn ang="0">
                <a:pos x="168" y="52"/>
              </a:cxn>
              <a:cxn ang="0">
                <a:pos x="183" y="45"/>
              </a:cxn>
              <a:cxn ang="0">
                <a:pos x="198" y="40"/>
              </a:cxn>
              <a:cxn ang="0">
                <a:pos x="212" y="35"/>
              </a:cxn>
              <a:cxn ang="0">
                <a:pos x="228" y="31"/>
              </a:cxn>
              <a:cxn ang="0">
                <a:pos x="243" y="26"/>
              </a:cxn>
              <a:cxn ang="0">
                <a:pos x="237" y="0"/>
              </a:cxn>
              <a:cxn ang="0">
                <a:pos x="222" y="5"/>
              </a:cxn>
              <a:cxn ang="0">
                <a:pos x="206" y="9"/>
              </a:cxn>
              <a:cxn ang="0">
                <a:pos x="190" y="14"/>
              </a:cxn>
              <a:cxn ang="0">
                <a:pos x="175" y="19"/>
              </a:cxn>
              <a:cxn ang="0">
                <a:pos x="160" y="25"/>
              </a:cxn>
              <a:cxn ang="0">
                <a:pos x="145" y="30"/>
              </a:cxn>
              <a:cxn ang="0">
                <a:pos x="131" y="37"/>
              </a:cxn>
              <a:cxn ang="0">
                <a:pos x="117" y="43"/>
              </a:cxn>
              <a:cxn ang="0">
                <a:pos x="101" y="50"/>
              </a:cxn>
              <a:cxn ang="0">
                <a:pos x="87" y="57"/>
              </a:cxn>
              <a:cxn ang="0">
                <a:pos x="73" y="64"/>
              </a:cxn>
              <a:cxn ang="0">
                <a:pos x="59" y="71"/>
              </a:cxn>
              <a:cxn ang="0">
                <a:pos x="45" y="78"/>
              </a:cxn>
              <a:cxn ang="0">
                <a:pos x="31" y="86"/>
              </a:cxn>
              <a:cxn ang="0">
                <a:pos x="15" y="95"/>
              </a:cxn>
              <a:cxn ang="0">
                <a:pos x="1" y="104"/>
              </a:cxn>
              <a:cxn ang="0">
                <a:pos x="0" y="104"/>
              </a:cxn>
              <a:cxn ang="0">
                <a:pos x="16" y="127"/>
              </a:cxn>
            </a:cxnLst>
            <a:rect l="0" t="0" r="r" b="b"/>
            <a:pathLst>
              <a:path w="243" h="127">
                <a:moveTo>
                  <a:pt x="16" y="127"/>
                </a:moveTo>
                <a:lnTo>
                  <a:pt x="15" y="127"/>
                </a:lnTo>
                <a:lnTo>
                  <a:pt x="30" y="117"/>
                </a:lnTo>
                <a:lnTo>
                  <a:pt x="43" y="110"/>
                </a:lnTo>
                <a:lnTo>
                  <a:pt x="57" y="102"/>
                </a:lnTo>
                <a:lnTo>
                  <a:pt x="71" y="95"/>
                </a:lnTo>
                <a:lnTo>
                  <a:pt x="85" y="88"/>
                </a:lnTo>
                <a:lnTo>
                  <a:pt x="99" y="81"/>
                </a:lnTo>
                <a:lnTo>
                  <a:pt x="112" y="74"/>
                </a:lnTo>
                <a:lnTo>
                  <a:pt x="127" y="68"/>
                </a:lnTo>
                <a:lnTo>
                  <a:pt x="141" y="62"/>
                </a:lnTo>
                <a:lnTo>
                  <a:pt x="155" y="57"/>
                </a:lnTo>
                <a:lnTo>
                  <a:pt x="168" y="52"/>
                </a:lnTo>
                <a:lnTo>
                  <a:pt x="183" y="45"/>
                </a:lnTo>
                <a:lnTo>
                  <a:pt x="198" y="40"/>
                </a:lnTo>
                <a:lnTo>
                  <a:pt x="212" y="35"/>
                </a:lnTo>
                <a:lnTo>
                  <a:pt x="228" y="31"/>
                </a:lnTo>
                <a:lnTo>
                  <a:pt x="243" y="26"/>
                </a:lnTo>
                <a:lnTo>
                  <a:pt x="237" y="0"/>
                </a:lnTo>
                <a:lnTo>
                  <a:pt x="222" y="5"/>
                </a:lnTo>
                <a:lnTo>
                  <a:pt x="206" y="9"/>
                </a:lnTo>
                <a:lnTo>
                  <a:pt x="190" y="14"/>
                </a:lnTo>
                <a:lnTo>
                  <a:pt x="175" y="19"/>
                </a:lnTo>
                <a:lnTo>
                  <a:pt x="160" y="25"/>
                </a:lnTo>
                <a:lnTo>
                  <a:pt x="145" y="30"/>
                </a:lnTo>
                <a:lnTo>
                  <a:pt x="131" y="37"/>
                </a:lnTo>
                <a:lnTo>
                  <a:pt x="117" y="43"/>
                </a:lnTo>
                <a:lnTo>
                  <a:pt x="101" y="50"/>
                </a:lnTo>
                <a:lnTo>
                  <a:pt x="87" y="57"/>
                </a:lnTo>
                <a:lnTo>
                  <a:pt x="73" y="64"/>
                </a:lnTo>
                <a:lnTo>
                  <a:pt x="59" y="71"/>
                </a:lnTo>
                <a:lnTo>
                  <a:pt x="45" y="78"/>
                </a:lnTo>
                <a:lnTo>
                  <a:pt x="31" y="86"/>
                </a:lnTo>
                <a:lnTo>
                  <a:pt x="15" y="95"/>
                </a:lnTo>
                <a:lnTo>
                  <a:pt x="1" y="104"/>
                </a:lnTo>
                <a:lnTo>
                  <a:pt x="0" y="104"/>
                </a:lnTo>
                <a:lnTo>
                  <a:pt x="16" y="1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" name="Freeform 416"/>
          <p:cNvSpPr>
            <a:spLocks/>
          </p:cNvSpPr>
          <p:nvPr/>
        </p:nvSpPr>
        <p:spPr bwMode="auto">
          <a:xfrm>
            <a:off x="6707188" y="5647636"/>
            <a:ext cx="9525" cy="3175"/>
          </a:xfrm>
          <a:custGeom>
            <a:avLst/>
            <a:gdLst/>
            <a:ahLst/>
            <a:cxnLst>
              <a:cxn ang="0">
                <a:pos x="4" y="39"/>
              </a:cxn>
              <a:cxn ang="0">
                <a:pos x="4" y="39"/>
              </a:cxn>
              <a:cxn ang="0">
                <a:pos x="10" y="38"/>
              </a:cxn>
              <a:cxn ang="0">
                <a:pos x="19" y="37"/>
              </a:cxn>
              <a:cxn ang="0">
                <a:pos x="26" y="35"/>
              </a:cxn>
              <a:cxn ang="0">
                <a:pos x="32" y="34"/>
              </a:cxn>
              <a:cxn ang="0">
                <a:pos x="40" y="33"/>
              </a:cxn>
              <a:cxn ang="0">
                <a:pos x="49" y="31"/>
              </a:cxn>
              <a:cxn ang="0">
                <a:pos x="57" y="27"/>
              </a:cxn>
              <a:cxn ang="0">
                <a:pos x="65" y="23"/>
              </a:cxn>
              <a:cxn ang="0">
                <a:pos x="49" y="0"/>
              </a:cxn>
              <a:cxn ang="0">
                <a:pos x="45" y="2"/>
              </a:cxn>
              <a:cxn ang="0">
                <a:pos x="41" y="4"/>
              </a:cxn>
              <a:cxn ang="0">
                <a:pos x="36" y="6"/>
              </a:cxn>
              <a:cxn ang="0">
                <a:pos x="30" y="7"/>
              </a:cxn>
              <a:cxn ang="0">
                <a:pos x="22" y="8"/>
              </a:cxn>
              <a:cxn ang="0">
                <a:pos x="15" y="10"/>
              </a:cxn>
              <a:cxn ang="0">
                <a:pos x="8" y="11"/>
              </a:cxn>
              <a:cxn ang="0">
                <a:pos x="0" y="12"/>
              </a:cxn>
              <a:cxn ang="0">
                <a:pos x="0" y="12"/>
              </a:cxn>
              <a:cxn ang="0">
                <a:pos x="4" y="39"/>
              </a:cxn>
            </a:cxnLst>
            <a:rect l="0" t="0" r="r" b="b"/>
            <a:pathLst>
              <a:path w="65" h="39">
                <a:moveTo>
                  <a:pt x="4" y="39"/>
                </a:moveTo>
                <a:lnTo>
                  <a:pt x="4" y="39"/>
                </a:lnTo>
                <a:lnTo>
                  <a:pt x="10" y="38"/>
                </a:lnTo>
                <a:lnTo>
                  <a:pt x="19" y="37"/>
                </a:lnTo>
                <a:lnTo>
                  <a:pt x="26" y="35"/>
                </a:lnTo>
                <a:lnTo>
                  <a:pt x="32" y="34"/>
                </a:lnTo>
                <a:lnTo>
                  <a:pt x="40" y="33"/>
                </a:lnTo>
                <a:lnTo>
                  <a:pt x="49" y="31"/>
                </a:lnTo>
                <a:lnTo>
                  <a:pt x="57" y="27"/>
                </a:lnTo>
                <a:lnTo>
                  <a:pt x="65" y="23"/>
                </a:lnTo>
                <a:lnTo>
                  <a:pt x="49" y="0"/>
                </a:lnTo>
                <a:lnTo>
                  <a:pt x="45" y="2"/>
                </a:lnTo>
                <a:lnTo>
                  <a:pt x="41" y="4"/>
                </a:lnTo>
                <a:lnTo>
                  <a:pt x="36" y="6"/>
                </a:lnTo>
                <a:lnTo>
                  <a:pt x="30" y="7"/>
                </a:lnTo>
                <a:lnTo>
                  <a:pt x="22" y="8"/>
                </a:lnTo>
                <a:lnTo>
                  <a:pt x="15" y="10"/>
                </a:lnTo>
                <a:lnTo>
                  <a:pt x="8" y="11"/>
                </a:lnTo>
                <a:lnTo>
                  <a:pt x="0" y="12"/>
                </a:lnTo>
                <a:lnTo>
                  <a:pt x="0" y="12"/>
                </a:lnTo>
                <a:lnTo>
                  <a:pt x="4" y="3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" name="Freeform 417"/>
          <p:cNvSpPr>
            <a:spLocks/>
          </p:cNvSpPr>
          <p:nvPr/>
        </p:nvSpPr>
        <p:spPr bwMode="auto">
          <a:xfrm>
            <a:off x="6694488" y="5647636"/>
            <a:ext cx="14287" cy="11113"/>
          </a:xfrm>
          <a:custGeom>
            <a:avLst/>
            <a:gdLst/>
            <a:ahLst/>
            <a:cxnLst>
              <a:cxn ang="0">
                <a:pos x="8" y="78"/>
              </a:cxn>
              <a:cxn ang="0">
                <a:pos x="8" y="78"/>
              </a:cxn>
              <a:cxn ang="0">
                <a:pos x="25" y="71"/>
              </a:cxn>
              <a:cxn ang="0">
                <a:pos x="39" y="65"/>
              </a:cxn>
              <a:cxn ang="0">
                <a:pos x="53" y="58"/>
              </a:cxn>
              <a:cxn ang="0">
                <a:pos x="66" y="49"/>
              </a:cxn>
              <a:cxn ang="0">
                <a:pos x="77" y="43"/>
              </a:cxn>
              <a:cxn ang="0">
                <a:pos x="90" y="36"/>
              </a:cxn>
              <a:cxn ang="0">
                <a:pos x="103" y="31"/>
              </a:cxn>
              <a:cxn ang="0">
                <a:pos x="116" y="27"/>
              </a:cxn>
              <a:cxn ang="0">
                <a:pos x="112" y="0"/>
              </a:cxn>
              <a:cxn ang="0">
                <a:pos x="94" y="4"/>
              </a:cxn>
              <a:cxn ang="0">
                <a:pos x="78" y="12"/>
              </a:cxn>
              <a:cxn ang="0">
                <a:pos x="65" y="19"/>
              </a:cxn>
              <a:cxn ang="0">
                <a:pos x="52" y="27"/>
              </a:cxn>
              <a:cxn ang="0">
                <a:pos x="39" y="34"/>
              </a:cxn>
              <a:cxn ang="0">
                <a:pos x="27" y="41"/>
              </a:cxn>
              <a:cxn ang="0">
                <a:pos x="14" y="47"/>
              </a:cxn>
              <a:cxn ang="0">
                <a:pos x="0" y="52"/>
              </a:cxn>
              <a:cxn ang="0">
                <a:pos x="0" y="52"/>
              </a:cxn>
              <a:cxn ang="0">
                <a:pos x="8" y="78"/>
              </a:cxn>
            </a:cxnLst>
            <a:rect l="0" t="0" r="r" b="b"/>
            <a:pathLst>
              <a:path w="116" h="78">
                <a:moveTo>
                  <a:pt x="8" y="78"/>
                </a:moveTo>
                <a:lnTo>
                  <a:pt x="8" y="78"/>
                </a:lnTo>
                <a:lnTo>
                  <a:pt x="25" y="71"/>
                </a:lnTo>
                <a:lnTo>
                  <a:pt x="39" y="65"/>
                </a:lnTo>
                <a:lnTo>
                  <a:pt x="53" y="58"/>
                </a:lnTo>
                <a:lnTo>
                  <a:pt x="66" y="49"/>
                </a:lnTo>
                <a:lnTo>
                  <a:pt x="77" y="43"/>
                </a:lnTo>
                <a:lnTo>
                  <a:pt x="90" y="36"/>
                </a:lnTo>
                <a:lnTo>
                  <a:pt x="103" y="31"/>
                </a:lnTo>
                <a:lnTo>
                  <a:pt x="116" y="27"/>
                </a:lnTo>
                <a:lnTo>
                  <a:pt x="112" y="0"/>
                </a:lnTo>
                <a:lnTo>
                  <a:pt x="94" y="4"/>
                </a:lnTo>
                <a:lnTo>
                  <a:pt x="78" y="12"/>
                </a:lnTo>
                <a:lnTo>
                  <a:pt x="65" y="19"/>
                </a:lnTo>
                <a:lnTo>
                  <a:pt x="52" y="27"/>
                </a:lnTo>
                <a:lnTo>
                  <a:pt x="39" y="34"/>
                </a:lnTo>
                <a:lnTo>
                  <a:pt x="27" y="41"/>
                </a:lnTo>
                <a:lnTo>
                  <a:pt x="14" y="47"/>
                </a:lnTo>
                <a:lnTo>
                  <a:pt x="0" y="52"/>
                </a:lnTo>
                <a:lnTo>
                  <a:pt x="0" y="52"/>
                </a:lnTo>
                <a:lnTo>
                  <a:pt x="8" y="7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" name="Freeform 418"/>
          <p:cNvSpPr>
            <a:spLocks/>
          </p:cNvSpPr>
          <p:nvPr/>
        </p:nvSpPr>
        <p:spPr bwMode="auto">
          <a:xfrm>
            <a:off x="6672263" y="5653986"/>
            <a:ext cx="23812" cy="15875"/>
          </a:xfrm>
          <a:custGeom>
            <a:avLst/>
            <a:gdLst/>
            <a:ahLst/>
            <a:cxnLst>
              <a:cxn ang="0">
                <a:pos x="20" y="133"/>
              </a:cxn>
              <a:cxn ang="0">
                <a:pos x="20" y="133"/>
              </a:cxn>
              <a:cxn ang="0">
                <a:pos x="29" y="123"/>
              </a:cxn>
              <a:cxn ang="0">
                <a:pos x="38" y="114"/>
              </a:cxn>
              <a:cxn ang="0">
                <a:pos x="47" y="105"/>
              </a:cxn>
              <a:cxn ang="0">
                <a:pos x="56" y="97"/>
              </a:cxn>
              <a:cxn ang="0">
                <a:pos x="66" y="89"/>
              </a:cxn>
              <a:cxn ang="0">
                <a:pos x="76" y="82"/>
              </a:cxn>
              <a:cxn ang="0">
                <a:pos x="85" y="75"/>
              </a:cxn>
              <a:cxn ang="0">
                <a:pos x="96" y="68"/>
              </a:cxn>
              <a:cxn ang="0">
                <a:pos x="107" y="62"/>
              </a:cxn>
              <a:cxn ang="0">
                <a:pos x="118" y="56"/>
              </a:cxn>
              <a:cxn ang="0">
                <a:pos x="129" y="50"/>
              </a:cxn>
              <a:cxn ang="0">
                <a:pos x="142" y="45"/>
              </a:cxn>
              <a:cxn ang="0">
                <a:pos x="152" y="39"/>
              </a:cxn>
              <a:cxn ang="0">
                <a:pos x="164" y="36"/>
              </a:cxn>
              <a:cxn ang="0">
                <a:pos x="176" y="30"/>
              </a:cxn>
              <a:cxn ang="0">
                <a:pos x="188" y="26"/>
              </a:cxn>
              <a:cxn ang="0">
                <a:pos x="180" y="0"/>
              </a:cxn>
              <a:cxn ang="0">
                <a:pos x="168" y="4"/>
              </a:cxn>
              <a:cxn ang="0">
                <a:pos x="156" y="9"/>
              </a:cxn>
              <a:cxn ang="0">
                <a:pos x="142" y="14"/>
              </a:cxn>
              <a:cxn ang="0">
                <a:pos x="130" y="20"/>
              </a:cxn>
              <a:cxn ang="0">
                <a:pos x="119" y="25"/>
              </a:cxn>
              <a:cxn ang="0">
                <a:pos x="105" y="31"/>
              </a:cxn>
              <a:cxn ang="0">
                <a:pos x="93" y="38"/>
              </a:cxn>
              <a:cxn ang="0">
                <a:pos x="82" y="46"/>
              </a:cxn>
              <a:cxn ang="0">
                <a:pos x="71" y="53"/>
              </a:cxn>
              <a:cxn ang="0">
                <a:pos x="60" y="60"/>
              </a:cxn>
              <a:cxn ang="0">
                <a:pos x="50" y="69"/>
              </a:cxn>
              <a:cxn ang="0">
                <a:pos x="40" y="77"/>
              </a:cxn>
              <a:cxn ang="0">
                <a:pos x="28" y="85"/>
              </a:cxn>
              <a:cxn ang="0">
                <a:pos x="19" y="95"/>
              </a:cxn>
              <a:cxn ang="0">
                <a:pos x="9" y="104"/>
              </a:cxn>
              <a:cxn ang="0">
                <a:pos x="0" y="115"/>
              </a:cxn>
              <a:cxn ang="0">
                <a:pos x="0" y="115"/>
              </a:cxn>
              <a:cxn ang="0">
                <a:pos x="20" y="133"/>
              </a:cxn>
            </a:cxnLst>
            <a:rect l="0" t="0" r="r" b="b"/>
            <a:pathLst>
              <a:path w="188" h="133">
                <a:moveTo>
                  <a:pt x="20" y="133"/>
                </a:moveTo>
                <a:lnTo>
                  <a:pt x="20" y="133"/>
                </a:lnTo>
                <a:lnTo>
                  <a:pt x="29" y="123"/>
                </a:lnTo>
                <a:lnTo>
                  <a:pt x="38" y="114"/>
                </a:lnTo>
                <a:lnTo>
                  <a:pt x="47" y="105"/>
                </a:lnTo>
                <a:lnTo>
                  <a:pt x="56" y="97"/>
                </a:lnTo>
                <a:lnTo>
                  <a:pt x="66" y="89"/>
                </a:lnTo>
                <a:lnTo>
                  <a:pt x="76" y="82"/>
                </a:lnTo>
                <a:lnTo>
                  <a:pt x="85" y="75"/>
                </a:lnTo>
                <a:lnTo>
                  <a:pt x="96" y="68"/>
                </a:lnTo>
                <a:lnTo>
                  <a:pt x="107" y="62"/>
                </a:lnTo>
                <a:lnTo>
                  <a:pt x="118" y="56"/>
                </a:lnTo>
                <a:lnTo>
                  <a:pt x="129" y="50"/>
                </a:lnTo>
                <a:lnTo>
                  <a:pt x="142" y="45"/>
                </a:lnTo>
                <a:lnTo>
                  <a:pt x="152" y="39"/>
                </a:lnTo>
                <a:lnTo>
                  <a:pt x="164" y="36"/>
                </a:lnTo>
                <a:lnTo>
                  <a:pt x="176" y="30"/>
                </a:lnTo>
                <a:lnTo>
                  <a:pt x="188" y="26"/>
                </a:lnTo>
                <a:lnTo>
                  <a:pt x="180" y="0"/>
                </a:lnTo>
                <a:lnTo>
                  <a:pt x="168" y="4"/>
                </a:lnTo>
                <a:lnTo>
                  <a:pt x="156" y="9"/>
                </a:lnTo>
                <a:lnTo>
                  <a:pt x="142" y="14"/>
                </a:lnTo>
                <a:lnTo>
                  <a:pt x="130" y="20"/>
                </a:lnTo>
                <a:lnTo>
                  <a:pt x="119" y="25"/>
                </a:lnTo>
                <a:lnTo>
                  <a:pt x="105" y="31"/>
                </a:lnTo>
                <a:lnTo>
                  <a:pt x="93" y="38"/>
                </a:lnTo>
                <a:lnTo>
                  <a:pt x="82" y="46"/>
                </a:lnTo>
                <a:lnTo>
                  <a:pt x="71" y="53"/>
                </a:lnTo>
                <a:lnTo>
                  <a:pt x="60" y="60"/>
                </a:lnTo>
                <a:lnTo>
                  <a:pt x="50" y="69"/>
                </a:lnTo>
                <a:lnTo>
                  <a:pt x="40" y="77"/>
                </a:lnTo>
                <a:lnTo>
                  <a:pt x="28" y="85"/>
                </a:lnTo>
                <a:lnTo>
                  <a:pt x="19" y="95"/>
                </a:lnTo>
                <a:lnTo>
                  <a:pt x="9" y="104"/>
                </a:lnTo>
                <a:lnTo>
                  <a:pt x="0" y="115"/>
                </a:lnTo>
                <a:lnTo>
                  <a:pt x="0" y="115"/>
                </a:lnTo>
                <a:lnTo>
                  <a:pt x="20" y="1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" name="Freeform 419"/>
          <p:cNvSpPr>
            <a:spLocks/>
          </p:cNvSpPr>
          <p:nvPr/>
        </p:nvSpPr>
        <p:spPr bwMode="auto">
          <a:xfrm>
            <a:off x="6653213" y="5668274"/>
            <a:ext cx="22225" cy="23812"/>
          </a:xfrm>
          <a:custGeom>
            <a:avLst/>
            <a:gdLst/>
            <a:ahLst/>
            <a:cxnLst>
              <a:cxn ang="0">
                <a:pos x="14" y="204"/>
              </a:cxn>
              <a:cxn ang="0">
                <a:pos x="14" y="204"/>
              </a:cxn>
              <a:cxn ang="0">
                <a:pos x="28" y="195"/>
              </a:cxn>
              <a:cxn ang="0">
                <a:pos x="41" y="184"/>
              </a:cxn>
              <a:cxn ang="0">
                <a:pos x="54" y="174"/>
              </a:cxn>
              <a:cxn ang="0">
                <a:pos x="66" y="162"/>
              </a:cxn>
              <a:cxn ang="0">
                <a:pos x="76" y="150"/>
              </a:cxn>
              <a:cxn ang="0">
                <a:pos x="87" y="139"/>
              </a:cxn>
              <a:cxn ang="0">
                <a:pos x="97" y="127"/>
              </a:cxn>
              <a:cxn ang="0">
                <a:pos x="107" y="115"/>
              </a:cxn>
              <a:cxn ang="0">
                <a:pos x="116" y="103"/>
              </a:cxn>
              <a:cxn ang="0">
                <a:pos x="127" y="91"/>
              </a:cxn>
              <a:cxn ang="0">
                <a:pos x="138" y="78"/>
              </a:cxn>
              <a:cxn ang="0">
                <a:pos x="146" y="65"/>
              </a:cxn>
              <a:cxn ang="0">
                <a:pos x="156" y="53"/>
              </a:cxn>
              <a:cxn ang="0">
                <a:pos x="166" y="41"/>
              </a:cxn>
              <a:cxn ang="0">
                <a:pos x="176" y="29"/>
              </a:cxn>
              <a:cxn ang="0">
                <a:pos x="186" y="18"/>
              </a:cxn>
              <a:cxn ang="0">
                <a:pos x="166" y="0"/>
              </a:cxn>
              <a:cxn ang="0">
                <a:pos x="156" y="13"/>
              </a:cxn>
              <a:cxn ang="0">
                <a:pos x="146" y="25"/>
              </a:cxn>
              <a:cxn ang="0">
                <a:pos x="136" y="37"/>
              </a:cxn>
              <a:cxn ang="0">
                <a:pos x="126" y="49"/>
              </a:cxn>
              <a:cxn ang="0">
                <a:pos x="115" y="61"/>
              </a:cxn>
              <a:cxn ang="0">
                <a:pos x="106" y="75"/>
              </a:cxn>
              <a:cxn ang="0">
                <a:pos x="96" y="87"/>
              </a:cxn>
              <a:cxn ang="0">
                <a:pos x="87" y="99"/>
              </a:cxn>
              <a:cxn ang="0">
                <a:pos x="77" y="109"/>
              </a:cxn>
              <a:cxn ang="0">
                <a:pos x="67" y="121"/>
              </a:cxn>
              <a:cxn ang="0">
                <a:pos x="56" y="132"/>
              </a:cxn>
              <a:cxn ang="0">
                <a:pos x="46" y="143"/>
              </a:cxn>
              <a:cxn ang="0">
                <a:pos x="36" y="154"/>
              </a:cxn>
              <a:cxn ang="0">
                <a:pos x="24" y="164"/>
              </a:cxn>
              <a:cxn ang="0">
                <a:pos x="12" y="173"/>
              </a:cxn>
              <a:cxn ang="0">
                <a:pos x="0" y="182"/>
              </a:cxn>
              <a:cxn ang="0">
                <a:pos x="0" y="182"/>
              </a:cxn>
              <a:cxn ang="0">
                <a:pos x="14" y="204"/>
              </a:cxn>
            </a:cxnLst>
            <a:rect l="0" t="0" r="r" b="b"/>
            <a:pathLst>
              <a:path w="186" h="204">
                <a:moveTo>
                  <a:pt x="14" y="204"/>
                </a:moveTo>
                <a:lnTo>
                  <a:pt x="14" y="204"/>
                </a:lnTo>
                <a:lnTo>
                  <a:pt x="28" y="195"/>
                </a:lnTo>
                <a:lnTo>
                  <a:pt x="41" y="184"/>
                </a:lnTo>
                <a:lnTo>
                  <a:pt x="54" y="174"/>
                </a:lnTo>
                <a:lnTo>
                  <a:pt x="66" y="162"/>
                </a:lnTo>
                <a:lnTo>
                  <a:pt x="76" y="150"/>
                </a:lnTo>
                <a:lnTo>
                  <a:pt x="87" y="139"/>
                </a:lnTo>
                <a:lnTo>
                  <a:pt x="97" y="127"/>
                </a:lnTo>
                <a:lnTo>
                  <a:pt x="107" y="115"/>
                </a:lnTo>
                <a:lnTo>
                  <a:pt x="116" y="103"/>
                </a:lnTo>
                <a:lnTo>
                  <a:pt x="127" y="91"/>
                </a:lnTo>
                <a:lnTo>
                  <a:pt x="138" y="78"/>
                </a:lnTo>
                <a:lnTo>
                  <a:pt x="146" y="65"/>
                </a:lnTo>
                <a:lnTo>
                  <a:pt x="156" y="53"/>
                </a:lnTo>
                <a:lnTo>
                  <a:pt x="166" y="41"/>
                </a:lnTo>
                <a:lnTo>
                  <a:pt x="176" y="29"/>
                </a:lnTo>
                <a:lnTo>
                  <a:pt x="186" y="18"/>
                </a:lnTo>
                <a:lnTo>
                  <a:pt x="166" y="0"/>
                </a:lnTo>
                <a:lnTo>
                  <a:pt x="156" y="13"/>
                </a:lnTo>
                <a:lnTo>
                  <a:pt x="146" y="25"/>
                </a:lnTo>
                <a:lnTo>
                  <a:pt x="136" y="37"/>
                </a:lnTo>
                <a:lnTo>
                  <a:pt x="126" y="49"/>
                </a:lnTo>
                <a:lnTo>
                  <a:pt x="115" y="61"/>
                </a:lnTo>
                <a:lnTo>
                  <a:pt x="106" y="75"/>
                </a:lnTo>
                <a:lnTo>
                  <a:pt x="96" y="87"/>
                </a:lnTo>
                <a:lnTo>
                  <a:pt x="87" y="99"/>
                </a:lnTo>
                <a:lnTo>
                  <a:pt x="77" y="109"/>
                </a:lnTo>
                <a:lnTo>
                  <a:pt x="67" y="121"/>
                </a:lnTo>
                <a:lnTo>
                  <a:pt x="56" y="132"/>
                </a:lnTo>
                <a:lnTo>
                  <a:pt x="46" y="143"/>
                </a:lnTo>
                <a:lnTo>
                  <a:pt x="36" y="154"/>
                </a:lnTo>
                <a:lnTo>
                  <a:pt x="24" y="164"/>
                </a:lnTo>
                <a:lnTo>
                  <a:pt x="12" y="173"/>
                </a:lnTo>
                <a:lnTo>
                  <a:pt x="0" y="182"/>
                </a:lnTo>
                <a:lnTo>
                  <a:pt x="0" y="182"/>
                </a:lnTo>
                <a:lnTo>
                  <a:pt x="14" y="20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" name="Freeform 420"/>
          <p:cNvSpPr>
            <a:spLocks/>
          </p:cNvSpPr>
          <p:nvPr/>
        </p:nvSpPr>
        <p:spPr bwMode="auto">
          <a:xfrm>
            <a:off x="6634163" y="5688911"/>
            <a:ext cx="20637" cy="7938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2" y="52"/>
              </a:cxn>
              <a:cxn ang="0">
                <a:pos x="14" y="56"/>
              </a:cxn>
              <a:cxn ang="0">
                <a:pos x="26" y="59"/>
              </a:cxn>
              <a:cxn ang="0">
                <a:pos x="39" y="61"/>
              </a:cxn>
              <a:cxn ang="0">
                <a:pos x="51" y="63"/>
              </a:cxn>
              <a:cxn ang="0">
                <a:pos x="63" y="64"/>
              </a:cxn>
              <a:cxn ang="0">
                <a:pos x="74" y="64"/>
              </a:cxn>
              <a:cxn ang="0">
                <a:pos x="86" y="62"/>
              </a:cxn>
              <a:cxn ang="0">
                <a:pos x="96" y="60"/>
              </a:cxn>
              <a:cxn ang="0">
                <a:pos x="107" y="58"/>
              </a:cxn>
              <a:cxn ang="0">
                <a:pos x="119" y="55"/>
              </a:cxn>
              <a:cxn ang="0">
                <a:pos x="130" y="50"/>
              </a:cxn>
              <a:cxn ang="0">
                <a:pos x="140" y="45"/>
              </a:cxn>
              <a:cxn ang="0">
                <a:pos x="150" y="40"/>
              </a:cxn>
              <a:cxn ang="0">
                <a:pos x="160" y="35"/>
              </a:cxn>
              <a:cxn ang="0">
                <a:pos x="170" y="28"/>
              </a:cxn>
              <a:cxn ang="0">
                <a:pos x="179" y="22"/>
              </a:cxn>
              <a:cxn ang="0">
                <a:pos x="165" y="0"/>
              </a:cxn>
              <a:cxn ang="0">
                <a:pos x="156" y="6"/>
              </a:cxn>
              <a:cxn ang="0">
                <a:pos x="146" y="11"/>
              </a:cxn>
              <a:cxn ang="0">
                <a:pos x="138" y="16"/>
              </a:cxn>
              <a:cxn ang="0">
                <a:pos x="130" y="21"/>
              </a:cxn>
              <a:cxn ang="0">
                <a:pos x="120" y="25"/>
              </a:cxn>
              <a:cxn ang="0">
                <a:pos x="110" y="28"/>
              </a:cxn>
              <a:cxn ang="0">
                <a:pos x="101" y="31"/>
              </a:cxn>
              <a:cxn ang="0">
                <a:pos x="92" y="33"/>
              </a:cxn>
              <a:cxn ang="0">
                <a:pos x="82" y="35"/>
              </a:cxn>
              <a:cxn ang="0">
                <a:pos x="74" y="35"/>
              </a:cxn>
              <a:cxn ang="0">
                <a:pos x="63" y="35"/>
              </a:cxn>
              <a:cxn ang="0">
                <a:pos x="53" y="36"/>
              </a:cxn>
              <a:cxn ang="0">
                <a:pos x="43" y="34"/>
              </a:cxn>
              <a:cxn ang="0">
                <a:pos x="32" y="32"/>
              </a:cxn>
              <a:cxn ang="0">
                <a:pos x="22" y="29"/>
              </a:cxn>
              <a:cxn ang="0">
                <a:pos x="10" y="25"/>
              </a:cxn>
              <a:cxn ang="0">
                <a:pos x="12" y="26"/>
              </a:cxn>
              <a:cxn ang="0">
                <a:pos x="0" y="51"/>
              </a:cxn>
            </a:cxnLst>
            <a:rect l="0" t="0" r="r" b="b"/>
            <a:pathLst>
              <a:path w="179" h="64">
                <a:moveTo>
                  <a:pt x="0" y="51"/>
                </a:moveTo>
                <a:lnTo>
                  <a:pt x="2" y="52"/>
                </a:lnTo>
                <a:lnTo>
                  <a:pt x="14" y="56"/>
                </a:lnTo>
                <a:lnTo>
                  <a:pt x="26" y="59"/>
                </a:lnTo>
                <a:lnTo>
                  <a:pt x="39" y="61"/>
                </a:lnTo>
                <a:lnTo>
                  <a:pt x="51" y="63"/>
                </a:lnTo>
                <a:lnTo>
                  <a:pt x="63" y="64"/>
                </a:lnTo>
                <a:lnTo>
                  <a:pt x="74" y="64"/>
                </a:lnTo>
                <a:lnTo>
                  <a:pt x="86" y="62"/>
                </a:lnTo>
                <a:lnTo>
                  <a:pt x="96" y="60"/>
                </a:lnTo>
                <a:lnTo>
                  <a:pt x="107" y="58"/>
                </a:lnTo>
                <a:lnTo>
                  <a:pt x="119" y="55"/>
                </a:lnTo>
                <a:lnTo>
                  <a:pt x="130" y="50"/>
                </a:lnTo>
                <a:lnTo>
                  <a:pt x="140" y="45"/>
                </a:lnTo>
                <a:lnTo>
                  <a:pt x="150" y="40"/>
                </a:lnTo>
                <a:lnTo>
                  <a:pt x="160" y="35"/>
                </a:lnTo>
                <a:lnTo>
                  <a:pt x="170" y="28"/>
                </a:lnTo>
                <a:lnTo>
                  <a:pt x="179" y="22"/>
                </a:lnTo>
                <a:lnTo>
                  <a:pt x="165" y="0"/>
                </a:lnTo>
                <a:lnTo>
                  <a:pt x="156" y="6"/>
                </a:lnTo>
                <a:lnTo>
                  <a:pt x="146" y="11"/>
                </a:lnTo>
                <a:lnTo>
                  <a:pt x="138" y="16"/>
                </a:lnTo>
                <a:lnTo>
                  <a:pt x="130" y="21"/>
                </a:lnTo>
                <a:lnTo>
                  <a:pt x="120" y="25"/>
                </a:lnTo>
                <a:lnTo>
                  <a:pt x="110" y="28"/>
                </a:lnTo>
                <a:lnTo>
                  <a:pt x="101" y="31"/>
                </a:lnTo>
                <a:lnTo>
                  <a:pt x="92" y="33"/>
                </a:lnTo>
                <a:lnTo>
                  <a:pt x="82" y="35"/>
                </a:lnTo>
                <a:lnTo>
                  <a:pt x="74" y="35"/>
                </a:lnTo>
                <a:lnTo>
                  <a:pt x="63" y="35"/>
                </a:lnTo>
                <a:lnTo>
                  <a:pt x="53" y="36"/>
                </a:lnTo>
                <a:lnTo>
                  <a:pt x="43" y="34"/>
                </a:lnTo>
                <a:lnTo>
                  <a:pt x="32" y="32"/>
                </a:lnTo>
                <a:lnTo>
                  <a:pt x="22" y="29"/>
                </a:lnTo>
                <a:lnTo>
                  <a:pt x="10" y="25"/>
                </a:lnTo>
                <a:lnTo>
                  <a:pt x="12" y="26"/>
                </a:lnTo>
                <a:lnTo>
                  <a:pt x="0" y="5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" name="Freeform 421"/>
          <p:cNvSpPr>
            <a:spLocks/>
          </p:cNvSpPr>
          <p:nvPr/>
        </p:nvSpPr>
        <p:spPr bwMode="auto">
          <a:xfrm>
            <a:off x="6629400" y="5692086"/>
            <a:ext cx="6350" cy="6350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0" y="46"/>
              </a:cxn>
              <a:cxn ang="0">
                <a:pos x="9" y="44"/>
              </a:cxn>
              <a:cxn ang="0">
                <a:pos x="17" y="41"/>
              </a:cxn>
              <a:cxn ang="0">
                <a:pos x="24" y="36"/>
              </a:cxn>
              <a:cxn ang="0">
                <a:pos x="30" y="32"/>
              </a:cxn>
              <a:cxn ang="0">
                <a:pos x="35" y="29"/>
              </a:cxn>
              <a:cxn ang="0">
                <a:pos x="37" y="27"/>
              </a:cxn>
              <a:cxn ang="0">
                <a:pos x="38" y="27"/>
              </a:cxn>
              <a:cxn ang="0">
                <a:pos x="34" y="26"/>
              </a:cxn>
              <a:cxn ang="0">
                <a:pos x="46" y="1"/>
              </a:cxn>
              <a:cxn ang="0">
                <a:pos x="36" y="0"/>
              </a:cxn>
              <a:cxn ang="0">
                <a:pos x="27" y="2"/>
              </a:cxn>
              <a:cxn ang="0">
                <a:pos x="21" y="6"/>
              </a:cxn>
              <a:cxn ang="0">
                <a:pos x="16" y="9"/>
              </a:cxn>
              <a:cxn ang="0">
                <a:pos x="10" y="13"/>
              </a:cxn>
              <a:cxn ang="0">
                <a:pos x="5" y="16"/>
              </a:cxn>
              <a:cxn ang="0">
                <a:pos x="3" y="17"/>
              </a:cxn>
              <a:cxn ang="0">
                <a:pos x="0" y="17"/>
              </a:cxn>
              <a:cxn ang="0">
                <a:pos x="0" y="18"/>
              </a:cxn>
              <a:cxn ang="0">
                <a:pos x="0" y="45"/>
              </a:cxn>
            </a:cxnLst>
            <a:rect l="0" t="0" r="r" b="b"/>
            <a:pathLst>
              <a:path w="46" h="46">
                <a:moveTo>
                  <a:pt x="0" y="45"/>
                </a:moveTo>
                <a:lnTo>
                  <a:pt x="0" y="46"/>
                </a:lnTo>
                <a:lnTo>
                  <a:pt x="9" y="44"/>
                </a:lnTo>
                <a:lnTo>
                  <a:pt x="17" y="41"/>
                </a:lnTo>
                <a:lnTo>
                  <a:pt x="24" y="36"/>
                </a:lnTo>
                <a:lnTo>
                  <a:pt x="30" y="32"/>
                </a:lnTo>
                <a:lnTo>
                  <a:pt x="35" y="29"/>
                </a:lnTo>
                <a:lnTo>
                  <a:pt x="37" y="27"/>
                </a:lnTo>
                <a:lnTo>
                  <a:pt x="38" y="27"/>
                </a:lnTo>
                <a:lnTo>
                  <a:pt x="34" y="26"/>
                </a:lnTo>
                <a:lnTo>
                  <a:pt x="46" y="1"/>
                </a:lnTo>
                <a:lnTo>
                  <a:pt x="36" y="0"/>
                </a:lnTo>
                <a:lnTo>
                  <a:pt x="27" y="2"/>
                </a:lnTo>
                <a:lnTo>
                  <a:pt x="21" y="6"/>
                </a:lnTo>
                <a:lnTo>
                  <a:pt x="16" y="9"/>
                </a:lnTo>
                <a:lnTo>
                  <a:pt x="10" y="13"/>
                </a:lnTo>
                <a:lnTo>
                  <a:pt x="5" y="16"/>
                </a:lnTo>
                <a:lnTo>
                  <a:pt x="3" y="17"/>
                </a:lnTo>
                <a:lnTo>
                  <a:pt x="0" y="17"/>
                </a:lnTo>
                <a:lnTo>
                  <a:pt x="0" y="18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" name="Freeform 422"/>
          <p:cNvSpPr>
            <a:spLocks/>
          </p:cNvSpPr>
          <p:nvPr/>
        </p:nvSpPr>
        <p:spPr bwMode="auto">
          <a:xfrm>
            <a:off x="6600825" y="5695261"/>
            <a:ext cx="28575" cy="11113"/>
          </a:xfrm>
          <a:custGeom>
            <a:avLst/>
            <a:gdLst/>
            <a:ahLst/>
            <a:cxnLst>
              <a:cxn ang="0">
                <a:pos x="10" y="97"/>
              </a:cxn>
              <a:cxn ang="0">
                <a:pos x="10" y="96"/>
              </a:cxn>
              <a:cxn ang="0">
                <a:pos x="24" y="90"/>
              </a:cxn>
              <a:cxn ang="0">
                <a:pos x="37" y="84"/>
              </a:cxn>
              <a:cxn ang="0">
                <a:pos x="51" y="78"/>
              </a:cxn>
              <a:cxn ang="0">
                <a:pos x="66" y="72"/>
              </a:cxn>
              <a:cxn ang="0">
                <a:pos x="79" y="66"/>
              </a:cxn>
              <a:cxn ang="0">
                <a:pos x="93" y="61"/>
              </a:cxn>
              <a:cxn ang="0">
                <a:pos x="107" y="56"/>
              </a:cxn>
              <a:cxn ang="0">
                <a:pos x="120" y="50"/>
              </a:cxn>
              <a:cxn ang="0">
                <a:pos x="134" y="46"/>
              </a:cxn>
              <a:cxn ang="0">
                <a:pos x="149" y="41"/>
              </a:cxn>
              <a:cxn ang="0">
                <a:pos x="162" y="37"/>
              </a:cxn>
              <a:cxn ang="0">
                <a:pos x="175" y="34"/>
              </a:cxn>
              <a:cxn ang="0">
                <a:pos x="190" y="31"/>
              </a:cxn>
              <a:cxn ang="0">
                <a:pos x="203" y="29"/>
              </a:cxn>
              <a:cxn ang="0">
                <a:pos x="217" y="29"/>
              </a:cxn>
              <a:cxn ang="0">
                <a:pos x="233" y="28"/>
              </a:cxn>
              <a:cxn ang="0">
                <a:pos x="233" y="1"/>
              </a:cxn>
              <a:cxn ang="0">
                <a:pos x="217" y="0"/>
              </a:cxn>
              <a:cxn ang="0">
                <a:pos x="201" y="2"/>
              </a:cxn>
              <a:cxn ang="0">
                <a:pos x="186" y="4"/>
              </a:cxn>
              <a:cxn ang="0">
                <a:pos x="171" y="8"/>
              </a:cxn>
              <a:cxn ang="0">
                <a:pos x="156" y="11"/>
              </a:cxn>
              <a:cxn ang="0">
                <a:pos x="141" y="15"/>
              </a:cxn>
              <a:cxn ang="0">
                <a:pos x="126" y="20"/>
              </a:cxn>
              <a:cxn ang="0">
                <a:pos x="112" y="24"/>
              </a:cxn>
              <a:cxn ang="0">
                <a:pos x="97" y="30"/>
              </a:cxn>
              <a:cxn ang="0">
                <a:pos x="83" y="35"/>
              </a:cxn>
              <a:cxn ang="0">
                <a:pos x="69" y="42"/>
              </a:cxn>
              <a:cxn ang="0">
                <a:pos x="56" y="48"/>
              </a:cxn>
              <a:cxn ang="0">
                <a:pos x="41" y="52"/>
              </a:cxn>
              <a:cxn ang="0">
                <a:pos x="27" y="59"/>
              </a:cxn>
              <a:cxn ang="0">
                <a:pos x="14" y="65"/>
              </a:cxn>
              <a:cxn ang="0">
                <a:pos x="0" y="71"/>
              </a:cxn>
              <a:cxn ang="0">
                <a:pos x="0" y="70"/>
              </a:cxn>
              <a:cxn ang="0">
                <a:pos x="10" y="97"/>
              </a:cxn>
            </a:cxnLst>
            <a:rect l="0" t="0" r="r" b="b"/>
            <a:pathLst>
              <a:path w="233" h="97">
                <a:moveTo>
                  <a:pt x="10" y="97"/>
                </a:moveTo>
                <a:lnTo>
                  <a:pt x="10" y="96"/>
                </a:lnTo>
                <a:lnTo>
                  <a:pt x="24" y="90"/>
                </a:lnTo>
                <a:lnTo>
                  <a:pt x="37" y="84"/>
                </a:lnTo>
                <a:lnTo>
                  <a:pt x="51" y="78"/>
                </a:lnTo>
                <a:lnTo>
                  <a:pt x="66" y="72"/>
                </a:lnTo>
                <a:lnTo>
                  <a:pt x="79" y="66"/>
                </a:lnTo>
                <a:lnTo>
                  <a:pt x="93" y="61"/>
                </a:lnTo>
                <a:lnTo>
                  <a:pt x="107" y="56"/>
                </a:lnTo>
                <a:lnTo>
                  <a:pt x="120" y="50"/>
                </a:lnTo>
                <a:lnTo>
                  <a:pt x="134" y="46"/>
                </a:lnTo>
                <a:lnTo>
                  <a:pt x="149" y="41"/>
                </a:lnTo>
                <a:lnTo>
                  <a:pt x="162" y="37"/>
                </a:lnTo>
                <a:lnTo>
                  <a:pt x="175" y="34"/>
                </a:lnTo>
                <a:lnTo>
                  <a:pt x="190" y="31"/>
                </a:lnTo>
                <a:lnTo>
                  <a:pt x="203" y="29"/>
                </a:lnTo>
                <a:lnTo>
                  <a:pt x="217" y="29"/>
                </a:lnTo>
                <a:lnTo>
                  <a:pt x="233" y="28"/>
                </a:lnTo>
                <a:lnTo>
                  <a:pt x="233" y="1"/>
                </a:lnTo>
                <a:lnTo>
                  <a:pt x="217" y="0"/>
                </a:lnTo>
                <a:lnTo>
                  <a:pt x="201" y="2"/>
                </a:lnTo>
                <a:lnTo>
                  <a:pt x="186" y="4"/>
                </a:lnTo>
                <a:lnTo>
                  <a:pt x="171" y="8"/>
                </a:lnTo>
                <a:lnTo>
                  <a:pt x="156" y="11"/>
                </a:lnTo>
                <a:lnTo>
                  <a:pt x="141" y="15"/>
                </a:lnTo>
                <a:lnTo>
                  <a:pt x="126" y="20"/>
                </a:lnTo>
                <a:lnTo>
                  <a:pt x="112" y="24"/>
                </a:lnTo>
                <a:lnTo>
                  <a:pt x="97" y="30"/>
                </a:lnTo>
                <a:lnTo>
                  <a:pt x="83" y="35"/>
                </a:lnTo>
                <a:lnTo>
                  <a:pt x="69" y="42"/>
                </a:lnTo>
                <a:lnTo>
                  <a:pt x="56" y="48"/>
                </a:lnTo>
                <a:lnTo>
                  <a:pt x="41" y="52"/>
                </a:lnTo>
                <a:lnTo>
                  <a:pt x="27" y="59"/>
                </a:lnTo>
                <a:lnTo>
                  <a:pt x="14" y="65"/>
                </a:lnTo>
                <a:lnTo>
                  <a:pt x="0" y="71"/>
                </a:lnTo>
                <a:lnTo>
                  <a:pt x="0" y="70"/>
                </a:lnTo>
                <a:lnTo>
                  <a:pt x="10" y="9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" name="Freeform 423"/>
          <p:cNvSpPr>
            <a:spLocks/>
          </p:cNvSpPr>
          <p:nvPr/>
        </p:nvSpPr>
        <p:spPr bwMode="auto">
          <a:xfrm>
            <a:off x="6591300" y="5701611"/>
            <a:ext cx="11113" cy="15875"/>
          </a:xfrm>
          <a:custGeom>
            <a:avLst/>
            <a:gdLst/>
            <a:ahLst/>
            <a:cxnLst>
              <a:cxn ang="0">
                <a:pos x="10" y="124"/>
              </a:cxn>
              <a:cxn ang="0">
                <a:pos x="9" y="124"/>
              </a:cxn>
              <a:cxn ang="0">
                <a:pos x="27" y="113"/>
              </a:cxn>
              <a:cxn ang="0">
                <a:pos x="38" y="99"/>
              </a:cxn>
              <a:cxn ang="0">
                <a:pos x="46" y="83"/>
              </a:cxn>
              <a:cxn ang="0">
                <a:pos x="53" y="68"/>
              </a:cxn>
              <a:cxn ang="0">
                <a:pos x="60" y="55"/>
              </a:cxn>
              <a:cxn ang="0">
                <a:pos x="67" y="43"/>
              </a:cxn>
              <a:cxn ang="0">
                <a:pos x="76" y="34"/>
              </a:cxn>
              <a:cxn ang="0">
                <a:pos x="88" y="27"/>
              </a:cxn>
              <a:cxn ang="0">
                <a:pos x="78" y="0"/>
              </a:cxn>
              <a:cxn ang="0">
                <a:pos x="60" y="11"/>
              </a:cxn>
              <a:cxn ang="0">
                <a:pos x="44" y="27"/>
              </a:cxn>
              <a:cxn ang="0">
                <a:pos x="35" y="43"/>
              </a:cxn>
              <a:cxn ang="0">
                <a:pos x="28" y="58"/>
              </a:cxn>
              <a:cxn ang="0">
                <a:pos x="22" y="73"/>
              </a:cxn>
              <a:cxn ang="0">
                <a:pos x="16" y="84"/>
              </a:cxn>
              <a:cxn ang="0">
                <a:pos x="9" y="93"/>
              </a:cxn>
              <a:cxn ang="0">
                <a:pos x="1" y="98"/>
              </a:cxn>
              <a:cxn ang="0">
                <a:pos x="0" y="98"/>
              </a:cxn>
              <a:cxn ang="0">
                <a:pos x="10" y="124"/>
              </a:cxn>
            </a:cxnLst>
            <a:rect l="0" t="0" r="r" b="b"/>
            <a:pathLst>
              <a:path w="88" h="124">
                <a:moveTo>
                  <a:pt x="10" y="124"/>
                </a:moveTo>
                <a:lnTo>
                  <a:pt x="9" y="124"/>
                </a:lnTo>
                <a:lnTo>
                  <a:pt x="27" y="113"/>
                </a:lnTo>
                <a:lnTo>
                  <a:pt x="38" y="99"/>
                </a:lnTo>
                <a:lnTo>
                  <a:pt x="46" y="83"/>
                </a:lnTo>
                <a:lnTo>
                  <a:pt x="53" y="68"/>
                </a:lnTo>
                <a:lnTo>
                  <a:pt x="60" y="55"/>
                </a:lnTo>
                <a:lnTo>
                  <a:pt x="67" y="43"/>
                </a:lnTo>
                <a:lnTo>
                  <a:pt x="76" y="34"/>
                </a:lnTo>
                <a:lnTo>
                  <a:pt x="88" y="27"/>
                </a:lnTo>
                <a:lnTo>
                  <a:pt x="78" y="0"/>
                </a:lnTo>
                <a:lnTo>
                  <a:pt x="60" y="11"/>
                </a:lnTo>
                <a:lnTo>
                  <a:pt x="44" y="27"/>
                </a:lnTo>
                <a:lnTo>
                  <a:pt x="35" y="43"/>
                </a:lnTo>
                <a:lnTo>
                  <a:pt x="28" y="58"/>
                </a:lnTo>
                <a:lnTo>
                  <a:pt x="22" y="73"/>
                </a:lnTo>
                <a:lnTo>
                  <a:pt x="16" y="84"/>
                </a:lnTo>
                <a:lnTo>
                  <a:pt x="9" y="93"/>
                </a:lnTo>
                <a:lnTo>
                  <a:pt x="1" y="98"/>
                </a:lnTo>
                <a:lnTo>
                  <a:pt x="0" y="98"/>
                </a:lnTo>
                <a:lnTo>
                  <a:pt x="10" y="1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" name="Freeform 424"/>
          <p:cNvSpPr>
            <a:spLocks/>
          </p:cNvSpPr>
          <p:nvPr/>
        </p:nvSpPr>
        <p:spPr bwMode="auto">
          <a:xfrm>
            <a:off x="6575425" y="5714311"/>
            <a:ext cx="17463" cy="11113"/>
          </a:xfrm>
          <a:custGeom>
            <a:avLst/>
            <a:gdLst/>
            <a:ahLst/>
            <a:cxnLst>
              <a:cxn ang="0">
                <a:pos x="14" y="98"/>
              </a:cxn>
              <a:cxn ang="0">
                <a:pos x="14" y="98"/>
              </a:cxn>
              <a:cxn ang="0">
                <a:pos x="32" y="87"/>
              </a:cxn>
              <a:cxn ang="0">
                <a:pos x="48" y="77"/>
              </a:cxn>
              <a:cxn ang="0">
                <a:pos x="63" y="67"/>
              </a:cxn>
              <a:cxn ang="0">
                <a:pos x="80" y="58"/>
              </a:cxn>
              <a:cxn ang="0">
                <a:pos x="96" y="49"/>
              </a:cxn>
              <a:cxn ang="0">
                <a:pos x="114" y="41"/>
              </a:cxn>
              <a:cxn ang="0">
                <a:pos x="131" y="33"/>
              </a:cxn>
              <a:cxn ang="0">
                <a:pos x="150" y="26"/>
              </a:cxn>
              <a:cxn ang="0">
                <a:pos x="140" y="0"/>
              </a:cxn>
              <a:cxn ang="0">
                <a:pos x="121" y="9"/>
              </a:cxn>
              <a:cxn ang="0">
                <a:pos x="103" y="17"/>
              </a:cxn>
              <a:cxn ang="0">
                <a:pos x="84" y="25"/>
              </a:cxn>
              <a:cxn ang="0">
                <a:pos x="68" y="34"/>
              </a:cxn>
              <a:cxn ang="0">
                <a:pos x="51" y="43"/>
              </a:cxn>
              <a:cxn ang="0">
                <a:pos x="34" y="54"/>
              </a:cxn>
              <a:cxn ang="0">
                <a:pos x="17" y="64"/>
              </a:cxn>
              <a:cxn ang="0">
                <a:pos x="0" y="76"/>
              </a:cxn>
              <a:cxn ang="0">
                <a:pos x="0" y="76"/>
              </a:cxn>
              <a:cxn ang="0">
                <a:pos x="14" y="98"/>
              </a:cxn>
            </a:cxnLst>
            <a:rect l="0" t="0" r="r" b="b"/>
            <a:pathLst>
              <a:path w="150" h="98">
                <a:moveTo>
                  <a:pt x="14" y="98"/>
                </a:moveTo>
                <a:lnTo>
                  <a:pt x="14" y="98"/>
                </a:lnTo>
                <a:lnTo>
                  <a:pt x="32" y="87"/>
                </a:lnTo>
                <a:lnTo>
                  <a:pt x="48" y="77"/>
                </a:lnTo>
                <a:lnTo>
                  <a:pt x="63" y="67"/>
                </a:lnTo>
                <a:lnTo>
                  <a:pt x="80" y="58"/>
                </a:lnTo>
                <a:lnTo>
                  <a:pt x="96" y="49"/>
                </a:lnTo>
                <a:lnTo>
                  <a:pt x="114" y="41"/>
                </a:lnTo>
                <a:lnTo>
                  <a:pt x="131" y="33"/>
                </a:lnTo>
                <a:lnTo>
                  <a:pt x="150" y="26"/>
                </a:lnTo>
                <a:lnTo>
                  <a:pt x="140" y="0"/>
                </a:lnTo>
                <a:lnTo>
                  <a:pt x="121" y="9"/>
                </a:lnTo>
                <a:lnTo>
                  <a:pt x="103" y="17"/>
                </a:lnTo>
                <a:lnTo>
                  <a:pt x="84" y="25"/>
                </a:lnTo>
                <a:lnTo>
                  <a:pt x="68" y="34"/>
                </a:lnTo>
                <a:lnTo>
                  <a:pt x="51" y="43"/>
                </a:lnTo>
                <a:lnTo>
                  <a:pt x="34" y="54"/>
                </a:lnTo>
                <a:lnTo>
                  <a:pt x="17" y="64"/>
                </a:lnTo>
                <a:lnTo>
                  <a:pt x="0" y="76"/>
                </a:lnTo>
                <a:lnTo>
                  <a:pt x="0" y="76"/>
                </a:lnTo>
                <a:lnTo>
                  <a:pt x="14" y="9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" name="Freeform 425"/>
          <p:cNvSpPr>
            <a:spLocks/>
          </p:cNvSpPr>
          <p:nvPr/>
        </p:nvSpPr>
        <p:spPr bwMode="auto">
          <a:xfrm>
            <a:off x="6548438" y="5723836"/>
            <a:ext cx="26987" cy="9525"/>
          </a:xfrm>
          <a:custGeom>
            <a:avLst/>
            <a:gdLst/>
            <a:ahLst/>
            <a:cxnLst>
              <a:cxn ang="0">
                <a:pos x="1" y="74"/>
              </a:cxn>
              <a:cxn ang="0">
                <a:pos x="0" y="74"/>
              </a:cxn>
              <a:cxn ang="0">
                <a:pos x="18" y="81"/>
              </a:cxn>
              <a:cxn ang="0">
                <a:pos x="34" y="86"/>
              </a:cxn>
              <a:cxn ang="0">
                <a:pos x="50" y="89"/>
              </a:cxn>
              <a:cxn ang="0">
                <a:pos x="66" y="91"/>
              </a:cxn>
              <a:cxn ang="0">
                <a:pos x="82" y="89"/>
              </a:cxn>
              <a:cxn ang="0">
                <a:pos x="98" y="87"/>
              </a:cxn>
              <a:cxn ang="0">
                <a:pos x="114" y="84"/>
              </a:cxn>
              <a:cxn ang="0">
                <a:pos x="129" y="80"/>
              </a:cxn>
              <a:cxn ang="0">
                <a:pos x="144" y="75"/>
              </a:cxn>
              <a:cxn ang="0">
                <a:pos x="159" y="67"/>
              </a:cxn>
              <a:cxn ang="0">
                <a:pos x="173" y="60"/>
              </a:cxn>
              <a:cxn ang="0">
                <a:pos x="186" y="53"/>
              </a:cxn>
              <a:cxn ang="0">
                <a:pos x="200" y="46"/>
              </a:cxn>
              <a:cxn ang="0">
                <a:pos x="213" y="37"/>
              </a:cxn>
              <a:cxn ang="0">
                <a:pos x="225" y="30"/>
              </a:cxn>
              <a:cxn ang="0">
                <a:pos x="237" y="22"/>
              </a:cxn>
              <a:cxn ang="0">
                <a:pos x="223" y="0"/>
              </a:cxn>
              <a:cxn ang="0">
                <a:pos x="211" y="8"/>
              </a:cxn>
              <a:cxn ang="0">
                <a:pos x="199" y="15"/>
              </a:cxn>
              <a:cxn ang="0">
                <a:pos x="186" y="22"/>
              </a:cxn>
              <a:cxn ang="0">
                <a:pos x="174" y="29"/>
              </a:cxn>
              <a:cxn ang="0">
                <a:pos x="160" y="36"/>
              </a:cxn>
              <a:cxn ang="0">
                <a:pos x="147" y="43"/>
              </a:cxn>
              <a:cxn ang="0">
                <a:pos x="134" y="48"/>
              </a:cxn>
              <a:cxn ang="0">
                <a:pos x="121" y="53"/>
              </a:cxn>
              <a:cxn ang="0">
                <a:pos x="108" y="57"/>
              </a:cxn>
              <a:cxn ang="0">
                <a:pos x="94" y="60"/>
              </a:cxn>
              <a:cxn ang="0">
                <a:pos x="80" y="62"/>
              </a:cxn>
              <a:cxn ang="0">
                <a:pos x="66" y="62"/>
              </a:cxn>
              <a:cxn ang="0">
                <a:pos x="52" y="62"/>
              </a:cxn>
              <a:cxn ang="0">
                <a:pos x="40" y="59"/>
              </a:cxn>
              <a:cxn ang="0">
                <a:pos x="26" y="54"/>
              </a:cxn>
              <a:cxn ang="0">
                <a:pos x="13" y="49"/>
              </a:cxn>
              <a:cxn ang="0">
                <a:pos x="12" y="49"/>
              </a:cxn>
              <a:cxn ang="0">
                <a:pos x="1" y="74"/>
              </a:cxn>
            </a:cxnLst>
            <a:rect l="0" t="0" r="r" b="b"/>
            <a:pathLst>
              <a:path w="237" h="91">
                <a:moveTo>
                  <a:pt x="1" y="74"/>
                </a:moveTo>
                <a:lnTo>
                  <a:pt x="0" y="74"/>
                </a:lnTo>
                <a:lnTo>
                  <a:pt x="18" y="81"/>
                </a:lnTo>
                <a:lnTo>
                  <a:pt x="34" y="86"/>
                </a:lnTo>
                <a:lnTo>
                  <a:pt x="50" y="89"/>
                </a:lnTo>
                <a:lnTo>
                  <a:pt x="66" y="91"/>
                </a:lnTo>
                <a:lnTo>
                  <a:pt x="82" y="89"/>
                </a:lnTo>
                <a:lnTo>
                  <a:pt x="98" y="87"/>
                </a:lnTo>
                <a:lnTo>
                  <a:pt x="114" y="84"/>
                </a:lnTo>
                <a:lnTo>
                  <a:pt x="129" y="80"/>
                </a:lnTo>
                <a:lnTo>
                  <a:pt x="144" y="75"/>
                </a:lnTo>
                <a:lnTo>
                  <a:pt x="159" y="67"/>
                </a:lnTo>
                <a:lnTo>
                  <a:pt x="173" y="60"/>
                </a:lnTo>
                <a:lnTo>
                  <a:pt x="186" y="53"/>
                </a:lnTo>
                <a:lnTo>
                  <a:pt x="200" y="46"/>
                </a:lnTo>
                <a:lnTo>
                  <a:pt x="213" y="37"/>
                </a:lnTo>
                <a:lnTo>
                  <a:pt x="225" y="30"/>
                </a:lnTo>
                <a:lnTo>
                  <a:pt x="237" y="22"/>
                </a:lnTo>
                <a:lnTo>
                  <a:pt x="223" y="0"/>
                </a:lnTo>
                <a:lnTo>
                  <a:pt x="211" y="8"/>
                </a:lnTo>
                <a:lnTo>
                  <a:pt x="199" y="15"/>
                </a:lnTo>
                <a:lnTo>
                  <a:pt x="186" y="22"/>
                </a:lnTo>
                <a:lnTo>
                  <a:pt x="174" y="29"/>
                </a:lnTo>
                <a:lnTo>
                  <a:pt x="160" y="36"/>
                </a:lnTo>
                <a:lnTo>
                  <a:pt x="147" y="43"/>
                </a:lnTo>
                <a:lnTo>
                  <a:pt x="134" y="48"/>
                </a:lnTo>
                <a:lnTo>
                  <a:pt x="121" y="53"/>
                </a:lnTo>
                <a:lnTo>
                  <a:pt x="108" y="57"/>
                </a:lnTo>
                <a:lnTo>
                  <a:pt x="94" y="60"/>
                </a:lnTo>
                <a:lnTo>
                  <a:pt x="80" y="62"/>
                </a:lnTo>
                <a:lnTo>
                  <a:pt x="66" y="62"/>
                </a:lnTo>
                <a:lnTo>
                  <a:pt x="52" y="62"/>
                </a:lnTo>
                <a:lnTo>
                  <a:pt x="40" y="59"/>
                </a:lnTo>
                <a:lnTo>
                  <a:pt x="26" y="54"/>
                </a:lnTo>
                <a:lnTo>
                  <a:pt x="13" y="49"/>
                </a:lnTo>
                <a:lnTo>
                  <a:pt x="12" y="49"/>
                </a:lnTo>
                <a:lnTo>
                  <a:pt x="1" y="7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" name="Freeform 426"/>
          <p:cNvSpPr>
            <a:spLocks/>
          </p:cNvSpPr>
          <p:nvPr/>
        </p:nvSpPr>
        <p:spPr bwMode="auto">
          <a:xfrm>
            <a:off x="6543675" y="5728599"/>
            <a:ext cx="4763" cy="4762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0" y="31"/>
              </a:cxn>
              <a:cxn ang="0">
                <a:pos x="9" y="34"/>
              </a:cxn>
              <a:cxn ang="0">
                <a:pos x="16" y="32"/>
              </a:cxn>
              <a:cxn ang="0">
                <a:pos x="21" y="31"/>
              </a:cxn>
              <a:cxn ang="0">
                <a:pos x="26" y="29"/>
              </a:cxn>
              <a:cxn ang="0">
                <a:pos x="30" y="28"/>
              </a:cxn>
              <a:cxn ang="0">
                <a:pos x="35" y="27"/>
              </a:cxn>
              <a:cxn ang="0">
                <a:pos x="38" y="27"/>
              </a:cxn>
              <a:cxn ang="0">
                <a:pos x="39" y="27"/>
              </a:cxn>
              <a:cxn ang="0">
                <a:pos x="50" y="2"/>
              </a:cxn>
              <a:cxn ang="0">
                <a:pos x="40" y="0"/>
              </a:cxn>
              <a:cxn ang="0">
                <a:pos x="33" y="0"/>
              </a:cxn>
              <a:cxn ang="0">
                <a:pos x="26" y="1"/>
              </a:cxn>
              <a:cxn ang="0">
                <a:pos x="20" y="2"/>
              </a:cxn>
              <a:cxn ang="0">
                <a:pos x="15" y="4"/>
              </a:cxn>
              <a:cxn ang="0">
                <a:pos x="10" y="5"/>
              </a:cxn>
              <a:cxn ang="0">
                <a:pos x="9" y="5"/>
              </a:cxn>
              <a:cxn ang="0">
                <a:pos x="10" y="6"/>
              </a:cxn>
              <a:cxn ang="0">
                <a:pos x="10" y="6"/>
              </a:cxn>
              <a:cxn ang="0">
                <a:pos x="0" y="31"/>
              </a:cxn>
            </a:cxnLst>
            <a:rect l="0" t="0" r="r" b="b"/>
            <a:pathLst>
              <a:path w="50" h="34">
                <a:moveTo>
                  <a:pt x="0" y="31"/>
                </a:moveTo>
                <a:lnTo>
                  <a:pt x="0" y="31"/>
                </a:lnTo>
                <a:lnTo>
                  <a:pt x="9" y="34"/>
                </a:lnTo>
                <a:lnTo>
                  <a:pt x="16" y="32"/>
                </a:lnTo>
                <a:lnTo>
                  <a:pt x="21" y="31"/>
                </a:lnTo>
                <a:lnTo>
                  <a:pt x="26" y="29"/>
                </a:lnTo>
                <a:lnTo>
                  <a:pt x="30" y="28"/>
                </a:lnTo>
                <a:lnTo>
                  <a:pt x="35" y="27"/>
                </a:lnTo>
                <a:lnTo>
                  <a:pt x="38" y="27"/>
                </a:lnTo>
                <a:lnTo>
                  <a:pt x="39" y="27"/>
                </a:lnTo>
                <a:lnTo>
                  <a:pt x="50" y="2"/>
                </a:lnTo>
                <a:lnTo>
                  <a:pt x="40" y="0"/>
                </a:lnTo>
                <a:lnTo>
                  <a:pt x="33" y="0"/>
                </a:lnTo>
                <a:lnTo>
                  <a:pt x="26" y="1"/>
                </a:lnTo>
                <a:lnTo>
                  <a:pt x="20" y="2"/>
                </a:lnTo>
                <a:lnTo>
                  <a:pt x="15" y="4"/>
                </a:lnTo>
                <a:lnTo>
                  <a:pt x="10" y="5"/>
                </a:lnTo>
                <a:lnTo>
                  <a:pt x="9" y="5"/>
                </a:lnTo>
                <a:lnTo>
                  <a:pt x="10" y="6"/>
                </a:lnTo>
                <a:lnTo>
                  <a:pt x="10" y="6"/>
                </a:lnTo>
                <a:lnTo>
                  <a:pt x="0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" name="Freeform 427"/>
          <p:cNvSpPr>
            <a:spLocks/>
          </p:cNvSpPr>
          <p:nvPr/>
        </p:nvSpPr>
        <p:spPr bwMode="auto">
          <a:xfrm>
            <a:off x="6527800" y="5723836"/>
            <a:ext cx="15875" cy="793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24"/>
              </a:cxn>
              <a:cxn ang="0">
                <a:pos x="17" y="31"/>
              </a:cxn>
              <a:cxn ang="0">
                <a:pos x="35" y="36"/>
              </a:cxn>
              <a:cxn ang="0">
                <a:pos x="54" y="40"/>
              </a:cxn>
              <a:cxn ang="0">
                <a:pos x="71" y="43"/>
              </a:cxn>
              <a:cxn ang="0">
                <a:pos x="89" y="46"/>
              </a:cxn>
              <a:cxn ang="0">
                <a:pos x="108" y="50"/>
              </a:cxn>
              <a:cxn ang="0">
                <a:pos x="125" y="56"/>
              </a:cxn>
              <a:cxn ang="0">
                <a:pos x="142" y="63"/>
              </a:cxn>
              <a:cxn ang="0">
                <a:pos x="152" y="38"/>
              </a:cxn>
              <a:cxn ang="0">
                <a:pos x="133" y="30"/>
              </a:cxn>
              <a:cxn ang="0">
                <a:pos x="114" y="24"/>
              </a:cxn>
              <a:cxn ang="0">
                <a:pos x="93" y="20"/>
              </a:cxn>
              <a:cxn ang="0">
                <a:pos x="75" y="17"/>
              </a:cxn>
              <a:cxn ang="0">
                <a:pos x="58" y="14"/>
              </a:cxn>
              <a:cxn ang="0">
                <a:pos x="41" y="10"/>
              </a:cxn>
              <a:cxn ang="0">
                <a:pos x="26" y="5"/>
              </a:cxn>
              <a:cxn ang="0">
                <a:pos x="10" y="0"/>
              </a:cxn>
              <a:cxn ang="0">
                <a:pos x="10" y="0"/>
              </a:cxn>
              <a:cxn ang="0">
                <a:pos x="0" y="24"/>
              </a:cxn>
            </a:cxnLst>
            <a:rect l="0" t="0" r="r" b="b"/>
            <a:pathLst>
              <a:path w="152" h="63">
                <a:moveTo>
                  <a:pt x="0" y="24"/>
                </a:moveTo>
                <a:lnTo>
                  <a:pt x="0" y="24"/>
                </a:lnTo>
                <a:lnTo>
                  <a:pt x="17" y="31"/>
                </a:lnTo>
                <a:lnTo>
                  <a:pt x="35" y="36"/>
                </a:lnTo>
                <a:lnTo>
                  <a:pt x="54" y="40"/>
                </a:lnTo>
                <a:lnTo>
                  <a:pt x="71" y="43"/>
                </a:lnTo>
                <a:lnTo>
                  <a:pt x="89" y="46"/>
                </a:lnTo>
                <a:lnTo>
                  <a:pt x="108" y="50"/>
                </a:lnTo>
                <a:lnTo>
                  <a:pt x="125" y="56"/>
                </a:lnTo>
                <a:lnTo>
                  <a:pt x="142" y="63"/>
                </a:lnTo>
                <a:lnTo>
                  <a:pt x="152" y="38"/>
                </a:lnTo>
                <a:lnTo>
                  <a:pt x="133" y="30"/>
                </a:lnTo>
                <a:lnTo>
                  <a:pt x="114" y="24"/>
                </a:lnTo>
                <a:lnTo>
                  <a:pt x="93" y="20"/>
                </a:lnTo>
                <a:lnTo>
                  <a:pt x="75" y="17"/>
                </a:lnTo>
                <a:lnTo>
                  <a:pt x="58" y="14"/>
                </a:lnTo>
                <a:lnTo>
                  <a:pt x="41" y="10"/>
                </a:lnTo>
                <a:lnTo>
                  <a:pt x="26" y="5"/>
                </a:lnTo>
                <a:lnTo>
                  <a:pt x="10" y="0"/>
                </a:lnTo>
                <a:lnTo>
                  <a:pt x="10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" name="Freeform 428"/>
          <p:cNvSpPr>
            <a:spLocks/>
          </p:cNvSpPr>
          <p:nvPr/>
        </p:nvSpPr>
        <p:spPr bwMode="auto">
          <a:xfrm>
            <a:off x="6516688" y="5698436"/>
            <a:ext cx="11112" cy="28575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59" y="0"/>
              </a:cxn>
              <a:cxn ang="0">
                <a:pos x="32" y="32"/>
              </a:cxn>
              <a:cxn ang="0">
                <a:pos x="14" y="68"/>
              </a:cxn>
              <a:cxn ang="0">
                <a:pos x="2" y="105"/>
              </a:cxn>
              <a:cxn ang="0">
                <a:pos x="0" y="142"/>
              </a:cxn>
              <a:cxn ang="0">
                <a:pos x="6" y="178"/>
              </a:cxn>
              <a:cxn ang="0">
                <a:pos x="21" y="211"/>
              </a:cxn>
              <a:cxn ang="0">
                <a:pos x="43" y="239"/>
              </a:cxn>
              <a:cxn ang="0">
                <a:pos x="74" y="259"/>
              </a:cxn>
              <a:cxn ang="0">
                <a:pos x="84" y="235"/>
              </a:cxn>
              <a:cxn ang="0">
                <a:pos x="61" y="219"/>
              </a:cxn>
              <a:cxn ang="0">
                <a:pos x="43" y="197"/>
              </a:cxn>
              <a:cxn ang="0">
                <a:pos x="33" y="172"/>
              </a:cxn>
              <a:cxn ang="0">
                <a:pos x="27" y="142"/>
              </a:cxn>
              <a:cxn ang="0">
                <a:pos x="29" y="109"/>
              </a:cxn>
              <a:cxn ang="0">
                <a:pos x="38" y="78"/>
              </a:cxn>
              <a:cxn ang="0">
                <a:pos x="54" y="46"/>
              </a:cxn>
              <a:cxn ang="0">
                <a:pos x="77" y="20"/>
              </a:cxn>
              <a:cxn ang="0">
                <a:pos x="77" y="20"/>
              </a:cxn>
              <a:cxn ang="0">
                <a:pos x="59" y="0"/>
              </a:cxn>
            </a:cxnLst>
            <a:rect l="0" t="0" r="r" b="b"/>
            <a:pathLst>
              <a:path w="84" h="259">
                <a:moveTo>
                  <a:pt x="59" y="0"/>
                </a:moveTo>
                <a:lnTo>
                  <a:pt x="59" y="0"/>
                </a:lnTo>
                <a:lnTo>
                  <a:pt x="32" y="32"/>
                </a:lnTo>
                <a:lnTo>
                  <a:pt x="14" y="68"/>
                </a:lnTo>
                <a:lnTo>
                  <a:pt x="2" y="105"/>
                </a:lnTo>
                <a:lnTo>
                  <a:pt x="0" y="142"/>
                </a:lnTo>
                <a:lnTo>
                  <a:pt x="6" y="178"/>
                </a:lnTo>
                <a:lnTo>
                  <a:pt x="21" y="211"/>
                </a:lnTo>
                <a:lnTo>
                  <a:pt x="43" y="239"/>
                </a:lnTo>
                <a:lnTo>
                  <a:pt x="74" y="259"/>
                </a:lnTo>
                <a:lnTo>
                  <a:pt x="84" y="235"/>
                </a:lnTo>
                <a:lnTo>
                  <a:pt x="61" y="219"/>
                </a:lnTo>
                <a:lnTo>
                  <a:pt x="43" y="197"/>
                </a:lnTo>
                <a:lnTo>
                  <a:pt x="33" y="172"/>
                </a:lnTo>
                <a:lnTo>
                  <a:pt x="27" y="142"/>
                </a:lnTo>
                <a:lnTo>
                  <a:pt x="29" y="109"/>
                </a:lnTo>
                <a:lnTo>
                  <a:pt x="38" y="78"/>
                </a:lnTo>
                <a:lnTo>
                  <a:pt x="54" y="46"/>
                </a:lnTo>
                <a:lnTo>
                  <a:pt x="77" y="20"/>
                </a:lnTo>
                <a:lnTo>
                  <a:pt x="77" y="20"/>
                </a:lnTo>
                <a:lnTo>
                  <a:pt x="5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" name="Freeform 429"/>
          <p:cNvSpPr>
            <a:spLocks/>
          </p:cNvSpPr>
          <p:nvPr/>
        </p:nvSpPr>
        <p:spPr bwMode="auto">
          <a:xfrm>
            <a:off x="6521450" y="5673036"/>
            <a:ext cx="7938" cy="254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8"/>
              </a:cxn>
              <a:cxn ang="0">
                <a:pos x="9" y="36"/>
              </a:cxn>
              <a:cxn ang="0">
                <a:pos x="22" y="63"/>
              </a:cxn>
              <a:cxn ang="0">
                <a:pos x="32" y="90"/>
              </a:cxn>
              <a:cxn ang="0">
                <a:pos x="42" y="117"/>
              </a:cxn>
              <a:cxn ang="0">
                <a:pos x="48" y="139"/>
              </a:cxn>
              <a:cxn ang="0">
                <a:pos x="49" y="162"/>
              </a:cxn>
              <a:cxn ang="0">
                <a:pos x="44" y="180"/>
              </a:cxn>
              <a:cxn ang="0">
                <a:pos x="32" y="196"/>
              </a:cxn>
              <a:cxn ang="0">
                <a:pos x="50" y="216"/>
              </a:cxn>
              <a:cxn ang="0">
                <a:pos x="69" y="192"/>
              </a:cxn>
              <a:cxn ang="0">
                <a:pos x="76" y="164"/>
              </a:cxn>
              <a:cxn ang="0">
                <a:pos x="75" y="137"/>
              </a:cxn>
              <a:cxn ang="0">
                <a:pos x="69" y="109"/>
              </a:cxn>
              <a:cxn ang="0">
                <a:pos x="58" y="80"/>
              </a:cxn>
              <a:cxn ang="0">
                <a:pos x="46" y="53"/>
              </a:cxn>
              <a:cxn ang="0">
                <a:pos x="35" y="26"/>
              </a:cxn>
              <a:cxn ang="0">
                <a:pos x="26" y="0"/>
              </a:cxn>
              <a:cxn ang="0">
                <a:pos x="26" y="0"/>
              </a:cxn>
              <a:cxn ang="0">
                <a:pos x="0" y="8"/>
              </a:cxn>
            </a:cxnLst>
            <a:rect l="0" t="0" r="r" b="b"/>
            <a:pathLst>
              <a:path w="76" h="216">
                <a:moveTo>
                  <a:pt x="0" y="8"/>
                </a:moveTo>
                <a:lnTo>
                  <a:pt x="0" y="8"/>
                </a:lnTo>
                <a:lnTo>
                  <a:pt x="9" y="36"/>
                </a:lnTo>
                <a:lnTo>
                  <a:pt x="22" y="63"/>
                </a:lnTo>
                <a:lnTo>
                  <a:pt x="32" y="90"/>
                </a:lnTo>
                <a:lnTo>
                  <a:pt x="42" y="117"/>
                </a:lnTo>
                <a:lnTo>
                  <a:pt x="48" y="139"/>
                </a:lnTo>
                <a:lnTo>
                  <a:pt x="49" y="162"/>
                </a:lnTo>
                <a:lnTo>
                  <a:pt x="44" y="180"/>
                </a:lnTo>
                <a:lnTo>
                  <a:pt x="32" y="196"/>
                </a:lnTo>
                <a:lnTo>
                  <a:pt x="50" y="216"/>
                </a:lnTo>
                <a:lnTo>
                  <a:pt x="69" y="192"/>
                </a:lnTo>
                <a:lnTo>
                  <a:pt x="76" y="164"/>
                </a:lnTo>
                <a:lnTo>
                  <a:pt x="75" y="137"/>
                </a:lnTo>
                <a:lnTo>
                  <a:pt x="69" y="109"/>
                </a:lnTo>
                <a:lnTo>
                  <a:pt x="58" y="80"/>
                </a:lnTo>
                <a:lnTo>
                  <a:pt x="46" y="53"/>
                </a:lnTo>
                <a:lnTo>
                  <a:pt x="35" y="26"/>
                </a:lnTo>
                <a:lnTo>
                  <a:pt x="26" y="0"/>
                </a:lnTo>
                <a:lnTo>
                  <a:pt x="26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" name="Freeform 430"/>
          <p:cNvSpPr>
            <a:spLocks/>
          </p:cNvSpPr>
          <p:nvPr/>
        </p:nvSpPr>
        <p:spPr bwMode="auto">
          <a:xfrm>
            <a:off x="6516688" y="5669861"/>
            <a:ext cx="7937" cy="4763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8"/>
              </a:cxn>
              <a:cxn ang="0">
                <a:pos x="9" y="21"/>
              </a:cxn>
              <a:cxn ang="0">
                <a:pos x="19" y="31"/>
              </a:cxn>
              <a:cxn ang="0">
                <a:pos x="27" y="37"/>
              </a:cxn>
              <a:cxn ang="0">
                <a:pos x="30" y="43"/>
              </a:cxn>
              <a:cxn ang="0">
                <a:pos x="56" y="35"/>
              </a:cxn>
              <a:cxn ang="0">
                <a:pos x="47" y="21"/>
              </a:cxn>
              <a:cxn ang="0">
                <a:pos x="37" y="11"/>
              </a:cxn>
              <a:cxn ang="0">
                <a:pos x="30" y="5"/>
              </a:cxn>
              <a:cxn ang="0">
                <a:pos x="27" y="0"/>
              </a:cxn>
              <a:cxn ang="0">
                <a:pos x="27" y="0"/>
              </a:cxn>
              <a:cxn ang="0">
                <a:pos x="0" y="8"/>
              </a:cxn>
            </a:cxnLst>
            <a:rect l="0" t="0" r="r" b="b"/>
            <a:pathLst>
              <a:path w="56" h="43">
                <a:moveTo>
                  <a:pt x="0" y="8"/>
                </a:moveTo>
                <a:lnTo>
                  <a:pt x="0" y="8"/>
                </a:lnTo>
                <a:lnTo>
                  <a:pt x="9" y="21"/>
                </a:lnTo>
                <a:lnTo>
                  <a:pt x="19" y="31"/>
                </a:lnTo>
                <a:lnTo>
                  <a:pt x="27" y="37"/>
                </a:lnTo>
                <a:lnTo>
                  <a:pt x="30" y="43"/>
                </a:lnTo>
                <a:lnTo>
                  <a:pt x="56" y="35"/>
                </a:lnTo>
                <a:lnTo>
                  <a:pt x="47" y="21"/>
                </a:lnTo>
                <a:lnTo>
                  <a:pt x="37" y="11"/>
                </a:lnTo>
                <a:lnTo>
                  <a:pt x="30" y="5"/>
                </a:lnTo>
                <a:lnTo>
                  <a:pt x="27" y="0"/>
                </a:lnTo>
                <a:lnTo>
                  <a:pt x="27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" name="Freeform 431"/>
          <p:cNvSpPr>
            <a:spLocks/>
          </p:cNvSpPr>
          <p:nvPr/>
        </p:nvSpPr>
        <p:spPr bwMode="auto">
          <a:xfrm>
            <a:off x="6508750" y="5653986"/>
            <a:ext cx="11113" cy="17463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0" y="12"/>
              </a:cxn>
              <a:cxn ang="0">
                <a:pos x="11" y="30"/>
              </a:cxn>
              <a:cxn ang="0">
                <a:pos x="22" y="48"/>
              </a:cxn>
              <a:cxn ang="0">
                <a:pos x="32" y="64"/>
              </a:cxn>
              <a:cxn ang="0">
                <a:pos x="43" y="79"/>
              </a:cxn>
              <a:cxn ang="0">
                <a:pos x="51" y="95"/>
              </a:cxn>
              <a:cxn ang="0">
                <a:pos x="61" y="110"/>
              </a:cxn>
              <a:cxn ang="0">
                <a:pos x="69" y="128"/>
              </a:cxn>
              <a:cxn ang="0">
                <a:pos x="75" y="146"/>
              </a:cxn>
              <a:cxn ang="0">
                <a:pos x="102" y="138"/>
              </a:cxn>
              <a:cxn ang="0">
                <a:pos x="94" y="118"/>
              </a:cxn>
              <a:cxn ang="0">
                <a:pos x="85" y="98"/>
              </a:cxn>
              <a:cxn ang="0">
                <a:pos x="75" y="81"/>
              </a:cxn>
              <a:cxn ang="0">
                <a:pos x="65" y="65"/>
              </a:cxn>
              <a:cxn ang="0">
                <a:pos x="54" y="50"/>
              </a:cxn>
              <a:cxn ang="0">
                <a:pos x="44" y="33"/>
              </a:cxn>
              <a:cxn ang="0">
                <a:pos x="35" y="16"/>
              </a:cxn>
              <a:cxn ang="0">
                <a:pos x="25" y="0"/>
              </a:cxn>
              <a:cxn ang="0">
                <a:pos x="25" y="0"/>
              </a:cxn>
              <a:cxn ang="0">
                <a:pos x="0" y="12"/>
              </a:cxn>
            </a:cxnLst>
            <a:rect l="0" t="0" r="r" b="b"/>
            <a:pathLst>
              <a:path w="102" h="146">
                <a:moveTo>
                  <a:pt x="0" y="12"/>
                </a:moveTo>
                <a:lnTo>
                  <a:pt x="0" y="12"/>
                </a:lnTo>
                <a:lnTo>
                  <a:pt x="11" y="30"/>
                </a:lnTo>
                <a:lnTo>
                  <a:pt x="22" y="48"/>
                </a:lnTo>
                <a:lnTo>
                  <a:pt x="32" y="64"/>
                </a:lnTo>
                <a:lnTo>
                  <a:pt x="43" y="79"/>
                </a:lnTo>
                <a:lnTo>
                  <a:pt x="51" y="95"/>
                </a:lnTo>
                <a:lnTo>
                  <a:pt x="61" y="110"/>
                </a:lnTo>
                <a:lnTo>
                  <a:pt x="69" y="128"/>
                </a:lnTo>
                <a:lnTo>
                  <a:pt x="75" y="146"/>
                </a:lnTo>
                <a:lnTo>
                  <a:pt x="102" y="138"/>
                </a:lnTo>
                <a:lnTo>
                  <a:pt x="94" y="118"/>
                </a:lnTo>
                <a:lnTo>
                  <a:pt x="85" y="98"/>
                </a:lnTo>
                <a:lnTo>
                  <a:pt x="75" y="81"/>
                </a:lnTo>
                <a:lnTo>
                  <a:pt x="65" y="65"/>
                </a:lnTo>
                <a:lnTo>
                  <a:pt x="54" y="50"/>
                </a:lnTo>
                <a:lnTo>
                  <a:pt x="44" y="33"/>
                </a:lnTo>
                <a:lnTo>
                  <a:pt x="35" y="16"/>
                </a:lnTo>
                <a:lnTo>
                  <a:pt x="25" y="0"/>
                </a:lnTo>
                <a:lnTo>
                  <a:pt x="25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" name="Freeform 432"/>
          <p:cNvSpPr>
            <a:spLocks/>
          </p:cNvSpPr>
          <p:nvPr/>
        </p:nvSpPr>
        <p:spPr bwMode="auto">
          <a:xfrm>
            <a:off x="6503988" y="5641286"/>
            <a:ext cx="7937" cy="14288"/>
          </a:xfrm>
          <a:custGeom>
            <a:avLst/>
            <a:gdLst/>
            <a:ahLst/>
            <a:cxnLst>
              <a:cxn ang="0">
                <a:pos x="1" y="22"/>
              </a:cxn>
              <a:cxn ang="0">
                <a:pos x="0" y="22"/>
              </a:cxn>
              <a:cxn ang="0">
                <a:pos x="9" y="29"/>
              </a:cxn>
              <a:cxn ang="0">
                <a:pos x="14" y="38"/>
              </a:cxn>
              <a:cxn ang="0">
                <a:pos x="18" y="50"/>
              </a:cxn>
              <a:cxn ang="0">
                <a:pos x="20" y="61"/>
              </a:cxn>
              <a:cxn ang="0">
                <a:pos x="22" y="77"/>
              </a:cxn>
              <a:cxn ang="0">
                <a:pos x="24" y="92"/>
              </a:cxn>
              <a:cxn ang="0">
                <a:pos x="27" y="107"/>
              </a:cxn>
              <a:cxn ang="0">
                <a:pos x="33" y="123"/>
              </a:cxn>
              <a:cxn ang="0">
                <a:pos x="58" y="111"/>
              </a:cxn>
              <a:cxn ang="0">
                <a:pos x="54" y="101"/>
              </a:cxn>
              <a:cxn ang="0">
                <a:pos x="51" y="88"/>
              </a:cxn>
              <a:cxn ang="0">
                <a:pos x="49" y="75"/>
              </a:cxn>
              <a:cxn ang="0">
                <a:pos x="47" y="59"/>
              </a:cxn>
              <a:cxn ang="0">
                <a:pos x="45" y="44"/>
              </a:cxn>
              <a:cxn ang="0">
                <a:pos x="39" y="28"/>
              </a:cxn>
              <a:cxn ang="0">
                <a:pos x="29" y="13"/>
              </a:cxn>
              <a:cxn ang="0">
                <a:pos x="16" y="0"/>
              </a:cxn>
              <a:cxn ang="0">
                <a:pos x="15" y="0"/>
              </a:cxn>
              <a:cxn ang="0">
                <a:pos x="1" y="22"/>
              </a:cxn>
            </a:cxnLst>
            <a:rect l="0" t="0" r="r" b="b"/>
            <a:pathLst>
              <a:path w="58" h="123">
                <a:moveTo>
                  <a:pt x="1" y="22"/>
                </a:moveTo>
                <a:lnTo>
                  <a:pt x="0" y="22"/>
                </a:lnTo>
                <a:lnTo>
                  <a:pt x="9" y="29"/>
                </a:lnTo>
                <a:lnTo>
                  <a:pt x="14" y="38"/>
                </a:lnTo>
                <a:lnTo>
                  <a:pt x="18" y="50"/>
                </a:lnTo>
                <a:lnTo>
                  <a:pt x="20" y="61"/>
                </a:lnTo>
                <a:lnTo>
                  <a:pt x="22" y="77"/>
                </a:lnTo>
                <a:lnTo>
                  <a:pt x="24" y="92"/>
                </a:lnTo>
                <a:lnTo>
                  <a:pt x="27" y="107"/>
                </a:lnTo>
                <a:lnTo>
                  <a:pt x="33" y="123"/>
                </a:lnTo>
                <a:lnTo>
                  <a:pt x="58" y="111"/>
                </a:lnTo>
                <a:lnTo>
                  <a:pt x="54" y="101"/>
                </a:lnTo>
                <a:lnTo>
                  <a:pt x="51" y="88"/>
                </a:lnTo>
                <a:lnTo>
                  <a:pt x="49" y="75"/>
                </a:lnTo>
                <a:lnTo>
                  <a:pt x="47" y="59"/>
                </a:lnTo>
                <a:lnTo>
                  <a:pt x="45" y="44"/>
                </a:lnTo>
                <a:lnTo>
                  <a:pt x="39" y="28"/>
                </a:lnTo>
                <a:lnTo>
                  <a:pt x="29" y="13"/>
                </a:lnTo>
                <a:lnTo>
                  <a:pt x="16" y="0"/>
                </a:lnTo>
                <a:lnTo>
                  <a:pt x="15" y="0"/>
                </a:lnTo>
                <a:lnTo>
                  <a:pt x="1" y="2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" name="Freeform 433"/>
          <p:cNvSpPr>
            <a:spLocks/>
          </p:cNvSpPr>
          <p:nvPr/>
        </p:nvSpPr>
        <p:spPr bwMode="auto">
          <a:xfrm>
            <a:off x="6494463" y="5630174"/>
            <a:ext cx="11112" cy="1270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0" y="9"/>
              </a:cxn>
              <a:cxn ang="0">
                <a:pos x="6" y="22"/>
              </a:cxn>
              <a:cxn ang="0">
                <a:pos x="12" y="36"/>
              </a:cxn>
              <a:cxn ang="0">
                <a:pos x="21" y="51"/>
              </a:cxn>
              <a:cxn ang="0">
                <a:pos x="32" y="64"/>
              </a:cxn>
              <a:cxn ang="0">
                <a:pos x="45" y="76"/>
              </a:cxn>
              <a:cxn ang="0">
                <a:pos x="58" y="90"/>
              </a:cxn>
              <a:cxn ang="0">
                <a:pos x="72" y="101"/>
              </a:cxn>
              <a:cxn ang="0">
                <a:pos x="88" y="113"/>
              </a:cxn>
              <a:cxn ang="0">
                <a:pos x="102" y="91"/>
              </a:cxn>
              <a:cxn ang="0">
                <a:pos x="88" y="80"/>
              </a:cxn>
              <a:cxn ang="0">
                <a:pos x="76" y="69"/>
              </a:cxn>
              <a:cxn ang="0">
                <a:pos x="63" y="58"/>
              </a:cxn>
              <a:cxn ang="0">
                <a:pos x="53" y="46"/>
              </a:cxn>
              <a:cxn ang="0">
                <a:pos x="44" y="35"/>
              </a:cxn>
              <a:cxn ang="0">
                <a:pos x="36" y="24"/>
              </a:cxn>
              <a:cxn ang="0">
                <a:pos x="30" y="12"/>
              </a:cxn>
              <a:cxn ang="0">
                <a:pos x="26" y="0"/>
              </a:cxn>
              <a:cxn ang="0">
                <a:pos x="26" y="1"/>
              </a:cxn>
              <a:cxn ang="0">
                <a:pos x="0" y="7"/>
              </a:cxn>
            </a:cxnLst>
            <a:rect l="0" t="0" r="r" b="b"/>
            <a:pathLst>
              <a:path w="102" h="113">
                <a:moveTo>
                  <a:pt x="0" y="7"/>
                </a:moveTo>
                <a:lnTo>
                  <a:pt x="0" y="9"/>
                </a:lnTo>
                <a:lnTo>
                  <a:pt x="6" y="22"/>
                </a:lnTo>
                <a:lnTo>
                  <a:pt x="12" y="36"/>
                </a:lnTo>
                <a:lnTo>
                  <a:pt x="21" y="51"/>
                </a:lnTo>
                <a:lnTo>
                  <a:pt x="32" y="64"/>
                </a:lnTo>
                <a:lnTo>
                  <a:pt x="45" y="76"/>
                </a:lnTo>
                <a:lnTo>
                  <a:pt x="58" y="90"/>
                </a:lnTo>
                <a:lnTo>
                  <a:pt x="72" y="101"/>
                </a:lnTo>
                <a:lnTo>
                  <a:pt x="88" y="113"/>
                </a:lnTo>
                <a:lnTo>
                  <a:pt x="102" y="91"/>
                </a:lnTo>
                <a:lnTo>
                  <a:pt x="88" y="80"/>
                </a:lnTo>
                <a:lnTo>
                  <a:pt x="76" y="69"/>
                </a:lnTo>
                <a:lnTo>
                  <a:pt x="63" y="58"/>
                </a:lnTo>
                <a:lnTo>
                  <a:pt x="53" y="46"/>
                </a:lnTo>
                <a:lnTo>
                  <a:pt x="44" y="35"/>
                </a:lnTo>
                <a:lnTo>
                  <a:pt x="36" y="24"/>
                </a:lnTo>
                <a:lnTo>
                  <a:pt x="30" y="12"/>
                </a:lnTo>
                <a:lnTo>
                  <a:pt x="26" y="0"/>
                </a:lnTo>
                <a:lnTo>
                  <a:pt x="26" y="1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" name="Freeform 434"/>
          <p:cNvSpPr>
            <a:spLocks/>
          </p:cNvSpPr>
          <p:nvPr/>
        </p:nvSpPr>
        <p:spPr bwMode="auto">
          <a:xfrm>
            <a:off x="6464300" y="5574611"/>
            <a:ext cx="31750" cy="57150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0" y="13"/>
              </a:cxn>
              <a:cxn ang="0">
                <a:pos x="15" y="42"/>
              </a:cxn>
              <a:cxn ang="0">
                <a:pos x="31" y="70"/>
              </a:cxn>
              <a:cxn ang="0">
                <a:pos x="47" y="100"/>
              </a:cxn>
              <a:cxn ang="0">
                <a:pos x="63" y="127"/>
              </a:cxn>
              <a:cxn ang="0">
                <a:pos x="79" y="155"/>
              </a:cxn>
              <a:cxn ang="0">
                <a:pos x="95" y="183"/>
              </a:cxn>
              <a:cxn ang="0">
                <a:pos x="111" y="211"/>
              </a:cxn>
              <a:cxn ang="0">
                <a:pos x="128" y="237"/>
              </a:cxn>
              <a:cxn ang="0">
                <a:pos x="143" y="266"/>
              </a:cxn>
              <a:cxn ang="0">
                <a:pos x="158" y="294"/>
              </a:cxn>
              <a:cxn ang="0">
                <a:pos x="173" y="324"/>
              </a:cxn>
              <a:cxn ang="0">
                <a:pos x="187" y="352"/>
              </a:cxn>
              <a:cxn ang="0">
                <a:pos x="201" y="381"/>
              </a:cxn>
              <a:cxn ang="0">
                <a:pos x="213" y="412"/>
              </a:cxn>
              <a:cxn ang="0">
                <a:pos x="224" y="442"/>
              </a:cxn>
              <a:cxn ang="0">
                <a:pos x="234" y="472"/>
              </a:cxn>
              <a:cxn ang="0">
                <a:pos x="260" y="466"/>
              </a:cxn>
              <a:cxn ang="0">
                <a:pos x="250" y="434"/>
              </a:cxn>
              <a:cxn ang="0">
                <a:pos x="239" y="402"/>
              </a:cxn>
              <a:cxn ang="0">
                <a:pos x="225" y="371"/>
              </a:cxn>
              <a:cxn ang="0">
                <a:pos x="212" y="342"/>
              </a:cxn>
              <a:cxn ang="0">
                <a:pos x="198" y="311"/>
              </a:cxn>
              <a:cxn ang="0">
                <a:pos x="182" y="282"/>
              </a:cxn>
              <a:cxn ang="0">
                <a:pos x="167" y="254"/>
              </a:cxn>
              <a:cxn ang="0">
                <a:pos x="152" y="225"/>
              </a:cxn>
              <a:cxn ang="0">
                <a:pos x="136" y="197"/>
              </a:cxn>
              <a:cxn ang="0">
                <a:pos x="120" y="169"/>
              </a:cxn>
              <a:cxn ang="0">
                <a:pos x="103" y="141"/>
              </a:cxn>
              <a:cxn ang="0">
                <a:pos x="87" y="113"/>
              </a:cxn>
              <a:cxn ang="0">
                <a:pos x="71" y="86"/>
              </a:cxn>
              <a:cxn ang="0">
                <a:pos x="55" y="58"/>
              </a:cxn>
              <a:cxn ang="0">
                <a:pos x="40" y="30"/>
              </a:cxn>
              <a:cxn ang="0">
                <a:pos x="24" y="0"/>
              </a:cxn>
              <a:cxn ang="0">
                <a:pos x="24" y="0"/>
              </a:cxn>
              <a:cxn ang="0">
                <a:pos x="0" y="13"/>
              </a:cxn>
            </a:cxnLst>
            <a:rect l="0" t="0" r="r" b="b"/>
            <a:pathLst>
              <a:path w="260" h="472">
                <a:moveTo>
                  <a:pt x="0" y="13"/>
                </a:moveTo>
                <a:lnTo>
                  <a:pt x="0" y="13"/>
                </a:lnTo>
                <a:lnTo>
                  <a:pt x="15" y="42"/>
                </a:lnTo>
                <a:lnTo>
                  <a:pt x="31" y="70"/>
                </a:lnTo>
                <a:lnTo>
                  <a:pt x="47" y="100"/>
                </a:lnTo>
                <a:lnTo>
                  <a:pt x="63" y="127"/>
                </a:lnTo>
                <a:lnTo>
                  <a:pt x="79" y="155"/>
                </a:lnTo>
                <a:lnTo>
                  <a:pt x="95" y="183"/>
                </a:lnTo>
                <a:lnTo>
                  <a:pt x="111" y="211"/>
                </a:lnTo>
                <a:lnTo>
                  <a:pt x="128" y="237"/>
                </a:lnTo>
                <a:lnTo>
                  <a:pt x="143" y="266"/>
                </a:lnTo>
                <a:lnTo>
                  <a:pt x="158" y="294"/>
                </a:lnTo>
                <a:lnTo>
                  <a:pt x="173" y="324"/>
                </a:lnTo>
                <a:lnTo>
                  <a:pt x="187" y="352"/>
                </a:lnTo>
                <a:lnTo>
                  <a:pt x="201" y="381"/>
                </a:lnTo>
                <a:lnTo>
                  <a:pt x="213" y="412"/>
                </a:lnTo>
                <a:lnTo>
                  <a:pt x="224" y="442"/>
                </a:lnTo>
                <a:lnTo>
                  <a:pt x="234" y="472"/>
                </a:lnTo>
                <a:lnTo>
                  <a:pt x="260" y="466"/>
                </a:lnTo>
                <a:lnTo>
                  <a:pt x="250" y="434"/>
                </a:lnTo>
                <a:lnTo>
                  <a:pt x="239" y="402"/>
                </a:lnTo>
                <a:lnTo>
                  <a:pt x="225" y="371"/>
                </a:lnTo>
                <a:lnTo>
                  <a:pt x="212" y="342"/>
                </a:lnTo>
                <a:lnTo>
                  <a:pt x="198" y="311"/>
                </a:lnTo>
                <a:lnTo>
                  <a:pt x="182" y="282"/>
                </a:lnTo>
                <a:lnTo>
                  <a:pt x="167" y="254"/>
                </a:lnTo>
                <a:lnTo>
                  <a:pt x="152" y="225"/>
                </a:lnTo>
                <a:lnTo>
                  <a:pt x="136" y="197"/>
                </a:lnTo>
                <a:lnTo>
                  <a:pt x="120" y="169"/>
                </a:lnTo>
                <a:lnTo>
                  <a:pt x="103" y="141"/>
                </a:lnTo>
                <a:lnTo>
                  <a:pt x="87" y="113"/>
                </a:lnTo>
                <a:lnTo>
                  <a:pt x="71" y="86"/>
                </a:lnTo>
                <a:lnTo>
                  <a:pt x="55" y="58"/>
                </a:lnTo>
                <a:lnTo>
                  <a:pt x="40" y="30"/>
                </a:lnTo>
                <a:lnTo>
                  <a:pt x="24" y="0"/>
                </a:lnTo>
                <a:lnTo>
                  <a:pt x="24" y="0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" name="Freeform 435"/>
          <p:cNvSpPr>
            <a:spLocks/>
          </p:cNvSpPr>
          <p:nvPr/>
        </p:nvSpPr>
        <p:spPr bwMode="auto">
          <a:xfrm>
            <a:off x="6464300" y="5568261"/>
            <a:ext cx="3175" cy="7938"/>
          </a:xfrm>
          <a:custGeom>
            <a:avLst/>
            <a:gdLst/>
            <a:ahLst/>
            <a:cxnLst>
              <a:cxn ang="0">
                <a:pos x="6" y="1"/>
              </a:cxn>
              <a:cxn ang="0">
                <a:pos x="6" y="0"/>
              </a:cxn>
              <a:cxn ang="0">
                <a:pos x="0" y="21"/>
              </a:cxn>
              <a:cxn ang="0">
                <a:pos x="1" y="41"/>
              </a:cxn>
              <a:cxn ang="0">
                <a:pos x="6" y="60"/>
              </a:cxn>
              <a:cxn ang="0">
                <a:pos x="14" y="78"/>
              </a:cxn>
              <a:cxn ang="0">
                <a:pos x="38" y="65"/>
              </a:cxn>
              <a:cxn ang="0">
                <a:pos x="32" y="52"/>
              </a:cxn>
              <a:cxn ang="0">
                <a:pos x="27" y="37"/>
              </a:cxn>
              <a:cxn ang="0">
                <a:pos x="26" y="23"/>
              </a:cxn>
              <a:cxn ang="0">
                <a:pos x="30" y="14"/>
              </a:cxn>
              <a:cxn ang="0">
                <a:pos x="30" y="13"/>
              </a:cxn>
              <a:cxn ang="0">
                <a:pos x="6" y="1"/>
              </a:cxn>
            </a:cxnLst>
            <a:rect l="0" t="0" r="r" b="b"/>
            <a:pathLst>
              <a:path w="38" h="78">
                <a:moveTo>
                  <a:pt x="6" y="1"/>
                </a:moveTo>
                <a:lnTo>
                  <a:pt x="6" y="0"/>
                </a:lnTo>
                <a:lnTo>
                  <a:pt x="0" y="21"/>
                </a:lnTo>
                <a:lnTo>
                  <a:pt x="1" y="41"/>
                </a:lnTo>
                <a:lnTo>
                  <a:pt x="6" y="60"/>
                </a:lnTo>
                <a:lnTo>
                  <a:pt x="14" y="78"/>
                </a:lnTo>
                <a:lnTo>
                  <a:pt x="38" y="65"/>
                </a:lnTo>
                <a:lnTo>
                  <a:pt x="32" y="52"/>
                </a:lnTo>
                <a:lnTo>
                  <a:pt x="27" y="37"/>
                </a:lnTo>
                <a:lnTo>
                  <a:pt x="26" y="23"/>
                </a:lnTo>
                <a:lnTo>
                  <a:pt x="30" y="14"/>
                </a:lnTo>
                <a:lnTo>
                  <a:pt x="30" y="13"/>
                </a:lnTo>
                <a:lnTo>
                  <a:pt x="6" y="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" name="Freeform 436"/>
          <p:cNvSpPr>
            <a:spLocks/>
          </p:cNvSpPr>
          <p:nvPr/>
        </p:nvSpPr>
        <p:spPr bwMode="auto">
          <a:xfrm>
            <a:off x="6464300" y="5558736"/>
            <a:ext cx="11113" cy="11113"/>
          </a:xfrm>
          <a:custGeom>
            <a:avLst/>
            <a:gdLst/>
            <a:ahLst/>
            <a:cxnLst>
              <a:cxn ang="0">
                <a:pos x="54" y="18"/>
              </a:cxn>
              <a:cxn ang="0">
                <a:pos x="54" y="17"/>
              </a:cxn>
              <a:cxn ang="0">
                <a:pos x="58" y="24"/>
              </a:cxn>
              <a:cxn ang="0">
                <a:pos x="57" y="26"/>
              </a:cxn>
              <a:cxn ang="0">
                <a:pos x="56" y="27"/>
              </a:cxn>
              <a:cxn ang="0">
                <a:pos x="49" y="31"/>
              </a:cxn>
              <a:cxn ang="0">
                <a:pos x="36" y="37"/>
              </a:cxn>
              <a:cxn ang="0">
                <a:pos x="23" y="44"/>
              </a:cxn>
              <a:cxn ang="0">
                <a:pos x="11" y="54"/>
              </a:cxn>
              <a:cxn ang="0">
                <a:pos x="0" y="68"/>
              </a:cxn>
              <a:cxn ang="0">
                <a:pos x="24" y="80"/>
              </a:cxn>
              <a:cxn ang="0">
                <a:pos x="29" y="73"/>
              </a:cxn>
              <a:cxn ang="0">
                <a:pos x="37" y="67"/>
              </a:cxn>
              <a:cxn ang="0">
                <a:pos x="49" y="62"/>
              </a:cxn>
              <a:cxn ang="0">
                <a:pos x="61" y="55"/>
              </a:cxn>
              <a:cxn ang="0">
                <a:pos x="74" y="47"/>
              </a:cxn>
              <a:cxn ang="0">
                <a:pos x="83" y="34"/>
              </a:cxn>
              <a:cxn ang="0">
                <a:pos x="84" y="18"/>
              </a:cxn>
              <a:cxn ang="0">
                <a:pos x="74" y="1"/>
              </a:cxn>
              <a:cxn ang="0">
                <a:pos x="74" y="0"/>
              </a:cxn>
              <a:cxn ang="0">
                <a:pos x="54" y="18"/>
              </a:cxn>
            </a:cxnLst>
            <a:rect l="0" t="0" r="r" b="b"/>
            <a:pathLst>
              <a:path w="84" h="80">
                <a:moveTo>
                  <a:pt x="54" y="18"/>
                </a:moveTo>
                <a:lnTo>
                  <a:pt x="54" y="17"/>
                </a:lnTo>
                <a:lnTo>
                  <a:pt x="58" y="24"/>
                </a:lnTo>
                <a:lnTo>
                  <a:pt x="57" y="26"/>
                </a:lnTo>
                <a:lnTo>
                  <a:pt x="56" y="27"/>
                </a:lnTo>
                <a:lnTo>
                  <a:pt x="49" y="31"/>
                </a:lnTo>
                <a:lnTo>
                  <a:pt x="36" y="37"/>
                </a:lnTo>
                <a:lnTo>
                  <a:pt x="23" y="44"/>
                </a:lnTo>
                <a:lnTo>
                  <a:pt x="11" y="54"/>
                </a:lnTo>
                <a:lnTo>
                  <a:pt x="0" y="68"/>
                </a:lnTo>
                <a:lnTo>
                  <a:pt x="24" y="80"/>
                </a:lnTo>
                <a:lnTo>
                  <a:pt x="29" y="73"/>
                </a:lnTo>
                <a:lnTo>
                  <a:pt x="37" y="67"/>
                </a:lnTo>
                <a:lnTo>
                  <a:pt x="49" y="62"/>
                </a:lnTo>
                <a:lnTo>
                  <a:pt x="61" y="55"/>
                </a:lnTo>
                <a:lnTo>
                  <a:pt x="74" y="47"/>
                </a:lnTo>
                <a:lnTo>
                  <a:pt x="83" y="34"/>
                </a:lnTo>
                <a:lnTo>
                  <a:pt x="84" y="18"/>
                </a:lnTo>
                <a:lnTo>
                  <a:pt x="74" y="1"/>
                </a:lnTo>
                <a:lnTo>
                  <a:pt x="74" y="0"/>
                </a:lnTo>
                <a:lnTo>
                  <a:pt x="54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" name="Freeform 437"/>
          <p:cNvSpPr>
            <a:spLocks/>
          </p:cNvSpPr>
          <p:nvPr/>
        </p:nvSpPr>
        <p:spPr bwMode="auto">
          <a:xfrm>
            <a:off x="6453188" y="5523811"/>
            <a:ext cx="20637" cy="381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0" y="12"/>
              </a:cxn>
              <a:cxn ang="0">
                <a:pos x="18" y="50"/>
              </a:cxn>
              <a:cxn ang="0">
                <a:pos x="33" y="89"/>
              </a:cxn>
              <a:cxn ang="0">
                <a:pos x="47" y="129"/>
              </a:cxn>
              <a:cxn ang="0">
                <a:pos x="62" y="169"/>
              </a:cxn>
              <a:cxn ang="0">
                <a:pos x="78" y="209"/>
              </a:cxn>
              <a:cxn ang="0">
                <a:pos x="96" y="249"/>
              </a:cxn>
              <a:cxn ang="0">
                <a:pos x="118" y="287"/>
              </a:cxn>
              <a:cxn ang="0">
                <a:pos x="146" y="325"/>
              </a:cxn>
              <a:cxn ang="0">
                <a:pos x="166" y="307"/>
              </a:cxn>
              <a:cxn ang="0">
                <a:pos x="141" y="273"/>
              </a:cxn>
              <a:cxn ang="0">
                <a:pos x="120" y="237"/>
              </a:cxn>
              <a:cxn ang="0">
                <a:pos x="102" y="199"/>
              </a:cxn>
              <a:cxn ang="0">
                <a:pos x="88" y="161"/>
              </a:cxn>
              <a:cxn ang="0">
                <a:pos x="74" y="121"/>
              </a:cxn>
              <a:cxn ang="0">
                <a:pos x="60" y="81"/>
              </a:cxn>
              <a:cxn ang="0">
                <a:pos x="42" y="40"/>
              </a:cxn>
              <a:cxn ang="0">
                <a:pos x="24" y="0"/>
              </a:cxn>
              <a:cxn ang="0">
                <a:pos x="24" y="0"/>
              </a:cxn>
              <a:cxn ang="0">
                <a:pos x="0" y="12"/>
              </a:cxn>
            </a:cxnLst>
            <a:rect l="0" t="0" r="r" b="b"/>
            <a:pathLst>
              <a:path w="166" h="325">
                <a:moveTo>
                  <a:pt x="0" y="12"/>
                </a:moveTo>
                <a:lnTo>
                  <a:pt x="0" y="12"/>
                </a:lnTo>
                <a:lnTo>
                  <a:pt x="18" y="50"/>
                </a:lnTo>
                <a:lnTo>
                  <a:pt x="33" y="89"/>
                </a:lnTo>
                <a:lnTo>
                  <a:pt x="47" y="129"/>
                </a:lnTo>
                <a:lnTo>
                  <a:pt x="62" y="169"/>
                </a:lnTo>
                <a:lnTo>
                  <a:pt x="78" y="209"/>
                </a:lnTo>
                <a:lnTo>
                  <a:pt x="96" y="249"/>
                </a:lnTo>
                <a:lnTo>
                  <a:pt x="118" y="287"/>
                </a:lnTo>
                <a:lnTo>
                  <a:pt x="146" y="325"/>
                </a:lnTo>
                <a:lnTo>
                  <a:pt x="166" y="307"/>
                </a:lnTo>
                <a:lnTo>
                  <a:pt x="141" y="273"/>
                </a:lnTo>
                <a:lnTo>
                  <a:pt x="120" y="237"/>
                </a:lnTo>
                <a:lnTo>
                  <a:pt x="102" y="199"/>
                </a:lnTo>
                <a:lnTo>
                  <a:pt x="88" y="161"/>
                </a:lnTo>
                <a:lnTo>
                  <a:pt x="74" y="121"/>
                </a:lnTo>
                <a:lnTo>
                  <a:pt x="60" y="81"/>
                </a:lnTo>
                <a:lnTo>
                  <a:pt x="42" y="40"/>
                </a:lnTo>
                <a:lnTo>
                  <a:pt x="24" y="0"/>
                </a:lnTo>
                <a:lnTo>
                  <a:pt x="24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" name="Freeform 438"/>
          <p:cNvSpPr>
            <a:spLocks/>
          </p:cNvSpPr>
          <p:nvPr/>
        </p:nvSpPr>
        <p:spPr bwMode="auto">
          <a:xfrm>
            <a:off x="6451600" y="5506349"/>
            <a:ext cx="4763" cy="19050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13" y="1"/>
              </a:cxn>
              <a:cxn ang="0">
                <a:pos x="6" y="39"/>
              </a:cxn>
              <a:cxn ang="0">
                <a:pos x="0" y="79"/>
              </a:cxn>
              <a:cxn ang="0">
                <a:pos x="0" y="119"/>
              </a:cxn>
              <a:cxn ang="0">
                <a:pos x="13" y="160"/>
              </a:cxn>
              <a:cxn ang="0">
                <a:pos x="37" y="148"/>
              </a:cxn>
              <a:cxn ang="0">
                <a:pos x="26" y="115"/>
              </a:cxn>
              <a:cxn ang="0">
                <a:pos x="26" y="81"/>
              </a:cxn>
              <a:cxn ang="0">
                <a:pos x="32" y="43"/>
              </a:cxn>
              <a:cxn ang="0">
                <a:pos x="39" y="5"/>
              </a:cxn>
              <a:cxn ang="0">
                <a:pos x="39" y="6"/>
              </a:cxn>
              <a:cxn ang="0">
                <a:pos x="13" y="0"/>
              </a:cxn>
            </a:cxnLst>
            <a:rect l="0" t="0" r="r" b="b"/>
            <a:pathLst>
              <a:path w="39" h="160">
                <a:moveTo>
                  <a:pt x="13" y="0"/>
                </a:moveTo>
                <a:lnTo>
                  <a:pt x="13" y="1"/>
                </a:lnTo>
                <a:lnTo>
                  <a:pt x="6" y="39"/>
                </a:lnTo>
                <a:lnTo>
                  <a:pt x="0" y="79"/>
                </a:lnTo>
                <a:lnTo>
                  <a:pt x="0" y="119"/>
                </a:lnTo>
                <a:lnTo>
                  <a:pt x="13" y="160"/>
                </a:lnTo>
                <a:lnTo>
                  <a:pt x="37" y="148"/>
                </a:lnTo>
                <a:lnTo>
                  <a:pt x="26" y="115"/>
                </a:lnTo>
                <a:lnTo>
                  <a:pt x="26" y="81"/>
                </a:lnTo>
                <a:lnTo>
                  <a:pt x="32" y="43"/>
                </a:lnTo>
                <a:lnTo>
                  <a:pt x="39" y="5"/>
                </a:lnTo>
                <a:lnTo>
                  <a:pt x="39" y="6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" name="Freeform 439"/>
          <p:cNvSpPr>
            <a:spLocks/>
          </p:cNvSpPr>
          <p:nvPr/>
        </p:nvSpPr>
        <p:spPr bwMode="auto">
          <a:xfrm>
            <a:off x="6450013" y="5499999"/>
            <a:ext cx="6350" cy="7937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0" y="6"/>
              </a:cxn>
              <a:cxn ang="0">
                <a:pos x="4" y="16"/>
              </a:cxn>
              <a:cxn ang="0">
                <a:pos x="9" y="25"/>
              </a:cxn>
              <a:cxn ang="0">
                <a:pos x="15" y="33"/>
              </a:cxn>
              <a:cxn ang="0">
                <a:pos x="22" y="39"/>
              </a:cxn>
              <a:cxn ang="0">
                <a:pos x="26" y="43"/>
              </a:cxn>
              <a:cxn ang="0">
                <a:pos x="28" y="47"/>
              </a:cxn>
              <a:cxn ang="0">
                <a:pos x="29" y="49"/>
              </a:cxn>
              <a:cxn ang="0">
                <a:pos x="29" y="50"/>
              </a:cxn>
              <a:cxn ang="0">
                <a:pos x="55" y="56"/>
              </a:cxn>
              <a:cxn ang="0">
                <a:pos x="55" y="45"/>
              </a:cxn>
              <a:cxn ang="0">
                <a:pos x="52" y="35"/>
              </a:cxn>
              <a:cxn ang="0">
                <a:pos x="46" y="27"/>
              </a:cxn>
              <a:cxn ang="0">
                <a:pos x="40" y="20"/>
              </a:cxn>
              <a:cxn ang="0">
                <a:pos x="35" y="14"/>
              </a:cxn>
              <a:cxn ang="0">
                <a:pos x="31" y="10"/>
              </a:cxn>
              <a:cxn ang="0">
                <a:pos x="28" y="4"/>
              </a:cxn>
              <a:cxn ang="0">
                <a:pos x="26" y="0"/>
              </a:cxn>
              <a:cxn ang="0">
                <a:pos x="26" y="1"/>
              </a:cxn>
              <a:cxn ang="0">
                <a:pos x="0" y="5"/>
              </a:cxn>
            </a:cxnLst>
            <a:rect l="0" t="0" r="r" b="b"/>
            <a:pathLst>
              <a:path w="55" h="56">
                <a:moveTo>
                  <a:pt x="0" y="5"/>
                </a:moveTo>
                <a:lnTo>
                  <a:pt x="0" y="6"/>
                </a:lnTo>
                <a:lnTo>
                  <a:pt x="4" y="16"/>
                </a:lnTo>
                <a:lnTo>
                  <a:pt x="9" y="25"/>
                </a:lnTo>
                <a:lnTo>
                  <a:pt x="15" y="33"/>
                </a:lnTo>
                <a:lnTo>
                  <a:pt x="22" y="39"/>
                </a:lnTo>
                <a:lnTo>
                  <a:pt x="26" y="43"/>
                </a:lnTo>
                <a:lnTo>
                  <a:pt x="28" y="47"/>
                </a:lnTo>
                <a:lnTo>
                  <a:pt x="29" y="49"/>
                </a:lnTo>
                <a:lnTo>
                  <a:pt x="29" y="50"/>
                </a:lnTo>
                <a:lnTo>
                  <a:pt x="55" y="56"/>
                </a:lnTo>
                <a:lnTo>
                  <a:pt x="55" y="45"/>
                </a:lnTo>
                <a:lnTo>
                  <a:pt x="52" y="35"/>
                </a:lnTo>
                <a:lnTo>
                  <a:pt x="46" y="27"/>
                </a:lnTo>
                <a:lnTo>
                  <a:pt x="40" y="20"/>
                </a:lnTo>
                <a:lnTo>
                  <a:pt x="35" y="14"/>
                </a:lnTo>
                <a:lnTo>
                  <a:pt x="31" y="10"/>
                </a:lnTo>
                <a:lnTo>
                  <a:pt x="28" y="4"/>
                </a:lnTo>
                <a:lnTo>
                  <a:pt x="26" y="0"/>
                </a:lnTo>
                <a:lnTo>
                  <a:pt x="26" y="1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" name="Freeform 440"/>
          <p:cNvSpPr>
            <a:spLocks/>
          </p:cNvSpPr>
          <p:nvPr/>
        </p:nvSpPr>
        <p:spPr bwMode="auto">
          <a:xfrm>
            <a:off x="6448425" y="5496824"/>
            <a:ext cx="4763" cy="4762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" y="0"/>
              </a:cxn>
              <a:cxn ang="0">
                <a:pos x="1" y="8"/>
              </a:cxn>
              <a:cxn ang="0">
                <a:pos x="0" y="17"/>
              </a:cxn>
              <a:cxn ang="0">
                <a:pos x="0" y="25"/>
              </a:cxn>
              <a:cxn ang="0">
                <a:pos x="2" y="36"/>
              </a:cxn>
              <a:cxn ang="0">
                <a:pos x="28" y="32"/>
              </a:cxn>
              <a:cxn ang="0">
                <a:pos x="28" y="25"/>
              </a:cxn>
              <a:cxn ang="0">
                <a:pos x="28" y="17"/>
              </a:cxn>
              <a:cxn ang="0">
                <a:pos x="29" y="8"/>
              </a:cxn>
              <a:cxn ang="0">
                <a:pos x="29" y="0"/>
              </a:cxn>
              <a:cxn ang="0">
                <a:pos x="29" y="0"/>
              </a:cxn>
              <a:cxn ang="0">
                <a:pos x="1" y="0"/>
              </a:cxn>
            </a:cxnLst>
            <a:rect l="0" t="0" r="r" b="b"/>
            <a:pathLst>
              <a:path w="29" h="36">
                <a:moveTo>
                  <a:pt x="1" y="0"/>
                </a:moveTo>
                <a:lnTo>
                  <a:pt x="1" y="0"/>
                </a:lnTo>
                <a:lnTo>
                  <a:pt x="1" y="8"/>
                </a:lnTo>
                <a:lnTo>
                  <a:pt x="0" y="17"/>
                </a:lnTo>
                <a:lnTo>
                  <a:pt x="0" y="25"/>
                </a:lnTo>
                <a:lnTo>
                  <a:pt x="2" y="36"/>
                </a:lnTo>
                <a:lnTo>
                  <a:pt x="28" y="32"/>
                </a:lnTo>
                <a:lnTo>
                  <a:pt x="28" y="25"/>
                </a:lnTo>
                <a:lnTo>
                  <a:pt x="28" y="17"/>
                </a:lnTo>
                <a:lnTo>
                  <a:pt x="29" y="8"/>
                </a:lnTo>
                <a:lnTo>
                  <a:pt x="29" y="0"/>
                </a:lnTo>
                <a:lnTo>
                  <a:pt x="29" y="0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" name="Freeform 441"/>
          <p:cNvSpPr>
            <a:spLocks/>
          </p:cNvSpPr>
          <p:nvPr/>
        </p:nvSpPr>
        <p:spPr bwMode="auto">
          <a:xfrm>
            <a:off x="6448425" y="5492061"/>
            <a:ext cx="4763" cy="4763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0" y="23"/>
              </a:cxn>
              <a:cxn ang="0">
                <a:pos x="2" y="25"/>
              </a:cxn>
              <a:cxn ang="0">
                <a:pos x="3" y="26"/>
              </a:cxn>
              <a:cxn ang="0">
                <a:pos x="1" y="34"/>
              </a:cxn>
              <a:cxn ang="0">
                <a:pos x="1" y="43"/>
              </a:cxn>
              <a:cxn ang="0">
                <a:pos x="29" y="43"/>
              </a:cxn>
              <a:cxn ang="0">
                <a:pos x="29" y="34"/>
              </a:cxn>
              <a:cxn ang="0">
                <a:pos x="29" y="26"/>
              </a:cxn>
              <a:cxn ang="0">
                <a:pos x="26" y="12"/>
              </a:cxn>
              <a:cxn ang="0">
                <a:pos x="16" y="0"/>
              </a:cxn>
              <a:cxn ang="0">
                <a:pos x="16" y="0"/>
              </a:cxn>
              <a:cxn ang="0">
                <a:pos x="0" y="23"/>
              </a:cxn>
            </a:cxnLst>
            <a:rect l="0" t="0" r="r" b="b"/>
            <a:pathLst>
              <a:path w="29" h="43">
                <a:moveTo>
                  <a:pt x="0" y="23"/>
                </a:moveTo>
                <a:lnTo>
                  <a:pt x="0" y="23"/>
                </a:lnTo>
                <a:lnTo>
                  <a:pt x="2" y="25"/>
                </a:lnTo>
                <a:lnTo>
                  <a:pt x="3" y="26"/>
                </a:lnTo>
                <a:lnTo>
                  <a:pt x="1" y="34"/>
                </a:lnTo>
                <a:lnTo>
                  <a:pt x="1" y="43"/>
                </a:lnTo>
                <a:lnTo>
                  <a:pt x="29" y="43"/>
                </a:lnTo>
                <a:lnTo>
                  <a:pt x="29" y="34"/>
                </a:lnTo>
                <a:lnTo>
                  <a:pt x="29" y="26"/>
                </a:lnTo>
                <a:lnTo>
                  <a:pt x="26" y="12"/>
                </a:lnTo>
                <a:lnTo>
                  <a:pt x="16" y="0"/>
                </a:lnTo>
                <a:lnTo>
                  <a:pt x="16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" name="Freeform 442"/>
          <p:cNvSpPr>
            <a:spLocks/>
          </p:cNvSpPr>
          <p:nvPr/>
        </p:nvSpPr>
        <p:spPr bwMode="auto">
          <a:xfrm>
            <a:off x="6442075" y="5482536"/>
            <a:ext cx="9525" cy="12700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" y="14"/>
              </a:cxn>
              <a:cxn ang="0">
                <a:pos x="6" y="25"/>
              </a:cxn>
              <a:cxn ang="0">
                <a:pos x="12" y="36"/>
              </a:cxn>
              <a:cxn ang="0">
                <a:pos x="18" y="48"/>
              </a:cxn>
              <a:cxn ang="0">
                <a:pos x="25" y="60"/>
              </a:cxn>
              <a:cxn ang="0">
                <a:pos x="32" y="71"/>
              </a:cxn>
              <a:cxn ang="0">
                <a:pos x="41" y="84"/>
              </a:cxn>
              <a:cxn ang="0">
                <a:pos x="51" y="94"/>
              </a:cxn>
              <a:cxn ang="0">
                <a:pos x="64" y="105"/>
              </a:cxn>
              <a:cxn ang="0">
                <a:pos x="80" y="82"/>
              </a:cxn>
              <a:cxn ang="0">
                <a:pos x="70" y="74"/>
              </a:cxn>
              <a:cxn ang="0">
                <a:pos x="62" y="66"/>
              </a:cxn>
              <a:cxn ang="0">
                <a:pos x="54" y="57"/>
              </a:cxn>
              <a:cxn ang="0">
                <a:pos x="49" y="46"/>
              </a:cxn>
              <a:cxn ang="0">
                <a:pos x="42" y="36"/>
              </a:cxn>
              <a:cxn ang="0">
                <a:pos x="36" y="24"/>
              </a:cxn>
              <a:cxn ang="0">
                <a:pos x="30" y="12"/>
              </a:cxn>
              <a:cxn ang="0">
                <a:pos x="23" y="0"/>
              </a:cxn>
              <a:cxn ang="0">
                <a:pos x="24" y="1"/>
              </a:cxn>
              <a:cxn ang="0">
                <a:pos x="0" y="13"/>
              </a:cxn>
            </a:cxnLst>
            <a:rect l="0" t="0" r="r" b="b"/>
            <a:pathLst>
              <a:path w="80" h="105">
                <a:moveTo>
                  <a:pt x="0" y="13"/>
                </a:moveTo>
                <a:lnTo>
                  <a:pt x="1" y="14"/>
                </a:lnTo>
                <a:lnTo>
                  <a:pt x="6" y="25"/>
                </a:lnTo>
                <a:lnTo>
                  <a:pt x="12" y="36"/>
                </a:lnTo>
                <a:lnTo>
                  <a:pt x="18" y="48"/>
                </a:lnTo>
                <a:lnTo>
                  <a:pt x="25" y="60"/>
                </a:lnTo>
                <a:lnTo>
                  <a:pt x="32" y="71"/>
                </a:lnTo>
                <a:lnTo>
                  <a:pt x="41" y="84"/>
                </a:lnTo>
                <a:lnTo>
                  <a:pt x="51" y="94"/>
                </a:lnTo>
                <a:lnTo>
                  <a:pt x="64" y="105"/>
                </a:lnTo>
                <a:lnTo>
                  <a:pt x="80" y="82"/>
                </a:lnTo>
                <a:lnTo>
                  <a:pt x="70" y="74"/>
                </a:lnTo>
                <a:lnTo>
                  <a:pt x="62" y="66"/>
                </a:lnTo>
                <a:lnTo>
                  <a:pt x="54" y="57"/>
                </a:lnTo>
                <a:lnTo>
                  <a:pt x="49" y="46"/>
                </a:lnTo>
                <a:lnTo>
                  <a:pt x="42" y="36"/>
                </a:lnTo>
                <a:lnTo>
                  <a:pt x="36" y="24"/>
                </a:lnTo>
                <a:lnTo>
                  <a:pt x="30" y="12"/>
                </a:lnTo>
                <a:lnTo>
                  <a:pt x="23" y="0"/>
                </a:lnTo>
                <a:lnTo>
                  <a:pt x="24" y="1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" name="Freeform 443"/>
          <p:cNvSpPr>
            <a:spLocks/>
          </p:cNvSpPr>
          <p:nvPr/>
        </p:nvSpPr>
        <p:spPr bwMode="auto">
          <a:xfrm>
            <a:off x="6440488" y="5473011"/>
            <a:ext cx="4762" cy="9525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15" y="0"/>
              </a:cxn>
              <a:cxn ang="0">
                <a:pos x="4" y="21"/>
              </a:cxn>
              <a:cxn ang="0">
                <a:pos x="0" y="46"/>
              </a:cxn>
              <a:cxn ang="0">
                <a:pos x="1" y="70"/>
              </a:cxn>
              <a:cxn ang="0">
                <a:pos x="9" y="93"/>
              </a:cxn>
              <a:cxn ang="0">
                <a:pos x="33" y="81"/>
              </a:cxn>
              <a:cxn ang="0">
                <a:pos x="27" y="66"/>
              </a:cxn>
              <a:cxn ang="0">
                <a:pos x="26" y="46"/>
              </a:cxn>
              <a:cxn ang="0">
                <a:pos x="30" y="30"/>
              </a:cxn>
              <a:cxn ang="0">
                <a:pos x="37" y="16"/>
              </a:cxn>
              <a:cxn ang="0">
                <a:pos x="37" y="16"/>
              </a:cxn>
              <a:cxn ang="0">
                <a:pos x="15" y="0"/>
              </a:cxn>
            </a:cxnLst>
            <a:rect l="0" t="0" r="r" b="b"/>
            <a:pathLst>
              <a:path w="37" h="93">
                <a:moveTo>
                  <a:pt x="15" y="0"/>
                </a:moveTo>
                <a:lnTo>
                  <a:pt x="15" y="0"/>
                </a:lnTo>
                <a:lnTo>
                  <a:pt x="4" y="21"/>
                </a:lnTo>
                <a:lnTo>
                  <a:pt x="0" y="46"/>
                </a:lnTo>
                <a:lnTo>
                  <a:pt x="1" y="70"/>
                </a:lnTo>
                <a:lnTo>
                  <a:pt x="9" y="93"/>
                </a:lnTo>
                <a:lnTo>
                  <a:pt x="33" y="81"/>
                </a:lnTo>
                <a:lnTo>
                  <a:pt x="27" y="66"/>
                </a:lnTo>
                <a:lnTo>
                  <a:pt x="26" y="46"/>
                </a:lnTo>
                <a:lnTo>
                  <a:pt x="30" y="30"/>
                </a:lnTo>
                <a:lnTo>
                  <a:pt x="37" y="16"/>
                </a:lnTo>
                <a:lnTo>
                  <a:pt x="37" y="16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" name="Freeform 444"/>
          <p:cNvSpPr>
            <a:spLocks/>
          </p:cNvSpPr>
          <p:nvPr/>
        </p:nvSpPr>
        <p:spPr bwMode="auto">
          <a:xfrm>
            <a:off x="6443663" y="5469836"/>
            <a:ext cx="14287" cy="6350"/>
          </a:xfrm>
          <a:custGeom>
            <a:avLst/>
            <a:gdLst/>
            <a:ahLst/>
            <a:cxnLst>
              <a:cxn ang="0">
                <a:pos x="127" y="28"/>
              </a:cxn>
              <a:cxn ang="0">
                <a:pos x="127" y="28"/>
              </a:cxn>
              <a:cxn ang="0">
                <a:pos x="114" y="23"/>
              </a:cxn>
              <a:cxn ang="0">
                <a:pos x="99" y="16"/>
              </a:cxn>
              <a:cxn ang="0">
                <a:pos x="85" y="10"/>
              </a:cxn>
              <a:cxn ang="0">
                <a:pos x="69" y="3"/>
              </a:cxn>
              <a:cxn ang="0">
                <a:pos x="51" y="0"/>
              </a:cxn>
              <a:cxn ang="0">
                <a:pos x="33" y="0"/>
              </a:cxn>
              <a:cxn ang="0">
                <a:pos x="16" y="8"/>
              </a:cxn>
              <a:cxn ang="0">
                <a:pos x="0" y="22"/>
              </a:cxn>
              <a:cxn ang="0">
                <a:pos x="22" y="38"/>
              </a:cxn>
              <a:cxn ang="0">
                <a:pos x="30" y="30"/>
              </a:cxn>
              <a:cxn ang="0">
                <a:pos x="39" y="26"/>
              </a:cxn>
              <a:cxn ang="0">
                <a:pos x="49" y="26"/>
              </a:cxn>
              <a:cxn ang="0">
                <a:pos x="61" y="29"/>
              </a:cxn>
              <a:cxn ang="0">
                <a:pos x="75" y="34"/>
              </a:cxn>
              <a:cxn ang="0">
                <a:pos x="89" y="40"/>
              </a:cxn>
              <a:cxn ang="0">
                <a:pos x="104" y="48"/>
              </a:cxn>
              <a:cxn ang="0">
                <a:pos x="119" y="55"/>
              </a:cxn>
              <a:cxn ang="0">
                <a:pos x="119" y="55"/>
              </a:cxn>
              <a:cxn ang="0">
                <a:pos x="127" y="28"/>
              </a:cxn>
            </a:cxnLst>
            <a:rect l="0" t="0" r="r" b="b"/>
            <a:pathLst>
              <a:path w="127" h="55">
                <a:moveTo>
                  <a:pt x="127" y="28"/>
                </a:moveTo>
                <a:lnTo>
                  <a:pt x="127" y="28"/>
                </a:lnTo>
                <a:lnTo>
                  <a:pt x="114" y="23"/>
                </a:lnTo>
                <a:lnTo>
                  <a:pt x="99" y="16"/>
                </a:lnTo>
                <a:lnTo>
                  <a:pt x="85" y="10"/>
                </a:lnTo>
                <a:lnTo>
                  <a:pt x="69" y="3"/>
                </a:lnTo>
                <a:lnTo>
                  <a:pt x="51" y="0"/>
                </a:lnTo>
                <a:lnTo>
                  <a:pt x="33" y="0"/>
                </a:lnTo>
                <a:lnTo>
                  <a:pt x="16" y="8"/>
                </a:lnTo>
                <a:lnTo>
                  <a:pt x="0" y="22"/>
                </a:lnTo>
                <a:lnTo>
                  <a:pt x="22" y="38"/>
                </a:lnTo>
                <a:lnTo>
                  <a:pt x="30" y="30"/>
                </a:lnTo>
                <a:lnTo>
                  <a:pt x="39" y="26"/>
                </a:lnTo>
                <a:lnTo>
                  <a:pt x="49" y="26"/>
                </a:lnTo>
                <a:lnTo>
                  <a:pt x="61" y="29"/>
                </a:lnTo>
                <a:lnTo>
                  <a:pt x="75" y="34"/>
                </a:lnTo>
                <a:lnTo>
                  <a:pt x="89" y="40"/>
                </a:lnTo>
                <a:lnTo>
                  <a:pt x="104" y="48"/>
                </a:lnTo>
                <a:lnTo>
                  <a:pt x="119" y="55"/>
                </a:lnTo>
                <a:lnTo>
                  <a:pt x="119" y="55"/>
                </a:lnTo>
                <a:lnTo>
                  <a:pt x="127" y="2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6" name="Text Box 445"/>
          <p:cNvSpPr txBox="1">
            <a:spLocks noChangeArrowheads="1"/>
          </p:cNvSpPr>
          <p:nvPr/>
        </p:nvSpPr>
        <p:spPr bwMode="auto">
          <a:xfrm>
            <a:off x="3757613" y="1234386"/>
            <a:ext cx="1841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endParaRPr lang="sv-SE" sz="1200" b="1"/>
          </a:p>
        </p:txBody>
      </p:sp>
      <p:sp>
        <p:nvSpPr>
          <p:cNvPr id="447" name="Rectangle 446"/>
          <p:cNvSpPr>
            <a:spLocks noChangeArrowheads="1"/>
          </p:cNvSpPr>
          <p:nvPr/>
        </p:nvSpPr>
        <p:spPr bwMode="auto">
          <a:xfrm>
            <a:off x="6958013" y="5730186"/>
            <a:ext cx="76200" cy="76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8" name="Rectangle 447"/>
          <p:cNvSpPr>
            <a:spLocks noChangeArrowheads="1"/>
          </p:cNvSpPr>
          <p:nvPr/>
        </p:nvSpPr>
        <p:spPr bwMode="auto">
          <a:xfrm>
            <a:off x="3924300" y="4390336"/>
            <a:ext cx="76200" cy="76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9" name="Rectangle 448"/>
          <p:cNvSpPr>
            <a:spLocks noChangeArrowheads="1"/>
          </p:cNvSpPr>
          <p:nvPr/>
        </p:nvSpPr>
        <p:spPr bwMode="auto">
          <a:xfrm>
            <a:off x="3910013" y="3596586"/>
            <a:ext cx="76200" cy="76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" name="Rectangle 449"/>
          <p:cNvSpPr>
            <a:spLocks noChangeArrowheads="1"/>
          </p:cNvSpPr>
          <p:nvPr/>
        </p:nvSpPr>
        <p:spPr bwMode="auto">
          <a:xfrm>
            <a:off x="6805613" y="2148786"/>
            <a:ext cx="76200" cy="76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" name="Rectangle 450"/>
          <p:cNvSpPr>
            <a:spLocks noChangeArrowheads="1"/>
          </p:cNvSpPr>
          <p:nvPr/>
        </p:nvSpPr>
        <p:spPr bwMode="auto">
          <a:xfrm>
            <a:off x="5332413" y="2529786"/>
            <a:ext cx="101600" cy="96838"/>
          </a:xfrm>
          <a:prstGeom prst="rect">
            <a:avLst/>
          </a:prstGeom>
          <a:solidFill>
            <a:srgbClr val="FFFF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2" name="Rectangle 451"/>
          <p:cNvSpPr>
            <a:spLocks noChangeArrowheads="1"/>
          </p:cNvSpPr>
          <p:nvPr/>
        </p:nvSpPr>
        <p:spPr bwMode="auto">
          <a:xfrm>
            <a:off x="5205413" y="1843986"/>
            <a:ext cx="76200" cy="76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3" name="Rectangle 452"/>
          <p:cNvSpPr>
            <a:spLocks noChangeArrowheads="1"/>
          </p:cNvSpPr>
          <p:nvPr/>
        </p:nvSpPr>
        <p:spPr bwMode="auto">
          <a:xfrm>
            <a:off x="4914900" y="3094936"/>
            <a:ext cx="101600" cy="96838"/>
          </a:xfrm>
          <a:prstGeom prst="rect">
            <a:avLst/>
          </a:prstGeom>
          <a:solidFill>
            <a:srgbClr val="FFFF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4" name="Rectangle 453"/>
          <p:cNvSpPr>
            <a:spLocks noChangeArrowheads="1"/>
          </p:cNvSpPr>
          <p:nvPr/>
        </p:nvSpPr>
        <p:spPr bwMode="auto">
          <a:xfrm>
            <a:off x="4686300" y="3018736"/>
            <a:ext cx="101600" cy="96838"/>
          </a:xfrm>
          <a:prstGeom prst="rect">
            <a:avLst/>
          </a:prstGeom>
          <a:solidFill>
            <a:srgbClr val="FFFF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5" name="Rectangle 454"/>
          <p:cNvSpPr>
            <a:spLocks noChangeArrowheads="1"/>
          </p:cNvSpPr>
          <p:nvPr/>
        </p:nvSpPr>
        <p:spPr bwMode="auto">
          <a:xfrm>
            <a:off x="2081213" y="3139386"/>
            <a:ext cx="101600" cy="96838"/>
          </a:xfrm>
          <a:prstGeom prst="rect">
            <a:avLst/>
          </a:prstGeom>
          <a:solidFill>
            <a:srgbClr val="FFFF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8" name="Rectangle 457"/>
          <p:cNvSpPr>
            <a:spLocks noChangeArrowheads="1"/>
          </p:cNvSpPr>
          <p:nvPr/>
        </p:nvSpPr>
        <p:spPr bwMode="auto">
          <a:xfrm>
            <a:off x="3086100" y="1799536"/>
            <a:ext cx="76200" cy="76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9" name="Rectangle 458"/>
          <p:cNvSpPr>
            <a:spLocks noChangeArrowheads="1"/>
          </p:cNvSpPr>
          <p:nvPr/>
        </p:nvSpPr>
        <p:spPr bwMode="auto">
          <a:xfrm>
            <a:off x="7339013" y="5882586"/>
            <a:ext cx="76200" cy="76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" name="Text Box 459"/>
          <p:cNvSpPr txBox="1">
            <a:spLocks noChangeArrowheads="1"/>
          </p:cNvSpPr>
          <p:nvPr/>
        </p:nvSpPr>
        <p:spPr bwMode="auto">
          <a:xfrm>
            <a:off x="2628900" y="1875736"/>
            <a:ext cx="7175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 b="1"/>
              <a:t>Urumqi</a:t>
            </a:r>
          </a:p>
        </p:txBody>
      </p:sp>
      <p:sp>
        <p:nvSpPr>
          <p:cNvPr id="461" name="Text Box 460"/>
          <p:cNvSpPr txBox="1">
            <a:spLocks noChangeArrowheads="1"/>
          </p:cNvSpPr>
          <p:nvPr/>
        </p:nvSpPr>
        <p:spPr bwMode="auto">
          <a:xfrm>
            <a:off x="1866900" y="3247336"/>
            <a:ext cx="5572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 b="1"/>
              <a:t>Pune</a:t>
            </a:r>
          </a:p>
        </p:txBody>
      </p:sp>
      <p:sp>
        <p:nvSpPr>
          <p:cNvPr id="462" name="Text Box 461"/>
          <p:cNvSpPr txBox="1">
            <a:spLocks noChangeArrowheads="1"/>
          </p:cNvSpPr>
          <p:nvPr/>
        </p:nvSpPr>
        <p:spPr bwMode="auto">
          <a:xfrm>
            <a:off x="3162300" y="3552136"/>
            <a:ext cx="8270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 b="1"/>
              <a:t>Bangkok</a:t>
            </a:r>
          </a:p>
        </p:txBody>
      </p:sp>
      <p:sp>
        <p:nvSpPr>
          <p:cNvPr id="463" name="Text Box 462"/>
          <p:cNvSpPr txBox="1">
            <a:spLocks noChangeArrowheads="1"/>
          </p:cNvSpPr>
          <p:nvPr/>
        </p:nvSpPr>
        <p:spPr bwMode="auto">
          <a:xfrm>
            <a:off x="2857500" y="4390336"/>
            <a:ext cx="120967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 b="1"/>
              <a:t>Kuala Lumpur</a:t>
            </a:r>
          </a:p>
        </p:txBody>
      </p:sp>
      <p:sp>
        <p:nvSpPr>
          <p:cNvPr id="464" name="Rectangle 463"/>
          <p:cNvSpPr>
            <a:spLocks noChangeArrowheads="1"/>
          </p:cNvSpPr>
          <p:nvPr/>
        </p:nvSpPr>
        <p:spPr bwMode="auto">
          <a:xfrm>
            <a:off x="4229100" y="4466536"/>
            <a:ext cx="101600" cy="96838"/>
          </a:xfrm>
          <a:prstGeom prst="rect">
            <a:avLst/>
          </a:prstGeom>
          <a:solidFill>
            <a:srgbClr val="FFFF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5" name="Text Box 464"/>
          <p:cNvSpPr txBox="1">
            <a:spLocks noChangeArrowheads="1"/>
          </p:cNvSpPr>
          <p:nvPr/>
        </p:nvSpPr>
        <p:spPr bwMode="auto">
          <a:xfrm>
            <a:off x="4076700" y="4237936"/>
            <a:ext cx="93027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 b="1"/>
              <a:t>Singapore</a:t>
            </a:r>
          </a:p>
        </p:txBody>
      </p:sp>
      <p:sp>
        <p:nvSpPr>
          <p:cNvPr id="466" name="Rectangle 465"/>
          <p:cNvSpPr>
            <a:spLocks noChangeArrowheads="1"/>
          </p:cNvSpPr>
          <p:nvPr/>
        </p:nvSpPr>
        <p:spPr bwMode="auto">
          <a:xfrm>
            <a:off x="5600700" y="3780736"/>
            <a:ext cx="101600" cy="96838"/>
          </a:xfrm>
          <a:prstGeom prst="rect">
            <a:avLst/>
          </a:prstGeom>
          <a:solidFill>
            <a:srgbClr val="FFFF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7" name="Text Box 466"/>
          <p:cNvSpPr txBox="1">
            <a:spLocks noChangeArrowheads="1"/>
          </p:cNvSpPr>
          <p:nvPr/>
        </p:nvSpPr>
        <p:spPr bwMode="auto">
          <a:xfrm>
            <a:off x="5676900" y="3552136"/>
            <a:ext cx="6588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 b="1"/>
              <a:t>Manila</a:t>
            </a:r>
          </a:p>
        </p:txBody>
      </p:sp>
      <p:sp>
        <p:nvSpPr>
          <p:cNvPr id="468" name="Text Box 467"/>
          <p:cNvSpPr txBox="1">
            <a:spLocks noChangeArrowheads="1"/>
          </p:cNvSpPr>
          <p:nvPr/>
        </p:nvSpPr>
        <p:spPr bwMode="auto">
          <a:xfrm>
            <a:off x="4686300" y="3171136"/>
            <a:ext cx="100806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 b="1"/>
              <a:t>Hong Kong</a:t>
            </a:r>
          </a:p>
        </p:txBody>
      </p:sp>
      <p:sp>
        <p:nvSpPr>
          <p:cNvPr id="469" name="Text Box 468"/>
          <p:cNvSpPr txBox="1">
            <a:spLocks noChangeArrowheads="1"/>
          </p:cNvSpPr>
          <p:nvPr/>
        </p:nvSpPr>
        <p:spPr bwMode="auto">
          <a:xfrm>
            <a:off x="3695700" y="2866336"/>
            <a:ext cx="10255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 b="1"/>
              <a:t>Guangzhou</a:t>
            </a:r>
          </a:p>
        </p:txBody>
      </p:sp>
      <p:sp>
        <p:nvSpPr>
          <p:cNvPr id="470" name="Text Box 469"/>
          <p:cNvSpPr txBox="1">
            <a:spLocks noChangeArrowheads="1"/>
          </p:cNvSpPr>
          <p:nvPr/>
        </p:nvSpPr>
        <p:spPr bwMode="auto">
          <a:xfrm>
            <a:off x="4533900" y="2409136"/>
            <a:ext cx="87153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 b="1"/>
              <a:t>Shanghai</a:t>
            </a:r>
          </a:p>
        </p:txBody>
      </p:sp>
      <p:sp>
        <p:nvSpPr>
          <p:cNvPr id="471" name="Text Box 470"/>
          <p:cNvSpPr txBox="1">
            <a:spLocks noChangeArrowheads="1"/>
          </p:cNvSpPr>
          <p:nvPr/>
        </p:nvSpPr>
        <p:spPr bwMode="auto">
          <a:xfrm>
            <a:off x="4583113" y="1723336"/>
            <a:ext cx="69373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 b="1"/>
              <a:t>Beijing</a:t>
            </a:r>
          </a:p>
        </p:txBody>
      </p:sp>
      <p:sp>
        <p:nvSpPr>
          <p:cNvPr id="472" name="Text Box 471"/>
          <p:cNvSpPr txBox="1">
            <a:spLocks noChangeArrowheads="1"/>
          </p:cNvSpPr>
          <p:nvPr/>
        </p:nvSpPr>
        <p:spPr bwMode="auto">
          <a:xfrm>
            <a:off x="6819900" y="2256736"/>
            <a:ext cx="6334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 b="1"/>
              <a:t>Tokyo</a:t>
            </a:r>
          </a:p>
        </p:txBody>
      </p:sp>
      <p:sp>
        <p:nvSpPr>
          <p:cNvPr id="473" name="Rectangle 472"/>
          <p:cNvSpPr>
            <a:spLocks noChangeArrowheads="1"/>
          </p:cNvSpPr>
          <p:nvPr/>
        </p:nvSpPr>
        <p:spPr bwMode="auto">
          <a:xfrm>
            <a:off x="6438900" y="2332936"/>
            <a:ext cx="101600" cy="96838"/>
          </a:xfrm>
          <a:prstGeom prst="rect">
            <a:avLst/>
          </a:prstGeom>
          <a:solidFill>
            <a:srgbClr val="FFFF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4" name="Text Box 473"/>
          <p:cNvSpPr txBox="1">
            <a:spLocks noChangeArrowheads="1"/>
          </p:cNvSpPr>
          <p:nvPr/>
        </p:nvSpPr>
        <p:spPr bwMode="auto">
          <a:xfrm>
            <a:off x="6286500" y="2409136"/>
            <a:ext cx="63976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 b="1" dirty="0"/>
              <a:t>Osaka</a:t>
            </a:r>
          </a:p>
        </p:txBody>
      </p:sp>
      <p:sp>
        <p:nvSpPr>
          <p:cNvPr id="475" name="Text Box 474"/>
          <p:cNvSpPr txBox="1">
            <a:spLocks noChangeArrowheads="1"/>
          </p:cNvSpPr>
          <p:nvPr/>
        </p:nvSpPr>
        <p:spPr bwMode="auto">
          <a:xfrm>
            <a:off x="6286500" y="5685736"/>
            <a:ext cx="7254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 b="1"/>
              <a:t>Sydney</a:t>
            </a:r>
          </a:p>
        </p:txBody>
      </p:sp>
      <p:sp>
        <p:nvSpPr>
          <p:cNvPr id="476" name="Text Box 475"/>
          <p:cNvSpPr txBox="1">
            <a:spLocks noChangeArrowheads="1"/>
          </p:cNvSpPr>
          <p:nvPr/>
        </p:nvSpPr>
        <p:spPr bwMode="auto">
          <a:xfrm>
            <a:off x="7124700" y="5914336"/>
            <a:ext cx="8699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 b="1"/>
              <a:t>Auckland</a:t>
            </a:r>
          </a:p>
        </p:txBody>
      </p:sp>
      <p:sp>
        <p:nvSpPr>
          <p:cNvPr id="477" name="Text Box 476"/>
          <p:cNvSpPr txBox="1">
            <a:spLocks noChangeArrowheads="1"/>
          </p:cNvSpPr>
          <p:nvPr/>
        </p:nvSpPr>
        <p:spPr bwMode="auto">
          <a:xfrm>
            <a:off x="251520" y="4776396"/>
            <a:ext cx="3877985" cy="18158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 b="1" dirty="0" smtClean="0">
                <a:solidFill>
                  <a:srgbClr val="000000"/>
                </a:solidFill>
                <a:latin typeface="Tahoma" pitchFamily="34" charset="0"/>
              </a:rPr>
              <a:t>JBT </a:t>
            </a:r>
            <a:r>
              <a:rPr lang="en-US" sz="1600" b="1" dirty="0" err="1" smtClean="0">
                <a:solidFill>
                  <a:srgbClr val="000000"/>
                </a:solidFill>
                <a:latin typeface="Tahoma" pitchFamily="34" charset="0"/>
              </a:rPr>
              <a:t>FoodTech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bg-BG" sz="1600" b="1" dirty="0" smtClean="0">
                <a:solidFill>
                  <a:srgbClr val="000000"/>
                </a:solidFill>
                <a:latin typeface="Tahoma" pitchFamily="34" charset="0"/>
              </a:rPr>
              <a:t>персонал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</a:rPr>
              <a:t>		</a:t>
            </a:r>
          </a:p>
          <a:p>
            <a:pPr algn="l" eaLnBrk="0" hangingPunct="0"/>
            <a:r>
              <a:rPr lang="bg-BG" sz="1600" dirty="0" smtClean="0">
                <a:solidFill>
                  <a:srgbClr val="000000"/>
                </a:solidFill>
                <a:latin typeface="Tahoma" pitchFamily="34" charset="0"/>
              </a:rPr>
              <a:t>Продажба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</a:rPr>
              <a:t>&amp; </a:t>
            </a:r>
            <a:r>
              <a:rPr lang="bg-BG" sz="1600" dirty="0" smtClean="0">
                <a:solidFill>
                  <a:srgbClr val="000000"/>
                </a:solidFill>
                <a:latin typeface="Tahoma" pitchFamily="34" charset="0"/>
              </a:rPr>
              <a:t>Маркетинг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</a:rPr>
              <a:t>36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</a:rPr>
              <a:t>	</a:t>
            </a:r>
          </a:p>
          <a:p>
            <a:pPr algn="l" eaLnBrk="0" hangingPunct="0"/>
            <a:r>
              <a:rPr lang="bg-BG" sz="1600" dirty="0" smtClean="0">
                <a:solidFill>
                  <a:srgbClr val="000000"/>
                </a:solidFill>
                <a:latin typeface="Tahoma" pitchFamily="34" charset="0"/>
              </a:rPr>
              <a:t>Продажби	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</a:rPr>
              <a:t>23</a:t>
            </a:r>
            <a:endParaRPr lang="en-US" sz="1600" dirty="0">
              <a:solidFill>
                <a:srgbClr val="000000"/>
              </a:solidFill>
              <a:latin typeface="Tahoma" pitchFamily="34" charset="0"/>
            </a:endParaRPr>
          </a:p>
          <a:p>
            <a:pPr algn="l" eaLnBrk="0" hangingPunct="0"/>
            <a:r>
              <a:rPr lang="bg-BG" sz="1600" dirty="0" smtClean="0">
                <a:solidFill>
                  <a:srgbClr val="000000"/>
                </a:solidFill>
                <a:latin typeface="Tahoma" pitchFamily="34" charset="0"/>
              </a:rPr>
              <a:t>Сервиз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</a:rPr>
              <a:t>&amp; </a:t>
            </a:r>
            <a:r>
              <a:rPr lang="bg-BG" sz="1600" dirty="0" smtClean="0">
                <a:solidFill>
                  <a:srgbClr val="000000"/>
                </a:solidFill>
                <a:latin typeface="Tahoma" pitchFamily="34" charset="0"/>
              </a:rPr>
              <a:t>Техника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</a:rPr>
              <a:t>		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</a:rPr>
              <a:t>56</a:t>
            </a:r>
          </a:p>
          <a:p>
            <a:pPr algn="l" eaLnBrk="0" hangingPunct="0"/>
            <a:r>
              <a:rPr lang="bg-BG" sz="1600" dirty="0" smtClean="0">
                <a:solidFill>
                  <a:srgbClr val="000000"/>
                </a:solidFill>
                <a:latin typeface="Tahoma" pitchFamily="34" charset="0"/>
              </a:rPr>
              <a:t>Операции	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</a:rPr>
              <a:t>	17</a:t>
            </a:r>
            <a:endParaRPr lang="en-US" sz="1600" dirty="0">
              <a:solidFill>
                <a:srgbClr val="000000"/>
              </a:solidFill>
              <a:latin typeface="Tahoma" pitchFamily="34" charset="0"/>
            </a:endParaRPr>
          </a:p>
          <a:p>
            <a:pPr algn="l" eaLnBrk="0" hangingPunct="0"/>
            <a:r>
              <a:rPr lang="bg-BG" sz="1600" u="sng" dirty="0" smtClean="0">
                <a:solidFill>
                  <a:srgbClr val="000000"/>
                </a:solidFill>
                <a:latin typeface="Tahoma" pitchFamily="34" charset="0"/>
              </a:rPr>
              <a:t>Администрация</a:t>
            </a:r>
            <a:r>
              <a:rPr lang="en-US" sz="1600" u="sng" dirty="0">
                <a:solidFill>
                  <a:srgbClr val="000000"/>
                </a:solidFill>
                <a:latin typeface="Tahoma" pitchFamily="34" charset="0"/>
              </a:rPr>
              <a:t>		</a:t>
            </a:r>
            <a:r>
              <a:rPr lang="en-US" sz="1600" u="sng" dirty="0" smtClean="0">
                <a:solidFill>
                  <a:srgbClr val="000000"/>
                </a:solidFill>
                <a:latin typeface="Tahoma" pitchFamily="34" charset="0"/>
              </a:rPr>
              <a:t>29     </a:t>
            </a:r>
            <a:endParaRPr lang="en-US" sz="1600" u="sng" dirty="0">
              <a:solidFill>
                <a:srgbClr val="000000"/>
              </a:solidFill>
              <a:latin typeface="Tahoma" pitchFamily="34" charset="0"/>
            </a:endParaRPr>
          </a:p>
          <a:p>
            <a:pPr algn="l" eaLnBrk="0" hangingPunct="0"/>
            <a:r>
              <a:rPr lang="bg-BG" sz="1600" b="1" dirty="0" smtClean="0">
                <a:solidFill>
                  <a:srgbClr val="000000"/>
                </a:solidFill>
                <a:latin typeface="Tahoma" pitchFamily="34" charset="0"/>
              </a:rPr>
              <a:t>Общо</a:t>
            </a:r>
            <a:r>
              <a:rPr lang="en-US" sz="1600" b="1" dirty="0">
                <a:solidFill>
                  <a:srgbClr val="000000"/>
                </a:solidFill>
                <a:latin typeface="Tahoma" pitchFamily="34" charset="0"/>
              </a:rPr>
              <a:t>		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4" charset="0"/>
              </a:rPr>
              <a:t>	161</a:t>
            </a:r>
            <a:endParaRPr lang="en-US" sz="16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78" name="Rectangle 477"/>
          <p:cNvSpPr>
            <a:spLocks noChangeArrowheads="1"/>
          </p:cNvSpPr>
          <p:nvPr/>
        </p:nvSpPr>
        <p:spPr bwMode="auto">
          <a:xfrm>
            <a:off x="4367213" y="3923611"/>
            <a:ext cx="101600" cy="96838"/>
          </a:xfrm>
          <a:prstGeom prst="rect">
            <a:avLst/>
          </a:prstGeom>
          <a:solidFill>
            <a:srgbClr val="FFFF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9" name="Text Box 478"/>
          <p:cNvSpPr txBox="1">
            <a:spLocks noChangeArrowheads="1"/>
          </p:cNvSpPr>
          <p:nvPr/>
        </p:nvSpPr>
        <p:spPr bwMode="auto">
          <a:xfrm>
            <a:off x="3949700" y="3999811"/>
            <a:ext cx="14065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 b="1"/>
              <a:t>Ho Chi Minh City</a:t>
            </a:r>
          </a:p>
        </p:txBody>
      </p:sp>
      <p:sp>
        <p:nvSpPr>
          <p:cNvPr id="480" name="Rectangle 472"/>
          <p:cNvSpPr>
            <a:spLocks noChangeArrowheads="1"/>
          </p:cNvSpPr>
          <p:nvPr/>
        </p:nvSpPr>
        <p:spPr bwMode="auto">
          <a:xfrm>
            <a:off x="5854314" y="2116852"/>
            <a:ext cx="101600" cy="96838"/>
          </a:xfrm>
          <a:prstGeom prst="rect">
            <a:avLst/>
          </a:prstGeom>
          <a:solidFill>
            <a:srgbClr val="FFFF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" name="Text Box 473"/>
          <p:cNvSpPr txBox="1">
            <a:spLocks noChangeArrowheads="1"/>
          </p:cNvSpPr>
          <p:nvPr/>
        </p:nvSpPr>
        <p:spPr bwMode="auto">
          <a:xfrm>
            <a:off x="5910544" y="1823377"/>
            <a:ext cx="604653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 b="1" dirty="0" smtClean="0"/>
              <a:t>Seoul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38970801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bg-BG" dirty="0" smtClean="0"/>
              <a:t>Присъствие в Азия</a:t>
            </a:r>
            <a:endParaRPr lang="sv-SE" dirty="0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14438" y="1000125"/>
            <a:ext cx="7143750" cy="4678363"/>
            <a:chOff x="432" y="869"/>
            <a:chExt cx="4068" cy="2587"/>
          </a:xfrm>
        </p:grpSpPr>
        <p:sp>
          <p:nvSpPr>
            <p:cNvPr id="32775" name="Text Box 6"/>
            <p:cNvSpPr txBox="1">
              <a:spLocks noChangeArrowheads="1"/>
            </p:cNvSpPr>
            <p:nvPr/>
          </p:nvSpPr>
          <p:spPr bwMode="auto">
            <a:xfrm>
              <a:off x="2688" y="1797"/>
              <a:ext cx="464" cy="17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Taiwan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432" y="869"/>
              <a:ext cx="4068" cy="2587"/>
              <a:chOff x="432" y="869"/>
              <a:chExt cx="4068" cy="2587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432" y="869"/>
                <a:ext cx="4068" cy="2587"/>
                <a:chOff x="432" y="869"/>
                <a:chExt cx="4068" cy="2587"/>
              </a:xfrm>
            </p:grpSpPr>
            <p:sp>
              <p:nvSpPr>
                <p:cNvPr id="32779" name="Freeform 9"/>
                <p:cNvSpPr>
                  <a:spLocks/>
                </p:cNvSpPr>
                <p:nvPr/>
              </p:nvSpPr>
              <p:spPr bwMode="auto">
                <a:xfrm>
                  <a:off x="3105" y="2534"/>
                  <a:ext cx="40" cy="3"/>
                </a:xfrm>
                <a:custGeom>
                  <a:avLst/>
                  <a:gdLst>
                    <a:gd name="T0" fmla="*/ 0 w 49"/>
                    <a:gd name="T1" fmla="*/ 0 h 3"/>
                    <a:gd name="T2" fmla="*/ 3 w 49"/>
                    <a:gd name="T3" fmla="*/ 0 h 3"/>
                    <a:gd name="T4" fmla="*/ 8 w 49"/>
                    <a:gd name="T5" fmla="*/ 0 h 3"/>
                    <a:gd name="T6" fmla="*/ 11 w 49"/>
                    <a:gd name="T7" fmla="*/ 0 h 3"/>
                    <a:gd name="T8" fmla="*/ 16 w 49"/>
                    <a:gd name="T9" fmla="*/ 0 h 3"/>
                    <a:gd name="T10" fmla="*/ 19 w 49"/>
                    <a:gd name="T11" fmla="*/ 0 h 3"/>
                    <a:gd name="T12" fmla="*/ 23 w 49"/>
                    <a:gd name="T13" fmla="*/ 0 h 3"/>
                    <a:gd name="T14" fmla="*/ 27 w 49"/>
                    <a:gd name="T15" fmla="*/ 0 h 3"/>
                    <a:gd name="T16" fmla="*/ 30 w 49"/>
                    <a:gd name="T17" fmla="*/ 0 h 3"/>
                    <a:gd name="T18" fmla="*/ 30 w 49"/>
                    <a:gd name="T19" fmla="*/ 1 h 3"/>
                    <a:gd name="T20" fmla="*/ 31 w 49"/>
                    <a:gd name="T21" fmla="*/ 2 h 3"/>
                    <a:gd name="T22" fmla="*/ 32 w 49"/>
                    <a:gd name="T23" fmla="*/ 2 h 3"/>
                    <a:gd name="T24" fmla="*/ 28 w 49"/>
                    <a:gd name="T25" fmla="*/ 2 h 3"/>
                    <a:gd name="T26" fmla="*/ 24 w 49"/>
                    <a:gd name="T27" fmla="*/ 2 h 3"/>
                    <a:gd name="T28" fmla="*/ 20 w 49"/>
                    <a:gd name="T29" fmla="*/ 2 h 3"/>
                    <a:gd name="T30" fmla="*/ 16 w 49"/>
                    <a:gd name="T31" fmla="*/ 2 h 3"/>
                    <a:gd name="T32" fmla="*/ 11 w 49"/>
                    <a:gd name="T33" fmla="*/ 1 h 3"/>
                    <a:gd name="T34" fmla="*/ 8 w 49"/>
                    <a:gd name="T35" fmla="*/ 1 h 3"/>
                    <a:gd name="T36" fmla="*/ 4 w 49"/>
                    <a:gd name="T37" fmla="*/ 0 h 3"/>
                    <a:gd name="T38" fmla="*/ 0 w 49"/>
                    <a:gd name="T39" fmla="*/ 0 h 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9"/>
                    <a:gd name="T61" fmla="*/ 0 h 3"/>
                    <a:gd name="T62" fmla="*/ 49 w 49"/>
                    <a:gd name="T63" fmla="*/ 3 h 3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9" h="3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23" y="0"/>
                      </a:lnTo>
                      <a:lnTo>
                        <a:pt x="28" y="0"/>
                      </a:lnTo>
                      <a:lnTo>
                        <a:pt x="34" y="0"/>
                      </a:lnTo>
                      <a:lnTo>
                        <a:pt x="40" y="0"/>
                      </a:lnTo>
                      <a:lnTo>
                        <a:pt x="45" y="0"/>
                      </a:lnTo>
                      <a:lnTo>
                        <a:pt x="45" y="1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2" y="2"/>
                      </a:lnTo>
                      <a:lnTo>
                        <a:pt x="35" y="2"/>
                      </a:lnTo>
                      <a:lnTo>
                        <a:pt x="30" y="2"/>
                      </a:lnTo>
                      <a:lnTo>
                        <a:pt x="24" y="2"/>
                      </a:lnTo>
                      <a:lnTo>
                        <a:pt x="17" y="1"/>
                      </a:lnTo>
                      <a:lnTo>
                        <a:pt x="12" y="1"/>
                      </a:ln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80" name="Freeform 10"/>
                <p:cNvSpPr>
                  <a:spLocks/>
                </p:cNvSpPr>
                <p:nvPr/>
              </p:nvSpPr>
              <p:spPr bwMode="auto">
                <a:xfrm>
                  <a:off x="2770" y="2394"/>
                  <a:ext cx="12" cy="2"/>
                </a:xfrm>
                <a:custGeom>
                  <a:avLst/>
                  <a:gdLst>
                    <a:gd name="T0" fmla="*/ 9 w 15"/>
                    <a:gd name="T1" fmla="*/ 0 h 3"/>
                    <a:gd name="T2" fmla="*/ 8 w 15"/>
                    <a:gd name="T3" fmla="*/ 0 h 3"/>
                    <a:gd name="T4" fmla="*/ 6 w 15"/>
                    <a:gd name="T5" fmla="*/ 0 h 3"/>
                    <a:gd name="T6" fmla="*/ 5 w 15"/>
                    <a:gd name="T7" fmla="*/ 0 h 3"/>
                    <a:gd name="T8" fmla="*/ 3 w 15"/>
                    <a:gd name="T9" fmla="*/ 0 h 3"/>
                    <a:gd name="T10" fmla="*/ 2 w 15"/>
                    <a:gd name="T11" fmla="*/ 0 h 3"/>
                    <a:gd name="T12" fmla="*/ 1 w 15"/>
                    <a:gd name="T13" fmla="*/ 0 h 3"/>
                    <a:gd name="T14" fmla="*/ 0 w 15"/>
                    <a:gd name="T15" fmla="*/ 0 h 3"/>
                    <a:gd name="T16" fmla="*/ 0 w 15"/>
                    <a:gd name="T17" fmla="*/ 1 h 3"/>
                    <a:gd name="T18" fmla="*/ 0 w 15"/>
                    <a:gd name="T19" fmla="*/ 1 h 3"/>
                    <a:gd name="T20" fmla="*/ 1 w 15"/>
                    <a:gd name="T21" fmla="*/ 1 h 3"/>
                    <a:gd name="T22" fmla="*/ 2 w 15"/>
                    <a:gd name="T23" fmla="*/ 1 h 3"/>
                    <a:gd name="T24" fmla="*/ 3 w 15"/>
                    <a:gd name="T25" fmla="*/ 1 h 3"/>
                    <a:gd name="T26" fmla="*/ 5 w 15"/>
                    <a:gd name="T27" fmla="*/ 1 h 3"/>
                    <a:gd name="T28" fmla="*/ 6 w 15"/>
                    <a:gd name="T29" fmla="*/ 1 h 3"/>
                    <a:gd name="T30" fmla="*/ 8 w 15"/>
                    <a:gd name="T31" fmla="*/ 1 h 3"/>
                    <a:gd name="T32" fmla="*/ 9 w 15"/>
                    <a:gd name="T33" fmla="*/ 0 h 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3"/>
                    <a:gd name="T53" fmla="*/ 15 w 15"/>
                    <a:gd name="T54" fmla="*/ 3 h 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3">
                      <a:moveTo>
                        <a:pt x="14" y="0"/>
                      </a:move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2" y="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81" name="Freeform 11"/>
                <p:cNvSpPr>
                  <a:spLocks/>
                </p:cNvSpPr>
                <p:nvPr/>
              </p:nvSpPr>
              <p:spPr bwMode="auto">
                <a:xfrm>
                  <a:off x="2735" y="2415"/>
                  <a:ext cx="3" cy="9"/>
                </a:xfrm>
                <a:custGeom>
                  <a:avLst/>
                  <a:gdLst>
                    <a:gd name="T0" fmla="*/ 2 w 4"/>
                    <a:gd name="T1" fmla="*/ 1 h 13"/>
                    <a:gd name="T2" fmla="*/ 1 w 4"/>
                    <a:gd name="T3" fmla="*/ 1 h 13"/>
                    <a:gd name="T4" fmla="*/ 1 w 4"/>
                    <a:gd name="T5" fmla="*/ 2 h 13"/>
                    <a:gd name="T6" fmla="*/ 0 w 4"/>
                    <a:gd name="T7" fmla="*/ 3 h 13"/>
                    <a:gd name="T8" fmla="*/ 0 w 4"/>
                    <a:gd name="T9" fmla="*/ 3 h 13"/>
                    <a:gd name="T10" fmla="*/ 0 w 4"/>
                    <a:gd name="T11" fmla="*/ 4 h 13"/>
                    <a:gd name="T12" fmla="*/ 0 w 4"/>
                    <a:gd name="T13" fmla="*/ 5 h 13"/>
                    <a:gd name="T14" fmla="*/ 1 w 4"/>
                    <a:gd name="T15" fmla="*/ 6 h 13"/>
                    <a:gd name="T16" fmla="*/ 2 w 4"/>
                    <a:gd name="T17" fmla="*/ 6 h 13"/>
                    <a:gd name="T18" fmla="*/ 2 w 4"/>
                    <a:gd name="T19" fmla="*/ 6 h 13"/>
                    <a:gd name="T20" fmla="*/ 2 w 4"/>
                    <a:gd name="T21" fmla="*/ 4 h 13"/>
                    <a:gd name="T22" fmla="*/ 2 w 4"/>
                    <a:gd name="T23" fmla="*/ 3 h 13"/>
                    <a:gd name="T24" fmla="*/ 2 w 4"/>
                    <a:gd name="T25" fmla="*/ 3 h 13"/>
                    <a:gd name="T26" fmla="*/ 2 w 4"/>
                    <a:gd name="T27" fmla="*/ 2 h 13"/>
                    <a:gd name="T28" fmla="*/ 2 w 4"/>
                    <a:gd name="T29" fmla="*/ 1 h 13"/>
                    <a:gd name="T30" fmla="*/ 2 w 4"/>
                    <a:gd name="T31" fmla="*/ 1 h 13"/>
                    <a:gd name="T32" fmla="*/ 2 w 4"/>
                    <a:gd name="T33" fmla="*/ 0 h 13"/>
                    <a:gd name="T34" fmla="*/ 2 w 4"/>
                    <a:gd name="T35" fmla="*/ 1 h 13"/>
                    <a:gd name="T36" fmla="*/ 2 w 4"/>
                    <a:gd name="T37" fmla="*/ 1 h 13"/>
                    <a:gd name="T38" fmla="*/ 2 w 4"/>
                    <a:gd name="T39" fmla="*/ 1 h 1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"/>
                    <a:gd name="T61" fmla="*/ 0 h 13"/>
                    <a:gd name="T62" fmla="*/ 4 w 4"/>
                    <a:gd name="T63" fmla="*/ 13 h 13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" h="13">
                      <a:moveTo>
                        <a:pt x="2" y="2"/>
                      </a:moveTo>
                      <a:lnTo>
                        <a:pt x="1" y="3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1" y="11"/>
                      </a:lnTo>
                      <a:lnTo>
                        <a:pt x="2" y="12"/>
                      </a:lnTo>
                      <a:lnTo>
                        <a:pt x="2" y="11"/>
                      </a:lnTo>
                      <a:lnTo>
                        <a:pt x="2" y="9"/>
                      </a:lnTo>
                      <a:lnTo>
                        <a:pt x="2" y="7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82" name="Freeform 12"/>
                <p:cNvSpPr>
                  <a:spLocks/>
                </p:cNvSpPr>
                <p:nvPr/>
              </p:nvSpPr>
              <p:spPr bwMode="auto">
                <a:xfrm>
                  <a:off x="2930" y="2452"/>
                  <a:ext cx="1" cy="3"/>
                </a:xfrm>
                <a:custGeom>
                  <a:avLst/>
                  <a:gdLst>
                    <a:gd name="T0" fmla="*/ 1 w 2"/>
                    <a:gd name="T1" fmla="*/ 1 h 4"/>
                    <a:gd name="T2" fmla="*/ 0 w 2"/>
                    <a:gd name="T3" fmla="*/ 1 h 4"/>
                    <a:gd name="T4" fmla="*/ 0 w 2"/>
                    <a:gd name="T5" fmla="*/ 2 h 4"/>
                    <a:gd name="T6" fmla="*/ 0 w 2"/>
                    <a:gd name="T7" fmla="*/ 2 h 4"/>
                    <a:gd name="T8" fmla="*/ 1 w 2"/>
                    <a:gd name="T9" fmla="*/ 2 h 4"/>
                    <a:gd name="T10" fmla="*/ 1 w 2"/>
                    <a:gd name="T11" fmla="*/ 2 h 4"/>
                    <a:gd name="T12" fmla="*/ 1 w 2"/>
                    <a:gd name="T13" fmla="*/ 1 h 4"/>
                    <a:gd name="T14" fmla="*/ 1 w 2"/>
                    <a:gd name="T15" fmla="*/ 0 h 4"/>
                    <a:gd name="T16" fmla="*/ 1 w 2"/>
                    <a:gd name="T17" fmla="*/ 1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"/>
                    <a:gd name="T28" fmla="*/ 0 h 4"/>
                    <a:gd name="T29" fmla="*/ 2 w 2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" h="4">
                      <a:moveTo>
                        <a:pt x="1" y="1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83" name="Freeform 13"/>
                <p:cNvSpPr>
                  <a:spLocks/>
                </p:cNvSpPr>
                <p:nvPr/>
              </p:nvSpPr>
              <p:spPr bwMode="auto">
                <a:xfrm>
                  <a:off x="3003" y="2816"/>
                  <a:ext cx="10" cy="4"/>
                </a:xfrm>
                <a:custGeom>
                  <a:avLst/>
                  <a:gdLst>
                    <a:gd name="T0" fmla="*/ 1 w 11"/>
                    <a:gd name="T1" fmla="*/ 2 h 5"/>
                    <a:gd name="T2" fmla="*/ 1 w 11"/>
                    <a:gd name="T3" fmla="*/ 2 h 5"/>
                    <a:gd name="T4" fmla="*/ 0 w 11"/>
                    <a:gd name="T5" fmla="*/ 2 h 5"/>
                    <a:gd name="T6" fmla="*/ 1 w 11"/>
                    <a:gd name="T7" fmla="*/ 1 h 5"/>
                    <a:gd name="T8" fmla="*/ 2 w 11"/>
                    <a:gd name="T9" fmla="*/ 0 h 5"/>
                    <a:gd name="T10" fmla="*/ 3 w 11"/>
                    <a:gd name="T11" fmla="*/ 0 h 5"/>
                    <a:gd name="T12" fmla="*/ 4 w 11"/>
                    <a:gd name="T13" fmla="*/ 0 h 5"/>
                    <a:gd name="T14" fmla="*/ 5 w 11"/>
                    <a:gd name="T15" fmla="*/ 0 h 5"/>
                    <a:gd name="T16" fmla="*/ 5 w 11"/>
                    <a:gd name="T17" fmla="*/ 1 h 5"/>
                    <a:gd name="T18" fmla="*/ 6 w 11"/>
                    <a:gd name="T19" fmla="*/ 1 h 5"/>
                    <a:gd name="T20" fmla="*/ 7 w 11"/>
                    <a:gd name="T21" fmla="*/ 2 h 5"/>
                    <a:gd name="T22" fmla="*/ 8 w 11"/>
                    <a:gd name="T23" fmla="*/ 2 h 5"/>
                    <a:gd name="T24" fmla="*/ 7 w 11"/>
                    <a:gd name="T25" fmla="*/ 2 h 5"/>
                    <a:gd name="T26" fmla="*/ 6 w 11"/>
                    <a:gd name="T27" fmla="*/ 2 h 5"/>
                    <a:gd name="T28" fmla="*/ 6 w 11"/>
                    <a:gd name="T29" fmla="*/ 2 h 5"/>
                    <a:gd name="T30" fmla="*/ 5 w 11"/>
                    <a:gd name="T31" fmla="*/ 2 h 5"/>
                    <a:gd name="T32" fmla="*/ 4 w 11"/>
                    <a:gd name="T33" fmla="*/ 2 h 5"/>
                    <a:gd name="T34" fmla="*/ 3 w 11"/>
                    <a:gd name="T35" fmla="*/ 2 h 5"/>
                    <a:gd name="T36" fmla="*/ 1 w 11"/>
                    <a:gd name="T37" fmla="*/ 2 h 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5"/>
                    <a:gd name="T59" fmla="*/ 11 w 11"/>
                    <a:gd name="T60" fmla="*/ 5 h 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5">
                      <a:moveTo>
                        <a:pt x="1" y="4"/>
                      </a:move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8" y="1"/>
                      </a:lnTo>
                      <a:lnTo>
                        <a:pt x="9" y="2"/>
                      </a:lnTo>
                      <a:lnTo>
                        <a:pt x="10" y="2"/>
                      </a:lnTo>
                      <a:lnTo>
                        <a:pt x="9" y="3"/>
                      </a:lnTo>
                      <a:lnTo>
                        <a:pt x="8" y="3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84" name="Freeform 14"/>
                <p:cNvSpPr>
                  <a:spLocks/>
                </p:cNvSpPr>
                <p:nvPr/>
              </p:nvSpPr>
              <p:spPr bwMode="auto">
                <a:xfrm>
                  <a:off x="3066" y="2839"/>
                  <a:ext cx="6" cy="1"/>
                </a:xfrm>
                <a:custGeom>
                  <a:avLst/>
                  <a:gdLst>
                    <a:gd name="T0" fmla="*/ 0 w 8"/>
                    <a:gd name="T1" fmla="*/ 1 h 2"/>
                    <a:gd name="T2" fmla="*/ 1 w 8"/>
                    <a:gd name="T3" fmla="*/ 1 h 2"/>
                    <a:gd name="T4" fmla="*/ 2 w 8"/>
                    <a:gd name="T5" fmla="*/ 1 h 2"/>
                    <a:gd name="T6" fmla="*/ 2 w 8"/>
                    <a:gd name="T7" fmla="*/ 1 h 2"/>
                    <a:gd name="T8" fmla="*/ 2 w 8"/>
                    <a:gd name="T9" fmla="*/ 1 h 2"/>
                    <a:gd name="T10" fmla="*/ 3 w 8"/>
                    <a:gd name="T11" fmla="*/ 1 h 2"/>
                    <a:gd name="T12" fmla="*/ 3 w 8"/>
                    <a:gd name="T13" fmla="*/ 1 h 2"/>
                    <a:gd name="T14" fmla="*/ 4 w 8"/>
                    <a:gd name="T15" fmla="*/ 1 h 2"/>
                    <a:gd name="T16" fmla="*/ 3 w 8"/>
                    <a:gd name="T17" fmla="*/ 0 h 2"/>
                    <a:gd name="T18" fmla="*/ 3 w 8"/>
                    <a:gd name="T19" fmla="*/ 0 h 2"/>
                    <a:gd name="T20" fmla="*/ 2 w 8"/>
                    <a:gd name="T21" fmla="*/ 0 h 2"/>
                    <a:gd name="T22" fmla="*/ 0 w 8"/>
                    <a:gd name="T23" fmla="*/ 1 h 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2"/>
                    <a:gd name="T38" fmla="*/ 8 w 8"/>
                    <a:gd name="T39" fmla="*/ 2 h 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2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85" name="Freeform 15"/>
                <p:cNvSpPr>
                  <a:spLocks/>
                </p:cNvSpPr>
                <p:nvPr/>
              </p:nvSpPr>
              <p:spPr bwMode="auto">
                <a:xfrm>
                  <a:off x="2714" y="2845"/>
                  <a:ext cx="7" cy="5"/>
                </a:xfrm>
                <a:custGeom>
                  <a:avLst/>
                  <a:gdLst>
                    <a:gd name="T0" fmla="*/ 5 w 8"/>
                    <a:gd name="T1" fmla="*/ 1 h 7"/>
                    <a:gd name="T2" fmla="*/ 4 w 8"/>
                    <a:gd name="T3" fmla="*/ 1 h 7"/>
                    <a:gd name="T4" fmla="*/ 4 w 8"/>
                    <a:gd name="T5" fmla="*/ 0 h 7"/>
                    <a:gd name="T6" fmla="*/ 3 w 8"/>
                    <a:gd name="T7" fmla="*/ 0 h 7"/>
                    <a:gd name="T8" fmla="*/ 2 w 8"/>
                    <a:gd name="T9" fmla="*/ 1 h 7"/>
                    <a:gd name="T10" fmla="*/ 0 w 8"/>
                    <a:gd name="T11" fmla="*/ 1 h 7"/>
                    <a:gd name="T12" fmla="*/ 0 w 8"/>
                    <a:gd name="T13" fmla="*/ 2 h 7"/>
                    <a:gd name="T14" fmla="*/ 1 w 8"/>
                    <a:gd name="T15" fmla="*/ 3 h 7"/>
                    <a:gd name="T16" fmla="*/ 3 w 8"/>
                    <a:gd name="T17" fmla="*/ 3 h 7"/>
                    <a:gd name="T18" fmla="*/ 4 w 8"/>
                    <a:gd name="T19" fmla="*/ 3 h 7"/>
                    <a:gd name="T20" fmla="*/ 4 w 8"/>
                    <a:gd name="T21" fmla="*/ 3 h 7"/>
                    <a:gd name="T22" fmla="*/ 4 w 8"/>
                    <a:gd name="T23" fmla="*/ 3 h 7"/>
                    <a:gd name="T24" fmla="*/ 5 w 8"/>
                    <a:gd name="T25" fmla="*/ 3 h 7"/>
                    <a:gd name="T26" fmla="*/ 5 w 8"/>
                    <a:gd name="T27" fmla="*/ 2 h 7"/>
                    <a:gd name="T28" fmla="*/ 5 w 8"/>
                    <a:gd name="T29" fmla="*/ 1 h 7"/>
                    <a:gd name="T30" fmla="*/ 5 w 8"/>
                    <a:gd name="T31" fmla="*/ 1 h 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"/>
                    <a:gd name="T49" fmla="*/ 0 h 7"/>
                    <a:gd name="T50" fmla="*/ 8 w 8"/>
                    <a:gd name="T51" fmla="*/ 7 h 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" h="7">
                      <a:moveTo>
                        <a:pt x="7" y="2"/>
                      </a:move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1" y="5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5" y="6"/>
                      </a:lnTo>
                      <a:lnTo>
                        <a:pt x="6" y="6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7" y="3"/>
                      </a:lnTo>
                      <a:lnTo>
                        <a:pt x="7" y="2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86" name="Freeform 16"/>
                <p:cNvSpPr>
                  <a:spLocks/>
                </p:cNvSpPr>
                <p:nvPr/>
              </p:nvSpPr>
              <p:spPr bwMode="auto">
                <a:xfrm>
                  <a:off x="2898" y="2293"/>
                  <a:ext cx="11" cy="3"/>
                </a:xfrm>
                <a:custGeom>
                  <a:avLst/>
                  <a:gdLst>
                    <a:gd name="T0" fmla="*/ 6 w 13"/>
                    <a:gd name="T1" fmla="*/ 0 h 4"/>
                    <a:gd name="T2" fmla="*/ 5 w 13"/>
                    <a:gd name="T3" fmla="*/ 1 h 4"/>
                    <a:gd name="T4" fmla="*/ 4 w 13"/>
                    <a:gd name="T5" fmla="*/ 1 h 4"/>
                    <a:gd name="T6" fmla="*/ 3 w 13"/>
                    <a:gd name="T7" fmla="*/ 1 h 4"/>
                    <a:gd name="T8" fmla="*/ 2 w 13"/>
                    <a:gd name="T9" fmla="*/ 1 h 4"/>
                    <a:gd name="T10" fmla="*/ 1 w 13"/>
                    <a:gd name="T11" fmla="*/ 1 h 4"/>
                    <a:gd name="T12" fmla="*/ 0 w 13"/>
                    <a:gd name="T13" fmla="*/ 2 h 4"/>
                    <a:gd name="T14" fmla="*/ 1 w 13"/>
                    <a:gd name="T15" fmla="*/ 2 h 4"/>
                    <a:gd name="T16" fmla="*/ 3 w 13"/>
                    <a:gd name="T17" fmla="*/ 2 h 4"/>
                    <a:gd name="T18" fmla="*/ 3 w 13"/>
                    <a:gd name="T19" fmla="*/ 2 h 4"/>
                    <a:gd name="T20" fmla="*/ 4 w 13"/>
                    <a:gd name="T21" fmla="*/ 2 h 4"/>
                    <a:gd name="T22" fmla="*/ 6 w 13"/>
                    <a:gd name="T23" fmla="*/ 2 h 4"/>
                    <a:gd name="T24" fmla="*/ 7 w 13"/>
                    <a:gd name="T25" fmla="*/ 1 h 4"/>
                    <a:gd name="T26" fmla="*/ 8 w 13"/>
                    <a:gd name="T27" fmla="*/ 1 h 4"/>
                    <a:gd name="T28" fmla="*/ 8 w 13"/>
                    <a:gd name="T29" fmla="*/ 0 h 4"/>
                    <a:gd name="T30" fmla="*/ 8 w 13"/>
                    <a:gd name="T31" fmla="*/ 0 h 4"/>
                    <a:gd name="T32" fmla="*/ 7 w 13"/>
                    <a:gd name="T33" fmla="*/ 0 h 4"/>
                    <a:gd name="T34" fmla="*/ 7 w 13"/>
                    <a:gd name="T35" fmla="*/ 0 h 4"/>
                    <a:gd name="T36" fmla="*/ 6 w 13"/>
                    <a:gd name="T37" fmla="*/ 0 h 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"/>
                    <a:gd name="T58" fmla="*/ 0 h 4"/>
                    <a:gd name="T59" fmla="*/ 13 w 13"/>
                    <a:gd name="T60" fmla="*/ 4 h 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" h="4">
                      <a:moveTo>
                        <a:pt x="8" y="0"/>
                      </a:move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11" y="1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87" name="Freeform 17"/>
                <p:cNvSpPr>
                  <a:spLocks/>
                </p:cNvSpPr>
                <p:nvPr/>
              </p:nvSpPr>
              <p:spPr bwMode="auto">
                <a:xfrm>
                  <a:off x="2866" y="2302"/>
                  <a:ext cx="6" cy="4"/>
                </a:xfrm>
                <a:custGeom>
                  <a:avLst/>
                  <a:gdLst>
                    <a:gd name="T0" fmla="*/ 0 w 7"/>
                    <a:gd name="T1" fmla="*/ 0 h 7"/>
                    <a:gd name="T2" fmla="*/ 2 w 7"/>
                    <a:gd name="T3" fmla="*/ 1 h 7"/>
                    <a:gd name="T4" fmla="*/ 2 w 7"/>
                    <a:gd name="T5" fmla="*/ 1 h 7"/>
                    <a:gd name="T6" fmla="*/ 2 w 7"/>
                    <a:gd name="T7" fmla="*/ 2 h 7"/>
                    <a:gd name="T8" fmla="*/ 2 w 7"/>
                    <a:gd name="T9" fmla="*/ 2 h 7"/>
                    <a:gd name="T10" fmla="*/ 3 w 7"/>
                    <a:gd name="T11" fmla="*/ 2 h 7"/>
                    <a:gd name="T12" fmla="*/ 3 w 7"/>
                    <a:gd name="T13" fmla="*/ 1 h 7"/>
                    <a:gd name="T14" fmla="*/ 4 w 7"/>
                    <a:gd name="T15" fmla="*/ 1 h 7"/>
                    <a:gd name="T16" fmla="*/ 4 w 7"/>
                    <a:gd name="T17" fmla="*/ 1 h 7"/>
                    <a:gd name="T18" fmla="*/ 3 w 7"/>
                    <a:gd name="T19" fmla="*/ 0 h 7"/>
                    <a:gd name="T20" fmla="*/ 3 w 7"/>
                    <a:gd name="T21" fmla="*/ 1 h 7"/>
                    <a:gd name="T22" fmla="*/ 2 w 7"/>
                    <a:gd name="T23" fmla="*/ 1 h 7"/>
                    <a:gd name="T24" fmla="*/ 0 w 7"/>
                    <a:gd name="T25" fmla="*/ 1 h 7"/>
                    <a:gd name="T26" fmla="*/ 0 w 7"/>
                    <a:gd name="T27" fmla="*/ 1 h 7"/>
                    <a:gd name="T28" fmla="*/ 0 w 7"/>
                    <a:gd name="T29" fmla="*/ 0 h 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7"/>
                    <a:gd name="T46" fmla="*/ 0 h 7"/>
                    <a:gd name="T47" fmla="*/ 7 w 7"/>
                    <a:gd name="T48" fmla="*/ 7 h 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7" h="7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4" y="5"/>
                      </a:lnTo>
                      <a:lnTo>
                        <a:pt x="5" y="4"/>
                      </a:lnTo>
                      <a:lnTo>
                        <a:pt x="6" y="3"/>
                      </a:lnTo>
                      <a:lnTo>
                        <a:pt x="6" y="1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88" name="Freeform 18"/>
                <p:cNvSpPr>
                  <a:spLocks/>
                </p:cNvSpPr>
                <p:nvPr/>
              </p:nvSpPr>
              <p:spPr bwMode="auto">
                <a:xfrm>
                  <a:off x="2845" y="2170"/>
                  <a:ext cx="1" cy="7"/>
                </a:xfrm>
                <a:custGeom>
                  <a:avLst/>
                  <a:gdLst>
                    <a:gd name="T0" fmla="*/ 0 w 2"/>
                    <a:gd name="T1" fmla="*/ 2 h 9"/>
                    <a:gd name="T2" fmla="*/ 0 w 2"/>
                    <a:gd name="T3" fmla="*/ 2 h 9"/>
                    <a:gd name="T4" fmla="*/ 0 w 2"/>
                    <a:gd name="T5" fmla="*/ 3 h 9"/>
                    <a:gd name="T6" fmla="*/ 0 w 2"/>
                    <a:gd name="T7" fmla="*/ 4 h 9"/>
                    <a:gd name="T8" fmla="*/ 0 w 2"/>
                    <a:gd name="T9" fmla="*/ 5 h 9"/>
                    <a:gd name="T10" fmla="*/ 1 w 2"/>
                    <a:gd name="T11" fmla="*/ 4 h 9"/>
                    <a:gd name="T12" fmla="*/ 1 w 2"/>
                    <a:gd name="T13" fmla="*/ 4 h 9"/>
                    <a:gd name="T14" fmla="*/ 1 w 2"/>
                    <a:gd name="T15" fmla="*/ 3 h 9"/>
                    <a:gd name="T16" fmla="*/ 1 w 2"/>
                    <a:gd name="T17" fmla="*/ 2 h 9"/>
                    <a:gd name="T18" fmla="*/ 1 w 2"/>
                    <a:gd name="T19" fmla="*/ 2 h 9"/>
                    <a:gd name="T20" fmla="*/ 1 w 2"/>
                    <a:gd name="T21" fmla="*/ 2 h 9"/>
                    <a:gd name="T22" fmla="*/ 1 w 2"/>
                    <a:gd name="T23" fmla="*/ 1 h 9"/>
                    <a:gd name="T24" fmla="*/ 1 w 2"/>
                    <a:gd name="T25" fmla="*/ 0 h 9"/>
                    <a:gd name="T26" fmla="*/ 0 w 2"/>
                    <a:gd name="T27" fmla="*/ 1 h 9"/>
                    <a:gd name="T28" fmla="*/ 0 w 2"/>
                    <a:gd name="T29" fmla="*/ 2 h 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"/>
                    <a:gd name="T46" fmla="*/ 0 h 9"/>
                    <a:gd name="T47" fmla="*/ 2 w 2"/>
                    <a:gd name="T48" fmla="*/ 9 h 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" h="9">
                      <a:moveTo>
                        <a:pt x="0" y="2"/>
                      </a:move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89" name="Freeform 19"/>
                <p:cNvSpPr>
                  <a:spLocks/>
                </p:cNvSpPr>
                <p:nvPr/>
              </p:nvSpPr>
              <p:spPr bwMode="auto">
                <a:xfrm>
                  <a:off x="2951" y="2248"/>
                  <a:ext cx="2" cy="4"/>
                </a:xfrm>
                <a:custGeom>
                  <a:avLst/>
                  <a:gdLst>
                    <a:gd name="T0" fmla="*/ 0 w 2"/>
                    <a:gd name="T1" fmla="*/ 0 h 5"/>
                    <a:gd name="T2" fmla="*/ 0 w 2"/>
                    <a:gd name="T3" fmla="*/ 1 h 5"/>
                    <a:gd name="T4" fmla="*/ 0 w 2"/>
                    <a:gd name="T5" fmla="*/ 2 h 5"/>
                    <a:gd name="T6" fmla="*/ 0 w 2"/>
                    <a:gd name="T7" fmla="*/ 2 h 5"/>
                    <a:gd name="T8" fmla="*/ 0 w 2"/>
                    <a:gd name="T9" fmla="*/ 2 h 5"/>
                    <a:gd name="T10" fmla="*/ 1 w 2"/>
                    <a:gd name="T11" fmla="*/ 2 h 5"/>
                    <a:gd name="T12" fmla="*/ 1 w 2"/>
                    <a:gd name="T13" fmla="*/ 2 h 5"/>
                    <a:gd name="T14" fmla="*/ 1 w 2"/>
                    <a:gd name="T15" fmla="*/ 2 h 5"/>
                    <a:gd name="T16" fmla="*/ 1 w 2"/>
                    <a:gd name="T17" fmla="*/ 1 h 5"/>
                    <a:gd name="T18" fmla="*/ 1 w 2"/>
                    <a:gd name="T19" fmla="*/ 0 h 5"/>
                    <a:gd name="T20" fmla="*/ 0 w 2"/>
                    <a:gd name="T21" fmla="*/ 0 h 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"/>
                    <a:gd name="T34" fmla="*/ 0 h 5"/>
                    <a:gd name="T35" fmla="*/ 2 w 2"/>
                    <a:gd name="T36" fmla="*/ 5 h 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" h="5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90" name="Freeform 20"/>
                <p:cNvSpPr>
                  <a:spLocks/>
                </p:cNvSpPr>
                <p:nvPr/>
              </p:nvSpPr>
              <p:spPr bwMode="auto">
                <a:xfrm>
                  <a:off x="3309" y="2973"/>
                  <a:ext cx="3" cy="2"/>
                </a:xfrm>
                <a:custGeom>
                  <a:avLst/>
                  <a:gdLst>
                    <a:gd name="T0" fmla="*/ 0 w 65"/>
                    <a:gd name="T1" fmla="*/ 0 h 33"/>
                    <a:gd name="T2" fmla="*/ 0 w 65"/>
                    <a:gd name="T3" fmla="*/ 0 h 33"/>
                    <a:gd name="T4" fmla="*/ 0 w 65"/>
                    <a:gd name="T5" fmla="*/ 0 h 33"/>
                    <a:gd name="T6" fmla="*/ 0 w 65"/>
                    <a:gd name="T7" fmla="*/ 0 h 33"/>
                    <a:gd name="T8" fmla="*/ 0 w 65"/>
                    <a:gd name="T9" fmla="*/ 0 h 33"/>
                    <a:gd name="T10" fmla="*/ 0 w 65"/>
                    <a:gd name="T11" fmla="*/ 0 h 33"/>
                    <a:gd name="T12" fmla="*/ 0 w 65"/>
                    <a:gd name="T13" fmla="*/ 0 h 33"/>
                    <a:gd name="T14" fmla="*/ 0 w 65"/>
                    <a:gd name="T15" fmla="*/ 0 h 33"/>
                    <a:gd name="T16" fmla="*/ 0 w 65"/>
                    <a:gd name="T17" fmla="*/ 0 h 33"/>
                    <a:gd name="T18" fmla="*/ 0 w 65"/>
                    <a:gd name="T19" fmla="*/ 0 h 33"/>
                    <a:gd name="T20" fmla="*/ 0 w 65"/>
                    <a:gd name="T21" fmla="*/ 0 h 33"/>
                    <a:gd name="T22" fmla="*/ 0 w 65"/>
                    <a:gd name="T23" fmla="*/ 0 h 33"/>
                    <a:gd name="T24" fmla="*/ 0 w 65"/>
                    <a:gd name="T25" fmla="*/ 0 h 33"/>
                    <a:gd name="T26" fmla="*/ 0 w 65"/>
                    <a:gd name="T27" fmla="*/ 0 h 33"/>
                    <a:gd name="T28" fmla="*/ 0 w 65"/>
                    <a:gd name="T29" fmla="*/ 0 h 33"/>
                    <a:gd name="T30" fmla="*/ 0 w 65"/>
                    <a:gd name="T31" fmla="*/ 0 h 33"/>
                    <a:gd name="T32" fmla="*/ 0 w 65"/>
                    <a:gd name="T33" fmla="*/ 0 h 33"/>
                    <a:gd name="T34" fmla="*/ 0 w 65"/>
                    <a:gd name="T35" fmla="*/ 0 h 33"/>
                    <a:gd name="T36" fmla="*/ 0 w 65"/>
                    <a:gd name="T37" fmla="*/ 0 h 33"/>
                    <a:gd name="T38" fmla="*/ 0 w 65"/>
                    <a:gd name="T39" fmla="*/ 0 h 33"/>
                    <a:gd name="T40" fmla="*/ 0 w 65"/>
                    <a:gd name="T41" fmla="*/ 0 h 3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5"/>
                    <a:gd name="T64" fmla="*/ 0 h 33"/>
                    <a:gd name="T65" fmla="*/ 65 w 65"/>
                    <a:gd name="T66" fmla="*/ 33 h 3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5" h="33">
                      <a:moveTo>
                        <a:pt x="47" y="0"/>
                      </a:moveTo>
                      <a:lnTo>
                        <a:pt x="47" y="1"/>
                      </a:lnTo>
                      <a:lnTo>
                        <a:pt x="45" y="2"/>
                      </a:lnTo>
                      <a:lnTo>
                        <a:pt x="41" y="3"/>
                      </a:lnTo>
                      <a:lnTo>
                        <a:pt x="36" y="4"/>
                      </a:lnTo>
                      <a:lnTo>
                        <a:pt x="30" y="5"/>
                      </a:lnTo>
                      <a:lnTo>
                        <a:pt x="24" y="5"/>
                      </a:lnTo>
                      <a:lnTo>
                        <a:pt x="17" y="6"/>
                      </a:lnTo>
                      <a:lnTo>
                        <a:pt x="9" y="7"/>
                      </a:lnTo>
                      <a:lnTo>
                        <a:pt x="0" y="13"/>
                      </a:lnTo>
                      <a:lnTo>
                        <a:pt x="19" y="31"/>
                      </a:lnTo>
                      <a:lnTo>
                        <a:pt x="18" y="33"/>
                      </a:lnTo>
                      <a:lnTo>
                        <a:pt x="21" y="32"/>
                      </a:lnTo>
                      <a:lnTo>
                        <a:pt x="26" y="31"/>
                      </a:lnTo>
                      <a:lnTo>
                        <a:pt x="32" y="31"/>
                      </a:lnTo>
                      <a:lnTo>
                        <a:pt x="40" y="30"/>
                      </a:lnTo>
                      <a:lnTo>
                        <a:pt x="47" y="29"/>
                      </a:lnTo>
                      <a:lnTo>
                        <a:pt x="57" y="26"/>
                      </a:lnTo>
                      <a:lnTo>
                        <a:pt x="65" y="19"/>
                      </a:lnTo>
                      <a:lnTo>
                        <a:pt x="65" y="2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91" name="Freeform 21"/>
                <p:cNvSpPr>
                  <a:spLocks/>
                </p:cNvSpPr>
                <p:nvPr/>
              </p:nvSpPr>
              <p:spPr bwMode="auto">
                <a:xfrm>
                  <a:off x="3311" y="2971"/>
                  <a:ext cx="5" cy="3"/>
                </a:xfrm>
                <a:custGeom>
                  <a:avLst/>
                  <a:gdLst>
                    <a:gd name="T0" fmla="*/ 0 w 74"/>
                    <a:gd name="T1" fmla="*/ 0 h 62"/>
                    <a:gd name="T2" fmla="*/ 0 w 74"/>
                    <a:gd name="T3" fmla="*/ 0 h 62"/>
                    <a:gd name="T4" fmla="*/ 0 w 74"/>
                    <a:gd name="T5" fmla="*/ 0 h 62"/>
                    <a:gd name="T6" fmla="*/ 0 w 74"/>
                    <a:gd name="T7" fmla="*/ 0 h 62"/>
                    <a:gd name="T8" fmla="*/ 0 w 74"/>
                    <a:gd name="T9" fmla="*/ 0 h 62"/>
                    <a:gd name="T10" fmla="*/ 0 w 74"/>
                    <a:gd name="T11" fmla="*/ 0 h 62"/>
                    <a:gd name="T12" fmla="*/ 0 w 74"/>
                    <a:gd name="T13" fmla="*/ 0 h 62"/>
                    <a:gd name="T14" fmla="*/ 0 w 74"/>
                    <a:gd name="T15" fmla="*/ 0 h 62"/>
                    <a:gd name="T16" fmla="*/ 0 w 74"/>
                    <a:gd name="T17" fmla="*/ 0 h 62"/>
                    <a:gd name="T18" fmla="*/ 0 w 74"/>
                    <a:gd name="T19" fmla="*/ 0 h 62"/>
                    <a:gd name="T20" fmla="*/ 0 w 74"/>
                    <a:gd name="T21" fmla="*/ 0 h 62"/>
                    <a:gd name="T22" fmla="*/ 0 w 74"/>
                    <a:gd name="T23" fmla="*/ 0 h 62"/>
                    <a:gd name="T24" fmla="*/ 0 w 74"/>
                    <a:gd name="T25" fmla="*/ 0 h 62"/>
                    <a:gd name="T26" fmla="*/ 0 w 74"/>
                    <a:gd name="T27" fmla="*/ 0 h 62"/>
                    <a:gd name="T28" fmla="*/ 0 w 74"/>
                    <a:gd name="T29" fmla="*/ 0 h 62"/>
                    <a:gd name="T30" fmla="*/ 0 w 74"/>
                    <a:gd name="T31" fmla="*/ 0 h 62"/>
                    <a:gd name="T32" fmla="*/ 0 w 74"/>
                    <a:gd name="T33" fmla="*/ 0 h 62"/>
                    <a:gd name="T34" fmla="*/ 0 w 74"/>
                    <a:gd name="T35" fmla="*/ 0 h 62"/>
                    <a:gd name="T36" fmla="*/ 0 w 74"/>
                    <a:gd name="T37" fmla="*/ 0 h 62"/>
                    <a:gd name="T38" fmla="*/ 0 w 74"/>
                    <a:gd name="T39" fmla="*/ 0 h 62"/>
                    <a:gd name="T40" fmla="*/ 0 w 74"/>
                    <a:gd name="T41" fmla="*/ 0 h 6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4"/>
                    <a:gd name="T64" fmla="*/ 0 h 62"/>
                    <a:gd name="T65" fmla="*/ 74 w 74"/>
                    <a:gd name="T66" fmla="*/ 62 h 6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4" h="62">
                      <a:moveTo>
                        <a:pt x="66" y="0"/>
                      </a:moveTo>
                      <a:lnTo>
                        <a:pt x="66" y="0"/>
                      </a:lnTo>
                      <a:lnTo>
                        <a:pt x="58" y="3"/>
                      </a:lnTo>
                      <a:lnTo>
                        <a:pt x="47" y="7"/>
                      </a:lnTo>
                      <a:lnTo>
                        <a:pt x="39" y="13"/>
                      </a:lnTo>
                      <a:lnTo>
                        <a:pt x="32" y="16"/>
                      </a:lnTo>
                      <a:lnTo>
                        <a:pt x="22" y="23"/>
                      </a:lnTo>
                      <a:lnTo>
                        <a:pt x="14" y="30"/>
                      </a:lnTo>
                      <a:lnTo>
                        <a:pt x="7" y="36"/>
                      </a:lnTo>
                      <a:lnTo>
                        <a:pt x="0" y="42"/>
                      </a:lnTo>
                      <a:lnTo>
                        <a:pt x="18" y="62"/>
                      </a:lnTo>
                      <a:lnTo>
                        <a:pt x="25" y="56"/>
                      </a:lnTo>
                      <a:lnTo>
                        <a:pt x="32" y="50"/>
                      </a:lnTo>
                      <a:lnTo>
                        <a:pt x="38" y="45"/>
                      </a:lnTo>
                      <a:lnTo>
                        <a:pt x="44" y="41"/>
                      </a:lnTo>
                      <a:lnTo>
                        <a:pt x="54" y="36"/>
                      </a:lnTo>
                      <a:lnTo>
                        <a:pt x="60" y="32"/>
                      </a:lnTo>
                      <a:lnTo>
                        <a:pt x="66" y="30"/>
                      </a:lnTo>
                      <a:lnTo>
                        <a:pt x="74" y="27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92" name="Freeform 22"/>
                <p:cNvSpPr>
                  <a:spLocks/>
                </p:cNvSpPr>
                <p:nvPr/>
              </p:nvSpPr>
              <p:spPr bwMode="auto">
                <a:xfrm>
                  <a:off x="3315" y="2967"/>
                  <a:ext cx="11" cy="5"/>
                </a:xfrm>
                <a:custGeom>
                  <a:avLst/>
                  <a:gdLst>
                    <a:gd name="T0" fmla="*/ 1 w 187"/>
                    <a:gd name="T1" fmla="*/ 0 h 95"/>
                    <a:gd name="T2" fmla="*/ 1 w 187"/>
                    <a:gd name="T3" fmla="*/ 0 h 95"/>
                    <a:gd name="T4" fmla="*/ 1 w 187"/>
                    <a:gd name="T5" fmla="*/ 0 h 95"/>
                    <a:gd name="T6" fmla="*/ 1 w 187"/>
                    <a:gd name="T7" fmla="*/ 0 h 95"/>
                    <a:gd name="T8" fmla="*/ 0 w 187"/>
                    <a:gd name="T9" fmla="*/ 0 h 95"/>
                    <a:gd name="T10" fmla="*/ 0 w 187"/>
                    <a:gd name="T11" fmla="*/ 0 h 95"/>
                    <a:gd name="T12" fmla="*/ 0 w 187"/>
                    <a:gd name="T13" fmla="*/ 0 h 95"/>
                    <a:gd name="T14" fmla="*/ 0 w 187"/>
                    <a:gd name="T15" fmla="*/ 0 h 95"/>
                    <a:gd name="T16" fmla="*/ 0 w 187"/>
                    <a:gd name="T17" fmla="*/ 0 h 95"/>
                    <a:gd name="T18" fmla="*/ 0 w 187"/>
                    <a:gd name="T19" fmla="*/ 0 h 95"/>
                    <a:gd name="T20" fmla="*/ 0 w 187"/>
                    <a:gd name="T21" fmla="*/ 0 h 95"/>
                    <a:gd name="T22" fmla="*/ 0 w 187"/>
                    <a:gd name="T23" fmla="*/ 0 h 95"/>
                    <a:gd name="T24" fmla="*/ 0 w 187"/>
                    <a:gd name="T25" fmla="*/ 0 h 95"/>
                    <a:gd name="T26" fmla="*/ 0 w 187"/>
                    <a:gd name="T27" fmla="*/ 0 h 95"/>
                    <a:gd name="T28" fmla="*/ 0 w 187"/>
                    <a:gd name="T29" fmla="*/ 0 h 95"/>
                    <a:gd name="T30" fmla="*/ 0 w 187"/>
                    <a:gd name="T31" fmla="*/ 0 h 95"/>
                    <a:gd name="T32" fmla="*/ 0 w 187"/>
                    <a:gd name="T33" fmla="*/ 0 h 95"/>
                    <a:gd name="T34" fmla="*/ 0 w 187"/>
                    <a:gd name="T35" fmla="*/ 0 h 95"/>
                    <a:gd name="T36" fmla="*/ 0 w 187"/>
                    <a:gd name="T37" fmla="*/ 0 h 95"/>
                    <a:gd name="T38" fmla="*/ 0 w 187"/>
                    <a:gd name="T39" fmla="*/ 0 h 95"/>
                    <a:gd name="T40" fmla="*/ 0 w 187"/>
                    <a:gd name="T41" fmla="*/ 0 h 95"/>
                    <a:gd name="T42" fmla="*/ 0 w 187"/>
                    <a:gd name="T43" fmla="*/ 0 h 95"/>
                    <a:gd name="T44" fmla="*/ 0 w 187"/>
                    <a:gd name="T45" fmla="*/ 0 h 95"/>
                    <a:gd name="T46" fmla="*/ 0 w 187"/>
                    <a:gd name="T47" fmla="*/ 0 h 95"/>
                    <a:gd name="T48" fmla="*/ 0 w 187"/>
                    <a:gd name="T49" fmla="*/ 0 h 95"/>
                    <a:gd name="T50" fmla="*/ 0 w 187"/>
                    <a:gd name="T51" fmla="*/ 0 h 95"/>
                    <a:gd name="T52" fmla="*/ 0 w 187"/>
                    <a:gd name="T53" fmla="*/ 0 h 95"/>
                    <a:gd name="T54" fmla="*/ 0 w 187"/>
                    <a:gd name="T55" fmla="*/ 0 h 95"/>
                    <a:gd name="T56" fmla="*/ 0 w 187"/>
                    <a:gd name="T57" fmla="*/ 0 h 95"/>
                    <a:gd name="T58" fmla="*/ 0 w 187"/>
                    <a:gd name="T59" fmla="*/ 0 h 95"/>
                    <a:gd name="T60" fmla="*/ 1 w 187"/>
                    <a:gd name="T61" fmla="*/ 0 h 95"/>
                    <a:gd name="T62" fmla="*/ 1 w 187"/>
                    <a:gd name="T63" fmla="*/ 0 h 95"/>
                    <a:gd name="T64" fmla="*/ 1 w 187"/>
                    <a:gd name="T65" fmla="*/ 0 h 95"/>
                    <a:gd name="T66" fmla="*/ 1 w 187"/>
                    <a:gd name="T67" fmla="*/ 0 h 95"/>
                    <a:gd name="T68" fmla="*/ 1 w 187"/>
                    <a:gd name="T69" fmla="*/ 0 h 95"/>
                    <a:gd name="T70" fmla="*/ 1 w 187"/>
                    <a:gd name="T71" fmla="*/ 0 h 95"/>
                    <a:gd name="T72" fmla="*/ 1 w 187"/>
                    <a:gd name="T73" fmla="*/ 0 h 9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87"/>
                    <a:gd name="T112" fmla="*/ 0 h 95"/>
                    <a:gd name="T113" fmla="*/ 187 w 187"/>
                    <a:gd name="T114" fmla="*/ 95 h 9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87" h="95">
                      <a:moveTo>
                        <a:pt x="167" y="0"/>
                      </a:moveTo>
                      <a:lnTo>
                        <a:pt x="167" y="0"/>
                      </a:lnTo>
                      <a:lnTo>
                        <a:pt x="160" y="8"/>
                      </a:lnTo>
                      <a:lnTo>
                        <a:pt x="152" y="16"/>
                      </a:lnTo>
                      <a:lnTo>
                        <a:pt x="142" y="22"/>
                      </a:lnTo>
                      <a:lnTo>
                        <a:pt x="133" y="29"/>
                      </a:lnTo>
                      <a:lnTo>
                        <a:pt x="124" y="33"/>
                      </a:lnTo>
                      <a:lnTo>
                        <a:pt x="114" y="38"/>
                      </a:lnTo>
                      <a:lnTo>
                        <a:pt x="104" y="41"/>
                      </a:lnTo>
                      <a:lnTo>
                        <a:pt x="93" y="44"/>
                      </a:lnTo>
                      <a:lnTo>
                        <a:pt x="82" y="48"/>
                      </a:lnTo>
                      <a:lnTo>
                        <a:pt x="72" y="51"/>
                      </a:lnTo>
                      <a:lnTo>
                        <a:pt x="60" y="53"/>
                      </a:lnTo>
                      <a:lnTo>
                        <a:pt x="47" y="56"/>
                      </a:lnTo>
                      <a:lnTo>
                        <a:pt x="35" y="59"/>
                      </a:lnTo>
                      <a:lnTo>
                        <a:pt x="24" y="62"/>
                      </a:lnTo>
                      <a:lnTo>
                        <a:pt x="12" y="65"/>
                      </a:lnTo>
                      <a:lnTo>
                        <a:pt x="0" y="68"/>
                      </a:lnTo>
                      <a:lnTo>
                        <a:pt x="8" y="95"/>
                      </a:lnTo>
                      <a:lnTo>
                        <a:pt x="18" y="92"/>
                      </a:lnTo>
                      <a:lnTo>
                        <a:pt x="30" y="88"/>
                      </a:lnTo>
                      <a:lnTo>
                        <a:pt x="41" y="85"/>
                      </a:lnTo>
                      <a:lnTo>
                        <a:pt x="53" y="82"/>
                      </a:lnTo>
                      <a:lnTo>
                        <a:pt x="64" y="79"/>
                      </a:lnTo>
                      <a:lnTo>
                        <a:pt x="76" y="77"/>
                      </a:lnTo>
                      <a:lnTo>
                        <a:pt x="90" y="74"/>
                      </a:lnTo>
                      <a:lnTo>
                        <a:pt x="101" y="70"/>
                      </a:lnTo>
                      <a:lnTo>
                        <a:pt x="112" y="67"/>
                      </a:lnTo>
                      <a:lnTo>
                        <a:pt x="124" y="62"/>
                      </a:lnTo>
                      <a:lnTo>
                        <a:pt x="136" y="57"/>
                      </a:lnTo>
                      <a:lnTo>
                        <a:pt x="147" y="51"/>
                      </a:lnTo>
                      <a:lnTo>
                        <a:pt x="159" y="44"/>
                      </a:lnTo>
                      <a:lnTo>
                        <a:pt x="168" y="36"/>
                      </a:lnTo>
                      <a:lnTo>
                        <a:pt x="178" y="27"/>
                      </a:lnTo>
                      <a:lnTo>
                        <a:pt x="187" y="17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93" name="Freeform 23"/>
                <p:cNvSpPr>
                  <a:spLocks/>
                </p:cNvSpPr>
                <p:nvPr/>
              </p:nvSpPr>
              <p:spPr bwMode="auto">
                <a:xfrm>
                  <a:off x="3338" y="2952"/>
                  <a:ext cx="4" cy="3"/>
                </a:xfrm>
                <a:custGeom>
                  <a:avLst/>
                  <a:gdLst>
                    <a:gd name="T0" fmla="*/ 0 w 72"/>
                    <a:gd name="T1" fmla="*/ 0 h 53"/>
                    <a:gd name="T2" fmla="*/ 0 w 72"/>
                    <a:gd name="T3" fmla="*/ 0 h 53"/>
                    <a:gd name="T4" fmla="*/ 0 w 72"/>
                    <a:gd name="T5" fmla="*/ 0 h 53"/>
                    <a:gd name="T6" fmla="*/ 0 w 72"/>
                    <a:gd name="T7" fmla="*/ 0 h 53"/>
                    <a:gd name="T8" fmla="*/ 0 w 72"/>
                    <a:gd name="T9" fmla="*/ 0 h 53"/>
                    <a:gd name="T10" fmla="*/ 0 w 72"/>
                    <a:gd name="T11" fmla="*/ 0 h 53"/>
                    <a:gd name="T12" fmla="*/ 0 w 72"/>
                    <a:gd name="T13" fmla="*/ 0 h 53"/>
                    <a:gd name="T14" fmla="*/ 0 w 72"/>
                    <a:gd name="T15" fmla="*/ 0 h 53"/>
                    <a:gd name="T16" fmla="*/ 0 w 72"/>
                    <a:gd name="T17" fmla="*/ 0 h 53"/>
                    <a:gd name="T18" fmla="*/ 0 w 72"/>
                    <a:gd name="T19" fmla="*/ 0 h 53"/>
                    <a:gd name="T20" fmla="*/ 0 w 72"/>
                    <a:gd name="T21" fmla="*/ 0 h 53"/>
                    <a:gd name="T22" fmla="*/ 0 w 72"/>
                    <a:gd name="T23" fmla="*/ 0 h 53"/>
                    <a:gd name="T24" fmla="*/ 0 w 72"/>
                    <a:gd name="T25" fmla="*/ 0 h 53"/>
                    <a:gd name="T26" fmla="*/ 0 w 72"/>
                    <a:gd name="T27" fmla="*/ 0 h 53"/>
                    <a:gd name="T28" fmla="*/ 0 w 72"/>
                    <a:gd name="T29" fmla="*/ 0 h 53"/>
                    <a:gd name="T30" fmla="*/ 0 w 72"/>
                    <a:gd name="T31" fmla="*/ 0 h 53"/>
                    <a:gd name="T32" fmla="*/ 0 w 72"/>
                    <a:gd name="T33" fmla="*/ 0 h 53"/>
                    <a:gd name="T34" fmla="*/ 0 w 72"/>
                    <a:gd name="T35" fmla="*/ 0 h 53"/>
                    <a:gd name="T36" fmla="*/ 0 w 72"/>
                    <a:gd name="T37" fmla="*/ 0 h 53"/>
                    <a:gd name="T38" fmla="*/ 0 w 72"/>
                    <a:gd name="T39" fmla="*/ 0 h 53"/>
                    <a:gd name="T40" fmla="*/ 0 w 72"/>
                    <a:gd name="T41" fmla="*/ 0 h 5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2"/>
                    <a:gd name="T64" fmla="*/ 0 h 53"/>
                    <a:gd name="T65" fmla="*/ 72 w 72"/>
                    <a:gd name="T66" fmla="*/ 53 h 5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2" h="53">
                      <a:moveTo>
                        <a:pt x="57" y="0"/>
                      </a:moveTo>
                      <a:lnTo>
                        <a:pt x="56" y="0"/>
                      </a:lnTo>
                      <a:lnTo>
                        <a:pt x="50" y="5"/>
                      </a:lnTo>
                      <a:lnTo>
                        <a:pt x="42" y="10"/>
                      </a:lnTo>
                      <a:lnTo>
                        <a:pt x="34" y="15"/>
                      </a:lnTo>
                      <a:lnTo>
                        <a:pt x="26" y="20"/>
                      </a:lnTo>
                      <a:lnTo>
                        <a:pt x="19" y="24"/>
                      </a:lnTo>
                      <a:lnTo>
                        <a:pt x="12" y="30"/>
                      </a:lnTo>
                      <a:lnTo>
                        <a:pt x="5" y="34"/>
                      </a:lnTo>
                      <a:lnTo>
                        <a:pt x="0" y="44"/>
                      </a:lnTo>
                      <a:lnTo>
                        <a:pt x="27" y="52"/>
                      </a:lnTo>
                      <a:lnTo>
                        <a:pt x="26" y="53"/>
                      </a:lnTo>
                      <a:lnTo>
                        <a:pt x="28" y="51"/>
                      </a:lnTo>
                      <a:lnTo>
                        <a:pt x="33" y="47"/>
                      </a:lnTo>
                      <a:lnTo>
                        <a:pt x="40" y="43"/>
                      </a:lnTo>
                      <a:lnTo>
                        <a:pt x="48" y="37"/>
                      </a:lnTo>
                      <a:lnTo>
                        <a:pt x="56" y="32"/>
                      </a:lnTo>
                      <a:lnTo>
                        <a:pt x="64" y="27"/>
                      </a:lnTo>
                      <a:lnTo>
                        <a:pt x="72" y="22"/>
                      </a:lnTo>
                      <a:lnTo>
                        <a:pt x="71" y="22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94" name="Freeform 24"/>
                <p:cNvSpPr>
                  <a:spLocks/>
                </p:cNvSpPr>
                <p:nvPr/>
              </p:nvSpPr>
              <p:spPr bwMode="auto">
                <a:xfrm>
                  <a:off x="3342" y="2950"/>
                  <a:ext cx="2" cy="3"/>
                </a:xfrm>
                <a:custGeom>
                  <a:avLst/>
                  <a:gdLst>
                    <a:gd name="T0" fmla="*/ 0 w 31"/>
                    <a:gd name="T1" fmla="*/ 0 h 50"/>
                    <a:gd name="T2" fmla="*/ 0 w 31"/>
                    <a:gd name="T3" fmla="*/ 0 h 50"/>
                    <a:gd name="T4" fmla="*/ 0 w 31"/>
                    <a:gd name="T5" fmla="*/ 0 h 50"/>
                    <a:gd name="T6" fmla="*/ 0 w 31"/>
                    <a:gd name="T7" fmla="*/ 0 h 50"/>
                    <a:gd name="T8" fmla="*/ 0 w 31"/>
                    <a:gd name="T9" fmla="*/ 0 h 50"/>
                    <a:gd name="T10" fmla="*/ 0 w 31"/>
                    <a:gd name="T11" fmla="*/ 0 h 50"/>
                    <a:gd name="T12" fmla="*/ 0 w 31"/>
                    <a:gd name="T13" fmla="*/ 0 h 50"/>
                    <a:gd name="T14" fmla="*/ 0 w 31"/>
                    <a:gd name="T15" fmla="*/ 0 h 50"/>
                    <a:gd name="T16" fmla="*/ 0 w 31"/>
                    <a:gd name="T17" fmla="*/ 0 h 50"/>
                    <a:gd name="T18" fmla="*/ 0 w 31"/>
                    <a:gd name="T19" fmla="*/ 0 h 50"/>
                    <a:gd name="T20" fmla="*/ 0 w 31"/>
                    <a:gd name="T21" fmla="*/ 0 h 50"/>
                    <a:gd name="T22" fmla="*/ 0 w 31"/>
                    <a:gd name="T23" fmla="*/ 0 h 50"/>
                    <a:gd name="T24" fmla="*/ 0 w 31"/>
                    <a:gd name="T25" fmla="*/ 0 h 5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1"/>
                    <a:gd name="T40" fmla="*/ 0 h 50"/>
                    <a:gd name="T41" fmla="*/ 31 w 31"/>
                    <a:gd name="T42" fmla="*/ 50 h 5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1" h="50">
                      <a:moveTo>
                        <a:pt x="4" y="18"/>
                      </a:moveTo>
                      <a:lnTo>
                        <a:pt x="5" y="18"/>
                      </a:lnTo>
                      <a:lnTo>
                        <a:pt x="4" y="20"/>
                      </a:lnTo>
                      <a:lnTo>
                        <a:pt x="2" y="25"/>
                      </a:lnTo>
                      <a:lnTo>
                        <a:pt x="0" y="28"/>
                      </a:lnTo>
                      <a:lnTo>
                        <a:pt x="14" y="50"/>
                      </a:lnTo>
                      <a:lnTo>
                        <a:pt x="24" y="39"/>
                      </a:lnTo>
                      <a:lnTo>
                        <a:pt x="30" y="28"/>
                      </a:lnTo>
                      <a:lnTo>
                        <a:pt x="31" y="14"/>
                      </a:lnTo>
                      <a:lnTo>
                        <a:pt x="23" y="0"/>
                      </a:lnTo>
                      <a:lnTo>
                        <a:pt x="24" y="0"/>
                      </a:lnTo>
                      <a:lnTo>
                        <a:pt x="4" y="1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95" name="Freeform 25"/>
                <p:cNvSpPr>
                  <a:spLocks/>
                </p:cNvSpPr>
                <p:nvPr/>
              </p:nvSpPr>
              <p:spPr bwMode="auto">
                <a:xfrm>
                  <a:off x="3340" y="2940"/>
                  <a:ext cx="3" cy="11"/>
                </a:xfrm>
                <a:custGeom>
                  <a:avLst/>
                  <a:gdLst>
                    <a:gd name="T0" fmla="*/ 0 w 59"/>
                    <a:gd name="T1" fmla="*/ 0 h 197"/>
                    <a:gd name="T2" fmla="*/ 0 w 59"/>
                    <a:gd name="T3" fmla="*/ 0 h 197"/>
                    <a:gd name="T4" fmla="*/ 0 w 59"/>
                    <a:gd name="T5" fmla="*/ 0 h 197"/>
                    <a:gd name="T6" fmla="*/ 0 w 59"/>
                    <a:gd name="T7" fmla="*/ 0 h 197"/>
                    <a:gd name="T8" fmla="*/ 0 w 59"/>
                    <a:gd name="T9" fmla="*/ 0 h 197"/>
                    <a:gd name="T10" fmla="*/ 0 w 59"/>
                    <a:gd name="T11" fmla="*/ 0 h 197"/>
                    <a:gd name="T12" fmla="*/ 0 w 59"/>
                    <a:gd name="T13" fmla="*/ 0 h 197"/>
                    <a:gd name="T14" fmla="*/ 0 w 59"/>
                    <a:gd name="T15" fmla="*/ 0 h 197"/>
                    <a:gd name="T16" fmla="*/ 0 w 59"/>
                    <a:gd name="T17" fmla="*/ 1 h 197"/>
                    <a:gd name="T18" fmla="*/ 0 w 59"/>
                    <a:gd name="T19" fmla="*/ 1 h 197"/>
                    <a:gd name="T20" fmla="*/ 0 w 59"/>
                    <a:gd name="T21" fmla="*/ 1 h 197"/>
                    <a:gd name="T22" fmla="*/ 0 w 59"/>
                    <a:gd name="T23" fmla="*/ 1 h 197"/>
                    <a:gd name="T24" fmla="*/ 0 w 59"/>
                    <a:gd name="T25" fmla="*/ 0 h 197"/>
                    <a:gd name="T26" fmla="*/ 0 w 59"/>
                    <a:gd name="T27" fmla="*/ 0 h 197"/>
                    <a:gd name="T28" fmla="*/ 0 w 59"/>
                    <a:gd name="T29" fmla="*/ 0 h 197"/>
                    <a:gd name="T30" fmla="*/ 0 w 59"/>
                    <a:gd name="T31" fmla="*/ 0 h 197"/>
                    <a:gd name="T32" fmla="*/ 0 w 59"/>
                    <a:gd name="T33" fmla="*/ 0 h 197"/>
                    <a:gd name="T34" fmla="*/ 0 w 59"/>
                    <a:gd name="T35" fmla="*/ 0 h 197"/>
                    <a:gd name="T36" fmla="*/ 0 w 59"/>
                    <a:gd name="T37" fmla="*/ 0 h 197"/>
                    <a:gd name="T38" fmla="*/ 0 w 59"/>
                    <a:gd name="T39" fmla="*/ 0 h 197"/>
                    <a:gd name="T40" fmla="*/ 0 w 59"/>
                    <a:gd name="T41" fmla="*/ 0 h 19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9"/>
                    <a:gd name="T64" fmla="*/ 0 h 197"/>
                    <a:gd name="T65" fmla="*/ 59 w 59"/>
                    <a:gd name="T66" fmla="*/ 197 h 19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9" h="197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9" y="22"/>
                      </a:lnTo>
                      <a:lnTo>
                        <a:pt x="4" y="45"/>
                      </a:lnTo>
                      <a:lnTo>
                        <a:pt x="1" y="69"/>
                      </a:lnTo>
                      <a:lnTo>
                        <a:pt x="0" y="95"/>
                      </a:lnTo>
                      <a:lnTo>
                        <a:pt x="3" y="121"/>
                      </a:lnTo>
                      <a:lnTo>
                        <a:pt x="9" y="146"/>
                      </a:lnTo>
                      <a:lnTo>
                        <a:pt x="22" y="173"/>
                      </a:lnTo>
                      <a:lnTo>
                        <a:pt x="39" y="197"/>
                      </a:lnTo>
                      <a:lnTo>
                        <a:pt x="59" y="179"/>
                      </a:lnTo>
                      <a:lnTo>
                        <a:pt x="44" y="158"/>
                      </a:lnTo>
                      <a:lnTo>
                        <a:pt x="35" y="138"/>
                      </a:lnTo>
                      <a:lnTo>
                        <a:pt x="29" y="117"/>
                      </a:lnTo>
                      <a:lnTo>
                        <a:pt x="26" y="95"/>
                      </a:lnTo>
                      <a:lnTo>
                        <a:pt x="27" y="71"/>
                      </a:lnTo>
                      <a:lnTo>
                        <a:pt x="30" y="49"/>
                      </a:lnTo>
                      <a:lnTo>
                        <a:pt x="35" y="28"/>
                      </a:lnTo>
                      <a:lnTo>
                        <a:pt x="42" y="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96" name="Freeform 26"/>
                <p:cNvSpPr>
                  <a:spLocks/>
                </p:cNvSpPr>
                <p:nvPr/>
              </p:nvSpPr>
              <p:spPr bwMode="auto">
                <a:xfrm>
                  <a:off x="3344" y="2931"/>
                  <a:ext cx="5" cy="3"/>
                </a:xfrm>
                <a:custGeom>
                  <a:avLst/>
                  <a:gdLst>
                    <a:gd name="T0" fmla="*/ 0 w 67"/>
                    <a:gd name="T1" fmla="*/ 0 h 49"/>
                    <a:gd name="T2" fmla="*/ 0 w 67"/>
                    <a:gd name="T3" fmla="*/ 0 h 49"/>
                    <a:gd name="T4" fmla="*/ 0 w 67"/>
                    <a:gd name="T5" fmla="*/ 0 h 49"/>
                    <a:gd name="T6" fmla="*/ 0 w 67"/>
                    <a:gd name="T7" fmla="*/ 0 h 49"/>
                    <a:gd name="T8" fmla="*/ 0 w 67"/>
                    <a:gd name="T9" fmla="*/ 0 h 49"/>
                    <a:gd name="T10" fmla="*/ 0 w 67"/>
                    <a:gd name="T11" fmla="*/ 0 h 49"/>
                    <a:gd name="T12" fmla="*/ 0 w 67"/>
                    <a:gd name="T13" fmla="*/ 0 h 49"/>
                    <a:gd name="T14" fmla="*/ 0 w 67"/>
                    <a:gd name="T15" fmla="*/ 0 h 49"/>
                    <a:gd name="T16" fmla="*/ 0 w 67"/>
                    <a:gd name="T17" fmla="*/ 0 h 49"/>
                    <a:gd name="T18" fmla="*/ 0 w 67"/>
                    <a:gd name="T19" fmla="*/ 0 h 49"/>
                    <a:gd name="T20" fmla="*/ 0 w 67"/>
                    <a:gd name="T21" fmla="*/ 0 h 49"/>
                    <a:gd name="T22" fmla="*/ 0 w 67"/>
                    <a:gd name="T23" fmla="*/ 0 h 49"/>
                    <a:gd name="T24" fmla="*/ 0 w 67"/>
                    <a:gd name="T25" fmla="*/ 0 h 49"/>
                    <a:gd name="T26" fmla="*/ 0 w 67"/>
                    <a:gd name="T27" fmla="*/ 0 h 49"/>
                    <a:gd name="T28" fmla="*/ 0 w 67"/>
                    <a:gd name="T29" fmla="*/ 0 h 49"/>
                    <a:gd name="T30" fmla="*/ 0 w 67"/>
                    <a:gd name="T31" fmla="*/ 0 h 49"/>
                    <a:gd name="T32" fmla="*/ 0 w 67"/>
                    <a:gd name="T33" fmla="*/ 0 h 49"/>
                    <a:gd name="T34" fmla="*/ 0 w 67"/>
                    <a:gd name="T35" fmla="*/ 0 h 49"/>
                    <a:gd name="T36" fmla="*/ 0 w 67"/>
                    <a:gd name="T37" fmla="*/ 0 h 49"/>
                    <a:gd name="T38" fmla="*/ 0 w 67"/>
                    <a:gd name="T39" fmla="*/ 0 h 49"/>
                    <a:gd name="T40" fmla="*/ 0 w 67"/>
                    <a:gd name="T41" fmla="*/ 0 h 4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7"/>
                    <a:gd name="T64" fmla="*/ 0 h 49"/>
                    <a:gd name="T65" fmla="*/ 67 w 67"/>
                    <a:gd name="T66" fmla="*/ 49 h 4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7" h="49">
                      <a:moveTo>
                        <a:pt x="67" y="11"/>
                      </a:moveTo>
                      <a:lnTo>
                        <a:pt x="66" y="11"/>
                      </a:lnTo>
                      <a:lnTo>
                        <a:pt x="57" y="3"/>
                      </a:lnTo>
                      <a:lnTo>
                        <a:pt x="46" y="0"/>
                      </a:lnTo>
                      <a:lnTo>
                        <a:pt x="36" y="2"/>
                      </a:lnTo>
                      <a:lnTo>
                        <a:pt x="26" y="7"/>
                      </a:lnTo>
                      <a:lnTo>
                        <a:pt x="18" y="14"/>
                      </a:lnTo>
                      <a:lnTo>
                        <a:pt x="11" y="21"/>
                      </a:lnTo>
                      <a:lnTo>
                        <a:pt x="5" y="29"/>
                      </a:lnTo>
                      <a:lnTo>
                        <a:pt x="0" y="37"/>
                      </a:lnTo>
                      <a:lnTo>
                        <a:pt x="24" y="49"/>
                      </a:lnTo>
                      <a:lnTo>
                        <a:pt x="27" y="43"/>
                      </a:lnTo>
                      <a:lnTo>
                        <a:pt x="31" y="39"/>
                      </a:lnTo>
                      <a:lnTo>
                        <a:pt x="36" y="34"/>
                      </a:lnTo>
                      <a:lnTo>
                        <a:pt x="40" y="30"/>
                      </a:lnTo>
                      <a:lnTo>
                        <a:pt x="44" y="29"/>
                      </a:lnTo>
                      <a:lnTo>
                        <a:pt x="46" y="29"/>
                      </a:lnTo>
                      <a:lnTo>
                        <a:pt x="45" y="28"/>
                      </a:lnTo>
                      <a:lnTo>
                        <a:pt x="46" y="28"/>
                      </a:lnTo>
                      <a:lnTo>
                        <a:pt x="45" y="28"/>
                      </a:lnTo>
                      <a:lnTo>
                        <a:pt x="67" y="1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97" name="Freeform 27"/>
                <p:cNvSpPr>
                  <a:spLocks/>
                </p:cNvSpPr>
                <p:nvPr/>
              </p:nvSpPr>
              <p:spPr bwMode="auto">
                <a:xfrm>
                  <a:off x="3354" y="2940"/>
                  <a:ext cx="3" cy="0"/>
                </a:xfrm>
                <a:custGeom>
                  <a:avLst/>
                  <a:gdLst>
                    <a:gd name="T0" fmla="*/ 0 w 43"/>
                    <a:gd name="T1" fmla="*/ 0 h 31"/>
                    <a:gd name="T2" fmla="*/ 0 w 43"/>
                    <a:gd name="T3" fmla="*/ 0 h 31"/>
                    <a:gd name="T4" fmla="*/ 0 w 43"/>
                    <a:gd name="T5" fmla="*/ 0 h 31"/>
                    <a:gd name="T6" fmla="*/ 0 w 43"/>
                    <a:gd name="T7" fmla="*/ 0 h 31"/>
                    <a:gd name="T8" fmla="*/ 0 w 43"/>
                    <a:gd name="T9" fmla="*/ 0 h 31"/>
                    <a:gd name="T10" fmla="*/ 0 w 43"/>
                    <a:gd name="T11" fmla="*/ 0 h 31"/>
                    <a:gd name="T12" fmla="*/ 0 w 43"/>
                    <a:gd name="T13" fmla="*/ 0 h 31"/>
                    <a:gd name="T14" fmla="*/ 0 w 43"/>
                    <a:gd name="T15" fmla="*/ 0 h 31"/>
                    <a:gd name="T16" fmla="*/ 0 w 43"/>
                    <a:gd name="T17" fmla="*/ 0 h 31"/>
                    <a:gd name="T18" fmla="*/ 0 w 43"/>
                    <a:gd name="T19" fmla="*/ 0 h 31"/>
                    <a:gd name="T20" fmla="*/ 0 w 43"/>
                    <a:gd name="T21" fmla="*/ 0 h 31"/>
                    <a:gd name="T22" fmla="*/ 0 w 43"/>
                    <a:gd name="T23" fmla="*/ 0 h 31"/>
                    <a:gd name="T24" fmla="*/ 0 w 43"/>
                    <a:gd name="T25" fmla="*/ 0 h 3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3"/>
                    <a:gd name="T40" fmla="*/ 0 h 31"/>
                    <a:gd name="T41" fmla="*/ 43 w 43"/>
                    <a:gd name="T42" fmla="*/ 0 h 3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3" h="31">
                      <a:moveTo>
                        <a:pt x="22" y="8"/>
                      </a:moveTo>
                      <a:lnTo>
                        <a:pt x="21" y="10"/>
                      </a:lnTo>
                      <a:lnTo>
                        <a:pt x="30" y="5"/>
                      </a:lnTo>
                      <a:lnTo>
                        <a:pt x="27" y="3"/>
                      </a:lnTo>
                      <a:lnTo>
                        <a:pt x="22" y="1"/>
                      </a:lnTo>
                      <a:lnTo>
                        <a:pt x="19" y="0"/>
                      </a:lnTo>
                      <a:lnTo>
                        <a:pt x="0" y="18"/>
                      </a:lnTo>
                      <a:lnTo>
                        <a:pt x="10" y="25"/>
                      </a:lnTo>
                      <a:lnTo>
                        <a:pt x="19" y="29"/>
                      </a:lnTo>
                      <a:lnTo>
                        <a:pt x="28" y="31"/>
                      </a:lnTo>
                      <a:lnTo>
                        <a:pt x="43" y="24"/>
                      </a:lnTo>
                      <a:lnTo>
                        <a:pt x="42" y="26"/>
                      </a:lnTo>
                      <a:lnTo>
                        <a:pt x="22" y="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98" name="Freeform 28"/>
                <p:cNvSpPr>
                  <a:spLocks/>
                </p:cNvSpPr>
                <p:nvPr/>
              </p:nvSpPr>
              <p:spPr bwMode="auto">
                <a:xfrm>
                  <a:off x="3354" y="2929"/>
                  <a:ext cx="1" cy="5"/>
                </a:xfrm>
                <a:custGeom>
                  <a:avLst/>
                  <a:gdLst>
                    <a:gd name="T0" fmla="*/ 0 w 34"/>
                    <a:gd name="T1" fmla="*/ 0 h 66"/>
                    <a:gd name="T2" fmla="*/ 0 w 34"/>
                    <a:gd name="T3" fmla="*/ 0 h 66"/>
                    <a:gd name="T4" fmla="*/ 0 w 34"/>
                    <a:gd name="T5" fmla="*/ 0 h 66"/>
                    <a:gd name="T6" fmla="*/ 0 w 34"/>
                    <a:gd name="T7" fmla="*/ 0 h 66"/>
                    <a:gd name="T8" fmla="*/ 0 w 34"/>
                    <a:gd name="T9" fmla="*/ 0 h 66"/>
                    <a:gd name="T10" fmla="*/ 0 w 34"/>
                    <a:gd name="T11" fmla="*/ 0 h 66"/>
                    <a:gd name="T12" fmla="*/ 0 w 34"/>
                    <a:gd name="T13" fmla="*/ 0 h 66"/>
                    <a:gd name="T14" fmla="*/ 0 w 34"/>
                    <a:gd name="T15" fmla="*/ 0 h 66"/>
                    <a:gd name="T16" fmla="*/ 0 w 34"/>
                    <a:gd name="T17" fmla="*/ 0 h 66"/>
                    <a:gd name="T18" fmla="*/ 0 w 34"/>
                    <a:gd name="T19" fmla="*/ 0 h 66"/>
                    <a:gd name="T20" fmla="*/ 0 w 34"/>
                    <a:gd name="T21" fmla="*/ 0 h 66"/>
                    <a:gd name="T22" fmla="*/ 0 w 34"/>
                    <a:gd name="T23" fmla="*/ 0 h 66"/>
                    <a:gd name="T24" fmla="*/ 0 w 34"/>
                    <a:gd name="T25" fmla="*/ 0 h 6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4"/>
                    <a:gd name="T40" fmla="*/ 0 h 66"/>
                    <a:gd name="T41" fmla="*/ 34 w 34"/>
                    <a:gd name="T42" fmla="*/ 66 h 6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" h="66">
                      <a:moveTo>
                        <a:pt x="18" y="0"/>
                      </a:moveTo>
                      <a:lnTo>
                        <a:pt x="18" y="0"/>
                      </a:lnTo>
                      <a:lnTo>
                        <a:pt x="4" y="16"/>
                      </a:lnTo>
                      <a:lnTo>
                        <a:pt x="0" y="34"/>
                      </a:lnTo>
                      <a:lnTo>
                        <a:pt x="0" y="51"/>
                      </a:lnTo>
                      <a:lnTo>
                        <a:pt x="8" y="66"/>
                      </a:lnTo>
                      <a:lnTo>
                        <a:pt x="29" y="50"/>
                      </a:lnTo>
                      <a:lnTo>
                        <a:pt x="27" y="44"/>
                      </a:lnTo>
                      <a:lnTo>
                        <a:pt x="27" y="36"/>
                      </a:lnTo>
                      <a:lnTo>
                        <a:pt x="29" y="28"/>
                      </a:lnTo>
                      <a:lnTo>
                        <a:pt x="34" y="22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99" name="Freeform 29"/>
                <p:cNvSpPr>
                  <a:spLocks/>
                </p:cNvSpPr>
                <p:nvPr/>
              </p:nvSpPr>
              <p:spPr bwMode="auto">
                <a:xfrm>
                  <a:off x="3354" y="2928"/>
                  <a:ext cx="8" cy="4"/>
                </a:xfrm>
                <a:custGeom>
                  <a:avLst/>
                  <a:gdLst>
                    <a:gd name="T0" fmla="*/ 0 w 119"/>
                    <a:gd name="T1" fmla="*/ 0 h 61"/>
                    <a:gd name="T2" fmla="*/ 1 w 119"/>
                    <a:gd name="T3" fmla="*/ 0 h 61"/>
                    <a:gd name="T4" fmla="*/ 0 w 119"/>
                    <a:gd name="T5" fmla="*/ 0 h 61"/>
                    <a:gd name="T6" fmla="*/ 0 w 119"/>
                    <a:gd name="T7" fmla="*/ 0 h 61"/>
                    <a:gd name="T8" fmla="*/ 0 w 119"/>
                    <a:gd name="T9" fmla="*/ 0 h 61"/>
                    <a:gd name="T10" fmla="*/ 0 w 119"/>
                    <a:gd name="T11" fmla="*/ 0 h 61"/>
                    <a:gd name="T12" fmla="*/ 0 w 119"/>
                    <a:gd name="T13" fmla="*/ 0 h 61"/>
                    <a:gd name="T14" fmla="*/ 0 w 119"/>
                    <a:gd name="T15" fmla="*/ 0 h 61"/>
                    <a:gd name="T16" fmla="*/ 0 w 119"/>
                    <a:gd name="T17" fmla="*/ 0 h 61"/>
                    <a:gd name="T18" fmla="*/ 0 w 119"/>
                    <a:gd name="T19" fmla="*/ 0 h 61"/>
                    <a:gd name="T20" fmla="*/ 0 w 119"/>
                    <a:gd name="T21" fmla="*/ 0 h 61"/>
                    <a:gd name="T22" fmla="*/ 0 w 119"/>
                    <a:gd name="T23" fmla="*/ 0 h 61"/>
                    <a:gd name="T24" fmla="*/ 0 w 119"/>
                    <a:gd name="T25" fmla="*/ 0 h 61"/>
                    <a:gd name="T26" fmla="*/ 0 w 119"/>
                    <a:gd name="T27" fmla="*/ 0 h 61"/>
                    <a:gd name="T28" fmla="*/ 0 w 119"/>
                    <a:gd name="T29" fmla="*/ 0 h 61"/>
                    <a:gd name="T30" fmla="*/ 0 w 119"/>
                    <a:gd name="T31" fmla="*/ 0 h 61"/>
                    <a:gd name="T32" fmla="*/ 0 w 119"/>
                    <a:gd name="T33" fmla="*/ 0 h 61"/>
                    <a:gd name="T34" fmla="*/ 0 w 119"/>
                    <a:gd name="T35" fmla="*/ 0 h 61"/>
                    <a:gd name="T36" fmla="*/ 0 w 119"/>
                    <a:gd name="T37" fmla="*/ 0 h 61"/>
                    <a:gd name="T38" fmla="*/ 1 w 119"/>
                    <a:gd name="T39" fmla="*/ 0 h 61"/>
                    <a:gd name="T40" fmla="*/ 0 w 119"/>
                    <a:gd name="T41" fmla="*/ 0 h 61"/>
                    <a:gd name="T42" fmla="*/ 0 w 119"/>
                    <a:gd name="T43" fmla="*/ 0 h 61"/>
                    <a:gd name="T44" fmla="*/ 1 w 119"/>
                    <a:gd name="T45" fmla="*/ 0 h 61"/>
                    <a:gd name="T46" fmla="*/ 0 w 119"/>
                    <a:gd name="T47" fmla="*/ 0 h 6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19"/>
                    <a:gd name="T73" fmla="*/ 0 h 61"/>
                    <a:gd name="T74" fmla="*/ 119 w 119"/>
                    <a:gd name="T75" fmla="*/ 61 h 6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19" h="61">
                      <a:moveTo>
                        <a:pt x="97" y="34"/>
                      </a:moveTo>
                      <a:lnTo>
                        <a:pt x="117" y="31"/>
                      </a:lnTo>
                      <a:lnTo>
                        <a:pt x="105" y="21"/>
                      </a:lnTo>
                      <a:lnTo>
                        <a:pt x="92" y="13"/>
                      </a:lnTo>
                      <a:lnTo>
                        <a:pt x="76" y="6"/>
                      </a:lnTo>
                      <a:lnTo>
                        <a:pt x="61" y="2"/>
                      </a:lnTo>
                      <a:lnTo>
                        <a:pt x="46" y="0"/>
                      </a:lnTo>
                      <a:lnTo>
                        <a:pt x="31" y="2"/>
                      </a:lnTo>
                      <a:lnTo>
                        <a:pt x="15" y="7"/>
                      </a:lnTo>
                      <a:lnTo>
                        <a:pt x="0" y="15"/>
                      </a:lnTo>
                      <a:lnTo>
                        <a:pt x="16" y="37"/>
                      </a:lnTo>
                      <a:lnTo>
                        <a:pt x="25" y="31"/>
                      </a:lnTo>
                      <a:lnTo>
                        <a:pt x="35" y="28"/>
                      </a:lnTo>
                      <a:lnTo>
                        <a:pt x="46" y="28"/>
                      </a:lnTo>
                      <a:lnTo>
                        <a:pt x="57" y="28"/>
                      </a:lnTo>
                      <a:lnTo>
                        <a:pt x="68" y="32"/>
                      </a:lnTo>
                      <a:lnTo>
                        <a:pt x="80" y="37"/>
                      </a:lnTo>
                      <a:lnTo>
                        <a:pt x="89" y="43"/>
                      </a:lnTo>
                      <a:lnTo>
                        <a:pt x="99" y="51"/>
                      </a:lnTo>
                      <a:lnTo>
                        <a:pt x="119" y="48"/>
                      </a:lnTo>
                      <a:lnTo>
                        <a:pt x="99" y="51"/>
                      </a:lnTo>
                      <a:lnTo>
                        <a:pt x="110" y="61"/>
                      </a:lnTo>
                      <a:lnTo>
                        <a:pt x="119" y="48"/>
                      </a:lnTo>
                      <a:lnTo>
                        <a:pt x="97" y="34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00" name="Freeform 30"/>
                <p:cNvSpPr>
                  <a:spLocks/>
                </p:cNvSpPr>
                <p:nvPr/>
              </p:nvSpPr>
              <p:spPr bwMode="auto">
                <a:xfrm>
                  <a:off x="3358" y="2924"/>
                  <a:ext cx="4" cy="7"/>
                </a:xfrm>
                <a:custGeom>
                  <a:avLst/>
                  <a:gdLst>
                    <a:gd name="T0" fmla="*/ 0 w 52"/>
                    <a:gd name="T1" fmla="*/ 0 h 120"/>
                    <a:gd name="T2" fmla="*/ 0 w 52"/>
                    <a:gd name="T3" fmla="*/ 0 h 120"/>
                    <a:gd name="T4" fmla="*/ 0 w 52"/>
                    <a:gd name="T5" fmla="*/ 0 h 120"/>
                    <a:gd name="T6" fmla="*/ 0 w 52"/>
                    <a:gd name="T7" fmla="*/ 0 h 120"/>
                    <a:gd name="T8" fmla="*/ 0 w 52"/>
                    <a:gd name="T9" fmla="*/ 0 h 120"/>
                    <a:gd name="T10" fmla="*/ 0 w 52"/>
                    <a:gd name="T11" fmla="*/ 0 h 120"/>
                    <a:gd name="T12" fmla="*/ 0 w 52"/>
                    <a:gd name="T13" fmla="*/ 0 h 120"/>
                    <a:gd name="T14" fmla="*/ 0 w 52"/>
                    <a:gd name="T15" fmla="*/ 0 h 120"/>
                    <a:gd name="T16" fmla="*/ 0 w 52"/>
                    <a:gd name="T17" fmla="*/ 0 h 120"/>
                    <a:gd name="T18" fmla="*/ 0 w 52"/>
                    <a:gd name="T19" fmla="*/ 0 h 120"/>
                    <a:gd name="T20" fmla="*/ 0 w 52"/>
                    <a:gd name="T21" fmla="*/ 0 h 120"/>
                    <a:gd name="T22" fmla="*/ 0 w 52"/>
                    <a:gd name="T23" fmla="*/ 0 h 120"/>
                    <a:gd name="T24" fmla="*/ 0 w 52"/>
                    <a:gd name="T25" fmla="*/ 0 h 120"/>
                    <a:gd name="T26" fmla="*/ 0 w 52"/>
                    <a:gd name="T27" fmla="*/ 0 h 120"/>
                    <a:gd name="T28" fmla="*/ 0 w 52"/>
                    <a:gd name="T29" fmla="*/ 0 h 120"/>
                    <a:gd name="T30" fmla="*/ 0 w 52"/>
                    <a:gd name="T31" fmla="*/ 0 h 120"/>
                    <a:gd name="T32" fmla="*/ 0 w 52"/>
                    <a:gd name="T33" fmla="*/ 0 h 120"/>
                    <a:gd name="T34" fmla="*/ 0 w 52"/>
                    <a:gd name="T35" fmla="*/ 0 h 120"/>
                    <a:gd name="T36" fmla="*/ 0 w 52"/>
                    <a:gd name="T37" fmla="*/ 0 h 120"/>
                    <a:gd name="T38" fmla="*/ 0 w 52"/>
                    <a:gd name="T39" fmla="*/ 0 h 120"/>
                    <a:gd name="T40" fmla="*/ 0 w 52"/>
                    <a:gd name="T41" fmla="*/ 0 h 12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2"/>
                    <a:gd name="T64" fmla="*/ 0 h 120"/>
                    <a:gd name="T65" fmla="*/ 52 w 52"/>
                    <a:gd name="T66" fmla="*/ 120 h 12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2" h="120">
                      <a:moveTo>
                        <a:pt x="6" y="0"/>
                      </a:moveTo>
                      <a:lnTo>
                        <a:pt x="6" y="1"/>
                      </a:lnTo>
                      <a:lnTo>
                        <a:pt x="0" y="19"/>
                      </a:lnTo>
                      <a:lnTo>
                        <a:pt x="4" y="35"/>
                      </a:lnTo>
                      <a:lnTo>
                        <a:pt x="10" y="50"/>
                      </a:lnTo>
                      <a:lnTo>
                        <a:pt x="17" y="65"/>
                      </a:lnTo>
                      <a:lnTo>
                        <a:pt x="22" y="76"/>
                      </a:lnTo>
                      <a:lnTo>
                        <a:pt x="26" y="86"/>
                      </a:lnTo>
                      <a:lnTo>
                        <a:pt x="25" y="96"/>
                      </a:lnTo>
                      <a:lnTo>
                        <a:pt x="21" y="106"/>
                      </a:lnTo>
                      <a:lnTo>
                        <a:pt x="43" y="120"/>
                      </a:lnTo>
                      <a:lnTo>
                        <a:pt x="51" y="102"/>
                      </a:lnTo>
                      <a:lnTo>
                        <a:pt x="52" y="84"/>
                      </a:lnTo>
                      <a:lnTo>
                        <a:pt x="48" y="68"/>
                      </a:lnTo>
                      <a:lnTo>
                        <a:pt x="41" y="52"/>
                      </a:lnTo>
                      <a:lnTo>
                        <a:pt x="34" y="40"/>
                      </a:lnTo>
                      <a:lnTo>
                        <a:pt x="30" y="29"/>
                      </a:lnTo>
                      <a:lnTo>
                        <a:pt x="29" y="19"/>
                      </a:lnTo>
                      <a:lnTo>
                        <a:pt x="30" y="11"/>
                      </a:lnTo>
                      <a:lnTo>
                        <a:pt x="30" y="1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01" name="Freeform 31"/>
                <p:cNvSpPr>
                  <a:spLocks/>
                </p:cNvSpPr>
                <p:nvPr/>
              </p:nvSpPr>
              <p:spPr bwMode="auto">
                <a:xfrm>
                  <a:off x="3359" y="2923"/>
                  <a:ext cx="6" cy="3"/>
                </a:xfrm>
                <a:custGeom>
                  <a:avLst/>
                  <a:gdLst>
                    <a:gd name="T0" fmla="*/ 0 w 81"/>
                    <a:gd name="T1" fmla="*/ 0 h 43"/>
                    <a:gd name="T2" fmla="*/ 0 w 81"/>
                    <a:gd name="T3" fmla="*/ 0 h 43"/>
                    <a:gd name="T4" fmla="*/ 0 w 81"/>
                    <a:gd name="T5" fmla="*/ 0 h 43"/>
                    <a:gd name="T6" fmla="*/ 0 w 81"/>
                    <a:gd name="T7" fmla="*/ 0 h 43"/>
                    <a:gd name="T8" fmla="*/ 0 w 81"/>
                    <a:gd name="T9" fmla="*/ 0 h 43"/>
                    <a:gd name="T10" fmla="*/ 0 w 81"/>
                    <a:gd name="T11" fmla="*/ 0 h 43"/>
                    <a:gd name="T12" fmla="*/ 0 w 81"/>
                    <a:gd name="T13" fmla="*/ 0 h 43"/>
                    <a:gd name="T14" fmla="*/ 0 w 81"/>
                    <a:gd name="T15" fmla="*/ 0 h 43"/>
                    <a:gd name="T16" fmla="*/ 0 w 81"/>
                    <a:gd name="T17" fmla="*/ 0 h 43"/>
                    <a:gd name="T18" fmla="*/ 0 w 81"/>
                    <a:gd name="T19" fmla="*/ 0 h 43"/>
                    <a:gd name="T20" fmla="*/ 0 w 81"/>
                    <a:gd name="T21" fmla="*/ 0 h 43"/>
                    <a:gd name="T22" fmla="*/ 0 w 81"/>
                    <a:gd name="T23" fmla="*/ 0 h 43"/>
                    <a:gd name="T24" fmla="*/ 0 w 81"/>
                    <a:gd name="T25" fmla="*/ 0 h 43"/>
                    <a:gd name="T26" fmla="*/ 0 w 81"/>
                    <a:gd name="T27" fmla="*/ 0 h 43"/>
                    <a:gd name="T28" fmla="*/ 0 w 81"/>
                    <a:gd name="T29" fmla="*/ 0 h 43"/>
                    <a:gd name="T30" fmla="*/ 0 w 81"/>
                    <a:gd name="T31" fmla="*/ 0 h 43"/>
                    <a:gd name="T32" fmla="*/ 0 w 81"/>
                    <a:gd name="T33" fmla="*/ 0 h 43"/>
                    <a:gd name="T34" fmla="*/ 0 w 81"/>
                    <a:gd name="T35" fmla="*/ 0 h 43"/>
                    <a:gd name="T36" fmla="*/ 0 w 81"/>
                    <a:gd name="T37" fmla="*/ 0 h 43"/>
                    <a:gd name="T38" fmla="*/ 0 w 81"/>
                    <a:gd name="T39" fmla="*/ 0 h 43"/>
                    <a:gd name="T40" fmla="*/ 0 w 81"/>
                    <a:gd name="T41" fmla="*/ 0 h 43"/>
                    <a:gd name="T42" fmla="*/ 0 w 81"/>
                    <a:gd name="T43" fmla="*/ 0 h 43"/>
                    <a:gd name="T44" fmla="*/ 0 w 81"/>
                    <a:gd name="T45" fmla="*/ 0 h 43"/>
                    <a:gd name="T46" fmla="*/ 0 w 81"/>
                    <a:gd name="T47" fmla="*/ 0 h 4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81"/>
                    <a:gd name="T73" fmla="*/ 0 h 43"/>
                    <a:gd name="T74" fmla="*/ 81 w 81"/>
                    <a:gd name="T75" fmla="*/ 43 h 4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81" h="43">
                      <a:moveTo>
                        <a:pt x="54" y="23"/>
                      </a:moveTo>
                      <a:lnTo>
                        <a:pt x="72" y="11"/>
                      </a:lnTo>
                      <a:lnTo>
                        <a:pt x="65" y="7"/>
                      </a:lnTo>
                      <a:lnTo>
                        <a:pt x="56" y="4"/>
                      </a:lnTo>
                      <a:lnTo>
                        <a:pt x="47" y="2"/>
                      </a:lnTo>
                      <a:lnTo>
                        <a:pt x="37" y="0"/>
                      </a:lnTo>
                      <a:lnTo>
                        <a:pt x="28" y="0"/>
                      </a:lnTo>
                      <a:lnTo>
                        <a:pt x="17" y="3"/>
                      </a:lnTo>
                      <a:lnTo>
                        <a:pt x="7" y="10"/>
                      </a:lnTo>
                      <a:lnTo>
                        <a:pt x="0" y="19"/>
                      </a:lnTo>
                      <a:lnTo>
                        <a:pt x="24" y="31"/>
                      </a:lnTo>
                      <a:lnTo>
                        <a:pt x="25" y="28"/>
                      </a:lnTo>
                      <a:lnTo>
                        <a:pt x="27" y="27"/>
                      </a:lnTo>
                      <a:lnTo>
                        <a:pt x="30" y="26"/>
                      </a:lnTo>
                      <a:lnTo>
                        <a:pt x="35" y="26"/>
                      </a:lnTo>
                      <a:lnTo>
                        <a:pt x="41" y="28"/>
                      </a:lnTo>
                      <a:lnTo>
                        <a:pt x="48" y="30"/>
                      </a:lnTo>
                      <a:lnTo>
                        <a:pt x="55" y="33"/>
                      </a:lnTo>
                      <a:lnTo>
                        <a:pt x="62" y="35"/>
                      </a:lnTo>
                      <a:lnTo>
                        <a:pt x="81" y="23"/>
                      </a:lnTo>
                      <a:lnTo>
                        <a:pt x="62" y="35"/>
                      </a:lnTo>
                      <a:lnTo>
                        <a:pt x="81" y="43"/>
                      </a:lnTo>
                      <a:lnTo>
                        <a:pt x="81" y="23"/>
                      </a:lnTo>
                      <a:lnTo>
                        <a:pt x="54" y="23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02" name="Freeform 32"/>
                <p:cNvSpPr>
                  <a:spLocks/>
                </p:cNvSpPr>
                <p:nvPr/>
              </p:nvSpPr>
              <p:spPr bwMode="auto">
                <a:xfrm>
                  <a:off x="3366" y="2916"/>
                  <a:ext cx="3" cy="4"/>
                </a:xfrm>
                <a:custGeom>
                  <a:avLst/>
                  <a:gdLst>
                    <a:gd name="T0" fmla="*/ 0 w 30"/>
                    <a:gd name="T1" fmla="*/ 0 h 65"/>
                    <a:gd name="T2" fmla="*/ 0 w 30"/>
                    <a:gd name="T3" fmla="*/ 0 h 65"/>
                    <a:gd name="T4" fmla="*/ 0 w 30"/>
                    <a:gd name="T5" fmla="*/ 0 h 65"/>
                    <a:gd name="T6" fmla="*/ 0 w 30"/>
                    <a:gd name="T7" fmla="*/ 0 h 65"/>
                    <a:gd name="T8" fmla="*/ 0 w 30"/>
                    <a:gd name="T9" fmla="*/ 0 h 65"/>
                    <a:gd name="T10" fmla="*/ 0 w 30"/>
                    <a:gd name="T11" fmla="*/ 0 h 65"/>
                    <a:gd name="T12" fmla="*/ 0 w 30"/>
                    <a:gd name="T13" fmla="*/ 0 h 65"/>
                    <a:gd name="T14" fmla="*/ 0 w 30"/>
                    <a:gd name="T15" fmla="*/ 0 h 65"/>
                    <a:gd name="T16" fmla="*/ 0 w 30"/>
                    <a:gd name="T17" fmla="*/ 0 h 65"/>
                    <a:gd name="T18" fmla="*/ 0 w 30"/>
                    <a:gd name="T19" fmla="*/ 0 h 65"/>
                    <a:gd name="T20" fmla="*/ 0 w 30"/>
                    <a:gd name="T21" fmla="*/ 0 h 65"/>
                    <a:gd name="T22" fmla="*/ 0 w 30"/>
                    <a:gd name="T23" fmla="*/ 0 h 65"/>
                    <a:gd name="T24" fmla="*/ 0 w 30"/>
                    <a:gd name="T25" fmla="*/ 0 h 65"/>
                    <a:gd name="T26" fmla="*/ 0 w 30"/>
                    <a:gd name="T27" fmla="*/ 0 h 65"/>
                    <a:gd name="T28" fmla="*/ 0 w 30"/>
                    <a:gd name="T29" fmla="*/ 0 h 65"/>
                    <a:gd name="T30" fmla="*/ 0 w 30"/>
                    <a:gd name="T31" fmla="*/ 0 h 6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0"/>
                    <a:gd name="T49" fmla="*/ 0 h 65"/>
                    <a:gd name="T50" fmla="*/ 30 w 30"/>
                    <a:gd name="T51" fmla="*/ 65 h 6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0" h="65">
                      <a:moveTo>
                        <a:pt x="15" y="2"/>
                      </a:moveTo>
                      <a:lnTo>
                        <a:pt x="0" y="15"/>
                      </a:lnTo>
                      <a:lnTo>
                        <a:pt x="2" y="27"/>
                      </a:lnTo>
                      <a:lnTo>
                        <a:pt x="2" y="37"/>
                      </a:lnTo>
                      <a:lnTo>
                        <a:pt x="2" y="44"/>
                      </a:lnTo>
                      <a:lnTo>
                        <a:pt x="4" y="42"/>
                      </a:lnTo>
                      <a:lnTo>
                        <a:pt x="20" y="65"/>
                      </a:lnTo>
                      <a:lnTo>
                        <a:pt x="28" y="51"/>
                      </a:lnTo>
                      <a:lnTo>
                        <a:pt x="30" y="37"/>
                      </a:lnTo>
                      <a:lnTo>
                        <a:pt x="28" y="25"/>
                      </a:lnTo>
                      <a:lnTo>
                        <a:pt x="28" y="15"/>
                      </a:lnTo>
                      <a:lnTo>
                        <a:pt x="13" y="28"/>
                      </a:lnTo>
                      <a:lnTo>
                        <a:pt x="15" y="2"/>
                      </a:lnTo>
                      <a:lnTo>
                        <a:pt x="1" y="0"/>
                      </a:lnTo>
                      <a:lnTo>
                        <a:pt x="0" y="15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03" name="Freeform 33"/>
                <p:cNvSpPr>
                  <a:spLocks/>
                </p:cNvSpPr>
                <p:nvPr/>
              </p:nvSpPr>
              <p:spPr bwMode="auto">
                <a:xfrm>
                  <a:off x="3367" y="2916"/>
                  <a:ext cx="4" cy="2"/>
                </a:xfrm>
                <a:custGeom>
                  <a:avLst/>
                  <a:gdLst>
                    <a:gd name="T0" fmla="*/ 0 w 55"/>
                    <a:gd name="T1" fmla="*/ 0 h 36"/>
                    <a:gd name="T2" fmla="*/ 0 w 55"/>
                    <a:gd name="T3" fmla="*/ 0 h 36"/>
                    <a:gd name="T4" fmla="*/ 0 w 55"/>
                    <a:gd name="T5" fmla="*/ 0 h 36"/>
                    <a:gd name="T6" fmla="*/ 0 w 55"/>
                    <a:gd name="T7" fmla="*/ 0 h 36"/>
                    <a:gd name="T8" fmla="*/ 0 w 55"/>
                    <a:gd name="T9" fmla="*/ 0 h 36"/>
                    <a:gd name="T10" fmla="*/ 0 w 55"/>
                    <a:gd name="T11" fmla="*/ 0 h 36"/>
                    <a:gd name="T12" fmla="*/ 0 w 55"/>
                    <a:gd name="T13" fmla="*/ 0 h 36"/>
                    <a:gd name="T14" fmla="*/ 0 w 55"/>
                    <a:gd name="T15" fmla="*/ 0 h 36"/>
                    <a:gd name="T16" fmla="*/ 0 w 55"/>
                    <a:gd name="T17" fmla="*/ 0 h 36"/>
                    <a:gd name="T18" fmla="*/ 0 w 55"/>
                    <a:gd name="T19" fmla="*/ 0 h 36"/>
                    <a:gd name="T20" fmla="*/ 0 w 55"/>
                    <a:gd name="T21" fmla="*/ 0 h 36"/>
                    <a:gd name="T22" fmla="*/ 0 w 55"/>
                    <a:gd name="T23" fmla="*/ 0 h 36"/>
                    <a:gd name="T24" fmla="*/ 0 w 55"/>
                    <a:gd name="T25" fmla="*/ 0 h 36"/>
                    <a:gd name="T26" fmla="*/ 0 w 55"/>
                    <a:gd name="T27" fmla="*/ 0 h 36"/>
                    <a:gd name="T28" fmla="*/ 0 w 55"/>
                    <a:gd name="T29" fmla="*/ 0 h 36"/>
                    <a:gd name="T30" fmla="*/ 0 w 55"/>
                    <a:gd name="T31" fmla="*/ 0 h 36"/>
                    <a:gd name="T32" fmla="*/ 0 w 55"/>
                    <a:gd name="T33" fmla="*/ 0 h 36"/>
                    <a:gd name="T34" fmla="*/ 0 w 55"/>
                    <a:gd name="T35" fmla="*/ 0 h 36"/>
                    <a:gd name="T36" fmla="*/ 0 w 55"/>
                    <a:gd name="T37" fmla="*/ 0 h 36"/>
                    <a:gd name="T38" fmla="*/ 0 w 55"/>
                    <a:gd name="T39" fmla="*/ 0 h 36"/>
                    <a:gd name="T40" fmla="*/ 0 w 55"/>
                    <a:gd name="T41" fmla="*/ 0 h 36"/>
                    <a:gd name="T42" fmla="*/ 0 w 55"/>
                    <a:gd name="T43" fmla="*/ 0 h 36"/>
                    <a:gd name="T44" fmla="*/ 0 w 55"/>
                    <a:gd name="T45" fmla="*/ 0 h 36"/>
                    <a:gd name="T46" fmla="*/ 0 w 55"/>
                    <a:gd name="T47" fmla="*/ 0 h 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5"/>
                    <a:gd name="T73" fmla="*/ 0 h 36"/>
                    <a:gd name="T74" fmla="*/ 55 w 55"/>
                    <a:gd name="T75" fmla="*/ 36 h 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5" h="36">
                      <a:moveTo>
                        <a:pt x="22" y="19"/>
                      </a:moveTo>
                      <a:lnTo>
                        <a:pt x="31" y="0"/>
                      </a:lnTo>
                      <a:lnTo>
                        <a:pt x="27" y="2"/>
                      </a:lnTo>
                      <a:lnTo>
                        <a:pt x="22" y="3"/>
                      </a:lnTo>
                      <a:lnTo>
                        <a:pt x="18" y="5"/>
                      </a:lnTo>
                      <a:lnTo>
                        <a:pt x="14" y="6"/>
                      </a:lnTo>
                      <a:lnTo>
                        <a:pt x="10" y="8"/>
                      </a:lnTo>
                      <a:lnTo>
                        <a:pt x="9" y="9"/>
                      </a:lnTo>
                      <a:lnTo>
                        <a:pt x="5" y="8"/>
                      </a:lnTo>
                      <a:lnTo>
                        <a:pt x="2" y="9"/>
                      </a:lnTo>
                      <a:lnTo>
                        <a:pt x="0" y="35"/>
                      </a:lnTo>
                      <a:lnTo>
                        <a:pt x="5" y="36"/>
                      </a:lnTo>
                      <a:lnTo>
                        <a:pt x="11" y="35"/>
                      </a:lnTo>
                      <a:lnTo>
                        <a:pt x="18" y="34"/>
                      </a:lnTo>
                      <a:lnTo>
                        <a:pt x="22" y="32"/>
                      </a:lnTo>
                      <a:lnTo>
                        <a:pt x="27" y="31"/>
                      </a:lnTo>
                      <a:lnTo>
                        <a:pt x="31" y="29"/>
                      </a:lnTo>
                      <a:lnTo>
                        <a:pt x="35" y="28"/>
                      </a:lnTo>
                      <a:lnTo>
                        <a:pt x="39" y="26"/>
                      </a:lnTo>
                      <a:lnTo>
                        <a:pt x="47" y="7"/>
                      </a:lnTo>
                      <a:lnTo>
                        <a:pt x="39" y="26"/>
                      </a:lnTo>
                      <a:lnTo>
                        <a:pt x="55" y="20"/>
                      </a:lnTo>
                      <a:lnTo>
                        <a:pt x="47" y="7"/>
                      </a:lnTo>
                      <a:lnTo>
                        <a:pt x="22" y="19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04" name="Freeform 34"/>
                <p:cNvSpPr>
                  <a:spLocks/>
                </p:cNvSpPr>
                <p:nvPr/>
              </p:nvSpPr>
              <p:spPr bwMode="auto">
                <a:xfrm>
                  <a:off x="3368" y="2913"/>
                  <a:ext cx="2" cy="4"/>
                </a:xfrm>
                <a:custGeom>
                  <a:avLst/>
                  <a:gdLst>
                    <a:gd name="T0" fmla="*/ 0 w 36"/>
                    <a:gd name="T1" fmla="*/ 0 h 76"/>
                    <a:gd name="T2" fmla="*/ 0 w 36"/>
                    <a:gd name="T3" fmla="*/ 0 h 76"/>
                    <a:gd name="T4" fmla="*/ 0 w 36"/>
                    <a:gd name="T5" fmla="*/ 0 h 76"/>
                    <a:gd name="T6" fmla="*/ 0 w 36"/>
                    <a:gd name="T7" fmla="*/ 0 h 76"/>
                    <a:gd name="T8" fmla="*/ 0 w 36"/>
                    <a:gd name="T9" fmla="*/ 0 h 76"/>
                    <a:gd name="T10" fmla="*/ 0 w 36"/>
                    <a:gd name="T11" fmla="*/ 0 h 76"/>
                    <a:gd name="T12" fmla="*/ 0 w 36"/>
                    <a:gd name="T13" fmla="*/ 0 h 76"/>
                    <a:gd name="T14" fmla="*/ 0 w 36"/>
                    <a:gd name="T15" fmla="*/ 0 h 76"/>
                    <a:gd name="T16" fmla="*/ 0 w 36"/>
                    <a:gd name="T17" fmla="*/ 0 h 76"/>
                    <a:gd name="T18" fmla="*/ 0 w 36"/>
                    <a:gd name="T19" fmla="*/ 0 h 76"/>
                    <a:gd name="T20" fmla="*/ 0 w 36"/>
                    <a:gd name="T21" fmla="*/ 0 h 76"/>
                    <a:gd name="T22" fmla="*/ 0 w 36"/>
                    <a:gd name="T23" fmla="*/ 0 h 76"/>
                    <a:gd name="T24" fmla="*/ 0 w 36"/>
                    <a:gd name="T25" fmla="*/ 0 h 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6"/>
                    <a:gd name="T40" fmla="*/ 0 h 76"/>
                    <a:gd name="T41" fmla="*/ 36 w 36"/>
                    <a:gd name="T42" fmla="*/ 76 h 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6" h="76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1" y="18"/>
                      </a:lnTo>
                      <a:lnTo>
                        <a:pt x="0" y="37"/>
                      </a:lnTo>
                      <a:lnTo>
                        <a:pt x="3" y="58"/>
                      </a:lnTo>
                      <a:lnTo>
                        <a:pt x="11" y="76"/>
                      </a:lnTo>
                      <a:lnTo>
                        <a:pt x="36" y="64"/>
                      </a:lnTo>
                      <a:lnTo>
                        <a:pt x="30" y="50"/>
                      </a:lnTo>
                      <a:lnTo>
                        <a:pt x="27" y="37"/>
                      </a:lnTo>
                      <a:lnTo>
                        <a:pt x="28" y="22"/>
                      </a:lnTo>
                      <a:lnTo>
                        <a:pt x="32" y="8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05" name="Freeform 35"/>
                <p:cNvSpPr>
                  <a:spLocks/>
                </p:cNvSpPr>
                <p:nvPr/>
              </p:nvSpPr>
              <p:spPr bwMode="auto">
                <a:xfrm>
                  <a:off x="3390" y="2903"/>
                  <a:ext cx="6" cy="7"/>
                </a:xfrm>
                <a:custGeom>
                  <a:avLst/>
                  <a:gdLst>
                    <a:gd name="T0" fmla="*/ 0 w 80"/>
                    <a:gd name="T1" fmla="*/ 0 h 107"/>
                    <a:gd name="T2" fmla="*/ 0 w 80"/>
                    <a:gd name="T3" fmla="*/ 0 h 107"/>
                    <a:gd name="T4" fmla="*/ 0 w 80"/>
                    <a:gd name="T5" fmla="*/ 0 h 107"/>
                    <a:gd name="T6" fmla="*/ 0 w 80"/>
                    <a:gd name="T7" fmla="*/ 0 h 107"/>
                    <a:gd name="T8" fmla="*/ 0 w 80"/>
                    <a:gd name="T9" fmla="*/ 0 h 107"/>
                    <a:gd name="T10" fmla="*/ 0 w 80"/>
                    <a:gd name="T11" fmla="*/ 0 h 107"/>
                    <a:gd name="T12" fmla="*/ 0 w 80"/>
                    <a:gd name="T13" fmla="*/ 0 h 107"/>
                    <a:gd name="T14" fmla="*/ 0 w 80"/>
                    <a:gd name="T15" fmla="*/ 0 h 107"/>
                    <a:gd name="T16" fmla="*/ 0 w 80"/>
                    <a:gd name="T17" fmla="*/ 0 h 107"/>
                    <a:gd name="T18" fmla="*/ 0 w 80"/>
                    <a:gd name="T19" fmla="*/ 0 h 107"/>
                    <a:gd name="T20" fmla="*/ 0 w 80"/>
                    <a:gd name="T21" fmla="*/ 0 h 107"/>
                    <a:gd name="T22" fmla="*/ 0 w 80"/>
                    <a:gd name="T23" fmla="*/ 0 h 107"/>
                    <a:gd name="T24" fmla="*/ 0 w 80"/>
                    <a:gd name="T25" fmla="*/ 0 h 107"/>
                    <a:gd name="T26" fmla="*/ 0 w 80"/>
                    <a:gd name="T27" fmla="*/ 0 h 107"/>
                    <a:gd name="T28" fmla="*/ 0 w 80"/>
                    <a:gd name="T29" fmla="*/ 0 h 107"/>
                    <a:gd name="T30" fmla="*/ 0 w 80"/>
                    <a:gd name="T31" fmla="*/ 0 h 107"/>
                    <a:gd name="T32" fmla="*/ 0 w 80"/>
                    <a:gd name="T33" fmla="*/ 0 h 107"/>
                    <a:gd name="T34" fmla="*/ 0 w 80"/>
                    <a:gd name="T35" fmla="*/ 0 h 107"/>
                    <a:gd name="T36" fmla="*/ 0 w 80"/>
                    <a:gd name="T37" fmla="*/ 0 h 107"/>
                    <a:gd name="T38" fmla="*/ 0 w 80"/>
                    <a:gd name="T39" fmla="*/ 0 h 107"/>
                    <a:gd name="T40" fmla="*/ 0 w 80"/>
                    <a:gd name="T41" fmla="*/ 0 h 10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0"/>
                    <a:gd name="T64" fmla="*/ 0 h 107"/>
                    <a:gd name="T65" fmla="*/ 80 w 80"/>
                    <a:gd name="T66" fmla="*/ 107 h 10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0" h="107">
                      <a:moveTo>
                        <a:pt x="80" y="82"/>
                      </a:moveTo>
                      <a:lnTo>
                        <a:pt x="80" y="82"/>
                      </a:lnTo>
                      <a:lnTo>
                        <a:pt x="73" y="77"/>
                      </a:lnTo>
                      <a:lnTo>
                        <a:pt x="66" y="69"/>
                      </a:lnTo>
                      <a:lnTo>
                        <a:pt x="60" y="58"/>
                      </a:lnTo>
                      <a:lnTo>
                        <a:pt x="53" y="45"/>
                      </a:lnTo>
                      <a:lnTo>
                        <a:pt x="44" y="31"/>
                      </a:lnTo>
                      <a:lnTo>
                        <a:pt x="33" y="17"/>
                      </a:lnTo>
                      <a:lnTo>
                        <a:pt x="21" y="6"/>
                      </a:lnTo>
                      <a:lnTo>
                        <a:pt x="4" y="0"/>
                      </a:lnTo>
                      <a:lnTo>
                        <a:pt x="0" y="27"/>
                      </a:lnTo>
                      <a:lnTo>
                        <a:pt x="7" y="31"/>
                      </a:lnTo>
                      <a:lnTo>
                        <a:pt x="15" y="36"/>
                      </a:lnTo>
                      <a:lnTo>
                        <a:pt x="22" y="45"/>
                      </a:lnTo>
                      <a:lnTo>
                        <a:pt x="28" y="57"/>
                      </a:lnTo>
                      <a:lnTo>
                        <a:pt x="35" y="70"/>
                      </a:lnTo>
                      <a:lnTo>
                        <a:pt x="43" y="83"/>
                      </a:lnTo>
                      <a:lnTo>
                        <a:pt x="55" y="97"/>
                      </a:lnTo>
                      <a:lnTo>
                        <a:pt x="68" y="107"/>
                      </a:lnTo>
                      <a:lnTo>
                        <a:pt x="80" y="82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06" name="Freeform 36"/>
                <p:cNvSpPr>
                  <a:spLocks/>
                </p:cNvSpPr>
                <p:nvPr/>
              </p:nvSpPr>
              <p:spPr bwMode="auto">
                <a:xfrm>
                  <a:off x="3410" y="2911"/>
                  <a:ext cx="2" cy="5"/>
                </a:xfrm>
                <a:custGeom>
                  <a:avLst/>
                  <a:gdLst>
                    <a:gd name="T0" fmla="*/ 0 w 30"/>
                    <a:gd name="T1" fmla="*/ 0 h 64"/>
                    <a:gd name="T2" fmla="*/ 0 w 30"/>
                    <a:gd name="T3" fmla="*/ 0 h 64"/>
                    <a:gd name="T4" fmla="*/ 0 w 30"/>
                    <a:gd name="T5" fmla="*/ 0 h 64"/>
                    <a:gd name="T6" fmla="*/ 0 w 30"/>
                    <a:gd name="T7" fmla="*/ 0 h 64"/>
                    <a:gd name="T8" fmla="*/ 0 w 30"/>
                    <a:gd name="T9" fmla="*/ 0 h 64"/>
                    <a:gd name="T10" fmla="*/ 0 w 30"/>
                    <a:gd name="T11" fmla="*/ 0 h 64"/>
                    <a:gd name="T12" fmla="*/ 0 w 30"/>
                    <a:gd name="T13" fmla="*/ 0 h 64"/>
                    <a:gd name="T14" fmla="*/ 0 w 30"/>
                    <a:gd name="T15" fmla="*/ 0 h 64"/>
                    <a:gd name="T16" fmla="*/ 0 w 30"/>
                    <a:gd name="T17" fmla="*/ 0 h 64"/>
                    <a:gd name="T18" fmla="*/ 0 w 30"/>
                    <a:gd name="T19" fmla="*/ 0 h 64"/>
                    <a:gd name="T20" fmla="*/ 0 w 30"/>
                    <a:gd name="T21" fmla="*/ 0 h 64"/>
                    <a:gd name="T22" fmla="*/ 0 w 30"/>
                    <a:gd name="T23" fmla="*/ 0 h 64"/>
                    <a:gd name="T24" fmla="*/ 0 w 30"/>
                    <a:gd name="T25" fmla="*/ 0 h 6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0"/>
                    <a:gd name="T40" fmla="*/ 0 h 64"/>
                    <a:gd name="T41" fmla="*/ 30 w 30"/>
                    <a:gd name="T42" fmla="*/ 64 h 6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0" h="64">
                      <a:moveTo>
                        <a:pt x="1" y="8"/>
                      </a:moveTo>
                      <a:lnTo>
                        <a:pt x="1" y="8"/>
                      </a:lnTo>
                      <a:lnTo>
                        <a:pt x="4" y="18"/>
                      </a:lnTo>
                      <a:lnTo>
                        <a:pt x="3" y="31"/>
                      </a:lnTo>
                      <a:lnTo>
                        <a:pt x="0" y="38"/>
                      </a:lnTo>
                      <a:lnTo>
                        <a:pt x="7" y="35"/>
                      </a:lnTo>
                      <a:lnTo>
                        <a:pt x="7" y="64"/>
                      </a:lnTo>
                      <a:lnTo>
                        <a:pt x="24" y="50"/>
                      </a:lnTo>
                      <a:lnTo>
                        <a:pt x="29" y="35"/>
                      </a:lnTo>
                      <a:lnTo>
                        <a:pt x="30" y="18"/>
                      </a:lnTo>
                      <a:lnTo>
                        <a:pt x="27" y="0"/>
                      </a:lnTo>
                      <a:lnTo>
                        <a:pt x="1" y="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07" name="Freeform 37"/>
                <p:cNvSpPr>
                  <a:spLocks/>
                </p:cNvSpPr>
                <p:nvPr/>
              </p:nvSpPr>
              <p:spPr bwMode="auto">
                <a:xfrm>
                  <a:off x="3409" y="2905"/>
                  <a:ext cx="3" cy="7"/>
                </a:xfrm>
                <a:custGeom>
                  <a:avLst/>
                  <a:gdLst>
                    <a:gd name="T0" fmla="*/ 0 w 52"/>
                    <a:gd name="T1" fmla="*/ 0 h 117"/>
                    <a:gd name="T2" fmla="*/ 0 w 52"/>
                    <a:gd name="T3" fmla="*/ 0 h 117"/>
                    <a:gd name="T4" fmla="*/ 0 w 52"/>
                    <a:gd name="T5" fmla="*/ 0 h 117"/>
                    <a:gd name="T6" fmla="*/ 0 w 52"/>
                    <a:gd name="T7" fmla="*/ 0 h 117"/>
                    <a:gd name="T8" fmla="*/ 0 w 52"/>
                    <a:gd name="T9" fmla="*/ 0 h 117"/>
                    <a:gd name="T10" fmla="*/ 0 w 52"/>
                    <a:gd name="T11" fmla="*/ 0 h 117"/>
                    <a:gd name="T12" fmla="*/ 0 w 52"/>
                    <a:gd name="T13" fmla="*/ 0 h 117"/>
                    <a:gd name="T14" fmla="*/ 0 w 52"/>
                    <a:gd name="T15" fmla="*/ 0 h 117"/>
                    <a:gd name="T16" fmla="*/ 0 w 52"/>
                    <a:gd name="T17" fmla="*/ 0 h 117"/>
                    <a:gd name="T18" fmla="*/ 0 w 52"/>
                    <a:gd name="T19" fmla="*/ 0 h 117"/>
                    <a:gd name="T20" fmla="*/ 0 w 52"/>
                    <a:gd name="T21" fmla="*/ 0 h 117"/>
                    <a:gd name="T22" fmla="*/ 0 w 52"/>
                    <a:gd name="T23" fmla="*/ 0 h 117"/>
                    <a:gd name="T24" fmla="*/ 0 w 52"/>
                    <a:gd name="T25" fmla="*/ 0 h 117"/>
                    <a:gd name="T26" fmla="*/ 0 w 52"/>
                    <a:gd name="T27" fmla="*/ 0 h 117"/>
                    <a:gd name="T28" fmla="*/ 0 w 52"/>
                    <a:gd name="T29" fmla="*/ 0 h 117"/>
                    <a:gd name="T30" fmla="*/ 0 w 52"/>
                    <a:gd name="T31" fmla="*/ 0 h 117"/>
                    <a:gd name="T32" fmla="*/ 0 w 52"/>
                    <a:gd name="T33" fmla="*/ 0 h 117"/>
                    <a:gd name="T34" fmla="*/ 0 w 52"/>
                    <a:gd name="T35" fmla="*/ 0 h 117"/>
                    <a:gd name="T36" fmla="*/ 0 w 52"/>
                    <a:gd name="T37" fmla="*/ 0 h 117"/>
                    <a:gd name="T38" fmla="*/ 0 w 52"/>
                    <a:gd name="T39" fmla="*/ 0 h 117"/>
                    <a:gd name="T40" fmla="*/ 0 w 52"/>
                    <a:gd name="T41" fmla="*/ 0 h 11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2"/>
                    <a:gd name="T64" fmla="*/ 0 h 117"/>
                    <a:gd name="T65" fmla="*/ 52 w 52"/>
                    <a:gd name="T66" fmla="*/ 117 h 11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2" h="117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1" y="17"/>
                      </a:lnTo>
                      <a:lnTo>
                        <a:pt x="0" y="32"/>
                      </a:lnTo>
                      <a:lnTo>
                        <a:pt x="2" y="47"/>
                      </a:lnTo>
                      <a:lnTo>
                        <a:pt x="6" y="62"/>
                      </a:lnTo>
                      <a:lnTo>
                        <a:pt x="11" y="76"/>
                      </a:lnTo>
                      <a:lnTo>
                        <a:pt x="16" y="90"/>
                      </a:lnTo>
                      <a:lnTo>
                        <a:pt x="21" y="104"/>
                      </a:lnTo>
                      <a:lnTo>
                        <a:pt x="26" y="117"/>
                      </a:lnTo>
                      <a:lnTo>
                        <a:pt x="52" y="109"/>
                      </a:lnTo>
                      <a:lnTo>
                        <a:pt x="47" y="96"/>
                      </a:lnTo>
                      <a:lnTo>
                        <a:pt x="42" y="81"/>
                      </a:lnTo>
                      <a:lnTo>
                        <a:pt x="37" y="68"/>
                      </a:lnTo>
                      <a:lnTo>
                        <a:pt x="33" y="56"/>
                      </a:lnTo>
                      <a:lnTo>
                        <a:pt x="29" y="43"/>
                      </a:lnTo>
                      <a:lnTo>
                        <a:pt x="29" y="32"/>
                      </a:lnTo>
                      <a:lnTo>
                        <a:pt x="28" y="19"/>
                      </a:lnTo>
                      <a:lnTo>
                        <a:pt x="31" y="7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08" name="Freeform 38"/>
                <p:cNvSpPr>
                  <a:spLocks/>
                </p:cNvSpPr>
                <p:nvPr/>
              </p:nvSpPr>
              <p:spPr bwMode="auto">
                <a:xfrm>
                  <a:off x="3432" y="2884"/>
                  <a:ext cx="3" cy="3"/>
                </a:xfrm>
                <a:custGeom>
                  <a:avLst/>
                  <a:gdLst>
                    <a:gd name="T0" fmla="*/ 0 w 51"/>
                    <a:gd name="T1" fmla="*/ 0 h 50"/>
                    <a:gd name="T2" fmla="*/ 0 w 51"/>
                    <a:gd name="T3" fmla="*/ 0 h 50"/>
                    <a:gd name="T4" fmla="*/ 0 w 51"/>
                    <a:gd name="T5" fmla="*/ 0 h 50"/>
                    <a:gd name="T6" fmla="*/ 0 w 51"/>
                    <a:gd name="T7" fmla="*/ 0 h 50"/>
                    <a:gd name="T8" fmla="*/ 0 w 51"/>
                    <a:gd name="T9" fmla="*/ 0 h 50"/>
                    <a:gd name="T10" fmla="*/ 0 w 51"/>
                    <a:gd name="T11" fmla="*/ 0 h 50"/>
                    <a:gd name="T12" fmla="*/ 0 w 51"/>
                    <a:gd name="T13" fmla="*/ 0 h 50"/>
                    <a:gd name="T14" fmla="*/ 0 w 51"/>
                    <a:gd name="T15" fmla="*/ 0 h 50"/>
                    <a:gd name="T16" fmla="*/ 0 w 51"/>
                    <a:gd name="T17" fmla="*/ 0 h 50"/>
                    <a:gd name="T18" fmla="*/ 0 w 51"/>
                    <a:gd name="T19" fmla="*/ 0 h 50"/>
                    <a:gd name="T20" fmla="*/ 0 w 51"/>
                    <a:gd name="T21" fmla="*/ 0 h 50"/>
                    <a:gd name="T22" fmla="*/ 0 w 51"/>
                    <a:gd name="T23" fmla="*/ 0 h 50"/>
                    <a:gd name="T24" fmla="*/ 0 w 51"/>
                    <a:gd name="T25" fmla="*/ 0 h 50"/>
                    <a:gd name="T26" fmla="*/ 0 w 51"/>
                    <a:gd name="T27" fmla="*/ 0 h 50"/>
                    <a:gd name="T28" fmla="*/ 0 w 51"/>
                    <a:gd name="T29" fmla="*/ 0 h 50"/>
                    <a:gd name="T30" fmla="*/ 0 w 51"/>
                    <a:gd name="T31" fmla="*/ 0 h 50"/>
                    <a:gd name="T32" fmla="*/ 0 w 51"/>
                    <a:gd name="T33" fmla="*/ 0 h 50"/>
                    <a:gd name="T34" fmla="*/ 0 w 51"/>
                    <a:gd name="T35" fmla="*/ 0 h 50"/>
                    <a:gd name="T36" fmla="*/ 0 w 51"/>
                    <a:gd name="T37" fmla="*/ 0 h 50"/>
                    <a:gd name="T38" fmla="*/ 0 w 51"/>
                    <a:gd name="T39" fmla="*/ 0 h 50"/>
                    <a:gd name="T40" fmla="*/ 0 w 51"/>
                    <a:gd name="T41" fmla="*/ 0 h 5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1"/>
                    <a:gd name="T64" fmla="*/ 0 h 50"/>
                    <a:gd name="T65" fmla="*/ 51 w 51"/>
                    <a:gd name="T66" fmla="*/ 50 h 5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1" h="50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32" y="3"/>
                      </a:lnTo>
                      <a:lnTo>
                        <a:pt x="25" y="8"/>
                      </a:lnTo>
                      <a:lnTo>
                        <a:pt x="19" y="14"/>
                      </a:lnTo>
                      <a:lnTo>
                        <a:pt x="14" y="17"/>
                      </a:lnTo>
                      <a:lnTo>
                        <a:pt x="9" y="21"/>
                      </a:lnTo>
                      <a:lnTo>
                        <a:pt x="5" y="23"/>
                      </a:lnTo>
                      <a:lnTo>
                        <a:pt x="4" y="24"/>
                      </a:lnTo>
                      <a:lnTo>
                        <a:pt x="6" y="24"/>
                      </a:lnTo>
                      <a:lnTo>
                        <a:pt x="0" y="50"/>
                      </a:lnTo>
                      <a:lnTo>
                        <a:pt x="10" y="50"/>
                      </a:lnTo>
                      <a:lnTo>
                        <a:pt x="17" y="47"/>
                      </a:lnTo>
                      <a:lnTo>
                        <a:pt x="23" y="43"/>
                      </a:lnTo>
                      <a:lnTo>
                        <a:pt x="30" y="39"/>
                      </a:lnTo>
                      <a:lnTo>
                        <a:pt x="36" y="34"/>
                      </a:lnTo>
                      <a:lnTo>
                        <a:pt x="42" y="30"/>
                      </a:lnTo>
                      <a:lnTo>
                        <a:pt x="47" y="27"/>
                      </a:lnTo>
                      <a:lnTo>
                        <a:pt x="51" y="2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09" name="Freeform 39"/>
                <p:cNvSpPr>
                  <a:spLocks/>
                </p:cNvSpPr>
                <p:nvPr/>
              </p:nvSpPr>
              <p:spPr bwMode="auto">
                <a:xfrm>
                  <a:off x="3438" y="2882"/>
                  <a:ext cx="1" cy="2"/>
                </a:xfrm>
                <a:custGeom>
                  <a:avLst/>
                  <a:gdLst>
                    <a:gd name="T0" fmla="*/ 0 w 29"/>
                    <a:gd name="T1" fmla="*/ 0 h 43"/>
                    <a:gd name="T2" fmla="*/ 0 w 29"/>
                    <a:gd name="T3" fmla="*/ 0 h 43"/>
                    <a:gd name="T4" fmla="*/ 0 w 29"/>
                    <a:gd name="T5" fmla="*/ 0 h 43"/>
                    <a:gd name="T6" fmla="*/ 0 w 29"/>
                    <a:gd name="T7" fmla="*/ 0 h 43"/>
                    <a:gd name="T8" fmla="*/ 0 w 29"/>
                    <a:gd name="T9" fmla="*/ 0 h 43"/>
                    <a:gd name="T10" fmla="*/ 0 w 29"/>
                    <a:gd name="T11" fmla="*/ 0 h 43"/>
                    <a:gd name="T12" fmla="*/ 0 w 29"/>
                    <a:gd name="T13" fmla="*/ 0 h 43"/>
                    <a:gd name="T14" fmla="*/ 0 w 29"/>
                    <a:gd name="T15" fmla="*/ 0 h 43"/>
                    <a:gd name="T16" fmla="*/ 0 w 29"/>
                    <a:gd name="T17" fmla="*/ 0 h 43"/>
                    <a:gd name="T18" fmla="*/ 0 w 29"/>
                    <a:gd name="T19" fmla="*/ 0 h 43"/>
                    <a:gd name="T20" fmla="*/ 0 w 29"/>
                    <a:gd name="T21" fmla="*/ 0 h 43"/>
                    <a:gd name="T22" fmla="*/ 0 w 29"/>
                    <a:gd name="T23" fmla="*/ 0 h 43"/>
                    <a:gd name="T24" fmla="*/ 0 w 29"/>
                    <a:gd name="T25" fmla="*/ 0 h 4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9"/>
                    <a:gd name="T40" fmla="*/ 0 h 43"/>
                    <a:gd name="T41" fmla="*/ 29 w 29"/>
                    <a:gd name="T42" fmla="*/ 43 h 4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9" h="43">
                      <a:moveTo>
                        <a:pt x="13" y="0"/>
                      </a:moveTo>
                      <a:lnTo>
                        <a:pt x="9" y="1"/>
                      </a:lnTo>
                      <a:lnTo>
                        <a:pt x="0" y="16"/>
                      </a:lnTo>
                      <a:lnTo>
                        <a:pt x="2" y="23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25" y="43"/>
                      </a:lnTo>
                      <a:lnTo>
                        <a:pt x="29" y="32"/>
                      </a:lnTo>
                      <a:lnTo>
                        <a:pt x="29" y="21"/>
                      </a:lnTo>
                      <a:lnTo>
                        <a:pt x="29" y="16"/>
                      </a:lnTo>
                      <a:lnTo>
                        <a:pt x="22" y="25"/>
                      </a:lnTo>
                      <a:lnTo>
                        <a:pt x="17" y="26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10" name="Freeform 40"/>
                <p:cNvSpPr>
                  <a:spLocks/>
                </p:cNvSpPr>
                <p:nvPr/>
              </p:nvSpPr>
              <p:spPr bwMode="auto">
                <a:xfrm>
                  <a:off x="3445" y="2882"/>
                  <a:ext cx="4" cy="3"/>
                </a:xfrm>
                <a:custGeom>
                  <a:avLst/>
                  <a:gdLst>
                    <a:gd name="T0" fmla="*/ 0 w 73"/>
                    <a:gd name="T1" fmla="*/ 0 h 58"/>
                    <a:gd name="T2" fmla="*/ 0 w 73"/>
                    <a:gd name="T3" fmla="*/ 0 h 58"/>
                    <a:gd name="T4" fmla="*/ 0 w 73"/>
                    <a:gd name="T5" fmla="*/ 0 h 58"/>
                    <a:gd name="T6" fmla="*/ 0 w 73"/>
                    <a:gd name="T7" fmla="*/ 0 h 58"/>
                    <a:gd name="T8" fmla="*/ 0 w 73"/>
                    <a:gd name="T9" fmla="*/ 0 h 58"/>
                    <a:gd name="T10" fmla="*/ 0 w 73"/>
                    <a:gd name="T11" fmla="*/ 0 h 58"/>
                    <a:gd name="T12" fmla="*/ 0 w 73"/>
                    <a:gd name="T13" fmla="*/ 0 h 58"/>
                    <a:gd name="T14" fmla="*/ 0 w 73"/>
                    <a:gd name="T15" fmla="*/ 0 h 58"/>
                    <a:gd name="T16" fmla="*/ 0 w 73"/>
                    <a:gd name="T17" fmla="*/ 0 h 58"/>
                    <a:gd name="T18" fmla="*/ 0 w 73"/>
                    <a:gd name="T19" fmla="*/ 0 h 58"/>
                    <a:gd name="T20" fmla="*/ 0 w 73"/>
                    <a:gd name="T21" fmla="*/ 0 h 58"/>
                    <a:gd name="T22" fmla="*/ 0 w 73"/>
                    <a:gd name="T23" fmla="*/ 0 h 58"/>
                    <a:gd name="T24" fmla="*/ 0 w 73"/>
                    <a:gd name="T25" fmla="*/ 0 h 58"/>
                    <a:gd name="T26" fmla="*/ 0 w 73"/>
                    <a:gd name="T27" fmla="*/ 0 h 58"/>
                    <a:gd name="T28" fmla="*/ 0 w 73"/>
                    <a:gd name="T29" fmla="*/ 0 h 58"/>
                    <a:gd name="T30" fmla="*/ 0 w 73"/>
                    <a:gd name="T31" fmla="*/ 0 h 58"/>
                    <a:gd name="T32" fmla="*/ 0 w 73"/>
                    <a:gd name="T33" fmla="*/ 0 h 58"/>
                    <a:gd name="T34" fmla="*/ 0 w 73"/>
                    <a:gd name="T35" fmla="*/ 0 h 58"/>
                    <a:gd name="T36" fmla="*/ 0 w 73"/>
                    <a:gd name="T37" fmla="*/ 0 h 58"/>
                    <a:gd name="T38" fmla="*/ 0 w 73"/>
                    <a:gd name="T39" fmla="*/ 0 h 58"/>
                    <a:gd name="T40" fmla="*/ 0 w 73"/>
                    <a:gd name="T41" fmla="*/ 0 h 5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3"/>
                    <a:gd name="T64" fmla="*/ 0 h 58"/>
                    <a:gd name="T65" fmla="*/ 73 w 73"/>
                    <a:gd name="T66" fmla="*/ 58 h 5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3" h="58">
                      <a:moveTo>
                        <a:pt x="66" y="0"/>
                      </a:moveTo>
                      <a:lnTo>
                        <a:pt x="66" y="0"/>
                      </a:lnTo>
                      <a:lnTo>
                        <a:pt x="54" y="5"/>
                      </a:lnTo>
                      <a:lnTo>
                        <a:pt x="44" y="10"/>
                      </a:lnTo>
                      <a:lnTo>
                        <a:pt x="36" y="16"/>
                      </a:lnTo>
                      <a:lnTo>
                        <a:pt x="28" y="22"/>
                      </a:lnTo>
                      <a:lnTo>
                        <a:pt x="20" y="27"/>
                      </a:lnTo>
                      <a:lnTo>
                        <a:pt x="16" y="29"/>
                      </a:lnTo>
                      <a:lnTo>
                        <a:pt x="12" y="29"/>
                      </a:lnTo>
                      <a:lnTo>
                        <a:pt x="8" y="29"/>
                      </a:lnTo>
                      <a:lnTo>
                        <a:pt x="0" y="56"/>
                      </a:lnTo>
                      <a:lnTo>
                        <a:pt x="12" y="58"/>
                      </a:lnTo>
                      <a:lnTo>
                        <a:pt x="24" y="56"/>
                      </a:lnTo>
                      <a:lnTo>
                        <a:pt x="34" y="50"/>
                      </a:lnTo>
                      <a:lnTo>
                        <a:pt x="42" y="45"/>
                      </a:lnTo>
                      <a:lnTo>
                        <a:pt x="50" y="39"/>
                      </a:lnTo>
                      <a:lnTo>
                        <a:pt x="58" y="35"/>
                      </a:lnTo>
                      <a:lnTo>
                        <a:pt x="66" y="29"/>
                      </a:lnTo>
                      <a:lnTo>
                        <a:pt x="73" y="26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11" name="Freeform 41"/>
                <p:cNvSpPr>
                  <a:spLocks/>
                </p:cNvSpPr>
                <p:nvPr/>
              </p:nvSpPr>
              <p:spPr bwMode="auto">
                <a:xfrm>
                  <a:off x="3449" y="2881"/>
                  <a:ext cx="4" cy="3"/>
                </a:xfrm>
                <a:custGeom>
                  <a:avLst/>
                  <a:gdLst>
                    <a:gd name="T0" fmla="*/ 0 w 63"/>
                    <a:gd name="T1" fmla="*/ 0 h 49"/>
                    <a:gd name="T2" fmla="*/ 0 w 63"/>
                    <a:gd name="T3" fmla="*/ 0 h 49"/>
                    <a:gd name="T4" fmla="*/ 0 w 63"/>
                    <a:gd name="T5" fmla="*/ 0 h 49"/>
                    <a:gd name="T6" fmla="*/ 0 w 63"/>
                    <a:gd name="T7" fmla="*/ 0 h 49"/>
                    <a:gd name="T8" fmla="*/ 0 w 63"/>
                    <a:gd name="T9" fmla="*/ 0 h 49"/>
                    <a:gd name="T10" fmla="*/ 0 w 63"/>
                    <a:gd name="T11" fmla="*/ 0 h 49"/>
                    <a:gd name="T12" fmla="*/ 0 w 63"/>
                    <a:gd name="T13" fmla="*/ 0 h 49"/>
                    <a:gd name="T14" fmla="*/ 0 w 63"/>
                    <a:gd name="T15" fmla="*/ 0 h 49"/>
                    <a:gd name="T16" fmla="*/ 0 w 63"/>
                    <a:gd name="T17" fmla="*/ 0 h 49"/>
                    <a:gd name="T18" fmla="*/ 0 w 63"/>
                    <a:gd name="T19" fmla="*/ 0 h 49"/>
                    <a:gd name="T20" fmla="*/ 0 w 63"/>
                    <a:gd name="T21" fmla="*/ 0 h 49"/>
                    <a:gd name="T22" fmla="*/ 0 w 63"/>
                    <a:gd name="T23" fmla="*/ 0 h 49"/>
                    <a:gd name="T24" fmla="*/ 0 w 63"/>
                    <a:gd name="T25" fmla="*/ 0 h 49"/>
                    <a:gd name="T26" fmla="*/ 0 w 63"/>
                    <a:gd name="T27" fmla="*/ 0 h 49"/>
                    <a:gd name="T28" fmla="*/ 0 w 63"/>
                    <a:gd name="T29" fmla="*/ 0 h 49"/>
                    <a:gd name="T30" fmla="*/ 0 w 63"/>
                    <a:gd name="T31" fmla="*/ 0 h 49"/>
                    <a:gd name="T32" fmla="*/ 0 w 63"/>
                    <a:gd name="T33" fmla="*/ 0 h 49"/>
                    <a:gd name="T34" fmla="*/ 0 w 63"/>
                    <a:gd name="T35" fmla="*/ 0 h 49"/>
                    <a:gd name="T36" fmla="*/ 0 w 63"/>
                    <a:gd name="T37" fmla="*/ 0 h 49"/>
                    <a:gd name="T38" fmla="*/ 0 w 63"/>
                    <a:gd name="T39" fmla="*/ 0 h 49"/>
                    <a:gd name="T40" fmla="*/ 0 w 63"/>
                    <a:gd name="T41" fmla="*/ 0 h 4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3"/>
                    <a:gd name="T64" fmla="*/ 0 h 49"/>
                    <a:gd name="T65" fmla="*/ 63 w 63"/>
                    <a:gd name="T66" fmla="*/ 49 h 4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3" h="49">
                      <a:moveTo>
                        <a:pt x="61" y="22"/>
                      </a:moveTo>
                      <a:lnTo>
                        <a:pt x="61" y="22"/>
                      </a:lnTo>
                      <a:lnTo>
                        <a:pt x="59" y="21"/>
                      </a:lnTo>
                      <a:lnTo>
                        <a:pt x="54" y="20"/>
                      </a:lnTo>
                      <a:lnTo>
                        <a:pt x="50" y="17"/>
                      </a:lnTo>
                      <a:lnTo>
                        <a:pt x="43" y="12"/>
                      </a:lnTo>
                      <a:lnTo>
                        <a:pt x="34" y="7"/>
                      </a:lnTo>
                      <a:lnTo>
                        <a:pt x="25" y="3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7" y="28"/>
                      </a:lnTo>
                      <a:lnTo>
                        <a:pt x="13" y="28"/>
                      </a:lnTo>
                      <a:lnTo>
                        <a:pt x="17" y="29"/>
                      </a:lnTo>
                      <a:lnTo>
                        <a:pt x="24" y="31"/>
                      </a:lnTo>
                      <a:lnTo>
                        <a:pt x="29" y="35"/>
                      </a:lnTo>
                      <a:lnTo>
                        <a:pt x="36" y="40"/>
                      </a:lnTo>
                      <a:lnTo>
                        <a:pt x="44" y="45"/>
                      </a:lnTo>
                      <a:lnTo>
                        <a:pt x="53" y="48"/>
                      </a:lnTo>
                      <a:lnTo>
                        <a:pt x="63" y="49"/>
                      </a:lnTo>
                      <a:lnTo>
                        <a:pt x="61" y="22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12" name="Freeform 42"/>
                <p:cNvSpPr>
                  <a:spLocks/>
                </p:cNvSpPr>
                <p:nvPr/>
              </p:nvSpPr>
              <p:spPr bwMode="auto">
                <a:xfrm>
                  <a:off x="3473" y="2885"/>
                  <a:ext cx="2" cy="3"/>
                </a:xfrm>
                <a:custGeom>
                  <a:avLst/>
                  <a:gdLst>
                    <a:gd name="T0" fmla="*/ 0 w 30"/>
                    <a:gd name="T1" fmla="*/ 0 h 46"/>
                    <a:gd name="T2" fmla="*/ 0 w 30"/>
                    <a:gd name="T3" fmla="*/ 0 h 46"/>
                    <a:gd name="T4" fmla="*/ 0 w 30"/>
                    <a:gd name="T5" fmla="*/ 0 h 46"/>
                    <a:gd name="T6" fmla="*/ 0 w 30"/>
                    <a:gd name="T7" fmla="*/ 0 h 46"/>
                    <a:gd name="T8" fmla="*/ 0 w 30"/>
                    <a:gd name="T9" fmla="*/ 0 h 46"/>
                    <a:gd name="T10" fmla="*/ 0 w 30"/>
                    <a:gd name="T11" fmla="*/ 0 h 46"/>
                    <a:gd name="T12" fmla="*/ 0 w 30"/>
                    <a:gd name="T13" fmla="*/ 0 h 46"/>
                    <a:gd name="T14" fmla="*/ 0 w 30"/>
                    <a:gd name="T15" fmla="*/ 0 h 46"/>
                    <a:gd name="T16" fmla="*/ 0 w 30"/>
                    <a:gd name="T17" fmla="*/ 0 h 46"/>
                    <a:gd name="T18" fmla="*/ 0 w 30"/>
                    <a:gd name="T19" fmla="*/ 0 h 46"/>
                    <a:gd name="T20" fmla="*/ 0 w 30"/>
                    <a:gd name="T21" fmla="*/ 0 h 46"/>
                    <a:gd name="T22" fmla="*/ 0 w 30"/>
                    <a:gd name="T23" fmla="*/ 0 h 46"/>
                    <a:gd name="T24" fmla="*/ 0 w 30"/>
                    <a:gd name="T25" fmla="*/ 0 h 4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0"/>
                    <a:gd name="T40" fmla="*/ 0 h 46"/>
                    <a:gd name="T41" fmla="*/ 30 w 30"/>
                    <a:gd name="T42" fmla="*/ 46 h 4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0" h="46">
                      <a:moveTo>
                        <a:pt x="19" y="20"/>
                      </a:moveTo>
                      <a:lnTo>
                        <a:pt x="18" y="20"/>
                      </a:lnTo>
                      <a:lnTo>
                        <a:pt x="30" y="23"/>
                      </a:lnTo>
                      <a:lnTo>
                        <a:pt x="26" y="17"/>
                      </a:lnTo>
                      <a:lnTo>
                        <a:pt x="21" y="9"/>
                      </a:lnTo>
                      <a:lnTo>
                        <a:pt x="8" y="0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3" y="31"/>
                      </a:lnTo>
                      <a:lnTo>
                        <a:pt x="7" y="39"/>
                      </a:lnTo>
                      <a:lnTo>
                        <a:pt x="26" y="46"/>
                      </a:lnTo>
                      <a:lnTo>
                        <a:pt x="25" y="46"/>
                      </a:lnTo>
                      <a:lnTo>
                        <a:pt x="19" y="2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13" name="Freeform 43"/>
                <p:cNvSpPr>
                  <a:spLocks/>
                </p:cNvSpPr>
                <p:nvPr/>
              </p:nvSpPr>
              <p:spPr bwMode="auto">
                <a:xfrm>
                  <a:off x="3522" y="2926"/>
                  <a:ext cx="4" cy="3"/>
                </a:xfrm>
                <a:custGeom>
                  <a:avLst/>
                  <a:gdLst>
                    <a:gd name="T0" fmla="*/ 0 w 65"/>
                    <a:gd name="T1" fmla="*/ 0 h 64"/>
                    <a:gd name="T2" fmla="*/ 0 w 65"/>
                    <a:gd name="T3" fmla="*/ 0 h 64"/>
                    <a:gd name="T4" fmla="*/ 0 w 65"/>
                    <a:gd name="T5" fmla="*/ 0 h 64"/>
                    <a:gd name="T6" fmla="*/ 0 w 65"/>
                    <a:gd name="T7" fmla="*/ 0 h 64"/>
                    <a:gd name="T8" fmla="*/ 0 w 65"/>
                    <a:gd name="T9" fmla="*/ 0 h 64"/>
                    <a:gd name="T10" fmla="*/ 0 w 65"/>
                    <a:gd name="T11" fmla="*/ 0 h 64"/>
                    <a:gd name="T12" fmla="*/ 0 w 65"/>
                    <a:gd name="T13" fmla="*/ 0 h 64"/>
                    <a:gd name="T14" fmla="*/ 0 w 65"/>
                    <a:gd name="T15" fmla="*/ 0 h 64"/>
                    <a:gd name="T16" fmla="*/ 0 w 65"/>
                    <a:gd name="T17" fmla="*/ 0 h 64"/>
                    <a:gd name="T18" fmla="*/ 0 w 65"/>
                    <a:gd name="T19" fmla="*/ 0 h 64"/>
                    <a:gd name="T20" fmla="*/ 0 w 65"/>
                    <a:gd name="T21" fmla="*/ 0 h 64"/>
                    <a:gd name="T22" fmla="*/ 0 w 65"/>
                    <a:gd name="T23" fmla="*/ 0 h 64"/>
                    <a:gd name="T24" fmla="*/ 0 w 65"/>
                    <a:gd name="T25" fmla="*/ 0 h 64"/>
                    <a:gd name="T26" fmla="*/ 0 w 65"/>
                    <a:gd name="T27" fmla="*/ 0 h 64"/>
                    <a:gd name="T28" fmla="*/ 0 w 65"/>
                    <a:gd name="T29" fmla="*/ 0 h 64"/>
                    <a:gd name="T30" fmla="*/ 0 w 65"/>
                    <a:gd name="T31" fmla="*/ 0 h 64"/>
                    <a:gd name="T32" fmla="*/ 0 w 65"/>
                    <a:gd name="T33" fmla="*/ 0 h 64"/>
                    <a:gd name="T34" fmla="*/ 0 w 65"/>
                    <a:gd name="T35" fmla="*/ 0 h 64"/>
                    <a:gd name="T36" fmla="*/ 0 w 65"/>
                    <a:gd name="T37" fmla="*/ 0 h 64"/>
                    <a:gd name="T38" fmla="*/ 0 w 65"/>
                    <a:gd name="T39" fmla="*/ 0 h 64"/>
                    <a:gd name="T40" fmla="*/ 0 w 65"/>
                    <a:gd name="T41" fmla="*/ 0 h 6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5"/>
                    <a:gd name="T64" fmla="*/ 0 h 64"/>
                    <a:gd name="T65" fmla="*/ 65 w 65"/>
                    <a:gd name="T66" fmla="*/ 64 h 6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5" h="64">
                      <a:moveTo>
                        <a:pt x="39" y="0"/>
                      </a:moveTo>
                      <a:lnTo>
                        <a:pt x="39" y="0"/>
                      </a:lnTo>
                      <a:lnTo>
                        <a:pt x="37" y="7"/>
                      </a:lnTo>
                      <a:lnTo>
                        <a:pt x="34" y="12"/>
                      </a:lnTo>
                      <a:lnTo>
                        <a:pt x="30" y="16"/>
                      </a:lnTo>
                      <a:lnTo>
                        <a:pt x="24" y="22"/>
                      </a:lnTo>
                      <a:lnTo>
                        <a:pt x="18" y="28"/>
                      </a:lnTo>
                      <a:lnTo>
                        <a:pt x="13" y="34"/>
                      </a:lnTo>
                      <a:lnTo>
                        <a:pt x="6" y="41"/>
                      </a:lnTo>
                      <a:lnTo>
                        <a:pt x="0" y="48"/>
                      </a:lnTo>
                      <a:lnTo>
                        <a:pt x="22" y="64"/>
                      </a:lnTo>
                      <a:lnTo>
                        <a:pt x="27" y="59"/>
                      </a:lnTo>
                      <a:lnTo>
                        <a:pt x="32" y="53"/>
                      </a:lnTo>
                      <a:lnTo>
                        <a:pt x="39" y="47"/>
                      </a:lnTo>
                      <a:lnTo>
                        <a:pt x="44" y="41"/>
                      </a:lnTo>
                      <a:lnTo>
                        <a:pt x="50" y="34"/>
                      </a:lnTo>
                      <a:lnTo>
                        <a:pt x="56" y="26"/>
                      </a:lnTo>
                      <a:lnTo>
                        <a:pt x="61" y="17"/>
                      </a:lnTo>
                      <a:lnTo>
                        <a:pt x="65" y="8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14" name="Freeform 44"/>
                <p:cNvSpPr>
                  <a:spLocks/>
                </p:cNvSpPr>
                <p:nvPr/>
              </p:nvSpPr>
              <p:spPr bwMode="auto">
                <a:xfrm>
                  <a:off x="3530" y="2890"/>
                  <a:ext cx="3" cy="3"/>
                </a:xfrm>
                <a:custGeom>
                  <a:avLst/>
                  <a:gdLst>
                    <a:gd name="T0" fmla="*/ 0 w 43"/>
                    <a:gd name="T1" fmla="*/ 0 h 48"/>
                    <a:gd name="T2" fmla="*/ 0 w 43"/>
                    <a:gd name="T3" fmla="*/ 0 h 48"/>
                    <a:gd name="T4" fmla="*/ 0 w 43"/>
                    <a:gd name="T5" fmla="*/ 0 h 48"/>
                    <a:gd name="T6" fmla="*/ 0 w 43"/>
                    <a:gd name="T7" fmla="*/ 0 h 48"/>
                    <a:gd name="T8" fmla="*/ 0 w 43"/>
                    <a:gd name="T9" fmla="*/ 0 h 48"/>
                    <a:gd name="T10" fmla="*/ 0 w 43"/>
                    <a:gd name="T11" fmla="*/ 0 h 48"/>
                    <a:gd name="T12" fmla="*/ 0 w 43"/>
                    <a:gd name="T13" fmla="*/ 0 h 48"/>
                    <a:gd name="T14" fmla="*/ 0 w 43"/>
                    <a:gd name="T15" fmla="*/ 0 h 48"/>
                    <a:gd name="T16" fmla="*/ 0 w 43"/>
                    <a:gd name="T17" fmla="*/ 0 h 48"/>
                    <a:gd name="T18" fmla="*/ 0 w 43"/>
                    <a:gd name="T19" fmla="*/ 0 h 48"/>
                    <a:gd name="T20" fmla="*/ 0 w 43"/>
                    <a:gd name="T21" fmla="*/ 0 h 48"/>
                    <a:gd name="T22" fmla="*/ 0 w 43"/>
                    <a:gd name="T23" fmla="*/ 0 h 48"/>
                    <a:gd name="T24" fmla="*/ 0 w 43"/>
                    <a:gd name="T25" fmla="*/ 0 h 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3"/>
                    <a:gd name="T40" fmla="*/ 0 h 48"/>
                    <a:gd name="T41" fmla="*/ 43 w 43"/>
                    <a:gd name="T42" fmla="*/ 48 h 4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3" h="48">
                      <a:moveTo>
                        <a:pt x="18" y="10"/>
                      </a:moveTo>
                      <a:lnTo>
                        <a:pt x="18" y="10"/>
                      </a:lnTo>
                      <a:lnTo>
                        <a:pt x="17" y="12"/>
                      </a:lnTo>
                      <a:lnTo>
                        <a:pt x="12" y="20"/>
                      </a:lnTo>
                      <a:lnTo>
                        <a:pt x="4" y="29"/>
                      </a:lnTo>
                      <a:lnTo>
                        <a:pt x="0" y="48"/>
                      </a:lnTo>
                      <a:lnTo>
                        <a:pt x="26" y="42"/>
                      </a:lnTo>
                      <a:lnTo>
                        <a:pt x="28" y="44"/>
                      </a:lnTo>
                      <a:lnTo>
                        <a:pt x="34" y="35"/>
                      </a:lnTo>
                      <a:lnTo>
                        <a:pt x="43" y="20"/>
                      </a:lnTo>
                      <a:lnTo>
                        <a:pt x="42" y="0"/>
                      </a:lnTo>
                      <a:lnTo>
                        <a:pt x="18" y="1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15" name="Freeform 45"/>
                <p:cNvSpPr>
                  <a:spLocks/>
                </p:cNvSpPr>
                <p:nvPr/>
              </p:nvSpPr>
              <p:spPr bwMode="auto">
                <a:xfrm>
                  <a:off x="3530" y="2885"/>
                  <a:ext cx="3" cy="6"/>
                </a:xfrm>
                <a:custGeom>
                  <a:avLst/>
                  <a:gdLst>
                    <a:gd name="T0" fmla="*/ 0 w 48"/>
                    <a:gd name="T1" fmla="*/ 0 h 110"/>
                    <a:gd name="T2" fmla="*/ 0 w 48"/>
                    <a:gd name="T3" fmla="*/ 0 h 110"/>
                    <a:gd name="T4" fmla="*/ 0 w 48"/>
                    <a:gd name="T5" fmla="*/ 0 h 110"/>
                    <a:gd name="T6" fmla="*/ 0 w 48"/>
                    <a:gd name="T7" fmla="*/ 0 h 110"/>
                    <a:gd name="T8" fmla="*/ 0 w 48"/>
                    <a:gd name="T9" fmla="*/ 0 h 110"/>
                    <a:gd name="T10" fmla="*/ 0 w 48"/>
                    <a:gd name="T11" fmla="*/ 0 h 110"/>
                    <a:gd name="T12" fmla="*/ 0 w 48"/>
                    <a:gd name="T13" fmla="*/ 0 h 110"/>
                    <a:gd name="T14" fmla="*/ 0 w 48"/>
                    <a:gd name="T15" fmla="*/ 0 h 110"/>
                    <a:gd name="T16" fmla="*/ 0 w 48"/>
                    <a:gd name="T17" fmla="*/ 0 h 110"/>
                    <a:gd name="T18" fmla="*/ 0 w 48"/>
                    <a:gd name="T19" fmla="*/ 0 h 110"/>
                    <a:gd name="T20" fmla="*/ 0 w 48"/>
                    <a:gd name="T21" fmla="*/ 0 h 110"/>
                    <a:gd name="T22" fmla="*/ 0 w 48"/>
                    <a:gd name="T23" fmla="*/ 0 h 110"/>
                    <a:gd name="T24" fmla="*/ 0 w 48"/>
                    <a:gd name="T25" fmla="*/ 0 h 11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8"/>
                    <a:gd name="T40" fmla="*/ 0 h 110"/>
                    <a:gd name="T41" fmla="*/ 48 w 48"/>
                    <a:gd name="T42" fmla="*/ 110 h 11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8" h="11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28"/>
                      </a:lnTo>
                      <a:lnTo>
                        <a:pt x="4" y="57"/>
                      </a:lnTo>
                      <a:lnTo>
                        <a:pt x="12" y="84"/>
                      </a:lnTo>
                      <a:lnTo>
                        <a:pt x="24" y="110"/>
                      </a:lnTo>
                      <a:lnTo>
                        <a:pt x="48" y="100"/>
                      </a:lnTo>
                      <a:lnTo>
                        <a:pt x="38" y="76"/>
                      </a:lnTo>
                      <a:lnTo>
                        <a:pt x="30" y="52"/>
                      </a:lnTo>
                      <a:lnTo>
                        <a:pt x="28" y="28"/>
                      </a:lnTo>
                      <a:lnTo>
                        <a:pt x="29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16" name="Freeform 46"/>
                <p:cNvSpPr>
                  <a:spLocks/>
                </p:cNvSpPr>
                <p:nvPr/>
              </p:nvSpPr>
              <p:spPr bwMode="auto">
                <a:xfrm>
                  <a:off x="3530" y="2883"/>
                  <a:ext cx="4" cy="2"/>
                </a:xfrm>
                <a:custGeom>
                  <a:avLst/>
                  <a:gdLst>
                    <a:gd name="T0" fmla="*/ 0 w 68"/>
                    <a:gd name="T1" fmla="*/ 0 h 43"/>
                    <a:gd name="T2" fmla="*/ 0 w 68"/>
                    <a:gd name="T3" fmla="*/ 0 h 43"/>
                    <a:gd name="T4" fmla="*/ 0 w 68"/>
                    <a:gd name="T5" fmla="*/ 0 h 43"/>
                    <a:gd name="T6" fmla="*/ 0 w 68"/>
                    <a:gd name="T7" fmla="*/ 0 h 43"/>
                    <a:gd name="T8" fmla="*/ 0 w 68"/>
                    <a:gd name="T9" fmla="*/ 0 h 43"/>
                    <a:gd name="T10" fmla="*/ 0 w 68"/>
                    <a:gd name="T11" fmla="*/ 0 h 43"/>
                    <a:gd name="T12" fmla="*/ 0 w 68"/>
                    <a:gd name="T13" fmla="*/ 0 h 43"/>
                    <a:gd name="T14" fmla="*/ 0 w 68"/>
                    <a:gd name="T15" fmla="*/ 0 h 43"/>
                    <a:gd name="T16" fmla="*/ 0 w 68"/>
                    <a:gd name="T17" fmla="*/ 0 h 43"/>
                    <a:gd name="T18" fmla="*/ 0 w 68"/>
                    <a:gd name="T19" fmla="*/ 0 h 43"/>
                    <a:gd name="T20" fmla="*/ 0 w 68"/>
                    <a:gd name="T21" fmla="*/ 0 h 43"/>
                    <a:gd name="T22" fmla="*/ 0 w 68"/>
                    <a:gd name="T23" fmla="*/ 0 h 43"/>
                    <a:gd name="T24" fmla="*/ 0 w 68"/>
                    <a:gd name="T25" fmla="*/ 0 h 43"/>
                    <a:gd name="T26" fmla="*/ 0 w 68"/>
                    <a:gd name="T27" fmla="*/ 0 h 43"/>
                    <a:gd name="T28" fmla="*/ 0 w 68"/>
                    <a:gd name="T29" fmla="*/ 0 h 43"/>
                    <a:gd name="T30" fmla="*/ 0 w 68"/>
                    <a:gd name="T31" fmla="*/ 0 h 43"/>
                    <a:gd name="T32" fmla="*/ 0 w 68"/>
                    <a:gd name="T33" fmla="*/ 0 h 43"/>
                    <a:gd name="T34" fmla="*/ 0 w 68"/>
                    <a:gd name="T35" fmla="*/ 0 h 43"/>
                    <a:gd name="T36" fmla="*/ 0 w 68"/>
                    <a:gd name="T37" fmla="*/ 0 h 43"/>
                    <a:gd name="T38" fmla="*/ 0 w 68"/>
                    <a:gd name="T39" fmla="*/ 0 h 43"/>
                    <a:gd name="T40" fmla="*/ 0 w 68"/>
                    <a:gd name="T41" fmla="*/ 0 h 4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8"/>
                    <a:gd name="T64" fmla="*/ 0 h 43"/>
                    <a:gd name="T65" fmla="*/ 68 w 68"/>
                    <a:gd name="T66" fmla="*/ 43 h 4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8" h="43">
                      <a:moveTo>
                        <a:pt x="43" y="14"/>
                      </a:moveTo>
                      <a:lnTo>
                        <a:pt x="43" y="14"/>
                      </a:lnTo>
                      <a:lnTo>
                        <a:pt x="46" y="0"/>
                      </a:lnTo>
                      <a:lnTo>
                        <a:pt x="44" y="0"/>
                      </a:lnTo>
                      <a:lnTo>
                        <a:pt x="39" y="3"/>
                      </a:lnTo>
                      <a:lnTo>
                        <a:pt x="32" y="6"/>
                      </a:lnTo>
                      <a:lnTo>
                        <a:pt x="23" y="10"/>
                      </a:lnTo>
                      <a:lnTo>
                        <a:pt x="14" y="16"/>
                      </a:lnTo>
                      <a:lnTo>
                        <a:pt x="5" y="26"/>
                      </a:lnTo>
                      <a:lnTo>
                        <a:pt x="0" y="37"/>
                      </a:lnTo>
                      <a:lnTo>
                        <a:pt x="26" y="43"/>
                      </a:lnTo>
                      <a:lnTo>
                        <a:pt x="27" y="40"/>
                      </a:lnTo>
                      <a:lnTo>
                        <a:pt x="30" y="38"/>
                      </a:lnTo>
                      <a:lnTo>
                        <a:pt x="35" y="35"/>
                      </a:lnTo>
                      <a:lnTo>
                        <a:pt x="42" y="31"/>
                      </a:lnTo>
                      <a:lnTo>
                        <a:pt x="49" y="28"/>
                      </a:lnTo>
                      <a:lnTo>
                        <a:pt x="57" y="25"/>
                      </a:lnTo>
                      <a:lnTo>
                        <a:pt x="63" y="21"/>
                      </a:lnTo>
                      <a:lnTo>
                        <a:pt x="68" y="2"/>
                      </a:lnTo>
                      <a:lnTo>
                        <a:pt x="43" y="14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17" name="Freeform 47"/>
                <p:cNvSpPr>
                  <a:spLocks/>
                </p:cNvSpPr>
                <p:nvPr/>
              </p:nvSpPr>
              <p:spPr bwMode="auto">
                <a:xfrm>
                  <a:off x="3537" y="2871"/>
                  <a:ext cx="2" cy="1"/>
                </a:xfrm>
                <a:custGeom>
                  <a:avLst/>
                  <a:gdLst>
                    <a:gd name="T0" fmla="*/ 0 w 45"/>
                    <a:gd name="T1" fmla="*/ 0 h 27"/>
                    <a:gd name="T2" fmla="*/ 0 w 45"/>
                    <a:gd name="T3" fmla="*/ 0 h 27"/>
                    <a:gd name="T4" fmla="*/ 0 w 45"/>
                    <a:gd name="T5" fmla="*/ 0 h 27"/>
                    <a:gd name="T6" fmla="*/ 0 w 45"/>
                    <a:gd name="T7" fmla="*/ 0 h 27"/>
                    <a:gd name="T8" fmla="*/ 0 w 45"/>
                    <a:gd name="T9" fmla="*/ 0 h 27"/>
                    <a:gd name="T10" fmla="*/ 0 w 45"/>
                    <a:gd name="T11" fmla="*/ 0 h 27"/>
                    <a:gd name="T12" fmla="*/ 0 w 45"/>
                    <a:gd name="T13" fmla="*/ 0 h 27"/>
                    <a:gd name="T14" fmla="*/ 0 w 45"/>
                    <a:gd name="T15" fmla="*/ 0 h 27"/>
                    <a:gd name="T16" fmla="*/ 0 w 45"/>
                    <a:gd name="T17" fmla="*/ 0 h 27"/>
                    <a:gd name="T18" fmla="*/ 0 w 45"/>
                    <a:gd name="T19" fmla="*/ 0 h 27"/>
                    <a:gd name="T20" fmla="*/ 0 w 45"/>
                    <a:gd name="T21" fmla="*/ 0 h 27"/>
                    <a:gd name="T22" fmla="*/ 0 w 45"/>
                    <a:gd name="T23" fmla="*/ 0 h 27"/>
                    <a:gd name="T24" fmla="*/ 0 w 45"/>
                    <a:gd name="T25" fmla="*/ 0 h 2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5"/>
                    <a:gd name="T40" fmla="*/ 0 h 27"/>
                    <a:gd name="T41" fmla="*/ 45 w 45"/>
                    <a:gd name="T42" fmla="*/ 27 h 2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5" h="27">
                      <a:moveTo>
                        <a:pt x="44" y="9"/>
                      </a:moveTo>
                      <a:lnTo>
                        <a:pt x="45" y="11"/>
                      </a:lnTo>
                      <a:lnTo>
                        <a:pt x="31" y="0"/>
                      </a:lnTo>
                      <a:lnTo>
                        <a:pt x="21" y="0"/>
                      </a:lnTo>
                      <a:lnTo>
                        <a:pt x="12" y="1"/>
                      </a:lnTo>
                      <a:lnTo>
                        <a:pt x="0" y="8"/>
                      </a:lnTo>
                      <a:lnTo>
                        <a:pt x="22" y="24"/>
                      </a:lnTo>
                      <a:lnTo>
                        <a:pt x="18" y="27"/>
                      </a:lnTo>
                      <a:lnTo>
                        <a:pt x="23" y="26"/>
                      </a:lnTo>
                      <a:lnTo>
                        <a:pt x="25" y="26"/>
                      </a:lnTo>
                      <a:lnTo>
                        <a:pt x="18" y="19"/>
                      </a:lnTo>
                      <a:lnTo>
                        <a:pt x="19" y="21"/>
                      </a:lnTo>
                      <a:lnTo>
                        <a:pt x="44" y="9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18" name="Freeform 48"/>
                <p:cNvSpPr>
                  <a:spLocks/>
                </p:cNvSpPr>
                <p:nvPr/>
              </p:nvSpPr>
              <p:spPr bwMode="auto">
                <a:xfrm>
                  <a:off x="3572" y="2944"/>
                  <a:ext cx="2" cy="2"/>
                </a:xfrm>
                <a:custGeom>
                  <a:avLst/>
                  <a:gdLst>
                    <a:gd name="T0" fmla="*/ 0 w 40"/>
                    <a:gd name="T1" fmla="*/ 0 h 25"/>
                    <a:gd name="T2" fmla="*/ 0 w 40"/>
                    <a:gd name="T3" fmla="*/ 0 h 25"/>
                    <a:gd name="T4" fmla="*/ 0 w 40"/>
                    <a:gd name="T5" fmla="*/ 0 h 25"/>
                    <a:gd name="T6" fmla="*/ 0 w 40"/>
                    <a:gd name="T7" fmla="*/ 0 h 25"/>
                    <a:gd name="T8" fmla="*/ 0 w 40"/>
                    <a:gd name="T9" fmla="*/ 0 h 25"/>
                    <a:gd name="T10" fmla="*/ 0 w 40"/>
                    <a:gd name="T11" fmla="*/ 0 h 25"/>
                    <a:gd name="T12" fmla="*/ 0 w 40"/>
                    <a:gd name="T13" fmla="*/ 0 h 25"/>
                    <a:gd name="T14" fmla="*/ 0 w 40"/>
                    <a:gd name="T15" fmla="*/ 0 h 25"/>
                    <a:gd name="T16" fmla="*/ 0 w 40"/>
                    <a:gd name="T17" fmla="*/ 0 h 25"/>
                    <a:gd name="T18" fmla="*/ 0 w 40"/>
                    <a:gd name="T19" fmla="*/ 0 h 25"/>
                    <a:gd name="T20" fmla="*/ 0 w 40"/>
                    <a:gd name="T21" fmla="*/ 0 h 25"/>
                    <a:gd name="T22" fmla="*/ 0 w 40"/>
                    <a:gd name="T23" fmla="*/ 0 h 25"/>
                    <a:gd name="T24" fmla="*/ 0 w 40"/>
                    <a:gd name="T25" fmla="*/ 0 h 2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0"/>
                    <a:gd name="T40" fmla="*/ 0 h 25"/>
                    <a:gd name="T41" fmla="*/ 40 w 40"/>
                    <a:gd name="T42" fmla="*/ 25 h 2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0" h="25">
                      <a:moveTo>
                        <a:pt x="40" y="20"/>
                      </a:moveTo>
                      <a:lnTo>
                        <a:pt x="40" y="18"/>
                      </a:lnTo>
                      <a:lnTo>
                        <a:pt x="34" y="7"/>
                      </a:lnTo>
                      <a:lnTo>
                        <a:pt x="29" y="2"/>
                      </a:lnTo>
                      <a:lnTo>
                        <a:pt x="25" y="0"/>
                      </a:lnTo>
                      <a:lnTo>
                        <a:pt x="26" y="6"/>
                      </a:lnTo>
                      <a:lnTo>
                        <a:pt x="0" y="2"/>
                      </a:lnTo>
                      <a:lnTo>
                        <a:pt x="3" y="16"/>
                      </a:lnTo>
                      <a:lnTo>
                        <a:pt x="10" y="22"/>
                      </a:lnTo>
                      <a:lnTo>
                        <a:pt x="13" y="25"/>
                      </a:lnTo>
                      <a:lnTo>
                        <a:pt x="13" y="22"/>
                      </a:lnTo>
                      <a:lnTo>
                        <a:pt x="13" y="20"/>
                      </a:lnTo>
                      <a:lnTo>
                        <a:pt x="40" y="2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19" name="Freeform 49"/>
                <p:cNvSpPr>
                  <a:spLocks/>
                </p:cNvSpPr>
                <p:nvPr/>
              </p:nvSpPr>
              <p:spPr bwMode="auto">
                <a:xfrm>
                  <a:off x="3573" y="2945"/>
                  <a:ext cx="2" cy="6"/>
                </a:xfrm>
                <a:custGeom>
                  <a:avLst/>
                  <a:gdLst>
                    <a:gd name="T0" fmla="*/ 0 w 47"/>
                    <a:gd name="T1" fmla="*/ 0 h 102"/>
                    <a:gd name="T2" fmla="*/ 0 w 47"/>
                    <a:gd name="T3" fmla="*/ 0 h 102"/>
                    <a:gd name="T4" fmla="*/ 0 w 47"/>
                    <a:gd name="T5" fmla="*/ 0 h 102"/>
                    <a:gd name="T6" fmla="*/ 0 w 47"/>
                    <a:gd name="T7" fmla="*/ 0 h 102"/>
                    <a:gd name="T8" fmla="*/ 0 w 47"/>
                    <a:gd name="T9" fmla="*/ 0 h 102"/>
                    <a:gd name="T10" fmla="*/ 0 w 47"/>
                    <a:gd name="T11" fmla="*/ 0 h 102"/>
                    <a:gd name="T12" fmla="*/ 0 w 47"/>
                    <a:gd name="T13" fmla="*/ 0 h 102"/>
                    <a:gd name="T14" fmla="*/ 0 w 47"/>
                    <a:gd name="T15" fmla="*/ 0 h 102"/>
                    <a:gd name="T16" fmla="*/ 0 w 47"/>
                    <a:gd name="T17" fmla="*/ 0 h 102"/>
                    <a:gd name="T18" fmla="*/ 0 w 47"/>
                    <a:gd name="T19" fmla="*/ 0 h 102"/>
                    <a:gd name="T20" fmla="*/ 0 w 47"/>
                    <a:gd name="T21" fmla="*/ 0 h 102"/>
                    <a:gd name="T22" fmla="*/ 0 w 47"/>
                    <a:gd name="T23" fmla="*/ 0 h 102"/>
                    <a:gd name="T24" fmla="*/ 0 w 47"/>
                    <a:gd name="T25" fmla="*/ 0 h 1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7"/>
                    <a:gd name="T40" fmla="*/ 0 h 102"/>
                    <a:gd name="T41" fmla="*/ 47 w 47"/>
                    <a:gd name="T42" fmla="*/ 102 h 10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7" h="102">
                      <a:moveTo>
                        <a:pt x="47" y="77"/>
                      </a:moveTo>
                      <a:lnTo>
                        <a:pt x="47" y="77"/>
                      </a:lnTo>
                      <a:lnTo>
                        <a:pt x="37" y="67"/>
                      </a:lnTo>
                      <a:lnTo>
                        <a:pt x="31" y="49"/>
                      </a:lnTo>
                      <a:lnTo>
                        <a:pt x="28" y="25"/>
                      </a:ln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1" y="27"/>
                      </a:lnTo>
                      <a:lnTo>
                        <a:pt x="4" y="55"/>
                      </a:lnTo>
                      <a:lnTo>
                        <a:pt x="14" y="81"/>
                      </a:lnTo>
                      <a:lnTo>
                        <a:pt x="37" y="102"/>
                      </a:lnTo>
                      <a:lnTo>
                        <a:pt x="47" y="77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20" name="Freeform 50"/>
                <p:cNvSpPr>
                  <a:spLocks/>
                </p:cNvSpPr>
                <p:nvPr/>
              </p:nvSpPr>
              <p:spPr bwMode="auto">
                <a:xfrm>
                  <a:off x="3587" y="2960"/>
                  <a:ext cx="4" cy="2"/>
                </a:xfrm>
                <a:custGeom>
                  <a:avLst/>
                  <a:gdLst>
                    <a:gd name="T0" fmla="*/ 0 w 74"/>
                    <a:gd name="T1" fmla="*/ 0 h 41"/>
                    <a:gd name="T2" fmla="*/ 0 w 74"/>
                    <a:gd name="T3" fmla="*/ 0 h 41"/>
                    <a:gd name="T4" fmla="*/ 0 w 74"/>
                    <a:gd name="T5" fmla="*/ 0 h 41"/>
                    <a:gd name="T6" fmla="*/ 0 w 74"/>
                    <a:gd name="T7" fmla="*/ 0 h 41"/>
                    <a:gd name="T8" fmla="*/ 0 w 74"/>
                    <a:gd name="T9" fmla="*/ 0 h 41"/>
                    <a:gd name="T10" fmla="*/ 0 w 74"/>
                    <a:gd name="T11" fmla="*/ 0 h 41"/>
                    <a:gd name="T12" fmla="*/ 0 w 74"/>
                    <a:gd name="T13" fmla="*/ 0 h 41"/>
                    <a:gd name="T14" fmla="*/ 0 w 74"/>
                    <a:gd name="T15" fmla="*/ 0 h 41"/>
                    <a:gd name="T16" fmla="*/ 0 w 74"/>
                    <a:gd name="T17" fmla="*/ 0 h 41"/>
                    <a:gd name="T18" fmla="*/ 0 w 74"/>
                    <a:gd name="T19" fmla="*/ 0 h 41"/>
                    <a:gd name="T20" fmla="*/ 0 w 74"/>
                    <a:gd name="T21" fmla="*/ 0 h 41"/>
                    <a:gd name="T22" fmla="*/ 0 w 74"/>
                    <a:gd name="T23" fmla="*/ 0 h 41"/>
                    <a:gd name="T24" fmla="*/ 0 w 74"/>
                    <a:gd name="T25" fmla="*/ 0 h 41"/>
                    <a:gd name="T26" fmla="*/ 0 w 74"/>
                    <a:gd name="T27" fmla="*/ 0 h 41"/>
                    <a:gd name="T28" fmla="*/ 0 w 74"/>
                    <a:gd name="T29" fmla="*/ 0 h 41"/>
                    <a:gd name="T30" fmla="*/ 0 w 74"/>
                    <a:gd name="T31" fmla="*/ 0 h 41"/>
                    <a:gd name="T32" fmla="*/ 0 w 74"/>
                    <a:gd name="T33" fmla="*/ 0 h 41"/>
                    <a:gd name="T34" fmla="*/ 0 w 74"/>
                    <a:gd name="T35" fmla="*/ 0 h 41"/>
                    <a:gd name="T36" fmla="*/ 0 w 74"/>
                    <a:gd name="T37" fmla="*/ 0 h 41"/>
                    <a:gd name="T38" fmla="*/ 0 w 74"/>
                    <a:gd name="T39" fmla="*/ 0 h 41"/>
                    <a:gd name="T40" fmla="*/ 0 w 74"/>
                    <a:gd name="T41" fmla="*/ 0 h 4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4"/>
                    <a:gd name="T64" fmla="*/ 0 h 41"/>
                    <a:gd name="T65" fmla="*/ 74 w 74"/>
                    <a:gd name="T66" fmla="*/ 41 h 4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4" h="41">
                      <a:moveTo>
                        <a:pt x="73" y="17"/>
                      </a:moveTo>
                      <a:lnTo>
                        <a:pt x="74" y="17"/>
                      </a:lnTo>
                      <a:lnTo>
                        <a:pt x="65" y="13"/>
                      </a:lnTo>
                      <a:lnTo>
                        <a:pt x="56" y="11"/>
                      </a:lnTo>
                      <a:lnTo>
                        <a:pt x="48" y="9"/>
                      </a:lnTo>
                      <a:lnTo>
                        <a:pt x="40" y="7"/>
                      </a:lnTo>
                      <a:lnTo>
                        <a:pt x="31" y="5"/>
                      </a:lnTo>
                      <a:lnTo>
                        <a:pt x="21" y="4"/>
                      </a:lnTo>
                      <a:lnTo>
                        <a:pt x="14" y="2"/>
                      </a:lnTo>
                      <a:lnTo>
                        <a:pt x="6" y="0"/>
                      </a:lnTo>
                      <a:lnTo>
                        <a:pt x="0" y="26"/>
                      </a:lnTo>
                      <a:lnTo>
                        <a:pt x="8" y="28"/>
                      </a:lnTo>
                      <a:lnTo>
                        <a:pt x="17" y="30"/>
                      </a:lnTo>
                      <a:lnTo>
                        <a:pt x="26" y="31"/>
                      </a:lnTo>
                      <a:lnTo>
                        <a:pt x="34" y="33"/>
                      </a:lnTo>
                      <a:lnTo>
                        <a:pt x="42" y="35"/>
                      </a:lnTo>
                      <a:lnTo>
                        <a:pt x="50" y="37"/>
                      </a:lnTo>
                      <a:lnTo>
                        <a:pt x="57" y="39"/>
                      </a:lnTo>
                      <a:lnTo>
                        <a:pt x="62" y="41"/>
                      </a:lnTo>
                      <a:lnTo>
                        <a:pt x="63" y="41"/>
                      </a:lnTo>
                      <a:lnTo>
                        <a:pt x="73" y="17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21" name="Freeform 51"/>
                <p:cNvSpPr>
                  <a:spLocks/>
                </p:cNvSpPr>
                <p:nvPr/>
              </p:nvSpPr>
              <p:spPr bwMode="auto">
                <a:xfrm>
                  <a:off x="3598" y="2976"/>
                  <a:ext cx="4" cy="2"/>
                </a:xfrm>
                <a:custGeom>
                  <a:avLst/>
                  <a:gdLst>
                    <a:gd name="T0" fmla="*/ 0 w 46"/>
                    <a:gd name="T1" fmla="*/ 0 h 39"/>
                    <a:gd name="T2" fmla="*/ 0 w 46"/>
                    <a:gd name="T3" fmla="*/ 0 h 39"/>
                    <a:gd name="T4" fmla="*/ 0 w 46"/>
                    <a:gd name="T5" fmla="*/ 0 h 39"/>
                    <a:gd name="T6" fmla="*/ 0 w 46"/>
                    <a:gd name="T7" fmla="*/ 0 h 39"/>
                    <a:gd name="T8" fmla="*/ 0 w 46"/>
                    <a:gd name="T9" fmla="*/ 0 h 39"/>
                    <a:gd name="T10" fmla="*/ 0 w 46"/>
                    <a:gd name="T11" fmla="*/ 0 h 39"/>
                    <a:gd name="T12" fmla="*/ 0 w 46"/>
                    <a:gd name="T13" fmla="*/ 0 h 39"/>
                    <a:gd name="T14" fmla="*/ 0 w 46"/>
                    <a:gd name="T15" fmla="*/ 0 h 39"/>
                    <a:gd name="T16" fmla="*/ 0 w 46"/>
                    <a:gd name="T17" fmla="*/ 0 h 39"/>
                    <a:gd name="T18" fmla="*/ 0 w 46"/>
                    <a:gd name="T19" fmla="*/ 0 h 39"/>
                    <a:gd name="T20" fmla="*/ 0 w 46"/>
                    <a:gd name="T21" fmla="*/ 0 h 39"/>
                    <a:gd name="T22" fmla="*/ 0 w 46"/>
                    <a:gd name="T23" fmla="*/ 0 h 39"/>
                    <a:gd name="T24" fmla="*/ 0 w 46"/>
                    <a:gd name="T25" fmla="*/ 0 h 3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6"/>
                    <a:gd name="T40" fmla="*/ 0 h 39"/>
                    <a:gd name="T41" fmla="*/ 46 w 46"/>
                    <a:gd name="T42" fmla="*/ 39 h 3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6" h="39">
                      <a:moveTo>
                        <a:pt x="46" y="29"/>
                      </a:moveTo>
                      <a:lnTo>
                        <a:pt x="46" y="29"/>
                      </a:lnTo>
                      <a:lnTo>
                        <a:pt x="40" y="18"/>
                      </a:lnTo>
                      <a:lnTo>
                        <a:pt x="32" y="10"/>
                      </a:lnTo>
                      <a:lnTo>
                        <a:pt x="27" y="5"/>
                      </a:lnTo>
                      <a:lnTo>
                        <a:pt x="22" y="0"/>
                      </a:lnTo>
                      <a:lnTo>
                        <a:pt x="0" y="15"/>
                      </a:lnTo>
                      <a:lnTo>
                        <a:pt x="7" y="24"/>
                      </a:lnTo>
                      <a:lnTo>
                        <a:pt x="14" y="31"/>
                      </a:lnTo>
                      <a:lnTo>
                        <a:pt x="20" y="36"/>
                      </a:lnTo>
                      <a:lnTo>
                        <a:pt x="22" y="39"/>
                      </a:lnTo>
                      <a:lnTo>
                        <a:pt x="46" y="29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22" name="Freeform 52"/>
                <p:cNvSpPr>
                  <a:spLocks/>
                </p:cNvSpPr>
                <p:nvPr/>
              </p:nvSpPr>
              <p:spPr bwMode="auto">
                <a:xfrm>
                  <a:off x="3600" y="2978"/>
                  <a:ext cx="4" cy="12"/>
                </a:xfrm>
                <a:custGeom>
                  <a:avLst/>
                  <a:gdLst>
                    <a:gd name="T0" fmla="*/ 0 w 61"/>
                    <a:gd name="T1" fmla="*/ 1 h 210"/>
                    <a:gd name="T2" fmla="*/ 0 w 61"/>
                    <a:gd name="T3" fmla="*/ 1 h 210"/>
                    <a:gd name="T4" fmla="*/ 0 w 61"/>
                    <a:gd name="T5" fmla="*/ 1 h 210"/>
                    <a:gd name="T6" fmla="*/ 0 w 61"/>
                    <a:gd name="T7" fmla="*/ 0 h 210"/>
                    <a:gd name="T8" fmla="*/ 0 w 61"/>
                    <a:gd name="T9" fmla="*/ 0 h 210"/>
                    <a:gd name="T10" fmla="*/ 0 w 61"/>
                    <a:gd name="T11" fmla="*/ 0 h 210"/>
                    <a:gd name="T12" fmla="*/ 0 w 61"/>
                    <a:gd name="T13" fmla="*/ 0 h 210"/>
                    <a:gd name="T14" fmla="*/ 0 w 61"/>
                    <a:gd name="T15" fmla="*/ 0 h 210"/>
                    <a:gd name="T16" fmla="*/ 0 w 61"/>
                    <a:gd name="T17" fmla="*/ 0 h 210"/>
                    <a:gd name="T18" fmla="*/ 0 w 61"/>
                    <a:gd name="T19" fmla="*/ 0 h 210"/>
                    <a:gd name="T20" fmla="*/ 0 w 61"/>
                    <a:gd name="T21" fmla="*/ 0 h 210"/>
                    <a:gd name="T22" fmla="*/ 0 w 61"/>
                    <a:gd name="T23" fmla="*/ 0 h 210"/>
                    <a:gd name="T24" fmla="*/ 0 w 61"/>
                    <a:gd name="T25" fmla="*/ 0 h 210"/>
                    <a:gd name="T26" fmla="*/ 0 w 61"/>
                    <a:gd name="T27" fmla="*/ 0 h 210"/>
                    <a:gd name="T28" fmla="*/ 0 w 61"/>
                    <a:gd name="T29" fmla="*/ 0 h 210"/>
                    <a:gd name="T30" fmla="*/ 0 w 61"/>
                    <a:gd name="T31" fmla="*/ 0 h 210"/>
                    <a:gd name="T32" fmla="*/ 0 w 61"/>
                    <a:gd name="T33" fmla="*/ 0 h 210"/>
                    <a:gd name="T34" fmla="*/ 0 w 61"/>
                    <a:gd name="T35" fmla="*/ 1 h 210"/>
                    <a:gd name="T36" fmla="*/ 0 w 61"/>
                    <a:gd name="T37" fmla="*/ 1 h 210"/>
                    <a:gd name="T38" fmla="*/ 0 w 61"/>
                    <a:gd name="T39" fmla="*/ 1 h 210"/>
                    <a:gd name="T40" fmla="*/ 0 w 61"/>
                    <a:gd name="T41" fmla="*/ 1 h 210"/>
                    <a:gd name="T42" fmla="*/ 0 w 61"/>
                    <a:gd name="T43" fmla="*/ 1 h 210"/>
                    <a:gd name="T44" fmla="*/ 0 w 61"/>
                    <a:gd name="T45" fmla="*/ 1 h 210"/>
                    <a:gd name="T46" fmla="*/ 0 w 61"/>
                    <a:gd name="T47" fmla="*/ 1 h 21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1"/>
                    <a:gd name="T73" fmla="*/ 0 h 210"/>
                    <a:gd name="T74" fmla="*/ 61 w 61"/>
                    <a:gd name="T75" fmla="*/ 210 h 21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1" h="210">
                      <a:moveTo>
                        <a:pt x="41" y="178"/>
                      </a:moveTo>
                      <a:lnTo>
                        <a:pt x="61" y="187"/>
                      </a:lnTo>
                      <a:lnTo>
                        <a:pt x="57" y="165"/>
                      </a:lnTo>
                      <a:lnTo>
                        <a:pt x="53" y="143"/>
                      </a:lnTo>
                      <a:lnTo>
                        <a:pt x="50" y="119"/>
                      </a:lnTo>
                      <a:lnTo>
                        <a:pt x="47" y="95"/>
                      </a:lnTo>
                      <a:lnTo>
                        <a:pt x="44" y="71"/>
                      </a:lnTo>
                      <a:lnTo>
                        <a:pt x="39" y="46"/>
                      </a:lnTo>
                      <a:lnTo>
                        <a:pt x="33" y="23"/>
                      </a:lnTo>
                      <a:lnTo>
                        <a:pt x="24" y="0"/>
                      </a:lnTo>
                      <a:lnTo>
                        <a:pt x="0" y="10"/>
                      </a:lnTo>
                      <a:lnTo>
                        <a:pt x="7" y="31"/>
                      </a:lnTo>
                      <a:lnTo>
                        <a:pt x="13" y="52"/>
                      </a:lnTo>
                      <a:lnTo>
                        <a:pt x="18" y="75"/>
                      </a:lnTo>
                      <a:lnTo>
                        <a:pt x="21" y="97"/>
                      </a:lnTo>
                      <a:lnTo>
                        <a:pt x="24" y="121"/>
                      </a:lnTo>
                      <a:lnTo>
                        <a:pt x="26" y="145"/>
                      </a:lnTo>
                      <a:lnTo>
                        <a:pt x="30" y="169"/>
                      </a:lnTo>
                      <a:lnTo>
                        <a:pt x="34" y="193"/>
                      </a:lnTo>
                      <a:lnTo>
                        <a:pt x="54" y="202"/>
                      </a:lnTo>
                      <a:lnTo>
                        <a:pt x="34" y="193"/>
                      </a:lnTo>
                      <a:lnTo>
                        <a:pt x="38" y="210"/>
                      </a:lnTo>
                      <a:lnTo>
                        <a:pt x="54" y="202"/>
                      </a:lnTo>
                      <a:lnTo>
                        <a:pt x="41" y="17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23" name="Freeform 53"/>
                <p:cNvSpPr>
                  <a:spLocks/>
                </p:cNvSpPr>
                <p:nvPr/>
              </p:nvSpPr>
              <p:spPr bwMode="auto">
                <a:xfrm>
                  <a:off x="3603" y="2987"/>
                  <a:ext cx="3" cy="2"/>
                </a:xfrm>
                <a:custGeom>
                  <a:avLst/>
                  <a:gdLst>
                    <a:gd name="T0" fmla="*/ 0 w 56"/>
                    <a:gd name="T1" fmla="*/ 0 h 35"/>
                    <a:gd name="T2" fmla="*/ 0 w 56"/>
                    <a:gd name="T3" fmla="*/ 0 h 35"/>
                    <a:gd name="T4" fmla="*/ 0 w 56"/>
                    <a:gd name="T5" fmla="*/ 0 h 35"/>
                    <a:gd name="T6" fmla="*/ 0 w 56"/>
                    <a:gd name="T7" fmla="*/ 0 h 35"/>
                    <a:gd name="T8" fmla="*/ 0 w 56"/>
                    <a:gd name="T9" fmla="*/ 0 h 35"/>
                    <a:gd name="T10" fmla="*/ 0 w 56"/>
                    <a:gd name="T11" fmla="*/ 0 h 35"/>
                    <a:gd name="T12" fmla="*/ 0 w 56"/>
                    <a:gd name="T13" fmla="*/ 0 h 35"/>
                    <a:gd name="T14" fmla="*/ 0 w 56"/>
                    <a:gd name="T15" fmla="*/ 0 h 35"/>
                    <a:gd name="T16" fmla="*/ 0 w 56"/>
                    <a:gd name="T17" fmla="*/ 0 h 35"/>
                    <a:gd name="T18" fmla="*/ 0 w 56"/>
                    <a:gd name="T19" fmla="*/ 0 h 35"/>
                    <a:gd name="T20" fmla="*/ 0 w 56"/>
                    <a:gd name="T21" fmla="*/ 0 h 35"/>
                    <a:gd name="T22" fmla="*/ 0 w 56"/>
                    <a:gd name="T23" fmla="*/ 0 h 35"/>
                    <a:gd name="T24" fmla="*/ 0 w 56"/>
                    <a:gd name="T25" fmla="*/ 0 h 35"/>
                    <a:gd name="T26" fmla="*/ 0 w 56"/>
                    <a:gd name="T27" fmla="*/ 0 h 35"/>
                    <a:gd name="T28" fmla="*/ 0 w 56"/>
                    <a:gd name="T29" fmla="*/ 0 h 35"/>
                    <a:gd name="T30" fmla="*/ 0 w 56"/>
                    <a:gd name="T31" fmla="*/ 0 h 35"/>
                    <a:gd name="T32" fmla="*/ 0 w 56"/>
                    <a:gd name="T33" fmla="*/ 0 h 35"/>
                    <a:gd name="T34" fmla="*/ 0 w 56"/>
                    <a:gd name="T35" fmla="*/ 0 h 35"/>
                    <a:gd name="T36" fmla="*/ 0 w 56"/>
                    <a:gd name="T37" fmla="*/ 0 h 35"/>
                    <a:gd name="T38" fmla="*/ 0 w 56"/>
                    <a:gd name="T39" fmla="*/ 0 h 35"/>
                    <a:gd name="T40" fmla="*/ 0 w 56"/>
                    <a:gd name="T41" fmla="*/ 0 h 3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6"/>
                    <a:gd name="T64" fmla="*/ 0 h 35"/>
                    <a:gd name="T65" fmla="*/ 56 w 56"/>
                    <a:gd name="T66" fmla="*/ 35 h 3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6" h="35">
                      <a:moveTo>
                        <a:pt x="56" y="9"/>
                      </a:moveTo>
                      <a:lnTo>
                        <a:pt x="56" y="9"/>
                      </a:lnTo>
                      <a:lnTo>
                        <a:pt x="47" y="3"/>
                      </a:lnTo>
                      <a:lnTo>
                        <a:pt x="39" y="1"/>
                      </a:lnTo>
                      <a:lnTo>
                        <a:pt x="34" y="0"/>
                      </a:lnTo>
                      <a:lnTo>
                        <a:pt x="27" y="1"/>
                      </a:lnTo>
                      <a:lnTo>
                        <a:pt x="19" y="3"/>
                      </a:lnTo>
                      <a:lnTo>
                        <a:pt x="14" y="5"/>
                      </a:lnTo>
                      <a:lnTo>
                        <a:pt x="6" y="8"/>
                      </a:lnTo>
                      <a:lnTo>
                        <a:pt x="0" y="11"/>
                      </a:lnTo>
                      <a:lnTo>
                        <a:pt x="13" y="35"/>
                      </a:lnTo>
                      <a:lnTo>
                        <a:pt x="17" y="32"/>
                      </a:lnTo>
                      <a:lnTo>
                        <a:pt x="22" y="31"/>
                      </a:lnTo>
                      <a:lnTo>
                        <a:pt x="27" y="29"/>
                      </a:lnTo>
                      <a:lnTo>
                        <a:pt x="31" y="27"/>
                      </a:lnTo>
                      <a:lnTo>
                        <a:pt x="34" y="28"/>
                      </a:lnTo>
                      <a:lnTo>
                        <a:pt x="37" y="27"/>
                      </a:lnTo>
                      <a:lnTo>
                        <a:pt x="34" y="25"/>
                      </a:lnTo>
                      <a:lnTo>
                        <a:pt x="56" y="9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24" name="Freeform 54"/>
                <p:cNvSpPr>
                  <a:spLocks/>
                </p:cNvSpPr>
                <p:nvPr/>
              </p:nvSpPr>
              <p:spPr bwMode="auto">
                <a:xfrm>
                  <a:off x="3605" y="2988"/>
                  <a:ext cx="9" cy="3"/>
                </a:xfrm>
                <a:custGeom>
                  <a:avLst/>
                  <a:gdLst>
                    <a:gd name="T0" fmla="*/ 1 w 147"/>
                    <a:gd name="T1" fmla="*/ 0 h 72"/>
                    <a:gd name="T2" fmla="*/ 1 w 147"/>
                    <a:gd name="T3" fmla="*/ 0 h 72"/>
                    <a:gd name="T4" fmla="*/ 0 w 147"/>
                    <a:gd name="T5" fmla="*/ 0 h 72"/>
                    <a:gd name="T6" fmla="*/ 0 w 147"/>
                    <a:gd name="T7" fmla="*/ 0 h 72"/>
                    <a:gd name="T8" fmla="*/ 0 w 147"/>
                    <a:gd name="T9" fmla="*/ 0 h 72"/>
                    <a:gd name="T10" fmla="*/ 0 w 147"/>
                    <a:gd name="T11" fmla="*/ 0 h 72"/>
                    <a:gd name="T12" fmla="*/ 0 w 147"/>
                    <a:gd name="T13" fmla="*/ 0 h 72"/>
                    <a:gd name="T14" fmla="*/ 0 w 147"/>
                    <a:gd name="T15" fmla="*/ 0 h 72"/>
                    <a:gd name="T16" fmla="*/ 0 w 147"/>
                    <a:gd name="T17" fmla="*/ 0 h 72"/>
                    <a:gd name="T18" fmla="*/ 0 w 147"/>
                    <a:gd name="T19" fmla="*/ 0 h 72"/>
                    <a:gd name="T20" fmla="*/ 0 w 147"/>
                    <a:gd name="T21" fmla="*/ 0 h 72"/>
                    <a:gd name="T22" fmla="*/ 0 w 147"/>
                    <a:gd name="T23" fmla="*/ 0 h 72"/>
                    <a:gd name="T24" fmla="*/ 0 w 147"/>
                    <a:gd name="T25" fmla="*/ 0 h 72"/>
                    <a:gd name="T26" fmla="*/ 0 w 147"/>
                    <a:gd name="T27" fmla="*/ 0 h 72"/>
                    <a:gd name="T28" fmla="*/ 0 w 147"/>
                    <a:gd name="T29" fmla="*/ 0 h 72"/>
                    <a:gd name="T30" fmla="*/ 0 w 147"/>
                    <a:gd name="T31" fmla="*/ 0 h 72"/>
                    <a:gd name="T32" fmla="*/ 0 w 147"/>
                    <a:gd name="T33" fmla="*/ 0 h 72"/>
                    <a:gd name="T34" fmla="*/ 0 w 147"/>
                    <a:gd name="T35" fmla="*/ 0 h 72"/>
                    <a:gd name="T36" fmla="*/ 0 w 147"/>
                    <a:gd name="T37" fmla="*/ 0 h 72"/>
                    <a:gd name="T38" fmla="*/ 0 w 147"/>
                    <a:gd name="T39" fmla="*/ 0 h 72"/>
                    <a:gd name="T40" fmla="*/ 1 w 147"/>
                    <a:gd name="T41" fmla="*/ 0 h 7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47"/>
                    <a:gd name="T64" fmla="*/ 0 h 72"/>
                    <a:gd name="T65" fmla="*/ 147 w 147"/>
                    <a:gd name="T66" fmla="*/ 72 h 7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47" h="72">
                      <a:moveTo>
                        <a:pt x="147" y="50"/>
                      </a:moveTo>
                      <a:lnTo>
                        <a:pt x="147" y="50"/>
                      </a:lnTo>
                      <a:lnTo>
                        <a:pt x="127" y="39"/>
                      </a:lnTo>
                      <a:lnTo>
                        <a:pt x="108" y="33"/>
                      </a:lnTo>
                      <a:lnTo>
                        <a:pt x="91" y="30"/>
                      </a:lnTo>
                      <a:lnTo>
                        <a:pt x="74" y="28"/>
                      </a:lnTo>
                      <a:lnTo>
                        <a:pt x="60" y="26"/>
                      </a:lnTo>
                      <a:lnTo>
                        <a:pt x="46" y="21"/>
                      </a:lnTo>
                      <a:lnTo>
                        <a:pt x="34" y="14"/>
                      </a:lnTo>
                      <a:lnTo>
                        <a:pt x="22" y="0"/>
                      </a:lnTo>
                      <a:lnTo>
                        <a:pt x="0" y="16"/>
                      </a:lnTo>
                      <a:lnTo>
                        <a:pt x="16" y="34"/>
                      </a:lnTo>
                      <a:lnTo>
                        <a:pt x="34" y="46"/>
                      </a:lnTo>
                      <a:lnTo>
                        <a:pt x="53" y="53"/>
                      </a:lnTo>
                      <a:lnTo>
                        <a:pt x="72" y="55"/>
                      </a:lnTo>
                      <a:lnTo>
                        <a:pt x="87" y="57"/>
                      </a:lnTo>
                      <a:lnTo>
                        <a:pt x="102" y="60"/>
                      </a:lnTo>
                      <a:lnTo>
                        <a:pt x="117" y="64"/>
                      </a:lnTo>
                      <a:lnTo>
                        <a:pt x="130" y="72"/>
                      </a:lnTo>
                      <a:lnTo>
                        <a:pt x="147" y="5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25" name="Freeform 55"/>
                <p:cNvSpPr>
                  <a:spLocks/>
                </p:cNvSpPr>
                <p:nvPr/>
              </p:nvSpPr>
              <p:spPr bwMode="auto">
                <a:xfrm>
                  <a:off x="3618" y="2990"/>
                  <a:ext cx="2" cy="6"/>
                </a:xfrm>
                <a:custGeom>
                  <a:avLst/>
                  <a:gdLst>
                    <a:gd name="T0" fmla="*/ 0 w 45"/>
                    <a:gd name="T1" fmla="*/ 0 h 100"/>
                    <a:gd name="T2" fmla="*/ 0 w 45"/>
                    <a:gd name="T3" fmla="*/ 0 h 100"/>
                    <a:gd name="T4" fmla="*/ 0 w 45"/>
                    <a:gd name="T5" fmla="*/ 0 h 100"/>
                    <a:gd name="T6" fmla="*/ 0 w 45"/>
                    <a:gd name="T7" fmla="*/ 0 h 100"/>
                    <a:gd name="T8" fmla="*/ 0 w 45"/>
                    <a:gd name="T9" fmla="*/ 0 h 100"/>
                    <a:gd name="T10" fmla="*/ 0 w 45"/>
                    <a:gd name="T11" fmla="*/ 0 h 100"/>
                    <a:gd name="T12" fmla="*/ 0 w 45"/>
                    <a:gd name="T13" fmla="*/ 0 h 100"/>
                    <a:gd name="T14" fmla="*/ 0 w 45"/>
                    <a:gd name="T15" fmla="*/ 0 h 100"/>
                    <a:gd name="T16" fmla="*/ 0 w 45"/>
                    <a:gd name="T17" fmla="*/ 0 h 100"/>
                    <a:gd name="T18" fmla="*/ 0 w 45"/>
                    <a:gd name="T19" fmla="*/ 0 h 100"/>
                    <a:gd name="T20" fmla="*/ 0 w 45"/>
                    <a:gd name="T21" fmla="*/ 0 h 100"/>
                    <a:gd name="T22" fmla="*/ 0 w 45"/>
                    <a:gd name="T23" fmla="*/ 0 h 100"/>
                    <a:gd name="T24" fmla="*/ 0 w 45"/>
                    <a:gd name="T25" fmla="*/ 0 h 100"/>
                    <a:gd name="T26" fmla="*/ 0 w 45"/>
                    <a:gd name="T27" fmla="*/ 0 h 100"/>
                    <a:gd name="T28" fmla="*/ 0 w 45"/>
                    <a:gd name="T29" fmla="*/ 0 h 100"/>
                    <a:gd name="T30" fmla="*/ 0 w 45"/>
                    <a:gd name="T31" fmla="*/ 0 h 100"/>
                    <a:gd name="T32" fmla="*/ 0 w 45"/>
                    <a:gd name="T33" fmla="*/ 0 h 100"/>
                    <a:gd name="T34" fmla="*/ 0 w 45"/>
                    <a:gd name="T35" fmla="*/ 0 h 100"/>
                    <a:gd name="T36" fmla="*/ 0 w 45"/>
                    <a:gd name="T37" fmla="*/ 0 h 100"/>
                    <a:gd name="T38" fmla="*/ 0 w 45"/>
                    <a:gd name="T39" fmla="*/ 0 h 100"/>
                    <a:gd name="T40" fmla="*/ 0 w 45"/>
                    <a:gd name="T41" fmla="*/ 0 h 10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5"/>
                    <a:gd name="T64" fmla="*/ 0 h 100"/>
                    <a:gd name="T65" fmla="*/ 45 w 45"/>
                    <a:gd name="T66" fmla="*/ 100 h 10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5" h="100">
                      <a:moveTo>
                        <a:pt x="27" y="100"/>
                      </a:moveTo>
                      <a:lnTo>
                        <a:pt x="27" y="100"/>
                      </a:lnTo>
                      <a:lnTo>
                        <a:pt x="29" y="93"/>
                      </a:lnTo>
                      <a:lnTo>
                        <a:pt x="33" y="82"/>
                      </a:lnTo>
                      <a:lnTo>
                        <a:pt x="37" y="70"/>
                      </a:lnTo>
                      <a:lnTo>
                        <a:pt x="42" y="57"/>
                      </a:lnTo>
                      <a:lnTo>
                        <a:pt x="45" y="42"/>
                      </a:lnTo>
                      <a:lnTo>
                        <a:pt x="45" y="29"/>
                      </a:lnTo>
                      <a:lnTo>
                        <a:pt x="41" y="13"/>
                      </a:lnTo>
                      <a:lnTo>
                        <a:pt x="29" y="0"/>
                      </a:lnTo>
                      <a:lnTo>
                        <a:pt x="12" y="22"/>
                      </a:lnTo>
                      <a:lnTo>
                        <a:pt x="16" y="27"/>
                      </a:lnTo>
                      <a:lnTo>
                        <a:pt x="18" y="31"/>
                      </a:lnTo>
                      <a:lnTo>
                        <a:pt x="18" y="40"/>
                      </a:lnTo>
                      <a:lnTo>
                        <a:pt x="15" y="49"/>
                      </a:lnTo>
                      <a:lnTo>
                        <a:pt x="10" y="61"/>
                      </a:lnTo>
                      <a:lnTo>
                        <a:pt x="6" y="74"/>
                      </a:lnTo>
                      <a:lnTo>
                        <a:pt x="2" y="87"/>
                      </a:lnTo>
                      <a:lnTo>
                        <a:pt x="0" y="100"/>
                      </a:lnTo>
                      <a:lnTo>
                        <a:pt x="27" y="10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26" name="Freeform 56"/>
                <p:cNvSpPr>
                  <a:spLocks/>
                </p:cNvSpPr>
                <p:nvPr/>
              </p:nvSpPr>
              <p:spPr bwMode="auto">
                <a:xfrm>
                  <a:off x="3618" y="2996"/>
                  <a:ext cx="7" cy="5"/>
                </a:xfrm>
                <a:custGeom>
                  <a:avLst/>
                  <a:gdLst>
                    <a:gd name="T0" fmla="*/ 0 w 121"/>
                    <a:gd name="T1" fmla="*/ 0 h 92"/>
                    <a:gd name="T2" fmla="*/ 0 w 121"/>
                    <a:gd name="T3" fmla="*/ 0 h 92"/>
                    <a:gd name="T4" fmla="*/ 0 w 121"/>
                    <a:gd name="T5" fmla="*/ 0 h 92"/>
                    <a:gd name="T6" fmla="*/ 0 w 121"/>
                    <a:gd name="T7" fmla="*/ 0 h 92"/>
                    <a:gd name="T8" fmla="*/ 0 w 121"/>
                    <a:gd name="T9" fmla="*/ 0 h 92"/>
                    <a:gd name="T10" fmla="*/ 0 w 121"/>
                    <a:gd name="T11" fmla="*/ 0 h 92"/>
                    <a:gd name="T12" fmla="*/ 0 w 121"/>
                    <a:gd name="T13" fmla="*/ 0 h 92"/>
                    <a:gd name="T14" fmla="*/ 0 w 121"/>
                    <a:gd name="T15" fmla="*/ 0 h 92"/>
                    <a:gd name="T16" fmla="*/ 0 w 121"/>
                    <a:gd name="T17" fmla="*/ 0 h 92"/>
                    <a:gd name="T18" fmla="*/ 0 w 121"/>
                    <a:gd name="T19" fmla="*/ 0 h 92"/>
                    <a:gd name="T20" fmla="*/ 0 w 121"/>
                    <a:gd name="T21" fmla="*/ 0 h 92"/>
                    <a:gd name="T22" fmla="*/ 0 w 121"/>
                    <a:gd name="T23" fmla="*/ 0 h 92"/>
                    <a:gd name="T24" fmla="*/ 0 w 121"/>
                    <a:gd name="T25" fmla="*/ 0 h 92"/>
                    <a:gd name="T26" fmla="*/ 0 w 121"/>
                    <a:gd name="T27" fmla="*/ 0 h 92"/>
                    <a:gd name="T28" fmla="*/ 0 w 121"/>
                    <a:gd name="T29" fmla="*/ 0 h 92"/>
                    <a:gd name="T30" fmla="*/ 0 w 121"/>
                    <a:gd name="T31" fmla="*/ 0 h 92"/>
                    <a:gd name="T32" fmla="*/ 0 w 121"/>
                    <a:gd name="T33" fmla="*/ 0 h 92"/>
                    <a:gd name="T34" fmla="*/ 0 w 121"/>
                    <a:gd name="T35" fmla="*/ 0 h 92"/>
                    <a:gd name="T36" fmla="*/ 0 w 121"/>
                    <a:gd name="T37" fmla="*/ 0 h 92"/>
                    <a:gd name="T38" fmla="*/ 0 w 121"/>
                    <a:gd name="T39" fmla="*/ 0 h 92"/>
                    <a:gd name="T40" fmla="*/ 0 w 121"/>
                    <a:gd name="T41" fmla="*/ 0 h 92"/>
                    <a:gd name="T42" fmla="*/ 0 w 121"/>
                    <a:gd name="T43" fmla="*/ 0 h 92"/>
                    <a:gd name="T44" fmla="*/ 0 w 121"/>
                    <a:gd name="T45" fmla="*/ 0 h 92"/>
                    <a:gd name="T46" fmla="*/ 0 w 121"/>
                    <a:gd name="T47" fmla="*/ 0 h 9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21"/>
                    <a:gd name="T73" fmla="*/ 0 h 92"/>
                    <a:gd name="T74" fmla="*/ 121 w 121"/>
                    <a:gd name="T75" fmla="*/ 92 h 9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21" h="92">
                      <a:moveTo>
                        <a:pt x="121" y="71"/>
                      </a:moveTo>
                      <a:lnTo>
                        <a:pt x="104" y="62"/>
                      </a:lnTo>
                      <a:lnTo>
                        <a:pt x="87" y="64"/>
                      </a:lnTo>
                      <a:lnTo>
                        <a:pt x="72" y="62"/>
                      </a:lnTo>
                      <a:lnTo>
                        <a:pt x="59" y="57"/>
                      </a:lnTo>
                      <a:lnTo>
                        <a:pt x="48" y="49"/>
                      </a:lnTo>
                      <a:lnTo>
                        <a:pt x="39" y="37"/>
                      </a:lnTo>
                      <a:lnTo>
                        <a:pt x="32" y="26"/>
                      </a:lnTo>
                      <a:lnTo>
                        <a:pt x="28" y="13"/>
                      </a:ln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1" y="17"/>
                      </a:lnTo>
                      <a:lnTo>
                        <a:pt x="7" y="36"/>
                      </a:lnTo>
                      <a:lnTo>
                        <a:pt x="16" y="54"/>
                      </a:lnTo>
                      <a:lnTo>
                        <a:pt x="30" y="69"/>
                      </a:lnTo>
                      <a:lnTo>
                        <a:pt x="47" y="81"/>
                      </a:lnTo>
                      <a:lnTo>
                        <a:pt x="66" y="88"/>
                      </a:lnTo>
                      <a:lnTo>
                        <a:pt x="87" y="92"/>
                      </a:lnTo>
                      <a:lnTo>
                        <a:pt x="111" y="88"/>
                      </a:lnTo>
                      <a:lnTo>
                        <a:pt x="94" y="79"/>
                      </a:lnTo>
                      <a:lnTo>
                        <a:pt x="121" y="71"/>
                      </a:lnTo>
                      <a:lnTo>
                        <a:pt x="117" y="59"/>
                      </a:lnTo>
                      <a:lnTo>
                        <a:pt x="104" y="62"/>
                      </a:lnTo>
                      <a:lnTo>
                        <a:pt x="121" y="7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27" name="Freeform 57"/>
                <p:cNvSpPr>
                  <a:spLocks/>
                </p:cNvSpPr>
                <p:nvPr/>
              </p:nvSpPr>
              <p:spPr bwMode="auto">
                <a:xfrm>
                  <a:off x="3630" y="3011"/>
                  <a:ext cx="2" cy="3"/>
                </a:xfrm>
                <a:custGeom>
                  <a:avLst/>
                  <a:gdLst>
                    <a:gd name="T0" fmla="*/ 0 w 28"/>
                    <a:gd name="T1" fmla="*/ 0 h 58"/>
                    <a:gd name="T2" fmla="*/ 0 w 28"/>
                    <a:gd name="T3" fmla="*/ 0 h 58"/>
                    <a:gd name="T4" fmla="*/ 0 w 28"/>
                    <a:gd name="T5" fmla="*/ 0 h 58"/>
                    <a:gd name="T6" fmla="*/ 0 w 28"/>
                    <a:gd name="T7" fmla="*/ 0 h 58"/>
                    <a:gd name="T8" fmla="*/ 0 w 28"/>
                    <a:gd name="T9" fmla="*/ 0 h 58"/>
                    <a:gd name="T10" fmla="*/ 0 w 28"/>
                    <a:gd name="T11" fmla="*/ 0 h 58"/>
                    <a:gd name="T12" fmla="*/ 0 w 28"/>
                    <a:gd name="T13" fmla="*/ 0 h 58"/>
                    <a:gd name="T14" fmla="*/ 0 w 28"/>
                    <a:gd name="T15" fmla="*/ 0 h 58"/>
                    <a:gd name="T16" fmla="*/ 0 w 28"/>
                    <a:gd name="T17" fmla="*/ 0 h 58"/>
                    <a:gd name="T18" fmla="*/ 0 w 28"/>
                    <a:gd name="T19" fmla="*/ 0 h 58"/>
                    <a:gd name="T20" fmla="*/ 0 w 28"/>
                    <a:gd name="T21" fmla="*/ 0 h 58"/>
                    <a:gd name="T22" fmla="*/ 0 w 28"/>
                    <a:gd name="T23" fmla="*/ 0 h 58"/>
                    <a:gd name="T24" fmla="*/ 0 w 28"/>
                    <a:gd name="T25" fmla="*/ 0 h 5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8"/>
                    <a:gd name="T40" fmla="*/ 0 h 58"/>
                    <a:gd name="T41" fmla="*/ 28 w 28"/>
                    <a:gd name="T42" fmla="*/ 58 h 5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8" h="58">
                      <a:moveTo>
                        <a:pt x="28" y="48"/>
                      </a:moveTo>
                      <a:lnTo>
                        <a:pt x="28" y="48"/>
                      </a:lnTo>
                      <a:lnTo>
                        <a:pt x="27" y="40"/>
                      </a:lnTo>
                      <a:lnTo>
                        <a:pt x="28" y="28"/>
                      </a:lnTo>
                      <a:lnTo>
                        <a:pt x="28" y="15"/>
                      </a:lnTo>
                      <a:lnTo>
                        <a:pt x="26" y="0"/>
                      </a:lnTo>
                      <a:lnTo>
                        <a:pt x="0" y="6"/>
                      </a:lnTo>
                      <a:lnTo>
                        <a:pt x="0" y="15"/>
                      </a:lnTo>
                      <a:lnTo>
                        <a:pt x="0" y="28"/>
                      </a:lnTo>
                      <a:lnTo>
                        <a:pt x="1" y="42"/>
                      </a:lnTo>
                      <a:lnTo>
                        <a:pt x="4" y="58"/>
                      </a:lnTo>
                      <a:lnTo>
                        <a:pt x="28" y="4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28" name="Freeform 58"/>
                <p:cNvSpPr>
                  <a:spLocks/>
                </p:cNvSpPr>
                <p:nvPr/>
              </p:nvSpPr>
              <p:spPr bwMode="auto">
                <a:xfrm>
                  <a:off x="3627" y="3075"/>
                  <a:ext cx="4" cy="6"/>
                </a:xfrm>
                <a:custGeom>
                  <a:avLst/>
                  <a:gdLst>
                    <a:gd name="T0" fmla="*/ 0 w 78"/>
                    <a:gd name="T1" fmla="*/ 0 h 113"/>
                    <a:gd name="T2" fmla="*/ 0 w 78"/>
                    <a:gd name="T3" fmla="*/ 0 h 113"/>
                    <a:gd name="T4" fmla="*/ 0 w 78"/>
                    <a:gd name="T5" fmla="*/ 0 h 113"/>
                    <a:gd name="T6" fmla="*/ 0 w 78"/>
                    <a:gd name="T7" fmla="*/ 0 h 113"/>
                    <a:gd name="T8" fmla="*/ 0 w 78"/>
                    <a:gd name="T9" fmla="*/ 0 h 113"/>
                    <a:gd name="T10" fmla="*/ 0 w 78"/>
                    <a:gd name="T11" fmla="*/ 0 h 113"/>
                    <a:gd name="T12" fmla="*/ 0 w 78"/>
                    <a:gd name="T13" fmla="*/ 0 h 113"/>
                    <a:gd name="T14" fmla="*/ 0 w 78"/>
                    <a:gd name="T15" fmla="*/ 0 h 113"/>
                    <a:gd name="T16" fmla="*/ 0 w 78"/>
                    <a:gd name="T17" fmla="*/ 0 h 113"/>
                    <a:gd name="T18" fmla="*/ 0 w 78"/>
                    <a:gd name="T19" fmla="*/ 0 h 113"/>
                    <a:gd name="T20" fmla="*/ 0 w 78"/>
                    <a:gd name="T21" fmla="*/ 0 h 113"/>
                    <a:gd name="T22" fmla="*/ 0 w 78"/>
                    <a:gd name="T23" fmla="*/ 0 h 113"/>
                    <a:gd name="T24" fmla="*/ 0 w 78"/>
                    <a:gd name="T25" fmla="*/ 0 h 113"/>
                    <a:gd name="T26" fmla="*/ 0 w 78"/>
                    <a:gd name="T27" fmla="*/ 0 h 113"/>
                    <a:gd name="T28" fmla="*/ 0 w 78"/>
                    <a:gd name="T29" fmla="*/ 0 h 113"/>
                    <a:gd name="T30" fmla="*/ 0 w 78"/>
                    <a:gd name="T31" fmla="*/ 0 h 113"/>
                    <a:gd name="T32" fmla="*/ 0 w 78"/>
                    <a:gd name="T33" fmla="*/ 0 h 113"/>
                    <a:gd name="T34" fmla="*/ 0 w 78"/>
                    <a:gd name="T35" fmla="*/ 0 h 113"/>
                    <a:gd name="T36" fmla="*/ 0 w 78"/>
                    <a:gd name="T37" fmla="*/ 0 h 113"/>
                    <a:gd name="T38" fmla="*/ 0 w 78"/>
                    <a:gd name="T39" fmla="*/ 0 h 113"/>
                    <a:gd name="T40" fmla="*/ 0 w 78"/>
                    <a:gd name="T41" fmla="*/ 0 h 11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8"/>
                    <a:gd name="T64" fmla="*/ 0 h 113"/>
                    <a:gd name="T65" fmla="*/ 78 w 78"/>
                    <a:gd name="T66" fmla="*/ 113 h 11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8" h="113">
                      <a:moveTo>
                        <a:pt x="24" y="113"/>
                      </a:moveTo>
                      <a:lnTo>
                        <a:pt x="24" y="113"/>
                      </a:lnTo>
                      <a:lnTo>
                        <a:pt x="31" y="100"/>
                      </a:lnTo>
                      <a:lnTo>
                        <a:pt x="38" y="86"/>
                      </a:lnTo>
                      <a:lnTo>
                        <a:pt x="45" y="73"/>
                      </a:lnTo>
                      <a:lnTo>
                        <a:pt x="54" y="59"/>
                      </a:lnTo>
                      <a:lnTo>
                        <a:pt x="60" y="47"/>
                      </a:lnTo>
                      <a:lnTo>
                        <a:pt x="67" y="34"/>
                      </a:lnTo>
                      <a:lnTo>
                        <a:pt x="72" y="21"/>
                      </a:lnTo>
                      <a:lnTo>
                        <a:pt x="78" y="8"/>
                      </a:lnTo>
                      <a:lnTo>
                        <a:pt x="51" y="0"/>
                      </a:lnTo>
                      <a:lnTo>
                        <a:pt x="47" y="11"/>
                      </a:lnTo>
                      <a:lnTo>
                        <a:pt x="42" y="22"/>
                      </a:lnTo>
                      <a:lnTo>
                        <a:pt x="35" y="35"/>
                      </a:lnTo>
                      <a:lnTo>
                        <a:pt x="29" y="47"/>
                      </a:lnTo>
                      <a:lnTo>
                        <a:pt x="21" y="59"/>
                      </a:lnTo>
                      <a:lnTo>
                        <a:pt x="14" y="73"/>
                      </a:lnTo>
                      <a:lnTo>
                        <a:pt x="7" y="88"/>
                      </a:lnTo>
                      <a:lnTo>
                        <a:pt x="0" y="101"/>
                      </a:lnTo>
                      <a:lnTo>
                        <a:pt x="24" y="113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29" name="Freeform 59"/>
                <p:cNvSpPr>
                  <a:spLocks/>
                </p:cNvSpPr>
                <p:nvPr/>
              </p:nvSpPr>
              <p:spPr bwMode="auto">
                <a:xfrm>
                  <a:off x="3624" y="3080"/>
                  <a:ext cx="4" cy="3"/>
                </a:xfrm>
                <a:custGeom>
                  <a:avLst/>
                  <a:gdLst>
                    <a:gd name="T0" fmla="*/ 0 w 62"/>
                    <a:gd name="T1" fmla="*/ 0 h 49"/>
                    <a:gd name="T2" fmla="*/ 0 w 62"/>
                    <a:gd name="T3" fmla="*/ 0 h 49"/>
                    <a:gd name="T4" fmla="*/ 0 w 62"/>
                    <a:gd name="T5" fmla="*/ 0 h 49"/>
                    <a:gd name="T6" fmla="*/ 0 w 62"/>
                    <a:gd name="T7" fmla="*/ 0 h 49"/>
                    <a:gd name="T8" fmla="*/ 0 w 62"/>
                    <a:gd name="T9" fmla="*/ 0 h 49"/>
                    <a:gd name="T10" fmla="*/ 0 w 62"/>
                    <a:gd name="T11" fmla="*/ 0 h 49"/>
                    <a:gd name="T12" fmla="*/ 0 w 62"/>
                    <a:gd name="T13" fmla="*/ 0 h 49"/>
                    <a:gd name="T14" fmla="*/ 0 w 62"/>
                    <a:gd name="T15" fmla="*/ 0 h 49"/>
                    <a:gd name="T16" fmla="*/ 0 w 62"/>
                    <a:gd name="T17" fmla="*/ 0 h 49"/>
                    <a:gd name="T18" fmla="*/ 0 w 62"/>
                    <a:gd name="T19" fmla="*/ 0 h 49"/>
                    <a:gd name="T20" fmla="*/ 0 w 62"/>
                    <a:gd name="T21" fmla="*/ 0 h 49"/>
                    <a:gd name="T22" fmla="*/ 0 w 62"/>
                    <a:gd name="T23" fmla="*/ 0 h 49"/>
                    <a:gd name="T24" fmla="*/ 0 w 62"/>
                    <a:gd name="T25" fmla="*/ 0 h 49"/>
                    <a:gd name="T26" fmla="*/ 0 w 62"/>
                    <a:gd name="T27" fmla="*/ 0 h 49"/>
                    <a:gd name="T28" fmla="*/ 0 w 62"/>
                    <a:gd name="T29" fmla="*/ 0 h 49"/>
                    <a:gd name="T30" fmla="*/ 0 w 62"/>
                    <a:gd name="T31" fmla="*/ 0 h 49"/>
                    <a:gd name="T32" fmla="*/ 0 w 62"/>
                    <a:gd name="T33" fmla="*/ 0 h 49"/>
                    <a:gd name="T34" fmla="*/ 0 w 62"/>
                    <a:gd name="T35" fmla="*/ 0 h 49"/>
                    <a:gd name="T36" fmla="*/ 0 w 62"/>
                    <a:gd name="T37" fmla="*/ 0 h 49"/>
                    <a:gd name="T38" fmla="*/ 0 w 62"/>
                    <a:gd name="T39" fmla="*/ 0 h 49"/>
                    <a:gd name="T40" fmla="*/ 0 w 62"/>
                    <a:gd name="T41" fmla="*/ 0 h 4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2"/>
                    <a:gd name="T64" fmla="*/ 0 h 49"/>
                    <a:gd name="T65" fmla="*/ 62 w 62"/>
                    <a:gd name="T66" fmla="*/ 49 h 4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2" h="49">
                      <a:moveTo>
                        <a:pt x="23" y="49"/>
                      </a:moveTo>
                      <a:lnTo>
                        <a:pt x="23" y="49"/>
                      </a:lnTo>
                      <a:lnTo>
                        <a:pt x="25" y="46"/>
                      </a:lnTo>
                      <a:lnTo>
                        <a:pt x="29" y="43"/>
                      </a:lnTo>
                      <a:lnTo>
                        <a:pt x="34" y="39"/>
                      </a:lnTo>
                      <a:lnTo>
                        <a:pt x="39" y="36"/>
                      </a:lnTo>
                      <a:lnTo>
                        <a:pt x="45" y="31"/>
                      </a:lnTo>
                      <a:lnTo>
                        <a:pt x="51" y="25"/>
                      </a:lnTo>
                      <a:lnTo>
                        <a:pt x="56" y="20"/>
                      </a:lnTo>
                      <a:lnTo>
                        <a:pt x="62" y="12"/>
                      </a:lnTo>
                      <a:lnTo>
                        <a:pt x="38" y="0"/>
                      </a:lnTo>
                      <a:lnTo>
                        <a:pt x="36" y="4"/>
                      </a:lnTo>
                      <a:lnTo>
                        <a:pt x="33" y="7"/>
                      </a:lnTo>
                      <a:lnTo>
                        <a:pt x="29" y="11"/>
                      </a:lnTo>
                      <a:lnTo>
                        <a:pt x="23" y="14"/>
                      </a:lnTo>
                      <a:lnTo>
                        <a:pt x="18" y="19"/>
                      </a:lnTo>
                      <a:lnTo>
                        <a:pt x="13" y="23"/>
                      </a:lnTo>
                      <a:lnTo>
                        <a:pt x="6" y="28"/>
                      </a:lnTo>
                      <a:lnTo>
                        <a:pt x="0" y="35"/>
                      </a:lnTo>
                      <a:lnTo>
                        <a:pt x="23" y="49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30" name="Freeform 60"/>
                <p:cNvSpPr>
                  <a:spLocks/>
                </p:cNvSpPr>
                <p:nvPr/>
              </p:nvSpPr>
              <p:spPr bwMode="auto">
                <a:xfrm>
                  <a:off x="3610" y="3089"/>
                  <a:ext cx="3" cy="6"/>
                </a:xfrm>
                <a:custGeom>
                  <a:avLst/>
                  <a:gdLst>
                    <a:gd name="T0" fmla="*/ 0 w 47"/>
                    <a:gd name="T1" fmla="*/ 0 h 100"/>
                    <a:gd name="T2" fmla="*/ 0 w 47"/>
                    <a:gd name="T3" fmla="*/ 0 h 100"/>
                    <a:gd name="T4" fmla="*/ 0 w 47"/>
                    <a:gd name="T5" fmla="*/ 0 h 100"/>
                    <a:gd name="T6" fmla="*/ 0 w 47"/>
                    <a:gd name="T7" fmla="*/ 0 h 100"/>
                    <a:gd name="T8" fmla="*/ 0 w 47"/>
                    <a:gd name="T9" fmla="*/ 0 h 100"/>
                    <a:gd name="T10" fmla="*/ 0 w 47"/>
                    <a:gd name="T11" fmla="*/ 0 h 100"/>
                    <a:gd name="T12" fmla="*/ 0 w 47"/>
                    <a:gd name="T13" fmla="*/ 0 h 100"/>
                    <a:gd name="T14" fmla="*/ 0 w 47"/>
                    <a:gd name="T15" fmla="*/ 0 h 100"/>
                    <a:gd name="T16" fmla="*/ 0 w 47"/>
                    <a:gd name="T17" fmla="*/ 0 h 100"/>
                    <a:gd name="T18" fmla="*/ 0 w 47"/>
                    <a:gd name="T19" fmla="*/ 0 h 100"/>
                    <a:gd name="T20" fmla="*/ 0 w 47"/>
                    <a:gd name="T21" fmla="*/ 0 h 100"/>
                    <a:gd name="T22" fmla="*/ 0 w 47"/>
                    <a:gd name="T23" fmla="*/ 0 h 100"/>
                    <a:gd name="T24" fmla="*/ 0 w 47"/>
                    <a:gd name="T25" fmla="*/ 0 h 1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7"/>
                    <a:gd name="T40" fmla="*/ 0 h 100"/>
                    <a:gd name="T41" fmla="*/ 47 w 47"/>
                    <a:gd name="T42" fmla="*/ 100 h 10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7" h="100">
                      <a:moveTo>
                        <a:pt x="26" y="100"/>
                      </a:moveTo>
                      <a:lnTo>
                        <a:pt x="26" y="100"/>
                      </a:lnTo>
                      <a:lnTo>
                        <a:pt x="30" y="76"/>
                      </a:lnTo>
                      <a:lnTo>
                        <a:pt x="34" y="51"/>
                      </a:lnTo>
                      <a:lnTo>
                        <a:pt x="38" y="32"/>
                      </a:lnTo>
                      <a:lnTo>
                        <a:pt x="47" y="18"/>
                      </a:lnTo>
                      <a:lnTo>
                        <a:pt x="27" y="0"/>
                      </a:lnTo>
                      <a:lnTo>
                        <a:pt x="14" y="22"/>
                      </a:lnTo>
                      <a:lnTo>
                        <a:pt x="8" y="47"/>
                      </a:lnTo>
                      <a:lnTo>
                        <a:pt x="4" y="72"/>
                      </a:lnTo>
                      <a:lnTo>
                        <a:pt x="0" y="94"/>
                      </a:lnTo>
                      <a:lnTo>
                        <a:pt x="26" y="10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31" name="Freeform 61"/>
                <p:cNvSpPr>
                  <a:spLocks/>
                </p:cNvSpPr>
                <p:nvPr/>
              </p:nvSpPr>
              <p:spPr bwMode="auto">
                <a:xfrm>
                  <a:off x="3606" y="3095"/>
                  <a:ext cx="6" cy="2"/>
                </a:xfrm>
                <a:custGeom>
                  <a:avLst/>
                  <a:gdLst>
                    <a:gd name="T0" fmla="*/ 0 w 86"/>
                    <a:gd name="T1" fmla="*/ 0 h 55"/>
                    <a:gd name="T2" fmla="*/ 0 w 86"/>
                    <a:gd name="T3" fmla="*/ 0 h 55"/>
                    <a:gd name="T4" fmla="*/ 0 w 86"/>
                    <a:gd name="T5" fmla="*/ 0 h 55"/>
                    <a:gd name="T6" fmla="*/ 0 w 86"/>
                    <a:gd name="T7" fmla="*/ 0 h 55"/>
                    <a:gd name="T8" fmla="*/ 0 w 86"/>
                    <a:gd name="T9" fmla="*/ 0 h 55"/>
                    <a:gd name="T10" fmla="*/ 0 w 86"/>
                    <a:gd name="T11" fmla="*/ 0 h 55"/>
                    <a:gd name="T12" fmla="*/ 0 w 86"/>
                    <a:gd name="T13" fmla="*/ 0 h 55"/>
                    <a:gd name="T14" fmla="*/ 0 w 86"/>
                    <a:gd name="T15" fmla="*/ 0 h 55"/>
                    <a:gd name="T16" fmla="*/ 0 w 86"/>
                    <a:gd name="T17" fmla="*/ 0 h 55"/>
                    <a:gd name="T18" fmla="*/ 0 w 86"/>
                    <a:gd name="T19" fmla="*/ 0 h 55"/>
                    <a:gd name="T20" fmla="*/ 0 w 86"/>
                    <a:gd name="T21" fmla="*/ 0 h 55"/>
                    <a:gd name="T22" fmla="*/ 0 w 86"/>
                    <a:gd name="T23" fmla="*/ 0 h 55"/>
                    <a:gd name="T24" fmla="*/ 0 w 86"/>
                    <a:gd name="T25" fmla="*/ 0 h 55"/>
                    <a:gd name="T26" fmla="*/ 0 w 86"/>
                    <a:gd name="T27" fmla="*/ 0 h 55"/>
                    <a:gd name="T28" fmla="*/ 0 w 86"/>
                    <a:gd name="T29" fmla="*/ 0 h 55"/>
                    <a:gd name="T30" fmla="*/ 0 w 86"/>
                    <a:gd name="T31" fmla="*/ 0 h 55"/>
                    <a:gd name="T32" fmla="*/ 0 w 86"/>
                    <a:gd name="T33" fmla="*/ 0 h 55"/>
                    <a:gd name="T34" fmla="*/ 0 w 86"/>
                    <a:gd name="T35" fmla="*/ 0 h 55"/>
                    <a:gd name="T36" fmla="*/ 0 w 86"/>
                    <a:gd name="T37" fmla="*/ 0 h 55"/>
                    <a:gd name="T38" fmla="*/ 0 w 86"/>
                    <a:gd name="T39" fmla="*/ 0 h 55"/>
                    <a:gd name="T40" fmla="*/ 0 w 86"/>
                    <a:gd name="T41" fmla="*/ 0 h 5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6"/>
                    <a:gd name="T64" fmla="*/ 0 h 55"/>
                    <a:gd name="T65" fmla="*/ 86 w 86"/>
                    <a:gd name="T66" fmla="*/ 55 h 5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6" h="55">
                      <a:moveTo>
                        <a:pt x="22" y="55"/>
                      </a:moveTo>
                      <a:lnTo>
                        <a:pt x="22" y="55"/>
                      </a:lnTo>
                      <a:lnTo>
                        <a:pt x="27" y="50"/>
                      </a:lnTo>
                      <a:lnTo>
                        <a:pt x="34" y="47"/>
                      </a:lnTo>
                      <a:lnTo>
                        <a:pt x="41" y="42"/>
                      </a:lnTo>
                      <a:lnTo>
                        <a:pt x="51" y="37"/>
                      </a:lnTo>
                      <a:lnTo>
                        <a:pt x="60" y="33"/>
                      </a:lnTo>
                      <a:lnTo>
                        <a:pt x="71" y="28"/>
                      </a:lnTo>
                      <a:lnTo>
                        <a:pt x="80" y="19"/>
                      </a:lnTo>
                      <a:lnTo>
                        <a:pt x="86" y="6"/>
                      </a:lnTo>
                      <a:lnTo>
                        <a:pt x="60" y="0"/>
                      </a:lnTo>
                      <a:lnTo>
                        <a:pt x="58" y="3"/>
                      </a:lnTo>
                      <a:lnTo>
                        <a:pt x="55" y="6"/>
                      </a:lnTo>
                      <a:lnTo>
                        <a:pt x="50" y="9"/>
                      </a:lnTo>
                      <a:lnTo>
                        <a:pt x="41" y="13"/>
                      </a:lnTo>
                      <a:lnTo>
                        <a:pt x="31" y="17"/>
                      </a:lnTo>
                      <a:lnTo>
                        <a:pt x="19" y="22"/>
                      </a:lnTo>
                      <a:lnTo>
                        <a:pt x="9" y="29"/>
                      </a:lnTo>
                      <a:lnTo>
                        <a:pt x="0" y="41"/>
                      </a:lnTo>
                      <a:lnTo>
                        <a:pt x="22" y="55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32" name="Freeform 62"/>
                <p:cNvSpPr>
                  <a:spLocks/>
                </p:cNvSpPr>
                <p:nvPr/>
              </p:nvSpPr>
              <p:spPr bwMode="auto">
                <a:xfrm>
                  <a:off x="3591" y="3125"/>
                  <a:ext cx="4" cy="9"/>
                </a:xfrm>
                <a:custGeom>
                  <a:avLst/>
                  <a:gdLst>
                    <a:gd name="T0" fmla="*/ 0 w 61"/>
                    <a:gd name="T1" fmla="*/ 1 h 157"/>
                    <a:gd name="T2" fmla="*/ 0 w 61"/>
                    <a:gd name="T3" fmla="*/ 1 h 157"/>
                    <a:gd name="T4" fmla="*/ 0 w 61"/>
                    <a:gd name="T5" fmla="*/ 0 h 157"/>
                    <a:gd name="T6" fmla="*/ 0 w 61"/>
                    <a:gd name="T7" fmla="*/ 0 h 157"/>
                    <a:gd name="T8" fmla="*/ 0 w 61"/>
                    <a:gd name="T9" fmla="*/ 0 h 157"/>
                    <a:gd name="T10" fmla="*/ 0 w 61"/>
                    <a:gd name="T11" fmla="*/ 0 h 157"/>
                    <a:gd name="T12" fmla="*/ 0 w 61"/>
                    <a:gd name="T13" fmla="*/ 0 h 157"/>
                    <a:gd name="T14" fmla="*/ 0 w 61"/>
                    <a:gd name="T15" fmla="*/ 0 h 157"/>
                    <a:gd name="T16" fmla="*/ 0 w 61"/>
                    <a:gd name="T17" fmla="*/ 0 h 157"/>
                    <a:gd name="T18" fmla="*/ 0 w 61"/>
                    <a:gd name="T19" fmla="*/ 0 h 157"/>
                    <a:gd name="T20" fmla="*/ 0 w 61"/>
                    <a:gd name="T21" fmla="*/ 0 h 157"/>
                    <a:gd name="T22" fmla="*/ 0 w 61"/>
                    <a:gd name="T23" fmla="*/ 0 h 157"/>
                    <a:gd name="T24" fmla="*/ 0 w 61"/>
                    <a:gd name="T25" fmla="*/ 0 h 157"/>
                    <a:gd name="T26" fmla="*/ 0 w 61"/>
                    <a:gd name="T27" fmla="*/ 0 h 157"/>
                    <a:gd name="T28" fmla="*/ 0 w 61"/>
                    <a:gd name="T29" fmla="*/ 0 h 157"/>
                    <a:gd name="T30" fmla="*/ 0 w 61"/>
                    <a:gd name="T31" fmla="*/ 0 h 157"/>
                    <a:gd name="T32" fmla="*/ 0 w 61"/>
                    <a:gd name="T33" fmla="*/ 0 h 157"/>
                    <a:gd name="T34" fmla="*/ 0 w 61"/>
                    <a:gd name="T35" fmla="*/ 0 h 157"/>
                    <a:gd name="T36" fmla="*/ 0 w 61"/>
                    <a:gd name="T37" fmla="*/ 1 h 157"/>
                    <a:gd name="T38" fmla="*/ 0 w 61"/>
                    <a:gd name="T39" fmla="*/ 1 h 157"/>
                    <a:gd name="T40" fmla="*/ 0 w 61"/>
                    <a:gd name="T41" fmla="*/ 1 h 15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1"/>
                    <a:gd name="T64" fmla="*/ 0 h 157"/>
                    <a:gd name="T65" fmla="*/ 61 w 61"/>
                    <a:gd name="T66" fmla="*/ 157 h 15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1" h="157">
                      <a:moveTo>
                        <a:pt x="26" y="157"/>
                      </a:moveTo>
                      <a:lnTo>
                        <a:pt x="26" y="157"/>
                      </a:lnTo>
                      <a:lnTo>
                        <a:pt x="30" y="137"/>
                      </a:lnTo>
                      <a:lnTo>
                        <a:pt x="35" y="117"/>
                      </a:lnTo>
                      <a:lnTo>
                        <a:pt x="39" y="98"/>
                      </a:lnTo>
                      <a:lnTo>
                        <a:pt x="43" y="79"/>
                      </a:lnTo>
                      <a:lnTo>
                        <a:pt x="46" y="61"/>
                      </a:lnTo>
                      <a:lnTo>
                        <a:pt x="51" y="42"/>
                      </a:lnTo>
                      <a:lnTo>
                        <a:pt x="55" y="24"/>
                      </a:lnTo>
                      <a:lnTo>
                        <a:pt x="61" y="8"/>
                      </a:lnTo>
                      <a:lnTo>
                        <a:pt x="35" y="0"/>
                      </a:lnTo>
                      <a:lnTo>
                        <a:pt x="28" y="18"/>
                      </a:lnTo>
                      <a:lnTo>
                        <a:pt x="24" y="36"/>
                      </a:lnTo>
                      <a:lnTo>
                        <a:pt x="19" y="56"/>
                      </a:lnTo>
                      <a:lnTo>
                        <a:pt x="16" y="75"/>
                      </a:lnTo>
                      <a:lnTo>
                        <a:pt x="12" y="94"/>
                      </a:lnTo>
                      <a:lnTo>
                        <a:pt x="8" y="113"/>
                      </a:lnTo>
                      <a:lnTo>
                        <a:pt x="4" y="132"/>
                      </a:lnTo>
                      <a:lnTo>
                        <a:pt x="0" y="151"/>
                      </a:lnTo>
                      <a:lnTo>
                        <a:pt x="26" y="157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33" name="Freeform 63"/>
                <p:cNvSpPr>
                  <a:spLocks/>
                </p:cNvSpPr>
                <p:nvPr/>
              </p:nvSpPr>
              <p:spPr bwMode="auto">
                <a:xfrm>
                  <a:off x="3590" y="3133"/>
                  <a:ext cx="3" cy="3"/>
                </a:xfrm>
                <a:custGeom>
                  <a:avLst/>
                  <a:gdLst>
                    <a:gd name="T0" fmla="*/ 0 w 43"/>
                    <a:gd name="T1" fmla="*/ 0 h 40"/>
                    <a:gd name="T2" fmla="*/ 0 w 43"/>
                    <a:gd name="T3" fmla="*/ 0 h 40"/>
                    <a:gd name="T4" fmla="*/ 0 w 43"/>
                    <a:gd name="T5" fmla="*/ 0 h 40"/>
                    <a:gd name="T6" fmla="*/ 0 w 43"/>
                    <a:gd name="T7" fmla="*/ 0 h 40"/>
                    <a:gd name="T8" fmla="*/ 0 w 43"/>
                    <a:gd name="T9" fmla="*/ 0 h 40"/>
                    <a:gd name="T10" fmla="*/ 0 w 43"/>
                    <a:gd name="T11" fmla="*/ 0 h 40"/>
                    <a:gd name="T12" fmla="*/ 0 w 43"/>
                    <a:gd name="T13" fmla="*/ 0 h 40"/>
                    <a:gd name="T14" fmla="*/ 0 w 43"/>
                    <a:gd name="T15" fmla="*/ 0 h 40"/>
                    <a:gd name="T16" fmla="*/ 0 w 43"/>
                    <a:gd name="T17" fmla="*/ 0 h 40"/>
                    <a:gd name="T18" fmla="*/ 0 w 43"/>
                    <a:gd name="T19" fmla="*/ 0 h 40"/>
                    <a:gd name="T20" fmla="*/ 0 w 43"/>
                    <a:gd name="T21" fmla="*/ 0 h 40"/>
                    <a:gd name="T22" fmla="*/ 0 w 43"/>
                    <a:gd name="T23" fmla="*/ 0 h 40"/>
                    <a:gd name="T24" fmla="*/ 0 w 43"/>
                    <a:gd name="T25" fmla="*/ 0 h 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3"/>
                    <a:gd name="T40" fmla="*/ 0 h 40"/>
                    <a:gd name="T41" fmla="*/ 43 w 43"/>
                    <a:gd name="T42" fmla="*/ 40 h 4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3" h="40">
                      <a:moveTo>
                        <a:pt x="10" y="40"/>
                      </a:moveTo>
                      <a:lnTo>
                        <a:pt x="12" y="39"/>
                      </a:lnTo>
                      <a:lnTo>
                        <a:pt x="21" y="34"/>
                      </a:lnTo>
                      <a:lnTo>
                        <a:pt x="31" y="26"/>
                      </a:lnTo>
                      <a:lnTo>
                        <a:pt x="37" y="17"/>
                      </a:lnTo>
                      <a:lnTo>
                        <a:pt x="43" y="6"/>
                      </a:lnTo>
                      <a:lnTo>
                        <a:pt x="17" y="0"/>
                      </a:lnTo>
                      <a:lnTo>
                        <a:pt x="15" y="3"/>
                      </a:lnTo>
                      <a:lnTo>
                        <a:pt x="11" y="8"/>
                      </a:lnTo>
                      <a:lnTo>
                        <a:pt x="7" y="12"/>
                      </a:lnTo>
                      <a:lnTo>
                        <a:pt x="0" y="15"/>
                      </a:lnTo>
                      <a:lnTo>
                        <a:pt x="2" y="14"/>
                      </a:lnTo>
                      <a:lnTo>
                        <a:pt x="10" y="4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34" name="Freeform 64"/>
                <p:cNvSpPr>
                  <a:spLocks/>
                </p:cNvSpPr>
                <p:nvPr/>
              </p:nvSpPr>
              <p:spPr bwMode="auto">
                <a:xfrm>
                  <a:off x="3589" y="3134"/>
                  <a:ext cx="2" cy="2"/>
                </a:xfrm>
                <a:custGeom>
                  <a:avLst/>
                  <a:gdLst>
                    <a:gd name="T0" fmla="*/ 0 w 49"/>
                    <a:gd name="T1" fmla="*/ 0 h 35"/>
                    <a:gd name="T2" fmla="*/ 0 w 49"/>
                    <a:gd name="T3" fmla="*/ 0 h 35"/>
                    <a:gd name="T4" fmla="*/ 0 w 49"/>
                    <a:gd name="T5" fmla="*/ 0 h 35"/>
                    <a:gd name="T6" fmla="*/ 0 w 49"/>
                    <a:gd name="T7" fmla="*/ 0 h 35"/>
                    <a:gd name="T8" fmla="*/ 0 w 49"/>
                    <a:gd name="T9" fmla="*/ 0 h 35"/>
                    <a:gd name="T10" fmla="*/ 0 w 49"/>
                    <a:gd name="T11" fmla="*/ 0 h 35"/>
                    <a:gd name="T12" fmla="*/ 0 w 49"/>
                    <a:gd name="T13" fmla="*/ 0 h 35"/>
                    <a:gd name="T14" fmla="*/ 0 w 49"/>
                    <a:gd name="T15" fmla="*/ 0 h 35"/>
                    <a:gd name="T16" fmla="*/ 0 w 49"/>
                    <a:gd name="T17" fmla="*/ 0 h 35"/>
                    <a:gd name="T18" fmla="*/ 0 w 49"/>
                    <a:gd name="T19" fmla="*/ 0 h 35"/>
                    <a:gd name="T20" fmla="*/ 0 w 49"/>
                    <a:gd name="T21" fmla="*/ 0 h 35"/>
                    <a:gd name="T22" fmla="*/ 0 w 49"/>
                    <a:gd name="T23" fmla="*/ 0 h 35"/>
                    <a:gd name="T24" fmla="*/ 0 w 49"/>
                    <a:gd name="T25" fmla="*/ 0 h 35"/>
                    <a:gd name="T26" fmla="*/ 0 w 49"/>
                    <a:gd name="T27" fmla="*/ 0 h 35"/>
                    <a:gd name="T28" fmla="*/ 0 w 49"/>
                    <a:gd name="T29" fmla="*/ 0 h 35"/>
                    <a:gd name="T30" fmla="*/ 0 w 49"/>
                    <a:gd name="T31" fmla="*/ 0 h 35"/>
                    <a:gd name="T32" fmla="*/ 0 w 49"/>
                    <a:gd name="T33" fmla="*/ 0 h 35"/>
                    <a:gd name="T34" fmla="*/ 0 w 49"/>
                    <a:gd name="T35" fmla="*/ 0 h 35"/>
                    <a:gd name="T36" fmla="*/ 0 w 49"/>
                    <a:gd name="T37" fmla="*/ 0 h 35"/>
                    <a:gd name="T38" fmla="*/ 0 w 49"/>
                    <a:gd name="T39" fmla="*/ 0 h 35"/>
                    <a:gd name="T40" fmla="*/ 0 w 49"/>
                    <a:gd name="T41" fmla="*/ 0 h 3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9"/>
                    <a:gd name="T64" fmla="*/ 0 h 35"/>
                    <a:gd name="T65" fmla="*/ 49 w 49"/>
                    <a:gd name="T66" fmla="*/ 35 h 3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9" h="35">
                      <a:moveTo>
                        <a:pt x="0" y="26"/>
                      </a:moveTo>
                      <a:lnTo>
                        <a:pt x="1" y="26"/>
                      </a:lnTo>
                      <a:lnTo>
                        <a:pt x="5" y="27"/>
                      </a:lnTo>
                      <a:lnTo>
                        <a:pt x="10" y="29"/>
                      </a:lnTo>
                      <a:lnTo>
                        <a:pt x="17" y="31"/>
                      </a:lnTo>
                      <a:lnTo>
                        <a:pt x="23" y="32"/>
                      </a:lnTo>
                      <a:lnTo>
                        <a:pt x="28" y="33"/>
                      </a:lnTo>
                      <a:lnTo>
                        <a:pt x="35" y="35"/>
                      </a:lnTo>
                      <a:lnTo>
                        <a:pt x="42" y="33"/>
                      </a:lnTo>
                      <a:lnTo>
                        <a:pt x="49" y="32"/>
                      </a:lnTo>
                      <a:lnTo>
                        <a:pt x="41" y="6"/>
                      </a:lnTo>
                      <a:lnTo>
                        <a:pt x="38" y="7"/>
                      </a:lnTo>
                      <a:lnTo>
                        <a:pt x="35" y="7"/>
                      </a:lnTo>
                      <a:lnTo>
                        <a:pt x="32" y="7"/>
                      </a:lnTo>
                      <a:lnTo>
                        <a:pt x="27" y="6"/>
                      </a:lnTo>
                      <a:lnTo>
                        <a:pt x="23" y="5"/>
                      </a:lnTo>
                      <a:lnTo>
                        <a:pt x="18" y="3"/>
                      </a:lnTo>
                      <a:lnTo>
                        <a:pt x="12" y="1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35" name="Freeform 65"/>
                <p:cNvSpPr>
                  <a:spLocks/>
                </p:cNvSpPr>
                <p:nvPr/>
              </p:nvSpPr>
              <p:spPr bwMode="auto">
                <a:xfrm>
                  <a:off x="3584" y="3134"/>
                  <a:ext cx="5" cy="2"/>
                </a:xfrm>
                <a:custGeom>
                  <a:avLst/>
                  <a:gdLst>
                    <a:gd name="T0" fmla="*/ 0 w 75"/>
                    <a:gd name="T1" fmla="*/ 0 h 42"/>
                    <a:gd name="T2" fmla="*/ 0 w 75"/>
                    <a:gd name="T3" fmla="*/ 0 h 42"/>
                    <a:gd name="T4" fmla="*/ 0 w 75"/>
                    <a:gd name="T5" fmla="*/ 0 h 42"/>
                    <a:gd name="T6" fmla="*/ 0 w 75"/>
                    <a:gd name="T7" fmla="*/ 0 h 42"/>
                    <a:gd name="T8" fmla="*/ 0 w 75"/>
                    <a:gd name="T9" fmla="*/ 0 h 42"/>
                    <a:gd name="T10" fmla="*/ 0 w 75"/>
                    <a:gd name="T11" fmla="*/ 0 h 42"/>
                    <a:gd name="T12" fmla="*/ 0 w 75"/>
                    <a:gd name="T13" fmla="*/ 0 h 42"/>
                    <a:gd name="T14" fmla="*/ 0 w 75"/>
                    <a:gd name="T15" fmla="*/ 0 h 42"/>
                    <a:gd name="T16" fmla="*/ 0 w 75"/>
                    <a:gd name="T17" fmla="*/ 0 h 42"/>
                    <a:gd name="T18" fmla="*/ 0 w 75"/>
                    <a:gd name="T19" fmla="*/ 0 h 42"/>
                    <a:gd name="T20" fmla="*/ 0 w 75"/>
                    <a:gd name="T21" fmla="*/ 0 h 42"/>
                    <a:gd name="T22" fmla="*/ 0 w 75"/>
                    <a:gd name="T23" fmla="*/ 0 h 42"/>
                    <a:gd name="T24" fmla="*/ 0 w 75"/>
                    <a:gd name="T25" fmla="*/ 0 h 42"/>
                    <a:gd name="T26" fmla="*/ 0 w 75"/>
                    <a:gd name="T27" fmla="*/ 0 h 42"/>
                    <a:gd name="T28" fmla="*/ 0 w 75"/>
                    <a:gd name="T29" fmla="*/ 0 h 42"/>
                    <a:gd name="T30" fmla="*/ 0 w 75"/>
                    <a:gd name="T31" fmla="*/ 0 h 42"/>
                    <a:gd name="T32" fmla="*/ 0 w 75"/>
                    <a:gd name="T33" fmla="*/ 0 h 42"/>
                    <a:gd name="T34" fmla="*/ 0 w 75"/>
                    <a:gd name="T35" fmla="*/ 0 h 42"/>
                    <a:gd name="T36" fmla="*/ 0 w 75"/>
                    <a:gd name="T37" fmla="*/ 0 h 42"/>
                    <a:gd name="T38" fmla="*/ 0 w 75"/>
                    <a:gd name="T39" fmla="*/ 0 h 42"/>
                    <a:gd name="T40" fmla="*/ 0 w 75"/>
                    <a:gd name="T41" fmla="*/ 0 h 4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5"/>
                    <a:gd name="T64" fmla="*/ 0 h 42"/>
                    <a:gd name="T65" fmla="*/ 75 w 75"/>
                    <a:gd name="T66" fmla="*/ 42 h 4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5" h="42">
                      <a:moveTo>
                        <a:pt x="8" y="42"/>
                      </a:moveTo>
                      <a:lnTo>
                        <a:pt x="8" y="42"/>
                      </a:lnTo>
                      <a:lnTo>
                        <a:pt x="16" y="39"/>
                      </a:lnTo>
                      <a:lnTo>
                        <a:pt x="25" y="35"/>
                      </a:lnTo>
                      <a:lnTo>
                        <a:pt x="33" y="32"/>
                      </a:lnTo>
                      <a:lnTo>
                        <a:pt x="40" y="30"/>
                      </a:lnTo>
                      <a:lnTo>
                        <a:pt x="47" y="28"/>
                      </a:lnTo>
                      <a:lnTo>
                        <a:pt x="54" y="28"/>
                      </a:lnTo>
                      <a:lnTo>
                        <a:pt x="62" y="28"/>
                      </a:lnTo>
                      <a:lnTo>
                        <a:pt x="68" y="28"/>
                      </a:lnTo>
                      <a:lnTo>
                        <a:pt x="75" y="2"/>
                      </a:lnTo>
                      <a:lnTo>
                        <a:pt x="62" y="0"/>
                      </a:lnTo>
                      <a:lnTo>
                        <a:pt x="54" y="0"/>
                      </a:lnTo>
                      <a:lnTo>
                        <a:pt x="43" y="2"/>
                      </a:lnTo>
                      <a:lnTo>
                        <a:pt x="34" y="4"/>
                      </a:lnTo>
                      <a:lnTo>
                        <a:pt x="25" y="6"/>
                      </a:lnTo>
                      <a:lnTo>
                        <a:pt x="15" y="11"/>
                      </a:lnTo>
                      <a:lnTo>
                        <a:pt x="8" y="13"/>
                      </a:lnTo>
                      <a:lnTo>
                        <a:pt x="0" y="16"/>
                      </a:lnTo>
                      <a:lnTo>
                        <a:pt x="8" y="42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36" name="Freeform 66"/>
                <p:cNvSpPr>
                  <a:spLocks/>
                </p:cNvSpPr>
                <p:nvPr/>
              </p:nvSpPr>
              <p:spPr bwMode="auto">
                <a:xfrm>
                  <a:off x="3578" y="3133"/>
                  <a:ext cx="6" cy="3"/>
                </a:xfrm>
                <a:custGeom>
                  <a:avLst/>
                  <a:gdLst>
                    <a:gd name="T0" fmla="*/ 0 w 100"/>
                    <a:gd name="T1" fmla="*/ 0 h 47"/>
                    <a:gd name="T2" fmla="*/ 0 w 100"/>
                    <a:gd name="T3" fmla="*/ 0 h 47"/>
                    <a:gd name="T4" fmla="*/ 0 w 100"/>
                    <a:gd name="T5" fmla="*/ 0 h 47"/>
                    <a:gd name="T6" fmla="*/ 0 w 100"/>
                    <a:gd name="T7" fmla="*/ 0 h 47"/>
                    <a:gd name="T8" fmla="*/ 0 w 100"/>
                    <a:gd name="T9" fmla="*/ 0 h 47"/>
                    <a:gd name="T10" fmla="*/ 0 w 100"/>
                    <a:gd name="T11" fmla="*/ 0 h 47"/>
                    <a:gd name="T12" fmla="*/ 0 w 100"/>
                    <a:gd name="T13" fmla="*/ 0 h 47"/>
                    <a:gd name="T14" fmla="*/ 0 w 100"/>
                    <a:gd name="T15" fmla="*/ 0 h 47"/>
                    <a:gd name="T16" fmla="*/ 0 w 100"/>
                    <a:gd name="T17" fmla="*/ 0 h 47"/>
                    <a:gd name="T18" fmla="*/ 0 w 100"/>
                    <a:gd name="T19" fmla="*/ 0 h 47"/>
                    <a:gd name="T20" fmla="*/ 0 w 100"/>
                    <a:gd name="T21" fmla="*/ 0 h 47"/>
                    <a:gd name="T22" fmla="*/ 0 w 100"/>
                    <a:gd name="T23" fmla="*/ 0 h 47"/>
                    <a:gd name="T24" fmla="*/ 0 w 100"/>
                    <a:gd name="T25" fmla="*/ 0 h 47"/>
                    <a:gd name="T26" fmla="*/ 0 w 100"/>
                    <a:gd name="T27" fmla="*/ 0 h 47"/>
                    <a:gd name="T28" fmla="*/ 0 w 100"/>
                    <a:gd name="T29" fmla="*/ 0 h 47"/>
                    <a:gd name="T30" fmla="*/ 0 w 100"/>
                    <a:gd name="T31" fmla="*/ 0 h 47"/>
                    <a:gd name="T32" fmla="*/ 0 w 100"/>
                    <a:gd name="T33" fmla="*/ 0 h 47"/>
                    <a:gd name="T34" fmla="*/ 0 w 100"/>
                    <a:gd name="T35" fmla="*/ 0 h 47"/>
                    <a:gd name="T36" fmla="*/ 0 w 100"/>
                    <a:gd name="T37" fmla="*/ 0 h 47"/>
                    <a:gd name="T38" fmla="*/ 0 w 100"/>
                    <a:gd name="T39" fmla="*/ 0 h 47"/>
                    <a:gd name="T40" fmla="*/ 0 w 100"/>
                    <a:gd name="T41" fmla="*/ 0 h 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0"/>
                    <a:gd name="T64" fmla="*/ 0 h 47"/>
                    <a:gd name="T65" fmla="*/ 100 w 100"/>
                    <a:gd name="T66" fmla="*/ 47 h 4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0" h="47">
                      <a:moveTo>
                        <a:pt x="7" y="28"/>
                      </a:moveTo>
                      <a:lnTo>
                        <a:pt x="7" y="28"/>
                      </a:lnTo>
                      <a:lnTo>
                        <a:pt x="16" y="28"/>
                      </a:lnTo>
                      <a:lnTo>
                        <a:pt x="26" y="28"/>
                      </a:lnTo>
                      <a:lnTo>
                        <a:pt x="34" y="31"/>
                      </a:lnTo>
                      <a:lnTo>
                        <a:pt x="45" y="36"/>
                      </a:lnTo>
                      <a:lnTo>
                        <a:pt x="57" y="41"/>
                      </a:lnTo>
                      <a:lnTo>
                        <a:pt x="69" y="45"/>
                      </a:lnTo>
                      <a:lnTo>
                        <a:pt x="83" y="47"/>
                      </a:lnTo>
                      <a:lnTo>
                        <a:pt x="100" y="44"/>
                      </a:lnTo>
                      <a:lnTo>
                        <a:pt x="92" y="18"/>
                      </a:lnTo>
                      <a:lnTo>
                        <a:pt x="83" y="19"/>
                      </a:lnTo>
                      <a:lnTo>
                        <a:pt x="75" y="19"/>
                      </a:lnTo>
                      <a:lnTo>
                        <a:pt x="65" y="15"/>
                      </a:lnTo>
                      <a:lnTo>
                        <a:pt x="55" y="12"/>
                      </a:lnTo>
                      <a:lnTo>
                        <a:pt x="44" y="7"/>
                      </a:lnTo>
                      <a:lnTo>
                        <a:pt x="30" y="2"/>
                      </a:lnTo>
                      <a:lnTo>
                        <a:pt x="16" y="0"/>
                      </a:lnTo>
                      <a:lnTo>
                        <a:pt x="0" y="2"/>
                      </a:lnTo>
                      <a:lnTo>
                        <a:pt x="7" y="2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37" name="Freeform 67"/>
                <p:cNvSpPr>
                  <a:spLocks/>
                </p:cNvSpPr>
                <p:nvPr/>
              </p:nvSpPr>
              <p:spPr bwMode="auto">
                <a:xfrm>
                  <a:off x="3571" y="3134"/>
                  <a:ext cx="8" cy="4"/>
                </a:xfrm>
                <a:custGeom>
                  <a:avLst/>
                  <a:gdLst>
                    <a:gd name="T0" fmla="*/ 0 w 130"/>
                    <a:gd name="T1" fmla="*/ 0 h 73"/>
                    <a:gd name="T2" fmla="*/ 0 w 130"/>
                    <a:gd name="T3" fmla="*/ 0 h 73"/>
                    <a:gd name="T4" fmla="*/ 0 w 130"/>
                    <a:gd name="T5" fmla="*/ 0 h 73"/>
                    <a:gd name="T6" fmla="*/ 0 w 130"/>
                    <a:gd name="T7" fmla="*/ 0 h 73"/>
                    <a:gd name="T8" fmla="*/ 0 w 130"/>
                    <a:gd name="T9" fmla="*/ 0 h 73"/>
                    <a:gd name="T10" fmla="*/ 0 w 130"/>
                    <a:gd name="T11" fmla="*/ 0 h 73"/>
                    <a:gd name="T12" fmla="*/ 0 w 130"/>
                    <a:gd name="T13" fmla="*/ 0 h 73"/>
                    <a:gd name="T14" fmla="*/ 0 w 130"/>
                    <a:gd name="T15" fmla="*/ 0 h 73"/>
                    <a:gd name="T16" fmla="*/ 0 w 130"/>
                    <a:gd name="T17" fmla="*/ 0 h 73"/>
                    <a:gd name="T18" fmla="*/ 0 w 130"/>
                    <a:gd name="T19" fmla="*/ 0 h 73"/>
                    <a:gd name="T20" fmla="*/ 0 w 130"/>
                    <a:gd name="T21" fmla="*/ 0 h 73"/>
                    <a:gd name="T22" fmla="*/ 0 w 130"/>
                    <a:gd name="T23" fmla="*/ 0 h 73"/>
                    <a:gd name="T24" fmla="*/ 0 w 130"/>
                    <a:gd name="T25" fmla="*/ 0 h 73"/>
                    <a:gd name="T26" fmla="*/ 0 w 130"/>
                    <a:gd name="T27" fmla="*/ 0 h 73"/>
                    <a:gd name="T28" fmla="*/ 0 w 130"/>
                    <a:gd name="T29" fmla="*/ 0 h 73"/>
                    <a:gd name="T30" fmla="*/ 0 w 130"/>
                    <a:gd name="T31" fmla="*/ 0 h 73"/>
                    <a:gd name="T32" fmla="*/ 0 w 130"/>
                    <a:gd name="T33" fmla="*/ 0 h 73"/>
                    <a:gd name="T34" fmla="*/ 0 w 130"/>
                    <a:gd name="T35" fmla="*/ 0 h 73"/>
                    <a:gd name="T36" fmla="*/ 0 w 130"/>
                    <a:gd name="T37" fmla="*/ 0 h 73"/>
                    <a:gd name="T38" fmla="*/ 0 w 130"/>
                    <a:gd name="T39" fmla="*/ 0 h 73"/>
                    <a:gd name="T40" fmla="*/ 0 w 130"/>
                    <a:gd name="T41" fmla="*/ 0 h 7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30"/>
                    <a:gd name="T64" fmla="*/ 0 h 73"/>
                    <a:gd name="T65" fmla="*/ 130 w 130"/>
                    <a:gd name="T66" fmla="*/ 73 h 7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30" h="73">
                      <a:moveTo>
                        <a:pt x="0" y="73"/>
                      </a:moveTo>
                      <a:lnTo>
                        <a:pt x="0" y="73"/>
                      </a:lnTo>
                      <a:lnTo>
                        <a:pt x="19" y="71"/>
                      </a:lnTo>
                      <a:lnTo>
                        <a:pt x="37" y="67"/>
                      </a:lnTo>
                      <a:lnTo>
                        <a:pt x="55" y="60"/>
                      </a:lnTo>
                      <a:lnTo>
                        <a:pt x="71" y="52"/>
                      </a:lnTo>
                      <a:lnTo>
                        <a:pt x="85" y="44"/>
                      </a:lnTo>
                      <a:lnTo>
                        <a:pt x="99" y="37"/>
                      </a:lnTo>
                      <a:lnTo>
                        <a:pt x="114" y="31"/>
                      </a:lnTo>
                      <a:lnTo>
                        <a:pt x="130" y="26"/>
                      </a:lnTo>
                      <a:lnTo>
                        <a:pt x="123" y="0"/>
                      </a:lnTo>
                      <a:lnTo>
                        <a:pt x="106" y="5"/>
                      </a:lnTo>
                      <a:lnTo>
                        <a:pt x="89" y="13"/>
                      </a:lnTo>
                      <a:lnTo>
                        <a:pt x="73" y="20"/>
                      </a:lnTo>
                      <a:lnTo>
                        <a:pt x="59" y="28"/>
                      </a:lnTo>
                      <a:lnTo>
                        <a:pt x="45" y="35"/>
                      </a:lnTo>
                      <a:lnTo>
                        <a:pt x="29" y="40"/>
                      </a:lnTo>
                      <a:lnTo>
                        <a:pt x="15" y="44"/>
                      </a:lnTo>
                      <a:lnTo>
                        <a:pt x="0" y="44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38" name="Freeform 68"/>
                <p:cNvSpPr>
                  <a:spLocks/>
                </p:cNvSpPr>
                <p:nvPr/>
              </p:nvSpPr>
              <p:spPr bwMode="auto">
                <a:xfrm>
                  <a:off x="3495" y="3099"/>
                  <a:ext cx="4" cy="4"/>
                </a:xfrm>
                <a:custGeom>
                  <a:avLst/>
                  <a:gdLst>
                    <a:gd name="T0" fmla="*/ 0 w 64"/>
                    <a:gd name="T1" fmla="*/ 0 h 81"/>
                    <a:gd name="T2" fmla="*/ 0 w 64"/>
                    <a:gd name="T3" fmla="*/ 0 h 81"/>
                    <a:gd name="T4" fmla="*/ 0 w 64"/>
                    <a:gd name="T5" fmla="*/ 0 h 81"/>
                    <a:gd name="T6" fmla="*/ 0 w 64"/>
                    <a:gd name="T7" fmla="*/ 0 h 81"/>
                    <a:gd name="T8" fmla="*/ 0 w 64"/>
                    <a:gd name="T9" fmla="*/ 0 h 81"/>
                    <a:gd name="T10" fmla="*/ 0 w 64"/>
                    <a:gd name="T11" fmla="*/ 0 h 81"/>
                    <a:gd name="T12" fmla="*/ 0 w 64"/>
                    <a:gd name="T13" fmla="*/ 0 h 81"/>
                    <a:gd name="T14" fmla="*/ 0 w 64"/>
                    <a:gd name="T15" fmla="*/ 0 h 81"/>
                    <a:gd name="T16" fmla="*/ 0 w 64"/>
                    <a:gd name="T17" fmla="*/ 0 h 81"/>
                    <a:gd name="T18" fmla="*/ 0 w 64"/>
                    <a:gd name="T19" fmla="*/ 0 h 81"/>
                    <a:gd name="T20" fmla="*/ 0 w 64"/>
                    <a:gd name="T21" fmla="*/ 0 h 81"/>
                    <a:gd name="T22" fmla="*/ 0 w 64"/>
                    <a:gd name="T23" fmla="*/ 0 h 81"/>
                    <a:gd name="T24" fmla="*/ 0 w 64"/>
                    <a:gd name="T25" fmla="*/ 0 h 81"/>
                    <a:gd name="T26" fmla="*/ 0 w 64"/>
                    <a:gd name="T27" fmla="*/ 0 h 81"/>
                    <a:gd name="T28" fmla="*/ 0 w 64"/>
                    <a:gd name="T29" fmla="*/ 0 h 81"/>
                    <a:gd name="T30" fmla="*/ 0 w 64"/>
                    <a:gd name="T31" fmla="*/ 0 h 81"/>
                    <a:gd name="T32" fmla="*/ 0 w 64"/>
                    <a:gd name="T33" fmla="*/ 0 h 81"/>
                    <a:gd name="T34" fmla="*/ 0 w 64"/>
                    <a:gd name="T35" fmla="*/ 0 h 81"/>
                    <a:gd name="T36" fmla="*/ 0 w 64"/>
                    <a:gd name="T37" fmla="*/ 0 h 81"/>
                    <a:gd name="T38" fmla="*/ 0 w 64"/>
                    <a:gd name="T39" fmla="*/ 0 h 81"/>
                    <a:gd name="T40" fmla="*/ 0 w 64"/>
                    <a:gd name="T41" fmla="*/ 0 h 8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4"/>
                    <a:gd name="T64" fmla="*/ 0 h 81"/>
                    <a:gd name="T65" fmla="*/ 64 w 64"/>
                    <a:gd name="T66" fmla="*/ 81 h 8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4" h="81">
                      <a:moveTo>
                        <a:pt x="0" y="26"/>
                      </a:moveTo>
                      <a:lnTo>
                        <a:pt x="0" y="26"/>
                      </a:lnTo>
                      <a:lnTo>
                        <a:pt x="7" y="28"/>
                      </a:lnTo>
                      <a:lnTo>
                        <a:pt x="15" y="32"/>
                      </a:lnTo>
                      <a:lnTo>
                        <a:pt x="23" y="36"/>
                      </a:lnTo>
                      <a:lnTo>
                        <a:pt x="29" y="42"/>
                      </a:lnTo>
                      <a:lnTo>
                        <a:pt x="33" y="51"/>
                      </a:lnTo>
                      <a:lnTo>
                        <a:pt x="36" y="57"/>
                      </a:lnTo>
                      <a:lnTo>
                        <a:pt x="37" y="64"/>
                      </a:lnTo>
                      <a:lnTo>
                        <a:pt x="35" y="69"/>
                      </a:lnTo>
                      <a:lnTo>
                        <a:pt x="60" y="81"/>
                      </a:lnTo>
                      <a:lnTo>
                        <a:pt x="64" y="66"/>
                      </a:lnTo>
                      <a:lnTo>
                        <a:pt x="63" y="51"/>
                      </a:lnTo>
                      <a:lnTo>
                        <a:pt x="58" y="38"/>
                      </a:lnTo>
                      <a:lnTo>
                        <a:pt x="49" y="26"/>
                      </a:lnTo>
                      <a:lnTo>
                        <a:pt x="39" y="16"/>
                      </a:lnTo>
                      <a:lnTo>
                        <a:pt x="27" y="8"/>
                      </a:lnTo>
                      <a:lnTo>
                        <a:pt x="15" y="2"/>
                      </a:lnTo>
                      <a:lnTo>
                        <a:pt x="2" y="0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39" name="Freeform 69"/>
                <p:cNvSpPr>
                  <a:spLocks/>
                </p:cNvSpPr>
                <p:nvPr/>
              </p:nvSpPr>
              <p:spPr bwMode="auto">
                <a:xfrm>
                  <a:off x="3493" y="3099"/>
                  <a:ext cx="2" cy="2"/>
                </a:xfrm>
                <a:custGeom>
                  <a:avLst/>
                  <a:gdLst>
                    <a:gd name="T0" fmla="*/ 0 w 44"/>
                    <a:gd name="T1" fmla="*/ 0 h 36"/>
                    <a:gd name="T2" fmla="*/ 0 w 44"/>
                    <a:gd name="T3" fmla="*/ 0 h 36"/>
                    <a:gd name="T4" fmla="*/ 0 w 44"/>
                    <a:gd name="T5" fmla="*/ 0 h 36"/>
                    <a:gd name="T6" fmla="*/ 0 w 44"/>
                    <a:gd name="T7" fmla="*/ 0 h 36"/>
                    <a:gd name="T8" fmla="*/ 0 w 44"/>
                    <a:gd name="T9" fmla="*/ 0 h 36"/>
                    <a:gd name="T10" fmla="*/ 0 w 44"/>
                    <a:gd name="T11" fmla="*/ 0 h 36"/>
                    <a:gd name="T12" fmla="*/ 0 w 44"/>
                    <a:gd name="T13" fmla="*/ 0 h 36"/>
                    <a:gd name="T14" fmla="*/ 0 w 44"/>
                    <a:gd name="T15" fmla="*/ 0 h 36"/>
                    <a:gd name="T16" fmla="*/ 0 w 44"/>
                    <a:gd name="T17" fmla="*/ 0 h 36"/>
                    <a:gd name="T18" fmla="*/ 0 w 44"/>
                    <a:gd name="T19" fmla="*/ 0 h 36"/>
                    <a:gd name="T20" fmla="*/ 0 w 44"/>
                    <a:gd name="T21" fmla="*/ 0 h 36"/>
                    <a:gd name="T22" fmla="*/ 0 w 44"/>
                    <a:gd name="T23" fmla="*/ 0 h 36"/>
                    <a:gd name="T24" fmla="*/ 0 w 44"/>
                    <a:gd name="T25" fmla="*/ 0 h 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4"/>
                    <a:gd name="T40" fmla="*/ 0 h 36"/>
                    <a:gd name="T41" fmla="*/ 44 w 44"/>
                    <a:gd name="T42" fmla="*/ 36 h 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4" h="36">
                      <a:moveTo>
                        <a:pt x="27" y="36"/>
                      </a:moveTo>
                      <a:lnTo>
                        <a:pt x="27" y="36"/>
                      </a:lnTo>
                      <a:lnTo>
                        <a:pt x="28" y="36"/>
                      </a:lnTo>
                      <a:lnTo>
                        <a:pt x="34" y="31"/>
                      </a:lnTo>
                      <a:lnTo>
                        <a:pt x="40" y="27"/>
                      </a:lnTo>
                      <a:lnTo>
                        <a:pt x="42" y="26"/>
                      </a:lnTo>
                      <a:lnTo>
                        <a:pt x="44" y="0"/>
                      </a:lnTo>
                      <a:lnTo>
                        <a:pt x="30" y="3"/>
                      </a:lnTo>
                      <a:lnTo>
                        <a:pt x="18" y="9"/>
                      </a:lnTo>
                      <a:lnTo>
                        <a:pt x="7" y="20"/>
                      </a:lnTo>
                      <a:lnTo>
                        <a:pt x="0" y="34"/>
                      </a:lnTo>
                      <a:lnTo>
                        <a:pt x="27" y="36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40" name="Freeform 70"/>
                <p:cNvSpPr>
                  <a:spLocks/>
                </p:cNvSpPr>
                <p:nvPr/>
              </p:nvSpPr>
              <p:spPr bwMode="auto">
                <a:xfrm>
                  <a:off x="3490" y="3090"/>
                  <a:ext cx="3" cy="1"/>
                </a:xfrm>
                <a:custGeom>
                  <a:avLst/>
                  <a:gdLst>
                    <a:gd name="T0" fmla="*/ 0 w 43"/>
                    <a:gd name="T1" fmla="*/ 0 h 29"/>
                    <a:gd name="T2" fmla="*/ 0 w 43"/>
                    <a:gd name="T3" fmla="*/ 0 h 29"/>
                    <a:gd name="T4" fmla="*/ 0 w 43"/>
                    <a:gd name="T5" fmla="*/ 0 h 29"/>
                    <a:gd name="T6" fmla="*/ 0 w 43"/>
                    <a:gd name="T7" fmla="*/ 0 h 29"/>
                    <a:gd name="T8" fmla="*/ 0 w 43"/>
                    <a:gd name="T9" fmla="*/ 0 h 29"/>
                    <a:gd name="T10" fmla="*/ 0 w 43"/>
                    <a:gd name="T11" fmla="*/ 0 h 29"/>
                    <a:gd name="T12" fmla="*/ 0 w 43"/>
                    <a:gd name="T13" fmla="*/ 0 h 29"/>
                    <a:gd name="T14" fmla="*/ 0 w 43"/>
                    <a:gd name="T15" fmla="*/ 0 h 29"/>
                    <a:gd name="T16" fmla="*/ 0 w 43"/>
                    <a:gd name="T17" fmla="*/ 0 h 29"/>
                    <a:gd name="T18" fmla="*/ 0 w 43"/>
                    <a:gd name="T19" fmla="*/ 0 h 29"/>
                    <a:gd name="T20" fmla="*/ 0 w 43"/>
                    <a:gd name="T21" fmla="*/ 0 h 29"/>
                    <a:gd name="T22" fmla="*/ 0 w 43"/>
                    <a:gd name="T23" fmla="*/ 0 h 29"/>
                    <a:gd name="T24" fmla="*/ 0 w 43"/>
                    <a:gd name="T25" fmla="*/ 0 h 2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3"/>
                    <a:gd name="T40" fmla="*/ 0 h 29"/>
                    <a:gd name="T41" fmla="*/ 43 w 43"/>
                    <a:gd name="T42" fmla="*/ 29 h 2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3" h="29">
                      <a:moveTo>
                        <a:pt x="18" y="24"/>
                      </a:moveTo>
                      <a:lnTo>
                        <a:pt x="18" y="23"/>
                      </a:lnTo>
                      <a:lnTo>
                        <a:pt x="12" y="26"/>
                      </a:lnTo>
                      <a:lnTo>
                        <a:pt x="16" y="28"/>
                      </a:lnTo>
                      <a:lnTo>
                        <a:pt x="19" y="29"/>
                      </a:lnTo>
                      <a:lnTo>
                        <a:pt x="15" y="21"/>
                      </a:lnTo>
                      <a:lnTo>
                        <a:pt x="43" y="21"/>
                      </a:lnTo>
                      <a:lnTo>
                        <a:pt x="33" y="7"/>
                      </a:lnTo>
                      <a:lnTo>
                        <a:pt x="24" y="2"/>
                      </a:lnTo>
                      <a:lnTo>
                        <a:pt x="14" y="0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18" y="24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41" name="Freeform 71"/>
                <p:cNvSpPr>
                  <a:spLocks/>
                </p:cNvSpPr>
                <p:nvPr/>
              </p:nvSpPr>
              <p:spPr bwMode="auto">
                <a:xfrm>
                  <a:off x="3477" y="3098"/>
                  <a:ext cx="3" cy="5"/>
                </a:xfrm>
                <a:custGeom>
                  <a:avLst/>
                  <a:gdLst>
                    <a:gd name="T0" fmla="*/ 0 w 69"/>
                    <a:gd name="T1" fmla="*/ 0 h 102"/>
                    <a:gd name="T2" fmla="*/ 0 w 69"/>
                    <a:gd name="T3" fmla="*/ 0 h 102"/>
                    <a:gd name="T4" fmla="*/ 0 w 69"/>
                    <a:gd name="T5" fmla="*/ 0 h 102"/>
                    <a:gd name="T6" fmla="*/ 0 w 69"/>
                    <a:gd name="T7" fmla="*/ 0 h 102"/>
                    <a:gd name="T8" fmla="*/ 0 w 69"/>
                    <a:gd name="T9" fmla="*/ 0 h 102"/>
                    <a:gd name="T10" fmla="*/ 0 w 69"/>
                    <a:gd name="T11" fmla="*/ 0 h 102"/>
                    <a:gd name="T12" fmla="*/ 0 w 69"/>
                    <a:gd name="T13" fmla="*/ 0 h 102"/>
                    <a:gd name="T14" fmla="*/ 0 w 69"/>
                    <a:gd name="T15" fmla="*/ 0 h 102"/>
                    <a:gd name="T16" fmla="*/ 0 w 69"/>
                    <a:gd name="T17" fmla="*/ 0 h 102"/>
                    <a:gd name="T18" fmla="*/ 0 w 69"/>
                    <a:gd name="T19" fmla="*/ 0 h 102"/>
                    <a:gd name="T20" fmla="*/ 0 w 69"/>
                    <a:gd name="T21" fmla="*/ 0 h 102"/>
                    <a:gd name="T22" fmla="*/ 0 w 69"/>
                    <a:gd name="T23" fmla="*/ 0 h 102"/>
                    <a:gd name="T24" fmla="*/ 0 w 69"/>
                    <a:gd name="T25" fmla="*/ 0 h 102"/>
                    <a:gd name="T26" fmla="*/ 0 w 69"/>
                    <a:gd name="T27" fmla="*/ 0 h 102"/>
                    <a:gd name="T28" fmla="*/ 0 w 69"/>
                    <a:gd name="T29" fmla="*/ 0 h 102"/>
                    <a:gd name="T30" fmla="*/ 0 w 69"/>
                    <a:gd name="T31" fmla="*/ 0 h 102"/>
                    <a:gd name="T32" fmla="*/ 0 w 69"/>
                    <a:gd name="T33" fmla="*/ 0 h 102"/>
                    <a:gd name="T34" fmla="*/ 0 w 69"/>
                    <a:gd name="T35" fmla="*/ 0 h 102"/>
                    <a:gd name="T36" fmla="*/ 0 w 69"/>
                    <a:gd name="T37" fmla="*/ 0 h 102"/>
                    <a:gd name="T38" fmla="*/ 0 w 69"/>
                    <a:gd name="T39" fmla="*/ 0 h 102"/>
                    <a:gd name="T40" fmla="*/ 0 w 69"/>
                    <a:gd name="T41" fmla="*/ 0 h 10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9"/>
                    <a:gd name="T64" fmla="*/ 0 h 102"/>
                    <a:gd name="T65" fmla="*/ 69 w 69"/>
                    <a:gd name="T66" fmla="*/ 102 h 10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9" h="102">
                      <a:moveTo>
                        <a:pt x="24" y="102"/>
                      </a:moveTo>
                      <a:lnTo>
                        <a:pt x="24" y="102"/>
                      </a:lnTo>
                      <a:lnTo>
                        <a:pt x="29" y="91"/>
                      </a:lnTo>
                      <a:lnTo>
                        <a:pt x="34" y="79"/>
                      </a:lnTo>
                      <a:lnTo>
                        <a:pt x="39" y="69"/>
                      </a:lnTo>
                      <a:lnTo>
                        <a:pt x="46" y="56"/>
                      </a:lnTo>
                      <a:lnTo>
                        <a:pt x="51" y="45"/>
                      </a:lnTo>
                      <a:lnTo>
                        <a:pt x="56" y="35"/>
                      </a:lnTo>
                      <a:lnTo>
                        <a:pt x="63" y="25"/>
                      </a:lnTo>
                      <a:lnTo>
                        <a:pt x="69" y="16"/>
                      </a:lnTo>
                      <a:lnTo>
                        <a:pt x="49" y="0"/>
                      </a:lnTo>
                      <a:lnTo>
                        <a:pt x="40" y="11"/>
                      </a:lnTo>
                      <a:lnTo>
                        <a:pt x="33" y="21"/>
                      </a:lnTo>
                      <a:lnTo>
                        <a:pt x="26" y="33"/>
                      </a:lnTo>
                      <a:lnTo>
                        <a:pt x="21" y="44"/>
                      </a:lnTo>
                      <a:lnTo>
                        <a:pt x="15" y="56"/>
                      </a:lnTo>
                      <a:lnTo>
                        <a:pt x="10" y="69"/>
                      </a:lnTo>
                      <a:lnTo>
                        <a:pt x="5" y="81"/>
                      </a:lnTo>
                      <a:lnTo>
                        <a:pt x="0" y="92"/>
                      </a:lnTo>
                      <a:lnTo>
                        <a:pt x="24" y="102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42" name="Freeform 72"/>
                <p:cNvSpPr>
                  <a:spLocks/>
                </p:cNvSpPr>
                <p:nvPr/>
              </p:nvSpPr>
              <p:spPr bwMode="auto">
                <a:xfrm>
                  <a:off x="3474" y="3103"/>
                  <a:ext cx="4" cy="2"/>
                </a:xfrm>
                <a:custGeom>
                  <a:avLst/>
                  <a:gdLst>
                    <a:gd name="T0" fmla="*/ 0 w 53"/>
                    <a:gd name="T1" fmla="*/ 0 h 30"/>
                    <a:gd name="T2" fmla="*/ 0 w 53"/>
                    <a:gd name="T3" fmla="*/ 0 h 30"/>
                    <a:gd name="T4" fmla="*/ 0 w 53"/>
                    <a:gd name="T5" fmla="*/ 0 h 30"/>
                    <a:gd name="T6" fmla="*/ 0 w 53"/>
                    <a:gd name="T7" fmla="*/ 0 h 30"/>
                    <a:gd name="T8" fmla="*/ 0 w 53"/>
                    <a:gd name="T9" fmla="*/ 0 h 30"/>
                    <a:gd name="T10" fmla="*/ 0 w 53"/>
                    <a:gd name="T11" fmla="*/ 0 h 30"/>
                    <a:gd name="T12" fmla="*/ 0 w 53"/>
                    <a:gd name="T13" fmla="*/ 0 h 30"/>
                    <a:gd name="T14" fmla="*/ 0 w 53"/>
                    <a:gd name="T15" fmla="*/ 0 h 30"/>
                    <a:gd name="T16" fmla="*/ 0 w 53"/>
                    <a:gd name="T17" fmla="*/ 0 h 30"/>
                    <a:gd name="T18" fmla="*/ 0 w 53"/>
                    <a:gd name="T19" fmla="*/ 0 h 30"/>
                    <a:gd name="T20" fmla="*/ 0 w 53"/>
                    <a:gd name="T21" fmla="*/ 0 h 30"/>
                    <a:gd name="T22" fmla="*/ 0 w 53"/>
                    <a:gd name="T23" fmla="*/ 0 h 30"/>
                    <a:gd name="T24" fmla="*/ 0 w 53"/>
                    <a:gd name="T25" fmla="*/ 0 h 30"/>
                    <a:gd name="T26" fmla="*/ 0 w 53"/>
                    <a:gd name="T27" fmla="*/ 0 h 30"/>
                    <a:gd name="T28" fmla="*/ 0 w 53"/>
                    <a:gd name="T29" fmla="*/ 0 h 30"/>
                    <a:gd name="T30" fmla="*/ 0 w 53"/>
                    <a:gd name="T31" fmla="*/ 0 h 30"/>
                    <a:gd name="T32" fmla="*/ 0 w 53"/>
                    <a:gd name="T33" fmla="*/ 0 h 30"/>
                    <a:gd name="T34" fmla="*/ 0 w 53"/>
                    <a:gd name="T35" fmla="*/ 0 h 30"/>
                    <a:gd name="T36" fmla="*/ 0 w 53"/>
                    <a:gd name="T37" fmla="*/ 0 h 30"/>
                    <a:gd name="T38" fmla="*/ 0 w 53"/>
                    <a:gd name="T39" fmla="*/ 0 h 30"/>
                    <a:gd name="T40" fmla="*/ 0 w 53"/>
                    <a:gd name="T41" fmla="*/ 0 h 3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3"/>
                    <a:gd name="T64" fmla="*/ 0 h 30"/>
                    <a:gd name="T65" fmla="*/ 53 w 53"/>
                    <a:gd name="T66" fmla="*/ 30 h 3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3" h="30">
                      <a:moveTo>
                        <a:pt x="0" y="19"/>
                      </a:moveTo>
                      <a:lnTo>
                        <a:pt x="0" y="20"/>
                      </a:lnTo>
                      <a:lnTo>
                        <a:pt x="6" y="25"/>
                      </a:lnTo>
                      <a:lnTo>
                        <a:pt x="13" y="28"/>
                      </a:lnTo>
                      <a:lnTo>
                        <a:pt x="19" y="28"/>
                      </a:lnTo>
                      <a:lnTo>
                        <a:pt x="25" y="30"/>
                      </a:lnTo>
                      <a:lnTo>
                        <a:pt x="33" y="28"/>
                      </a:lnTo>
                      <a:lnTo>
                        <a:pt x="40" y="25"/>
                      </a:lnTo>
                      <a:lnTo>
                        <a:pt x="48" y="19"/>
                      </a:lnTo>
                      <a:lnTo>
                        <a:pt x="53" y="10"/>
                      </a:lnTo>
                      <a:lnTo>
                        <a:pt x="29" y="0"/>
                      </a:lnTo>
                      <a:lnTo>
                        <a:pt x="28" y="1"/>
                      </a:lnTo>
                      <a:lnTo>
                        <a:pt x="25" y="2"/>
                      </a:lnTo>
                      <a:lnTo>
                        <a:pt x="21" y="2"/>
                      </a:lnTo>
                      <a:lnTo>
                        <a:pt x="19" y="2"/>
                      </a:lnTo>
                      <a:lnTo>
                        <a:pt x="20" y="1"/>
                      </a:lnTo>
                      <a:lnTo>
                        <a:pt x="22" y="4"/>
                      </a:lnTo>
                      <a:lnTo>
                        <a:pt x="22" y="5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43" name="Freeform 73"/>
                <p:cNvSpPr>
                  <a:spLocks/>
                </p:cNvSpPr>
                <p:nvPr/>
              </p:nvSpPr>
              <p:spPr bwMode="auto">
                <a:xfrm>
                  <a:off x="3454" y="3078"/>
                  <a:ext cx="7" cy="2"/>
                </a:xfrm>
                <a:custGeom>
                  <a:avLst/>
                  <a:gdLst>
                    <a:gd name="T0" fmla="*/ 0 w 90"/>
                    <a:gd name="T1" fmla="*/ 0 h 33"/>
                    <a:gd name="T2" fmla="*/ 0 w 90"/>
                    <a:gd name="T3" fmla="*/ 0 h 33"/>
                    <a:gd name="T4" fmla="*/ 0 w 90"/>
                    <a:gd name="T5" fmla="*/ 0 h 33"/>
                    <a:gd name="T6" fmla="*/ 0 w 90"/>
                    <a:gd name="T7" fmla="*/ 0 h 33"/>
                    <a:gd name="T8" fmla="*/ 0 w 90"/>
                    <a:gd name="T9" fmla="*/ 0 h 33"/>
                    <a:gd name="T10" fmla="*/ 0 w 90"/>
                    <a:gd name="T11" fmla="*/ 0 h 33"/>
                    <a:gd name="T12" fmla="*/ 0 w 90"/>
                    <a:gd name="T13" fmla="*/ 0 h 33"/>
                    <a:gd name="T14" fmla="*/ 0 w 90"/>
                    <a:gd name="T15" fmla="*/ 0 h 33"/>
                    <a:gd name="T16" fmla="*/ 0 w 90"/>
                    <a:gd name="T17" fmla="*/ 0 h 33"/>
                    <a:gd name="T18" fmla="*/ 0 w 90"/>
                    <a:gd name="T19" fmla="*/ 0 h 33"/>
                    <a:gd name="T20" fmla="*/ 1 w 90"/>
                    <a:gd name="T21" fmla="*/ 0 h 33"/>
                    <a:gd name="T22" fmla="*/ 0 w 90"/>
                    <a:gd name="T23" fmla="*/ 0 h 33"/>
                    <a:gd name="T24" fmla="*/ 0 w 90"/>
                    <a:gd name="T25" fmla="*/ 0 h 33"/>
                    <a:gd name="T26" fmla="*/ 0 w 90"/>
                    <a:gd name="T27" fmla="*/ 0 h 33"/>
                    <a:gd name="T28" fmla="*/ 0 w 90"/>
                    <a:gd name="T29" fmla="*/ 0 h 33"/>
                    <a:gd name="T30" fmla="*/ 0 w 90"/>
                    <a:gd name="T31" fmla="*/ 0 h 33"/>
                    <a:gd name="T32" fmla="*/ 0 w 90"/>
                    <a:gd name="T33" fmla="*/ 0 h 33"/>
                    <a:gd name="T34" fmla="*/ 0 w 90"/>
                    <a:gd name="T35" fmla="*/ 0 h 33"/>
                    <a:gd name="T36" fmla="*/ 0 w 90"/>
                    <a:gd name="T37" fmla="*/ 0 h 33"/>
                    <a:gd name="T38" fmla="*/ 0 w 90"/>
                    <a:gd name="T39" fmla="*/ 0 h 33"/>
                    <a:gd name="T40" fmla="*/ 0 w 90"/>
                    <a:gd name="T41" fmla="*/ 0 h 3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0"/>
                    <a:gd name="T64" fmla="*/ 0 h 33"/>
                    <a:gd name="T65" fmla="*/ 90 w 90"/>
                    <a:gd name="T66" fmla="*/ 33 h 3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0" h="33">
                      <a:moveTo>
                        <a:pt x="0" y="31"/>
                      </a:moveTo>
                      <a:lnTo>
                        <a:pt x="0" y="30"/>
                      </a:lnTo>
                      <a:lnTo>
                        <a:pt x="13" y="29"/>
                      </a:lnTo>
                      <a:lnTo>
                        <a:pt x="24" y="29"/>
                      </a:lnTo>
                      <a:lnTo>
                        <a:pt x="35" y="29"/>
                      </a:lnTo>
                      <a:lnTo>
                        <a:pt x="47" y="29"/>
                      </a:lnTo>
                      <a:lnTo>
                        <a:pt x="55" y="29"/>
                      </a:lnTo>
                      <a:lnTo>
                        <a:pt x="60" y="31"/>
                      </a:lnTo>
                      <a:lnTo>
                        <a:pt x="63" y="31"/>
                      </a:lnTo>
                      <a:lnTo>
                        <a:pt x="63" y="33"/>
                      </a:lnTo>
                      <a:lnTo>
                        <a:pt x="90" y="25"/>
                      </a:lnTo>
                      <a:lnTo>
                        <a:pt x="82" y="12"/>
                      </a:lnTo>
                      <a:lnTo>
                        <a:pt x="71" y="4"/>
                      </a:lnTo>
                      <a:lnTo>
                        <a:pt x="59" y="2"/>
                      </a:lnTo>
                      <a:lnTo>
                        <a:pt x="47" y="0"/>
                      </a:lnTo>
                      <a:lnTo>
                        <a:pt x="35" y="0"/>
                      </a:lnTo>
                      <a:lnTo>
                        <a:pt x="24" y="0"/>
                      </a:lnTo>
                      <a:lnTo>
                        <a:pt x="11" y="2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44" name="Freeform 74"/>
                <p:cNvSpPr>
                  <a:spLocks/>
                </p:cNvSpPr>
                <p:nvPr/>
              </p:nvSpPr>
              <p:spPr bwMode="auto">
                <a:xfrm>
                  <a:off x="3399" y="3083"/>
                  <a:ext cx="5" cy="1"/>
                </a:xfrm>
                <a:custGeom>
                  <a:avLst/>
                  <a:gdLst>
                    <a:gd name="T0" fmla="*/ 0 w 65"/>
                    <a:gd name="T1" fmla="*/ 0 h 39"/>
                    <a:gd name="T2" fmla="*/ 0 w 65"/>
                    <a:gd name="T3" fmla="*/ 0 h 39"/>
                    <a:gd name="T4" fmla="*/ 0 w 65"/>
                    <a:gd name="T5" fmla="*/ 0 h 39"/>
                    <a:gd name="T6" fmla="*/ 0 w 65"/>
                    <a:gd name="T7" fmla="*/ 0 h 39"/>
                    <a:gd name="T8" fmla="*/ 0 w 65"/>
                    <a:gd name="T9" fmla="*/ 0 h 39"/>
                    <a:gd name="T10" fmla="*/ 0 w 65"/>
                    <a:gd name="T11" fmla="*/ 0 h 39"/>
                    <a:gd name="T12" fmla="*/ 0 w 65"/>
                    <a:gd name="T13" fmla="*/ 0 h 39"/>
                    <a:gd name="T14" fmla="*/ 0 w 65"/>
                    <a:gd name="T15" fmla="*/ 0 h 39"/>
                    <a:gd name="T16" fmla="*/ 0 w 65"/>
                    <a:gd name="T17" fmla="*/ 0 h 39"/>
                    <a:gd name="T18" fmla="*/ 0 w 65"/>
                    <a:gd name="T19" fmla="*/ 0 h 39"/>
                    <a:gd name="T20" fmla="*/ 0 w 65"/>
                    <a:gd name="T21" fmla="*/ 0 h 39"/>
                    <a:gd name="T22" fmla="*/ 0 w 65"/>
                    <a:gd name="T23" fmla="*/ 0 h 39"/>
                    <a:gd name="T24" fmla="*/ 0 w 65"/>
                    <a:gd name="T25" fmla="*/ 0 h 39"/>
                    <a:gd name="T26" fmla="*/ 0 w 65"/>
                    <a:gd name="T27" fmla="*/ 0 h 39"/>
                    <a:gd name="T28" fmla="*/ 0 w 65"/>
                    <a:gd name="T29" fmla="*/ 0 h 39"/>
                    <a:gd name="T30" fmla="*/ 0 w 65"/>
                    <a:gd name="T31" fmla="*/ 0 h 39"/>
                    <a:gd name="T32" fmla="*/ 0 w 65"/>
                    <a:gd name="T33" fmla="*/ 0 h 39"/>
                    <a:gd name="T34" fmla="*/ 0 w 65"/>
                    <a:gd name="T35" fmla="*/ 0 h 39"/>
                    <a:gd name="T36" fmla="*/ 0 w 65"/>
                    <a:gd name="T37" fmla="*/ 0 h 39"/>
                    <a:gd name="T38" fmla="*/ 0 w 65"/>
                    <a:gd name="T39" fmla="*/ 0 h 39"/>
                    <a:gd name="T40" fmla="*/ 0 w 65"/>
                    <a:gd name="T41" fmla="*/ 0 h 3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5"/>
                    <a:gd name="T64" fmla="*/ 0 h 39"/>
                    <a:gd name="T65" fmla="*/ 65 w 65"/>
                    <a:gd name="T66" fmla="*/ 39 h 3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5" h="39">
                      <a:moveTo>
                        <a:pt x="4" y="39"/>
                      </a:moveTo>
                      <a:lnTo>
                        <a:pt x="4" y="39"/>
                      </a:lnTo>
                      <a:lnTo>
                        <a:pt x="10" y="38"/>
                      </a:lnTo>
                      <a:lnTo>
                        <a:pt x="19" y="37"/>
                      </a:lnTo>
                      <a:lnTo>
                        <a:pt x="26" y="35"/>
                      </a:lnTo>
                      <a:lnTo>
                        <a:pt x="32" y="34"/>
                      </a:lnTo>
                      <a:lnTo>
                        <a:pt x="40" y="33"/>
                      </a:lnTo>
                      <a:lnTo>
                        <a:pt x="49" y="31"/>
                      </a:lnTo>
                      <a:lnTo>
                        <a:pt x="57" y="27"/>
                      </a:lnTo>
                      <a:lnTo>
                        <a:pt x="65" y="23"/>
                      </a:lnTo>
                      <a:lnTo>
                        <a:pt x="49" y="0"/>
                      </a:lnTo>
                      <a:lnTo>
                        <a:pt x="45" y="2"/>
                      </a:lnTo>
                      <a:lnTo>
                        <a:pt x="41" y="4"/>
                      </a:lnTo>
                      <a:lnTo>
                        <a:pt x="36" y="6"/>
                      </a:lnTo>
                      <a:lnTo>
                        <a:pt x="30" y="7"/>
                      </a:lnTo>
                      <a:lnTo>
                        <a:pt x="22" y="8"/>
                      </a:lnTo>
                      <a:lnTo>
                        <a:pt x="15" y="10"/>
                      </a:lnTo>
                      <a:lnTo>
                        <a:pt x="8" y="11"/>
                      </a:lnTo>
                      <a:lnTo>
                        <a:pt x="0" y="12"/>
                      </a:lnTo>
                      <a:lnTo>
                        <a:pt x="4" y="39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45" name="Freeform 75"/>
                <p:cNvSpPr>
                  <a:spLocks/>
                </p:cNvSpPr>
                <p:nvPr/>
              </p:nvSpPr>
              <p:spPr bwMode="auto">
                <a:xfrm>
                  <a:off x="3360" y="3104"/>
                  <a:ext cx="3" cy="3"/>
                </a:xfrm>
                <a:custGeom>
                  <a:avLst/>
                  <a:gdLst>
                    <a:gd name="T0" fmla="*/ 0 w 46"/>
                    <a:gd name="T1" fmla="*/ 0 h 46"/>
                    <a:gd name="T2" fmla="*/ 0 w 46"/>
                    <a:gd name="T3" fmla="*/ 0 h 46"/>
                    <a:gd name="T4" fmla="*/ 0 w 46"/>
                    <a:gd name="T5" fmla="*/ 0 h 46"/>
                    <a:gd name="T6" fmla="*/ 0 w 46"/>
                    <a:gd name="T7" fmla="*/ 0 h 46"/>
                    <a:gd name="T8" fmla="*/ 0 w 46"/>
                    <a:gd name="T9" fmla="*/ 0 h 46"/>
                    <a:gd name="T10" fmla="*/ 0 w 46"/>
                    <a:gd name="T11" fmla="*/ 0 h 46"/>
                    <a:gd name="T12" fmla="*/ 0 w 46"/>
                    <a:gd name="T13" fmla="*/ 0 h 46"/>
                    <a:gd name="T14" fmla="*/ 0 w 46"/>
                    <a:gd name="T15" fmla="*/ 0 h 46"/>
                    <a:gd name="T16" fmla="*/ 0 w 46"/>
                    <a:gd name="T17" fmla="*/ 0 h 46"/>
                    <a:gd name="T18" fmla="*/ 0 w 46"/>
                    <a:gd name="T19" fmla="*/ 0 h 46"/>
                    <a:gd name="T20" fmla="*/ 0 w 46"/>
                    <a:gd name="T21" fmla="*/ 0 h 46"/>
                    <a:gd name="T22" fmla="*/ 0 w 46"/>
                    <a:gd name="T23" fmla="*/ 0 h 46"/>
                    <a:gd name="T24" fmla="*/ 0 w 46"/>
                    <a:gd name="T25" fmla="*/ 0 h 46"/>
                    <a:gd name="T26" fmla="*/ 0 w 46"/>
                    <a:gd name="T27" fmla="*/ 0 h 46"/>
                    <a:gd name="T28" fmla="*/ 0 w 46"/>
                    <a:gd name="T29" fmla="*/ 0 h 46"/>
                    <a:gd name="T30" fmla="*/ 0 w 46"/>
                    <a:gd name="T31" fmla="*/ 0 h 46"/>
                    <a:gd name="T32" fmla="*/ 0 w 46"/>
                    <a:gd name="T33" fmla="*/ 0 h 46"/>
                    <a:gd name="T34" fmla="*/ 0 w 46"/>
                    <a:gd name="T35" fmla="*/ 0 h 46"/>
                    <a:gd name="T36" fmla="*/ 0 w 46"/>
                    <a:gd name="T37" fmla="*/ 0 h 46"/>
                    <a:gd name="T38" fmla="*/ 0 w 46"/>
                    <a:gd name="T39" fmla="*/ 0 h 46"/>
                    <a:gd name="T40" fmla="*/ 0 w 46"/>
                    <a:gd name="T41" fmla="*/ 0 h 4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6"/>
                    <a:gd name="T64" fmla="*/ 0 h 46"/>
                    <a:gd name="T65" fmla="*/ 46 w 46"/>
                    <a:gd name="T66" fmla="*/ 46 h 4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6" h="46">
                      <a:moveTo>
                        <a:pt x="0" y="45"/>
                      </a:moveTo>
                      <a:lnTo>
                        <a:pt x="0" y="46"/>
                      </a:lnTo>
                      <a:lnTo>
                        <a:pt x="9" y="44"/>
                      </a:lnTo>
                      <a:lnTo>
                        <a:pt x="17" y="41"/>
                      </a:lnTo>
                      <a:lnTo>
                        <a:pt x="24" y="36"/>
                      </a:lnTo>
                      <a:lnTo>
                        <a:pt x="30" y="32"/>
                      </a:lnTo>
                      <a:lnTo>
                        <a:pt x="35" y="29"/>
                      </a:lnTo>
                      <a:lnTo>
                        <a:pt x="37" y="27"/>
                      </a:lnTo>
                      <a:lnTo>
                        <a:pt x="38" y="27"/>
                      </a:lnTo>
                      <a:lnTo>
                        <a:pt x="34" y="26"/>
                      </a:lnTo>
                      <a:lnTo>
                        <a:pt x="46" y="1"/>
                      </a:lnTo>
                      <a:lnTo>
                        <a:pt x="36" y="0"/>
                      </a:lnTo>
                      <a:lnTo>
                        <a:pt x="27" y="2"/>
                      </a:lnTo>
                      <a:lnTo>
                        <a:pt x="21" y="6"/>
                      </a:lnTo>
                      <a:lnTo>
                        <a:pt x="16" y="9"/>
                      </a:lnTo>
                      <a:lnTo>
                        <a:pt x="10" y="13"/>
                      </a:lnTo>
                      <a:lnTo>
                        <a:pt x="5" y="16"/>
                      </a:lnTo>
                      <a:lnTo>
                        <a:pt x="3" y="17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46" name="Freeform 76"/>
                <p:cNvSpPr>
                  <a:spLocks/>
                </p:cNvSpPr>
                <p:nvPr/>
              </p:nvSpPr>
              <p:spPr bwMode="auto">
                <a:xfrm>
                  <a:off x="3317" y="3122"/>
                  <a:ext cx="2" cy="2"/>
                </a:xfrm>
                <a:custGeom>
                  <a:avLst/>
                  <a:gdLst>
                    <a:gd name="T0" fmla="*/ 0 w 50"/>
                    <a:gd name="T1" fmla="*/ 0 h 34"/>
                    <a:gd name="T2" fmla="*/ 0 w 50"/>
                    <a:gd name="T3" fmla="*/ 0 h 34"/>
                    <a:gd name="T4" fmla="*/ 0 w 50"/>
                    <a:gd name="T5" fmla="*/ 0 h 34"/>
                    <a:gd name="T6" fmla="*/ 0 w 50"/>
                    <a:gd name="T7" fmla="*/ 0 h 34"/>
                    <a:gd name="T8" fmla="*/ 0 w 50"/>
                    <a:gd name="T9" fmla="*/ 0 h 34"/>
                    <a:gd name="T10" fmla="*/ 0 w 50"/>
                    <a:gd name="T11" fmla="*/ 0 h 34"/>
                    <a:gd name="T12" fmla="*/ 0 w 50"/>
                    <a:gd name="T13" fmla="*/ 0 h 34"/>
                    <a:gd name="T14" fmla="*/ 0 w 50"/>
                    <a:gd name="T15" fmla="*/ 0 h 34"/>
                    <a:gd name="T16" fmla="*/ 0 w 50"/>
                    <a:gd name="T17" fmla="*/ 0 h 34"/>
                    <a:gd name="T18" fmla="*/ 0 w 50"/>
                    <a:gd name="T19" fmla="*/ 0 h 34"/>
                    <a:gd name="T20" fmla="*/ 0 w 50"/>
                    <a:gd name="T21" fmla="*/ 0 h 34"/>
                    <a:gd name="T22" fmla="*/ 0 w 50"/>
                    <a:gd name="T23" fmla="*/ 0 h 34"/>
                    <a:gd name="T24" fmla="*/ 0 w 50"/>
                    <a:gd name="T25" fmla="*/ 0 h 34"/>
                    <a:gd name="T26" fmla="*/ 0 w 50"/>
                    <a:gd name="T27" fmla="*/ 0 h 34"/>
                    <a:gd name="T28" fmla="*/ 0 w 50"/>
                    <a:gd name="T29" fmla="*/ 0 h 34"/>
                    <a:gd name="T30" fmla="*/ 0 w 50"/>
                    <a:gd name="T31" fmla="*/ 0 h 34"/>
                    <a:gd name="T32" fmla="*/ 0 w 50"/>
                    <a:gd name="T33" fmla="*/ 0 h 34"/>
                    <a:gd name="T34" fmla="*/ 0 w 50"/>
                    <a:gd name="T35" fmla="*/ 0 h 34"/>
                    <a:gd name="T36" fmla="*/ 0 w 50"/>
                    <a:gd name="T37" fmla="*/ 0 h 34"/>
                    <a:gd name="T38" fmla="*/ 0 w 50"/>
                    <a:gd name="T39" fmla="*/ 0 h 34"/>
                    <a:gd name="T40" fmla="*/ 0 w 50"/>
                    <a:gd name="T41" fmla="*/ 0 h 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0"/>
                    <a:gd name="T64" fmla="*/ 0 h 34"/>
                    <a:gd name="T65" fmla="*/ 50 w 50"/>
                    <a:gd name="T66" fmla="*/ 34 h 3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0" h="34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9" y="34"/>
                      </a:lnTo>
                      <a:lnTo>
                        <a:pt x="16" y="32"/>
                      </a:lnTo>
                      <a:lnTo>
                        <a:pt x="21" y="31"/>
                      </a:lnTo>
                      <a:lnTo>
                        <a:pt x="26" y="29"/>
                      </a:lnTo>
                      <a:lnTo>
                        <a:pt x="30" y="28"/>
                      </a:lnTo>
                      <a:lnTo>
                        <a:pt x="35" y="27"/>
                      </a:lnTo>
                      <a:lnTo>
                        <a:pt x="38" y="27"/>
                      </a:lnTo>
                      <a:lnTo>
                        <a:pt x="39" y="27"/>
                      </a:lnTo>
                      <a:lnTo>
                        <a:pt x="50" y="2"/>
                      </a:lnTo>
                      <a:lnTo>
                        <a:pt x="40" y="0"/>
                      </a:lnTo>
                      <a:lnTo>
                        <a:pt x="33" y="0"/>
                      </a:lnTo>
                      <a:lnTo>
                        <a:pt x="26" y="1"/>
                      </a:lnTo>
                      <a:lnTo>
                        <a:pt x="20" y="2"/>
                      </a:lnTo>
                      <a:lnTo>
                        <a:pt x="15" y="4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10" y="6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47" name="Freeform 77"/>
                <p:cNvSpPr>
                  <a:spLocks/>
                </p:cNvSpPr>
                <p:nvPr/>
              </p:nvSpPr>
              <p:spPr bwMode="auto">
                <a:xfrm>
                  <a:off x="3303" y="3093"/>
                  <a:ext cx="4" cy="3"/>
                </a:xfrm>
                <a:custGeom>
                  <a:avLst/>
                  <a:gdLst>
                    <a:gd name="T0" fmla="*/ 0 w 56"/>
                    <a:gd name="T1" fmla="*/ 0 h 43"/>
                    <a:gd name="T2" fmla="*/ 0 w 56"/>
                    <a:gd name="T3" fmla="*/ 0 h 43"/>
                    <a:gd name="T4" fmla="*/ 0 w 56"/>
                    <a:gd name="T5" fmla="*/ 0 h 43"/>
                    <a:gd name="T6" fmla="*/ 0 w 56"/>
                    <a:gd name="T7" fmla="*/ 0 h 43"/>
                    <a:gd name="T8" fmla="*/ 0 w 56"/>
                    <a:gd name="T9" fmla="*/ 0 h 43"/>
                    <a:gd name="T10" fmla="*/ 0 w 56"/>
                    <a:gd name="T11" fmla="*/ 0 h 43"/>
                    <a:gd name="T12" fmla="*/ 0 w 56"/>
                    <a:gd name="T13" fmla="*/ 0 h 43"/>
                    <a:gd name="T14" fmla="*/ 0 w 56"/>
                    <a:gd name="T15" fmla="*/ 0 h 43"/>
                    <a:gd name="T16" fmla="*/ 0 w 56"/>
                    <a:gd name="T17" fmla="*/ 0 h 43"/>
                    <a:gd name="T18" fmla="*/ 0 w 56"/>
                    <a:gd name="T19" fmla="*/ 0 h 43"/>
                    <a:gd name="T20" fmla="*/ 0 w 56"/>
                    <a:gd name="T21" fmla="*/ 0 h 43"/>
                    <a:gd name="T22" fmla="*/ 0 w 56"/>
                    <a:gd name="T23" fmla="*/ 0 h 43"/>
                    <a:gd name="T24" fmla="*/ 0 w 56"/>
                    <a:gd name="T25" fmla="*/ 0 h 4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6"/>
                    <a:gd name="T40" fmla="*/ 0 h 43"/>
                    <a:gd name="T41" fmla="*/ 56 w 56"/>
                    <a:gd name="T42" fmla="*/ 43 h 4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6" h="43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9" y="21"/>
                      </a:lnTo>
                      <a:lnTo>
                        <a:pt x="19" y="31"/>
                      </a:lnTo>
                      <a:lnTo>
                        <a:pt x="27" y="37"/>
                      </a:lnTo>
                      <a:lnTo>
                        <a:pt x="30" y="43"/>
                      </a:lnTo>
                      <a:lnTo>
                        <a:pt x="56" y="35"/>
                      </a:lnTo>
                      <a:lnTo>
                        <a:pt x="47" y="21"/>
                      </a:lnTo>
                      <a:lnTo>
                        <a:pt x="37" y="11"/>
                      </a:lnTo>
                      <a:lnTo>
                        <a:pt x="30" y="5"/>
                      </a:lnTo>
                      <a:lnTo>
                        <a:pt x="27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48" name="Freeform 78"/>
                <p:cNvSpPr>
                  <a:spLocks/>
                </p:cNvSpPr>
                <p:nvPr/>
              </p:nvSpPr>
              <p:spPr bwMode="auto">
                <a:xfrm>
                  <a:off x="3299" y="3086"/>
                  <a:ext cx="6" cy="8"/>
                </a:xfrm>
                <a:custGeom>
                  <a:avLst/>
                  <a:gdLst>
                    <a:gd name="T0" fmla="*/ 0 w 102"/>
                    <a:gd name="T1" fmla="*/ 0 h 146"/>
                    <a:gd name="T2" fmla="*/ 0 w 102"/>
                    <a:gd name="T3" fmla="*/ 0 h 146"/>
                    <a:gd name="T4" fmla="*/ 0 w 102"/>
                    <a:gd name="T5" fmla="*/ 0 h 146"/>
                    <a:gd name="T6" fmla="*/ 0 w 102"/>
                    <a:gd name="T7" fmla="*/ 0 h 146"/>
                    <a:gd name="T8" fmla="*/ 0 w 102"/>
                    <a:gd name="T9" fmla="*/ 0 h 146"/>
                    <a:gd name="T10" fmla="*/ 0 w 102"/>
                    <a:gd name="T11" fmla="*/ 0 h 146"/>
                    <a:gd name="T12" fmla="*/ 0 w 102"/>
                    <a:gd name="T13" fmla="*/ 0 h 146"/>
                    <a:gd name="T14" fmla="*/ 0 w 102"/>
                    <a:gd name="T15" fmla="*/ 0 h 146"/>
                    <a:gd name="T16" fmla="*/ 0 w 102"/>
                    <a:gd name="T17" fmla="*/ 0 h 146"/>
                    <a:gd name="T18" fmla="*/ 0 w 102"/>
                    <a:gd name="T19" fmla="*/ 0 h 146"/>
                    <a:gd name="T20" fmla="*/ 0 w 102"/>
                    <a:gd name="T21" fmla="*/ 0 h 146"/>
                    <a:gd name="T22" fmla="*/ 0 w 102"/>
                    <a:gd name="T23" fmla="*/ 0 h 146"/>
                    <a:gd name="T24" fmla="*/ 0 w 102"/>
                    <a:gd name="T25" fmla="*/ 0 h 146"/>
                    <a:gd name="T26" fmla="*/ 0 w 102"/>
                    <a:gd name="T27" fmla="*/ 0 h 146"/>
                    <a:gd name="T28" fmla="*/ 0 w 102"/>
                    <a:gd name="T29" fmla="*/ 0 h 146"/>
                    <a:gd name="T30" fmla="*/ 0 w 102"/>
                    <a:gd name="T31" fmla="*/ 0 h 146"/>
                    <a:gd name="T32" fmla="*/ 0 w 102"/>
                    <a:gd name="T33" fmla="*/ 0 h 146"/>
                    <a:gd name="T34" fmla="*/ 0 w 102"/>
                    <a:gd name="T35" fmla="*/ 0 h 146"/>
                    <a:gd name="T36" fmla="*/ 0 w 102"/>
                    <a:gd name="T37" fmla="*/ 0 h 146"/>
                    <a:gd name="T38" fmla="*/ 0 w 102"/>
                    <a:gd name="T39" fmla="*/ 0 h 146"/>
                    <a:gd name="T40" fmla="*/ 0 w 102"/>
                    <a:gd name="T41" fmla="*/ 0 h 14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2"/>
                    <a:gd name="T64" fmla="*/ 0 h 146"/>
                    <a:gd name="T65" fmla="*/ 102 w 102"/>
                    <a:gd name="T66" fmla="*/ 146 h 14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2" h="146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1" y="30"/>
                      </a:lnTo>
                      <a:lnTo>
                        <a:pt x="22" y="48"/>
                      </a:lnTo>
                      <a:lnTo>
                        <a:pt x="32" y="64"/>
                      </a:lnTo>
                      <a:lnTo>
                        <a:pt x="43" y="79"/>
                      </a:lnTo>
                      <a:lnTo>
                        <a:pt x="51" y="95"/>
                      </a:lnTo>
                      <a:lnTo>
                        <a:pt x="61" y="110"/>
                      </a:lnTo>
                      <a:lnTo>
                        <a:pt x="69" y="128"/>
                      </a:lnTo>
                      <a:lnTo>
                        <a:pt x="75" y="146"/>
                      </a:lnTo>
                      <a:lnTo>
                        <a:pt x="102" y="138"/>
                      </a:lnTo>
                      <a:lnTo>
                        <a:pt x="94" y="118"/>
                      </a:lnTo>
                      <a:lnTo>
                        <a:pt x="85" y="98"/>
                      </a:lnTo>
                      <a:lnTo>
                        <a:pt x="75" y="81"/>
                      </a:lnTo>
                      <a:lnTo>
                        <a:pt x="65" y="65"/>
                      </a:lnTo>
                      <a:lnTo>
                        <a:pt x="54" y="50"/>
                      </a:lnTo>
                      <a:lnTo>
                        <a:pt x="44" y="33"/>
                      </a:lnTo>
                      <a:lnTo>
                        <a:pt x="35" y="16"/>
                      </a:lnTo>
                      <a:lnTo>
                        <a:pt x="25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49" name="Freeform 79"/>
                <p:cNvSpPr>
                  <a:spLocks/>
                </p:cNvSpPr>
                <p:nvPr/>
              </p:nvSpPr>
              <p:spPr bwMode="auto">
                <a:xfrm>
                  <a:off x="3277" y="3044"/>
                  <a:ext cx="1" cy="4"/>
                </a:xfrm>
                <a:custGeom>
                  <a:avLst/>
                  <a:gdLst>
                    <a:gd name="T0" fmla="*/ 0 w 38"/>
                    <a:gd name="T1" fmla="*/ 0 h 78"/>
                    <a:gd name="T2" fmla="*/ 0 w 38"/>
                    <a:gd name="T3" fmla="*/ 0 h 78"/>
                    <a:gd name="T4" fmla="*/ 0 w 38"/>
                    <a:gd name="T5" fmla="*/ 0 h 78"/>
                    <a:gd name="T6" fmla="*/ 0 w 38"/>
                    <a:gd name="T7" fmla="*/ 0 h 78"/>
                    <a:gd name="T8" fmla="*/ 0 w 38"/>
                    <a:gd name="T9" fmla="*/ 0 h 78"/>
                    <a:gd name="T10" fmla="*/ 0 w 38"/>
                    <a:gd name="T11" fmla="*/ 0 h 78"/>
                    <a:gd name="T12" fmla="*/ 0 w 38"/>
                    <a:gd name="T13" fmla="*/ 0 h 78"/>
                    <a:gd name="T14" fmla="*/ 0 w 38"/>
                    <a:gd name="T15" fmla="*/ 0 h 78"/>
                    <a:gd name="T16" fmla="*/ 0 w 38"/>
                    <a:gd name="T17" fmla="*/ 0 h 78"/>
                    <a:gd name="T18" fmla="*/ 0 w 38"/>
                    <a:gd name="T19" fmla="*/ 0 h 78"/>
                    <a:gd name="T20" fmla="*/ 0 w 38"/>
                    <a:gd name="T21" fmla="*/ 0 h 78"/>
                    <a:gd name="T22" fmla="*/ 0 w 38"/>
                    <a:gd name="T23" fmla="*/ 0 h 78"/>
                    <a:gd name="T24" fmla="*/ 0 w 38"/>
                    <a:gd name="T25" fmla="*/ 0 h 7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8"/>
                    <a:gd name="T40" fmla="*/ 0 h 78"/>
                    <a:gd name="T41" fmla="*/ 38 w 38"/>
                    <a:gd name="T42" fmla="*/ 78 h 7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8" h="78">
                      <a:moveTo>
                        <a:pt x="6" y="1"/>
                      </a:moveTo>
                      <a:lnTo>
                        <a:pt x="6" y="0"/>
                      </a:lnTo>
                      <a:lnTo>
                        <a:pt x="0" y="21"/>
                      </a:lnTo>
                      <a:lnTo>
                        <a:pt x="1" y="41"/>
                      </a:lnTo>
                      <a:lnTo>
                        <a:pt x="6" y="60"/>
                      </a:lnTo>
                      <a:lnTo>
                        <a:pt x="14" y="78"/>
                      </a:lnTo>
                      <a:lnTo>
                        <a:pt x="38" y="65"/>
                      </a:lnTo>
                      <a:lnTo>
                        <a:pt x="32" y="52"/>
                      </a:lnTo>
                      <a:lnTo>
                        <a:pt x="27" y="37"/>
                      </a:lnTo>
                      <a:lnTo>
                        <a:pt x="26" y="23"/>
                      </a:lnTo>
                      <a:lnTo>
                        <a:pt x="30" y="14"/>
                      </a:lnTo>
                      <a:lnTo>
                        <a:pt x="30" y="13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50" name="Freeform 80"/>
                <p:cNvSpPr>
                  <a:spLocks/>
                </p:cNvSpPr>
                <p:nvPr/>
              </p:nvSpPr>
              <p:spPr bwMode="auto">
                <a:xfrm>
                  <a:off x="3269" y="3009"/>
                  <a:ext cx="2" cy="3"/>
                </a:xfrm>
                <a:custGeom>
                  <a:avLst/>
                  <a:gdLst>
                    <a:gd name="T0" fmla="*/ 0 w 29"/>
                    <a:gd name="T1" fmla="*/ 0 h 36"/>
                    <a:gd name="T2" fmla="*/ 0 w 29"/>
                    <a:gd name="T3" fmla="*/ 0 h 36"/>
                    <a:gd name="T4" fmla="*/ 0 w 29"/>
                    <a:gd name="T5" fmla="*/ 0 h 36"/>
                    <a:gd name="T6" fmla="*/ 0 w 29"/>
                    <a:gd name="T7" fmla="*/ 0 h 36"/>
                    <a:gd name="T8" fmla="*/ 0 w 29"/>
                    <a:gd name="T9" fmla="*/ 0 h 36"/>
                    <a:gd name="T10" fmla="*/ 0 w 29"/>
                    <a:gd name="T11" fmla="*/ 0 h 36"/>
                    <a:gd name="T12" fmla="*/ 0 w 29"/>
                    <a:gd name="T13" fmla="*/ 0 h 36"/>
                    <a:gd name="T14" fmla="*/ 0 w 29"/>
                    <a:gd name="T15" fmla="*/ 0 h 36"/>
                    <a:gd name="T16" fmla="*/ 0 w 29"/>
                    <a:gd name="T17" fmla="*/ 0 h 36"/>
                    <a:gd name="T18" fmla="*/ 0 w 29"/>
                    <a:gd name="T19" fmla="*/ 0 h 36"/>
                    <a:gd name="T20" fmla="*/ 0 w 29"/>
                    <a:gd name="T21" fmla="*/ 0 h 36"/>
                    <a:gd name="T22" fmla="*/ 0 w 29"/>
                    <a:gd name="T23" fmla="*/ 0 h 36"/>
                    <a:gd name="T24" fmla="*/ 0 w 29"/>
                    <a:gd name="T25" fmla="*/ 0 h 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9"/>
                    <a:gd name="T40" fmla="*/ 0 h 36"/>
                    <a:gd name="T41" fmla="*/ 29 w 29"/>
                    <a:gd name="T42" fmla="*/ 36 h 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9" h="36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8"/>
                      </a:lnTo>
                      <a:lnTo>
                        <a:pt x="0" y="17"/>
                      </a:lnTo>
                      <a:lnTo>
                        <a:pt x="0" y="25"/>
                      </a:lnTo>
                      <a:lnTo>
                        <a:pt x="2" y="36"/>
                      </a:lnTo>
                      <a:lnTo>
                        <a:pt x="28" y="32"/>
                      </a:lnTo>
                      <a:lnTo>
                        <a:pt x="28" y="25"/>
                      </a:lnTo>
                      <a:lnTo>
                        <a:pt x="28" y="17"/>
                      </a:lnTo>
                      <a:lnTo>
                        <a:pt x="29" y="8"/>
                      </a:lnTo>
                      <a:lnTo>
                        <a:pt x="29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51" name="Freeform 81"/>
                <p:cNvSpPr>
                  <a:spLocks/>
                </p:cNvSpPr>
                <p:nvPr/>
              </p:nvSpPr>
              <p:spPr bwMode="auto">
                <a:xfrm>
                  <a:off x="3269" y="3007"/>
                  <a:ext cx="2" cy="2"/>
                </a:xfrm>
                <a:custGeom>
                  <a:avLst/>
                  <a:gdLst>
                    <a:gd name="T0" fmla="*/ 0 w 29"/>
                    <a:gd name="T1" fmla="*/ 0 h 43"/>
                    <a:gd name="T2" fmla="*/ 0 w 29"/>
                    <a:gd name="T3" fmla="*/ 0 h 43"/>
                    <a:gd name="T4" fmla="*/ 0 w 29"/>
                    <a:gd name="T5" fmla="*/ 0 h 43"/>
                    <a:gd name="T6" fmla="*/ 0 w 29"/>
                    <a:gd name="T7" fmla="*/ 0 h 43"/>
                    <a:gd name="T8" fmla="*/ 0 w 29"/>
                    <a:gd name="T9" fmla="*/ 0 h 43"/>
                    <a:gd name="T10" fmla="*/ 0 w 29"/>
                    <a:gd name="T11" fmla="*/ 0 h 43"/>
                    <a:gd name="T12" fmla="*/ 0 w 29"/>
                    <a:gd name="T13" fmla="*/ 0 h 43"/>
                    <a:gd name="T14" fmla="*/ 0 w 29"/>
                    <a:gd name="T15" fmla="*/ 0 h 43"/>
                    <a:gd name="T16" fmla="*/ 0 w 29"/>
                    <a:gd name="T17" fmla="*/ 0 h 43"/>
                    <a:gd name="T18" fmla="*/ 0 w 29"/>
                    <a:gd name="T19" fmla="*/ 0 h 43"/>
                    <a:gd name="T20" fmla="*/ 0 w 29"/>
                    <a:gd name="T21" fmla="*/ 0 h 43"/>
                    <a:gd name="T22" fmla="*/ 0 w 29"/>
                    <a:gd name="T23" fmla="*/ 0 h 43"/>
                    <a:gd name="T24" fmla="*/ 0 w 29"/>
                    <a:gd name="T25" fmla="*/ 0 h 4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9"/>
                    <a:gd name="T40" fmla="*/ 0 h 43"/>
                    <a:gd name="T41" fmla="*/ 29 w 29"/>
                    <a:gd name="T42" fmla="*/ 43 h 4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9" h="43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3" y="26"/>
                      </a:lnTo>
                      <a:lnTo>
                        <a:pt x="1" y="34"/>
                      </a:lnTo>
                      <a:lnTo>
                        <a:pt x="1" y="43"/>
                      </a:lnTo>
                      <a:lnTo>
                        <a:pt x="29" y="43"/>
                      </a:lnTo>
                      <a:lnTo>
                        <a:pt x="29" y="34"/>
                      </a:lnTo>
                      <a:lnTo>
                        <a:pt x="29" y="26"/>
                      </a:lnTo>
                      <a:lnTo>
                        <a:pt x="26" y="12"/>
                      </a:lnTo>
                      <a:lnTo>
                        <a:pt x="16" y="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52" name="Freeform 82"/>
                <p:cNvSpPr>
                  <a:spLocks/>
                </p:cNvSpPr>
                <p:nvPr/>
              </p:nvSpPr>
              <p:spPr bwMode="auto">
                <a:xfrm>
                  <a:off x="3265" y="2998"/>
                  <a:ext cx="2" cy="4"/>
                </a:xfrm>
                <a:custGeom>
                  <a:avLst/>
                  <a:gdLst>
                    <a:gd name="T0" fmla="*/ 0 w 37"/>
                    <a:gd name="T1" fmla="*/ 0 h 93"/>
                    <a:gd name="T2" fmla="*/ 0 w 37"/>
                    <a:gd name="T3" fmla="*/ 0 h 93"/>
                    <a:gd name="T4" fmla="*/ 0 w 37"/>
                    <a:gd name="T5" fmla="*/ 0 h 93"/>
                    <a:gd name="T6" fmla="*/ 0 w 37"/>
                    <a:gd name="T7" fmla="*/ 0 h 93"/>
                    <a:gd name="T8" fmla="*/ 0 w 37"/>
                    <a:gd name="T9" fmla="*/ 0 h 93"/>
                    <a:gd name="T10" fmla="*/ 0 w 37"/>
                    <a:gd name="T11" fmla="*/ 0 h 93"/>
                    <a:gd name="T12" fmla="*/ 0 w 37"/>
                    <a:gd name="T13" fmla="*/ 0 h 93"/>
                    <a:gd name="T14" fmla="*/ 0 w 37"/>
                    <a:gd name="T15" fmla="*/ 0 h 93"/>
                    <a:gd name="T16" fmla="*/ 0 w 37"/>
                    <a:gd name="T17" fmla="*/ 0 h 93"/>
                    <a:gd name="T18" fmla="*/ 0 w 37"/>
                    <a:gd name="T19" fmla="*/ 0 h 93"/>
                    <a:gd name="T20" fmla="*/ 0 w 37"/>
                    <a:gd name="T21" fmla="*/ 0 h 93"/>
                    <a:gd name="T22" fmla="*/ 0 w 37"/>
                    <a:gd name="T23" fmla="*/ 0 h 93"/>
                    <a:gd name="T24" fmla="*/ 0 w 37"/>
                    <a:gd name="T25" fmla="*/ 0 h 9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7"/>
                    <a:gd name="T40" fmla="*/ 0 h 93"/>
                    <a:gd name="T41" fmla="*/ 37 w 37"/>
                    <a:gd name="T42" fmla="*/ 93 h 9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7" h="93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4" y="21"/>
                      </a:lnTo>
                      <a:lnTo>
                        <a:pt x="0" y="46"/>
                      </a:lnTo>
                      <a:lnTo>
                        <a:pt x="1" y="70"/>
                      </a:lnTo>
                      <a:lnTo>
                        <a:pt x="9" y="93"/>
                      </a:lnTo>
                      <a:lnTo>
                        <a:pt x="33" y="81"/>
                      </a:lnTo>
                      <a:lnTo>
                        <a:pt x="27" y="66"/>
                      </a:lnTo>
                      <a:lnTo>
                        <a:pt x="26" y="46"/>
                      </a:lnTo>
                      <a:lnTo>
                        <a:pt x="30" y="30"/>
                      </a:lnTo>
                      <a:lnTo>
                        <a:pt x="37" y="16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53" name="Freeform 83"/>
                <p:cNvSpPr>
                  <a:spLocks/>
                </p:cNvSpPr>
                <p:nvPr/>
              </p:nvSpPr>
              <p:spPr bwMode="auto">
                <a:xfrm>
                  <a:off x="1914" y="2901"/>
                  <a:ext cx="8" cy="7"/>
                </a:xfrm>
                <a:custGeom>
                  <a:avLst/>
                  <a:gdLst>
                    <a:gd name="T0" fmla="*/ 3 w 11"/>
                    <a:gd name="T1" fmla="*/ 3 h 10"/>
                    <a:gd name="T2" fmla="*/ 3 w 11"/>
                    <a:gd name="T3" fmla="*/ 2 h 10"/>
                    <a:gd name="T4" fmla="*/ 3 w 11"/>
                    <a:gd name="T5" fmla="*/ 1 h 10"/>
                    <a:gd name="T6" fmla="*/ 3 w 11"/>
                    <a:gd name="T7" fmla="*/ 1 h 10"/>
                    <a:gd name="T8" fmla="*/ 2 w 11"/>
                    <a:gd name="T9" fmla="*/ 0 h 10"/>
                    <a:gd name="T10" fmla="*/ 1 w 11"/>
                    <a:gd name="T11" fmla="*/ 0 h 10"/>
                    <a:gd name="T12" fmla="*/ 1 w 11"/>
                    <a:gd name="T13" fmla="*/ 0 h 10"/>
                    <a:gd name="T14" fmla="*/ 0 w 11"/>
                    <a:gd name="T15" fmla="*/ 0 h 10"/>
                    <a:gd name="T16" fmla="*/ 1 w 11"/>
                    <a:gd name="T17" fmla="*/ 1 h 10"/>
                    <a:gd name="T18" fmla="*/ 1 w 11"/>
                    <a:gd name="T19" fmla="*/ 1 h 10"/>
                    <a:gd name="T20" fmla="*/ 2 w 11"/>
                    <a:gd name="T21" fmla="*/ 2 h 10"/>
                    <a:gd name="T22" fmla="*/ 3 w 11"/>
                    <a:gd name="T23" fmla="*/ 3 h 10"/>
                    <a:gd name="T24" fmla="*/ 3 w 11"/>
                    <a:gd name="T25" fmla="*/ 3 h 10"/>
                    <a:gd name="T26" fmla="*/ 4 w 11"/>
                    <a:gd name="T27" fmla="*/ 4 h 10"/>
                    <a:gd name="T28" fmla="*/ 5 w 11"/>
                    <a:gd name="T29" fmla="*/ 4 h 10"/>
                    <a:gd name="T30" fmla="*/ 5 w 11"/>
                    <a:gd name="T31" fmla="*/ 4 h 10"/>
                    <a:gd name="T32" fmla="*/ 4 w 11"/>
                    <a:gd name="T33" fmla="*/ 4 h 10"/>
                    <a:gd name="T34" fmla="*/ 4 w 11"/>
                    <a:gd name="T35" fmla="*/ 4 h 10"/>
                    <a:gd name="T36" fmla="*/ 3 w 11"/>
                    <a:gd name="T37" fmla="*/ 4 h 10"/>
                    <a:gd name="T38" fmla="*/ 3 w 11"/>
                    <a:gd name="T39" fmla="*/ 3 h 1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1"/>
                    <a:gd name="T61" fmla="*/ 0 h 10"/>
                    <a:gd name="T62" fmla="*/ 11 w 11"/>
                    <a:gd name="T63" fmla="*/ 10 h 1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1" h="10">
                      <a:moveTo>
                        <a:pt x="5" y="5"/>
                      </a:moveTo>
                      <a:lnTo>
                        <a:pt x="5" y="4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2" y="3"/>
                      </a:lnTo>
                      <a:lnTo>
                        <a:pt x="4" y="4"/>
                      </a:lnTo>
                      <a:lnTo>
                        <a:pt x="5" y="5"/>
                      </a:lnTo>
                      <a:lnTo>
                        <a:pt x="6" y="6"/>
                      </a:lnTo>
                      <a:lnTo>
                        <a:pt x="7" y="7"/>
                      </a:lnTo>
                      <a:lnTo>
                        <a:pt x="9" y="8"/>
                      </a:lnTo>
                      <a:lnTo>
                        <a:pt x="10" y="9"/>
                      </a:lnTo>
                      <a:lnTo>
                        <a:pt x="8" y="9"/>
                      </a:lnTo>
                      <a:lnTo>
                        <a:pt x="7" y="8"/>
                      </a:lnTo>
                      <a:lnTo>
                        <a:pt x="6" y="7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54" name="Freeform 84"/>
                <p:cNvSpPr>
                  <a:spLocks/>
                </p:cNvSpPr>
                <p:nvPr/>
              </p:nvSpPr>
              <p:spPr bwMode="auto">
                <a:xfrm>
                  <a:off x="2782" y="2880"/>
                  <a:ext cx="9" cy="9"/>
                </a:xfrm>
                <a:custGeom>
                  <a:avLst/>
                  <a:gdLst>
                    <a:gd name="T0" fmla="*/ 3 w 11"/>
                    <a:gd name="T1" fmla="*/ 1 h 13"/>
                    <a:gd name="T2" fmla="*/ 2 w 11"/>
                    <a:gd name="T3" fmla="*/ 1 h 13"/>
                    <a:gd name="T4" fmla="*/ 2 w 11"/>
                    <a:gd name="T5" fmla="*/ 2 h 13"/>
                    <a:gd name="T6" fmla="*/ 1 w 11"/>
                    <a:gd name="T7" fmla="*/ 3 h 13"/>
                    <a:gd name="T8" fmla="*/ 1 w 11"/>
                    <a:gd name="T9" fmla="*/ 3 h 13"/>
                    <a:gd name="T10" fmla="*/ 0 w 11"/>
                    <a:gd name="T11" fmla="*/ 4 h 13"/>
                    <a:gd name="T12" fmla="*/ 1 w 11"/>
                    <a:gd name="T13" fmla="*/ 6 h 13"/>
                    <a:gd name="T14" fmla="*/ 2 w 11"/>
                    <a:gd name="T15" fmla="*/ 6 h 13"/>
                    <a:gd name="T16" fmla="*/ 3 w 11"/>
                    <a:gd name="T17" fmla="*/ 6 h 13"/>
                    <a:gd name="T18" fmla="*/ 5 w 11"/>
                    <a:gd name="T19" fmla="*/ 6 h 13"/>
                    <a:gd name="T20" fmla="*/ 6 w 11"/>
                    <a:gd name="T21" fmla="*/ 6 h 13"/>
                    <a:gd name="T22" fmla="*/ 6 w 11"/>
                    <a:gd name="T23" fmla="*/ 4 h 13"/>
                    <a:gd name="T24" fmla="*/ 6 w 11"/>
                    <a:gd name="T25" fmla="*/ 3 h 13"/>
                    <a:gd name="T26" fmla="*/ 7 w 11"/>
                    <a:gd name="T27" fmla="*/ 2 h 13"/>
                    <a:gd name="T28" fmla="*/ 7 w 11"/>
                    <a:gd name="T29" fmla="*/ 1 h 13"/>
                    <a:gd name="T30" fmla="*/ 6 w 11"/>
                    <a:gd name="T31" fmla="*/ 1 h 13"/>
                    <a:gd name="T32" fmla="*/ 6 w 11"/>
                    <a:gd name="T33" fmla="*/ 0 h 13"/>
                    <a:gd name="T34" fmla="*/ 5 w 11"/>
                    <a:gd name="T35" fmla="*/ 0 h 13"/>
                    <a:gd name="T36" fmla="*/ 4 w 11"/>
                    <a:gd name="T37" fmla="*/ 1 h 13"/>
                    <a:gd name="T38" fmla="*/ 3 w 11"/>
                    <a:gd name="T39" fmla="*/ 1 h 1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1"/>
                    <a:gd name="T61" fmla="*/ 0 h 13"/>
                    <a:gd name="T62" fmla="*/ 11 w 11"/>
                    <a:gd name="T63" fmla="*/ 13 h 13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1" h="13">
                      <a:moveTo>
                        <a:pt x="5" y="2"/>
                      </a:move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0" y="9"/>
                      </a:lnTo>
                      <a:lnTo>
                        <a:pt x="1" y="11"/>
                      </a:lnTo>
                      <a:lnTo>
                        <a:pt x="2" y="11"/>
                      </a:lnTo>
                      <a:lnTo>
                        <a:pt x="5" y="12"/>
                      </a:lnTo>
                      <a:lnTo>
                        <a:pt x="7" y="12"/>
                      </a:lnTo>
                      <a:lnTo>
                        <a:pt x="8" y="11"/>
                      </a:lnTo>
                      <a:lnTo>
                        <a:pt x="9" y="9"/>
                      </a:lnTo>
                      <a:lnTo>
                        <a:pt x="9" y="7"/>
                      </a:lnTo>
                      <a:lnTo>
                        <a:pt x="10" y="5"/>
                      </a:lnTo>
                      <a:lnTo>
                        <a:pt x="10" y="3"/>
                      </a:lnTo>
                      <a:lnTo>
                        <a:pt x="9" y="1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5" y="2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55" name="Freeform 85"/>
                <p:cNvSpPr>
                  <a:spLocks/>
                </p:cNvSpPr>
                <p:nvPr/>
              </p:nvSpPr>
              <p:spPr bwMode="auto">
                <a:xfrm>
                  <a:off x="2414" y="3057"/>
                  <a:ext cx="48" cy="9"/>
                </a:xfrm>
                <a:custGeom>
                  <a:avLst/>
                  <a:gdLst>
                    <a:gd name="T0" fmla="*/ 7 w 59"/>
                    <a:gd name="T1" fmla="*/ 2 h 12"/>
                    <a:gd name="T2" fmla="*/ 10 w 59"/>
                    <a:gd name="T3" fmla="*/ 1 h 12"/>
                    <a:gd name="T4" fmla="*/ 15 w 59"/>
                    <a:gd name="T5" fmla="*/ 0 h 12"/>
                    <a:gd name="T6" fmla="*/ 18 w 59"/>
                    <a:gd name="T7" fmla="*/ 0 h 12"/>
                    <a:gd name="T8" fmla="*/ 23 w 59"/>
                    <a:gd name="T9" fmla="*/ 1 h 12"/>
                    <a:gd name="T10" fmla="*/ 27 w 59"/>
                    <a:gd name="T11" fmla="*/ 2 h 12"/>
                    <a:gd name="T12" fmla="*/ 30 w 59"/>
                    <a:gd name="T13" fmla="*/ 2 h 12"/>
                    <a:gd name="T14" fmla="*/ 35 w 59"/>
                    <a:gd name="T15" fmla="*/ 2 h 12"/>
                    <a:gd name="T16" fmla="*/ 38 w 59"/>
                    <a:gd name="T17" fmla="*/ 3 h 12"/>
                    <a:gd name="T18" fmla="*/ 36 w 59"/>
                    <a:gd name="T19" fmla="*/ 4 h 12"/>
                    <a:gd name="T20" fmla="*/ 33 w 59"/>
                    <a:gd name="T21" fmla="*/ 5 h 12"/>
                    <a:gd name="T22" fmla="*/ 31 w 59"/>
                    <a:gd name="T23" fmla="*/ 5 h 12"/>
                    <a:gd name="T24" fmla="*/ 28 w 59"/>
                    <a:gd name="T25" fmla="*/ 5 h 12"/>
                    <a:gd name="T26" fmla="*/ 25 w 59"/>
                    <a:gd name="T27" fmla="*/ 5 h 12"/>
                    <a:gd name="T28" fmla="*/ 23 w 59"/>
                    <a:gd name="T29" fmla="*/ 5 h 12"/>
                    <a:gd name="T30" fmla="*/ 20 w 59"/>
                    <a:gd name="T31" fmla="*/ 5 h 12"/>
                    <a:gd name="T32" fmla="*/ 17 w 59"/>
                    <a:gd name="T33" fmla="*/ 6 h 12"/>
                    <a:gd name="T34" fmla="*/ 15 w 59"/>
                    <a:gd name="T35" fmla="*/ 6 h 12"/>
                    <a:gd name="T36" fmla="*/ 12 w 59"/>
                    <a:gd name="T37" fmla="*/ 6 h 12"/>
                    <a:gd name="T38" fmla="*/ 10 w 59"/>
                    <a:gd name="T39" fmla="*/ 6 h 12"/>
                    <a:gd name="T40" fmla="*/ 8 w 59"/>
                    <a:gd name="T41" fmla="*/ 6 h 12"/>
                    <a:gd name="T42" fmla="*/ 6 w 59"/>
                    <a:gd name="T43" fmla="*/ 6 h 12"/>
                    <a:gd name="T44" fmla="*/ 3 w 59"/>
                    <a:gd name="T45" fmla="*/ 5 h 12"/>
                    <a:gd name="T46" fmla="*/ 2 w 59"/>
                    <a:gd name="T47" fmla="*/ 4 h 12"/>
                    <a:gd name="T48" fmla="*/ 0 w 59"/>
                    <a:gd name="T49" fmla="*/ 3 h 12"/>
                    <a:gd name="T50" fmla="*/ 0 w 59"/>
                    <a:gd name="T51" fmla="*/ 2 h 12"/>
                    <a:gd name="T52" fmla="*/ 2 w 59"/>
                    <a:gd name="T53" fmla="*/ 2 h 12"/>
                    <a:gd name="T54" fmla="*/ 2 w 59"/>
                    <a:gd name="T55" fmla="*/ 2 h 12"/>
                    <a:gd name="T56" fmla="*/ 3 w 59"/>
                    <a:gd name="T57" fmla="*/ 1 h 12"/>
                    <a:gd name="T58" fmla="*/ 4 w 59"/>
                    <a:gd name="T59" fmla="*/ 1 h 12"/>
                    <a:gd name="T60" fmla="*/ 6 w 59"/>
                    <a:gd name="T61" fmla="*/ 1 h 12"/>
                    <a:gd name="T62" fmla="*/ 7 w 59"/>
                    <a:gd name="T63" fmla="*/ 1 h 12"/>
                    <a:gd name="T64" fmla="*/ 7 w 59"/>
                    <a:gd name="T65" fmla="*/ 2 h 1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9"/>
                    <a:gd name="T100" fmla="*/ 0 h 12"/>
                    <a:gd name="T101" fmla="*/ 59 w 59"/>
                    <a:gd name="T102" fmla="*/ 12 h 1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9" h="12">
                      <a:moveTo>
                        <a:pt x="10" y="3"/>
                      </a:moveTo>
                      <a:lnTo>
                        <a:pt x="15" y="1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4" y="1"/>
                      </a:lnTo>
                      <a:lnTo>
                        <a:pt x="40" y="2"/>
                      </a:lnTo>
                      <a:lnTo>
                        <a:pt x="46" y="3"/>
                      </a:lnTo>
                      <a:lnTo>
                        <a:pt x="53" y="4"/>
                      </a:lnTo>
                      <a:lnTo>
                        <a:pt x="58" y="5"/>
                      </a:lnTo>
                      <a:lnTo>
                        <a:pt x="54" y="6"/>
                      </a:lnTo>
                      <a:lnTo>
                        <a:pt x="51" y="8"/>
                      </a:lnTo>
                      <a:lnTo>
                        <a:pt x="47" y="9"/>
                      </a:lnTo>
                      <a:lnTo>
                        <a:pt x="43" y="9"/>
                      </a:lnTo>
                      <a:lnTo>
                        <a:pt x="38" y="9"/>
                      </a:lnTo>
                      <a:lnTo>
                        <a:pt x="34" y="9"/>
                      </a:lnTo>
                      <a:lnTo>
                        <a:pt x="30" y="9"/>
                      </a:lnTo>
                      <a:lnTo>
                        <a:pt x="26" y="10"/>
                      </a:lnTo>
                      <a:lnTo>
                        <a:pt x="23" y="10"/>
                      </a:lnTo>
                      <a:lnTo>
                        <a:pt x="19" y="11"/>
                      </a:lnTo>
                      <a:lnTo>
                        <a:pt x="15" y="11"/>
                      </a:lnTo>
                      <a:lnTo>
                        <a:pt x="12" y="11"/>
                      </a:lnTo>
                      <a:lnTo>
                        <a:pt x="8" y="10"/>
                      </a:lnTo>
                      <a:lnTo>
                        <a:pt x="5" y="9"/>
                      </a:lnTo>
                      <a:lnTo>
                        <a:pt x="2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8" y="1"/>
                      </a:lnTo>
                      <a:lnTo>
                        <a:pt x="10" y="1"/>
                      </a:lnTo>
                      <a:lnTo>
                        <a:pt x="10" y="3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56" name="Freeform 86"/>
                <p:cNvSpPr>
                  <a:spLocks/>
                </p:cNvSpPr>
                <p:nvPr/>
              </p:nvSpPr>
              <p:spPr bwMode="auto">
                <a:xfrm>
                  <a:off x="2888" y="3079"/>
                  <a:ext cx="33" cy="7"/>
                </a:xfrm>
                <a:custGeom>
                  <a:avLst/>
                  <a:gdLst>
                    <a:gd name="T0" fmla="*/ 0 w 40"/>
                    <a:gd name="T1" fmla="*/ 2 h 9"/>
                    <a:gd name="T2" fmla="*/ 2 w 40"/>
                    <a:gd name="T3" fmla="*/ 1 h 9"/>
                    <a:gd name="T4" fmla="*/ 6 w 40"/>
                    <a:gd name="T5" fmla="*/ 1 h 9"/>
                    <a:gd name="T6" fmla="*/ 9 w 40"/>
                    <a:gd name="T7" fmla="*/ 1 h 9"/>
                    <a:gd name="T8" fmla="*/ 13 w 40"/>
                    <a:gd name="T9" fmla="*/ 1 h 9"/>
                    <a:gd name="T10" fmla="*/ 17 w 40"/>
                    <a:gd name="T11" fmla="*/ 1 h 9"/>
                    <a:gd name="T12" fmla="*/ 19 w 40"/>
                    <a:gd name="T13" fmla="*/ 2 h 9"/>
                    <a:gd name="T14" fmla="*/ 23 w 40"/>
                    <a:gd name="T15" fmla="*/ 1 h 9"/>
                    <a:gd name="T16" fmla="*/ 26 w 40"/>
                    <a:gd name="T17" fmla="*/ 0 h 9"/>
                    <a:gd name="T18" fmla="*/ 24 w 40"/>
                    <a:gd name="T19" fmla="*/ 2 h 9"/>
                    <a:gd name="T20" fmla="*/ 21 w 40"/>
                    <a:gd name="T21" fmla="*/ 3 h 9"/>
                    <a:gd name="T22" fmla="*/ 18 w 40"/>
                    <a:gd name="T23" fmla="*/ 4 h 9"/>
                    <a:gd name="T24" fmla="*/ 14 w 40"/>
                    <a:gd name="T25" fmla="*/ 4 h 9"/>
                    <a:gd name="T26" fmla="*/ 10 w 40"/>
                    <a:gd name="T27" fmla="*/ 5 h 9"/>
                    <a:gd name="T28" fmla="*/ 7 w 40"/>
                    <a:gd name="T29" fmla="*/ 4 h 9"/>
                    <a:gd name="T30" fmla="*/ 2 w 40"/>
                    <a:gd name="T31" fmla="*/ 4 h 9"/>
                    <a:gd name="T32" fmla="*/ 0 w 40"/>
                    <a:gd name="T33" fmla="*/ 2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0"/>
                    <a:gd name="T52" fmla="*/ 0 h 9"/>
                    <a:gd name="T53" fmla="*/ 40 w 40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0" h="9">
                      <a:moveTo>
                        <a:pt x="0" y="3"/>
                      </a:moveTo>
                      <a:lnTo>
                        <a:pt x="4" y="1"/>
                      </a:lnTo>
                      <a:lnTo>
                        <a:pt x="9" y="1"/>
                      </a:lnTo>
                      <a:lnTo>
                        <a:pt x="13" y="1"/>
                      </a:lnTo>
                      <a:lnTo>
                        <a:pt x="19" y="1"/>
                      </a:lnTo>
                      <a:lnTo>
                        <a:pt x="24" y="1"/>
                      </a:lnTo>
                      <a:lnTo>
                        <a:pt x="28" y="2"/>
                      </a:lnTo>
                      <a:lnTo>
                        <a:pt x="34" y="1"/>
                      </a:lnTo>
                      <a:lnTo>
                        <a:pt x="39" y="0"/>
                      </a:lnTo>
                      <a:lnTo>
                        <a:pt x="35" y="3"/>
                      </a:lnTo>
                      <a:lnTo>
                        <a:pt x="31" y="5"/>
                      </a:lnTo>
                      <a:lnTo>
                        <a:pt x="27" y="7"/>
                      </a:lnTo>
                      <a:lnTo>
                        <a:pt x="21" y="7"/>
                      </a:lnTo>
                      <a:lnTo>
                        <a:pt x="15" y="8"/>
                      </a:lnTo>
                      <a:lnTo>
                        <a:pt x="10" y="7"/>
                      </a:lnTo>
                      <a:lnTo>
                        <a:pt x="4" y="6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57" name="Freeform 87"/>
                <p:cNvSpPr>
                  <a:spLocks/>
                </p:cNvSpPr>
                <p:nvPr/>
              </p:nvSpPr>
              <p:spPr bwMode="auto">
                <a:xfrm>
                  <a:off x="2745" y="2636"/>
                  <a:ext cx="10" cy="4"/>
                </a:xfrm>
                <a:custGeom>
                  <a:avLst/>
                  <a:gdLst>
                    <a:gd name="T0" fmla="*/ 5 w 13"/>
                    <a:gd name="T1" fmla="*/ 0 h 6"/>
                    <a:gd name="T2" fmla="*/ 4 w 13"/>
                    <a:gd name="T3" fmla="*/ 1 h 6"/>
                    <a:gd name="T4" fmla="*/ 2 w 13"/>
                    <a:gd name="T5" fmla="*/ 1 h 6"/>
                    <a:gd name="T6" fmla="*/ 2 w 13"/>
                    <a:gd name="T7" fmla="*/ 1 h 6"/>
                    <a:gd name="T8" fmla="*/ 1 w 13"/>
                    <a:gd name="T9" fmla="*/ 1 h 6"/>
                    <a:gd name="T10" fmla="*/ 0 w 13"/>
                    <a:gd name="T11" fmla="*/ 1 h 6"/>
                    <a:gd name="T12" fmla="*/ 1 w 13"/>
                    <a:gd name="T13" fmla="*/ 2 h 6"/>
                    <a:gd name="T14" fmla="*/ 2 w 13"/>
                    <a:gd name="T15" fmla="*/ 2 h 6"/>
                    <a:gd name="T16" fmla="*/ 2 w 13"/>
                    <a:gd name="T17" fmla="*/ 2 h 6"/>
                    <a:gd name="T18" fmla="*/ 4 w 13"/>
                    <a:gd name="T19" fmla="*/ 2 h 6"/>
                    <a:gd name="T20" fmla="*/ 4 w 13"/>
                    <a:gd name="T21" fmla="*/ 2 h 6"/>
                    <a:gd name="T22" fmla="*/ 5 w 13"/>
                    <a:gd name="T23" fmla="*/ 2 h 6"/>
                    <a:gd name="T24" fmla="*/ 6 w 13"/>
                    <a:gd name="T25" fmla="*/ 2 h 6"/>
                    <a:gd name="T26" fmla="*/ 6 w 13"/>
                    <a:gd name="T27" fmla="*/ 1 h 6"/>
                    <a:gd name="T28" fmla="*/ 6 w 13"/>
                    <a:gd name="T29" fmla="*/ 1 h 6"/>
                    <a:gd name="T30" fmla="*/ 7 w 13"/>
                    <a:gd name="T31" fmla="*/ 1 h 6"/>
                    <a:gd name="T32" fmla="*/ 6 w 13"/>
                    <a:gd name="T33" fmla="*/ 0 h 6"/>
                    <a:gd name="T34" fmla="*/ 6 w 13"/>
                    <a:gd name="T35" fmla="*/ 0 h 6"/>
                    <a:gd name="T36" fmla="*/ 5 w 13"/>
                    <a:gd name="T37" fmla="*/ 0 h 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"/>
                    <a:gd name="T58" fmla="*/ 0 h 6"/>
                    <a:gd name="T59" fmla="*/ 13 w 13"/>
                    <a:gd name="T60" fmla="*/ 6 h 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" h="6">
                      <a:moveTo>
                        <a:pt x="8" y="0"/>
                      </a:move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6" y="5"/>
                      </a:lnTo>
                      <a:lnTo>
                        <a:pt x="7" y="5"/>
                      </a:lnTo>
                      <a:lnTo>
                        <a:pt x="8" y="4"/>
                      </a:lnTo>
                      <a:lnTo>
                        <a:pt x="10" y="4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2" y="1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58" name="Freeform 88"/>
                <p:cNvSpPr>
                  <a:spLocks/>
                </p:cNvSpPr>
                <p:nvPr/>
              </p:nvSpPr>
              <p:spPr bwMode="auto">
                <a:xfrm>
                  <a:off x="2918" y="2697"/>
                  <a:ext cx="7" cy="5"/>
                </a:xfrm>
                <a:custGeom>
                  <a:avLst/>
                  <a:gdLst>
                    <a:gd name="T0" fmla="*/ 2 w 9"/>
                    <a:gd name="T1" fmla="*/ 1 h 8"/>
                    <a:gd name="T2" fmla="*/ 2 w 9"/>
                    <a:gd name="T3" fmla="*/ 1 h 8"/>
                    <a:gd name="T4" fmla="*/ 2 w 9"/>
                    <a:gd name="T5" fmla="*/ 1 h 8"/>
                    <a:gd name="T6" fmla="*/ 2 w 9"/>
                    <a:gd name="T7" fmla="*/ 2 h 8"/>
                    <a:gd name="T8" fmla="*/ 2 w 9"/>
                    <a:gd name="T9" fmla="*/ 2 h 8"/>
                    <a:gd name="T10" fmla="*/ 3 w 9"/>
                    <a:gd name="T11" fmla="*/ 3 h 8"/>
                    <a:gd name="T12" fmla="*/ 4 w 9"/>
                    <a:gd name="T13" fmla="*/ 3 h 8"/>
                    <a:gd name="T14" fmla="*/ 4 w 9"/>
                    <a:gd name="T15" fmla="*/ 2 h 8"/>
                    <a:gd name="T16" fmla="*/ 5 w 9"/>
                    <a:gd name="T17" fmla="*/ 2 h 8"/>
                    <a:gd name="T18" fmla="*/ 5 w 9"/>
                    <a:gd name="T19" fmla="*/ 2 h 8"/>
                    <a:gd name="T20" fmla="*/ 5 w 9"/>
                    <a:gd name="T21" fmla="*/ 1 h 8"/>
                    <a:gd name="T22" fmla="*/ 5 w 9"/>
                    <a:gd name="T23" fmla="*/ 1 h 8"/>
                    <a:gd name="T24" fmla="*/ 5 w 9"/>
                    <a:gd name="T25" fmla="*/ 1 h 8"/>
                    <a:gd name="T26" fmla="*/ 4 w 9"/>
                    <a:gd name="T27" fmla="*/ 0 h 8"/>
                    <a:gd name="T28" fmla="*/ 4 w 9"/>
                    <a:gd name="T29" fmla="*/ 0 h 8"/>
                    <a:gd name="T30" fmla="*/ 3 w 9"/>
                    <a:gd name="T31" fmla="*/ 1 h 8"/>
                    <a:gd name="T32" fmla="*/ 2 w 9"/>
                    <a:gd name="T33" fmla="*/ 1 h 8"/>
                    <a:gd name="T34" fmla="*/ 2 w 9"/>
                    <a:gd name="T35" fmla="*/ 1 h 8"/>
                    <a:gd name="T36" fmla="*/ 2 w 9"/>
                    <a:gd name="T37" fmla="*/ 1 h 8"/>
                    <a:gd name="T38" fmla="*/ 1 w 9"/>
                    <a:gd name="T39" fmla="*/ 1 h 8"/>
                    <a:gd name="T40" fmla="*/ 0 w 9"/>
                    <a:gd name="T41" fmla="*/ 1 h 8"/>
                    <a:gd name="T42" fmla="*/ 1 w 9"/>
                    <a:gd name="T43" fmla="*/ 1 h 8"/>
                    <a:gd name="T44" fmla="*/ 2 w 9"/>
                    <a:gd name="T45" fmla="*/ 1 h 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9"/>
                    <a:gd name="T70" fmla="*/ 0 h 8"/>
                    <a:gd name="T71" fmla="*/ 9 w 9"/>
                    <a:gd name="T72" fmla="*/ 8 h 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9" h="8">
                      <a:moveTo>
                        <a:pt x="2" y="2"/>
                      </a:move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4" y="5"/>
                      </a:lnTo>
                      <a:lnTo>
                        <a:pt x="5" y="7"/>
                      </a:lnTo>
                      <a:lnTo>
                        <a:pt x="6" y="6"/>
                      </a:lnTo>
                      <a:lnTo>
                        <a:pt x="7" y="5"/>
                      </a:lnTo>
                      <a:lnTo>
                        <a:pt x="8" y="5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59" name="Freeform 89"/>
                <p:cNvSpPr>
                  <a:spLocks/>
                </p:cNvSpPr>
                <p:nvPr/>
              </p:nvSpPr>
              <p:spPr bwMode="auto">
                <a:xfrm>
                  <a:off x="2880" y="2724"/>
                  <a:ext cx="4" cy="7"/>
                </a:xfrm>
                <a:custGeom>
                  <a:avLst/>
                  <a:gdLst>
                    <a:gd name="T0" fmla="*/ 1 w 5"/>
                    <a:gd name="T1" fmla="*/ 1 h 10"/>
                    <a:gd name="T2" fmla="*/ 0 w 5"/>
                    <a:gd name="T3" fmla="*/ 1 h 10"/>
                    <a:gd name="T4" fmla="*/ 0 w 5"/>
                    <a:gd name="T5" fmla="*/ 1 h 10"/>
                    <a:gd name="T6" fmla="*/ 0 w 5"/>
                    <a:gd name="T7" fmla="*/ 1 h 10"/>
                    <a:gd name="T8" fmla="*/ 0 w 5"/>
                    <a:gd name="T9" fmla="*/ 2 h 10"/>
                    <a:gd name="T10" fmla="*/ 0 w 5"/>
                    <a:gd name="T11" fmla="*/ 3 h 10"/>
                    <a:gd name="T12" fmla="*/ 0 w 5"/>
                    <a:gd name="T13" fmla="*/ 4 h 10"/>
                    <a:gd name="T14" fmla="*/ 0 w 5"/>
                    <a:gd name="T15" fmla="*/ 4 h 10"/>
                    <a:gd name="T16" fmla="*/ 1 w 5"/>
                    <a:gd name="T17" fmla="*/ 4 h 10"/>
                    <a:gd name="T18" fmla="*/ 2 w 5"/>
                    <a:gd name="T19" fmla="*/ 4 h 10"/>
                    <a:gd name="T20" fmla="*/ 2 w 5"/>
                    <a:gd name="T21" fmla="*/ 4 h 10"/>
                    <a:gd name="T22" fmla="*/ 2 w 5"/>
                    <a:gd name="T23" fmla="*/ 4 h 10"/>
                    <a:gd name="T24" fmla="*/ 2 w 5"/>
                    <a:gd name="T25" fmla="*/ 4 h 10"/>
                    <a:gd name="T26" fmla="*/ 2 w 5"/>
                    <a:gd name="T27" fmla="*/ 3 h 10"/>
                    <a:gd name="T28" fmla="*/ 2 w 5"/>
                    <a:gd name="T29" fmla="*/ 2 h 10"/>
                    <a:gd name="T30" fmla="*/ 2 w 5"/>
                    <a:gd name="T31" fmla="*/ 1 h 10"/>
                    <a:gd name="T32" fmla="*/ 2 w 5"/>
                    <a:gd name="T33" fmla="*/ 1 h 10"/>
                    <a:gd name="T34" fmla="*/ 2 w 5"/>
                    <a:gd name="T35" fmla="*/ 0 h 10"/>
                    <a:gd name="T36" fmla="*/ 1 w 5"/>
                    <a:gd name="T37" fmla="*/ 1 h 1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"/>
                    <a:gd name="T58" fmla="*/ 0 h 10"/>
                    <a:gd name="T59" fmla="*/ 5 w 5"/>
                    <a:gd name="T60" fmla="*/ 10 h 1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" h="10">
                      <a:moveTo>
                        <a:pt x="1" y="1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3" y="8"/>
                      </a:lnTo>
                      <a:lnTo>
                        <a:pt x="4" y="7"/>
                      </a:lnTo>
                      <a:lnTo>
                        <a:pt x="3" y="7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60" name="Freeform 90"/>
                <p:cNvSpPr>
                  <a:spLocks/>
                </p:cNvSpPr>
                <p:nvPr/>
              </p:nvSpPr>
              <p:spPr bwMode="auto">
                <a:xfrm>
                  <a:off x="2835" y="2393"/>
                  <a:ext cx="7" cy="9"/>
                </a:xfrm>
                <a:custGeom>
                  <a:avLst/>
                  <a:gdLst>
                    <a:gd name="T0" fmla="*/ 0 w 9"/>
                    <a:gd name="T1" fmla="*/ 2 h 12"/>
                    <a:gd name="T2" fmla="*/ 1 w 9"/>
                    <a:gd name="T3" fmla="*/ 3 h 12"/>
                    <a:gd name="T4" fmla="*/ 2 w 9"/>
                    <a:gd name="T5" fmla="*/ 4 h 12"/>
                    <a:gd name="T6" fmla="*/ 2 w 9"/>
                    <a:gd name="T7" fmla="*/ 4 h 12"/>
                    <a:gd name="T8" fmla="*/ 2 w 9"/>
                    <a:gd name="T9" fmla="*/ 5 h 12"/>
                    <a:gd name="T10" fmla="*/ 2 w 9"/>
                    <a:gd name="T11" fmla="*/ 6 h 12"/>
                    <a:gd name="T12" fmla="*/ 2 w 9"/>
                    <a:gd name="T13" fmla="*/ 6 h 12"/>
                    <a:gd name="T14" fmla="*/ 2 w 9"/>
                    <a:gd name="T15" fmla="*/ 6 h 12"/>
                    <a:gd name="T16" fmla="*/ 3 w 9"/>
                    <a:gd name="T17" fmla="*/ 6 h 12"/>
                    <a:gd name="T18" fmla="*/ 4 w 9"/>
                    <a:gd name="T19" fmla="*/ 6 h 12"/>
                    <a:gd name="T20" fmla="*/ 4 w 9"/>
                    <a:gd name="T21" fmla="*/ 5 h 12"/>
                    <a:gd name="T22" fmla="*/ 4 w 9"/>
                    <a:gd name="T23" fmla="*/ 4 h 12"/>
                    <a:gd name="T24" fmla="*/ 5 w 9"/>
                    <a:gd name="T25" fmla="*/ 4 h 12"/>
                    <a:gd name="T26" fmla="*/ 5 w 9"/>
                    <a:gd name="T27" fmla="*/ 3 h 12"/>
                    <a:gd name="T28" fmla="*/ 5 w 9"/>
                    <a:gd name="T29" fmla="*/ 2 h 12"/>
                    <a:gd name="T30" fmla="*/ 5 w 9"/>
                    <a:gd name="T31" fmla="*/ 2 h 12"/>
                    <a:gd name="T32" fmla="*/ 4 w 9"/>
                    <a:gd name="T33" fmla="*/ 1 h 12"/>
                    <a:gd name="T34" fmla="*/ 4 w 9"/>
                    <a:gd name="T35" fmla="*/ 0 h 12"/>
                    <a:gd name="T36" fmla="*/ 2 w 9"/>
                    <a:gd name="T37" fmla="*/ 1 h 12"/>
                    <a:gd name="T38" fmla="*/ 2 w 9"/>
                    <a:gd name="T39" fmla="*/ 2 h 12"/>
                    <a:gd name="T40" fmla="*/ 0 w 9"/>
                    <a:gd name="T41" fmla="*/ 2 h 1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"/>
                    <a:gd name="T64" fmla="*/ 0 h 12"/>
                    <a:gd name="T65" fmla="*/ 9 w 9"/>
                    <a:gd name="T66" fmla="*/ 12 h 1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" h="12">
                      <a:moveTo>
                        <a:pt x="0" y="4"/>
                      </a:moveTo>
                      <a:lnTo>
                        <a:pt x="1" y="5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4" y="11"/>
                      </a:lnTo>
                      <a:lnTo>
                        <a:pt x="5" y="10"/>
                      </a:lnTo>
                      <a:lnTo>
                        <a:pt x="6" y="10"/>
                      </a:lnTo>
                      <a:lnTo>
                        <a:pt x="7" y="9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8" y="5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2" y="3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61" name="Freeform 91"/>
                <p:cNvSpPr>
                  <a:spLocks/>
                </p:cNvSpPr>
                <p:nvPr/>
              </p:nvSpPr>
              <p:spPr bwMode="auto">
                <a:xfrm>
                  <a:off x="3235" y="3230"/>
                  <a:ext cx="14" cy="7"/>
                </a:xfrm>
                <a:custGeom>
                  <a:avLst/>
                  <a:gdLst>
                    <a:gd name="T0" fmla="*/ 1 w 228"/>
                    <a:gd name="T1" fmla="*/ 0 h 133"/>
                    <a:gd name="T2" fmla="*/ 1 w 228"/>
                    <a:gd name="T3" fmla="*/ 0 h 133"/>
                    <a:gd name="T4" fmla="*/ 1 w 228"/>
                    <a:gd name="T5" fmla="*/ 0 h 133"/>
                    <a:gd name="T6" fmla="*/ 1 w 228"/>
                    <a:gd name="T7" fmla="*/ 0 h 133"/>
                    <a:gd name="T8" fmla="*/ 1 w 228"/>
                    <a:gd name="T9" fmla="*/ 0 h 133"/>
                    <a:gd name="T10" fmla="*/ 1 w 228"/>
                    <a:gd name="T11" fmla="*/ 0 h 133"/>
                    <a:gd name="T12" fmla="*/ 1 w 228"/>
                    <a:gd name="T13" fmla="*/ 0 h 133"/>
                    <a:gd name="T14" fmla="*/ 0 w 228"/>
                    <a:gd name="T15" fmla="*/ 0 h 133"/>
                    <a:gd name="T16" fmla="*/ 0 w 228"/>
                    <a:gd name="T17" fmla="*/ 0 h 133"/>
                    <a:gd name="T18" fmla="*/ 0 w 228"/>
                    <a:gd name="T19" fmla="*/ 0 h 133"/>
                    <a:gd name="T20" fmla="*/ 0 w 228"/>
                    <a:gd name="T21" fmla="*/ 0 h 133"/>
                    <a:gd name="T22" fmla="*/ 0 w 228"/>
                    <a:gd name="T23" fmla="*/ 0 h 133"/>
                    <a:gd name="T24" fmla="*/ 0 w 228"/>
                    <a:gd name="T25" fmla="*/ 0 h 133"/>
                    <a:gd name="T26" fmla="*/ 0 w 228"/>
                    <a:gd name="T27" fmla="*/ 0 h 133"/>
                    <a:gd name="T28" fmla="*/ 0 w 228"/>
                    <a:gd name="T29" fmla="*/ 0 h 133"/>
                    <a:gd name="T30" fmla="*/ 0 w 228"/>
                    <a:gd name="T31" fmla="*/ 0 h 133"/>
                    <a:gd name="T32" fmla="*/ 0 w 228"/>
                    <a:gd name="T33" fmla="*/ 0 h 133"/>
                    <a:gd name="T34" fmla="*/ 0 w 228"/>
                    <a:gd name="T35" fmla="*/ 0 h 133"/>
                    <a:gd name="T36" fmla="*/ 0 w 228"/>
                    <a:gd name="T37" fmla="*/ 0 h 133"/>
                    <a:gd name="T38" fmla="*/ 0 w 228"/>
                    <a:gd name="T39" fmla="*/ 0 h 133"/>
                    <a:gd name="T40" fmla="*/ 0 w 228"/>
                    <a:gd name="T41" fmla="*/ 0 h 133"/>
                    <a:gd name="T42" fmla="*/ 0 w 228"/>
                    <a:gd name="T43" fmla="*/ 0 h 133"/>
                    <a:gd name="T44" fmla="*/ 0 w 228"/>
                    <a:gd name="T45" fmla="*/ 0 h 133"/>
                    <a:gd name="T46" fmla="*/ 0 w 228"/>
                    <a:gd name="T47" fmla="*/ 0 h 133"/>
                    <a:gd name="T48" fmla="*/ 0 w 228"/>
                    <a:gd name="T49" fmla="*/ 0 h 133"/>
                    <a:gd name="T50" fmla="*/ 0 w 228"/>
                    <a:gd name="T51" fmla="*/ 0 h 133"/>
                    <a:gd name="T52" fmla="*/ 0 w 228"/>
                    <a:gd name="T53" fmla="*/ 0 h 133"/>
                    <a:gd name="T54" fmla="*/ 0 w 228"/>
                    <a:gd name="T55" fmla="*/ 0 h 133"/>
                    <a:gd name="T56" fmla="*/ 1 w 228"/>
                    <a:gd name="T57" fmla="*/ 0 h 133"/>
                    <a:gd name="T58" fmla="*/ 1 w 228"/>
                    <a:gd name="T59" fmla="*/ 0 h 133"/>
                    <a:gd name="T60" fmla="*/ 1 w 228"/>
                    <a:gd name="T61" fmla="*/ 0 h 133"/>
                    <a:gd name="T62" fmla="*/ 1 w 228"/>
                    <a:gd name="T63" fmla="*/ 0 h 133"/>
                    <a:gd name="T64" fmla="*/ 1 w 228"/>
                    <a:gd name="T65" fmla="*/ 0 h 133"/>
                    <a:gd name="T66" fmla="*/ 1 w 228"/>
                    <a:gd name="T67" fmla="*/ 0 h 133"/>
                    <a:gd name="T68" fmla="*/ 1 w 228"/>
                    <a:gd name="T69" fmla="*/ 0 h 133"/>
                    <a:gd name="T70" fmla="*/ 1 w 228"/>
                    <a:gd name="T71" fmla="*/ 0 h 133"/>
                    <a:gd name="T72" fmla="*/ 1 w 228"/>
                    <a:gd name="T73" fmla="*/ 0 h 13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28"/>
                    <a:gd name="T112" fmla="*/ 0 h 133"/>
                    <a:gd name="T113" fmla="*/ 228 w 228"/>
                    <a:gd name="T114" fmla="*/ 133 h 13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28" h="133">
                      <a:moveTo>
                        <a:pt x="208" y="0"/>
                      </a:moveTo>
                      <a:lnTo>
                        <a:pt x="207" y="0"/>
                      </a:lnTo>
                      <a:lnTo>
                        <a:pt x="197" y="11"/>
                      </a:lnTo>
                      <a:lnTo>
                        <a:pt x="186" y="21"/>
                      </a:lnTo>
                      <a:lnTo>
                        <a:pt x="175" y="29"/>
                      </a:lnTo>
                      <a:lnTo>
                        <a:pt x="162" y="36"/>
                      </a:lnTo>
                      <a:lnTo>
                        <a:pt x="150" y="43"/>
                      </a:lnTo>
                      <a:lnTo>
                        <a:pt x="136" y="51"/>
                      </a:lnTo>
                      <a:lnTo>
                        <a:pt x="124" y="57"/>
                      </a:lnTo>
                      <a:lnTo>
                        <a:pt x="110" y="63"/>
                      </a:lnTo>
                      <a:lnTo>
                        <a:pt x="98" y="67"/>
                      </a:lnTo>
                      <a:lnTo>
                        <a:pt x="84" y="72"/>
                      </a:lnTo>
                      <a:lnTo>
                        <a:pt x="70" y="77"/>
                      </a:lnTo>
                      <a:lnTo>
                        <a:pt x="54" y="83"/>
                      </a:lnTo>
                      <a:lnTo>
                        <a:pt x="41" y="89"/>
                      </a:lnTo>
                      <a:lnTo>
                        <a:pt x="27" y="95"/>
                      </a:lnTo>
                      <a:lnTo>
                        <a:pt x="13" y="101"/>
                      </a:lnTo>
                      <a:lnTo>
                        <a:pt x="0" y="108"/>
                      </a:lnTo>
                      <a:lnTo>
                        <a:pt x="12" y="133"/>
                      </a:lnTo>
                      <a:lnTo>
                        <a:pt x="25" y="126"/>
                      </a:lnTo>
                      <a:lnTo>
                        <a:pt x="37" y="119"/>
                      </a:lnTo>
                      <a:lnTo>
                        <a:pt x="51" y="113"/>
                      </a:lnTo>
                      <a:lnTo>
                        <a:pt x="65" y="107"/>
                      </a:lnTo>
                      <a:lnTo>
                        <a:pt x="78" y="103"/>
                      </a:lnTo>
                      <a:lnTo>
                        <a:pt x="92" y="98"/>
                      </a:lnTo>
                      <a:lnTo>
                        <a:pt x="106" y="93"/>
                      </a:lnTo>
                      <a:lnTo>
                        <a:pt x="120" y="87"/>
                      </a:lnTo>
                      <a:lnTo>
                        <a:pt x="134" y="81"/>
                      </a:lnTo>
                      <a:lnTo>
                        <a:pt x="149" y="75"/>
                      </a:lnTo>
                      <a:lnTo>
                        <a:pt x="162" y="68"/>
                      </a:lnTo>
                      <a:lnTo>
                        <a:pt x="176" y="61"/>
                      </a:lnTo>
                      <a:lnTo>
                        <a:pt x="189" y="52"/>
                      </a:lnTo>
                      <a:lnTo>
                        <a:pt x="202" y="41"/>
                      </a:lnTo>
                      <a:lnTo>
                        <a:pt x="215" y="31"/>
                      </a:lnTo>
                      <a:lnTo>
                        <a:pt x="228" y="18"/>
                      </a:lnTo>
                      <a:lnTo>
                        <a:pt x="227" y="18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62" name="Freeform 92"/>
                <p:cNvSpPr>
                  <a:spLocks/>
                </p:cNvSpPr>
                <p:nvPr/>
              </p:nvSpPr>
              <p:spPr bwMode="auto">
                <a:xfrm>
                  <a:off x="3281" y="3190"/>
                  <a:ext cx="5" cy="6"/>
                </a:xfrm>
                <a:custGeom>
                  <a:avLst/>
                  <a:gdLst>
                    <a:gd name="T0" fmla="*/ 0 w 83"/>
                    <a:gd name="T1" fmla="*/ 0 h 123"/>
                    <a:gd name="T2" fmla="*/ 0 w 83"/>
                    <a:gd name="T3" fmla="*/ 0 h 123"/>
                    <a:gd name="T4" fmla="*/ 0 w 83"/>
                    <a:gd name="T5" fmla="*/ 0 h 123"/>
                    <a:gd name="T6" fmla="*/ 0 w 83"/>
                    <a:gd name="T7" fmla="*/ 0 h 123"/>
                    <a:gd name="T8" fmla="*/ 0 w 83"/>
                    <a:gd name="T9" fmla="*/ 0 h 123"/>
                    <a:gd name="T10" fmla="*/ 0 w 83"/>
                    <a:gd name="T11" fmla="*/ 0 h 123"/>
                    <a:gd name="T12" fmla="*/ 0 w 83"/>
                    <a:gd name="T13" fmla="*/ 0 h 123"/>
                    <a:gd name="T14" fmla="*/ 0 w 83"/>
                    <a:gd name="T15" fmla="*/ 0 h 123"/>
                    <a:gd name="T16" fmla="*/ 0 w 83"/>
                    <a:gd name="T17" fmla="*/ 0 h 123"/>
                    <a:gd name="T18" fmla="*/ 0 w 83"/>
                    <a:gd name="T19" fmla="*/ 0 h 123"/>
                    <a:gd name="T20" fmla="*/ 0 w 83"/>
                    <a:gd name="T21" fmla="*/ 0 h 123"/>
                    <a:gd name="T22" fmla="*/ 0 w 83"/>
                    <a:gd name="T23" fmla="*/ 0 h 123"/>
                    <a:gd name="T24" fmla="*/ 0 w 83"/>
                    <a:gd name="T25" fmla="*/ 0 h 123"/>
                    <a:gd name="T26" fmla="*/ 0 w 83"/>
                    <a:gd name="T27" fmla="*/ 0 h 123"/>
                    <a:gd name="T28" fmla="*/ 0 w 83"/>
                    <a:gd name="T29" fmla="*/ 0 h 123"/>
                    <a:gd name="T30" fmla="*/ 0 w 83"/>
                    <a:gd name="T31" fmla="*/ 0 h 123"/>
                    <a:gd name="T32" fmla="*/ 0 w 83"/>
                    <a:gd name="T33" fmla="*/ 0 h 123"/>
                    <a:gd name="T34" fmla="*/ 0 w 83"/>
                    <a:gd name="T35" fmla="*/ 0 h 123"/>
                    <a:gd name="T36" fmla="*/ 0 w 83"/>
                    <a:gd name="T37" fmla="*/ 0 h 123"/>
                    <a:gd name="T38" fmla="*/ 0 w 83"/>
                    <a:gd name="T39" fmla="*/ 0 h 123"/>
                    <a:gd name="T40" fmla="*/ 0 w 83"/>
                    <a:gd name="T41" fmla="*/ 0 h 12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3"/>
                    <a:gd name="T64" fmla="*/ 0 h 123"/>
                    <a:gd name="T65" fmla="*/ 83 w 83"/>
                    <a:gd name="T66" fmla="*/ 123 h 12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3" h="123">
                      <a:moveTo>
                        <a:pt x="59" y="0"/>
                      </a:moveTo>
                      <a:lnTo>
                        <a:pt x="59" y="0"/>
                      </a:lnTo>
                      <a:lnTo>
                        <a:pt x="50" y="15"/>
                      </a:lnTo>
                      <a:lnTo>
                        <a:pt x="42" y="30"/>
                      </a:lnTo>
                      <a:lnTo>
                        <a:pt x="34" y="45"/>
                      </a:lnTo>
                      <a:lnTo>
                        <a:pt x="27" y="60"/>
                      </a:lnTo>
                      <a:lnTo>
                        <a:pt x="19" y="74"/>
                      </a:lnTo>
                      <a:lnTo>
                        <a:pt x="12" y="88"/>
                      </a:lnTo>
                      <a:lnTo>
                        <a:pt x="6" y="102"/>
                      </a:lnTo>
                      <a:lnTo>
                        <a:pt x="0" y="115"/>
                      </a:lnTo>
                      <a:lnTo>
                        <a:pt x="26" y="123"/>
                      </a:lnTo>
                      <a:lnTo>
                        <a:pt x="30" y="112"/>
                      </a:lnTo>
                      <a:lnTo>
                        <a:pt x="36" y="100"/>
                      </a:lnTo>
                      <a:lnTo>
                        <a:pt x="43" y="86"/>
                      </a:lnTo>
                      <a:lnTo>
                        <a:pt x="51" y="72"/>
                      </a:lnTo>
                      <a:lnTo>
                        <a:pt x="59" y="58"/>
                      </a:lnTo>
                      <a:lnTo>
                        <a:pt x="67" y="42"/>
                      </a:lnTo>
                      <a:lnTo>
                        <a:pt x="75" y="27"/>
                      </a:lnTo>
                      <a:lnTo>
                        <a:pt x="83" y="12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63" name="Freeform 93"/>
                <p:cNvSpPr>
                  <a:spLocks/>
                </p:cNvSpPr>
                <p:nvPr/>
              </p:nvSpPr>
              <p:spPr bwMode="auto">
                <a:xfrm>
                  <a:off x="3293" y="3193"/>
                  <a:ext cx="2" cy="3"/>
                </a:xfrm>
                <a:custGeom>
                  <a:avLst/>
                  <a:gdLst>
                    <a:gd name="T0" fmla="*/ 0 w 34"/>
                    <a:gd name="T1" fmla="*/ 0 h 46"/>
                    <a:gd name="T2" fmla="*/ 0 w 34"/>
                    <a:gd name="T3" fmla="*/ 0 h 46"/>
                    <a:gd name="T4" fmla="*/ 0 w 34"/>
                    <a:gd name="T5" fmla="*/ 0 h 46"/>
                    <a:gd name="T6" fmla="*/ 0 w 34"/>
                    <a:gd name="T7" fmla="*/ 0 h 46"/>
                    <a:gd name="T8" fmla="*/ 0 w 34"/>
                    <a:gd name="T9" fmla="*/ 0 h 46"/>
                    <a:gd name="T10" fmla="*/ 0 w 34"/>
                    <a:gd name="T11" fmla="*/ 0 h 46"/>
                    <a:gd name="T12" fmla="*/ 0 w 34"/>
                    <a:gd name="T13" fmla="*/ 0 h 46"/>
                    <a:gd name="T14" fmla="*/ 0 w 34"/>
                    <a:gd name="T15" fmla="*/ 0 h 46"/>
                    <a:gd name="T16" fmla="*/ 0 w 34"/>
                    <a:gd name="T17" fmla="*/ 0 h 46"/>
                    <a:gd name="T18" fmla="*/ 0 w 34"/>
                    <a:gd name="T19" fmla="*/ 0 h 46"/>
                    <a:gd name="T20" fmla="*/ 0 w 34"/>
                    <a:gd name="T21" fmla="*/ 0 h 46"/>
                    <a:gd name="T22" fmla="*/ 0 w 34"/>
                    <a:gd name="T23" fmla="*/ 0 h 46"/>
                    <a:gd name="T24" fmla="*/ 0 w 34"/>
                    <a:gd name="T25" fmla="*/ 0 h 4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4"/>
                    <a:gd name="T40" fmla="*/ 0 h 46"/>
                    <a:gd name="T41" fmla="*/ 34 w 34"/>
                    <a:gd name="T42" fmla="*/ 46 h 4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" h="46">
                      <a:moveTo>
                        <a:pt x="33" y="28"/>
                      </a:moveTo>
                      <a:lnTo>
                        <a:pt x="34" y="28"/>
                      </a:lnTo>
                      <a:lnTo>
                        <a:pt x="33" y="25"/>
                      </a:lnTo>
                      <a:lnTo>
                        <a:pt x="31" y="19"/>
                      </a:lnTo>
                      <a:lnTo>
                        <a:pt x="29" y="10"/>
                      </a:lnTo>
                      <a:lnTo>
                        <a:pt x="25" y="0"/>
                      </a:lnTo>
                      <a:lnTo>
                        <a:pt x="0" y="12"/>
                      </a:lnTo>
                      <a:lnTo>
                        <a:pt x="2" y="18"/>
                      </a:lnTo>
                      <a:lnTo>
                        <a:pt x="4" y="25"/>
                      </a:lnTo>
                      <a:lnTo>
                        <a:pt x="6" y="35"/>
                      </a:lnTo>
                      <a:lnTo>
                        <a:pt x="13" y="46"/>
                      </a:lnTo>
                      <a:lnTo>
                        <a:pt x="14" y="46"/>
                      </a:lnTo>
                      <a:lnTo>
                        <a:pt x="33" y="2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64" name="Freeform 94"/>
                <p:cNvSpPr>
                  <a:spLocks/>
                </p:cNvSpPr>
                <p:nvPr/>
              </p:nvSpPr>
              <p:spPr bwMode="auto">
                <a:xfrm>
                  <a:off x="3308" y="3166"/>
                  <a:ext cx="6" cy="3"/>
                </a:xfrm>
                <a:custGeom>
                  <a:avLst/>
                  <a:gdLst>
                    <a:gd name="T0" fmla="*/ 0 w 96"/>
                    <a:gd name="T1" fmla="*/ 0 h 42"/>
                    <a:gd name="T2" fmla="*/ 0 w 96"/>
                    <a:gd name="T3" fmla="*/ 0 h 42"/>
                    <a:gd name="T4" fmla="*/ 0 w 96"/>
                    <a:gd name="T5" fmla="*/ 0 h 42"/>
                    <a:gd name="T6" fmla="*/ 0 w 96"/>
                    <a:gd name="T7" fmla="*/ 0 h 42"/>
                    <a:gd name="T8" fmla="*/ 0 w 96"/>
                    <a:gd name="T9" fmla="*/ 0 h 42"/>
                    <a:gd name="T10" fmla="*/ 0 w 96"/>
                    <a:gd name="T11" fmla="*/ 0 h 42"/>
                    <a:gd name="T12" fmla="*/ 0 w 96"/>
                    <a:gd name="T13" fmla="*/ 0 h 42"/>
                    <a:gd name="T14" fmla="*/ 0 w 96"/>
                    <a:gd name="T15" fmla="*/ 0 h 42"/>
                    <a:gd name="T16" fmla="*/ 0 w 96"/>
                    <a:gd name="T17" fmla="*/ 0 h 42"/>
                    <a:gd name="T18" fmla="*/ 0 w 96"/>
                    <a:gd name="T19" fmla="*/ 0 h 42"/>
                    <a:gd name="T20" fmla="*/ 0 w 96"/>
                    <a:gd name="T21" fmla="*/ 0 h 42"/>
                    <a:gd name="T22" fmla="*/ 0 w 96"/>
                    <a:gd name="T23" fmla="*/ 0 h 42"/>
                    <a:gd name="T24" fmla="*/ 0 w 96"/>
                    <a:gd name="T25" fmla="*/ 0 h 42"/>
                    <a:gd name="T26" fmla="*/ 0 w 96"/>
                    <a:gd name="T27" fmla="*/ 0 h 42"/>
                    <a:gd name="T28" fmla="*/ 0 w 96"/>
                    <a:gd name="T29" fmla="*/ 0 h 42"/>
                    <a:gd name="T30" fmla="*/ 0 w 96"/>
                    <a:gd name="T31" fmla="*/ 0 h 42"/>
                    <a:gd name="T32" fmla="*/ 0 w 96"/>
                    <a:gd name="T33" fmla="*/ 0 h 42"/>
                    <a:gd name="T34" fmla="*/ 0 w 96"/>
                    <a:gd name="T35" fmla="*/ 0 h 42"/>
                    <a:gd name="T36" fmla="*/ 0 w 96"/>
                    <a:gd name="T37" fmla="*/ 0 h 42"/>
                    <a:gd name="T38" fmla="*/ 0 w 96"/>
                    <a:gd name="T39" fmla="*/ 0 h 42"/>
                    <a:gd name="T40" fmla="*/ 0 w 96"/>
                    <a:gd name="T41" fmla="*/ 0 h 4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6"/>
                    <a:gd name="T64" fmla="*/ 0 h 42"/>
                    <a:gd name="T65" fmla="*/ 96 w 96"/>
                    <a:gd name="T66" fmla="*/ 42 h 4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6" h="42">
                      <a:moveTo>
                        <a:pt x="91" y="0"/>
                      </a:move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2" y="1"/>
                      </a:lnTo>
                      <a:lnTo>
                        <a:pt x="60" y="1"/>
                      </a:lnTo>
                      <a:lnTo>
                        <a:pt x="47" y="3"/>
                      </a:lnTo>
                      <a:lnTo>
                        <a:pt x="34" y="5"/>
                      </a:lnTo>
                      <a:lnTo>
                        <a:pt x="21" y="10"/>
                      </a:lnTo>
                      <a:lnTo>
                        <a:pt x="8" y="20"/>
                      </a:lnTo>
                      <a:lnTo>
                        <a:pt x="0" y="34"/>
                      </a:lnTo>
                      <a:lnTo>
                        <a:pt x="27" y="42"/>
                      </a:lnTo>
                      <a:lnTo>
                        <a:pt x="29" y="36"/>
                      </a:lnTo>
                      <a:lnTo>
                        <a:pt x="33" y="34"/>
                      </a:lnTo>
                      <a:lnTo>
                        <a:pt x="40" y="31"/>
                      </a:lnTo>
                      <a:lnTo>
                        <a:pt x="49" y="29"/>
                      </a:lnTo>
                      <a:lnTo>
                        <a:pt x="60" y="29"/>
                      </a:lnTo>
                      <a:lnTo>
                        <a:pt x="72" y="29"/>
                      </a:lnTo>
                      <a:lnTo>
                        <a:pt x="84" y="27"/>
                      </a:lnTo>
                      <a:lnTo>
                        <a:pt x="96" y="26"/>
                      </a:lnTo>
                      <a:lnTo>
                        <a:pt x="91" y="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65" name="Freeform 95"/>
                <p:cNvSpPr>
                  <a:spLocks/>
                </p:cNvSpPr>
                <p:nvPr/>
              </p:nvSpPr>
              <p:spPr bwMode="auto">
                <a:xfrm>
                  <a:off x="3374" y="3139"/>
                  <a:ext cx="5" cy="2"/>
                </a:xfrm>
                <a:custGeom>
                  <a:avLst/>
                  <a:gdLst>
                    <a:gd name="T0" fmla="*/ 0 w 81"/>
                    <a:gd name="T1" fmla="*/ 0 h 40"/>
                    <a:gd name="T2" fmla="*/ 0 w 81"/>
                    <a:gd name="T3" fmla="*/ 0 h 40"/>
                    <a:gd name="T4" fmla="*/ 0 w 81"/>
                    <a:gd name="T5" fmla="*/ 0 h 40"/>
                    <a:gd name="T6" fmla="*/ 0 w 81"/>
                    <a:gd name="T7" fmla="*/ 0 h 40"/>
                    <a:gd name="T8" fmla="*/ 0 w 81"/>
                    <a:gd name="T9" fmla="*/ 0 h 40"/>
                    <a:gd name="T10" fmla="*/ 0 w 81"/>
                    <a:gd name="T11" fmla="*/ 0 h 40"/>
                    <a:gd name="T12" fmla="*/ 0 w 81"/>
                    <a:gd name="T13" fmla="*/ 0 h 40"/>
                    <a:gd name="T14" fmla="*/ 0 w 81"/>
                    <a:gd name="T15" fmla="*/ 0 h 40"/>
                    <a:gd name="T16" fmla="*/ 0 w 81"/>
                    <a:gd name="T17" fmla="*/ 0 h 40"/>
                    <a:gd name="T18" fmla="*/ 0 w 81"/>
                    <a:gd name="T19" fmla="*/ 0 h 40"/>
                    <a:gd name="T20" fmla="*/ 0 w 81"/>
                    <a:gd name="T21" fmla="*/ 0 h 40"/>
                    <a:gd name="T22" fmla="*/ 0 w 81"/>
                    <a:gd name="T23" fmla="*/ 0 h 40"/>
                    <a:gd name="T24" fmla="*/ 0 w 81"/>
                    <a:gd name="T25" fmla="*/ 0 h 40"/>
                    <a:gd name="T26" fmla="*/ 0 w 81"/>
                    <a:gd name="T27" fmla="*/ 0 h 40"/>
                    <a:gd name="T28" fmla="*/ 0 w 81"/>
                    <a:gd name="T29" fmla="*/ 0 h 40"/>
                    <a:gd name="T30" fmla="*/ 0 w 81"/>
                    <a:gd name="T31" fmla="*/ 0 h 40"/>
                    <a:gd name="T32" fmla="*/ 0 w 81"/>
                    <a:gd name="T33" fmla="*/ 0 h 40"/>
                    <a:gd name="T34" fmla="*/ 0 w 81"/>
                    <a:gd name="T35" fmla="*/ 0 h 40"/>
                    <a:gd name="T36" fmla="*/ 0 w 81"/>
                    <a:gd name="T37" fmla="*/ 0 h 40"/>
                    <a:gd name="T38" fmla="*/ 0 w 81"/>
                    <a:gd name="T39" fmla="*/ 0 h 40"/>
                    <a:gd name="T40" fmla="*/ 0 w 81"/>
                    <a:gd name="T41" fmla="*/ 0 h 4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1"/>
                    <a:gd name="T64" fmla="*/ 0 h 40"/>
                    <a:gd name="T65" fmla="*/ 81 w 81"/>
                    <a:gd name="T66" fmla="*/ 40 h 4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1" h="40">
                      <a:moveTo>
                        <a:pt x="58" y="0"/>
                      </a:moveTo>
                      <a:lnTo>
                        <a:pt x="58" y="0"/>
                      </a:lnTo>
                      <a:lnTo>
                        <a:pt x="53" y="7"/>
                      </a:lnTo>
                      <a:lnTo>
                        <a:pt x="49" y="10"/>
                      </a:lnTo>
                      <a:lnTo>
                        <a:pt x="43" y="11"/>
                      </a:lnTo>
                      <a:lnTo>
                        <a:pt x="37" y="12"/>
                      </a:lnTo>
                      <a:lnTo>
                        <a:pt x="29" y="11"/>
                      </a:lnTo>
                      <a:lnTo>
                        <a:pt x="20" y="11"/>
                      </a:lnTo>
                      <a:lnTo>
                        <a:pt x="10" y="13"/>
                      </a:lnTo>
                      <a:lnTo>
                        <a:pt x="0" y="16"/>
                      </a:lnTo>
                      <a:lnTo>
                        <a:pt x="10" y="40"/>
                      </a:lnTo>
                      <a:lnTo>
                        <a:pt x="14" y="39"/>
                      </a:lnTo>
                      <a:lnTo>
                        <a:pt x="20" y="39"/>
                      </a:lnTo>
                      <a:lnTo>
                        <a:pt x="29" y="39"/>
                      </a:lnTo>
                      <a:lnTo>
                        <a:pt x="37" y="38"/>
                      </a:lnTo>
                      <a:lnTo>
                        <a:pt x="47" y="37"/>
                      </a:lnTo>
                      <a:lnTo>
                        <a:pt x="59" y="34"/>
                      </a:lnTo>
                      <a:lnTo>
                        <a:pt x="71" y="27"/>
                      </a:lnTo>
                      <a:lnTo>
                        <a:pt x="81" y="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66" name="Freeform 96"/>
                <p:cNvSpPr>
                  <a:spLocks/>
                </p:cNvSpPr>
                <p:nvPr/>
              </p:nvSpPr>
              <p:spPr bwMode="auto">
                <a:xfrm>
                  <a:off x="3378" y="3138"/>
                  <a:ext cx="7" cy="3"/>
                </a:xfrm>
                <a:custGeom>
                  <a:avLst/>
                  <a:gdLst>
                    <a:gd name="T0" fmla="*/ 0 w 109"/>
                    <a:gd name="T1" fmla="*/ 0 h 57"/>
                    <a:gd name="T2" fmla="*/ 0 w 109"/>
                    <a:gd name="T3" fmla="*/ 0 h 57"/>
                    <a:gd name="T4" fmla="*/ 0 w 109"/>
                    <a:gd name="T5" fmla="*/ 0 h 57"/>
                    <a:gd name="T6" fmla="*/ 0 w 109"/>
                    <a:gd name="T7" fmla="*/ 0 h 57"/>
                    <a:gd name="T8" fmla="*/ 0 w 109"/>
                    <a:gd name="T9" fmla="*/ 0 h 57"/>
                    <a:gd name="T10" fmla="*/ 0 w 109"/>
                    <a:gd name="T11" fmla="*/ 0 h 57"/>
                    <a:gd name="T12" fmla="*/ 0 w 109"/>
                    <a:gd name="T13" fmla="*/ 0 h 57"/>
                    <a:gd name="T14" fmla="*/ 0 w 109"/>
                    <a:gd name="T15" fmla="*/ 0 h 57"/>
                    <a:gd name="T16" fmla="*/ 0 w 109"/>
                    <a:gd name="T17" fmla="*/ 0 h 57"/>
                    <a:gd name="T18" fmla="*/ 0 w 109"/>
                    <a:gd name="T19" fmla="*/ 0 h 57"/>
                    <a:gd name="T20" fmla="*/ 0 w 109"/>
                    <a:gd name="T21" fmla="*/ 0 h 57"/>
                    <a:gd name="T22" fmla="*/ 0 w 109"/>
                    <a:gd name="T23" fmla="*/ 0 h 57"/>
                    <a:gd name="T24" fmla="*/ 0 w 109"/>
                    <a:gd name="T25" fmla="*/ 0 h 57"/>
                    <a:gd name="T26" fmla="*/ 0 w 109"/>
                    <a:gd name="T27" fmla="*/ 0 h 57"/>
                    <a:gd name="T28" fmla="*/ 0 w 109"/>
                    <a:gd name="T29" fmla="*/ 0 h 57"/>
                    <a:gd name="T30" fmla="*/ 0 w 109"/>
                    <a:gd name="T31" fmla="*/ 0 h 57"/>
                    <a:gd name="T32" fmla="*/ 0 w 109"/>
                    <a:gd name="T33" fmla="*/ 0 h 57"/>
                    <a:gd name="T34" fmla="*/ 0 w 109"/>
                    <a:gd name="T35" fmla="*/ 0 h 57"/>
                    <a:gd name="T36" fmla="*/ 0 w 109"/>
                    <a:gd name="T37" fmla="*/ 0 h 57"/>
                    <a:gd name="T38" fmla="*/ 0 w 109"/>
                    <a:gd name="T39" fmla="*/ 0 h 57"/>
                    <a:gd name="T40" fmla="*/ 0 w 109"/>
                    <a:gd name="T41" fmla="*/ 0 h 5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9"/>
                    <a:gd name="T64" fmla="*/ 0 h 57"/>
                    <a:gd name="T65" fmla="*/ 109 w 109"/>
                    <a:gd name="T66" fmla="*/ 57 h 5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9" h="57">
                      <a:moveTo>
                        <a:pt x="109" y="30"/>
                      </a:moveTo>
                      <a:lnTo>
                        <a:pt x="109" y="30"/>
                      </a:lnTo>
                      <a:lnTo>
                        <a:pt x="98" y="26"/>
                      </a:lnTo>
                      <a:lnTo>
                        <a:pt x="85" y="21"/>
                      </a:lnTo>
                      <a:lnTo>
                        <a:pt x="72" y="15"/>
                      </a:lnTo>
                      <a:lnTo>
                        <a:pt x="59" y="9"/>
                      </a:lnTo>
                      <a:lnTo>
                        <a:pt x="46" y="5"/>
                      </a:lnTo>
                      <a:lnTo>
                        <a:pt x="32" y="2"/>
                      </a:lnTo>
                      <a:lnTo>
                        <a:pt x="17" y="0"/>
                      </a:lnTo>
                      <a:lnTo>
                        <a:pt x="0" y="3"/>
                      </a:lnTo>
                      <a:lnTo>
                        <a:pt x="4" y="29"/>
                      </a:lnTo>
                      <a:lnTo>
                        <a:pt x="17" y="28"/>
                      </a:lnTo>
                      <a:lnTo>
                        <a:pt x="28" y="28"/>
                      </a:lnTo>
                      <a:lnTo>
                        <a:pt x="40" y="31"/>
                      </a:lnTo>
                      <a:lnTo>
                        <a:pt x="51" y="36"/>
                      </a:lnTo>
                      <a:lnTo>
                        <a:pt x="62" y="40"/>
                      </a:lnTo>
                      <a:lnTo>
                        <a:pt x="75" y="46"/>
                      </a:lnTo>
                      <a:lnTo>
                        <a:pt x="87" y="51"/>
                      </a:lnTo>
                      <a:lnTo>
                        <a:pt x="101" y="57"/>
                      </a:lnTo>
                      <a:lnTo>
                        <a:pt x="109" y="3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67" name="Freeform 97"/>
                <p:cNvSpPr>
                  <a:spLocks/>
                </p:cNvSpPr>
                <p:nvPr/>
              </p:nvSpPr>
              <p:spPr bwMode="auto">
                <a:xfrm>
                  <a:off x="3393" y="3139"/>
                  <a:ext cx="16" cy="3"/>
                </a:xfrm>
                <a:custGeom>
                  <a:avLst/>
                  <a:gdLst>
                    <a:gd name="T0" fmla="*/ 1 w 271"/>
                    <a:gd name="T1" fmla="*/ 0 h 74"/>
                    <a:gd name="T2" fmla="*/ 1 w 271"/>
                    <a:gd name="T3" fmla="*/ 0 h 74"/>
                    <a:gd name="T4" fmla="*/ 1 w 271"/>
                    <a:gd name="T5" fmla="*/ 0 h 74"/>
                    <a:gd name="T6" fmla="*/ 1 w 271"/>
                    <a:gd name="T7" fmla="*/ 0 h 74"/>
                    <a:gd name="T8" fmla="*/ 1 w 271"/>
                    <a:gd name="T9" fmla="*/ 0 h 74"/>
                    <a:gd name="T10" fmla="*/ 1 w 271"/>
                    <a:gd name="T11" fmla="*/ 0 h 74"/>
                    <a:gd name="T12" fmla="*/ 1 w 271"/>
                    <a:gd name="T13" fmla="*/ 0 h 74"/>
                    <a:gd name="T14" fmla="*/ 1 w 271"/>
                    <a:gd name="T15" fmla="*/ 0 h 74"/>
                    <a:gd name="T16" fmla="*/ 1 w 271"/>
                    <a:gd name="T17" fmla="*/ 0 h 74"/>
                    <a:gd name="T18" fmla="*/ 0 w 271"/>
                    <a:gd name="T19" fmla="*/ 0 h 74"/>
                    <a:gd name="T20" fmla="*/ 0 w 271"/>
                    <a:gd name="T21" fmla="*/ 0 h 74"/>
                    <a:gd name="T22" fmla="*/ 0 w 271"/>
                    <a:gd name="T23" fmla="*/ 0 h 74"/>
                    <a:gd name="T24" fmla="*/ 0 w 271"/>
                    <a:gd name="T25" fmla="*/ 0 h 74"/>
                    <a:gd name="T26" fmla="*/ 0 w 271"/>
                    <a:gd name="T27" fmla="*/ 0 h 74"/>
                    <a:gd name="T28" fmla="*/ 0 w 271"/>
                    <a:gd name="T29" fmla="*/ 0 h 74"/>
                    <a:gd name="T30" fmla="*/ 0 w 271"/>
                    <a:gd name="T31" fmla="*/ 0 h 74"/>
                    <a:gd name="T32" fmla="*/ 0 w 271"/>
                    <a:gd name="T33" fmla="*/ 0 h 74"/>
                    <a:gd name="T34" fmla="*/ 0 w 271"/>
                    <a:gd name="T35" fmla="*/ 0 h 74"/>
                    <a:gd name="T36" fmla="*/ 0 w 271"/>
                    <a:gd name="T37" fmla="*/ 0 h 74"/>
                    <a:gd name="T38" fmla="*/ 0 w 271"/>
                    <a:gd name="T39" fmla="*/ 0 h 74"/>
                    <a:gd name="T40" fmla="*/ 0 w 271"/>
                    <a:gd name="T41" fmla="*/ 0 h 74"/>
                    <a:gd name="T42" fmla="*/ 0 w 271"/>
                    <a:gd name="T43" fmla="*/ 0 h 74"/>
                    <a:gd name="T44" fmla="*/ 0 w 271"/>
                    <a:gd name="T45" fmla="*/ 0 h 74"/>
                    <a:gd name="T46" fmla="*/ 0 w 271"/>
                    <a:gd name="T47" fmla="*/ 0 h 74"/>
                    <a:gd name="T48" fmla="*/ 0 w 271"/>
                    <a:gd name="T49" fmla="*/ 0 h 74"/>
                    <a:gd name="T50" fmla="*/ 0 w 271"/>
                    <a:gd name="T51" fmla="*/ 0 h 74"/>
                    <a:gd name="T52" fmla="*/ 0 w 271"/>
                    <a:gd name="T53" fmla="*/ 0 h 74"/>
                    <a:gd name="T54" fmla="*/ 1 w 271"/>
                    <a:gd name="T55" fmla="*/ 0 h 74"/>
                    <a:gd name="T56" fmla="*/ 1 w 271"/>
                    <a:gd name="T57" fmla="*/ 0 h 74"/>
                    <a:gd name="T58" fmla="*/ 1 w 271"/>
                    <a:gd name="T59" fmla="*/ 0 h 74"/>
                    <a:gd name="T60" fmla="*/ 1 w 271"/>
                    <a:gd name="T61" fmla="*/ 0 h 74"/>
                    <a:gd name="T62" fmla="*/ 1 w 271"/>
                    <a:gd name="T63" fmla="*/ 0 h 74"/>
                    <a:gd name="T64" fmla="*/ 1 w 271"/>
                    <a:gd name="T65" fmla="*/ 0 h 74"/>
                    <a:gd name="T66" fmla="*/ 1 w 271"/>
                    <a:gd name="T67" fmla="*/ 0 h 74"/>
                    <a:gd name="T68" fmla="*/ 1 w 271"/>
                    <a:gd name="T69" fmla="*/ 0 h 74"/>
                    <a:gd name="T70" fmla="*/ 1 w 271"/>
                    <a:gd name="T71" fmla="*/ 0 h 74"/>
                    <a:gd name="T72" fmla="*/ 1 w 271"/>
                    <a:gd name="T73" fmla="*/ 0 h 7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71"/>
                    <a:gd name="T112" fmla="*/ 0 h 74"/>
                    <a:gd name="T113" fmla="*/ 271 w 271"/>
                    <a:gd name="T114" fmla="*/ 74 h 7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71" h="74">
                      <a:moveTo>
                        <a:pt x="271" y="50"/>
                      </a:moveTo>
                      <a:lnTo>
                        <a:pt x="271" y="50"/>
                      </a:lnTo>
                      <a:lnTo>
                        <a:pt x="255" y="42"/>
                      </a:lnTo>
                      <a:lnTo>
                        <a:pt x="238" y="34"/>
                      </a:lnTo>
                      <a:lnTo>
                        <a:pt x="221" y="26"/>
                      </a:lnTo>
                      <a:lnTo>
                        <a:pt x="205" y="21"/>
                      </a:lnTo>
                      <a:lnTo>
                        <a:pt x="187" y="15"/>
                      </a:lnTo>
                      <a:lnTo>
                        <a:pt x="170" y="11"/>
                      </a:lnTo>
                      <a:lnTo>
                        <a:pt x="154" y="8"/>
                      </a:lnTo>
                      <a:lnTo>
                        <a:pt x="138" y="5"/>
                      </a:lnTo>
                      <a:lnTo>
                        <a:pt x="120" y="3"/>
                      </a:lnTo>
                      <a:lnTo>
                        <a:pt x="102" y="2"/>
                      </a:lnTo>
                      <a:lnTo>
                        <a:pt x="86" y="0"/>
                      </a:lnTo>
                      <a:lnTo>
                        <a:pt x="69" y="0"/>
                      </a:lnTo>
                      <a:lnTo>
                        <a:pt x="53" y="1"/>
                      </a:lnTo>
                      <a:lnTo>
                        <a:pt x="36" y="1"/>
                      </a:lnTo>
                      <a:lnTo>
                        <a:pt x="17" y="3"/>
                      </a:lnTo>
                      <a:lnTo>
                        <a:pt x="0" y="5"/>
                      </a:lnTo>
                      <a:lnTo>
                        <a:pt x="2" y="32"/>
                      </a:lnTo>
                      <a:lnTo>
                        <a:pt x="19" y="30"/>
                      </a:lnTo>
                      <a:lnTo>
                        <a:pt x="36" y="30"/>
                      </a:lnTo>
                      <a:lnTo>
                        <a:pt x="53" y="30"/>
                      </a:lnTo>
                      <a:lnTo>
                        <a:pt x="69" y="29"/>
                      </a:lnTo>
                      <a:lnTo>
                        <a:pt x="86" y="29"/>
                      </a:lnTo>
                      <a:lnTo>
                        <a:pt x="102" y="29"/>
                      </a:lnTo>
                      <a:lnTo>
                        <a:pt x="118" y="30"/>
                      </a:lnTo>
                      <a:lnTo>
                        <a:pt x="134" y="32"/>
                      </a:lnTo>
                      <a:lnTo>
                        <a:pt x="150" y="35"/>
                      </a:lnTo>
                      <a:lnTo>
                        <a:pt x="166" y="38"/>
                      </a:lnTo>
                      <a:lnTo>
                        <a:pt x="181" y="42"/>
                      </a:lnTo>
                      <a:lnTo>
                        <a:pt x="197" y="47"/>
                      </a:lnTo>
                      <a:lnTo>
                        <a:pt x="213" y="52"/>
                      </a:lnTo>
                      <a:lnTo>
                        <a:pt x="228" y="58"/>
                      </a:lnTo>
                      <a:lnTo>
                        <a:pt x="243" y="66"/>
                      </a:lnTo>
                      <a:lnTo>
                        <a:pt x="259" y="74"/>
                      </a:lnTo>
                      <a:lnTo>
                        <a:pt x="271" y="5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68" name="Freeform 98"/>
                <p:cNvSpPr>
                  <a:spLocks/>
                </p:cNvSpPr>
                <p:nvPr/>
              </p:nvSpPr>
              <p:spPr bwMode="auto">
                <a:xfrm>
                  <a:off x="3414" y="3140"/>
                  <a:ext cx="8" cy="4"/>
                </a:xfrm>
                <a:custGeom>
                  <a:avLst/>
                  <a:gdLst>
                    <a:gd name="T0" fmla="*/ 0 w 132"/>
                    <a:gd name="T1" fmla="*/ 0 h 70"/>
                    <a:gd name="T2" fmla="*/ 0 w 132"/>
                    <a:gd name="T3" fmla="*/ 0 h 70"/>
                    <a:gd name="T4" fmla="*/ 0 w 132"/>
                    <a:gd name="T5" fmla="*/ 0 h 70"/>
                    <a:gd name="T6" fmla="*/ 0 w 132"/>
                    <a:gd name="T7" fmla="*/ 0 h 70"/>
                    <a:gd name="T8" fmla="*/ 0 w 132"/>
                    <a:gd name="T9" fmla="*/ 0 h 70"/>
                    <a:gd name="T10" fmla="*/ 0 w 132"/>
                    <a:gd name="T11" fmla="*/ 0 h 70"/>
                    <a:gd name="T12" fmla="*/ 0 w 132"/>
                    <a:gd name="T13" fmla="*/ 0 h 70"/>
                    <a:gd name="T14" fmla="*/ 0 w 132"/>
                    <a:gd name="T15" fmla="*/ 0 h 70"/>
                    <a:gd name="T16" fmla="*/ 0 w 132"/>
                    <a:gd name="T17" fmla="*/ 0 h 70"/>
                    <a:gd name="T18" fmla="*/ 0 w 132"/>
                    <a:gd name="T19" fmla="*/ 0 h 70"/>
                    <a:gd name="T20" fmla="*/ 0 w 132"/>
                    <a:gd name="T21" fmla="*/ 0 h 70"/>
                    <a:gd name="T22" fmla="*/ 0 w 132"/>
                    <a:gd name="T23" fmla="*/ 0 h 70"/>
                    <a:gd name="T24" fmla="*/ 0 w 132"/>
                    <a:gd name="T25" fmla="*/ 0 h 70"/>
                    <a:gd name="T26" fmla="*/ 0 w 132"/>
                    <a:gd name="T27" fmla="*/ 0 h 70"/>
                    <a:gd name="T28" fmla="*/ 0 w 132"/>
                    <a:gd name="T29" fmla="*/ 0 h 70"/>
                    <a:gd name="T30" fmla="*/ 0 w 132"/>
                    <a:gd name="T31" fmla="*/ 0 h 70"/>
                    <a:gd name="T32" fmla="*/ 0 w 132"/>
                    <a:gd name="T33" fmla="*/ 0 h 70"/>
                    <a:gd name="T34" fmla="*/ 0 w 132"/>
                    <a:gd name="T35" fmla="*/ 0 h 70"/>
                    <a:gd name="T36" fmla="*/ 0 w 132"/>
                    <a:gd name="T37" fmla="*/ 0 h 70"/>
                    <a:gd name="T38" fmla="*/ 0 w 132"/>
                    <a:gd name="T39" fmla="*/ 0 h 70"/>
                    <a:gd name="T40" fmla="*/ 0 w 132"/>
                    <a:gd name="T41" fmla="*/ 0 h 7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32"/>
                    <a:gd name="T64" fmla="*/ 0 h 70"/>
                    <a:gd name="T65" fmla="*/ 132 w 132"/>
                    <a:gd name="T66" fmla="*/ 70 h 7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32" h="70">
                      <a:moveTo>
                        <a:pt x="132" y="30"/>
                      </a:moveTo>
                      <a:lnTo>
                        <a:pt x="132" y="30"/>
                      </a:lnTo>
                      <a:lnTo>
                        <a:pt x="116" y="10"/>
                      </a:lnTo>
                      <a:lnTo>
                        <a:pt x="96" y="0"/>
                      </a:lnTo>
                      <a:lnTo>
                        <a:pt x="75" y="1"/>
                      </a:lnTo>
                      <a:lnTo>
                        <a:pt x="57" y="9"/>
                      </a:lnTo>
                      <a:lnTo>
                        <a:pt x="41" y="19"/>
                      </a:lnTo>
                      <a:lnTo>
                        <a:pt x="26" y="30"/>
                      </a:lnTo>
                      <a:lnTo>
                        <a:pt x="12" y="39"/>
                      </a:lnTo>
                      <a:lnTo>
                        <a:pt x="0" y="44"/>
                      </a:lnTo>
                      <a:lnTo>
                        <a:pt x="6" y="70"/>
                      </a:lnTo>
                      <a:lnTo>
                        <a:pt x="24" y="63"/>
                      </a:lnTo>
                      <a:lnTo>
                        <a:pt x="40" y="52"/>
                      </a:lnTo>
                      <a:lnTo>
                        <a:pt x="55" y="41"/>
                      </a:lnTo>
                      <a:lnTo>
                        <a:pt x="69" y="33"/>
                      </a:lnTo>
                      <a:lnTo>
                        <a:pt x="82" y="27"/>
                      </a:lnTo>
                      <a:lnTo>
                        <a:pt x="92" y="26"/>
                      </a:lnTo>
                      <a:lnTo>
                        <a:pt x="98" y="30"/>
                      </a:lnTo>
                      <a:lnTo>
                        <a:pt x="108" y="42"/>
                      </a:lnTo>
                      <a:lnTo>
                        <a:pt x="132" y="3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69" name="Freeform 99"/>
                <p:cNvSpPr>
                  <a:spLocks/>
                </p:cNvSpPr>
                <p:nvPr/>
              </p:nvSpPr>
              <p:spPr bwMode="auto">
                <a:xfrm>
                  <a:off x="3420" y="3141"/>
                  <a:ext cx="4" cy="11"/>
                </a:xfrm>
                <a:custGeom>
                  <a:avLst/>
                  <a:gdLst>
                    <a:gd name="T0" fmla="*/ 0 w 63"/>
                    <a:gd name="T1" fmla="*/ 1 h 192"/>
                    <a:gd name="T2" fmla="*/ 0 w 63"/>
                    <a:gd name="T3" fmla="*/ 1 h 192"/>
                    <a:gd name="T4" fmla="*/ 0 w 63"/>
                    <a:gd name="T5" fmla="*/ 1 h 192"/>
                    <a:gd name="T6" fmla="*/ 0 w 63"/>
                    <a:gd name="T7" fmla="*/ 1 h 192"/>
                    <a:gd name="T8" fmla="*/ 0 w 63"/>
                    <a:gd name="T9" fmla="*/ 0 h 192"/>
                    <a:gd name="T10" fmla="*/ 0 w 63"/>
                    <a:gd name="T11" fmla="*/ 0 h 192"/>
                    <a:gd name="T12" fmla="*/ 0 w 63"/>
                    <a:gd name="T13" fmla="*/ 0 h 192"/>
                    <a:gd name="T14" fmla="*/ 0 w 63"/>
                    <a:gd name="T15" fmla="*/ 0 h 192"/>
                    <a:gd name="T16" fmla="*/ 0 w 63"/>
                    <a:gd name="T17" fmla="*/ 0 h 192"/>
                    <a:gd name="T18" fmla="*/ 0 w 63"/>
                    <a:gd name="T19" fmla="*/ 0 h 192"/>
                    <a:gd name="T20" fmla="*/ 0 w 63"/>
                    <a:gd name="T21" fmla="*/ 0 h 192"/>
                    <a:gd name="T22" fmla="*/ 0 w 63"/>
                    <a:gd name="T23" fmla="*/ 0 h 192"/>
                    <a:gd name="T24" fmla="*/ 0 w 63"/>
                    <a:gd name="T25" fmla="*/ 0 h 192"/>
                    <a:gd name="T26" fmla="*/ 0 w 63"/>
                    <a:gd name="T27" fmla="*/ 0 h 192"/>
                    <a:gd name="T28" fmla="*/ 0 w 63"/>
                    <a:gd name="T29" fmla="*/ 0 h 192"/>
                    <a:gd name="T30" fmla="*/ 0 w 63"/>
                    <a:gd name="T31" fmla="*/ 0 h 192"/>
                    <a:gd name="T32" fmla="*/ 0 w 63"/>
                    <a:gd name="T33" fmla="*/ 0 h 192"/>
                    <a:gd name="T34" fmla="*/ 0 w 63"/>
                    <a:gd name="T35" fmla="*/ 1 h 192"/>
                    <a:gd name="T36" fmla="*/ 0 w 63"/>
                    <a:gd name="T37" fmla="*/ 1 h 192"/>
                    <a:gd name="T38" fmla="*/ 0 w 63"/>
                    <a:gd name="T39" fmla="*/ 1 h 192"/>
                    <a:gd name="T40" fmla="*/ 0 w 63"/>
                    <a:gd name="T41" fmla="*/ 1 h 19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3"/>
                    <a:gd name="T64" fmla="*/ 0 h 192"/>
                    <a:gd name="T65" fmla="*/ 63 w 63"/>
                    <a:gd name="T66" fmla="*/ 192 h 19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3" h="192">
                      <a:moveTo>
                        <a:pt x="16" y="192"/>
                      </a:moveTo>
                      <a:lnTo>
                        <a:pt x="16" y="191"/>
                      </a:lnTo>
                      <a:lnTo>
                        <a:pt x="36" y="171"/>
                      </a:lnTo>
                      <a:lnTo>
                        <a:pt x="50" y="149"/>
                      </a:lnTo>
                      <a:lnTo>
                        <a:pt x="59" y="124"/>
                      </a:lnTo>
                      <a:lnTo>
                        <a:pt x="63" y="97"/>
                      </a:lnTo>
                      <a:lnTo>
                        <a:pt x="60" y="73"/>
                      </a:lnTo>
                      <a:lnTo>
                        <a:pt x="55" y="48"/>
                      </a:lnTo>
                      <a:lnTo>
                        <a:pt x="46" y="22"/>
                      </a:lnTo>
                      <a:lnTo>
                        <a:pt x="36" y="0"/>
                      </a:lnTo>
                      <a:lnTo>
                        <a:pt x="12" y="12"/>
                      </a:lnTo>
                      <a:lnTo>
                        <a:pt x="22" y="32"/>
                      </a:lnTo>
                      <a:lnTo>
                        <a:pt x="29" y="54"/>
                      </a:lnTo>
                      <a:lnTo>
                        <a:pt x="34" y="75"/>
                      </a:lnTo>
                      <a:lnTo>
                        <a:pt x="34" y="97"/>
                      </a:lnTo>
                      <a:lnTo>
                        <a:pt x="33" y="117"/>
                      </a:lnTo>
                      <a:lnTo>
                        <a:pt x="26" y="137"/>
                      </a:lnTo>
                      <a:lnTo>
                        <a:pt x="16" y="155"/>
                      </a:lnTo>
                      <a:lnTo>
                        <a:pt x="0" y="171"/>
                      </a:lnTo>
                      <a:lnTo>
                        <a:pt x="0" y="170"/>
                      </a:lnTo>
                      <a:lnTo>
                        <a:pt x="16" y="192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70" name="Freeform 100"/>
                <p:cNvSpPr>
                  <a:spLocks/>
                </p:cNvSpPr>
                <p:nvPr/>
              </p:nvSpPr>
              <p:spPr bwMode="auto">
                <a:xfrm>
                  <a:off x="3410" y="3152"/>
                  <a:ext cx="6" cy="14"/>
                </a:xfrm>
                <a:custGeom>
                  <a:avLst/>
                  <a:gdLst>
                    <a:gd name="T0" fmla="*/ 0 w 88"/>
                    <a:gd name="T1" fmla="*/ 1 h 247"/>
                    <a:gd name="T2" fmla="*/ 0 w 88"/>
                    <a:gd name="T3" fmla="*/ 1 h 247"/>
                    <a:gd name="T4" fmla="*/ 0 w 88"/>
                    <a:gd name="T5" fmla="*/ 1 h 247"/>
                    <a:gd name="T6" fmla="*/ 0 w 88"/>
                    <a:gd name="T7" fmla="*/ 1 h 247"/>
                    <a:gd name="T8" fmla="*/ 0 w 88"/>
                    <a:gd name="T9" fmla="*/ 1 h 247"/>
                    <a:gd name="T10" fmla="*/ 0 w 88"/>
                    <a:gd name="T11" fmla="*/ 0 h 247"/>
                    <a:gd name="T12" fmla="*/ 0 w 88"/>
                    <a:gd name="T13" fmla="*/ 0 h 247"/>
                    <a:gd name="T14" fmla="*/ 0 w 88"/>
                    <a:gd name="T15" fmla="*/ 0 h 247"/>
                    <a:gd name="T16" fmla="*/ 0 w 88"/>
                    <a:gd name="T17" fmla="*/ 0 h 247"/>
                    <a:gd name="T18" fmla="*/ 0 w 88"/>
                    <a:gd name="T19" fmla="*/ 0 h 247"/>
                    <a:gd name="T20" fmla="*/ 0 w 88"/>
                    <a:gd name="T21" fmla="*/ 0 h 247"/>
                    <a:gd name="T22" fmla="*/ 0 w 88"/>
                    <a:gd name="T23" fmla="*/ 0 h 247"/>
                    <a:gd name="T24" fmla="*/ 0 w 88"/>
                    <a:gd name="T25" fmla="*/ 0 h 247"/>
                    <a:gd name="T26" fmla="*/ 0 w 88"/>
                    <a:gd name="T27" fmla="*/ 0 h 247"/>
                    <a:gd name="T28" fmla="*/ 0 w 88"/>
                    <a:gd name="T29" fmla="*/ 0 h 247"/>
                    <a:gd name="T30" fmla="*/ 0 w 88"/>
                    <a:gd name="T31" fmla="*/ 1 h 247"/>
                    <a:gd name="T32" fmla="*/ 0 w 88"/>
                    <a:gd name="T33" fmla="*/ 1 h 247"/>
                    <a:gd name="T34" fmla="*/ 0 w 88"/>
                    <a:gd name="T35" fmla="*/ 1 h 247"/>
                    <a:gd name="T36" fmla="*/ 0 w 88"/>
                    <a:gd name="T37" fmla="*/ 1 h 247"/>
                    <a:gd name="T38" fmla="*/ 0 w 88"/>
                    <a:gd name="T39" fmla="*/ 1 h 247"/>
                    <a:gd name="T40" fmla="*/ 0 w 88"/>
                    <a:gd name="T41" fmla="*/ 1 h 2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8"/>
                    <a:gd name="T64" fmla="*/ 0 h 247"/>
                    <a:gd name="T65" fmla="*/ 88 w 88"/>
                    <a:gd name="T66" fmla="*/ 247 h 24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8" h="247">
                      <a:moveTo>
                        <a:pt x="22" y="247"/>
                      </a:moveTo>
                      <a:lnTo>
                        <a:pt x="22" y="247"/>
                      </a:lnTo>
                      <a:lnTo>
                        <a:pt x="38" y="216"/>
                      </a:lnTo>
                      <a:lnTo>
                        <a:pt x="49" y="185"/>
                      </a:lnTo>
                      <a:lnTo>
                        <a:pt x="57" y="154"/>
                      </a:lnTo>
                      <a:lnTo>
                        <a:pt x="61" y="123"/>
                      </a:lnTo>
                      <a:lnTo>
                        <a:pt x="65" y="95"/>
                      </a:lnTo>
                      <a:lnTo>
                        <a:pt x="70" y="66"/>
                      </a:lnTo>
                      <a:lnTo>
                        <a:pt x="78" y="38"/>
                      </a:lnTo>
                      <a:lnTo>
                        <a:pt x="88" y="13"/>
                      </a:lnTo>
                      <a:lnTo>
                        <a:pt x="64" y="0"/>
                      </a:lnTo>
                      <a:lnTo>
                        <a:pt x="51" y="30"/>
                      </a:lnTo>
                      <a:lnTo>
                        <a:pt x="43" y="60"/>
                      </a:lnTo>
                      <a:lnTo>
                        <a:pt x="38" y="91"/>
                      </a:lnTo>
                      <a:lnTo>
                        <a:pt x="34" y="121"/>
                      </a:lnTo>
                      <a:lnTo>
                        <a:pt x="30" y="150"/>
                      </a:lnTo>
                      <a:lnTo>
                        <a:pt x="23" y="179"/>
                      </a:lnTo>
                      <a:lnTo>
                        <a:pt x="14" y="206"/>
                      </a:lnTo>
                      <a:lnTo>
                        <a:pt x="0" y="232"/>
                      </a:lnTo>
                      <a:lnTo>
                        <a:pt x="22" y="247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71" name="Freeform 101"/>
                <p:cNvSpPr>
                  <a:spLocks/>
                </p:cNvSpPr>
                <p:nvPr/>
              </p:nvSpPr>
              <p:spPr bwMode="auto">
                <a:xfrm>
                  <a:off x="3409" y="3167"/>
                  <a:ext cx="6" cy="5"/>
                </a:xfrm>
                <a:custGeom>
                  <a:avLst/>
                  <a:gdLst>
                    <a:gd name="T0" fmla="*/ 0 w 117"/>
                    <a:gd name="T1" fmla="*/ 0 h 73"/>
                    <a:gd name="T2" fmla="*/ 0 w 117"/>
                    <a:gd name="T3" fmla="*/ 0 h 73"/>
                    <a:gd name="T4" fmla="*/ 0 w 117"/>
                    <a:gd name="T5" fmla="*/ 0 h 73"/>
                    <a:gd name="T6" fmla="*/ 0 w 117"/>
                    <a:gd name="T7" fmla="*/ 0 h 73"/>
                    <a:gd name="T8" fmla="*/ 0 w 117"/>
                    <a:gd name="T9" fmla="*/ 0 h 73"/>
                    <a:gd name="T10" fmla="*/ 0 w 117"/>
                    <a:gd name="T11" fmla="*/ 0 h 73"/>
                    <a:gd name="T12" fmla="*/ 0 w 117"/>
                    <a:gd name="T13" fmla="*/ 0 h 73"/>
                    <a:gd name="T14" fmla="*/ 0 w 117"/>
                    <a:gd name="T15" fmla="*/ 0 h 73"/>
                    <a:gd name="T16" fmla="*/ 0 w 117"/>
                    <a:gd name="T17" fmla="*/ 0 h 73"/>
                    <a:gd name="T18" fmla="*/ 0 w 117"/>
                    <a:gd name="T19" fmla="*/ 0 h 73"/>
                    <a:gd name="T20" fmla="*/ 0 w 117"/>
                    <a:gd name="T21" fmla="*/ 0 h 73"/>
                    <a:gd name="T22" fmla="*/ 0 w 117"/>
                    <a:gd name="T23" fmla="*/ 0 h 73"/>
                    <a:gd name="T24" fmla="*/ 0 w 117"/>
                    <a:gd name="T25" fmla="*/ 0 h 73"/>
                    <a:gd name="T26" fmla="*/ 0 w 117"/>
                    <a:gd name="T27" fmla="*/ 0 h 73"/>
                    <a:gd name="T28" fmla="*/ 0 w 117"/>
                    <a:gd name="T29" fmla="*/ 0 h 73"/>
                    <a:gd name="T30" fmla="*/ 0 w 117"/>
                    <a:gd name="T31" fmla="*/ 0 h 73"/>
                    <a:gd name="T32" fmla="*/ 0 w 117"/>
                    <a:gd name="T33" fmla="*/ 0 h 73"/>
                    <a:gd name="T34" fmla="*/ 0 w 117"/>
                    <a:gd name="T35" fmla="*/ 0 h 73"/>
                    <a:gd name="T36" fmla="*/ 0 w 117"/>
                    <a:gd name="T37" fmla="*/ 0 h 73"/>
                    <a:gd name="T38" fmla="*/ 0 w 117"/>
                    <a:gd name="T39" fmla="*/ 0 h 73"/>
                    <a:gd name="T40" fmla="*/ 0 w 117"/>
                    <a:gd name="T41" fmla="*/ 0 h 7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17"/>
                    <a:gd name="T64" fmla="*/ 0 h 73"/>
                    <a:gd name="T65" fmla="*/ 117 w 117"/>
                    <a:gd name="T66" fmla="*/ 73 h 7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17" h="73">
                      <a:moveTo>
                        <a:pt x="117" y="59"/>
                      </a:moveTo>
                      <a:lnTo>
                        <a:pt x="117" y="59"/>
                      </a:lnTo>
                      <a:lnTo>
                        <a:pt x="105" y="44"/>
                      </a:lnTo>
                      <a:lnTo>
                        <a:pt x="91" y="33"/>
                      </a:lnTo>
                      <a:lnTo>
                        <a:pt x="77" y="26"/>
                      </a:lnTo>
                      <a:lnTo>
                        <a:pt x="63" y="20"/>
                      </a:lnTo>
                      <a:lnTo>
                        <a:pt x="50" y="16"/>
                      </a:lnTo>
                      <a:lnTo>
                        <a:pt x="38" y="12"/>
                      </a:lnTo>
                      <a:lnTo>
                        <a:pt x="28" y="7"/>
                      </a:lnTo>
                      <a:lnTo>
                        <a:pt x="19" y="0"/>
                      </a:lnTo>
                      <a:lnTo>
                        <a:pt x="0" y="18"/>
                      </a:lnTo>
                      <a:lnTo>
                        <a:pt x="14" y="29"/>
                      </a:lnTo>
                      <a:lnTo>
                        <a:pt x="28" y="36"/>
                      </a:lnTo>
                      <a:lnTo>
                        <a:pt x="42" y="42"/>
                      </a:lnTo>
                      <a:lnTo>
                        <a:pt x="55" y="46"/>
                      </a:lnTo>
                      <a:lnTo>
                        <a:pt x="67" y="51"/>
                      </a:lnTo>
                      <a:lnTo>
                        <a:pt x="77" y="56"/>
                      </a:lnTo>
                      <a:lnTo>
                        <a:pt x="86" y="63"/>
                      </a:lnTo>
                      <a:lnTo>
                        <a:pt x="95" y="73"/>
                      </a:lnTo>
                      <a:lnTo>
                        <a:pt x="117" y="59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72" name="Freeform 102"/>
                <p:cNvSpPr>
                  <a:spLocks/>
                </p:cNvSpPr>
                <p:nvPr/>
              </p:nvSpPr>
              <p:spPr bwMode="auto">
                <a:xfrm>
                  <a:off x="3439" y="3185"/>
                  <a:ext cx="3" cy="5"/>
                </a:xfrm>
                <a:custGeom>
                  <a:avLst/>
                  <a:gdLst>
                    <a:gd name="T0" fmla="*/ 0 w 50"/>
                    <a:gd name="T1" fmla="*/ 0 h 84"/>
                    <a:gd name="T2" fmla="*/ 0 w 50"/>
                    <a:gd name="T3" fmla="*/ 0 h 84"/>
                    <a:gd name="T4" fmla="*/ 0 w 50"/>
                    <a:gd name="T5" fmla="*/ 0 h 84"/>
                    <a:gd name="T6" fmla="*/ 0 w 50"/>
                    <a:gd name="T7" fmla="*/ 0 h 84"/>
                    <a:gd name="T8" fmla="*/ 0 w 50"/>
                    <a:gd name="T9" fmla="*/ 0 h 84"/>
                    <a:gd name="T10" fmla="*/ 0 w 50"/>
                    <a:gd name="T11" fmla="*/ 0 h 84"/>
                    <a:gd name="T12" fmla="*/ 0 w 50"/>
                    <a:gd name="T13" fmla="*/ 0 h 84"/>
                    <a:gd name="T14" fmla="*/ 0 w 50"/>
                    <a:gd name="T15" fmla="*/ 0 h 84"/>
                    <a:gd name="T16" fmla="*/ 0 w 50"/>
                    <a:gd name="T17" fmla="*/ 0 h 84"/>
                    <a:gd name="T18" fmla="*/ 0 w 50"/>
                    <a:gd name="T19" fmla="*/ 0 h 84"/>
                    <a:gd name="T20" fmla="*/ 0 w 50"/>
                    <a:gd name="T21" fmla="*/ 0 h 84"/>
                    <a:gd name="T22" fmla="*/ 0 w 50"/>
                    <a:gd name="T23" fmla="*/ 0 h 84"/>
                    <a:gd name="T24" fmla="*/ 0 w 50"/>
                    <a:gd name="T25" fmla="*/ 0 h 84"/>
                    <a:gd name="T26" fmla="*/ 0 w 50"/>
                    <a:gd name="T27" fmla="*/ 0 h 84"/>
                    <a:gd name="T28" fmla="*/ 0 w 50"/>
                    <a:gd name="T29" fmla="*/ 0 h 84"/>
                    <a:gd name="T30" fmla="*/ 0 w 50"/>
                    <a:gd name="T31" fmla="*/ 0 h 84"/>
                    <a:gd name="T32" fmla="*/ 0 w 50"/>
                    <a:gd name="T33" fmla="*/ 0 h 84"/>
                    <a:gd name="T34" fmla="*/ 0 w 50"/>
                    <a:gd name="T35" fmla="*/ 0 h 84"/>
                    <a:gd name="T36" fmla="*/ 0 w 50"/>
                    <a:gd name="T37" fmla="*/ 0 h 84"/>
                    <a:gd name="T38" fmla="*/ 0 w 50"/>
                    <a:gd name="T39" fmla="*/ 0 h 84"/>
                    <a:gd name="T40" fmla="*/ 0 w 50"/>
                    <a:gd name="T41" fmla="*/ 0 h 8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0"/>
                    <a:gd name="T64" fmla="*/ 0 h 84"/>
                    <a:gd name="T65" fmla="*/ 50 w 50"/>
                    <a:gd name="T66" fmla="*/ 84 h 8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0" h="84">
                      <a:moveTo>
                        <a:pt x="50" y="58"/>
                      </a:moveTo>
                      <a:lnTo>
                        <a:pt x="50" y="58"/>
                      </a:lnTo>
                      <a:lnTo>
                        <a:pt x="47" y="56"/>
                      </a:lnTo>
                      <a:lnTo>
                        <a:pt x="44" y="52"/>
                      </a:lnTo>
                      <a:lnTo>
                        <a:pt x="41" y="48"/>
                      </a:lnTo>
                      <a:lnTo>
                        <a:pt x="39" y="40"/>
                      </a:lnTo>
                      <a:lnTo>
                        <a:pt x="36" y="31"/>
                      </a:lnTo>
                      <a:lnTo>
                        <a:pt x="33" y="22"/>
                      </a:lnTo>
                      <a:lnTo>
                        <a:pt x="28" y="10"/>
                      </a:lnTo>
                      <a:lnTo>
                        <a:pt x="22" y="0"/>
                      </a:lnTo>
                      <a:lnTo>
                        <a:pt x="0" y="16"/>
                      </a:lnTo>
                      <a:lnTo>
                        <a:pt x="4" y="22"/>
                      </a:lnTo>
                      <a:lnTo>
                        <a:pt x="7" y="30"/>
                      </a:lnTo>
                      <a:lnTo>
                        <a:pt x="10" y="39"/>
                      </a:lnTo>
                      <a:lnTo>
                        <a:pt x="13" y="48"/>
                      </a:lnTo>
                      <a:lnTo>
                        <a:pt x="17" y="59"/>
                      </a:lnTo>
                      <a:lnTo>
                        <a:pt x="22" y="69"/>
                      </a:lnTo>
                      <a:lnTo>
                        <a:pt x="31" y="78"/>
                      </a:lnTo>
                      <a:lnTo>
                        <a:pt x="42" y="84"/>
                      </a:lnTo>
                      <a:lnTo>
                        <a:pt x="50" y="5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73" name="Freeform 103"/>
                <p:cNvSpPr>
                  <a:spLocks/>
                </p:cNvSpPr>
                <p:nvPr/>
              </p:nvSpPr>
              <p:spPr bwMode="auto">
                <a:xfrm>
                  <a:off x="3451" y="3193"/>
                  <a:ext cx="7" cy="3"/>
                </a:xfrm>
                <a:custGeom>
                  <a:avLst/>
                  <a:gdLst>
                    <a:gd name="T0" fmla="*/ 0 w 106"/>
                    <a:gd name="T1" fmla="*/ 0 h 36"/>
                    <a:gd name="T2" fmla="*/ 0 w 106"/>
                    <a:gd name="T3" fmla="*/ 0 h 36"/>
                    <a:gd name="T4" fmla="*/ 0 w 106"/>
                    <a:gd name="T5" fmla="*/ 0 h 36"/>
                    <a:gd name="T6" fmla="*/ 0 w 106"/>
                    <a:gd name="T7" fmla="*/ 0 h 36"/>
                    <a:gd name="T8" fmla="*/ 0 w 106"/>
                    <a:gd name="T9" fmla="*/ 0 h 36"/>
                    <a:gd name="T10" fmla="*/ 0 w 106"/>
                    <a:gd name="T11" fmla="*/ 0 h 36"/>
                    <a:gd name="T12" fmla="*/ 0 w 106"/>
                    <a:gd name="T13" fmla="*/ 0 h 36"/>
                    <a:gd name="T14" fmla="*/ 0 w 106"/>
                    <a:gd name="T15" fmla="*/ 0 h 36"/>
                    <a:gd name="T16" fmla="*/ 0 w 106"/>
                    <a:gd name="T17" fmla="*/ 0 h 36"/>
                    <a:gd name="T18" fmla="*/ 0 w 106"/>
                    <a:gd name="T19" fmla="*/ 0 h 36"/>
                    <a:gd name="T20" fmla="*/ 0 w 106"/>
                    <a:gd name="T21" fmla="*/ 0 h 36"/>
                    <a:gd name="T22" fmla="*/ 0 w 106"/>
                    <a:gd name="T23" fmla="*/ 0 h 36"/>
                    <a:gd name="T24" fmla="*/ 0 w 106"/>
                    <a:gd name="T25" fmla="*/ 0 h 36"/>
                    <a:gd name="T26" fmla="*/ 0 w 106"/>
                    <a:gd name="T27" fmla="*/ 0 h 36"/>
                    <a:gd name="T28" fmla="*/ 0 w 106"/>
                    <a:gd name="T29" fmla="*/ 0 h 36"/>
                    <a:gd name="T30" fmla="*/ 0 w 106"/>
                    <a:gd name="T31" fmla="*/ 0 h 36"/>
                    <a:gd name="T32" fmla="*/ 0 w 106"/>
                    <a:gd name="T33" fmla="*/ 0 h 36"/>
                    <a:gd name="T34" fmla="*/ 0 w 106"/>
                    <a:gd name="T35" fmla="*/ 0 h 36"/>
                    <a:gd name="T36" fmla="*/ 0 w 106"/>
                    <a:gd name="T37" fmla="*/ 0 h 36"/>
                    <a:gd name="T38" fmla="*/ 0 w 106"/>
                    <a:gd name="T39" fmla="*/ 0 h 36"/>
                    <a:gd name="T40" fmla="*/ 0 w 106"/>
                    <a:gd name="T41" fmla="*/ 0 h 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6"/>
                    <a:gd name="T64" fmla="*/ 0 h 36"/>
                    <a:gd name="T65" fmla="*/ 106 w 106"/>
                    <a:gd name="T66" fmla="*/ 36 h 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6" h="36">
                      <a:moveTo>
                        <a:pt x="100" y="5"/>
                      </a:moveTo>
                      <a:lnTo>
                        <a:pt x="100" y="5"/>
                      </a:lnTo>
                      <a:lnTo>
                        <a:pt x="91" y="7"/>
                      </a:lnTo>
                      <a:lnTo>
                        <a:pt x="78" y="8"/>
                      </a:lnTo>
                      <a:lnTo>
                        <a:pt x="66" y="8"/>
                      </a:lnTo>
                      <a:lnTo>
                        <a:pt x="52" y="9"/>
                      </a:lnTo>
                      <a:lnTo>
                        <a:pt x="41" y="7"/>
                      </a:lnTo>
                      <a:lnTo>
                        <a:pt x="31" y="4"/>
                      </a:lnTo>
                      <a:lnTo>
                        <a:pt x="26" y="2"/>
                      </a:lnTo>
                      <a:lnTo>
                        <a:pt x="24" y="0"/>
                      </a:lnTo>
                      <a:lnTo>
                        <a:pt x="0" y="12"/>
                      </a:lnTo>
                      <a:lnTo>
                        <a:pt x="10" y="24"/>
                      </a:lnTo>
                      <a:lnTo>
                        <a:pt x="23" y="30"/>
                      </a:lnTo>
                      <a:lnTo>
                        <a:pt x="36" y="33"/>
                      </a:lnTo>
                      <a:lnTo>
                        <a:pt x="52" y="35"/>
                      </a:lnTo>
                      <a:lnTo>
                        <a:pt x="66" y="36"/>
                      </a:lnTo>
                      <a:lnTo>
                        <a:pt x="80" y="34"/>
                      </a:lnTo>
                      <a:lnTo>
                        <a:pt x="93" y="33"/>
                      </a:lnTo>
                      <a:lnTo>
                        <a:pt x="106" y="31"/>
                      </a:lnTo>
                      <a:lnTo>
                        <a:pt x="100" y="5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74" name="Freeform 104"/>
                <p:cNvSpPr>
                  <a:spLocks/>
                </p:cNvSpPr>
                <p:nvPr/>
              </p:nvSpPr>
              <p:spPr bwMode="auto">
                <a:xfrm>
                  <a:off x="3466" y="3149"/>
                  <a:ext cx="7" cy="7"/>
                </a:xfrm>
                <a:custGeom>
                  <a:avLst/>
                  <a:gdLst>
                    <a:gd name="T0" fmla="*/ 0 w 89"/>
                    <a:gd name="T1" fmla="*/ 0 h 139"/>
                    <a:gd name="T2" fmla="*/ 0 w 89"/>
                    <a:gd name="T3" fmla="*/ 0 h 139"/>
                    <a:gd name="T4" fmla="*/ 0 w 89"/>
                    <a:gd name="T5" fmla="*/ 0 h 139"/>
                    <a:gd name="T6" fmla="*/ 0 w 89"/>
                    <a:gd name="T7" fmla="*/ 0 h 139"/>
                    <a:gd name="T8" fmla="*/ 0 w 89"/>
                    <a:gd name="T9" fmla="*/ 0 h 139"/>
                    <a:gd name="T10" fmla="*/ 0 w 89"/>
                    <a:gd name="T11" fmla="*/ 0 h 139"/>
                    <a:gd name="T12" fmla="*/ 0 w 89"/>
                    <a:gd name="T13" fmla="*/ 0 h 139"/>
                    <a:gd name="T14" fmla="*/ 0 w 89"/>
                    <a:gd name="T15" fmla="*/ 0 h 139"/>
                    <a:gd name="T16" fmla="*/ 0 w 89"/>
                    <a:gd name="T17" fmla="*/ 0 h 139"/>
                    <a:gd name="T18" fmla="*/ 0 w 89"/>
                    <a:gd name="T19" fmla="*/ 0 h 139"/>
                    <a:gd name="T20" fmla="*/ 0 w 89"/>
                    <a:gd name="T21" fmla="*/ 0 h 139"/>
                    <a:gd name="T22" fmla="*/ 0 w 89"/>
                    <a:gd name="T23" fmla="*/ 0 h 139"/>
                    <a:gd name="T24" fmla="*/ 0 w 89"/>
                    <a:gd name="T25" fmla="*/ 0 h 139"/>
                    <a:gd name="T26" fmla="*/ 0 w 89"/>
                    <a:gd name="T27" fmla="*/ 0 h 139"/>
                    <a:gd name="T28" fmla="*/ 0 w 89"/>
                    <a:gd name="T29" fmla="*/ 0 h 139"/>
                    <a:gd name="T30" fmla="*/ 0 w 89"/>
                    <a:gd name="T31" fmla="*/ 0 h 139"/>
                    <a:gd name="T32" fmla="*/ 1 w 89"/>
                    <a:gd name="T33" fmla="*/ 0 h 139"/>
                    <a:gd name="T34" fmla="*/ 1 w 89"/>
                    <a:gd name="T35" fmla="*/ 0 h 139"/>
                    <a:gd name="T36" fmla="*/ 1 w 89"/>
                    <a:gd name="T37" fmla="*/ 0 h 139"/>
                    <a:gd name="T38" fmla="*/ 1 w 89"/>
                    <a:gd name="T39" fmla="*/ 0 h 139"/>
                    <a:gd name="T40" fmla="*/ 0 w 89"/>
                    <a:gd name="T41" fmla="*/ 0 h 13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9"/>
                    <a:gd name="T64" fmla="*/ 0 h 139"/>
                    <a:gd name="T65" fmla="*/ 89 w 89"/>
                    <a:gd name="T66" fmla="*/ 139 h 13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9" h="139">
                      <a:moveTo>
                        <a:pt x="60" y="6"/>
                      </a:moveTo>
                      <a:lnTo>
                        <a:pt x="60" y="5"/>
                      </a:lnTo>
                      <a:lnTo>
                        <a:pt x="61" y="24"/>
                      </a:lnTo>
                      <a:lnTo>
                        <a:pt x="59" y="40"/>
                      </a:lnTo>
                      <a:lnTo>
                        <a:pt x="54" y="53"/>
                      </a:lnTo>
                      <a:lnTo>
                        <a:pt x="46" y="67"/>
                      </a:lnTo>
                      <a:lnTo>
                        <a:pt x="37" y="81"/>
                      </a:lnTo>
                      <a:lnTo>
                        <a:pt x="24" y="93"/>
                      </a:lnTo>
                      <a:lnTo>
                        <a:pt x="11" y="109"/>
                      </a:lnTo>
                      <a:lnTo>
                        <a:pt x="0" y="125"/>
                      </a:lnTo>
                      <a:lnTo>
                        <a:pt x="22" y="139"/>
                      </a:lnTo>
                      <a:lnTo>
                        <a:pt x="34" y="125"/>
                      </a:lnTo>
                      <a:lnTo>
                        <a:pt x="45" y="111"/>
                      </a:lnTo>
                      <a:lnTo>
                        <a:pt x="57" y="97"/>
                      </a:lnTo>
                      <a:lnTo>
                        <a:pt x="68" y="82"/>
                      </a:lnTo>
                      <a:lnTo>
                        <a:pt x="78" y="65"/>
                      </a:lnTo>
                      <a:lnTo>
                        <a:pt x="85" y="46"/>
                      </a:lnTo>
                      <a:lnTo>
                        <a:pt x="89" y="24"/>
                      </a:lnTo>
                      <a:lnTo>
                        <a:pt x="86" y="1"/>
                      </a:lnTo>
                      <a:lnTo>
                        <a:pt x="86" y="0"/>
                      </a:lnTo>
                      <a:lnTo>
                        <a:pt x="60" y="6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75" name="Freeform 105"/>
                <p:cNvSpPr>
                  <a:spLocks/>
                </p:cNvSpPr>
                <p:nvPr/>
              </p:nvSpPr>
              <p:spPr bwMode="auto">
                <a:xfrm>
                  <a:off x="3472" y="3128"/>
                  <a:ext cx="6" cy="11"/>
                </a:xfrm>
                <a:custGeom>
                  <a:avLst/>
                  <a:gdLst>
                    <a:gd name="T0" fmla="*/ 0 w 98"/>
                    <a:gd name="T1" fmla="*/ 0 h 209"/>
                    <a:gd name="T2" fmla="*/ 0 w 98"/>
                    <a:gd name="T3" fmla="*/ 0 h 209"/>
                    <a:gd name="T4" fmla="*/ 0 w 98"/>
                    <a:gd name="T5" fmla="*/ 0 h 209"/>
                    <a:gd name="T6" fmla="*/ 0 w 98"/>
                    <a:gd name="T7" fmla="*/ 0 h 209"/>
                    <a:gd name="T8" fmla="*/ 0 w 98"/>
                    <a:gd name="T9" fmla="*/ 0 h 209"/>
                    <a:gd name="T10" fmla="*/ 0 w 98"/>
                    <a:gd name="T11" fmla="*/ 0 h 209"/>
                    <a:gd name="T12" fmla="*/ 0 w 98"/>
                    <a:gd name="T13" fmla="*/ 0 h 209"/>
                    <a:gd name="T14" fmla="*/ 0 w 98"/>
                    <a:gd name="T15" fmla="*/ 0 h 209"/>
                    <a:gd name="T16" fmla="*/ 0 w 98"/>
                    <a:gd name="T17" fmla="*/ 0 h 209"/>
                    <a:gd name="T18" fmla="*/ 0 w 98"/>
                    <a:gd name="T19" fmla="*/ 1 h 209"/>
                    <a:gd name="T20" fmla="*/ 0 w 98"/>
                    <a:gd name="T21" fmla="*/ 1 h 209"/>
                    <a:gd name="T22" fmla="*/ 0 w 98"/>
                    <a:gd name="T23" fmla="*/ 0 h 209"/>
                    <a:gd name="T24" fmla="*/ 0 w 98"/>
                    <a:gd name="T25" fmla="*/ 0 h 209"/>
                    <a:gd name="T26" fmla="*/ 0 w 98"/>
                    <a:gd name="T27" fmla="*/ 0 h 209"/>
                    <a:gd name="T28" fmla="*/ 0 w 98"/>
                    <a:gd name="T29" fmla="*/ 0 h 209"/>
                    <a:gd name="T30" fmla="*/ 0 w 98"/>
                    <a:gd name="T31" fmla="*/ 0 h 209"/>
                    <a:gd name="T32" fmla="*/ 0 w 98"/>
                    <a:gd name="T33" fmla="*/ 0 h 209"/>
                    <a:gd name="T34" fmla="*/ 0 w 98"/>
                    <a:gd name="T35" fmla="*/ 0 h 209"/>
                    <a:gd name="T36" fmla="*/ 0 w 98"/>
                    <a:gd name="T37" fmla="*/ 0 h 209"/>
                    <a:gd name="T38" fmla="*/ 0 w 98"/>
                    <a:gd name="T39" fmla="*/ 0 h 209"/>
                    <a:gd name="T40" fmla="*/ 0 w 98"/>
                    <a:gd name="T41" fmla="*/ 0 h 20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8"/>
                    <a:gd name="T64" fmla="*/ 0 h 209"/>
                    <a:gd name="T65" fmla="*/ 98 w 98"/>
                    <a:gd name="T66" fmla="*/ 209 h 20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8" h="209">
                      <a:moveTo>
                        <a:pt x="76" y="0"/>
                      </a:moveTo>
                      <a:lnTo>
                        <a:pt x="76" y="0"/>
                      </a:lnTo>
                      <a:lnTo>
                        <a:pt x="60" y="22"/>
                      </a:lnTo>
                      <a:lnTo>
                        <a:pt x="43" y="43"/>
                      </a:lnTo>
                      <a:lnTo>
                        <a:pt x="28" y="67"/>
                      </a:lnTo>
                      <a:lnTo>
                        <a:pt x="14" y="92"/>
                      </a:lnTo>
                      <a:lnTo>
                        <a:pt x="4" y="118"/>
                      </a:lnTo>
                      <a:lnTo>
                        <a:pt x="0" y="147"/>
                      </a:lnTo>
                      <a:lnTo>
                        <a:pt x="4" y="177"/>
                      </a:lnTo>
                      <a:lnTo>
                        <a:pt x="16" y="209"/>
                      </a:lnTo>
                      <a:lnTo>
                        <a:pt x="41" y="197"/>
                      </a:lnTo>
                      <a:lnTo>
                        <a:pt x="31" y="171"/>
                      </a:lnTo>
                      <a:lnTo>
                        <a:pt x="29" y="147"/>
                      </a:lnTo>
                      <a:lnTo>
                        <a:pt x="31" y="124"/>
                      </a:lnTo>
                      <a:lnTo>
                        <a:pt x="39" y="102"/>
                      </a:lnTo>
                      <a:lnTo>
                        <a:pt x="50" y="81"/>
                      </a:lnTo>
                      <a:lnTo>
                        <a:pt x="65" y="60"/>
                      </a:lnTo>
                      <a:lnTo>
                        <a:pt x="82" y="38"/>
                      </a:lnTo>
                      <a:lnTo>
                        <a:pt x="98" y="16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76" name="Freeform 106"/>
                <p:cNvSpPr>
                  <a:spLocks/>
                </p:cNvSpPr>
                <p:nvPr/>
              </p:nvSpPr>
              <p:spPr bwMode="auto">
                <a:xfrm>
                  <a:off x="3482" y="3135"/>
                  <a:ext cx="6" cy="14"/>
                </a:xfrm>
                <a:custGeom>
                  <a:avLst/>
                  <a:gdLst>
                    <a:gd name="T0" fmla="*/ 0 w 86"/>
                    <a:gd name="T1" fmla="*/ 1 h 236"/>
                    <a:gd name="T2" fmla="*/ 0 w 86"/>
                    <a:gd name="T3" fmla="*/ 1 h 236"/>
                    <a:gd name="T4" fmla="*/ 0 w 86"/>
                    <a:gd name="T5" fmla="*/ 1 h 236"/>
                    <a:gd name="T6" fmla="*/ 0 w 86"/>
                    <a:gd name="T7" fmla="*/ 1 h 236"/>
                    <a:gd name="T8" fmla="*/ 0 w 86"/>
                    <a:gd name="T9" fmla="*/ 1 h 236"/>
                    <a:gd name="T10" fmla="*/ 0 w 86"/>
                    <a:gd name="T11" fmla="*/ 0 h 236"/>
                    <a:gd name="T12" fmla="*/ 0 w 86"/>
                    <a:gd name="T13" fmla="*/ 0 h 236"/>
                    <a:gd name="T14" fmla="*/ 0 w 86"/>
                    <a:gd name="T15" fmla="*/ 0 h 236"/>
                    <a:gd name="T16" fmla="*/ 0 w 86"/>
                    <a:gd name="T17" fmla="*/ 0 h 236"/>
                    <a:gd name="T18" fmla="*/ 0 w 86"/>
                    <a:gd name="T19" fmla="*/ 0 h 236"/>
                    <a:gd name="T20" fmla="*/ 0 w 86"/>
                    <a:gd name="T21" fmla="*/ 0 h 236"/>
                    <a:gd name="T22" fmla="*/ 0 w 86"/>
                    <a:gd name="T23" fmla="*/ 0 h 236"/>
                    <a:gd name="T24" fmla="*/ 0 w 86"/>
                    <a:gd name="T25" fmla="*/ 0 h 236"/>
                    <a:gd name="T26" fmla="*/ 0 w 86"/>
                    <a:gd name="T27" fmla="*/ 0 h 236"/>
                    <a:gd name="T28" fmla="*/ 0 w 86"/>
                    <a:gd name="T29" fmla="*/ 0 h 236"/>
                    <a:gd name="T30" fmla="*/ 0 w 86"/>
                    <a:gd name="T31" fmla="*/ 1 h 236"/>
                    <a:gd name="T32" fmla="*/ 0 w 86"/>
                    <a:gd name="T33" fmla="*/ 1 h 236"/>
                    <a:gd name="T34" fmla="*/ 0 w 86"/>
                    <a:gd name="T35" fmla="*/ 1 h 236"/>
                    <a:gd name="T36" fmla="*/ 0 w 86"/>
                    <a:gd name="T37" fmla="*/ 1 h 236"/>
                    <a:gd name="T38" fmla="*/ 0 w 86"/>
                    <a:gd name="T39" fmla="*/ 1 h 236"/>
                    <a:gd name="T40" fmla="*/ 0 w 86"/>
                    <a:gd name="T41" fmla="*/ 1 h 2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6"/>
                    <a:gd name="T64" fmla="*/ 0 h 236"/>
                    <a:gd name="T65" fmla="*/ 86 w 86"/>
                    <a:gd name="T66" fmla="*/ 236 h 2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6" h="236">
                      <a:moveTo>
                        <a:pt x="86" y="236"/>
                      </a:moveTo>
                      <a:lnTo>
                        <a:pt x="86" y="236"/>
                      </a:lnTo>
                      <a:lnTo>
                        <a:pt x="83" y="203"/>
                      </a:lnTo>
                      <a:lnTo>
                        <a:pt x="77" y="173"/>
                      </a:lnTo>
                      <a:lnTo>
                        <a:pt x="69" y="144"/>
                      </a:lnTo>
                      <a:lnTo>
                        <a:pt x="60" y="114"/>
                      </a:lnTo>
                      <a:lnTo>
                        <a:pt x="50" y="86"/>
                      </a:lnTo>
                      <a:lnTo>
                        <a:pt x="40" y="57"/>
                      </a:lnTo>
                      <a:lnTo>
                        <a:pt x="33" y="28"/>
                      </a:lnTo>
                      <a:lnTo>
                        <a:pt x="27" y="0"/>
                      </a:lnTo>
                      <a:lnTo>
                        <a:pt x="0" y="2"/>
                      </a:lnTo>
                      <a:lnTo>
                        <a:pt x="6" y="34"/>
                      </a:lnTo>
                      <a:lnTo>
                        <a:pt x="13" y="64"/>
                      </a:lnTo>
                      <a:lnTo>
                        <a:pt x="24" y="94"/>
                      </a:lnTo>
                      <a:lnTo>
                        <a:pt x="34" y="122"/>
                      </a:lnTo>
                      <a:lnTo>
                        <a:pt x="43" y="150"/>
                      </a:lnTo>
                      <a:lnTo>
                        <a:pt x="51" y="179"/>
                      </a:lnTo>
                      <a:lnTo>
                        <a:pt x="57" y="207"/>
                      </a:lnTo>
                      <a:lnTo>
                        <a:pt x="60" y="236"/>
                      </a:lnTo>
                      <a:lnTo>
                        <a:pt x="86" y="236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77" name="Freeform 107"/>
                <p:cNvSpPr>
                  <a:spLocks/>
                </p:cNvSpPr>
                <p:nvPr/>
              </p:nvSpPr>
              <p:spPr bwMode="auto">
                <a:xfrm>
                  <a:off x="3490" y="3156"/>
                  <a:ext cx="7" cy="17"/>
                </a:xfrm>
                <a:custGeom>
                  <a:avLst/>
                  <a:gdLst>
                    <a:gd name="T0" fmla="*/ 0 w 117"/>
                    <a:gd name="T1" fmla="*/ 1 h 307"/>
                    <a:gd name="T2" fmla="*/ 0 w 117"/>
                    <a:gd name="T3" fmla="*/ 1 h 307"/>
                    <a:gd name="T4" fmla="*/ 0 w 117"/>
                    <a:gd name="T5" fmla="*/ 1 h 307"/>
                    <a:gd name="T6" fmla="*/ 0 w 117"/>
                    <a:gd name="T7" fmla="*/ 1 h 307"/>
                    <a:gd name="T8" fmla="*/ 0 w 117"/>
                    <a:gd name="T9" fmla="*/ 1 h 307"/>
                    <a:gd name="T10" fmla="*/ 0 w 117"/>
                    <a:gd name="T11" fmla="*/ 0 h 307"/>
                    <a:gd name="T12" fmla="*/ 0 w 117"/>
                    <a:gd name="T13" fmla="*/ 0 h 307"/>
                    <a:gd name="T14" fmla="*/ 0 w 117"/>
                    <a:gd name="T15" fmla="*/ 0 h 307"/>
                    <a:gd name="T16" fmla="*/ 0 w 117"/>
                    <a:gd name="T17" fmla="*/ 0 h 307"/>
                    <a:gd name="T18" fmla="*/ 0 w 117"/>
                    <a:gd name="T19" fmla="*/ 0 h 307"/>
                    <a:gd name="T20" fmla="*/ 0 w 117"/>
                    <a:gd name="T21" fmla="*/ 0 h 307"/>
                    <a:gd name="T22" fmla="*/ 0 w 117"/>
                    <a:gd name="T23" fmla="*/ 0 h 307"/>
                    <a:gd name="T24" fmla="*/ 0 w 117"/>
                    <a:gd name="T25" fmla="*/ 0 h 307"/>
                    <a:gd name="T26" fmla="*/ 0 w 117"/>
                    <a:gd name="T27" fmla="*/ 0 h 307"/>
                    <a:gd name="T28" fmla="*/ 0 w 117"/>
                    <a:gd name="T29" fmla="*/ 0 h 307"/>
                    <a:gd name="T30" fmla="*/ 0 w 117"/>
                    <a:gd name="T31" fmla="*/ 1 h 307"/>
                    <a:gd name="T32" fmla="*/ 0 w 117"/>
                    <a:gd name="T33" fmla="*/ 1 h 307"/>
                    <a:gd name="T34" fmla="*/ 0 w 117"/>
                    <a:gd name="T35" fmla="*/ 1 h 307"/>
                    <a:gd name="T36" fmla="*/ 0 w 117"/>
                    <a:gd name="T37" fmla="*/ 1 h 307"/>
                    <a:gd name="T38" fmla="*/ 0 w 117"/>
                    <a:gd name="T39" fmla="*/ 1 h 307"/>
                    <a:gd name="T40" fmla="*/ 0 w 117"/>
                    <a:gd name="T41" fmla="*/ 1 h 30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17"/>
                    <a:gd name="T64" fmla="*/ 0 h 307"/>
                    <a:gd name="T65" fmla="*/ 117 w 117"/>
                    <a:gd name="T66" fmla="*/ 307 h 30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17" h="307">
                      <a:moveTo>
                        <a:pt x="117" y="295"/>
                      </a:moveTo>
                      <a:lnTo>
                        <a:pt x="117" y="295"/>
                      </a:lnTo>
                      <a:lnTo>
                        <a:pt x="100" y="262"/>
                      </a:lnTo>
                      <a:lnTo>
                        <a:pt x="86" y="225"/>
                      </a:lnTo>
                      <a:lnTo>
                        <a:pt x="73" y="190"/>
                      </a:lnTo>
                      <a:lnTo>
                        <a:pt x="61" y="153"/>
                      </a:lnTo>
                      <a:lnTo>
                        <a:pt x="49" y="116"/>
                      </a:lnTo>
                      <a:lnTo>
                        <a:pt x="40" y="77"/>
                      </a:lnTo>
                      <a:lnTo>
                        <a:pt x="32" y="39"/>
                      </a:lnTo>
                      <a:lnTo>
                        <a:pt x="26" y="0"/>
                      </a:lnTo>
                      <a:lnTo>
                        <a:pt x="0" y="2"/>
                      </a:lnTo>
                      <a:lnTo>
                        <a:pt x="6" y="43"/>
                      </a:lnTo>
                      <a:lnTo>
                        <a:pt x="14" y="83"/>
                      </a:lnTo>
                      <a:lnTo>
                        <a:pt x="23" y="122"/>
                      </a:lnTo>
                      <a:lnTo>
                        <a:pt x="34" y="161"/>
                      </a:lnTo>
                      <a:lnTo>
                        <a:pt x="46" y="198"/>
                      </a:lnTo>
                      <a:lnTo>
                        <a:pt x="60" y="235"/>
                      </a:lnTo>
                      <a:lnTo>
                        <a:pt x="76" y="272"/>
                      </a:lnTo>
                      <a:lnTo>
                        <a:pt x="93" y="307"/>
                      </a:lnTo>
                      <a:lnTo>
                        <a:pt x="117" y="295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78" name="Freeform 108"/>
                <p:cNvSpPr>
                  <a:spLocks/>
                </p:cNvSpPr>
                <p:nvPr/>
              </p:nvSpPr>
              <p:spPr bwMode="auto">
                <a:xfrm>
                  <a:off x="3510" y="3190"/>
                  <a:ext cx="4" cy="10"/>
                </a:xfrm>
                <a:custGeom>
                  <a:avLst/>
                  <a:gdLst>
                    <a:gd name="T0" fmla="*/ 0 w 59"/>
                    <a:gd name="T1" fmla="*/ 1 h 186"/>
                    <a:gd name="T2" fmla="*/ 0 w 59"/>
                    <a:gd name="T3" fmla="*/ 1 h 186"/>
                    <a:gd name="T4" fmla="*/ 0 w 59"/>
                    <a:gd name="T5" fmla="*/ 0 h 186"/>
                    <a:gd name="T6" fmla="*/ 0 w 59"/>
                    <a:gd name="T7" fmla="*/ 0 h 186"/>
                    <a:gd name="T8" fmla="*/ 0 w 59"/>
                    <a:gd name="T9" fmla="*/ 0 h 186"/>
                    <a:gd name="T10" fmla="*/ 0 w 59"/>
                    <a:gd name="T11" fmla="*/ 0 h 186"/>
                    <a:gd name="T12" fmla="*/ 0 w 59"/>
                    <a:gd name="T13" fmla="*/ 0 h 186"/>
                    <a:gd name="T14" fmla="*/ 0 w 59"/>
                    <a:gd name="T15" fmla="*/ 0 h 186"/>
                    <a:gd name="T16" fmla="*/ 0 w 59"/>
                    <a:gd name="T17" fmla="*/ 0 h 186"/>
                    <a:gd name="T18" fmla="*/ 0 w 59"/>
                    <a:gd name="T19" fmla="*/ 0 h 186"/>
                    <a:gd name="T20" fmla="*/ 0 w 59"/>
                    <a:gd name="T21" fmla="*/ 0 h 186"/>
                    <a:gd name="T22" fmla="*/ 0 w 59"/>
                    <a:gd name="T23" fmla="*/ 0 h 186"/>
                    <a:gd name="T24" fmla="*/ 0 w 59"/>
                    <a:gd name="T25" fmla="*/ 0 h 186"/>
                    <a:gd name="T26" fmla="*/ 0 w 59"/>
                    <a:gd name="T27" fmla="*/ 0 h 186"/>
                    <a:gd name="T28" fmla="*/ 0 w 59"/>
                    <a:gd name="T29" fmla="*/ 0 h 186"/>
                    <a:gd name="T30" fmla="*/ 0 w 59"/>
                    <a:gd name="T31" fmla="*/ 0 h 186"/>
                    <a:gd name="T32" fmla="*/ 0 w 59"/>
                    <a:gd name="T33" fmla="*/ 0 h 186"/>
                    <a:gd name="T34" fmla="*/ 0 w 59"/>
                    <a:gd name="T35" fmla="*/ 0 h 186"/>
                    <a:gd name="T36" fmla="*/ 0 w 59"/>
                    <a:gd name="T37" fmla="*/ 1 h 186"/>
                    <a:gd name="T38" fmla="*/ 0 w 59"/>
                    <a:gd name="T39" fmla="*/ 1 h 186"/>
                    <a:gd name="T40" fmla="*/ 0 w 59"/>
                    <a:gd name="T41" fmla="*/ 1 h 18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9"/>
                    <a:gd name="T64" fmla="*/ 0 h 186"/>
                    <a:gd name="T65" fmla="*/ 59 w 59"/>
                    <a:gd name="T66" fmla="*/ 186 h 18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9" h="186">
                      <a:moveTo>
                        <a:pt x="51" y="186"/>
                      </a:moveTo>
                      <a:lnTo>
                        <a:pt x="51" y="185"/>
                      </a:lnTo>
                      <a:lnTo>
                        <a:pt x="54" y="162"/>
                      </a:lnTo>
                      <a:lnTo>
                        <a:pt x="57" y="138"/>
                      </a:lnTo>
                      <a:lnTo>
                        <a:pt x="59" y="113"/>
                      </a:lnTo>
                      <a:lnTo>
                        <a:pt x="58" y="90"/>
                      </a:lnTo>
                      <a:lnTo>
                        <a:pt x="56" y="66"/>
                      </a:lnTo>
                      <a:lnTo>
                        <a:pt x="47" y="41"/>
                      </a:lnTo>
                      <a:lnTo>
                        <a:pt x="35" y="19"/>
                      </a:lnTo>
                      <a:lnTo>
                        <a:pt x="16" y="0"/>
                      </a:lnTo>
                      <a:lnTo>
                        <a:pt x="0" y="20"/>
                      </a:lnTo>
                      <a:lnTo>
                        <a:pt x="13" y="35"/>
                      </a:lnTo>
                      <a:lnTo>
                        <a:pt x="23" y="51"/>
                      </a:lnTo>
                      <a:lnTo>
                        <a:pt x="29" y="70"/>
                      </a:lnTo>
                      <a:lnTo>
                        <a:pt x="31" y="90"/>
                      </a:lnTo>
                      <a:lnTo>
                        <a:pt x="30" y="113"/>
                      </a:lnTo>
                      <a:lnTo>
                        <a:pt x="30" y="136"/>
                      </a:lnTo>
                      <a:lnTo>
                        <a:pt x="27" y="160"/>
                      </a:lnTo>
                      <a:lnTo>
                        <a:pt x="25" y="183"/>
                      </a:lnTo>
                      <a:lnTo>
                        <a:pt x="25" y="182"/>
                      </a:lnTo>
                      <a:lnTo>
                        <a:pt x="51" y="186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79" name="Freeform 109"/>
                <p:cNvSpPr>
                  <a:spLocks/>
                </p:cNvSpPr>
                <p:nvPr/>
              </p:nvSpPr>
              <p:spPr bwMode="auto">
                <a:xfrm>
                  <a:off x="3521" y="3213"/>
                  <a:ext cx="6" cy="4"/>
                </a:xfrm>
                <a:custGeom>
                  <a:avLst/>
                  <a:gdLst>
                    <a:gd name="T0" fmla="*/ 0 w 99"/>
                    <a:gd name="T1" fmla="*/ 0 h 79"/>
                    <a:gd name="T2" fmla="*/ 0 w 99"/>
                    <a:gd name="T3" fmla="*/ 0 h 79"/>
                    <a:gd name="T4" fmla="*/ 0 w 99"/>
                    <a:gd name="T5" fmla="*/ 0 h 79"/>
                    <a:gd name="T6" fmla="*/ 0 w 99"/>
                    <a:gd name="T7" fmla="*/ 0 h 79"/>
                    <a:gd name="T8" fmla="*/ 0 w 99"/>
                    <a:gd name="T9" fmla="*/ 0 h 79"/>
                    <a:gd name="T10" fmla="*/ 0 w 99"/>
                    <a:gd name="T11" fmla="*/ 0 h 79"/>
                    <a:gd name="T12" fmla="*/ 0 w 99"/>
                    <a:gd name="T13" fmla="*/ 0 h 79"/>
                    <a:gd name="T14" fmla="*/ 0 w 99"/>
                    <a:gd name="T15" fmla="*/ 0 h 79"/>
                    <a:gd name="T16" fmla="*/ 0 w 99"/>
                    <a:gd name="T17" fmla="*/ 0 h 79"/>
                    <a:gd name="T18" fmla="*/ 0 w 99"/>
                    <a:gd name="T19" fmla="*/ 0 h 79"/>
                    <a:gd name="T20" fmla="*/ 0 w 99"/>
                    <a:gd name="T21" fmla="*/ 0 h 79"/>
                    <a:gd name="T22" fmla="*/ 0 w 99"/>
                    <a:gd name="T23" fmla="*/ 0 h 79"/>
                    <a:gd name="T24" fmla="*/ 0 w 99"/>
                    <a:gd name="T25" fmla="*/ 0 h 79"/>
                    <a:gd name="T26" fmla="*/ 0 w 99"/>
                    <a:gd name="T27" fmla="*/ 0 h 79"/>
                    <a:gd name="T28" fmla="*/ 0 w 99"/>
                    <a:gd name="T29" fmla="*/ 0 h 79"/>
                    <a:gd name="T30" fmla="*/ 0 w 99"/>
                    <a:gd name="T31" fmla="*/ 0 h 79"/>
                    <a:gd name="T32" fmla="*/ 0 w 99"/>
                    <a:gd name="T33" fmla="*/ 0 h 79"/>
                    <a:gd name="T34" fmla="*/ 0 w 99"/>
                    <a:gd name="T35" fmla="*/ 0 h 79"/>
                    <a:gd name="T36" fmla="*/ 0 w 99"/>
                    <a:gd name="T37" fmla="*/ 0 h 79"/>
                    <a:gd name="T38" fmla="*/ 0 w 99"/>
                    <a:gd name="T39" fmla="*/ 0 h 79"/>
                    <a:gd name="T40" fmla="*/ 0 w 99"/>
                    <a:gd name="T41" fmla="*/ 0 h 7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9"/>
                    <a:gd name="T64" fmla="*/ 0 h 79"/>
                    <a:gd name="T65" fmla="*/ 99 w 99"/>
                    <a:gd name="T66" fmla="*/ 79 h 7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9" h="79">
                      <a:moveTo>
                        <a:pt x="99" y="53"/>
                      </a:moveTo>
                      <a:lnTo>
                        <a:pt x="99" y="53"/>
                      </a:lnTo>
                      <a:lnTo>
                        <a:pt x="89" y="50"/>
                      </a:lnTo>
                      <a:lnTo>
                        <a:pt x="78" y="44"/>
                      </a:lnTo>
                      <a:lnTo>
                        <a:pt x="68" y="39"/>
                      </a:lnTo>
                      <a:lnTo>
                        <a:pt x="57" y="30"/>
                      </a:lnTo>
                      <a:lnTo>
                        <a:pt x="47" y="23"/>
                      </a:lnTo>
                      <a:lnTo>
                        <a:pt x="36" y="15"/>
                      </a:lnTo>
                      <a:lnTo>
                        <a:pt x="24" y="8"/>
                      </a:ln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10" y="30"/>
                      </a:lnTo>
                      <a:lnTo>
                        <a:pt x="20" y="38"/>
                      </a:lnTo>
                      <a:lnTo>
                        <a:pt x="30" y="46"/>
                      </a:lnTo>
                      <a:lnTo>
                        <a:pt x="43" y="53"/>
                      </a:lnTo>
                      <a:lnTo>
                        <a:pt x="54" y="61"/>
                      </a:lnTo>
                      <a:lnTo>
                        <a:pt x="66" y="68"/>
                      </a:lnTo>
                      <a:lnTo>
                        <a:pt x="79" y="74"/>
                      </a:lnTo>
                      <a:lnTo>
                        <a:pt x="93" y="79"/>
                      </a:lnTo>
                      <a:lnTo>
                        <a:pt x="99" y="53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80" name="Freeform 110"/>
                <p:cNvSpPr>
                  <a:spLocks/>
                </p:cNvSpPr>
                <p:nvPr/>
              </p:nvSpPr>
              <p:spPr bwMode="auto">
                <a:xfrm>
                  <a:off x="3530" y="3217"/>
                  <a:ext cx="8" cy="9"/>
                </a:xfrm>
                <a:custGeom>
                  <a:avLst/>
                  <a:gdLst>
                    <a:gd name="T0" fmla="*/ 0 w 131"/>
                    <a:gd name="T1" fmla="*/ 0 h 155"/>
                    <a:gd name="T2" fmla="*/ 0 w 131"/>
                    <a:gd name="T3" fmla="*/ 0 h 155"/>
                    <a:gd name="T4" fmla="*/ 0 w 131"/>
                    <a:gd name="T5" fmla="*/ 0 h 155"/>
                    <a:gd name="T6" fmla="*/ 0 w 131"/>
                    <a:gd name="T7" fmla="*/ 0 h 155"/>
                    <a:gd name="T8" fmla="*/ 0 w 131"/>
                    <a:gd name="T9" fmla="*/ 0 h 155"/>
                    <a:gd name="T10" fmla="*/ 0 w 131"/>
                    <a:gd name="T11" fmla="*/ 0 h 155"/>
                    <a:gd name="T12" fmla="*/ 0 w 131"/>
                    <a:gd name="T13" fmla="*/ 0 h 155"/>
                    <a:gd name="T14" fmla="*/ 0 w 131"/>
                    <a:gd name="T15" fmla="*/ 0 h 155"/>
                    <a:gd name="T16" fmla="*/ 0 w 131"/>
                    <a:gd name="T17" fmla="*/ 0 h 155"/>
                    <a:gd name="T18" fmla="*/ 0 w 131"/>
                    <a:gd name="T19" fmla="*/ 0 h 155"/>
                    <a:gd name="T20" fmla="*/ 0 w 131"/>
                    <a:gd name="T21" fmla="*/ 0 h 155"/>
                    <a:gd name="T22" fmla="*/ 0 w 131"/>
                    <a:gd name="T23" fmla="*/ 0 h 155"/>
                    <a:gd name="T24" fmla="*/ 0 w 131"/>
                    <a:gd name="T25" fmla="*/ 0 h 155"/>
                    <a:gd name="T26" fmla="*/ 0 w 131"/>
                    <a:gd name="T27" fmla="*/ 0 h 155"/>
                    <a:gd name="T28" fmla="*/ 0 w 131"/>
                    <a:gd name="T29" fmla="*/ 0 h 155"/>
                    <a:gd name="T30" fmla="*/ 0 w 131"/>
                    <a:gd name="T31" fmla="*/ 0 h 155"/>
                    <a:gd name="T32" fmla="*/ 0 w 131"/>
                    <a:gd name="T33" fmla="*/ 0 h 155"/>
                    <a:gd name="T34" fmla="*/ 0 w 131"/>
                    <a:gd name="T35" fmla="*/ 0 h 155"/>
                    <a:gd name="T36" fmla="*/ 0 w 131"/>
                    <a:gd name="T37" fmla="*/ 1 h 155"/>
                    <a:gd name="T38" fmla="*/ 0 w 131"/>
                    <a:gd name="T39" fmla="*/ 1 h 155"/>
                    <a:gd name="T40" fmla="*/ 0 w 131"/>
                    <a:gd name="T41" fmla="*/ 0 h 15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31"/>
                    <a:gd name="T64" fmla="*/ 0 h 155"/>
                    <a:gd name="T65" fmla="*/ 131 w 131"/>
                    <a:gd name="T66" fmla="*/ 155 h 15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31" h="155">
                      <a:moveTo>
                        <a:pt x="131" y="135"/>
                      </a:moveTo>
                      <a:lnTo>
                        <a:pt x="131" y="135"/>
                      </a:lnTo>
                      <a:lnTo>
                        <a:pt x="116" y="120"/>
                      </a:lnTo>
                      <a:lnTo>
                        <a:pt x="103" y="102"/>
                      </a:lnTo>
                      <a:lnTo>
                        <a:pt x="90" y="84"/>
                      </a:lnTo>
                      <a:lnTo>
                        <a:pt x="77" y="65"/>
                      </a:lnTo>
                      <a:lnTo>
                        <a:pt x="65" y="47"/>
                      </a:lnTo>
                      <a:lnTo>
                        <a:pt x="50" y="28"/>
                      </a:lnTo>
                      <a:lnTo>
                        <a:pt x="31" y="12"/>
                      </a:lnTo>
                      <a:lnTo>
                        <a:pt x="10" y="0"/>
                      </a:lnTo>
                      <a:lnTo>
                        <a:pt x="0" y="24"/>
                      </a:lnTo>
                      <a:lnTo>
                        <a:pt x="15" y="34"/>
                      </a:lnTo>
                      <a:lnTo>
                        <a:pt x="29" y="47"/>
                      </a:lnTo>
                      <a:lnTo>
                        <a:pt x="42" y="63"/>
                      </a:lnTo>
                      <a:lnTo>
                        <a:pt x="55" y="79"/>
                      </a:lnTo>
                      <a:lnTo>
                        <a:pt x="68" y="98"/>
                      </a:lnTo>
                      <a:lnTo>
                        <a:pt x="81" y="119"/>
                      </a:lnTo>
                      <a:lnTo>
                        <a:pt x="96" y="138"/>
                      </a:lnTo>
                      <a:lnTo>
                        <a:pt x="113" y="155"/>
                      </a:lnTo>
                      <a:lnTo>
                        <a:pt x="131" y="135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81" name="Freeform 111"/>
                <p:cNvSpPr>
                  <a:spLocks/>
                </p:cNvSpPr>
                <p:nvPr/>
              </p:nvSpPr>
              <p:spPr bwMode="auto">
                <a:xfrm>
                  <a:off x="3565" y="3269"/>
                  <a:ext cx="4" cy="11"/>
                </a:xfrm>
                <a:custGeom>
                  <a:avLst/>
                  <a:gdLst>
                    <a:gd name="T0" fmla="*/ 0 w 73"/>
                    <a:gd name="T1" fmla="*/ 1 h 184"/>
                    <a:gd name="T2" fmla="*/ 0 w 73"/>
                    <a:gd name="T3" fmla="*/ 1 h 184"/>
                    <a:gd name="T4" fmla="*/ 0 w 73"/>
                    <a:gd name="T5" fmla="*/ 1 h 184"/>
                    <a:gd name="T6" fmla="*/ 0 w 73"/>
                    <a:gd name="T7" fmla="*/ 0 h 184"/>
                    <a:gd name="T8" fmla="*/ 0 w 73"/>
                    <a:gd name="T9" fmla="*/ 0 h 184"/>
                    <a:gd name="T10" fmla="*/ 0 w 73"/>
                    <a:gd name="T11" fmla="*/ 0 h 184"/>
                    <a:gd name="T12" fmla="*/ 0 w 73"/>
                    <a:gd name="T13" fmla="*/ 0 h 184"/>
                    <a:gd name="T14" fmla="*/ 0 w 73"/>
                    <a:gd name="T15" fmla="*/ 0 h 184"/>
                    <a:gd name="T16" fmla="*/ 0 w 73"/>
                    <a:gd name="T17" fmla="*/ 0 h 184"/>
                    <a:gd name="T18" fmla="*/ 0 w 73"/>
                    <a:gd name="T19" fmla="*/ 0 h 184"/>
                    <a:gd name="T20" fmla="*/ 0 w 73"/>
                    <a:gd name="T21" fmla="*/ 0 h 184"/>
                    <a:gd name="T22" fmla="*/ 0 w 73"/>
                    <a:gd name="T23" fmla="*/ 0 h 184"/>
                    <a:gd name="T24" fmla="*/ 0 w 73"/>
                    <a:gd name="T25" fmla="*/ 0 h 184"/>
                    <a:gd name="T26" fmla="*/ 0 w 73"/>
                    <a:gd name="T27" fmla="*/ 0 h 184"/>
                    <a:gd name="T28" fmla="*/ 0 w 73"/>
                    <a:gd name="T29" fmla="*/ 0 h 184"/>
                    <a:gd name="T30" fmla="*/ 0 w 73"/>
                    <a:gd name="T31" fmla="*/ 0 h 184"/>
                    <a:gd name="T32" fmla="*/ 0 w 73"/>
                    <a:gd name="T33" fmla="*/ 0 h 184"/>
                    <a:gd name="T34" fmla="*/ 0 w 73"/>
                    <a:gd name="T35" fmla="*/ 1 h 184"/>
                    <a:gd name="T36" fmla="*/ 0 w 73"/>
                    <a:gd name="T37" fmla="*/ 1 h 184"/>
                    <a:gd name="T38" fmla="*/ 0 w 73"/>
                    <a:gd name="T39" fmla="*/ 1 h 184"/>
                    <a:gd name="T40" fmla="*/ 0 w 73"/>
                    <a:gd name="T41" fmla="*/ 1 h 18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3"/>
                    <a:gd name="T64" fmla="*/ 0 h 184"/>
                    <a:gd name="T65" fmla="*/ 73 w 73"/>
                    <a:gd name="T66" fmla="*/ 184 h 18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3" h="184">
                      <a:moveTo>
                        <a:pt x="73" y="178"/>
                      </a:moveTo>
                      <a:lnTo>
                        <a:pt x="73" y="178"/>
                      </a:lnTo>
                      <a:lnTo>
                        <a:pt x="68" y="156"/>
                      </a:lnTo>
                      <a:lnTo>
                        <a:pt x="62" y="133"/>
                      </a:lnTo>
                      <a:lnTo>
                        <a:pt x="57" y="111"/>
                      </a:lnTo>
                      <a:lnTo>
                        <a:pt x="52" y="89"/>
                      </a:lnTo>
                      <a:lnTo>
                        <a:pt x="46" y="68"/>
                      </a:lnTo>
                      <a:lnTo>
                        <a:pt x="40" y="45"/>
                      </a:lnTo>
                      <a:lnTo>
                        <a:pt x="33" y="22"/>
                      </a:lnTo>
                      <a:lnTo>
                        <a:pt x="24" y="0"/>
                      </a:lnTo>
                      <a:lnTo>
                        <a:pt x="0" y="10"/>
                      </a:lnTo>
                      <a:lnTo>
                        <a:pt x="7" y="30"/>
                      </a:lnTo>
                      <a:lnTo>
                        <a:pt x="14" y="51"/>
                      </a:lnTo>
                      <a:lnTo>
                        <a:pt x="20" y="74"/>
                      </a:lnTo>
                      <a:lnTo>
                        <a:pt x="26" y="95"/>
                      </a:lnTo>
                      <a:lnTo>
                        <a:pt x="31" y="117"/>
                      </a:lnTo>
                      <a:lnTo>
                        <a:pt x="36" y="140"/>
                      </a:lnTo>
                      <a:lnTo>
                        <a:pt x="41" y="162"/>
                      </a:lnTo>
                      <a:lnTo>
                        <a:pt x="46" y="184"/>
                      </a:lnTo>
                      <a:lnTo>
                        <a:pt x="73" y="17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82" name="Freeform 112"/>
                <p:cNvSpPr>
                  <a:spLocks/>
                </p:cNvSpPr>
                <p:nvPr/>
              </p:nvSpPr>
              <p:spPr bwMode="auto">
                <a:xfrm>
                  <a:off x="3552" y="3339"/>
                  <a:ext cx="7" cy="7"/>
                </a:xfrm>
                <a:custGeom>
                  <a:avLst/>
                  <a:gdLst>
                    <a:gd name="T0" fmla="*/ 0 w 122"/>
                    <a:gd name="T1" fmla="*/ 0 h 136"/>
                    <a:gd name="T2" fmla="*/ 0 w 122"/>
                    <a:gd name="T3" fmla="*/ 0 h 136"/>
                    <a:gd name="T4" fmla="*/ 0 w 122"/>
                    <a:gd name="T5" fmla="*/ 0 h 136"/>
                    <a:gd name="T6" fmla="*/ 0 w 122"/>
                    <a:gd name="T7" fmla="*/ 0 h 136"/>
                    <a:gd name="T8" fmla="*/ 0 w 122"/>
                    <a:gd name="T9" fmla="*/ 0 h 136"/>
                    <a:gd name="T10" fmla="*/ 0 w 122"/>
                    <a:gd name="T11" fmla="*/ 0 h 136"/>
                    <a:gd name="T12" fmla="*/ 0 w 122"/>
                    <a:gd name="T13" fmla="*/ 0 h 136"/>
                    <a:gd name="T14" fmla="*/ 0 w 122"/>
                    <a:gd name="T15" fmla="*/ 0 h 136"/>
                    <a:gd name="T16" fmla="*/ 0 w 122"/>
                    <a:gd name="T17" fmla="*/ 0 h 136"/>
                    <a:gd name="T18" fmla="*/ 0 w 122"/>
                    <a:gd name="T19" fmla="*/ 0 h 136"/>
                    <a:gd name="T20" fmla="*/ 0 w 122"/>
                    <a:gd name="T21" fmla="*/ 0 h 136"/>
                    <a:gd name="T22" fmla="*/ 0 w 122"/>
                    <a:gd name="T23" fmla="*/ 0 h 136"/>
                    <a:gd name="T24" fmla="*/ 0 w 122"/>
                    <a:gd name="T25" fmla="*/ 0 h 136"/>
                    <a:gd name="T26" fmla="*/ 0 w 122"/>
                    <a:gd name="T27" fmla="*/ 0 h 136"/>
                    <a:gd name="T28" fmla="*/ 0 w 122"/>
                    <a:gd name="T29" fmla="*/ 0 h 136"/>
                    <a:gd name="T30" fmla="*/ 0 w 122"/>
                    <a:gd name="T31" fmla="*/ 0 h 136"/>
                    <a:gd name="T32" fmla="*/ 0 w 122"/>
                    <a:gd name="T33" fmla="*/ 0 h 136"/>
                    <a:gd name="T34" fmla="*/ 0 w 122"/>
                    <a:gd name="T35" fmla="*/ 0 h 136"/>
                    <a:gd name="T36" fmla="*/ 0 w 122"/>
                    <a:gd name="T37" fmla="*/ 0 h 136"/>
                    <a:gd name="T38" fmla="*/ 0 w 122"/>
                    <a:gd name="T39" fmla="*/ 0 h 136"/>
                    <a:gd name="T40" fmla="*/ 0 w 122"/>
                    <a:gd name="T41" fmla="*/ 0 h 1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22"/>
                    <a:gd name="T64" fmla="*/ 0 h 136"/>
                    <a:gd name="T65" fmla="*/ 122 w 122"/>
                    <a:gd name="T66" fmla="*/ 136 h 1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22" h="136">
                      <a:moveTo>
                        <a:pt x="20" y="136"/>
                      </a:moveTo>
                      <a:lnTo>
                        <a:pt x="20" y="136"/>
                      </a:lnTo>
                      <a:lnTo>
                        <a:pt x="34" y="122"/>
                      </a:lnTo>
                      <a:lnTo>
                        <a:pt x="47" y="108"/>
                      </a:lnTo>
                      <a:lnTo>
                        <a:pt x="60" y="93"/>
                      </a:lnTo>
                      <a:lnTo>
                        <a:pt x="73" y="79"/>
                      </a:lnTo>
                      <a:lnTo>
                        <a:pt x="85" y="63"/>
                      </a:lnTo>
                      <a:lnTo>
                        <a:pt x="98" y="48"/>
                      </a:lnTo>
                      <a:lnTo>
                        <a:pt x="111" y="32"/>
                      </a:lnTo>
                      <a:lnTo>
                        <a:pt x="122" y="14"/>
                      </a:lnTo>
                      <a:lnTo>
                        <a:pt x="99" y="0"/>
                      </a:lnTo>
                      <a:lnTo>
                        <a:pt x="88" y="15"/>
                      </a:lnTo>
                      <a:lnTo>
                        <a:pt x="76" y="32"/>
                      </a:lnTo>
                      <a:lnTo>
                        <a:pt x="65" y="47"/>
                      </a:lnTo>
                      <a:lnTo>
                        <a:pt x="53" y="61"/>
                      </a:lnTo>
                      <a:lnTo>
                        <a:pt x="40" y="75"/>
                      </a:lnTo>
                      <a:lnTo>
                        <a:pt x="27" y="89"/>
                      </a:lnTo>
                      <a:lnTo>
                        <a:pt x="13" y="104"/>
                      </a:lnTo>
                      <a:lnTo>
                        <a:pt x="0" y="118"/>
                      </a:lnTo>
                      <a:lnTo>
                        <a:pt x="20" y="136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83" name="Freeform 113"/>
                <p:cNvSpPr>
                  <a:spLocks/>
                </p:cNvSpPr>
                <p:nvPr/>
              </p:nvSpPr>
              <p:spPr bwMode="auto">
                <a:xfrm>
                  <a:off x="3502" y="3394"/>
                  <a:ext cx="7" cy="6"/>
                </a:xfrm>
                <a:custGeom>
                  <a:avLst/>
                  <a:gdLst>
                    <a:gd name="T0" fmla="*/ 0 w 125"/>
                    <a:gd name="T1" fmla="*/ 0 h 97"/>
                    <a:gd name="T2" fmla="*/ 0 w 125"/>
                    <a:gd name="T3" fmla="*/ 0 h 97"/>
                    <a:gd name="T4" fmla="*/ 0 w 125"/>
                    <a:gd name="T5" fmla="*/ 0 h 97"/>
                    <a:gd name="T6" fmla="*/ 0 w 125"/>
                    <a:gd name="T7" fmla="*/ 0 h 97"/>
                    <a:gd name="T8" fmla="*/ 0 w 125"/>
                    <a:gd name="T9" fmla="*/ 0 h 97"/>
                    <a:gd name="T10" fmla="*/ 0 w 125"/>
                    <a:gd name="T11" fmla="*/ 0 h 97"/>
                    <a:gd name="T12" fmla="*/ 0 w 125"/>
                    <a:gd name="T13" fmla="*/ 0 h 97"/>
                    <a:gd name="T14" fmla="*/ 0 w 125"/>
                    <a:gd name="T15" fmla="*/ 0 h 97"/>
                    <a:gd name="T16" fmla="*/ 0 w 125"/>
                    <a:gd name="T17" fmla="*/ 0 h 97"/>
                    <a:gd name="T18" fmla="*/ 0 w 125"/>
                    <a:gd name="T19" fmla="*/ 0 h 97"/>
                    <a:gd name="T20" fmla="*/ 0 w 125"/>
                    <a:gd name="T21" fmla="*/ 0 h 97"/>
                    <a:gd name="T22" fmla="*/ 0 w 125"/>
                    <a:gd name="T23" fmla="*/ 0 h 97"/>
                    <a:gd name="T24" fmla="*/ 0 w 125"/>
                    <a:gd name="T25" fmla="*/ 0 h 97"/>
                    <a:gd name="T26" fmla="*/ 0 w 125"/>
                    <a:gd name="T27" fmla="*/ 0 h 97"/>
                    <a:gd name="T28" fmla="*/ 0 w 125"/>
                    <a:gd name="T29" fmla="*/ 0 h 97"/>
                    <a:gd name="T30" fmla="*/ 0 w 125"/>
                    <a:gd name="T31" fmla="*/ 0 h 97"/>
                    <a:gd name="T32" fmla="*/ 0 w 125"/>
                    <a:gd name="T33" fmla="*/ 0 h 97"/>
                    <a:gd name="T34" fmla="*/ 0 w 125"/>
                    <a:gd name="T35" fmla="*/ 0 h 97"/>
                    <a:gd name="T36" fmla="*/ 0 w 125"/>
                    <a:gd name="T37" fmla="*/ 0 h 97"/>
                    <a:gd name="T38" fmla="*/ 0 w 125"/>
                    <a:gd name="T39" fmla="*/ 0 h 97"/>
                    <a:gd name="T40" fmla="*/ 0 w 125"/>
                    <a:gd name="T41" fmla="*/ 0 h 9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25"/>
                    <a:gd name="T64" fmla="*/ 0 h 97"/>
                    <a:gd name="T65" fmla="*/ 125 w 125"/>
                    <a:gd name="T66" fmla="*/ 97 h 9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25" h="97">
                      <a:moveTo>
                        <a:pt x="13" y="97"/>
                      </a:moveTo>
                      <a:lnTo>
                        <a:pt x="14" y="97"/>
                      </a:lnTo>
                      <a:lnTo>
                        <a:pt x="28" y="87"/>
                      </a:lnTo>
                      <a:lnTo>
                        <a:pt x="43" y="78"/>
                      </a:lnTo>
                      <a:lnTo>
                        <a:pt x="56" y="69"/>
                      </a:lnTo>
                      <a:lnTo>
                        <a:pt x="69" y="60"/>
                      </a:lnTo>
                      <a:lnTo>
                        <a:pt x="82" y="50"/>
                      </a:lnTo>
                      <a:lnTo>
                        <a:pt x="96" y="41"/>
                      </a:lnTo>
                      <a:lnTo>
                        <a:pt x="109" y="31"/>
                      </a:lnTo>
                      <a:lnTo>
                        <a:pt x="125" y="22"/>
                      </a:lnTo>
                      <a:lnTo>
                        <a:pt x="110" y="0"/>
                      </a:lnTo>
                      <a:lnTo>
                        <a:pt x="95" y="9"/>
                      </a:lnTo>
                      <a:lnTo>
                        <a:pt x="80" y="19"/>
                      </a:lnTo>
                      <a:lnTo>
                        <a:pt x="68" y="28"/>
                      </a:lnTo>
                      <a:lnTo>
                        <a:pt x="55" y="37"/>
                      </a:lnTo>
                      <a:lnTo>
                        <a:pt x="42" y="46"/>
                      </a:lnTo>
                      <a:lnTo>
                        <a:pt x="28" y="55"/>
                      </a:lnTo>
                      <a:lnTo>
                        <a:pt x="14" y="65"/>
                      </a:lnTo>
                      <a:lnTo>
                        <a:pt x="0" y="73"/>
                      </a:lnTo>
                      <a:lnTo>
                        <a:pt x="1" y="73"/>
                      </a:lnTo>
                      <a:lnTo>
                        <a:pt x="13" y="97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84" name="Freeform 114"/>
                <p:cNvSpPr>
                  <a:spLocks/>
                </p:cNvSpPr>
                <p:nvPr/>
              </p:nvSpPr>
              <p:spPr bwMode="auto">
                <a:xfrm>
                  <a:off x="3494" y="3396"/>
                  <a:ext cx="8" cy="4"/>
                </a:xfrm>
                <a:custGeom>
                  <a:avLst/>
                  <a:gdLst>
                    <a:gd name="T0" fmla="*/ 0 w 145"/>
                    <a:gd name="T1" fmla="*/ 0 h 62"/>
                    <a:gd name="T2" fmla="*/ 0 w 145"/>
                    <a:gd name="T3" fmla="*/ 0 h 62"/>
                    <a:gd name="T4" fmla="*/ 0 w 145"/>
                    <a:gd name="T5" fmla="*/ 0 h 62"/>
                    <a:gd name="T6" fmla="*/ 0 w 145"/>
                    <a:gd name="T7" fmla="*/ 0 h 62"/>
                    <a:gd name="T8" fmla="*/ 0 w 145"/>
                    <a:gd name="T9" fmla="*/ 0 h 62"/>
                    <a:gd name="T10" fmla="*/ 0 w 145"/>
                    <a:gd name="T11" fmla="*/ 0 h 62"/>
                    <a:gd name="T12" fmla="*/ 0 w 145"/>
                    <a:gd name="T13" fmla="*/ 0 h 62"/>
                    <a:gd name="T14" fmla="*/ 0 w 145"/>
                    <a:gd name="T15" fmla="*/ 0 h 62"/>
                    <a:gd name="T16" fmla="*/ 0 w 145"/>
                    <a:gd name="T17" fmla="*/ 0 h 62"/>
                    <a:gd name="T18" fmla="*/ 0 w 145"/>
                    <a:gd name="T19" fmla="*/ 0 h 62"/>
                    <a:gd name="T20" fmla="*/ 0 w 145"/>
                    <a:gd name="T21" fmla="*/ 0 h 62"/>
                    <a:gd name="T22" fmla="*/ 0 w 145"/>
                    <a:gd name="T23" fmla="*/ 0 h 62"/>
                    <a:gd name="T24" fmla="*/ 0 w 145"/>
                    <a:gd name="T25" fmla="*/ 0 h 62"/>
                    <a:gd name="T26" fmla="*/ 0 w 145"/>
                    <a:gd name="T27" fmla="*/ 0 h 62"/>
                    <a:gd name="T28" fmla="*/ 0 w 145"/>
                    <a:gd name="T29" fmla="*/ 0 h 62"/>
                    <a:gd name="T30" fmla="*/ 0 w 145"/>
                    <a:gd name="T31" fmla="*/ 0 h 62"/>
                    <a:gd name="T32" fmla="*/ 0 w 145"/>
                    <a:gd name="T33" fmla="*/ 0 h 62"/>
                    <a:gd name="T34" fmla="*/ 0 w 145"/>
                    <a:gd name="T35" fmla="*/ 0 h 62"/>
                    <a:gd name="T36" fmla="*/ 0 w 145"/>
                    <a:gd name="T37" fmla="*/ 0 h 62"/>
                    <a:gd name="T38" fmla="*/ 0 w 145"/>
                    <a:gd name="T39" fmla="*/ 0 h 62"/>
                    <a:gd name="T40" fmla="*/ 0 w 145"/>
                    <a:gd name="T41" fmla="*/ 0 h 6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45"/>
                    <a:gd name="T64" fmla="*/ 0 h 62"/>
                    <a:gd name="T65" fmla="*/ 145 w 145"/>
                    <a:gd name="T66" fmla="*/ 62 h 6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45" h="62">
                      <a:moveTo>
                        <a:pt x="0" y="21"/>
                      </a:moveTo>
                      <a:lnTo>
                        <a:pt x="0" y="21"/>
                      </a:lnTo>
                      <a:lnTo>
                        <a:pt x="17" y="34"/>
                      </a:lnTo>
                      <a:lnTo>
                        <a:pt x="34" y="45"/>
                      </a:lnTo>
                      <a:lnTo>
                        <a:pt x="51" y="54"/>
                      </a:lnTo>
                      <a:lnTo>
                        <a:pt x="70" y="59"/>
                      </a:lnTo>
                      <a:lnTo>
                        <a:pt x="89" y="62"/>
                      </a:lnTo>
                      <a:lnTo>
                        <a:pt x="108" y="62"/>
                      </a:lnTo>
                      <a:lnTo>
                        <a:pt x="127" y="59"/>
                      </a:lnTo>
                      <a:lnTo>
                        <a:pt x="145" y="51"/>
                      </a:lnTo>
                      <a:lnTo>
                        <a:pt x="133" y="27"/>
                      </a:lnTo>
                      <a:lnTo>
                        <a:pt x="119" y="33"/>
                      </a:lnTo>
                      <a:lnTo>
                        <a:pt x="106" y="36"/>
                      </a:lnTo>
                      <a:lnTo>
                        <a:pt x="91" y="36"/>
                      </a:lnTo>
                      <a:lnTo>
                        <a:pt x="76" y="33"/>
                      </a:lnTo>
                      <a:lnTo>
                        <a:pt x="61" y="28"/>
                      </a:lnTo>
                      <a:lnTo>
                        <a:pt x="46" y="21"/>
                      </a:lnTo>
                      <a:lnTo>
                        <a:pt x="31" y="11"/>
                      </a:lnTo>
                      <a:lnTo>
                        <a:pt x="16" y="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85" name="Freeform 115"/>
                <p:cNvSpPr>
                  <a:spLocks/>
                </p:cNvSpPr>
                <p:nvPr/>
              </p:nvSpPr>
              <p:spPr bwMode="auto">
                <a:xfrm>
                  <a:off x="3493" y="3392"/>
                  <a:ext cx="2" cy="5"/>
                </a:xfrm>
                <a:custGeom>
                  <a:avLst/>
                  <a:gdLst>
                    <a:gd name="T0" fmla="*/ 0 w 35"/>
                    <a:gd name="T1" fmla="*/ 0 h 97"/>
                    <a:gd name="T2" fmla="*/ 0 w 35"/>
                    <a:gd name="T3" fmla="*/ 0 h 97"/>
                    <a:gd name="T4" fmla="*/ 0 w 35"/>
                    <a:gd name="T5" fmla="*/ 0 h 97"/>
                    <a:gd name="T6" fmla="*/ 0 w 35"/>
                    <a:gd name="T7" fmla="*/ 0 h 97"/>
                    <a:gd name="T8" fmla="*/ 0 w 35"/>
                    <a:gd name="T9" fmla="*/ 0 h 97"/>
                    <a:gd name="T10" fmla="*/ 0 w 35"/>
                    <a:gd name="T11" fmla="*/ 0 h 97"/>
                    <a:gd name="T12" fmla="*/ 0 w 35"/>
                    <a:gd name="T13" fmla="*/ 0 h 97"/>
                    <a:gd name="T14" fmla="*/ 0 w 35"/>
                    <a:gd name="T15" fmla="*/ 0 h 97"/>
                    <a:gd name="T16" fmla="*/ 0 w 35"/>
                    <a:gd name="T17" fmla="*/ 0 h 97"/>
                    <a:gd name="T18" fmla="*/ 0 w 35"/>
                    <a:gd name="T19" fmla="*/ 0 h 97"/>
                    <a:gd name="T20" fmla="*/ 0 w 35"/>
                    <a:gd name="T21" fmla="*/ 0 h 97"/>
                    <a:gd name="T22" fmla="*/ 0 w 35"/>
                    <a:gd name="T23" fmla="*/ 0 h 97"/>
                    <a:gd name="T24" fmla="*/ 0 w 35"/>
                    <a:gd name="T25" fmla="*/ 0 h 97"/>
                    <a:gd name="T26" fmla="*/ 0 w 35"/>
                    <a:gd name="T27" fmla="*/ 0 h 97"/>
                    <a:gd name="T28" fmla="*/ 0 w 35"/>
                    <a:gd name="T29" fmla="*/ 0 h 97"/>
                    <a:gd name="T30" fmla="*/ 0 w 35"/>
                    <a:gd name="T31" fmla="*/ 0 h 97"/>
                    <a:gd name="T32" fmla="*/ 0 w 35"/>
                    <a:gd name="T33" fmla="*/ 0 h 97"/>
                    <a:gd name="T34" fmla="*/ 0 w 35"/>
                    <a:gd name="T35" fmla="*/ 0 h 97"/>
                    <a:gd name="T36" fmla="*/ 0 w 35"/>
                    <a:gd name="T37" fmla="*/ 0 h 97"/>
                    <a:gd name="T38" fmla="*/ 0 w 35"/>
                    <a:gd name="T39" fmla="*/ 0 h 97"/>
                    <a:gd name="T40" fmla="*/ 0 w 35"/>
                    <a:gd name="T41" fmla="*/ 0 h 9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5"/>
                    <a:gd name="T64" fmla="*/ 0 h 97"/>
                    <a:gd name="T65" fmla="*/ 35 w 35"/>
                    <a:gd name="T66" fmla="*/ 97 h 9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5" h="97">
                      <a:moveTo>
                        <a:pt x="1" y="27"/>
                      </a:moveTo>
                      <a:lnTo>
                        <a:pt x="1" y="27"/>
                      </a:lnTo>
                      <a:lnTo>
                        <a:pt x="6" y="29"/>
                      </a:lnTo>
                      <a:lnTo>
                        <a:pt x="6" y="30"/>
                      </a:lnTo>
                      <a:lnTo>
                        <a:pt x="6" y="36"/>
                      </a:lnTo>
                      <a:lnTo>
                        <a:pt x="5" y="43"/>
                      </a:lnTo>
                      <a:lnTo>
                        <a:pt x="2" y="55"/>
                      </a:lnTo>
                      <a:lnTo>
                        <a:pt x="0" y="67"/>
                      </a:lnTo>
                      <a:lnTo>
                        <a:pt x="4" y="82"/>
                      </a:lnTo>
                      <a:lnTo>
                        <a:pt x="16" y="97"/>
                      </a:lnTo>
                      <a:lnTo>
                        <a:pt x="32" y="76"/>
                      </a:lnTo>
                      <a:lnTo>
                        <a:pt x="29" y="72"/>
                      </a:lnTo>
                      <a:lnTo>
                        <a:pt x="29" y="67"/>
                      </a:lnTo>
                      <a:lnTo>
                        <a:pt x="29" y="59"/>
                      </a:lnTo>
                      <a:lnTo>
                        <a:pt x="32" y="49"/>
                      </a:lnTo>
                      <a:lnTo>
                        <a:pt x="35" y="36"/>
                      </a:lnTo>
                      <a:lnTo>
                        <a:pt x="33" y="24"/>
                      </a:lnTo>
                      <a:lnTo>
                        <a:pt x="25" y="8"/>
                      </a:lnTo>
                      <a:lnTo>
                        <a:pt x="9" y="0"/>
                      </a:lnTo>
                      <a:lnTo>
                        <a:pt x="1" y="27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86" name="Freeform 116"/>
                <p:cNvSpPr>
                  <a:spLocks/>
                </p:cNvSpPr>
                <p:nvPr/>
              </p:nvSpPr>
              <p:spPr bwMode="auto">
                <a:xfrm>
                  <a:off x="3477" y="3393"/>
                  <a:ext cx="12" cy="6"/>
                </a:xfrm>
                <a:custGeom>
                  <a:avLst/>
                  <a:gdLst>
                    <a:gd name="T0" fmla="*/ 0 w 205"/>
                    <a:gd name="T1" fmla="*/ 0 h 107"/>
                    <a:gd name="T2" fmla="*/ 0 w 205"/>
                    <a:gd name="T3" fmla="*/ 0 h 107"/>
                    <a:gd name="T4" fmla="*/ 0 w 205"/>
                    <a:gd name="T5" fmla="*/ 0 h 107"/>
                    <a:gd name="T6" fmla="*/ 0 w 205"/>
                    <a:gd name="T7" fmla="*/ 0 h 107"/>
                    <a:gd name="T8" fmla="*/ 0 w 205"/>
                    <a:gd name="T9" fmla="*/ 0 h 107"/>
                    <a:gd name="T10" fmla="*/ 0 w 205"/>
                    <a:gd name="T11" fmla="*/ 0 h 107"/>
                    <a:gd name="T12" fmla="*/ 0 w 205"/>
                    <a:gd name="T13" fmla="*/ 0 h 107"/>
                    <a:gd name="T14" fmla="*/ 0 w 205"/>
                    <a:gd name="T15" fmla="*/ 0 h 107"/>
                    <a:gd name="T16" fmla="*/ 0 w 205"/>
                    <a:gd name="T17" fmla="*/ 0 h 107"/>
                    <a:gd name="T18" fmla="*/ 0 w 205"/>
                    <a:gd name="T19" fmla="*/ 0 h 107"/>
                    <a:gd name="T20" fmla="*/ 0 w 205"/>
                    <a:gd name="T21" fmla="*/ 0 h 107"/>
                    <a:gd name="T22" fmla="*/ 0 w 205"/>
                    <a:gd name="T23" fmla="*/ 0 h 107"/>
                    <a:gd name="T24" fmla="*/ 1 w 205"/>
                    <a:gd name="T25" fmla="*/ 0 h 107"/>
                    <a:gd name="T26" fmla="*/ 1 w 205"/>
                    <a:gd name="T27" fmla="*/ 0 h 107"/>
                    <a:gd name="T28" fmla="*/ 1 w 205"/>
                    <a:gd name="T29" fmla="*/ 0 h 107"/>
                    <a:gd name="T30" fmla="*/ 1 w 205"/>
                    <a:gd name="T31" fmla="*/ 0 h 107"/>
                    <a:gd name="T32" fmla="*/ 1 w 205"/>
                    <a:gd name="T33" fmla="*/ 0 h 107"/>
                    <a:gd name="T34" fmla="*/ 1 w 205"/>
                    <a:gd name="T35" fmla="*/ 0 h 107"/>
                    <a:gd name="T36" fmla="*/ 1 w 205"/>
                    <a:gd name="T37" fmla="*/ 0 h 107"/>
                    <a:gd name="T38" fmla="*/ 1 w 205"/>
                    <a:gd name="T39" fmla="*/ 0 h 107"/>
                    <a:gd name="T40" fmla="*/ 1 w 205"/>
                    <a:gd name="T41" fmla="*/ 0 h 107"/>
                    <a:gd name="T42" fmla="*/ 1 w 205"/>
                    <a:gd name="T43" fmla="*/ 0 h 107"/>
                    <a:gd name="T44" fmla="*/ 0 w 205"/>
                    <a:gd name="T45" fmla="*/ 0 h 107"/>
                    <a:gd name="T46" fmla="*/ 0 w 205"/>
                    <a:gd name="T47" fmla="*/ 0 h 107"/>
                    <a:gd name="T48" fmla="*/ 0 w 205"/>
                    <a:gd name="T49" fmla="*/ 0 h 107"/>
                    <a:gd name="T50" fmla="*/ 0 w 205"/>
                    <a:gd name="T51" fmla="*/ 0 h 107"/>
                    <a:gd name="T52" fmla="*/ 0 w 205"/>
                    <a:gd name="T53" fmla="*/ 0 h 107"/>
                    <a:gd name="T54" fmla="*/ 0 w 205"/>
                    <a:gd name="T55" fmla="*/ 0 h 107"/>
                    <a:gd name="T56" fmla="*/ 0 w 205"/>
                    <a:gd name="T57" fmla="*/ 0 h 107"/>
                    <a:gd name="T58" fmla="*/ 0 w 205"/>
                    <a:gd name="T59" fmla="*/ 0 h 107"/>
                    <a:gd name="T60" fmla="*/ 0 w 205"/>
                    <a:gd name="T61" fmla="*/ 0 h 107"/>
                    <a:gd name="T62" fmla="*/ 0 w 205"/>
                    <a:gd name="T63" fmla="*/ 0 h 107"/>
                    <a:gd name="T64" fmla="*/ 0 w 205"/>
                    <a:gd name="T65" fmla="*/ 0 h 107"/>
                    <a:gd name="T66" fmla="*/ 0 w 205"/>
                    <a:gd name="T67" fmla="*/ 0 h 107"/>
                    <a:gd name="T68" fmla="*/ 0 w 205"/>
                    <a:gd name="T69" fmla="*/ 0 h 107"/>
                    <a:gd name="T70" fmla="*/ 0 w 205"/>
                    <a:gd name="T71" fmla="*/ 0 h 107"/>
                    <a:gd name="T72" fmla="*/ 0 w 205"/>
                    <a:gd name="T73" fmla="*/ 0 h 10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05"/>
                    <a:gd name="T112" fmla="*/ 0 h 107"/>
                    <a:gd name="T113" fmla="*/ 205 w 205"/>
                    <a:gd name="T114" fmla="*/ 107 h 10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05" h="107">
                      <a:moveTo>
                        <a:pt x="0" y="104"/>
                      </a:moveTo>
                      <a:lnTo>
                        <a:pt x="0" y="104"/>
                      </a:lnTo>
                      <a:lnTo>
                        <a:pt x="16" y="106"/>
                      </a:lnTo>
                      <a:lnTo>
                        <a:pt x="30" y="107"/>
                      </a:lnTo>
                      <a:lnTo>
                        <a:pt x="45" y="106"/>
                      </a:lnTo>
                      <a:lnTo>
                        <a:pt x="59" y="104"/>
                      </a:lnTo>
                      <a:lnTo>
                        <a:pt x="73" y="101"/>
                      </a:lnTo>
                      <a:lnTo>
                        <a:pt x="86" y="97"/>
                      </a:lnTo>
                      <a:lnTo>
                        <a:pt x="99" y="92"/>
                      </a:lnTo>
                      <a:lnTo>
                        <a:pt x="112" y="86"/>
                      </a:lnTo>
                      <a:lnTo>
                        <a:pt x="124" y="80"/>
                      </a:lnTo>
                      <a:lnTo>
                        <a:pt x="137" y="72"/>
                      </a:lnTo>
                      <a:lnTo>
                        <a:pt x="149" y="64"/>
                      </a:lnTo>
                      <a:lnTo>
                        <a:pt x="160" y="56"/>
                      </a:lnTo>
                      <a:lnTo>
                        <a:pt x="171" y="48"/>
                      </a:lnTo>
                      <a:lnTo>
                        <a:pt x="182" y="40"/>
                      </a:lnTo>
                      <a:lnTo>
                        <a:pt x="193" y="30"/>
                      </a:lnTo>
                      <a:lnTo>
                        <a:pt x="205" y="21"/>
                      </a:lnTo>
                      <a:lnTo>
                        <a:pt x="188" y="0"/>
                      </a:lnTo>
                      <a:lnTo>
                        <a:pt x="177" y="10"/>
                      </a:lnTo>
                      <a:lnTo>
                        <a:pt x="166" y="18"/>
                      </a:lnTo>
                      <a:lnTo>
                        <a:pt x="155" y="26"/>
                      </a:lnTo>
                      <a:lnTo>
                        <a:pt x="144" y="34"/>
                      </a:lnTo>
                      <a:lnTo>
                        <a:pt x="133" y="42"/>
                      </a:lnTo>
                      <a:lnTo>
                        <a:pt x="123" y="50"/>
                      </a:lnTo>
                      <a:lnTo>
                        <a:pt x="111" y="55"/>
                      </a:lnTo>
                      <a:lnTo>
                        <a:pt x="100" y="61"/>
                      </a:lnTo>
                      <a:lnTo>
                        <a:pt x="89" y="67"/>
                      </a:lnTo>
                      <a:lnTo>
                        <a:pt x="78" y="70"/>
                      </a:lnTo>
                      <a:lnTo>
                        <a:pt x="67" y="74"/>
                      </a:lnTo>
                      <a:lnTo>
                        <a:pt x="55" y="77"/>
                      </a:lnTo>
                      <a:lnTo>
                        <a:pt x="43" y="80"/>
                      </a:lnTo>
                      <a:lnTo>
                        <a:pt x="30" y="78"/>
                      </a:lnTo>
                      <a:lnTo>
                        <a:pt x="16" y="80"/>
                      </a:lnTo>
                      <a:lnTo>
                        <a:pt x="4" y="77"/>
                      </a:lnTo>
                      <a:lnTo>
                        <a:pt x="0" y="104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87" name="Freeform 117"/>
                <p:cNvSpPr>
                  <a:spLocks/>
                </p:cNvSpPr>
                <p:nvPr/>
              </p:nvSpPr>
              <p:spPr bwMode="auto">
                <a:xfrm>
                  <a:off x="3474" y="3395"/>
                  <a:ext cx="3" cy="4"/>
                </a:xfrm>
                <a:custGeom>
                  <a:avLst/>
                  <a:gdLst>
                    <a:gd name="T0" fmla="*/ 0 w 44"/>
                    <a:gd name="T1" fmla="*/ 0 h 61"/>
                    <a:gd name="T2" fmla="*/ 0 w 44"/>
                    <a:gd name="T3" fmla="*/ 0 h 61"/>
                    <a:gd name="T4" fmla="*/ 0 w 44"/>
                    <a:gd name="T5" fmla="*/ 0 h 61"/>
                    <a:gd name="T6" fmla="*/ 0 w 44"/>
                    <a:gd name="T7" fmla="*/ 0 h 61"/>
                    <a:gd name="T8" fmla="*/ 0 w 44"/>
                    <a:gd name="T9" fmla="*/ 0 h 61"/>
                    <a:gd name="T10" fmla="*/ 0 w 44"/>
                    <a:gd name="T11" fmla="*/ 0 h 61"/>
                    <a:gd name="T12" fmla="*/ 0 w 44"/>
                    <a:gd name="T13" fmla="*/ 0 h 61"/>
                    <a:gd name="T14" fmla="*/ 0 w 44"/>
                    <a:gd name="T15" fmla="*/ 0 h 61"/>
                    <a:gd name="T16" fmla="*/ 0 w 44"/>
                    <a:gd name="T17" fmla="*/ 0 h 61"/>
                    <a:gd name="T18" fmla="*/ 0 w 44"/>
                    <a:gd name="T19" fmla="*/ 0 h 61"/>
                    <a:gd name="T20" fmla="*/ 0 w 44"/>
                    <a:gd name="T21" fmla="*/ 0 h 61"/>
                    <a:gd name="T22" fmla="*/ 0 w 44"/>
                    <a:gd name="T23" fmla="*/ 0 h 61"/>
                    <a:gd name="T24" fmla="*/ 0 w 44"/>
                    <a:gd name="T25" fmla="*/ 0 h 61"/>
                    <a:gd name="T26" fmla="*/ 0 w 44"/>
                    <a:gd name="T27" fmla="*/ 0 h 61"/>
                    <a:gd name="T28" fmla="*/ 0 w 44"/>
                    <a:gd name="T29" fmla="*/ 0 h 61"/>
                    <a:gd name="T30" fmla="*/ 0 w 44"/>
                    <a:gd name="T31" fmla="*/ 0 h 61"/>
                    <a:gd name="T32" fmla="*/ 0 w 44"/>
                    <a:gd name="T33" fmla="*/ 0 h 61"/>
                    <a:gd name="T34" fmla="*/ 0 w 44"/>
                    <a:gd name="T35" fmla="*/ 0 h 61"/>
                    <a:gd name="T36" fmla="*/ 0 w 44"/>
                    <a:gd name="T37" fmla="*/ 0 h 61"/>
                    <a:gd name="T38" fmla="*/ 0 w 44"/>
                    <a:gd name="T39" fmla="*/ 0 h 61"/>
                    <a:gd name="T40" fmla="*/ 0 w 44"/>
                    <a:gd name="T41" fmla="*/ 0 h 6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4"/>
                    <a:gd name="T64" fmla="*/ 0 h 61"/>
                    <a:gd name="T65" fmla="*/ 44 w 44"/>
                    <a:gd name="T66" fmla="*/ 61 h 6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4" h="61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2" y="25"/>
                      </a:lnTo>
                      <a:lnTo>
                        <a:pt x="5" y="29"/>
                      </a:lnTo>
                      <a:lnTo>
                        <a:pt x="10" y="33"/>
                      </a:lnTo>
                      <a:lnTo>
                        <a:pt x="13" y="40"/>
                      </a:lnTo>
                      <a:lnTo>
                        <a:pt x="18" y="45"/>
                      </a:lnTo>
                      <a:lnTo>
                        <a:pt x="23" y="51"/>
                      </a:lnTo>
                      <a:lnTo>
                        <a:pt x="30" y="57"/>
                      </a:lnTo>
                      <a:lnTo>
                        <a:pt x="40" y="61"/>
                      </a:lnTo>
                      <a:lnTo>
                        <a:pt x="44" y="34"/>
                      </a:lnTo>
                      <a:lnTo>
                        <a:pt x="41" y="32"/>
                      </a:lnTo>
                      <a:lnTo>
                        <a:pt x="38" y="28"/>
                      </a:lnTo>
                      <a:lnTo>
                        <a:pt x="35" y="23"/>
                      </a:lnTo>
                      <a:lnTo>
                        <a:pt x="30" y="17"/>
                      </a:lnTo>
                      <a:lnTo>
                        <a:pt x="25" y="11"/>
                      </a:lnTo>
                      <a:lnTo>
                        <a:pt x="20" y="5"/>
                      </a:lnTo>
                      <a:lnTo>
                        <a:pt x="12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88" name="Freeform 118"/>
                <p:cNvSpPr>
                  <a:spLocks/>
                </p:cNvSpPr>
                <p:nvPr/>
              </p:nvSpPr>
              <p:spPr bwMode="auto">
                <a:xfrm>
                  <a:off x="3450" y="3384"/>
                  <a:ext cx="8" cy="5"/>
                </a:xfrm>
                <a:custGeom>
                  <a:avLst/>
                  <a:gdLst>
                    <a:gd name="T0" fmla="*/ 0 w 118"/>
                    <a:gd name="T1" fmla="*/ 0 h 86"/>
                    <a:gd name="T2" fmla="*/ 0 w 118"/>
                    <a:gd name="T3" fmla="*/ 0 h 86"/>
                    <a:gd name="T4" fmla="*/ 0 w 118"/>
                    <a:gd name="T5" fmla="*/ 0 h 86"/>
                    <a:gd name="T6" fmla="*/ 0 w 118"/>
                    <a:gd name="T7" fmla="*/ 0 h 86"/>
                    <a:gd name="T8" fmla="*/ 0 w 118"/>
                    <a:gd name="T9" fmla="*/ 0 h 86"/>
                    <a:gd name="T10" fmla="*/ 0 w 118"/>
                    <a:gd name="T11" fmla="*/ 0 h 86"/>
                    <a:gd name="T12" fmla="*/ 0 w 118"/>
                    <a:gd name="T13" fmla="*/ 0 h 86"/>
                    <a:gd name="T14" fmla="*/ 0 w 118"/>
                    <a:gd name="T15" fmla="*/ 0 h 86"/>
                    <a:gd name="T16" fmla="*/ 0 w 118"/>
                    <a:gd name="T17" fmla="*/ 0 h 86"/>
                    <a:gd name="T18" fmla="*/ 0 w 118"/>
                    <a:gd name="T19" fmla="*/ 0 h 86"/>
                    <a:gd name="T20" fmla="*/ 1 w 118"/>
                    <a:gd name="T21" fmla="*/ 0 h 86"/>
                    <a:gd name="T22" fmla="*/ 0 w 118"/>
                    <a:gd name="T23" fmla="*/ 0 h 86"/>
                    <a:gd name="T24" fmla="*/ 0 w 118"/>
                    <a:gd name="T25" fmla="*/ 0 h 86"/>
                    <a:gd name="T26" fmla="*/ 0 w 118"/>
                    <a:gd name="T27" fmla="*/ 0 h 86"/>
                    <a:gd name="T28" fmla="*/ 0 w 118"/>
                    <a:gd name="T29" fmla="*/ 0 h 86"/>
                    <a:gd name="T30" fmla="*/ 0 w 118"/>
                    <a:gd name="T31" fmla="*/ 0 h 86"/>
                    <a:gd name="T32" fmla="*/ 0 w 118"/>
                    <a:gd name="T33" fmla="*/ 0 h 86"/>
                    <a:gd name="T34" fmla="*/ 0 w 118"/>
                    <a:gd name="T35" fmla="*/ 0 h 86"/>
                    <a:gd name="T36" fmla="*/ 0 w 118"/>
                    <a:gd name="T37" fmla="*/ 0 h 86"/>
                    <a:gd name="T38" fmla="*/ 0 w 118"/>
                    <a:gd name="T39" fmla="*/ 0 h 86"/>
                    <a:gd name="T40" fmla="*/ 0 w 118"/>
                    <a:gd name="T41" fmla="*/ 0 h 8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18"/>
                    <a:gd name="T64" fmla="*/ 0 h 86"/>
                    <a:gd name="T65" fmla="*/ 118 w 118"/>
                    <a:gd name="T66" fmla="*/ 86 h 8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18" h="86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8" y="23"/>
                      </a:lnTo>
                      <a:lnTo>
                        <a:pt x="19" y="36"/>
                      </a:lnTo>
                      <a:lnTo>
                        <a:pt x="32" y="46"/>
                      </a:lnTo>
                      <a:lnTo>
                        <a:pt x="48" y="55"/>
                      </a:lnTo>
                      <a:lnTo>
                        <a:pt x="62" y="63"/>
                      </a:lnTo>
                      <a:lnTo>
                        <a:pt x="77" y="70"/>
                      </a:lnTo>
                      <a:lnTo>
                        <a:pt x="91" y="79"/>
                      </a:lnTo>
                      <a:lnTo>
                        <a:pt x="104" y="86"/>
                      </a:lnTo>
                      <a:lnTo>
                        <a:pt x="118" y="63"/>
                      </a:lnTo>
                      <a:lnTo>
                        <a:pt x="103" y="54"/>
                      </a:lnTo>
                      <a:lnTo>
                        <a:pt x="89" y="46"/>
                      </a:lnTo>
                      <a:lnTo>
                        <a:pt x="74" y="39"/>
                      </a:lnTo>
                      <a:lnTo>
                        <a:pt x="60" y="31"/>
                      </a:lnTo>
                      <a:lnTo>
                        <a:pt x="46" y="24"/>
                      </a:lnTo>
                      <a:lnTo>
                        <a:pt x="37" y="16"/>
                      </a:lnTo>
                      <a:lnTo>
                        <a:pt x="30" y="9"/>
                      </a:lnTo>
                      <a:lnTo>
                        <a:pt x="26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89" name="Freeform 119"/>
                <p:cNvSpPr>
                  <a:spLocks/>
                </p:cNvSpPr>
                <p:nvPr/>
              </p:nvSpPr>
              <p:spPr bwMode="auto">
                <a:xfrm>
                  <a:off x="3430" y="3347"/>
                  <a:ext cx="3" cy="7"/>
                </a:xfrm>
                <a:custGeom>
                  <a:avLst/>
                  <a:gdLst>
                    <a:gd name="T0" fmla="*/ 0 w 41"/>
                    <a:gd name="T1" fmla="*/ 0 h 127"/>
                    <a:gd name="T2" fmla="*/ 0 w 41"/>
                    <a:gd name="T3" fmla="*/ 0 h 127"/>
                    <a:gd name="T4" fmla="*/ 0 w 41"/>
                    <a:gd name="T5" fmla="*/ 0 h 127"/>
                    <a:gd name="T6" fmla="*/ 0 w 41"/>
                    <a:gd name="T7" fmla="*/ 0 h 127"/>
                    <a:gd name="T8" fmla="*/ 0 w 41"/>
                    <a:gd name="T9" fmla="*/ 0 h 127"/>
                    <a:gd name="T10" fmla="*/ 0 w 41"/>
                    <a:gd name="T11" fmla="*/ 0 h 127"/>
                    <a:gd name="T12" fmla="*/ 0 w 41"/>
                    <a:gd name="T13" fmla="*/ 0 h 127"/>
                    <a:gd name="T14" fmla="*/ 0 w 41"/>
                    <a:gd name="T15" fmla="*/ 0 h 127"/>
                    <a:gd name="T16" fmla="*/ 0 w 41"/>
                    <a:gd name="T17" fmla="*/ 0 h 127"/>
                    <a:gd name="T18" fmla="*/ 0 w 41"/>
                    <a:gd name="T19" fmla="*/ 0 h 127"/>
                    <a:gd name="T20" fmla="*/ 0 w 41"/>
                    <a:gd name="T21" fmla="*/ 0 h 127"/>
                    <a:gd name="T22" fmla="*/ 0 w 41"/>
                    <a:gd name="T23" fmla="*/ 0 h 127"/>
                    <a:gd name="T24" fmla="*/ 0 w 41"/>
                    <a:gd name="T25" fmla="*/ 0 h 12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1"/>
                    <a:gd name="T40" fmla="*/ 0 h 127"/>
                    <a:gd name="T41" fmla="*/ 41 w 41"/>
                    <a:gd name="T42" fmla="*/ 127 h 12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1" h="127">
                      <a:moveTo>
                        <a:pt x="13" y="0"/>
                      </a:moveTo>
                      <a:lnTo>
                        <a:pt x="14" y="0"/>
                      </a:lnTo>
                      <a:lnTo>
                        <a:pt x="14" y="32"/>
                      </a:lnTo>
                      <a:lnTo>
                        <a:pt x="10" y="63"/>
                      </a:lnTo>
                      <a:lnTo>
                        <a:pt x="5" y="93"/>
                      </a:lnTo>
                      <a:lnTo>
                        <a:pt x="0" y="123"/>
                      </a:lnTo>
                      <a:lnTo>
                        <a:pt x="26" y="127"/>
                      </a:lnTo>
                      <a:lnTo>
                        <a:pt x="31" y="97"/>
                      </a:lnTo>
                      <a:lnTo>
                        <a:pt x="36" y="65"/>
                      </a:lnTo>
                      <a:lnTo>
                        <a:pt x="40" y="32"/>
                      </a:lnTo>
                      <a:lnTo>
                        <a:pt x="40" y="0"/>
                      </a:lnTo>
                      <a:lnTo>
                        <a:pt x="41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90" name="Freeform 120"/>
                <p:cNvSpPr>
                  <a:spLocks/>
                </p:cNvSpPr>
                <p:nvPr/>
              </p:nvSpPr>
              <p:spPr bwMode="auto">
                <a:xfrm>
                  <a:off x="3408" y="3346"/>
                  <a:ext cx="8" cy="14"/>
                </a:xfrm>
                <a:custGeom>
                  <a:avLst/>
                  <a:gdLst>
                    <a:gd name="T0" fmla="*/ 0 w 131"/>
                    <a:gd name="T1" fmla="*/ 0 h 235"/>
                    <a:gd name="T2" fmla="*/ 0 w 131"/>
                    <a:gd name="T3" fmla="*/ 0 h 235"/>
                    <a:gd name="T4" fmla="*/ 0 w 131"/>
                    <a:gd name="T5" fmla="*/ 0 h 235"/>
                    <a:gd name="T6" fmla="*/ 0 w 131"/>
                    <a:gd name="T7" fmla="*/ 0 h 235"/>
                    <a:gd name="T8" fmla="*/ 0 w 131"/>
                    <a:gd name="T9" fmla="*/ 0 h 235"/>
                    <a:gd name="T10" fmla="*/ 0 w 131"/>
                    <a:gd name="T11" fmla="*/ 0 h 235"/>
                    <a:gd name="T12" fmla="*/ 0 w 131"/>
                    <a:gd name="T13" fmla="*/ 1 h 235"/>
                    <a:gd name="T14" fmla="*/ 0 w 131"/>
                    <a:gd name="T15" fmla="*/ 1 h 235"/>
                    <a:gd name="T16" fmla="*/ 0 w 131"/>
                    <a:gd name="T17" fmla="*/ 1 h 235"/>
                    <a:gd name="T18" fmla="*/ 0 w 131"/>
                    <a:gd name="T19" fmla="*/ 1 h 235"/>
                    <a:gd name="T20" fmla="*/ 0 w 131"/>
                    <a:gd name="T21" fmla="*/ 1 h 235"/>
                    <a:gd name="T22" fmla="*/ 0 w 131"/>
                    <a:gd name="T23" fmla="*/ 1 h 235"/>
                    <a:gd name="T24" fmla="*/ 0 w 131"/>
                    <a:gd name="T25" fmla="*/ 1 h 235"/>
                    <a:gd name="T26" fmla="*/ 0 w 131"/>
                    <a:gd name="T27" fmla="*/ 0 h 235"/>
                    <a:gd name="T28" fmla="*/ 0 w 131"/>
                    <a:gd name="T29" fmla="*/ 0 h 235"/>
                    <a:gd name="T30" fmla="*/ 0 w 131"/>
                    <a:gd name="T31" fmla="*/ 0 h 235"/>
                    <a:gd name="T32" fmla="*/ 0 w 131"/>
                    <a:gd name="T33" fmla="*/ 0 h 235"/>
                    <a:gd name="T34" fmla="*/ 0 w 131"/>
                    <a:gd name="T35" fmla="*/ 0 h 235"/>
                    <a:gd name="T36" fmla="*/ 0 w 131"/>
                    <a:gd name="T37" fmla="*/ 0 h 235"/>
                    <a:gd name="T38" fmla="*/ 0 w 131"/>
                    <a:gd name="T39" fmla="*/ 0 h 235"/>
                    <a:gd name="T40" fmla="*/ 0 w 131"/>
                    <a:gd name="T41" fmla="*/ 0 h 23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31"/>
                    <a:gd name="T64" fmla="*/ 0 h 235"/>
                    <a:gd name="T65" fmla="*/ 131 w 131"/>
                    <a:gd name="T66" fmla="*/ 235 h 23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31" h="235">
                      <a:moveTo>
                        <a:pt x="0" y="14"/>
                      </a:moveTo>
                      <a:lnTo>
                        <a:pt x="0" y="14"/>
                      </a:lnTo>
                      <a:lnTo>
                        <a:pt x="15" y="41"/>
                      </a:lnTo>
                      <a:lnTo>
                        <a:pt x="29" y="68"/>
                      </a:lnTo>
                      <a:lnTo>
                        <a:pt x="41" y="95"/>
                      </a:lnTo>
                      <a:lnTo>
                        <a:pt x="52" y="124"/>
                      </a:lnTo>
                      <a:lnTo>
                        <a:pt x="64" y="151"/>
                      </a:lnTo>
                      <a:lnTo>
                        <a:pt x="77" y="180"/>
                      </a:lnTo>
                      <a:lnTo>
                        <a:pt x="91" y="207"/>
                      </a:lnTo>
                      <a:lnTo>
                        <a:pt x="109" y="235"/>
                      </a:lnTo>
                      <a:lnTo>
                        <a:pt x="131" y="221"/>
                      </a:lnTo>
                      <a:lnTo>
                        <a:pt x="116" y="195"/>
                      </a:lnTo>
                      <a:lnTo>
                        <a:pt x="102" y="168"/>
                      </a:lnTo>
                      <a:lnTo>
                        <a:pt x="88" y="141"/>
                      </a:lnTo>
                      <a:lnTo>
                        <a:pt x="76" y="114"/>
                      </a:lnTo>
                      <a:lnTo>
                        <a:pt x="65" y="85"/>
                      </a:lnTo>
                      <a:lnTo>
                        <a:pt x="53" y="58"/>
                      </a:lnTo>
                      <a:lnTo>
                        <a:pt x="40" y="29"/>
                      </a:lnTo>
                      <a:lnTo>
                        <a:pt x="25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91" name="Freeform 121"/>
                <p:cNvSpPr>
                  <a:spLocks/>
                </p:cNvSpPr>
                <p:nvPr/>
              </p:nvSpPr>
              <p:spPr bwMode="auto">
                <a:xfrm>
                  <a:off x="3393" y="3332"/>
                  <a:ext cx="1" cy="4"/>
                </a:xfrm>
                <a:custGeom>
                  <a:avLst/>
                  <a:gdLst>
                    <a:gd name="T0" fmla="*/ 0 w 46"/>
                    <a:gd name="T1" fmla="*/ 0 h 74"/>
                    <a:gd name="T2" fmla="*/ 0 w 46"/>
                    <a:gd name="T3" fmla="*/ 0 h 74"/>
                    <a:gd name="T4" fmla="*/ 0 w 46"/>
                    <a:gd name="T5" fmla="*/ 0 h 74"/>
                    <a:gd name="T6" fmla="*/ 0 w 46"/>
                    <a:gd name="T7" fmla="*/ 0 h 74"/>
                    <a:gd name="T8" fmla="*/ 0 w 46"/>
                    <a:gd name="T9" fmla="*/ 0 h 74"/>
                    <a:gd name="T10" fmla="*/ 0 w 46"/>
                    <a:gd name="T11" fmla="*/ 0 h 74"/>
                    <a:gd name="T12" fmla="*/ 0 w 46"/>
                    <a:gd name="T13" fmla="*/ 0 h 74"/>
                    <a:gd name="T14" fmla="*/ 0 w 46"/>
                    <a:gd name="T15" fmla="*/ 0 h 74"/>
                    <a:gd name="T16" fmla="*/ 0 w 46"/>
                    <a:gd name="T17" fmla="*/ 0 h 74"/>
                    <a:gd name="T18" fmla="*/ 0 w 46"/>
                    <a:gd name="T19" fmla="*/ 0 h 74"/>
                    <a:gd name="T20" fmla="*/ 0 w 46"/>
                    <a:gd name="T21" fmla="*/ 0 h 74"/>
                    <a:gd name="T22" fmla="*/ 0 w 46"/>
                    <a:gd name="T23" fmla="*/ 0 h 74"/>
                    <a:gd name="T24" fmla="*/ 0 w 46"/>
                    <a:gd name="T25" fmla="*/ 0 h 74"/>
                    <a:gd name="T26" fmla="*/ 0 w 46"/>
                    <a:gd name="T27" fmla="*/ 0 h 74"/>
                    <a:gd name="T28" fmla="*/ 0 w 46"/>
                    <a:gd name="T29" fmla="*/ 0 h 74"/>
                    <a:gd name="T30" fmla="*/ 0 w 46"/>
                    <a:gd name="T31" fmla="*/ 0 h 74"/>
                    <a:gd name="T32" fmla="*/ 0 w 46"/>
                    <a:gd name="T33" fmla="*/ 0 h 74"/>
                    <a:gd name="T34" fmla="*/ 0 w 46"/>
                    <a:gd name="T35" fmla="*/ 0 h 74"/>
                    <a:gd name="T36" fmla="*/ 0 w 46"/>
                    <a:gd name="T37" fmla="*/ 0 h 74"/>
                    <a:gd name="T38" fmla="*/ 0 w 46"/>
                    <a:gd name="T39" fmla="*/ 0 h 74"/>
                    <a:gd name="T40" fmla="*/ 0 w 46"/>
                    <a:gd name="T41" fmla="*/ 0 h 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6"/>
                    <a:gd name="T64" fmla="*/ 0 h 74"/>
                    <a:gd name="T65" fmla="*/ 46 w 46"/>
                    <a:gd name="T66" fmla="*/ 74 h 7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6" h="74">
                      <a:moveTo>
                        <a:pt x="0" y="26"/>
                      </a:move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3" y="30"/>
                      </a:lnTo>
                      <a:lnTo>
                        <a:pt x="6" y="35"/>
                      </a:lnTo>
                      <a:lnTo>
                        <a:pt x="9" y="43"/>
                      </a:lnTo>
                      <a:lnTo>
                        <a:pt x="14" y="53"/>
                      </a:lnTo>
                      <a:lnTo>
                        <a:pt x="21" y="63"/>
                      </a:lnTo>
                      <a:lnTo>
                        <a:pt x="32" y="71"/>
                      </a:lnTo>
                      <a:lnTo>
                        <a:pt x="46" y="74"/>
                      </a:lnTo>
                      <a:lnTo>
                        <a:pt x="46" y="45"/>
                      </a:lnTo>
                      <a:lnTo>
                        <a:pt x="42" y="44"/>
                      </a:lnTo>
                      <a:lnTo>
                        <a:pt x="40" y="44"/>
                      </a:lnTo>
                      <a:lnTo>
                        <a:pt x="37" y="39"/>
                      </a:lnTo>
                      <a:lnTo>
                        <a:pt x="34" y="33"/>
                      </a:lnTo>
                      <a:lnTo>
                        <a:pt x="31" y="25"/>
                      </a:lnTo>
                      <a:lnTo>
                        <a:pt x="25" y="16"/>
                      </a:lnTo>
                      <a:lnTo>
                        <a:pt x="18" y="7"/>
                      </a:lnTo>
                      <a:lnTo>
                        <a:pt x="6" y="0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92" name="Freeform 122"/>
                <p:cNvSpPr>
                  <a:spLocks/>
                </p:cNvSpPr>
                <p:nvPr/>
              </p:nvSpPr>
              <p:spPr bwMode="auto">
                <a:xfrm>
                  <a:off x="3382" y="3331"/>
                  <a:ext cx="3" cy="3"/>
                </a:xfrm>
                <a:custGeom>
                  <a:avLst/>
                  <a:gdLst>
                    <a:gd name="T0" fmla="*/ 0 w 51"/>
                    <a:gd name="T1" fmla="*/ 0 h 62"/>
                    <a:gd name="T2" fmla="*/ 0 w 51"/>
                    <a:gd name="T3" fmla="*/ 0 h 62"/>
                    <a:gd name="T4" fmla="*/ 0 w 51"/>
                    <a:gd name="T5" fmla="*/ 0 h 62"/>
                    <a:gd name="T6" fmla="*/ 0 w 51"/>
                    <a:gd name="T7" fmla="*/ 0 h 62"/>
                    <a:gd name="T8" fmla="*/ 0 w 51"/>
                    <a:gd name="T9" fmla="*/ 0 h 62"/>
                    <a:gd name="T10" fmla="*/ 0 w 51"/>
                    <a:gd name="T11" fmla="*/ 0 h 62"/>
                    <a:gd name="T12" fmla="*/ 0 w 51"/>
                    <a:gd name="T13" fmla="*/ 0 h 62"/>
                    <a:gd name="T14" fmla="*/ 0 w 51"/>
                    <a:gd name="T15" fmla="*/ 0 h 62"/>
                    <a:gd name="T16" fmla="*/ 0 w 51"/>
                    <a:gd name="T17" fmla="*/ 0 h 62"/>
                    <a:gd name="T18" fmla="*/ 0 w 51"/>
                    <a:gd name="T19" fmla="*/ 0 h 62"/>
                    <a:gd name="T20" fmla="*/ 0 w 51"/>
                    <a:gd name="T21" fmla="*/ 0 h 62"/>
                    <a:gd name="T22" fmla="*/ 0 w 51"/>
                    <a:gd name="T23" fmla="*/ 0 h 62"/>
                    <a:gd name="T24" fmla="*/ 0 w 51"/>
                    <a:gd name="T25" fmla="*/ 0 h 62"/>
                    <a:gd name="T26" fmla="*/ 0 w 51"/>
                    <a:gd name="T27" fmla="*/ 0 h 62"/>
                    <a:gd name="T28" fmla="*/ 0 w 51"/>
                    <a:gd name="T29" fmla="*/ 0 h 62"/>
                    <a:gd name="T30" fmla="*/ 0 w 51"/>
                    <a:gd name="T31" fmla="*/ 0 h 62"/>
                    <a:gd name="T32" fmla="*/ 0 w 51"/>
                    <a:gd name="T33" fmla="*/ 0 h 62"/>
                    <a:gd name="T34" fmla="*/ 0 w 51"/>
                    <a:gd name="T35" fmla="*/ 0 h 62"/>
                    <a:gd name="T36" fmla="*/ 0 w 51"/>
                    <a:gd name="T37" fmla="*/ 0 h 62"/>
                    <a:gd name="T38" fmla="*/ 0 w 51"/>
                    <a:gd name="T39" fmla="*/ 0 h 62"/>
                    <a:gd name="T40" fmla="*/ 0 w 51"/>
                    <a:gd name="T41" fmla="*/ 0 h 6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1"/>
                    <a:gd name="T64" fmla="*/ 0 h 62"/>
                    <a:gd name="T65" fmla="*/ 51 w 51"/>
                    <a:gd name="T66" fmla="*/ 62 h 6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1" h="62">
                      <a:moveTo>
                        <a:pt x="0" y="27"/>
                      </a:moveTo>
                      <a:lnTo>
                        <a:pt x="0" y="27"/>
                      </a:lnTo>
                      <a:lnTo>
                        <a:pt x="2" y="27"/>
                      </a:lnTo>
                      <a:lnTo>
                        <a:pt x="3" y="29"/>
                      </a:lnTo>
                      <a:lnTo>
                        <a:pt x="8" y="35"/>
                      </a:lnTo>
                      <a:lnTo>
                        <a:pt x="13" y="40"/>
                      </a:lnTo>
                      <a:lnTo>
                        <a:pt x="19" y="46"/>
                      </a:lnTo>
                      <a:lnTo>
                        <a:pt x="27" y="53"/>
                      </a:lnTo>
                      <a:lnTo>
                        <a:pt x="35" y="58"/>
                      </a:lnTo>
                      <a:lnTo>
                        <a:pt x="45" y="62"/>
                      </a:lnTo>
                      <a:lnTo>
                        <a:pt x="51" y="36"/>
                      </a:lnTo>
                      <a:lnTo>
                        <a:pt x="47" y="34"/>
                      </a:lnTo>
                      <a:lnTo>
                        <a:pt x="43" y="31"/>
                      </a:lnTo>
                      <a:lnTo>
                        <a:pt x="38" y="28"/>
                      </a:lnTo>
                      <a:lnTo>
                        <a:pt x="34" y="22"/>
                      </a:lnTo>
                      <a:lnTo>
                        <a:pt x="29" y="17"/>
                      </a:lnTo>
                      <a:lnTo>
                        <a:pt x="23" y="11"/>
                      </a:lnTo>
                      <a:lnTo>
                        <a:pt x="16" y="5"/>
                      </a:lnTo>
                      <a:lnTo>
                        <a:pt x="8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93" name="Freeform 123"/>
                <p:cNvSpPr>
                  <a:spLocks/>
                </p:cNvSpPr>
                <p:nvPr/>
              </p:nvSpPr>
              <p:spPr bwMode="auto">
                <a:xfrm>
                  <a:off x="3343" y="3332"/>
                  <a:ext cx="15" cy="7"/>
                </a:xfrm>
                <a:custGeom>
                  <a:avLst/>
                  <a:gdLst>
                    <a:gd name="T0" fmla="*/ 0 w 243"/>
                    <a:gd name="T1" fmla="*/ 0 h 127"/>
                    <a:gd name="T2" fmla="*/ 0 w 243"/>
                    <a:gd name="T3" fmla="*/ 0 h 127"/>
                    <a:gd name="T4" fmla="*/ 0 w 243"/>
                    <a:gd name="T5" fmla="*/ 0 h 127"/>
                    <a:gd name="T6" fmla="*/ 0 w 243"/>
                    <a:gd name="T7" fmla="*/ 0 h 127"/>
                    <a:gd name="T8" fmla="*/ 0 w 243"/>
                    <a:gd name="T9" fmla="*/ 0 h 127"/>
                    <a:gd name="T10" fmla="*/ 0 w 243"/>
                    <a:gd name="T11" fmla="*/ 0 h 127"/>
                    <a:gd name="T12" fmla="*/ 0 w 243"/>
                    <a:gd name="T13" fmla="*/ 0 h 127"/>
                    <a:gd name="T14" fmla="*/ 0 w 243"/>
                    <a:gd name="T15" fmla="*/ 0 h 127"/>
                    <a:gd name="T16" fmla="*/ 0 w 243"/>
                    <a:gd name="T17" fmla="*/ 0 h 127"/>
                    <a:gd name="T18" fmla="*/ 0 w 243"/>
                    <a:gd name="T19" fmla="*/ 0 h 127"/>
                    <a:gd name="T20" fmla="*/ 1 w 243"/>
                    <a:gd name="T21" fmla="*/ 0 h 127"/>
                    <a:gd name="T22" fmla="*/ 1 w 243"/>
                    <a:gd name="T23" fmla="*/ 0 h 127"/>
                    <a:gd name="T24" fmla="*/ 1 w 243"/>
                    <a:gd name="T25" fmla="*/ 0 h 127"/>
                    <a:gd name="T26" fmla="*/ 1 w 243"/>
                    <a:gd name="T27" fmla="*/ 0 h 127"/>
                    <a:gd name="T28" fmla="*/ 1 w 243"/>
                    <a:gd name="T29" fmla="*/ 0 h 127"/>
                    <a:gd name="T30" fmla="*/ 1 w 243"/>
                    <a:gd name="T31" fmla="*/ 0 h 127"/>
                    <a:gd name="T32" fmla="*/ 1 w 243"/>
                    <a:gd name="T33" fmla="*/ 0 h 127"/>
                    <a:gd name="T34" fmla="*/ 1 w 243"/>
                    <a:gd name="T35" fmla="*/ 0 h 127"/>
                    <a:gd name="T36" fmla="*/ 1 w 243"/>
                    <a:gd name="T37" fmla="*/ 0 h 127"/>
                    <a:gd name="T38" fmla="*/ 1 w 243"/>
                    <a:gd name="T39" fmla="*/ 0 h 127"/>
                    <a:gd name="T40" fmla="*/ 1 w 243"/>
                    <a:gd name="T41" fmla="*/ 0 h 127"/>
                    <a:gd name="T42" fmla="*/ 1 w 243"/>
                    <a:gd name="T43" fmla="*/ 0 h 127"/>
                    <a:gd name="T44" fmla="*/ 1 w 243"/>
                    <a:gd name="T45" fmla="*/ 0 h 127"/>
                    <a:gd name="T46" fmla="*/ 1 w 243"/>
                    <a:gd name="T47" fmla="*/ 0 h 127"/>
                    <a:gd name="T48" fmla="*/ 1 w 243"/>
                    <a:gd name="T49" fmla="*/ 0 h 127"/>
                    <a:gd name="T50" fmla="*/ 0 w 243"/>
                    <a:gd name="T51" fmla="*/ 0 h 127"/>
                    <a:gd name="T52" fmla="*/ 0 w 243"/>
                    <a:gd name="T53" fmla="*/ 0 h 127"/>
                    <a:gd name="T54" fmla="*/ 0 w 243"/>
                    <a:gd name="T55" fmla="*/ 0 h 127"/>
                    <a:gd name="T56" fmla="*/ 0 w 243"/>
                    <a:gd name="T57" fmla="*/ 0 h 127"/>
                    <a:gd name="T58" fmla="*/ 0 w 243"/>
                    <a:gd name="T59" fmla="*/ 0 h 127"/>
                    <a:gd name="T60" fmla="*/ 0 w 243"/>
                    <a:gd name="T61" fmla="*/ 0 h 127"/>
                    <a:gd name="T62" fmla="*/ 0 w 243"/>
                    <a:gd name="T63" fmla="*/ 0 h 127"/>
                    <a:gd name="T64" fmla="*/ 0 w 243"/>
                    <a:gd name="T65" fmla="*/ 0 h 127"/>
                    <a:gd name="T66" fmla="*/ 0 w 243"/>
                    <a:gd name="T67" fmla="*/ 0 h 127"/>
                    <a:gd name="T68" fmla="*/ 0 w 243"/>
                    <a:gd name="T69" fmla="*/ 0 h 127"/>
                    <a:gd name="T70" fmla="*/ 0 w 243"/>
                    <a:gd name="T71" fmla="*/ 0 h 127"/>
                    <a:gd name="T72" fmla="*/ 0 w 243"/>
                    <a:gd name="T73" fmla="*/ 0 h 12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43"/>
                    <a:gd name="T112" fmla="*/ 0 h 127"/>
                    <a:gd name="T113" fmla="*/ 243 w 243"/>
                    <a:gd name="T114" fmla="*/ 127 h 12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43" h="127">
                      <a:moveTo>
                        <a:pt x="16" y="127"/>
                      </a:moveTo>
                      <a:lnTo>
                        <a:pt x="15" y="127"/>
                      </a:lnTo>
                      <a:lnTo>
                        <a:pt x="30" y="117"/>
                      </a:lnTo>
                      <a:lnTo>
                        <a:pt x="43" y="110"/>
                      </a:lnTo>
                      <a:lnTo>
                        <a:pt x="57" y="102"/>
                      </a:lnTo>
                      <a:lnTo>
                        <a:pt x="71" y="95"/>
                      </a:lnTo>
                      <a:lnTo>
                        <a:pt x="85" y="88"/>
                      </a:lnTo>
                      <a:lnTo>
                        <a:pt x="99" y="81"/>
                      </a:lnTo>
                      <a:lnTo>
                        <a:pt x="112" y="74"/>
                      </a:lnTo>
                      <a:lnTo>
                        <a:pt x="127" y="68"/>
                      </a:lnTo>
                      <a:lnTo>
                        <a:pt x="141" y="62"/>
                      </a:lnTo>
                      <a:lnTo>
                        <a:pt x="155" y="57"/>
                      </a:lnTo>
                      <a:lnTo>
                        <a:pt x="168" y="52"/>
                      </a:lnTo>
                      <a:lnTo>
                        <a:pt x="183" y="45"/>
                      </a:lnTo>
                      <a:lnTo>
                        <a:pt x="198" y="40"/>
                      </a:lnTo>
                      <a:lnTo>
                        <a:pt x="212" y="35"/>
                      </a:lnTo>
                      <a:lnTo>
                        <a:pt x="228" y="31"/>
                      </a:lnTo>
                      <a:lnTo>
                        <a:pt x="243" y="26"/>
                      </a:lnTo>
                      <a:lnTo>
                        <a:pt x="237" y="0"/>
                      </a:lnTo>
                      <a:lnTo>
                        <a:pt x="222" y="5"/>
                      </a:lnTo>
                      <a:lnTo>
                        <a:pt x="206" y="9"/>
                      </a:lnTo>
                      <a:lnTo>
                        <a:pt x="190" y="14"/>
                      </a:lnTo>
                      <a:lnTo>
                        <a:pt x="175" y="19"/>
                      </a:lnTo>
                      <a:lnTo>
                        <a:pt x="160" y="25"/>
                      </a:lnTo>
                      <a:lnTo>
                        <a:pt x="145" y="30"/>
                      </a:lnTo>
                      <a:lnTo>
                        <a:pt x="131" y="37"/>
                      </a:lnTo>
                      <a:lnTo>
                        <a:pt x="117" y="43"/>
                      </a:lnTo>
                      <a:lnTo>
                        <a:pt x="101" y="50"/>
                      </a:lnTo>
                      <a:lnTo>
                        <a:pt x="87" y="57"/>
                      </a:lnTo>
                      <a:lnTo>
                        <a:pt x="73" y="64"/>
                      </a:lnTo>
                      <a:lnTo>
                        <a:pt x="59" y="71"/>
                      </a:lnTo>
                      <a:lnTo>
                        <a:pt x="45" y="78"/>
                      </a:lnTo>
                      <a:lnTo>
                        <a:pt x="31" y="86"/>
                      </a:lnTo>
                      <a:lnTo>
                        <a:pt x="15" y="95"/>
                      </a:lnTo>
                      <a:lnTo>
                        <a:pt x="1" y="104"/>
                      </a:lnTo>
                      <a:lnTo>
                        <a:pt x="0" y="104"/>
                      </a:lnTo>
                      <a:lnTo>
                        <a:pt x="16" y="127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94" name="Freeform 124"/>
                <p:cNvSpPr>
                  <a:spLocks/>
                </p:cNvSpPr>
                <p:nvPr/>
              </p:nvSpPr>
              <p:spPr bwMode="auto">
                <a:xfrm>
                  <a:off x="3281" y="3365"/>
                  <a:ext cx="5" cy="8"/>
                </a:xfrm>
                <a:custGeom>
                  <a:avLst/>
                  <a:gdLst>
                    <a:gd name="T0" fmla="*/ 0 w 88"/>
                    <a:gd name="T1" fmla="*/ 1 h 124"/>
                    <a:gd name="T2" fmla="*/ 0 w 88"/>
                    <a:gd name="T3" fmla="*/ 1 h 124"/>
                    <a:gd name="T4" fmla="*/ 0 w 88"/>
                    <a:gd name="T5" fmla="*/ 0 h 124"/>
                    <a:gd name="T6" fmla="*/ 0 w 88"/>
                    <a:gd name="T7" fmla="*/ 0 h 124"/>
                    <a:gd name="T8" fmla="*/ 0 w 88"/>
                    <a:gd name="T9" fmla="*/ 0 h 124"/>
                    <a:gd name="T10" fmla="*/ 0 w 88"/>
                    <a:gd name="T11" fmla="*/ 0 h 124"/>
                    <a:gd name="T12" fmla="*/ 0 w 88"/>
                    <a:gd name="T13" fmla="*/ 0 h 124"/>
                    <a:gd name="T14" fmla="*/ 0 w 88"/>
                    <a:gd name="T15" fmla="*/ 0 h 124"/>
                    <a:gd name="T16" fmla="*/ 0 w 88"/>
                    <a:gd name="T17" fmla="*/ 0 h 124"/>
                    <a:gd name="T18" fmla="*/ 0 w 88"/>
                    <a:gd name="T19" fmla="*/ 0 h 124"/>
                    <a:gd name="T20" fmla="*/ 0 w 88"/>
                    <a:gd name="T21" fmla="*/ 0 h 124"/>
                    <a:gd name="T22" fmla="*/ 0 w 88"/>
                    <a:gd name="T23" fmla="*/ 0 h 124"/>
                    <a:gd name="T24" fmla="*/ 0 w 88"/>
                    <a:gd name="T25" fmla="*/ 0 h 124"/>
                    <a:gd name="T26" fmla="*/ 0 w 88"/>
                    <a:gd name="T27" fmla="*/ 0 h 124"/>
                    <a:gd name="T28" fmla="*/ 0 w 88"/>
                    <a:gd name="T29" fmla="*/ 0 h 124"/>
                    <a:gd name="T30" fmla="*/ 0 w 88"/>
                    <a:gd name="T31" fmla="*/ 0 h 124"/>
                    <a:gd name="T32" fmla="*/ 0 w 88"/>
                    <a:gd name="T33" fmla="*/ 0 h 124"/>
                    <a:gd name="T34" fmla="*/ 0 w 88"/>
                    <a:gd name="T35" fmla="*/ 0 h 124"/>
                    <a:gd name="T36" fmla="*/ 0 w 88"/>
                    <a:gd name="T37" fmla="*/ 0 h 124"/>
                    <a:gd name="T38" fmla="*/ 0 w 88"/>
                    <a:gd name="T39" fmla="*/ 0 h 124"/>
                    <a:gd name="T40" fmla="*/ 0 w 88"/>
                    <a:gd name="T41" fmla="*/ 1 h 12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8"/>
                    <a:gd name="T64" fmla="*/ 0 h 124"/>
                    <a:gd name="T65" fmla="*/ 88 w 88"/>
                    <a:gd name="T66" fmla="*/ 124 h 12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8" h="124">
                      <a:moveTo>
                        <a:pt x="10" y="124"/>
                      </a:moveTo>
                      <a:lnTo>
                        <a:pt x="9" y="124"/>
                      </a:lnTo>
                      <a:lnTo>
                        <a:pt x="27" y="113"/>
                      </a:lnTo>
                      <a:lnTo>
                        <a:pt x="38" y="99"/>
                      </a:lnTo>
                      <a:lnTo>
                        <a:pt x="46" y="83"/>
                      </a:lnTo>
                      <a:lnTo>
                        <a:pt x="53" y="68"/>
                      </a:lnTo>
                      <a:lnTo>
                        <a:pt x="60" y="55"/>
                      </a:lnTo>
                      <a:lnTo>
                        <a:pt x="67" y="43"/>
                      </a:lnTo>
                      <a:lnTo>
                        <a:pt x="76" y="34"/>
                      </a:lnTo>
                      <a:lnTo>
                        <a:pt x="88" y="27"/>
                      </a:lnTo>
                      <a:lnTo>
                        <a:pt x="78" y="0"/>
                      </a:lnTo>
                      <a:lnTo>
                        <a:pt x="60" y="11"/>
                      </a:lnTo>
                      <a:lnTo>
                        <a:pt x="44" y="27"/>
                      </a:lnTo>
                      <a:lnTo>
                        <a:pt x="35" y="43"/>
                      </a:lnTo>
                      <a:lnTo>
                        <a:pt x="28" y="58"/>
                      </a:lnTo>
                      <a:lnTo>
                        <a:pt x="22" y="73"/>
                      </a:lnTo>
                      <a:lnTo>
                        <a:pt x="16" y="84"/>
                      </a:lnTo>
                      <a:lnTo>
                        <a:pt x="9" y="93"/>
                      </a:lnTo>
                      <a:lnTo>
                        <a:pt x="1" y="98"/>
                      </a:lnTo>
                      <a:lnTo>
                        <a:pt x="0" y="98"/>
                      </a:lnTo>
                      <a:lnTo>
                        <a:pt x="10" y="124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95" name="Freeform 125"/>
                <p:cNvSpPr>
                  <a:spLocks/>
                </p:cNvSpPr>
                <p:nvPr/>
              </p:nvSpPr>
              <p:spPr bwMode="auto">
                <a:xfrm>
                  <a:off x="3259" y="3376"/>
                  <a:ext cx="14" cy="4"/>
                </a:xfrm>
                <a:custGeom>
                  <a:avLst/>
                  <a:gdLst>
                    <a:gd name="T0" fmla="*/ 0 w 237"/>
                    <a:gd name="T1" fmla="*/ 0 h 91"/>
                    <a:gd name="T2" fmla="*/ 0 w 237"/>
                    <a:gd name="T3" fmla="*/ 0 h 91"/>
                    <a:gd name="T4" fmla="*/ 0 w 237"/>
                    <a:gd name="T5" fmla="*/ 0 h 91"/>
                    <a:gd name="T6" fmla="*/ 0 w 237"/>
                    <a:gd name="T7" fmla="*/ 0 h 91"/>
                    <a:gd name="T8" fmla="*/ 0 w 237"/>
                    <a:gd name="T9" fmla="*/ 0 h 91"/>
                    <a:gd name="T10" fmla="*/ 0 w 237"/>
                    <a:gd name="T11" fmla="*/ 0 h 91"/>
                    <a:gd name="T12" fmla="*/ 0 w 237"/>
                    <a:gd name="T13" fmla="*/ 0 h 91"/>
                    <a:gd name="T14" fmla="*/ 0 w 237"/>
                    <a:gd name="T15" fmla="*/ 0 h 91"/>
                    <a:gd name="T16" fmla="*/ 0 w 237"/>
                    <a:gd name="T17" fmla="*/ 0 h 91"/>
                    <a:gd name="T18" fmla="*/ 0 w 237"/>
                    <a:gd name="T19" fmla="*/ 0 h 91"/>
                    <a:gd name="T20" fmla="*/ 1 w 237"/>
                    <a:gd name="T21" fmla="*/ 0 h 91"/>
                    <a:gd name="T22" fmla="*/ 1 w 237"/>
                    <a:gd name="T23" fmla="*/ 0 h 91"/>
                    <a:gd name="T24" fmla="*/ 1 w 237"/>
                    <a:gd name="T25" fmla="*/ 0 h 91"/>
                    <a:gd name="T26" fmla="*/ 1 w 237"/>
                    <a:gd name="T27" fmla="*/ 0 h 91"/>
                    <a:gd name="T28" fmla="*/ 1 w 237"/>
                    <a:gd name="T29" fmla="*/ 0 h 91"/>
                    <a:gd name="T30" fmla="*/ 1 w 237"/>
                    <a:gd name="T31" fmla="*/ 0 h 91"/>
                    <a:gd name="T32" fmla="*/ 1 w 237"/>
                    <a:gd name="T33" fmla="*/ 0 h 91"/>
                    <a:gd name="T34" fmla="*/ 1 w 237"/>
                    <a:gd name="T35" fmla="*/ 0 h 91"/>
                    <a:gd name="T36" fmla="*/ 1 w 237"/>
                    <a:gd name="T37" fmla="*/ 0 h 91"/>
                    <a:gd name="T38" fmla="*/ 1 w 237"/>
                    <a:gd name="T39" fmla="*/ 0 h 91"/>
                    <a:gd name="T40" fmla="*/ 1 w 237"/>
                    <a:gd name="T41" fmla="*/ 0 h 91"/>
                    <a:gd name="T42" fmla="*/ 1 w 237"/>
                    <a:gd name="T43" fmla="*/ 0 h 91"/>
                    <a:gd name="T44" fmla="*/ 1 w 237"/>
                    <a:gd name="T45" fmla="*/ 0 h 91"/>
                    <a:gd name="T46" fmla="*/ 1 w 237"/>
                    <a:gd name="T47" fmla="*/ 0 h 91"/>
                    <a:gd name="T48" fmla="*/ 1 w 237"/>
                    <a:gd name="T49" fmla="*/ 0 h 91"/>
                    <a:gd name="T50" fmla="*/ 0 w 237"/>
                    <a:gd name="T51" fmla="*/ 0 h 91"/>
                    <a:gd name="T52" fmla="*/ 0 w 237"/>
                    <a:gd name="T53" fmla="*/ 0 h 91"/>
                    <a:gd name="T54" fmla="*/ 0 w 237"/>
                    <a:gd name="T55" fmla="*/ 0 h 91"/>
                    <a:gd name="T56" fmla="*/ 0 w 237"/>
                    <a:gd name="T57" fmla="*/ 0 h 91"/>
                    <a:gd name="T58" fmla="*/ 0 w 237"/>
                    <a:gd name="T59" fmla="*/ 0 h 91"/>
                    <a:gd name="T60" fmla="*/ 0 w 237"/>
                    <a:gd name="T61" fmla="*/ 0 h 91"/>
                    <a:gd name="T62" fmla="*/ 0 w 237"/>
                    <a:gd name="T63" fmla="*/ 0 h 91"/>
                    <a:gd name="T64" fmla="*/ 0 w 237"/>
                    <a:gd name="T65" fmla="*/ 0 h 91"/>
                    <a:gd name="T66" fmla="*/ 0 w 237"/>
                    <a:gd name="T67" fmla="*/ 0 h 91"/>
                    <a:gd name="T68" fmla="*/ 0 w 237"/>
                    <a:gd name="T69" fmla="*/ 0 h 91"/>
                    <a:gd name="T70" fmla="*/ 0 w 237"/>
                    <a:gd name="T71" fmla="*/ 0 h 91"/>
                    <a:gd name="T72" fmla="*/ 0 w 237"/>
                    <a:gd name="T73" fmla="*/ 0 h 9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37"/>
                    <a:gd name="T112" fmla="*/ 0 h 91"/>
                    <a:gd name="T113" fmla="*/ 237 w 237"/>
                    <a:gd name="T114" fmla="*/ 91 h 9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37" h="91">
                      <a:moveTo>
                        <a:pt x="1" y="74"/>
                      </a:moveTo>
                      <a:lnTo>
                        <a:pt x="0" y="74"/>
                      </a:lnTo>
                      <a:lnTo>
                        <a:pt x="18" y="81"/>
                      </a:lnTo>
                      <a:lnTo>
                        <a:pt x="34" y="86"/>
                      </a:lnTo>
                      <a:lnTo>
                        <a:pt x="50" y="89"/>
                      </a:lnTo>
                      <a:lnTo>
                        <a:pt x="66" y="91"/>
                      </a:lnTo>
                      <a:lnTo>
                        <a:pt x="82" y="89"/>
                      </a:lnTo>
                      <a:lnTo>
                        <a:pt x="98" y="87"/>
                      </a:lnTo>
                      <a:lnTo>
                        <a:pt x="114" y="84"/>
                      </a:lnTo>
                      <a:lnTo>
                        <a:pt x="129" y="80"/>
                      </a:lnTo>
                      <a:lnTo>
                        <a:pt x="144" y="75"/>
                      </a:lnTo>
                      <a:lnTo>
                        <a:pt x="159" y="67"/>
                      </a:lnTo>
                      <a:lnTo>
                        <a:pt x="173" y="60"/>
                      </a:lnTo>
                      <a:lnTo>
                        <a:pt x="186" y="53"/>
                      </a:lnTo>
                      <a:lnTo>
                        <a:pt x="200" y="46"/>
                      </a:lnTo>
                      <a:lnTo>
                        <a:pt x="213" y="37"/>
                      </a:lnTo>
                      <a:lnTo>
                        <a:pt x="225" y="30"/>
                      </a:lnTo>
                      <a:lnTo>
                        <a:pt x="237" y="22"/>
                      </a:lnTo>
                      <a:lnTo>
                        <a:pt x="223" y="0"/>
                      </a:lnTo>
                      <a:lnTo>
                        <a:pt x="211" y="8"/>
                      </a:lnTo>
                      <a:lnTo>
                        <a:pt x="199" y="15"/>
                      </a:lnTo>
                      <a:lnTo>
                        <a:pt x="186" y="22"/>
                      </a:lnTo>
                      <a:lnTo>
                        <a:pt x="174" y="29"/>
                      </a:lnTo>
                      <a:lnTo>
                        <a:pt x="160" y="36"/>
                      </a:lnTo>
                      <a:lnTo>
                        <a:pt x="147" y="43"/>
                      </a:lnTo>
                      <a:lnTo>
                        <a:pt x="134" y="48"/>
                      </a:lnTo>
                      <a:lnTo>
                        <a:pt x="121" y="53"/>
                      </a:lnTo>
                      <a:lnTo>
                        <a:pt x="108" y="57"/>
                      </a:lnTo>
                      <a:lnTo>
                        <a:pt x="94" y="60"/>
                      </a:lnTo>
                      <a:lnTo>
                        <a:pt x="80" y="62"/>
                      </a:lnTo>
                      <a:lnTo>
                        <a:pt x="66" y="62"/>
                      </a:lnTo>
                      <a:lnTo>
                        <a:pt x="52" y="62"/>
                      </a:lnTo>
                      <a:lnTo>
                        <a:pt x="40" y="59"/>
                      </a:lnTo>
                      <a:lnTo>
                        <a:pt x="26" y="54"/>
                      </a:lnTo>
                      <a:lnTo>
                        <a:pt x="13" y="49"/>
                      </a:lnTo>
                      <a:lnTo>
                        <a:pt x="12" y="49"/>
                      </a:lnTo>
                      <a:lnTo>
                        <a:pt x="1" y="74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96" name="Freeform 126"/>
                <p:cNvSpPr>
                  <a:spLocks/>
                </p:cNvSpPr>
                <p:nvPr/>
              </p:nvSpPr>
              <p:spPr bwMode="auto">
                <a:xfrm>
                  <a:off x="3249" y="3376"/>
                  <a:ext cx="8" cy="3"/>
                </a:xfrm>
                <a:custGeom>
                  <a:avLst/>
                  <a:gdLst>
                    <a:gd name="T0" fmla="*/ 0 w 152"/>
                    <a:gd name="T1" fmla="*/ 0 h 63"/>
                    <a:gd name="T2" fmla="*/ 0 w 152"/>
                    <a:gd name="T3" fmla="*/ 0 h 63"/>
                    <a:gd name="T4" fmla="*/ 0 w 152"/>
                    <a:gd name="T5" fmla="*/ 0 h 63"/>
                    <a:gd name="T6" fmla="*/ 0 w 152"/>
                    <a:gd name="T7" fmla="*/ 0 h 63"/>
                    <a:gd name="T8" fmla="*/ 0 w 152"/>
                    <a:gd name="T9" fmla="*/ 0 h 63"/>
                    <a:gd name="T10" fmla="*/ 0 w 152"/>
                    <a:gd name="T11" fmla="*/ 0 h 63"/>
                    <a:gd name="T12" fmla="*/ 0 w 152"/>
                    <a:gd name="T13" fmla="*/ 0 h 63"/>
                    <a:gd name="T14" fmla="*/ 0 w 152"/>
                    <a:gd name="T15" fmla="*/ 0 h 63"/>
                    <a:gd name="T16" fmla="*/ 0 w 152"/>
                    <a:gd name="T17" fmla="*/ 0 h 63"/>
                    <a:gd name="T18" fmla="*/ 0 w 152"/>
                    <a:gd name="T19" fmla="*/ 0 h 63"/>
                    <a:gd name="T20" fmla="*/ 0 w 152"/>
                    <a:gd name="T21" fmla="*/ 0 h 63"/>
                    <a:gd name="T22" fmla="*/ 0 w 152"/>
                    <a:gd name="T23" fmla="*/ 0 h 63"/>
                    <a:gd name="T24" fmla="*/ 0 w 152"/>
                    <a:gd name="T25" fmla="*/ 0 h 63"/>
                    <a:gd name="T26" fmla="*/ 0 w 152"/>
                    <a:gd name="T27" fmla="*/ 0 h 63"/>
                    <a:gd name="T28" fmla="*/ 0 w 152"/>
                    <a:gd name="T29" fmla="*/ 0 h 63"/>
                    <a:gd name="T30" fmla="*/ 0 w 152"/>
                    <a:gd name="T31" fmla="*/ 0 h 63"/>
                    <a:gd name="T32" fmla="*/ 0 w 152"/>
                    <a:gd name="T33" fmla="*/ 0 h 63"/>
                    <a:gd name="T34" fmla="*/ 0 w 152"/>
                    <a:gd name="T35" fmla="*/ 0 h 63"/>
                    <a:gd name="T36" fmla="*/ 0 w 152"/>
                    <a:gd name="T37" fmla="*/ 0 h 63"/>
                    <a:gd name="T38" fmla="*/ 0 w 152"/>
                    <a:gd name="T39" fmla="*/ 0 h 63"/>
                    <a:gd name="T40" fmla="*/ 0 w 152"/>
                    <a:gd name="T41" fmla="*/ 0 h 6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52"/>
                    <a:gd name="T64" fmla="*/ 0 h 63"/>
                    <a:gd name="T65" fmla="*/ 152 w 152"/>
                    <a:gd name="T66" fmla="*/ 63 h 6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52" h="63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7" y="31"/>
                      </a:lnTo>
                      <a:lnTo>
                        <a:pt x="35" y="36"/>
                      </a:lnTo>
                      <a:lnTo>
                        <a:pt x="54" y="40"/>
                      </a:lnTo>
                      <a:lnTo>
                        <a:pt x="71" y="43"/>
                      </a:lnTo>
                      <a:lnTo>
                        <a:pt x="89" y="46"/>
                      </a:lnTo>
                      <a:lnTo>
                        <a:pt x="108" y="50"/>
                      </a:lnTo>
                      <a:lnTo>
                        <a:pt x="125" y="56"/>
                      </a:lnTo>
                      <a:lnTo>
                        <a:pt x="142" y="63"/>
                      </a:lnTo>
                      <a:lnTo>
                        <a:pt x="152" y="38"/>
                      </a:lnTo>
                      <a:lnTo>
                        <a:pt x="133" y="30"/>
                      </a:lnTo>
                      <a:lnTo>
                        <a:pt x="114" y="24"/>
                      </a:lnTo>
                      <a:lnTo>
                        <a:pt x="93" y="20"/>
                      </a:lnTo>
                      <a:lnTo>
                        <a:pt x="75" y="17"/>
                      </a:lnTo>
                      <a:lnTo>
                        <a:pt x="58" y="14"/>
                      </a:lnTo>
                      <a:lnTo>
                        <a:pt x="41" y="10"/>
                      </a:lnTo>
                      <a:lnTo>
                        <a:pt x="26" y="5"/>
                      </a:lnTo>
                      <a:lnTo>
                        <a:pt x="10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97" name="Freeform 127"/>
                <p:cNvSpPr>
                  <a:spLocks/>
                </p:cNvSpPr>
                <p:nvPr/>
              </p:nvSpPr>
              <p:spPr bwMode="auto">
                <a:xfrm>
                  <a:off x="3237" y="3335"/>
                  <a:ext cx="4" cy="7"/>
                </a:xfrm>
                <a:custGeom>
                  <a:avLst/>
                  <a:gdLst>
                    <a:gd name="T0" fmla="*/ 0 w 58"/>
                    <a:gd name="T1" fmla="*/ 0 h 123"/>
                    <a:gd name="T2" fmla="*/ 0 w 58"/>
                    <a:gd name="T3" fmla="*/ 0 h 123"/>
                    <a:gd name="T4" fmla="*/ 0 w 58"/>
                    <a:gd name="T5" fmla="*/ 0 h 123"/>
                    <a:gd name="T6" fmla="*/ 0 w 58"/>
                    <a:gd name="T7" fmla="*/ 0 h 123"/>
                    <a:gd name="T8" fmla="*/ 0 w 58"/>
                    <a:gd name="T9" fmla="*/ 0 h 123"/>
                    <a:gd name="T10" fmla="*/ 0 w 58"/>
                    <a:gd name="T11" fmla="*/ 0 h 123"/>
                    <a:gd name="T12" fmla="*/ 0 w 58"/>
                    <a:gd name="T13" fmla="*/ 0 h 123"/>
                    <a:gd name="T14" fmla="*/ 0 w 58"/>
                    <a:gd name="T15" fmla="*/ 0 h 123"/>
                    <a:gd name="T16" fmla="*/ 0 w 58"/>
                    <a:gd name="T17" fmla="*/ 0 h 123"/>
                    <a:gd name="T18" fmla="*/ 0 w 58"/>
                    <a:gd name="T19" fmla="*/ 0 h 123"/>
                    <a:gd name="T20" fmla="*/ 0 w 58"/>
                    <a:gd name="T21" fmla="*/ 0 h 123"/>
                    <a:gd name="T22" fmla="*/ 0 w 58"/>
                    <a:gd name="T23" fmla="*/ 0 h 123"/>
                    <a:gd name="T24" fmla="*/ 0 w 58"/>
                    <a:gd name="T25" fmla="*/ 0 h 123"/>
                    <a:gd name="T26" fmla="*/ 0 w 58"/>
                    <a:gd name="T27" fmla="*/ 0 h 123"/>
                    <a:gd name="T28" fmla="*/ 0 w 58"/>
                    <a:gd name="T29" fmla="*/ 0 h 123"/>
                    <a:gd name="T30" fmla="*/ 0 w 58"/>
                    <a:gd name="T31" fmla="*/ 0 h 123"/>
                    <a:gd name="T32" fmla="*/ 0 w 58"/>
                    <a:gd name="T33" fmla="*/ 0 h 123"/>
                    <a:gd name="T34" fmla="*/ 0 w 58"/>
                    <a:gd name="T35" fmla="*/ 0 h 123"/>
                    <a:gd name="T36" fmla="*/ 0 w 58"/>
                    <a:gd name="T37" fmla="*/ 0 h 123"/>
                    <a:gd name="T38" fmla="*/ 0 w 58"/>
                    <a:gd name="T39" fmla="*/ 0 h 123"/>
                    <a:gd name="T40" fmla="*/ 0 w 58"/>
                    <a:gd name="T41" fmla="*/ 0 h 12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8"/>
                    <a:gd name="T64" fmla="*/ 0 h 123"/>
                    <a:gd name="T65" fmla="*/ 58 w 58"/>
                    <a:gd name="T66" fmla="*/ 123 h 12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8" h="123">
                      <a:moveTo>
                        <a:pt x="1" y="22"/>
                      </a:moveTo>
                      <a:lnTo>
                        <a:pt x="0" y="22"/>
                      </a:lnTo>
                      <a:lnTo>
                        <a:pt x="9" y="29"/>
                      </a:lnTo>
                      <a:lnTo>
                        <a:pt x="14" y="38"/>
                      </a:lnTo>
                      <a:lnTo>
                        <a:pt x="18" y="50"/>
                      </a:lnTo>
                      <a:lnTo>
                        <a:pt x="20" y="61"/>
                      </a:lnTo>
                      <a:lnTo>
                        <a:pt x="22" y="77"/>
                      </a:lnTo>
                      <a:lnTo>
                        <a:pt x="24" y="92"/>
                      </a:lnTo>
                      <a:lnTo>
                        <a:pt x="27" y="107"/>
                      </a:lnTo>
                      <a:lnTo>
                        <a:pt x="33" y="123"/>
                      </a:lnTo>
                      <a:lnTo>
                        <a:pt x="58" y="111"/>
                      </a:lnTo>
                      <a:lnTo>
                        <a:pt x="54" y="101"/>
                      </a:lnTo>
                      <a:lnTo>
                        <a:pt x="51" y="88"/>
                      </a:lnTo>
                      <a:lnTo>
                        <a:pt x="49" y="75"/>
                      </a:lnTo>
                      <a:lnTo>
                        <a:pt x="47" y="59"/>
                      </a:lnTo>
                      <a:lnTo>
                        <a:pt x="45" y="44"/>
                      </a:lnTo>
                      <a:lnTo>
                        <a:pt x="39" y="28"/>
                      </a:lnTo>
                      <a:lnTo>
                        <a:pt x="29" y="13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" y="22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98" name="Freeform 128"/>
                <p:cNvSpPr>
                  <a:spLocks/>
                </p:cNvSpPr>
                <p:nvPr/>
              </p:nvSpPr>
              <p:spPr bwMode="auto">
                <a:xfrm>
                  <a:off x="3217" y="3295"/>
                  <a:ext cx="5" cy="6"/>
                </a:xfrm>
                <a:custGeom>
                  <a:avLst/>
                  <a:gdLst>
                    <a:gd name="T0" fmla="*/ 0 w 84"/>
                    <a:gd name="T1" fmla="*/ 0 h 80"/>
                    <a:gd name="T2" fmla="*/ 0 w 84"/>
                    <a:gd name="T3" fmla="*/ 0 h 80"/>
                    <a:gd name="T4" fmla="*/ 0 w 84"/>
                    <a:gd name="T5" fmla="*/ 0 h 80"/>
                    <a:gd name="T6" fmla="*/ 0 w 84"/>
                    <a:gd name="T7" fmla="*/ 0 h 80"/>
                    <a:gd name="T8" fmla="*/ 0 w 84"/>
                    <a:gd name="T9" fmla="*/ 0 h 80"/>
                    <a:gd name="T10" fmla="*/ 0 w 84"/>
                    <a:gd name="T11" fmla="*/ 0 h 80"/>
                    <a:gd name="T12" fmla="*/ 0 w 84"/>
                    <a:gd name="T13" fmla="*/ 0 h 80"/>
                    <a:gd name="T14" fmla="*/ 0 w 84"/>
                    <a:gd name="T15" fmla="*/ 0 h 80"/>
                    <a:gd name="T16" fmla="*/ 0 w 84"/>
                    <a:gd name="T17" fmla="*/ 0 h 80"/>
                    <a:gd name="T18" fmla="*/ 0 w 84"/>
                    <a:gd name="T19" fmla="*/ 0 h 80"/>
                    <a:gd name="T20" fmla="*/ 0 w 84"/>
                    <a:gd name="T21" fmla="*/ 0 h 80"/>
                    <a:gd name="T22" fmla="*/ 0 w 84"/>
                    <a:gd name="T23" fmla="*/ 0 h 80"/>
                    <a:gd name="T24" fmla="*/ 0 w 84"/>
                    <a:gd name="T25" fmla="*/ 0 h 80"/>
                    <a:gd name="T26" fmla="*/ 0 w 84"/>
                    <a:gd name="T27" fmla="*/ 0 h 80"/>
                    <a:gd name="T28" fmla="*/ 0 w 84"/>
                    <a:gd name="T29" fmla="*/ 0 h 80"/>
                    <a:gd name="T30" fmla="*/ 0 w 84"/>
                    <a:gd name="T31" fmla="*/ 0 h 80"/>
                    <a:gd name="T32" fmla="*/ 0 w 84"/>
                    <a:gd name="T33" fmla="*/ 0 h 80"/>
                    <a:gd name="T34" fmla="*/ 0 w 84"/>
                    <a:gd name="T35" fmla="*/ 0 h 80"/>
                    <a:gd name="T36" fmla="*/ 0 w 84"/>
                    <a:gd name="T37" fmla="*/ 0 h 80"/>
                    <a:gd name="T38" fmla="*/ 0 w 84"/>
                    <a:gd name="T39" fmla="*/ 0 h 80"/>
                    <a:gd name="T40" fmla="*/ 0 w 84"/>
                    <a:gd name="T41" fmla="*/ 0 h 8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4"/>
                    <a:gd name="T64" fmla="*/ 0 h 80"/>
                    <a:gd name="T65" fmla="*/ 84 w 84"/>
                    <a:gd name="T66" fmla="*/ 80 h 8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4" h="80">
                      <a:moveTo>
                        <a:pt x="54" y="18"/>
                      </a:moveTo>
                      <a:lnTo>
                        <a:pt x="54" y="17"/>
                      </a:lnTo>
                      <a:lnTo>
                        <a:pt x="58" y="24"/>
                      </a:lnTo>
                      <a:lnTo>
                        <a:pt x="57" y="26"/>
                      </a:lnTo>
                      <a:lnTo>
                        <a:pt x="56" y="27"/>
                      </a:lnTo>
                      <a:lnTo>
                        <a:pt x="49" y="31"/>
                      </a:lnTo>
                      <a:lnTo>
                        <a:pt x="36" y="37"/>
                      </a:lnTo>
                      <a:lnTo>
                        <a:pt x="23" y="44"/>
                      </a:lnTo>
                      <a:lnTo>
                        <a:pt x="11" y="54"/>
                      </a:lnTo>
                      <a:lnTo>
                        <a:pt x="0" y="68"/>
                      </a:lnTo>
                      <a:lnTo>
                        <a:pt x="24" y="80"/>
                      </a:lnTo>
                      <a:lnTo>
                        <a:pt x="29" y="73"/>
                      </a:lnTo>
                      <a:lnTo>
                        <a:pt x="37" y="67"/>
                      </a:lnTo>
                      <a:lnTo>
                        <a:pt x="49" y="62"/>
                      </a:lnTo>
                      <a:lnTo>
                        <a:pt x="61" y="55"/>
                      </a:lnTo>
                      <a:lnTo>
                        <a:pt x="74" y="47"/>
                      </a:lnTo>
                      <a:lnTo>
                        <a:pt x="83" y="34"/>
                      </a:lnTo>
                      <a:lnTo>
                        <a:pt x="84" y="18"/>
                      </a:lnTo>
                      <a:lnTo>
                        <a:pt x="74" y="1"/>
                      </a:lnTo>
                      <a:lnTo>
                        <a:pt x="74" y="0"/>
                      </a:lnTo>
                      <a:lnTo>
                        <a:pt x="54" y="1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99" name="Freeform 129"/>
                <p:cNvSpPr>
                  <a:spLocks/>
                </p:cNvSpPr>
                <p:nvPr/>
              </p:nvSpPr>
              <p:spPr bwMode="auto">
                <a:xfrm>
                  <a:off x="3210" y="3270"/>
                  <a:ext cx="3" cy="9"/>
                </a:xfrm>
                <a:custGeom>
                  <a:avLst/>
                  <a:gdLst>
                    <a:gd name="T0" fmla="*/ 0 w 39"/>
                    <a:gd name="T1" fmla="*/ 0 h 160"/>
                    <a:gd name="T2" fmla="*/ 0 w 39"/>
                    <a:gd name="T3" fmla="*/ 0 h 160"/>
                    <a:gd name="T4" fmla="*/ 0 w 39"/>
                    <a:gd name="T5" fmla="*/ 0 h 160"/>
                    <a:gd name="T6" fmla="*/ 0 w 39"/>
                    <a:gd name="T7" fmla="*/ 0 h 160"/>
                    <a:gd name="T8" fmla="*/ 0 w 39"/>
                    <a:gd name="T9" fmla="*/ 0 h 160"/>
                    <a:gd name="T10" fmla="*/ 0 w 39"/>
                    <a:gd name="T11" fmla="*/ 1 h 160"/>
                    <a:gd name="T12" fmla="*/ 0 w 39"/>
                    <a:gd name="T13" fmla="*/ 0 h 160"/>
                    <a:gd name="T14" fmla="*/ 0 w 39"/>
                    <a:gd name="T15" fmla="*/ 0 h 160"/>
                    <a:gd name="T16" fmla="*/ 0 w 39"/>
                    <a:gd name="T17" fmla="*/ 0 h 160"/>
                    <a:gd name="T18" fmla="*/ 0 w 39"/>
                    <a:gd name="T19" fmla="*/ 0 h 160"/>
                    <a:gd name="T20" fmla="*/ 0 w 39"/>
                    <a:gd name="T21" fmla="*/ 0 h 160"/>
                    <a:gd name="T22" fmla="*/ 0 w 39"/>
                    <a:gd name="T23" fmla="*/ 0 h 160"/>
                    <a:gd name="T24" fmla="*/ 0 w 39"/>
                    <a:gd name="T25" fmla="*/ 0 h 16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9"/>
                    <a:gd name="T40" fmla="*/ 0 h 160"/>
                    <a:gd name="T41" fmla="*/ 39 w 39"/>
                    <a:gd name="T42" fmla="*/ 160 h 16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9" h="160">
                      <a:moveTo>
                        <a:pt x="13" y="0"/>
                      </a:moveTo>
                      <a:lnTo>
                        <a:pt x="13" y="1"/>
                      </a:lnTo>
                      <a:lnTo>
                        <a:pt x="6" y="39"/>
                      </a:lnTo>
                      <a:lnTo>
                        <a:pt x="0" y="79"/>
                      </a:lnTo>
                      <a:lnTo>
                        <a:pt x="0" y="119"/>
                      </a:lnTo>
                      <a:lnTo>
                        <a:pt x="13" y="160"/>
                      </a:lnTo>
                      <a:lnTo>
                        <a:pt x="37" y="148"/>
                      </a:lnTo>
                      <a:lnTo>
                        <a:pt x="26" y="115"/>
                      </a:lnTo>
                      <a:lnTo>
                        <a:pt x="26" y="81"/>
                      </a:lnTo>
                      <a:lnTo>
                        <a:pt x="32" y="43"/>
                      </a:lnTo>
                      <a:lnTo>
                        <a:pt x="39" y="5"/>
                      </a:lnTo>
                      <a:lnTo>
                        <a:pt x="39" y="6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00" name="Freeform 130"/>
                <p:cNvSpPr>
                  <a:spLocks/>
                </p:cNvSpPr>
                <p:nvPr/>
              </p:nvSpPr>
              <p:spPr bwMode="auto">
                <a:xfrm>
                  <a:off x="3210" y="3267"/>
                  <a:ext cx="3" cy="4"/>
                </a:xfrm>
                <a:custGeom>
                  <a:avLst/>
                  <a:gdLst>
                    <a:gd name="T0" fmla="*/ 0 w 55"/>
                    <a:gd name="T1" fmla="*/ 0 h 56"/>
                    <a:gd name="T2" fmla="*/ 0 w 55"/>
                    <a:gd name="T3" fmla="*/ 0 h 56"/>
                    <a:gd name="T4" fmla="*/ 0 w 55"/>
                    <a:gd name="T5" fmla="*/ 0 h 56"/>
                    <a:gd name="T6" fmla="*/ 0 w 55"/>
                    <a:gd name="T7" fmla="*/ 0 h 56"/>
                    <a:gd name="T8" fmla="*/ 0 w 55"/>
                    <a:gd name="T9" fmla="*/ 0 h 56"/>
                    <a:gd name="T10" fmla="*/ 0 w 55"/>
                    <a:gd name="T11" fmla="*/ 0 h 56"/>
                    <a:gd name="T12" fmla="*/ 0 w 55"/>
                    <a:gd name="T13" fmla="*/ 0 h 56"/>
                    <a:gd name="T14" fmla="*/ 0 w 55"/>
                    <a:gd name="T15" fmla="*/ 0 h 56"/>
                    <a:gd name="T16" fmla="*/ 0 w 55"/>
                    <a:gd name="T17" fmla="*/ 0 h 56"/>
                    <a:gd name="T18" fmla="*/ 0 w 55"/>
                    <a:gd name="T19" fmla="*/ 0 h 56"/>
                    <a:gd name="T20" fmla="*/ 0 w 55"/>
                    <a:gd name="T21" fmla="*/ 0 h 56"/>
                    <a:gd name="T22" fmla="*/ 0 w 55"/>
                    <a:gd name="T23" fmla="*/ 0 h 56"/>
                    <a:gd name="T24" fmla="*/ 0 w 55"/>
                    <a:gd name="T25" fmla="*/ 0 h 56"/>
                    <a:gd name="T26" fmla="*/ 0 w 55"/>
                    <a:gd name="T27" fmla="*/ 0 h 56"/>
                    <a:gd name="T28" fmla="*/ 0 w 55"/>
                    <a:gd name="T29" fmla="*/ 0 h 56"/>
                    <a:gd name="T30" fmla="*/ 0 w 55"/>
                    <a:gd name="T31" fmla="*/ 0 h 56"/>
                    <a:gd name="T32" fmla="*/ 0 w 55"/>
                    <a:gd name="T33" fmla="*/ 0 h 56"/>
                    <a:gd name="T34" fmla="*/ 0 w 55"/>
                    <a:gd name="T35" fmla="*/ 0 h 56"/>
                    <a:gd name="T36" fmla="*/ 0 w 55"/>
                    <a:gd name="T37" fmla="*/ 0 h 56"/>
                    <a:gd name="T38" fmla="*/ 0 w 55"/>
                    <a:gd name="T39" fmla="*/ 0 h 56"/>
                    <a:gd name="T40" fmla="*/ 0 w 55"/>
                    <a:gd name="T41" fmla="*/ 0 h 5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5"/>
                    <a:gd name="T64" fmla="*/ 0 h 56"/>
                    <a:gd name="T65" fmla="*/ 55 w 55"/>
                    <a:gd name="T66" fmla="*/ 56 h 5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5" h="56">
                      <a:moveTo>
                        <a:pt x="0" y="5"/>
                      </a:move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9" y="25"/>
                      </a:lnTo>
                      <a:lnTo>
                        <a:pt x="15" y="33"/>
                      </a:lnTo>
                      <a:lnTo>
                        <a:pt x="22" y="39"/>
                      </a:lnTo>
                      <a:lnTo>
                        <a:pt x="26" y="43"/>
                      </a:lnTo>
                      <a:lnTo>
                        <a:pt x="28" y="47"/>
                      </a:lnTo>
                      <a:lnTo>
                        <a:pt x="29" y="49"/>
                      </a:lnTo>
                      <a:lnTo>
                        <a:pt x="29" y="50"/>
                      </a:lnTo>
                      <a:lnTo>
                        <a:pt x="55" y="56"/>
                      </a:lnTo>
                      <a:lnTo>
                        <a:pt x="55" y="45"/>
                      </a:lnTo>
                      <a:lnTo>
                        <a:pt x="52" y="35"/>
                      </a:lnTo>
                      <a:lnTo>
                        <a:pt x="46" y="27"/>
                      </a:lnTo>
                      <a:lnTo>
                        <a:pt x="40" y="20"/>
                      </a:lnTo>
                      <a:lnTo>
                        <a:pt x="35" y="14"/>
                      </a:lnTo>
                      <a:lnTo>
                        <a:pt x="31" y="10"/>
                      </a:lnTo>
                      <a:lnTo>
                        <a:pt x="28" y="4"/>
                      </a:lnTo>
                      <a:lnTo>
                        <a:pt x="26" y="0"/>
                      </a:lnTo>
                      <a:lnTo>
                        <a:pt x="26" y="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01" name="Freeform 131"/>
                <p:cNvSpPr>
                  <a:spLocks/>
                </p:cNvSpPr>
                <p:nvPr/>
              </p:nvSpPr>
              <p:spPr bwMode="auto">
                <a:xfrm>
                  <a:off x="2089" y="2434"/>
                  <a:ext cx="19" cy="5"/>
                </a:xfrm>
                <a:custGeom>
                  <a:avLst/>
                  <a:gdLst>
                    <a:gd name="T0" fmla="*/ 9 w 22"/>
                    <a:gd name="T1" fmla="*/ 1 h 7"/>
                    <a:gd name="T2" fmla="*/ 8 w 22"/>
                    <a:gd name="T3" fmla="*/ 1 h 7"/>
                    <a:gd name="T4" fmla="*/ 7 w 22"/>
                    <a:gd name="T5" fmla="*/ 0 h 7"/>
                    <a:gd name="T6" fmla="*/ 6 w 22"/>
                    <a:gd name="T7" fmla="*/ 0 h 7"/>
                    <a:gd name="T8" fmla="*/ 4 w 22"/>
                    <a:gd name="T9" fmla="*/ 0 h 7"/>
                    <a:gd name="T10" fmla="*/ 3 w 22"/>
                    <a:gd name="T11" fmla="*/ 0 h 7"/>
                    <a:gd name="T12" fmla="*/ 3 w 22"/>
                    <a:gd name="T13" fmla="*/ 0 h 7"/>
                    <a:gd name="T14" fmla="*/ 2 w 22"/>
                    <a:gd name="T15" fmla="*/ 1 h 7"/>
                    <a:gd name="T16" fmla="*/ 0 w 22"/>
                    <a:gd name="T17" fmla="*/ 1 h 7"/>
                    <a:gd name="T18" fmla="*/ 2 w 22"/>
                    <a:gd name="T19" fmla="*/ 1 h 7"/>
                    <a:gd name="T20" fmla="*/ 3 w 22"/>
                    <a:gd name="T21" fmla="*/ 2 h 7"/>
                    <a:gd name="T22" fmla="*/ 4 w 22"/>
                    <a:gd name="T23" fmla="*/ 2 h 7"/>
                    <a:gd name="T24" fmla="*/ 7 w 22"/>
                    <a:gd name="T25" fmla="*/ 3 h 7"/>
                    <a:gd name="T26" fmla="*/ 9 w 22"/>
                    <a:gd name="T27" fmla="*/ 3 h 7"/>
                    <a:gd name="T28" fmla="*/ 12 w 22"/>
                    <a:gd name="T29" fmla="*/ 3 h 7"/>
                    <a:gd name="T30" fmla="*/ 14 w 22"/>
                    <a:gd name="T31" fmla="*/ 3 h 7"/>
                    <a:gd name="T32" fmla="*/ 16 w 22"/>
                    <a:gd name="T33" fmla="*/ 3 h 7"/>
                    <a:gd name="T34" fmla="*/ 14 w 22"/>
                    <a:gd name="T35" fmla="*/ 3 h 7"/>
                    <a:gd name="T36" fmla="*/ 12 w 22"/>
                    <a:gd name="T37" fmla="*/ 2 h 7"/>
                    <a:gd name="T38" fmla="*/ 10 w 22"/>
                    <a:gd name="T39" fmla="*/ 1 h 7"/>
                    <a:gd name="T40" fmla="*/ 9 w 22"/>
                    <a:gd name="T41" fmla="*/ 1 h 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2"/>
                    <a:gd name="T64" fmla="*/ 0 h 7"/>
                    <a:gd name="T65" fmla="*/ 22 w 22"/>
                    <a:gd name="T66" fmla="*/ 7 h 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2" h="7">
                      <a:moveTo>
                        <a:pt x="11" y="1"/>
                      </a:moveTo>
                      <a:lnTo>
                        <a:pt x="10" y="1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9" y="5"/>
                      </a:lnTo>
                      <a:lnTo>
                        <a:pt x="12" y="5"/>
                      </a:lnTo>
                      <a:lnTo>
                        <a:pt x="16" y="5"/>
                      </a:lnTo>
                      <a:lnTo>
                        <a:pt x="18" y="6"/>
                      </a:lnTo>
                      <a:lnTo>
                        <a:pt x="21" y="6"/>
                      </a:lnTo>
                      <a:lnTo>
                        <a:pt x="18" y="5"/>
                      </a:lnTo>
                      <a:lnTo>
                        <a:pt x="16" y="4"/>
                      </a:lnTo>
                      <a:lnTo>
                        <a:pt x="13" y="2"/>
                      </a:lnTo>
                      <a:lnTo>
                        <a:pt x="11" y="1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02" name="Freeform 132"/>
                <p:cNvSpPr>
                  <a:spLocks/>
                </p:cNvSpPr>
                <p:nvPr/>
              </p:nvSpPr>
              <p:spPr bwMode="auto">
                <a:xfrm>
                  <a:off x="3082" y="2522"/>
                  <a:ext cx="18" cy="7"/>
                </a:xfrm>
                <a:custGeom>
                  <a:avLst/>
                  <a:gdLst>
                    <a:gd name="T0" fmla="*/ 2 w 22"/>
                    <a:gd name="T1" fmla="*/ 2 h 9"/>
                    <a:gd name="T2" fmla="*/ 2 w 22"/>
                    <a:gd name="T3" fmla="*/ 2 h 9"/>
                    <a:gd name="T4" fmla="*/ 4 w 22"/>
                    <a:gd name="T5" fmla="*/ 1 h 9"/>
                    <a:gd name="T6" fmla="*/ 6 w 22"/>
                    <a:gd name="T7" fmla="*/ 0 h 9"/>
                    <a:gd name="T8" fmla="*/ 7 w 22"/>
                    <a:gd name="T9" fmla="*/ 0 h 9"/>
                    <a:gd name="T10" fmla="*/ 9 w 22"/>
                    <a:gd name="T11" fmla="*/ 1 h 9"/>
                    <a:gd name="T12" fmla="*/ 11 w 22"/>
                    <a:gd name="T13" fmla="*/ 1 h 9"/>
                    <a:gd name="T14" fmla="*/ 13 w 22"/>
                    <a:gd name="T15" fmla="*/ 2 h 9"/>
                    <a:gd name="T16" fmla="*/ 13 w 22"/>
                    <a:gd name="T17" fmla="*/ 2 h 9"/>
                    <a:gd name="T18" fmla="*/ 14 w 22"/>
                    <a:gd name="T19" fmla="*/ 3 h 9"/>
                    <a:gd name="T20" fmla="*/ 13 w 22"/>
                    <a:gd name="T21" fmla="*/ 4 h 9"/>
                    <a:gd name="T22" fmla="*/ 13 w 22"/>
                    <a:gd name="T23" fmla="*/ 4 h 9"/>
                    <a:gd name="T24" fmla="*/ 13 w 22"/>
                    <a:gd name="T25" fmla="*/ 5 h 9"/>
                    <a:gd name="T26" fmla="*/ 11 w 22"/>
                    <a:gd name="T27" fmla="*/ 5 h 9"/>
                    <a:gd name="T28" fmla="*/ 9 w 22"/>
                    <a:gd name="T29" fmla="*/ 5 h 9"/>
                    <a:gd name="T30" fmla="*/ 7 w 22"/>
                    <a:gd name="T31" fmla="*/ 5 h 9"/>
                    <a:gd name="T32" fmla="*/ 5 w 22"/>
                    <a:gd name="T33" fmla="*/ 5 h 9"/>
                    <a:gd name="T34" fmla="*/ 3 w 22"/>
                    <a:gd name="T35" fmla="*/ 4 h 9"/>
                    <a:gd name="T36" fmla="*/ 2 w 22"/>
                    <a:gd name="T37" fmla="*/ 4 h 9"/>
                    <a:gd name="T38" fmla="*/ 1 w 22"/>
                    <a:gd name="T39" fmla="*/ 3 h 9"/>
                    <a:gd name="T40" fmla="*/ 0 w 22"/>
                    <a:gd name="T41" fmla="*/ 2 h 9"/>
                    <a:gd name="T42" fmla="*/ 1 w 22"/>
                    <a:gd name="T43" fmla="*/ 2 h 9"/>
                    <a:gd name="T44" fmla="*/ 2 w 22"/>
                    <a:gd name="T45" fmla="*/ 2 h 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2"/>
                    <a:gd name="T70" fmla="*/ 0 h 9"/>
                    <a:gd name="T71" fmla="*/ 22 w 22"/>
                    <a:gd name="T72" fmla="*/ 9 h 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2" h="9">
                      <a:moveTo>
                        <a:pt x="2" y="3"/>
                      </a:moveTo>
                      <a:lnTo>
                        <a:pt x="4" y="2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1"/>
                      </a:lnTo>
                      <a:lnTo>
                        <a:pt x="16" y="1"/>
                      </a:lnTo>
                      <a:lnTo>
                        <a:pt x="19" y="2"/>
                      </a:lnTo>
                      <a:lnTo>
                        <a:pt x="20" y="3"/>
                      </a:lnTo>
                      <a:lnTo>
                        <a:pt x="21" y="5"/>
                      </a:lnTo>
                      <a:lnTo>
                        <a:pt x="20" y="6"/>
                      </a:lnTo>
                      <a:lnTo>
                        <a:pt x="19" y="7"/>
                      </a:lnTo>
                      <a:lnTo>
                        <a:pt x="19" y="8"/>
                      </a:lnTo>
                      <a:lnTo>
                        <a:pt x="16" y="8"/>
                      </a:lnTo>
                      <a:lnTo>
                        <a:pt x="13" y="8"/>
                      </a:lnTo>
                      <a:lnTo>
                        <a:pt x="10" y="8"/>
                      </a:lnTo>
                      <a:lnTo>
                        <a:pt x="7" y="8"/>
                      </a:lnTo>
                      <a:lnTo>
                        <a:pt x="5" y="7"/>
                      </a:lnTo>
                      <a:lnTo>
                        <a:pt x="2" y="7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03" name="Freeform 133"/>
                <p:cNvSpPr>
                  <a:spLocks/>
                </p:cNvSpPr>
                <p:nvPr/>
              </p:nvSpPr>
              <p:spPr bwMode="auto">
                <a:xfrm>
                  <a:off x="3264" y="2494"/>
                  <a:ext cx="7" cy="6"/>
                </a:xfrm>
                <a:custGeom>
                  <a:avLst/>
                  <a:gdLst>
                    <a:gd name="T0" fmla="*/ 1 w 8"/>
                    <a:gd name="T1" fmla="*/ 1 h 9"/>
                    <a:gd name="T2" fmla="*/ 0 w 8"/>
                    <a:gd name="T3" fmla="*/ 1 h 9"/>
                    <a:gd name="T4" fmla="*/ 0 w 8"/>
                    <a:gd name="T5" fmla="*/ 1 h 9"/>
                    <a:gd name="T6" fmla="*/ 0 w 8"/>
                    <a:gd name="T7" fmla="*/ 2 h 9"/>
                    <a:gd name="T8" fmla="*/ 1 w 8"/>
                    <a:gd name="T9" fmla="*/ 2 h 9"/>
                    <a:gd name="T10" fmla="*/ 2 w 8"/>
                    <a:gd name="T11" fmla="*/ 3 h 9"/>
                    <a:gd name="T12" fmla="*/ 3 w 8"/>
                    <a:gd name="T13" fmla="*/ 3 h 9"/>
                    <a:gd name="T14" fmla="*/ 4 w 8"/>
                    <a:gd name="T15" fmla="*/ 3 h 9"/>
                    <a:gd name="T16" fmla="*/ 4 w 8"/>
                    <a:gd name="T17" fmla="*/ 3 h 9"/>
                    <a:gd name="T18" fmla="*/ 4 w 8"/>
                    <a:gd name="T19" fmla="*/ 3 h 9"/>
                    <a:gd name="T20" fmla="*/ 4 w 8"/>
                    <a:gd name="T21" fmla="*/ 3 h 9"/>
                    <a:gd name="T22" fmla="*/ 5 w 8"/>
                    <a:gd name="T23" fmla="*/ 3 h 9"/>
                    <a:gd name="T24" fmla="*/ 4 w 8"/>
                    <a:gd name="T25" fmla="*/ 2 h 9"/>
                    <a:gd name="T26" fmla="*/ 4 w 8"/>
                    <a:gd name="T27" fmla="*/ 1 h 9"/>
                    <a:gd name="T28" fmla="*/ 4 w 8"/>
                    <a:gd name="T29" fmla="*/ 1 h 9"/>
                    <a:gd name="T30" fmla="*/ 4 w 8"/>
                    <a:gd name="T31" fmla="*/ 1 h 9"/>
                    <a:gd name="T32" fmla="*/ 3 w 8"/>
                    <a:gd name="T33" fmla="*/ 0 h 9"/>
                    <a:gd name="T34" fmla="*/ 2 w 8"/>
                    <a:gd name="T35" fmla="*/ 0 h 9"/>
                    <a:gd name="T36" fmla="*/ 1 w 8"/>
                    <a:gd name="T37" fmla="*/ 1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8"/>
                    <a:gd name="T58" fmla="*/ 0 h 9"/>
                    <a:gd name="T59" fmla="*/ 8 w 8"/>
                    <a:gd name="T60" fmla="*/ 9 h 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8" h="9">
                      <a:moveTo>
                        <a:pt x="1" y="1"/>
                      </a:move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5"/>
                      </a:lnTo>
                      <a:lnTo>
                        <a:pt x="2" y="6"/>
                      </a:lnTo>
                      <a:lnTo>
                        <a:pt x="3" y="7"/>
                      </a:lnTo>
                      <a:lnTo>
                        <a:pt x="4" y="7"/>
                      </a:lnTo>
                      <a:lnTo>
                        <a:pt x="5" y="8"/>
                      </a:lnTo>
                      <a:lnTo>
                        <a:pt x="6" y="8"/>
                      </a:lnTo>
                      <a:lnTo>
                        <a:pt x="6" y="7"/>
                      </a:lnTo>
                      <a:lnTo>
                        <a:pt x="7" y="6"/>
                      </a:lnTo>
                      <a:lnTo>
                        <a:pt x="6" y="5"/>
                      </a:lnTo>
                      <a:lnTo>
                        <a:pt x="5" y="3"/>
                      </a:lnTo>
                      <a:lnTo>
                        <a:pt x="5" y="2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04" name="Freeform 134"/>
                <p:cNvSpPr>
                  <a:spLocks/>
                </p:cNvSpPr>
                <p:nvPr/>
              </p:nvSpPr>
              <p:spPr bwMode="auto">
                <a:xfrm>
                  <a:off x="3064" y="1391"/>
                  <a:ext cx="8" cy="5"/>
                </a:xfrm>
                <a:custGeom>
                  <a:avLst/>
                  <a:gdLst>
                    <a:gd name="T0" fmla="*/ 3 w 11"/>
                    <a:gd name="T1" fmla="*/ 0 h 8"/>
                    <a:gd name="T2" fmla="*/ 2 w 11"/>
                    <a:gd name="T3" fmla="*/ 0 h 8"/>
                    <a:gd name="T4" fmla="*/ 1 w 11"/>
                    <a:gd name="T5" fmla="*/ 1 h 8"/>
                    <a:gd name="T6" fmla="*/ 1 w 11"/>
                    <a:gd name="T7" fmla="*/ 1 h 8"/>
                    <a:gd name="T8" fmla="*/ 1 w 11"/>
                    <a:gd name="T9" fmla="*/ 1 h 8"/>
                    <a:gd name="T10" fmla="*/ 1 w 11"/>
                    <a:gd name="T11" fmla="*/ 2 h 8"/>
                    <a:gd name="T12" fmla="*/ 1 w 11"/>
                    <a:gd name="T13" fmla="*/ 2 h 8"/>
                    <a:gd name="T14" fmla="*/ 0 w 11"/>
                    <a:gd name="T15" fmla="*/ 3 h 8"/>
                    <a:gd name="T16" fmla="*/ 1 w 11"/>
                    <a:gd name="T17" fmla="*/ 2 h 8"/>
                    <a:gd name="T18" fmla="*/ 1 w 11"/>
                    <a:gd name="T19" fmla="*/ 3 h 8"/>
                    <a:gd name="T20" fmla="*/ 3 w 11"/>
                    <a:gd name="T21" fmla="*/ 3 h 8"/>
                    <a:gd name="T22" fmla="*/ 3 w 11"/>
                    <a:gd name="T23" fmla="*/ 3 h 8"/>
                    <a:gd name="T24" fmla="*/ 3 w 11"/>
                    <a:gd name="T25" fmla="*/ 3 h 8"/>
                    <a:gd name="T26" fmla="*/ 3 w 11"/>
                    <a:gd name="T27" fmla="*/ 2 h 8"/>
                    <a:gd name="T28" fmla="*/ 4 w 11"/>
                    <a:gd name="T29" fmla="*/ 2 h 8"/>
                    <a:gd name="T30" fmla="*/ 5 w 11"/>
                    <a:gd name="T31" fmla="*/ 2 h 8"/>
                    <a:gd name="T32" fmla="*/ 5 w 11"/>
                    <a:gd name="T33" fmla="*/ 2 h 8"/>
                    <a:gd name="T34" fmla="*/ 5 w 11"/>
                    <a:gd name="T35" fmla="*/ 1 h 8"/>
                    <a:gd name="T36" fmla="*/ 5 w 11"/>
                    <a:gd name="T37" fmla="*/ 1 h 8"/>
                    <a:gd name="T38" fmla="*/ 3 w 11"/>
                    <a:gd name="T39" fmla="*/ 0 h 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1"/>
                    <a:gd name="T61" fmla="*/ 0 h 8"/>
                    <a:gd name="T62" fmla="*/ 11 w 11"/>
                    <a:gd name="T63" fmla="*/ 8 h 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1" h="8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2" y="5"/>
                      </a:lnTo>
                      <a:lnTo>
                        <a:pt x="3" y="6"/>
                      </a:lnTo>
                      <a:lnTo>
                        <a:pt x="5" y="6"/>
                      </a:lnTo>
                      <a:lnTo>
                        <a:pt x="6" y="7"/>
                      </a:lnTo>
                      <a:lnTo>
                        <a:pt x="5" y="6"/>
                      </a:lnTo>
                      <a:lnTo>
                        <a:pt x="6" y="5"/>
                      </a:lnTo>
                      <a:lnTo>
                        <a:pt x="7" y="5"/>
                      </a:lnTo>
                      <a:lnTo>
                        <a:pt x="9" y="4"/>
                      </a:lnTo>
                      <a:lnTo>
                        <a:pt x="10" y="4"/>
                      </a:lnTo>
                      <a:lnTo>
                        <a:pt x="10" y="3"/>
                      </a:lnTo>
                      <a:lnTo>
                        <a:pt x="9" y="2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05" name="Freeform 135"/>
                <p:cNvSpPr>
                  <a:spLocks/>
                </p:cNvSpPr>
                <p:nvPr/>
              </p:nvSpPr>
              <p:spPr bwMode="auto">
                <a:xfrm>
                  <a:off x="3084" y="2717"/>
                  <a:ext cx="8" cy="2"/>
                </a:xfrm>
                <a:custGeom>
                  <a:avLst/>
                  <a:gdLst>
                    <a:gd name="T0" fmla="*/ 0 w 10"/>
                    <a:gd name="T1" fmla="*/ 0 h 2"/>
                    <a:gd name="T2" fmla="*/ 1 w 10"/>
                    <a:gd name="T3" fmla="*/ 1 h 2"/>
                    <a:gd name="T4" fmla="*/ 2 w 10"/>
                    <a:gd name="T5" fmla="*/ 1 h 2"/>
                    <a:gd name="T6" fmla="*/ 3 w 10"/>
                    <a:gd name="T7" fmla="*/ 1 h 2"/>
                    <a:gd name="T8" fmla="*/ 4 w 10"/>
                    <a:gd name="T9" fmla="*/ 1 h 2"/>
                    <a:gd name="T10" fmla="*/ 5 w 10"/>
                    <a:gd name="T11" fmla="*/ 1 h 2"/>
                    <a:gd name="T12" fmla="*/ 6 w 10"/>
                    <a:gd name="T13" fmla="*/ 1 h 2"/>
                    <a:gd name="T14" fmla="*/ 5 w 10"/>
                    <a:gd name="T15" fmla="*/ 0 h 2"/>
                    <a:gd name="T16" fmla="*/ 4 w 10"/>
                    <a:gd name="T17" fmla="*/ 0 h 2"/>
                    <a:gd name="T18" fmla="*/ 3 w 10"/>
                    <a:gd name="T19" fmla="*/ 0 h 2"/>
                    <a:gd name="T20" fmla="*/ 2 w 10"/>
                    <a:gd name="T21" fmla="*/ 0 h 2"/>
                    <a:gd name="T22" fmla="*/ 2 w 10"/>
                    <a:gd name="T23" fmla="*/ 0 h 2"/>
                    <a:gd name="T24" fmla="*/ 1 w 10"/>
                    <a:gd name="T25" fmla="*/ 0 h 2"/>
                    <a:gd name="T26" fmla="*/ 0 w 10"/>
                    <a:gd name="T27" fmla="*/ 0 h 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0"/>
                    <a:gd name="T43" fmla="*/ 0 h 2"/>
                    <a:gd name="T44" fmla="*/ 10 w 10"/>
                    <a:gd name="T45" fmla="*/ 2 h 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0" h="2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06" name="Freeform 136"/>
                <p:cNvSpPr>
                  <a:spLocks/>
                </p:cNvSpPr>
                <p:nvPr/>
              </p:nvSpPr>
              <p:spPr bwMode="auto">
                <a:xfrm>
                  <a:off x="2952" y="2301"/>
                  <a:ext cx="4" cy="4"/>
                </a:xfrm>
                <a:custGeom>
                  <a:avLst/>
                  <a:gdLst>
                    <a:gd name="T0" fmla="*/ 0 w 5"/>
                    <a:gd name="T1" fmla="*/ 0 h 7"/>
                    <a:gd name="T2" fmla="*/ 0 w 5"/>
                    <a:gd name="T3" fmla="*/ 1 h 7"/>
                    <a:gd name="T4" fmla="*/ 0 w 5"/>
                    <a:gd name="T5" fmla="*/ 1 h 7"/>
                    <a:gd name="T6" fmla="*/ 0 w 5"/>
                    <a:gd name="T7" fmla="*/ 1 h 7"/>
                    <a:gd name="T8" fmla="*/ 1 w 5"/>
                    <a:gd name="T9" fmla="*/ 2 h 7"/>
                    <a:gd name="T10" fmla="*/ 2 w 5"/>
                    <a:gd name="T11" fmla="*/ 2 h 7"/>
                    <a:gd name="T12" fmla="*/ 2 w 5"/>
                    <a:gd name="T13" fmla="*/ 2 h 7"/>
                    <a:gd name="T14" fmla="*/ 2 w 5"/>
                    <a:gd name="T15" fmla="*/ 2 h 7"/>
                    <a:gd name="T16" fmla="*/ 2 w 5"/>
                    <a:gd name="T17" fmla="*/ 1 h 7"/>
                    <a:gd name="T18" fmla="*/ 2 w 5"/>
                    <a:gd name="T19" fmla="*/ 1 h 7"/>
                    <a:gd name="T20" fmla="*/ 2 w 5"/>
                    <a:gd name="T21" fmla="*/ 1 h 7"/>
                    <a:gd name="T22" fmla="*/ 1 w 5"/>
                    <a:gd name="T23" fmla="*/ 1 h 7"/>
                    <a:gd name="T24" fmla="*/ 0 w 5"/>
                    <a:gd name="T25" fmla="*/ 0 h 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"/>
                    <a:gd name="T40" fmla="*/ 0 h 7"/>
                    <a:gd name="T41" fmla="*/ 5 w 5"/>
                    <a:gd name="T42" fmla="*/ 7 h 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" h="7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5"/>
                      </a:lnTo>
                      <a:lnTo>
                        <a:pt x="2" y="6"/>
                      </a:lnTo>
                      <a:lnTo>
                        <a:pt x="3" y="6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3" y="3"/>
                      </a:lnTo>
                      <a:lnTo>
                        <a:pt x="2" y="2"/>
                      </a:lnTo>
                      <a:lnTo>
                        <a:pt x="1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07" name="Freeform 137"/>
                <p:cNvSpPr>
                  <a:spLocks/>
                </p:cNvSpPr>
                <p:nvPr/>
              </p:nvSpPr>
              <p:spPr bwMode="auto">
                <a:xfrm>
                  <a:off x="2771" y="2048"/>
                  <a:ext cx="7" cy="6"/>
                </a:xfrm>
                <a:custGeom>
                  <a:avLst/>
                  <a:gdLst>
                    <a:gd name="T0" fmla="*/ 0 w 8"/>
                    <a:gd name="T1" fmla="*/ 2 h 9"/>
                    <a:gd name="T2" fmla="*/ 1 w 8"/>
                    <a:gd name="T3" fmla="*/ 2 h 9"/>
                    <a:gd name="T4" fmla="*/ 2 w 8"/>
                    <a:gd name="T5" fmla="*/ 2 h 9"/>
                    <a:gd name="T6" fmla="*/ 2 w 8"/>
                    <a:gd name="T7" fmla="*/ 2 h 9"/>
                    <a:gd name="T8" fmla="*/ 3 w 8"/>
                    <a:gd name="T9" fmla="*/ 3 h 9"/>
                    <a:gd name="T10" fmla="*/ 3 w 8"/>
                    <a:gd name="T11" fmla="*/ 3 h 9"/>
                    <a:gd name="T12" fmla="*/ 4 w 8"/>
                    <a:gd name="T13" fmla="*/ 3 h 9"/>
                    <a:gd name="T14" fmla="*/ 4 w 8"/>
                    <a:gd name="T15" fmla="*/ 3 h 9"/>
                    <a:gd name="T16" fmla="*/ 4 w 8"/>
                    <a:gd name="T17" fmla="*/ 3 h 9"/>
                    <a:gd name="T18" fmla="*/ 5 w 8"/>
                    <a:gd name="T19" fmla="*/ 2 h 9"/>
                    <a:gd name="T20" fmla="*/ 4 w 8"/>
                    <a:gd name="T21" fmla="*/ 1 h 9"/>
                    <a:gd name="T22" fmla="*/ 4 w 8"/>
                    <a:gd name="T23" fmla="*/ 1 h 9"/>
                    <a:gd name="T24" fmla="*/ 3 w 8"/>
                    <a:gd name="T25" fmla="*/ 1 h 9"/>
                    <a:gd name="T26" fmla="*/ 2 w 8"/>
                    <a:gd name="T27" fmla="*/ 0 h 9"/>
                    <a:gd name="T28" fmla="*/ 1 w 8"/>
                    <a:gd name="T29" fmla="*/ 1 h 9"/>
                    <a:gd name="T30" fmla="*/ 1 w 8"/>
                    <a:gd name="T31" fmla="*/ 1 h 9"/>
                    <a:gd name="T32" fmla="*/ 0 w 8"/>
                    <a:gd name="T33" fmla="*/ 2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9"/>
                    <a:gd name="T53" fmla="*/ 8 w 8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9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3" y="6"/>
                      </a:lnTo>
                      <a:lnTo>
                        <a:pt x="3" y="7"/>
                      </a:lnTo>
                      <a:lnTo>
                        <a:pt x="4" y="8"/>
                      </a:lnTo>
                      <a:lnTo>
                        <a:pt x="5" y="8"/>
                      </a:lnTo>
                      <a:lnTo>
                        <a:pt x="6" y="7"/>
                      </a:lnTo>
                      <a:lnTo>
                        <a:pt x="7" y="5"/>
                      </a:lnTo>
                      <a:lnTo>
                        <a:pt x="6" y="3"/>
                      </a:lnTo>
                      <a:lnTo>
                        <a:pt x="4" y="2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08" name="Freeform 138"/>
                <p:cNvSpPr>
                  <a:spLocks/>
                </p:cNvSpPr>
                <p:nvPr/>
              </p:nvSpPr>
              <p:spPr bwMode="auto">
                <a:xfrm>
                  <a:off x="3329" y="2816"/>
                  <a:ext cx="7" cy="6"/>
                </a:xfrm>
                <a:custGeom>
                  <a:avLst/>
                  <a:gdLst>
                    <a:gd name="T0" fmla="*/ 0 w 119"/>
                    <a:gd name="T1" fmla="*/ 0 h 107"/>
                    <a:gd name="T2" fmla="*/ 0 w 119"/>
                    <a:gd name="T3" fmla="*/ 0 h 107"/>
                    <a:gd name="T4" fmla="*/ 0 w 119"/>
                    <a:gd name="T5" fmla="*/ 0 h 107"/>
                    <a:gd name="T6" fmla="*/ 0 w 119"/>
                    <a:gd name="T7" fmla="*/ 0 h 107"/>
                    <a:gd name="T8" fmla="*/ 0 w 119"/>
                    <a:gd name="T9" fmla="*/ 0 h 107"/>
                    <a:gd name="T10" fmla="*/ 0 w 119"/>
                    <a:gd name="T11" fmla="*/ 0 h 107"/>
                    <a:gd name="T12" fmla="*/ 0 w 119"/>
                    <a:gd name="T13" fmla="*/ 0 h 107"/>
                    <a:gd name="T14" fmla="*/ 0 w 119"/>
                    <a:gd name="T15" fmla="*/ 0 h 107"/>
                    <a:gd name="T16" fmla="*/ 0 w 119"/>
                    <a:gd name="T17" fmla="*/ 0 h 107"/>
                    <a:gd name="T18" fmla="*/ 0 w 119"/>
                    <a:gd name="T19" fmla="*/ 0 h 107"/>
                    <a:gd name="T20" fmla="*/ 0 w 119"/>
                    <a:gd name="T21" fmla="*/ 0 h 107"/>
                    <a:gd name="T22" fmla="*/ 0 w 119"/>
                    <a:gd name="T23" fmla="*/ 0 h 107"/>
                    <a:gd name="T24" fmla="*/ 0 w 119"/>
                    <a:gd name="T25" fmla="*/ 0 h 107"/>
                    <a:gd name="T26" fmla="*/ 0 w 119"/>
                    <a:gd name="T27" fmla="*/ 0 h 107"/>
                    <a:gd name="T28" fmla="*/ 0 w 119"/>
                    <a:gd name="T29" fmla="*/ 0 h 107"/>
                    <a:gd name="T30" fmla="*/ 0 w 119"/>
                    <a:gd name="T31" fmla="*/ 0 h 107"/>
                    <a:gd name="T32" fmla="*/ 0 w 119"/>
                    <a:gd name="T33" fmla="*/ 0 h 107"/>
                    <a:gd name="T34" fmla="*/ 0 w 119"/>
                    <a:gd name="T35" fmla="*/ 0 h 107"/>
                    <a:gd name="T36" fmla="*/ 0 w 119"/>
                    <a:gd name="T37" fmla="*/ 0 h 107"/>
                    <a:gd name="T38" fmla="*/ 0 w 119"/>
                    <a:gd name="T39" fmla="*/ 0 h 107"/>
                    <a:gd name="T40" fmla="*/ 0 w 119"/>
                    <a:gd name="T41" fmla="*/ 0 h 10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19"/>
                    <a:gd name="T64" fmla="*/ 0 h 107"/>
                    <a:gd name="T65" fmla="*/ 119 w 119"/>
                    <a:gd name="T66" fmla="*/ 107 h 10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19" h="107">
                      <a:moveTo>
                        <a:pt x="119" y="94"/>
                      </a:moveTo>
                      <a:lnTo>
                        <a:pt x="118" y="93"/>
                      </a:lnTo>
                      <a:lnTo>
                        <a:pt x="106" y="79"/>
                      </a:lnTo>
                      <a:lnTo>
                        <a:pt x="94" y="64"/>
                      </a:lnTo>
                      <a:lnTo>
                        <a:pt x="81" y="54"/>
                      </a:lnTo>
                      <a:lnTo>
                        <a:pt x="68" y="43"/>
                      </a:lnTo>
                      <a:lnTo>
                        <a:pt x="55" y="35"/>
                      </a:lnTo>
                      <a:lnTo>
                        <a:pt x="44" y="24"/>
                      </a:lnTo>
                      <a:lnTo>
                        <a:pt x="33" y="14"/>
                      </a:lnTo>
                      <a:lnTo>
                        <a:pt x="22" y="0"/>
                      </a:lnTo>
                      <a:lnTo>
                        <a:pt x="0" y="17"/>
                      </a:lnTo>
                      <a:lnTo>
                        <a:pt x="12" y="32"/>
                      </a:lnTo>
                      <a:lnTo>
                        <a:pt x="25" y="44"/>
                      </a:lnTo>
                      <a:lnTo>
                        <a:pt x="39" y="55"/>
                      </a:lnTo>
                      <a:lnTo>
                        <a:pt x="52" y="65"/>
                      </a:lnTo>
                      <a:lnTo>
                        <a:pt x="65" y="74"/>
                      </a:lnTo>
                      <a:lnTo>
                        <a:pt x="76" y="85"/>
                      </a:lnTo>
                      <a:lnTo>
                        <a:pt x="86" y="95"/>
                      </a:lnTo>
                      <a:lnTo>
                        <a:pt x="95" y="107"/>
                      </a:lnTo>
                      <a:lnTo>
                        <a:pt x="94" y="106"/>
                      </a:lnTo>
                      <a:lnTo>
                        <a:pt x="119" y="94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09" name="Freeform 139"/>
                <p:cNvSpPr>
                  <a:spLocks/>
                </p:cNvSpPr>
                <p:nvPr/>
              </p:nvSpPr>
              <p:spPr bwMode="auto">
                <a:xfrm>
                  <a:off x="3336" y="2817"/>
                  <a:ext cx="4" cy="7"/>
                </a:xfrm>
                <a:custGeom>
                  <a:avLst/>
                  <a:gdLst>
                    <a:gd name="T0" fmla="*/ 0 w 65"/>
                    <a:gd name="T1" fmla="*/ 0 h 144"/>
                    <a:gd name="T2" fmla="*/ 0 w 65"/>
                    <a:gd name="T3" fmla="*/ 0 h 144"/>
                    <a:gd name="T4" fmla="*/ 0 w 65"/>
                    <a:gd name="T5" fmla="*/ 0 h 144"/>
                    <a:gd name="T6" fmla="*/ 0 w 65"/>
                    <a:gd name="T7" fmla="*/ 0 h 144"/>
                    <a:gd name="T8" fmla="*/ 0 w 65"/>
                    <a:gd name="T9" fmla="*/ 0 h 144"/>
                    <a:gd name="T10" fmla="*/ 0 w 65"/>
                    <a:gd name="T11" fmla="*/ 0 h 144"/>
                    <a:gd name="T12" fmla="*/ 0 w 65"/>
                    <a:gd name="T13" fmla="*/ 0 h 144"/>
                    <a:gd name="T14" fmla="*/ 0 w 65"/>
                    <a:gd name="T15" fmla="*/ 0 h 144"/>
                    <a:gd name="T16" fmla="*/ 0 w 65"/>
                    <a:gd name="T17" fmla="*/ 0 h 144"/>
                    <a:gd name="T18" fmla="*/ 0 w 65"/>
                    <a:gd name="T19" fmla="*/ 0 h 144"/>
                    <a:gd name="T20" fmla="*/ 0 w 65"/>
                    <a:gd name="T21" fmla="*/ 0 h 144"/>
                    <a:gd name="T22" fmla="*/ 0 w 65"/>
                    <a:gd name="T23" fmla="*/ 0 h 144"/>
                    <a:gd name="T24" fmla="*/ 0 w 65"/>
                    <a:gd name="T25" fmla="*/ 0 h 144"/>
                    <a:gd name="T26" fmla="*/ 0 w 65"/>
                    <a:gd name="T27" fmla="*/ 0 h 144"/>
                    <a:gd name="T28" fmla="*/ 0 w 65"/>
                    <a:gd name="T29" fmla="*/ 0 h 144"/>
                    <a:gd name="T30" fmla="*/ 0 w 65"/>
                    <a:gd name="T31" fmla="*/ 0 h 144"/>
                    <a:gd name="T32" fmla="*/ 0 w 65"/>
                    <a:gd name="T33" fmla="*/ 0 h 144"/>
                    <a:gd name="T34" fmla="*/ 0 w 65"/>
                    <a:gd name="T35" fmla="*/ 0 h 144"/>
                    <a:gd name="T36" fmla="*/ 0 w 65"/>
                    <a:gd name="T37" fmla="*/ 0 h 144"/>
                    <a:gd name="T38" fmla="*/ 0 w 65"/>
                    <a:gd name="T39" fmla="*/ 0 h 144"/>
                    <a:gd name="T40" fmla="*/ 0 w 65"/>
                    <a:gd name="T41" fmla="*/ 0 h 14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5"/>
                    <a:gd name="T64" fmla="*/ 0 h 144"/>
                    <a:gd name="T65" fmla="*/ 65 w 65"/>
                    <a:gd name="T66" fmla="*/ 144 h 14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5" h="144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13" y="32"/>
                      </a:lnTo>
                      <a:lnTo>
                        <a:pt x="23" y="47"/>
                      </a:lnTo>
                      <a:lnTo>
                        <a:pt x="31" y="61"/>
                      </a:lnTo>
                      <a:lnTo>
                        <a:pt x="36" y="75"/>
                      </a:lnTo>
                      <a:lnTo>
                        <a:pt x="37" y="87"/>
                      </a:lnTo>
                      <a:lnTo>
                        <a:pt x="36" y="100"/>
                      </a:lnTo>
                      <a:lnTo>
                        <a:pt x="31" y="113"/>
                      </a:lnTo>
                      <a:lnTo>
                        <a:pt x="21" y="126"/>
                      </a:lnTo>
                      <a:lnTo>
                        <a:pt x="41" y="144"/>
                      </a:lnTo>
                      <a:lnTo>
                        <a:pt x="55" y="125"/>
                      </a:lnTo>
                      <a:lnTo>
                        <a:pt x="62" y="106"/>
                      </a:lnTo>
                      <a:lnTo>
                        <a:pt x="65" y="87"/>
                      </a:lnTo>
                      <a:lnTo>
                        <a:pt x="62" y="68"/>
                      </a:lnTo>
                      <a:lnTo>
                        <a:pt x="55" y="51"/>
                      </a:lnTo>
                      <a:lnTo>
                        <a:pt x="47" y="33"/>
                      </a:lnTo>
                      <a:lnTo>
                        <a:pt x="35" y="16"/>
                      </a:lnTo>
                      <a:lnTo>
                        <a:pt x="21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10" name="Freeform 140"/>
                <p:cNvSpPr>
                  <a:spLocks/>
                </p:cNvSpPr>
                <p:nvPr/>
              </p:nvSpPr>
              <p:spPr bwMode="auto">
                <a:xfrm>
                  <a:off x="3358" y="2787"/>
                  <a:ext cx="5" cy="4"/>
                </a:xfrm>
                <a:custGeom>
                  <a:avLst/>
                  <a:gdLst>
                    <a:gd name="T0" fmla="*/ 0 w 83"/>
                    <a:gd name="T1" fmla="*/ 0 h 65"/>
                    <a:gd name="T2" fmla="*/ 0 w 83"/>
                    <a:gd name="T3" fmla="*/ 0 h 65"/>
                    <a:gd name="T4" fmla="*/ 0 w 83"/>
                    <a:gd name="T5" fmla="*/ 0 h 65"/>
                    <a:gd name="T6" fmla="*/ 0 w 83"/>
                    <a:gd name="T7" fmla="*/ 0 h 65"/>
                    <a:gd name="T8" fmla="*/ 0 w 83"/>
                    <a:gd name="T9" fmla="*/ 0 h 65"/>
                    <a:gd name="T10" fmla="*/ 0 w 83"/>
                    <a:gd name="T11" fmla="*/ 0 h 65"/>
                    <a:gd name="T12" fmla="*/ 0 w 83"/>
                    <a:gd name="T13" fmla="*/ 0 h 65"/>
                    <a:gd name="T14" fmla="*/ 0 w 83"/>
                    <a:gd name="T15" fmla="*/ 0 h 65"/>
                    <a:gd name="T16" fmla="*/ 0 w 83"/>
                    <a:gd name="T17" fmla="*/ 0 h 65"/>
                    <a:gd name="T18" fmla="*/ 0 w 83"/>
                    <a:gd name="T19" fmla="*/ 0 h 65"/>
                    <a:gd name="T20" fmla="*/ 0 w 83"/>
                    <a:gd name="T21" fmla="*/ 0 h 65"/>
                    <a:gd name="T22" fmla="*/ 0 w 83"/>
                    <a:gd name="T23" fmla="*/ 0 h 65"/>
                    <a:gd name="T24" fmla="*/ 0 w 83"/>
                    <a:gd name="T25" fmla="*/ 0 h 65"/>
                    <a:gd name="T26" fmla="*/ 0 w 83"/>
                    <a:gd name="T27" fmla="*/ 0 h 65"/>
                    <a:gd name="T28" fmla="*/ 0 w 83"/>
                    <a:gd name="T29" fmla="*/ 0 h 65"/>
                    <a:gd name="T30" fmla="*/ 0 w 83"/>
                    <a:gd name="T31" fmla="*/ 0 h 65"/>
                    <a:gd name="T32" fmla="*/ 0 w 83"/>
                    <a:gd name="T33" fmla="*/ 0 h 65"/>
                    <a:gd name="T34" fmla="*/ 0 w 83"/>
                    <a:gd name="T35" fmla="*/ 0 h 65"/>
                    <a:gd name="T36" fmla="*/ 0 w 83"/>
                    <a:gd name="T37" fmla="*/ 0 h 65"/>
                    <a:gd name="T38" fmla="*/ 0 w 83"/>
                    <a:gd name="T39" fmla="*/ 0 h 65"/>
                    <a:gd name="T40" fmla="*/ 0 w 83"/>
                    <a:gd name="T41" fmla="*/ 0 h 6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3"/>
                    <a:gd name="T64" fmla="*/ 0 h 65"/>
                    <a:gd name="T65" fmla="*/ 83 w 83"/>
                    <a:gd name="T66" fmla="*/ 65 h 6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3" h="65">
                      <a:moveTo>
                        <a:pt x="63" y="42"/>
                      </a:moveTo>
                      <a:lnTo>
                        <a:pt x="63" y="42"/>
                      </a:lnTo>
                      <a:lnTo>
                        <a:pt x="73" y="39"/>
                      </a:lnTo>
                      <a:lnTo>
                        <a:pt x="67" y="30"/>
                      </a:lnTo>
                      <a:lnTo>
                        <a:pt x="58" y="21"/>
                      </a:lnTo>
                      <a:lnTo>
                        <a:pt x="48" y="11"/>
                      </a:lnTo>
                      <a:lnTo>
                        <a:pt x="33" y="3"/>
                      </a:lnTo>
                      <a:lnTo>
                        <a:pt x="18" y="0"/>
                      </a:lnTo>
                      <a:lnTo>
                        <a:pt x="0" y="5"/>
                      </a:lnTo>
                      <a:lnTo>
                        <a:pt x="12" y="29"/>
                      </a:lnTo>
                      <a:lnTo>
                        <a:pt x="18" y="28"/>
                      </a:lnTo>
                      <a:lnTo>
                        <a:pt x="25" y="29"/>
                      </a:lnTo>
                      <a:lnTo>
                        <a:pt x="31" y="34"/>
                      </a:lnTo>
                      <a:lnTo>
                        <a:pt x="39" y="40"/>
                      </a:lnTo>
                      <a:lnTo>
                        <a:pt x="47" y="49"/>
                      </a:lnTo>
                      <a:lnTo>
                        <a:pt x="55" y="57"/>
                      </a:lnTo>
                      <a:lnTo>
                        <a:pt x="65" y="65"/>
                      </a:lnTo>
                      <a:lnTo>
                        <a:pt x="83" y="60"/>
                      </a:lnTo>
                      <a:lnTo>
                        <a:pt x="63" y="42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11" name="Freeform 141"/>
                <p:cNvSpPr>
                  <a:spLocks/>
                </p:cNvSpPr>
                <p:nvPr/>
              </p:nvSpPr>
              <p:spPr bwMode="auto">
                <a:xfrm>
                  <a:off x="3363" y="2787"/>
                  <a:ext cx="10" cy="4"/>
                </a:xfrm>
                <a:custGeom>
                  <a:avLst/>
                  <a:gdLst>
                    <a:gd name="T0" fmla="*/ 1 w 178"/>
                    <a:gd name="T1" fmla="*/ 0 h 62"/>
                    <a:gd name="T2" fmla="*/ 1 w 178"/>
                    <a:gd name="T3" fmla="*/ 0 h 62"/>
                    <a:gd name="T4" fmla="*/ 1 w 178"/>
                    <a:gd name="T5" fmla="*/ 0 h 62"/>
                    <a:gd name="T6" fmla="*/ 1 w 178"/>
                    <a:gd name="T7" fmla="*/ 0 h 62"/>
                    <a:gd name="T8" fmla="*/ 0 w 178"/>
                    <a:gd name="T9" fmla="*/ 0 h 62"/>
                    <a:gd name="T10" fmla="*/ 0 w 178"/>
                    <a:gd name="T11" fmla="*/ 0 h 62"/>
                    <a:gd name="T12" fmla="*/ 0 w 178"/>
                    <a:gd name="T13" fmla="*/ 0 h 62"/>
                    <a:gd name="T14" fmla="*/ 0 w 178"/>
                    <a:gd name="T15" fmla="*/ 0 h 62"/>
                    <a:gd name="T16" fmla="*/ 0 w 178"/>
                    <a:gd name="T17" fmla="*/ 0 h 62"/>
                    <a:gd name="T18" fmla="*/ 0 w 178"/>
                    <a:gd name="T19" fmla="*/ 0 h 62"/>
                    <a:gd name="T20" fmla="*/ 0 w 178"/>
                    <a:gd name="T21" fmla="*/ 0 h 62"/>
                    <a:gd name="T22" fmla="*/ 0 w 178"/>
                    <a:gd name="T23" fmla="*/ 0 h 62"/>
                    <a:gd name="T24" fmla="*/ 0 w 178"/>
                    <a:gd name="T25" fmla="*/ 0 h 62"/>
                    <a:gd name="T26" fmla="*/ 0 w 178"/>
                    <a:gd name="T27" fmla="*/ 0 h 62"/>
                    <a:gd name="T28" fmla="*/ 0 w 178"/>
                    <a:gd name="T29" fmla="*/ 0 h 62"/>
                    <a:gd name="T30" fmla="*/ 0 w 178"/>
                    <a:gd name="T31" fmla="*/ 0 h 62"/>
                    <a:gd name="T32" fmla="*/ 0 w 178"/>
                    <a:gd name="T33" fmla="*/ 0 h 62"/>
                    <a:gd name="T34" fmla="*/ 0 w 178"/>
                    <a:gd name="T35" fmla="*/ 0 h 62"/>
                    <a:gd name="T36" fmla="*/ 0 w 178"/>
                    <a:gd name="T37" fmla="*/ 0 h 62"/>
                    <a:gd name="T38" fmla="*/ 0 w 178"/>
                    <a:gd name="T39" fmla="*/ 0 h 62"/>
                    <a:gd name="T40" fmla="*/ 0 w 178"/>
                    <a:gd name="T41" fmla="*/ 0 h 62"/>
                    <a:gd name="T42" fmla="*/ 0 w 178"/>
                    <a:gd name="T43" fmla="*/ 0 h 62"/>
                    <a:gd name="T44" fmla="*/ 0 w 178"/>
                    <a:gd name="T45" fmla="*/ 0 h 62"/>
                    <a:gd name="T46" fmla="*/ 0 w 178"/>
                    <a:gd name="T47" fmla="*/ 0 h 62"/>
                    <a:gd name="T48" fmla="*/ 0 w 178"/>
                    <a:gd name="T49" fmla="*/ 0 h 62"/>
                    <a:gd name="T50" fmla="*/ 0 w 178"/>
                    <a:gd name="T51" fmla="*/ 0 h 62"/>
                    <a:gd name="T52" fmla="*/ 0 w 178"/>
                    <a:gd name="T53" fmla="*/ 0 h 62"/>
                    <a:gd name="T54" fmla="*/ 0 w 178"/>
                    <a:gd name="T55" fmla="*/ 0 h 62"/>
                    <a:gd name="T56" fmla="*/ 0 w 178"/>
                    <a:gd name="T57" fmla="*/ 0 h 62"/>
                    <a:gd name="T58" fmla="*/ 0 w 178"/>
                    <a:gd name="T59" fmla="*/ 0 h 62"/>
                    <a:gd name="T60" fmla="*/ 0 w 178"/>
                    <a:gd name="T61" fmla="*/ 0 h 62"/>
                    <a:gd name="T62" fmla="*/ 0 w 178"/>
                    <a:gd name="T63" fmla="*/ 0 h 62"/>
                    <a:gd name="T64" fmla="*/ 1 w 178"/>
                    <a:gd name="T65" fmla="*/ 0 h 62"/>
                    <a:gd name="T66" fmla="*/ 1 w 178"/>
                    <a:gd name="T67" fmla="*/ 0 h 62"/>
                    <a:gd name="T68" fmla="*/ 1 w 178"/>
                    <a:gd name="T69" fmla="*/ 0 h 62"/>
                    <a:gd name="T70" fmla="*/ 1 w 178"/>
                    <a:gd name="T71" fmla="*/ 0 h 62"/>
                    <a:gd name="T72" fmla="*/ 1 w 178"/>
                    <a:gd name="T73" fmla="*/ 0 h 6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78"/>
                    <a:gd name="T112" fmla="*/ 0 h 62"/>
                    <a:gd name="T113" fmla="*/ 178 w 178"/>
                    <a:gd name="T114" fmla="*/ 62 h 6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78" h="62">
                      <a:moveTo>
                        <a:pt x="178" y="9"/>
                      </a:moveTo>
                      <a:lnTo>
                        <a:pt x="178" y="9"/>
                      </a:lnTo>
                      <a:lnTo>
                        <a:pt x="167" y="7"/>
                      </a:lnTo>
                      <a:lnTo>
                        <a:pt x="156" y="5"/>
                      </a:lnTo>
                      <a:lnTo>
                        <a:pt x="145" y="4"/>
                      </a:lnTo>
                      <a:lnTo>
                        <a:pt x="133" y="2"/>
                      </a:lnTo>
                      <a:lnTo>
                        <a:pt x="121" y="0"/>
                      </a:lnTo>
                      <a:lnTo>
                        <a:pt x="110" y="0"/>
                      </a:lnTo>
                      <a:lnTo>
                        <a:pt x="100" y="0"/>
                      </a:lnTo>
                      <a:lnTo>
                        <a:pt x="89" y="0"/>
                      </a:lnTo>
                      <a:lnTo>
                        <a:pt x="77" y="2"/>
                      </a:lnTo>
                      <a:lnTo>
                        <a:pt x="66" y="4"/>
                      </a:lnTo>
                      <a:lnTo>
                        <a:pt x="53" y="7"/>
                      </a:lnTo>
                      <a:lnTo>
                        <a:pt x="42" y="12"/>
                      </a:lnTo>
                      <a:lnTo>
                        <a:pt x="31" y="18"/>
                      </a:lnTo>
                      <a:lnTo>
                        <a:pt x="20" y="25"/>
                      </a:lnTo>
                      <a:lnTo>
                        <a:pt x="10" y="33"/>
                      </a:lnTo>
                      <a:lnTo>
                        <a:pt x="0" y="44"/>
                      </a:lnTo>
                      <a:lnTo>
                        <a:pt x="20" y="62"/>
                      </a:lnTo>
                      <a:lnTo>
                        <a:pt x="28" y="54"/>
                      </a:lnTo>
                      <a:lnTo>
                        <a:pt x="36" y="48"/>
                      </a:lnTo>
                      <a:lnTo>
                        <a:pt x="45" y="41"/>
                      </a:lnTo>
                      <a:lnTo>
                        <a:pt x="52" y="37"/>
                      </a:lnTo>
                      <a:lnTo>
                        <a:pt x="62" y="33"/>
                      </a:lnTo>
                      <a:lnTo>
                        <a:pt x="72" y="30"/>
                      </a:lnTo>
                      <a:lnTo>
                        <a:pt x="81" y="28"/>
                      </a:lnTo>
                      <a:lnTo>
                        <a:pt x="89" y="28"/>
                      </a:lnTo>
                      <a:lnTo>
                        <a:pt x="100" y="28"/>
                      </a:lnTo>
                      <a:lnTo>
                        <a:pt x="110" y="28"/>
                      </a:lnTo>
                      <a:lnTo>
                        <a:pt x="121" y="28"/>
                      </a:lnTo>
                      <a:lnTo>
                        <a:pt x="131" y="28"/>
                      </a:lnTo>
                      <a:lnTo>
                        <a:pt x="142" y="30"/>
                      </a:lnTo>
                      <a:lnTo>
                        <a:pt x="154" y="31"/>
                      </a:lnTo>
                      <a:lnTo>
                        <a:pt x="163" y="33"/>
                      </a:lnTo>
                      <a:lnTo>
                        <a:pt x="174" y="36"/>
                      </a:lnTo>
                      <a:lnTo>
                        <a:pt x="178" y="9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12" name="Freeform 142"/>
                <p:cNvSpPr>
                  <a:spLocks/>
                </p:cNvSpPr>
                <p:nvPr/>
              </p:nvSpPr>
              <p:spPr bwMode="auto">
                <a:xfrm>
                  <a:off x="3384" y="2796"/>
                  <a:ext cx="8" cy="4"/>
                </a:xfrm>
                <a:custGeom>
                  <a:avLst/>
                  <a:gdLst>
                    <a:gd name="T0" fmla="*/ 0 w 137"/>
                    <a:gd name="T1" fmla="*/ 0 h 53"/>
                    <a:gd name="T2" fmla="*/ 0 w 137"/>
                    <a:gd name="T3" fmla="*/ 0 h 53"/>
                    <a:gd name="T4" fmla="*/ 0 w 137"/>
                    <a:gd name="T5" fmla="*/ 0 h 53"/>
                    <a:gd name="T6" fmla="*/ 0 w 137"/>
                    <a:gd name="T7" fmla="*/ 0 h 53"/>
                    <a:gd name="T8" fmla="*/ 0 w 137"/>
                    <a:gd name="T9" fmla="*/ 0 h 53"/>
                    <a:gd name="T10" fmla="*/ 0 w 137"/>
                    <a:gd name="T11" fmla="*/ 0 h 53"/>
                    <a:gd name="T12" fmla="*/ 0 w 137"/>
                    <a:gd name="T13" fmla="*/ 0 h 53"/>
                    <a:gd name="T14" fmla="*/ 0 w 137"/>
                    <a:gd name="T15" fmla="*/ 0 h 53"/>
                    <a:gd name="T16" fmla="*/ 0 w 137"/>
                    <a:gd name="T17" fmla="*/ 0 h 53"/>
                    <a:gd name="T18" fmla="*/ 0 w 137"/>
                    <a:gd name="T19" fmla="*/ 0 h 53"/>
                    <a:gd name="T20" fmla="*/ 0 w 137"/>
                    <a:gd name="T21" fmla="*/ 0 h 53"/>
                    <a:gd name="T22" fmla="*/ 0 w 137"/>
                    <a:gd name="T23" fmla="*/ 0 h 53"/>
                    <a:gd name="T24" fmla="*/ 0 w 137"/>
                    <a:gd name="T25" fmla="*/ 0 h 53"/>
                    <a:gd name="T26" fmla="*/ 0 w 137"/>
                    <a:gd name="T27" fmla="*/ 0 h 53"/>
                    <a:gd name="T28" fmla="*/ 0 w 137"/>
                    <a:gd name="T29" fmla="*/ 0 h 53"/>
                    <a:gd name="T30" fmla="*/ 0 w 137"/>
                    <a:gd name="T31" fmla="*/ 0 h 53"/>
                    <a:gd name="T32" fmla="*/ 0 w 137"/>
                    <a:gd name="T33" fmla="*/ 0 h 53"/>
                    <a:gd name="T34" fmla="*/ 0 w 137"/>
                    <a:gd name="T35" fmla="*/ 0 h 53"/>
                    <a:gd name="T36" fmla="*/ 0 w 137"/>
                    <a:gd name="T37" fmla="*/ 0 h 53"/>
                    <a:gd name="T38" fmla="*/ 0 w 137"/>
                    <a:gd name="T39" fmla="*/ 0 h 53"/>
                    <a:gd name="T40" fmla="*/ 0 w 137"/>
                    <a:gd name="T41" fmla="*/ 0 h 5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37"/>
                    <a:gd name="T64" fmla="*/ 0 h 53"/>
                    <a:gd name="T65" fmla="*/ 137 w 137"/>
                    <a:gd name="T66" fmla="*/ 53 h 5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37" h="53">
                      <a:moveTo>
                        <a:pt x="137" y="24"/>
                      </a:moveTo>
                      <a:lnTo>
                        <a:pt x="137" y="25"/>
                      </a:lnTo>
                      <a:lnTo>
                        <a:pt x="122" y="24"/>
                      </a:lnTo>
                      <a:lnTo>
                        <a:pt x="104" y="22"/>
                      </a:lnTo>
                      <a:lnTo>
                        <a:pt x="89" y="20"/>
                      </a:lnTo>
                      <a:lnTo>
                        <a:pt x="73" y="16"/>
                      </a:lnTo>
                      <a:lnTo>
                        <a:pt x="57" y="12"/>
                      </a:lnTo>
                      <a:lnTo>
                        <a:pt x="40" y="8"/>
                      </a:lnTo>
                      <a:lnTo>
                        <a:pt x="23" y="4"/>
                      </a:lnTo>
                      <a:lnTo>
                        <a:pt x="6" y="0"/>
                      </a:lnTo>
                      <a:lnTo>
                        <a:pt x="0" y="26"/>
                      </a:lnTo>
                      <a:lnTo>
                        <a:pt x="17" y="30"/>
                      </a:lnTo>
                      <a:lnTo>
                        <a:pt x="34" y="34"/>
                      </a:lnTo>
                      <a:lnTo>
                        <a:pt x="51" y="38"/>
                      </a:lnTo>
                      <a:lnTo>
                        <a:pt x="67" y="43"/>
                      </a:lnTo>
                      <a:lnTo>
                        <a:pt x="85" y="47"/>
                      </a:lnTo>
                      <a:lnTo>
                        <a:pt x="102" y="49"/>
                      </a:lnTo>
                      <a:lnTo>
                        <a:pt x="120" y="51"/>
                      </a:lnTo>
                      <a:lnTo>
                        <a:pt x="137" y="52"/>
                      </a:lnTo>
                      <a:lnTo>
                        <a:pt x="137" y="53"/>
                      </a:lnTo>
                      <a:lnTo>
                        <a:pt x="137" y="24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13" name="Freeform 143"/>
                <p:cNvSpPr>
                  <a:spLocks/>
                </p:cNvSpPr>
                <p:nvPr/>
              </p:nvSpPr>
              <p:spPr bwMode="auto">
                <a:xfrm>
                  <a:off x="3450" y="2769"/>
                  <a:ext cx="6" cy="2"/>
                </a:xfrm>
                <a:custGeom>
                  <a:avLst/>
                  <a:gdLst>
                    <a:gd name="T0" fmla="*/ 0 w 91"/>
                    <a:gd name="T1" fmla="*/ 0 h 36"/>
                    <a:gd name="T2" fmla="*/ 0 w 91"/>
                    <a:gd name="T3" fmla="*/ 0 h 36"/>
                    <a:gd name="T4" fmla="*/ 0 w 91"/>
                    <a:gd name="T5" fmla="*/ 0 h 36"/>
                    <a:gd name="T6" fmla="*/ 0 w 91"/>
                    <a:gd name="T7" fmla="*/ 0 h 36"/>
                    <a:gd name="T8" fmla="*/ 0 w 91"/>
                    <a:gd name="T9" fmla="*/ 0 h 36"/>
                    <a:gd name="T10" fmla="*/ 0 w 91"/>
                    <a:gd name="T11" fmla="*/ 0 h 36"/>
                    <a:gd name="T12" fmla="*/ 0 w 91"/>
                    <a:gd name="T13" fmla="*/ 0 h 36"/>
                    <a:gd name="T14" fmla="*/ 0 w 91"/>
                    <a:gd name="T15" fmla="*/ 0 h 36"/>
                    <a:gd name="T16" fmla="*/ 0 w 91"/>
                    <a:gd name="T17" fmla="*/ 0 h 36"/>
                    <a:gd name="T18" fmla="*/ 0 w 91"/>
                    <a:gd name="T19" fmla="*/ 0 h 36"/>
                    <a:gd name="T20" fmla="*/ 0 w 91"/>
                    <a:gd name="T21" fmla="*/ 0 h 36"/>
                    <a:gd name="T22" fmla="*/ 0 w 91"/>
                    <a:gd name="T23" fmla="*/ 0 h 36"/>
                    <a:gd name="T24" fmla="*/ 0 w 91"/>
                    <a:gd name="T25" fmla="*/ 0 h 36"/>
                    <a:gd name="T26" fmla="*/ 0 w 91"/>
                    <a:gd name="T27" fmla="*/ 0 h 36"/>
                    <a:gd name="T28" fmla="*/ 0 w 91"/>
                    <a:gd name="T29" fmla="*/ 0 h 36"/>
                    <a:gd name="T30" fmla="*/ 0 w 91"/>
                    <a:gd name="T31" fmla="*/ 0 h 36"/>
                    <a:gd name="T32" fmla="*/ 0 w 91"/>
                    <a:gd name="T33" fmla="*/ 0 h 36"/>
                    <a:gd name="T34" fmla="*/ 0 w 91"/>
                    <a:gd name="T35" fmla="*/ 0 h 36"/>
                    <a:gd name="T36" fmla="*/ 0 w 91"/>
                    <a:gd name="T37" fmla="*/ 0 h 36"/>
                    <a:gd name="T38" fmla="*/ 0 w 91"/>
                    <a:gd name="T39" fmla="*/ 0 h 36"/>
                    <a:gd name="T40" fmla="*/ 0 w 91"/>
                    <a:gd name="T41" fmla="*/ 0 h 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1"/>
                    <a:gd name="T64" fmla="*/ 0 h 36"/>
                    <a:gd name="T65" fmla="*/ 91 w 91"/>
                    <a:gd name="T66" fmla="*/ 36 h 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1" h="36">
                      <a:moveTo>
                        <a:pt x="91" y="2"/>
                      </a:moveTo>
                      <a:lnTo>
                        <a:pt x="91" y="2"/>
                      </a:lnTo>
                      <a:lnTo>
                        <a:pt x="78" y="0"/>
                      </a:lnTo>
                      <a:lnTo>
                        <a:pt x="66" y="0"/>
                      </a:lnTo>
                      <a:lnTo>
                        <a:pt x="53" y="2"/>
                      </a:lnTo>
                      <a:lnTo>
                        <a:pt x="43" y="5"/>
                      </a:lnTo>
                      <a:lnTo>
                        <a:pt x="34" y="7"/>
                      </a:lnTo>
                      <a:lnTo>
                        <a:pt x="26" y="8"/>
                      </a:lnTo>
                      <a:lnTo>
                        <a:pt x="18" y="8"/>
                      </a:lnTo>
                      <a:lnTo>
                        <a:pt x="12" y="6"/>
                      </a:lnTo>
                      <a:lnTo>
                        <a:pt x="0" y="30"/>
                      </a:lnTo>
                      <a:lnTo>
                        <a:pt x="14" y="34"/>
                      </a:lnTo>
                      <a:lnTo>
                        <a:pt x="26" y="36"/>
                      </a:lnTo>
                      <a:lnTo>
                        <a:pt x="38" y="33"/>
                      </a:lnTo>
                      <a:lnTo>
                        <a:pt x="49" y="31"/>
                      </a:lnTo>
                      <a:lnTo>
                        <a:pt x="59" y="28"/>
                      </a:lnTo>
                      <a:lnTo>
                        <a:pt x="68" y="26"/>
                      </a:lnTo>
                      <a:lnTo>
                        <a:pt x="76" y="26"/>
                      </a:lnTo>
                      <a:lnTo>
                        <a:pt x="83" y="28"/>
                      </a:lnTo>
                      <a:lnTo>
                        <a:pt x="91" y="2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14" name="Freeform 144"/>
                <p:cNvSpPr>
                  <a:spLocks/>
                </p:cNvSpPr>
                <p:nvPr/>
              </p:nvSpPr>
              <p:spPr bwMode="auto">
                <a:xfrm>
                  <a:off x="3456" y="2779"/>
                  <a:ext cx="7" cy="2"/>
                </a:xfrm>
                <a:custGeom>
                  <a:avLst/>
                  <a:gdLst>
                    <a:gd name="T0" fmla="*/ 0 w 107"/>
                    <a:gd name="T1" fmla="*/ 0 h 38"/>
                    <a:gd name="T2" fmla="*/ 0 w 107"/>
                    <a:gd name="T3" fmla="*/ 0 h 38"/>
                    <a:gd name="T4" fmla="*/ 0 w 107"/>
                    <a:gd name="T5" fmla="*/ 0 h 38"/>
                    <a:gd name="T6" fmla="*/ 0 w 107"/>
                    <a:gd name="T7" fmla="*/ 0 h 38"/>
                    <a:gd name="T8" fmla="*/ 0 w 107"/>
                    <a:gd name="T9" fmla="*/ 0 h 38"/>
                    <a:gd name="T10" fmla="*/ 0 w 107"/>
                    <a:gd name="T11" fmla="*/ 0 h 38"/>
                    <a:gd name="T12" fmla="*/ 0 w 107"/>
                    <a:gd name="T13" fmla="*/ 0 h 38"/>
                    <a:gd name="T14" fmla="*/ 0 w 107"/>
                    <a:gd name="T15" fmla="*/ 0 h 38"/>
                    <a:gd name="T16" fmla="*/ 0 w 107"/>
                    <a:gd name="T17" fmla="*/ 0 h 38"/>
                    <a:gd name="T18" fmla="*/ 0 w 107"/>
                    <a:gd name="T19" fmla="*/ 0 h 38"/>
                    <a:gd name="T20" fmla="*/ 0 w 107"/>
                    <a:gd name="T21" fmla="*/ 0 h 38"/>
                    <a:gd name="T22" fmla="*/ 0 w 107"/>
                    <a:gd name="T23" fmla="*/ 0 h 38"/>
                    <a:gd name="T24" fmla="*/ 0 w 107"/>
                    <a:gd name="T25" fmla="*/ 0 h 38"/>
                    <a:gd name="T26" fmla="*/ 0 w 107"/>
                    <a:gd name="T27" fmla="*/ 0 h 38"/>
                    <a:gd name="T28" fmla="*/ 0 w 107"/>
                    <a:gd name="T29" fmla="*/ 0 h 38"/>
                    <a:gd name="T30" fmla="*/ 0 w 107"/>
                    <a:gd name="T31" fmla="*/ 0 h 38"/>
                    <a:gd name="T32" fmla="*/ 0 w 107"/>
                    <a:gd name="T33" fmla="*/ 0 h 38"/>
                    <a:gd name="T34" fmla="*/ 0 w 107"/>
                    <a:gd name="T35" fmla="*/ 0 h 38"/>
                    <a:gd name="T36" fmla="*/ 0 w 107"/>
                    <a:gd name="T37" fmla="*/ 0 h 38"/>
                    <a:gd name="T38" fmla="*/ 0 w 107"/>
                    <a:gd name="T39" fmla="*/ 0 h 38"/>
                    <a:gd name="T40" fmla="*/ 0 w 107"/>
                    <a:gd name="T41" fmla="*/ 0 h 3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7"/>
                    <a:gd name="T64" fmla="*/ 0 h 38"/>
                    <a:gd name="T65" fmla="*/ 107 w 107"/>
                    <a:gd name="T66" fmla="*/ 38 h 3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7" h="38">
                      <a:moveTo>
                        <a:pt x="24" y="38"/>
                      </a:moveTo>
                      <a:lnTo>
                        <a:pt x="24" y="38"/>
                      </a:lnTo>
                      <a:lnTo>
                        <a:pt x="25" y="36"/>
                      </a:lnTo>
                      <a:lnTo>
                        <a:pt x="29" y="35"/>
                      </a:lnTo>
                      <a:lnTo>
                        <a:pt x="38" y="35"/>
                      </a:lnTo>
                      <a:lnTo>
                        <a:pt x="50" y="35"/>
                      </a:lnTo>
                      <a:lnTo>
                        <a:pt x="62" y="35"/>
                      </a:lnTo>
                      <a:lnTo>
                        <a:pt x="77" y="34"/>
                      </a:lnTo>
                      <a:lnTo>
                        <a:pt x="93" y="31"/>
                      </a:lnTo>
                      <a:lnTo>
                        <a:pt x="107" y="22"/>
                      </a:lnTo>
                      <a:lnTo>
                        <a:pt x="91" y="0"/>
                      </a:lnTo>
                      <a:lnTo>
                        <a:pt x="83" y="4"/>
                      </a:lnTo>
                      <a:lnTo>
                        <a:pt x="75" y="7"/>
                      </a:lnTo>
                      <a:lnTo>
                        <a:pt x="62" y="6"/>
                      </a:lnTo>
                      <a:lnTo>
                        <a:pt x="50" y="6"/>
                      </a:lnTo>
                      <a:lnTo>
                        <a:pt x="38" y="6"/>
                      </a:lnTo>
                      <a:lnTo>
                        <a:pt x="25" y="8"/>
                      </a:lnTo>
                      <a:lnTo>
                        <a:pt x="11" y="13"/>
                      </a:lnTo>
                      <a:lnTo>
                        <a:pt x="0" y="25"/>
                      </a:lnTo>
                      <a:lnTo>
                        <a:pt x="24" y="3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15" name="Freeform 145"/>
                <p:cNvSpPr>
                  <a:spLocks/>
                </p:cNvSpPr>
                <p:nvPr/>
              </p:nvSpPr>
              <p:spPr bwMode="auto">
                <a:xfrm>
                  <a:off x="3456" y="2799"/>
                  <a:ext cx="5" cy="2"/>
                </a:xfrm>
                <a:custGeom>
                  <a:avLst/>
                  <a:gdLst>
                    <a:gd name="T0" fmla="*/ 0 w 88"/>
                    <a:gd name="T1" fmla="*/ 0 h 40"/>
                    <a:gd name="T2" fmla="*/ 0 w 88"/>
                    <a:gd name="T3" fmla="*/ 0 h 40"/>
                    <a:gd name="T4" fmla="*/ 0 w 88"/>
                    <a:gd name="T5" fmla="*/ 0 h 40"/>
                    <a:gd name="T6" fmla="*/ 0 w 88"/>
                    <a:gd name="T7" fmla="*/ 0 h 40"/>
                    <a:gd name="T8" fmla="*/ 0 w 88"/>
                    <a:gd name="T9" fmla="*/ 0 h 40"/>
                    <a:gd name="T10" fmla="*/ 0 w 88"/>
                    <a:gd name="T11" fmla="*/ 0 h 40"/>
                    <a:gd name="T12" fmla="*/ 0 w 88"/>
                    <a:gd name="T13" fmla="*/ 0 h 40"/>
                    <a:gd name="T14" fmla="*/ 0 w 88"/>
                    <a:gd name="T15" fmla="*/ 0 h 40"/>
                    <a:gd name="T16" fmla="*/ 0 w 88"/>
                    <a:gd name="T17" fmla="*/ 0 h 40"/>
                    <a:gd name="T18" fmla="*/ 0 w 88"/>
                    <a:gd name="T19" fmla="*/ 0 h 40"/>
                    <a:gd name="T20" fmla="*/ 0 w 88"/>
                    <a:gd name="T21" fmla="*/ 0 h 40"/>
                    <a:gd name="T22" fmla="*/ 0 w 88"/>
                    <a:gd name="T23" fmla="*/ 0 h 40"/>
                    <a:gd name="T24" fmla="*/ 0 w 88"/>
                    <a:gd name="T25" fmla="*/ 0 h 40"/>
                    <a:gd name="T26" fmla="*/ 0 w 88"/>
                    <a:gd name="T27" fmla="*/ 0 h 40"/>
                    <a:gd name="T28" fmla="*/ 0 w 88"/>
                    <a:gd name="T29" fmla="*/ 0 h 40"/>
                    <a:gd name="T30" fmla="*/ 0 w 88"/>
                    <a:gd name="T31" fmla="*/ 0 h 40"/>
                    <a:gd name="T32" fmla="*/ 0 w 88"/>
                    <a:gd name="T33" fmla="*/ 0 h 40"/>
                    <a:gd name="T34" fmla="*/ 0 w 88"/>
                    <a:gd name="T35" fmla="*/ 0 h 40"/>
                    <a:gd name="T36" fmla="*/ 0 w 88"/>
                    <a:gd name="T37" fmla="*/ 0 h 40"/>
                    <a:gd name="T38" fmla="*/ 0 w 88"/>
                    <a:gd name="T39" fmla="*/ 0 h 40"/>
                    <a:gd name="T40" fmla="*/ 0 w 88"/>
                    <a:gd name="T41" fmla="*/ 0 h 4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8"/>
                    <a:gd name="T64" fmla="*/ 0 h 40"/>
                    <a:gd name="T65" fmla="*/ 88 w 88"/>
                    <a:gd name="T66" fmla="*/ 40 h 4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8" h="40">
                      <a:moveTo>
                        <a:pt x="88" y="24"/>
                      </a:moveTo>
                      <a:lnTo>
                        <a:pt x="88" y="24"/>
                      </a:lnTo>
                      <a:lnTo>
                        <a:pt x="77" y="16"/>
                      </a:lnTo>
                      <a:lnTo>
                        <a:pt x="68" y="13"/>
                      </a:lnTo>
                      <a:lnTo>
                        <a:pt x="58" y="11"/>
                      </a:lnTo>
                      <a:lnTo>
                        <a:pt x="48" y="10"/>
                      </a:lnTo>
                      <a:lnTo>
                        <a:pt x="39" y="8"/>
                      </a:lnTo>
                      <a:lnTo>
                        <a:pt x="31" y="5"/>
                      </a:lnTo>
                      <a:lnTo>
                        <a:pt x="26" y="3"/>
                      </a:lnTo>
                      <a:lnTo>
                        <a:pt x="22" y="0"/>
                      </a:lnTo>
                      <a:lnTo>
                        <a:pt x="0" y="14"/>
                      </a:lnTo>
                      <a:lnTo>
                        <a:pt x="10" y="25"/>
                      </a:lnTo>
                      <a:lnTo>
                        <a:pt x="21" y="31"/>
                      </a:lnTo>
                      <a:lnTo>
                        <a:pt x="33" y="34"/>
                      </a:lnTo>
                      <a:lnTo>
                        <a:pt x="44" y="36"/>
                      </a:lnTo>
                      <a:lnTo>
                        <a:pt x="54" y="37"/>
                      </a:lnTo>
                      <a:lnTo>
                        <a:pt x="62" y="39"/>
                      </a:lnTo>
                      <a:lnTo>
                        <a:pt x="67" y="40"/>
                      </a:lnTo>
                      <a:lnTo>
                        <a:pt x="65" y="38"/>
                      </a:lnTo>
                      <a:lnTo>
                        <a:pt x="88" y="24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16" name="Freeform 146"/>
                <p:cNvSpPr>
                  <a:spLocks/>
                </p:cNvSpPr>
                <p:nvPr/>
              </p:nvSpPr>
              <p:spPr bwMode="auto">
                <a:xfrm>
                  <a:off x="3474" y="2808"/>
                  <a:ext cx="9" cy="6"/>
                </a:xfrm>
                <a:custGeom>
                  <a:avLst/>
                  <a:gdLst>
                    <a:gd name="T0" fmla="*/ 1 w 144"/>
                    <a:gd name="T1" fmla="*/ 0 h 96"/>
                    <a:gd name="T2" fmla="*/ 1 w 144"/>
                    <a:gd name="T3" fmla="*/ 0 h 96"/>
                    <a:gd name="T4" fmla="*/ 1 w 144"/>
                    <a:gd name="T5" fmla="*/ 0 h 96"/>
                    <a:gd name="T6" fmla="*/ 0 w 144"/>
                    <a:gd name="T7" fmla="*/ 0 h 96"/>
                    <a:gd name="T8" fmla="*/ 0 w 144"/>
                    <a:gd name="T9" fmla="*/ 0 h 96"/>
                    <a:gd name="T10" fmla="*/ 0 w 144"/>
                    <a:gd name="T11" fmla="*/ 0 h 96"/>
                    <a:gd name="T12" fmla="*/ 0 w 144"/>
                    <a:gd name="T13" fmla="*/ 0 h 96"/>
                    <a:gd name="T14" fmla="*/ 0 w 144"/>
                    <a:gd name="T15" fmla="*/ 0 h 96"/>
                    <a:gd name="T16" fmla="*/ 0 w 144"/>
                    <a:gd name="T17" fmla="*/ 0 h 96"/>
                    <a:gd name="T18" fmla="*/ 0 w 144"/>
                    <a:gd name="T19" fmla="*/ 0 h 96"/>
                    <a:gd name="T20" fmla="*/ 0 w 144"/>
                    <a:gd name="T21" fmla="*/ 0 h 96"/>
                    <a:gd name="T22" fmla="*/ 0 w 144"/>
                    <a:gd name="T23" fmla="*/ 0 h 96"/>
                    <a:gd name="T24" fmla="*/ 0 w 144"/>
                    <a:gd name="T25" fmla="*/ 0 h 96"/>
                    <a:gd name="T26" fmla="*/ 0 w 144"/>
                    <a:gd name="T27" fmla="*/ 0 h 96"/>
                    <a:gd name="T28" fmla="*/ 0 w 144"/>
                    <a:gd name="T29" fmla="*/ 0 h 96"/>
                    <a:gd name="T30" fmla="*/ 0 w 144"/>
                    <a:gd name="T31" fmla="*/ 0 h 96"/>
                    <a:gd name="T32" fmla="*/ 0 w 144"/>
                    <a:gd name="T33" fmla="*/ 0 h 96"/>
                    <a:gd name="T34" fmla="*/ 0 w 144"/>
                    <a:gd name="T35" fmla="*/ 0 h 96"/>
                    <a:gd name="T36" fmla="*/ 1 w 144"/>
                    <a:gd name="T37" fmla="*/ 0 h 96"/>
                    <a:gd name="T38" fmla="*/ 1 w 144"/>
                    <a:gd name="T39" fmla="*/ 0 h 96"/>
                    <a:gd name="T40" fmla="*/ 1 w 144"/>
                    <a:gd name="T41" fmla="*/ 0 h 9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44"/>
                    <a:gd name="T64" fmla="*/ 0 h 96"/>
                    <a:gd name="T65" fmla="*/ 144 w 144"/>
                    <a:gd name="T66" fmla="*/ 96 h 9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44" h="96">
                      <a:moveTo>
                        <a:pt x="144" y="80"/>
                      </a:moveTo>
                      <a:lnTo>
                        <a:pt x="144" y="80"/>
                      </a:lnTo>
                      <a:lnTo>
                        <a:pt x="129" y="64"/>
                      </a:lnTo>
                      <a:lnTo>
                        <a:pt x="112" y="48"/>
                      </a:lnTo>
                      <a:lnTo>
                        <a:pt x="95" y="37"/>
                      </a:lnTo>
                      <a:lnTo>
                        <a:pt x="78" y="26"/>
                      </a:lnTo>
                      <a:lnTo>
                        <a:pt x="60" y="19"/>
                      </a:lnTo>
                      <a:lnTo>
                        <a:pt x="42" y="11"/>
                      </a:lnTo>
                      <a:lnTo>
                        <a:pt x="24" y="5"/>
                      </a:lnTo>
                      <a:lnTo>
                        <a:pt x="8" y="0"/>
                      </a:lnTo>
                      <a:lnTo>
                        <a:pt x="0" y="26"/>
                      </a:lnTo>
                      <a:lnTo>
                        <a:pt x="16" y="31"/>
                      </a:lnTo>
                      <a:lnTo>
                        <a:pt x="34" y="37"/>
                      </a:lnTo>
                      <a:lnTo>
                        <a:pt x="50" y="43"/>
                      </a:lnTo>
                      <a:lnTo>
                        <a:pt x="66" y="50"/>
                      </a:lnTo>
                      <a:lnTo>
                        <a:pt x="81" y="60"/>
                      </a:lnTo>
                      <a:lnTo>
                        <a:pt x="96" y="71"/>
                      </a:lnTo>
                      <a:lnTo>
                        <a:pt x="110" y="82"/>
                      </a:lnTo>
                      <a:lnTo>
                        <a:pt x="122" y="96"/>
                      </a:lnTo>
                      <a:lnTo>
                        <a:pt x="144" y="8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17" name="Freeform 147"/>
                <p:cNvSpPr>
                  <a:spLocks/>
                </p:cNvSpPr>
                <p:nvPr/>
              </p:nvSpPr>
              <p:spPr bwMode="auto">
                <a:xfrm>
                  <a:off x="3484" y="2817"/>
                  <a:ext cx="11" cy="5"/>
                </a:xfrm>
                <a:custGeom>
                  <a:avLst/>
                  <a:gdLst>
                    <a:gd name="T0" fmla="*/ 1 w 183"/>
                    <a:gd name="T1" fmla="*/ 0 h 103"/>
                    <a:gd name="T2" fmla="*/ 1 w 183"/>
                    <a:gd name="T3" fmla="*/ 0 h 103"/>
                    <a:gd name="T4" fmla="*/ 1 w 183"/>
                    <a:gd name="T5" fmla="*/ 0 h 103"/>
                    <a:gd name="T6" fmla="*/ 1 w 183"/>
                    <a:gd name="T7" fmla="*/ 0 h 103"/>
                    <a:gd name="T8" fmla="*/ 1 w 183"/>
                    <a:gd name="T9" fmla="*/ 0 h 103"/>
                    <a:gd name="T10" fmla="*/ 1 w 183"/>
                    <a:gd name="T11" fmla="*/ 0 h 103"/>
                    <a:gd name="T12" fmla="*/ 0 w 183"/>
                    <a:gd name="T13" fmla="*/ 0 h 103"/>
                    <a:gd name="T14" fmla="*/ 0 w 183"/>
                    <a:gd name="T15" fmla="*/ 0 h 103"/>
                    <a:gd name="T16" fmla="*/ 0 w 183"/>
                    <a:gd name="T17" fmla="*/ 0 h 103"/>
                    <a:gd name="T18" fmla="*/ 0 w 183"/>
                    <a:gd name="T19" fmla="*/ 0 h 103"/>
                    <a:gd name="T20" fmla="*/ 0 w 183"/>
                    <a:gd name="T21" fmla="*/ 0 h 103"/>
                    <a:gd name="T22" fmla="*/ 0 w 183"/>
                    <a:gd name="T23" fmla="*/ 0 h 103"/>
                    <a:gd name="T24" fmla="*/ 0 w 183"/>
                    <a:gd name="T25" fmla="*/ 0 h 103"/>
                    <a:gd name="T26" fmla="*/ 0 w 183"/>
                    <a:gd name="T27" fmla="*/ 0 h 103"/>
                    <a:gd name="T28" fmla="*/ 0 w 183"/>
                    <a:gd name="T29" fmla="*/ 0 h 103"/>
                    <a:gd name="T30" fmla="*/ 0 w 183"/>
                    <a:gd name="T31" fmla="*/ 0 h 103"/>
                    <a:gd name="T32" fmla="*/ 0 w 183"/>
                    <a:gd name="T33" fmla="*/ 0 h 103"/>
                    <a:gd name="T34" fmla="*/ 0 w 183"/>
                    <a:gd name="T35" fmla="*/ 0 h 103"/>
                    <a:gd name="T36" fmla="*/ 0 w 183"/>
                    <a:gd name="T37" fmla="*/ 0 h 103"/>
                    <a:gd name="T38" fmla="*/ 0 w 183"/>
                    <a:gd name="T39" fmla="*/ 0 h 103"/>
                    <a:gd name="T40" fmla="*/ 0 w 183"/>
                    <a:gd name="T41" fmla="*/ 0 h 103"/>
                    <a:gd name="T42" fmla="*/ 0 w 183"/>
                    <a:gd name="T43" fmla="*/ 0 h 103"/>
                    <a:gd name="T44" fmla="*/ 0 w 183"/>
                    <a:gd name="T45" fmla="*/ 0 h 103"/>
                    <a:gd name="T46" fmla="*/ 0 w 183"/>
                    <a:gd name="T47" fmla="*/ 0 h 103"/>
                    <a:gd name="T48" fmla="*/ 0 w 183"/>
                    <a:gd name="T49" fmla="*/ 0 h 103"/>
                    <a:gd name="T50" fmla="*/ 0 w 183"/>
                    <a:gd name="T51" fmla="*/ 0 h 103"/>
                    <a:gd name="T52" fmla="*/ 0 w 183"/>
                    <a:gd name="T53" fmla="*/ 0 h 103"/>
                    <a:gd name="T54" fmla="*/ 0 w 183"/>
                    <a:gd name="T55" fmla="*/ 0 h 103"/>
                    <a:gd name="T56" fmla="*/ 0 w 183"/>
                    <a:gd name="T57" fmla="*/ 0 h 103"/>
                    <a:gd name="T58" fmla="*/ 0 w 183"/>
                    <a:gd name="T59" fmla="*/ 0 h 103"/>
                    <a:gd name="T60" fmla="*/ 0 w 183"/>
                    <a:gd name="T61" fmla="*/ 0 h 103"/>
                    <a:gd name="T62" fmla="*/ 0 w 183"/>
                    <a:gd name="T63" fmla="*/ 0 h 103"/>
                    <a:gd name="T64" fmla="*/ 1 w 183"/>
                    <a:gd name="T65" fmla="*/ 0 h 103"/>
                    <a:gd name="T66" fmla="*/ 1 w 183"/>
                    <a:gd name="T67" fmla="*/ 0 h 103"/>
                    <a:gd name="T68" fmla="*/ 1 w 183"/>
                    <a:gd name="T69" fmla="*/ 0 h 103"/>
                    <a:gd name="T70" fmla="*/ 1 w 183"/>
                    <a:gd name="T71" fmla="*/ 0 h 103"/>
                    <a:gd name="T72" fmla="*/ 1 w 183"/>
                    <a:gd name="T73" fmla="*/ 0 h 10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83"/>
                    <a:gd name="T112" fmla="*/ 0 h 103"/>
                    <a:gd name="T113" fmla="*/ 183 w 183"/>
                    <a:gd name="T114" fmla="*/ 103 h 10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83" h="103">
                      <a:moveTo>
                        <a:pt x="183" y="91"/>
                      </a:moveTo>
                      <a:lnTo>
                        <a:pt x="183" y="91"/>
                      </a:lnTo>
                      <a:lnTo>
                        <a:pt x="175" y="78"/>
                      </a:lnTo>
                      <a:lnTo>
                        <a:pt x="166" y="65"/>
                      </a:lnTo>
                      <a:lnTo>
                        <a:pt x="156" y="55"/>
                      </a:lnTo>
                      <a:lnTo>
                        <a:pt x="146" y="47"/>
                      </a:lnTo>
                      <a:lnTo>
                        <a:pt x="135" y="40"/>
                      </a:lnTo>
                      <a:lnTo>
                        <a:pt x="124" y="34"/>
                      </a:lnTo>
                      <a:lnTo>
                        <a:pt x="112" y="29"/>
                      </a:lnTo>
                      <a:lnTo>
                        <a:pt x="100" y="24"/>
                      </a:lnTo>
                      <a:lnTo>
                        <a:pt x="89" y="20"/>
                      </a:lnTo>
                      <a:lnTo>
                        <a:pt x="75" y="17"/>
                      </a:lnTo>
                      <a:lnTo>
                        <a:pt x="64" y="15"/>
                      </a:lnTo>
                      <a:lnTo>
                        <a:pt x="53" y="12"/>
                      </a:lnTo>
                      <a:lnTo>
                        <a:pt x="41" y="9"/>
                      </a:lnTo>
                      <a:lnTo>
                        <a:pt x="29" y="7"/>
                      </a:lnTo>
                      <a:lnTo>
                        <a:pt x="19" y="3"/>
                      </a:lnTo>
                      <a:lnTo>
                        <a:pt x="8" y="0"/>
                      </a:lnTo>
                      <a:lnTo>
                        <a:pt x="0" y="26"/>
                      </a:lnTo>
                      <a:lnTo>
                        <a:pt x="11" y="29"/>
                      </a:lnTo>
                      <a:lnTo>
                        <a:pt x="23" y="33"/>
                      </a:lnTo>
                      <a:lnTo>
                        <a:pt x="37" y="35"/>
                      </a:lnTo>
                      <a:lnTo>
                        <a:pt x="47" y="38"/>
                      </a:lnTo>
                      <a:lnTo>
                        <a:pt x="60" y="41"/>
                      </a:lnTo>
                      <a:lnTo>
                        <a:pt x="71" y="43"/>
                      </a:lnTo>
                      <a:lnTo>
                        <a:pt x="81" y="46"/>
                      </a:lnTo>
                      <a:lnTo>
                        <a:pt x="92" y="50"/>
                      </a:lnTo>
                      <a:lnTo>
                        <a:pt x="102" y="53"/>
                      </a:lnTo>
                      <a:lnTo>
                        <a:pt x="111" y="58"/>
                      </a:lnTo>
                      <a:lnTo>
                        <a:pt x="121" y="62"/>
                      </a:lnTo>
                      <a:lnTo>
                        <a:pt x="130" y="69"/>
                      </a:lnTo>
                      <a:lnTo>
                        <a:pt x="138" y="76"/>
                      </a:lnTo>
                      <a:lnTo>
                        <a:pt x="146" y="84"/>
                      </a:lnTo>
                      <a:lnTo>
                        <a:pt x="153" y="92"/>
                      </a:lnTo>
                      <a:lnTo>
                        <a:pt x="159" y="103"/>
                      </a:lnTo>
                      <a:lnTo>
                        <a:pt x="183" y="9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18" name="Freeform 148"/>
                <p:cNvSpPr>
                  <a:spLocks/>
                </p:cNvSpPr>
                <p:nvPr/>
              </p:nvSpPr>
              <p:spPr bwMode="auto">
                <a:xfrm>
                  <a:off x="3520" y="2756"/>
                  <a:ext cx="6" cy="7"/>
                </a:xfrm>
                <a:custGeom>
                  <a:avLst/>
                  <a:gdLst>
                    <a:gd name="T0" fmla="*/ 0 w 106"/>
                    <a:gd name="T1" fmla="*/ 0 h 151"/>
                    <a:gd name="T2" fmla="*/ 0 w 106"/>
                    <a:gd name="T3" fmla="*/ 0 h 151"/>
                    <a:gd name="T4" fmla="*/ 0 w 106"/>
                    <a:gd name="T5" fmla="*/ 0 h 151"/>
                    <a:gd name="T6" fmla="*/ 0 w 106"/>
                    <a:gd name="T7" fmla="*/ 0 h 151"/>
                    <a:gd name="T8" fmla="*/ 0 w 106"/>
                    <a:gd name="T9" fmla="*/ 0 h 151"/>
                    <a:gd name="T10" fmla="*/ 0 w 106"/>
                    <a:gd name="T11" fmla="*/ 0 h 151"/>
                    <a:gd name="T12" fmla="*/ 0 w 106"/>
                    <a:gd name="T13" fmla="*/ 0 h 151"/>
                    <a:gd name="T14" fmla="*/ 0 w 106"/>
                    <a:gd name="T15" fmla="*/ 0 h 151"/>
                    <a:gd name="T16" fmla="*/ 0 w 106"/>
                    <a:gd name="T17" fmla="*/ 0 h 151"/>
                    <a:gd name="T18" fmla="*/ 0 w 106"/>
                    <a:gd name="T19" fmla="*/ 0 h 151"/>
                    <a:gd name="T20" fmla="*/ 0 w 106"/>
                    <a:gd name="T21" fmla="*/ 0 h 151"/>
                    <a:gd name="T22" fmla="*/ 0 w 106"/>
                    <a:gd name="T23" fmla="*/ 0 h 151"/>
                    <a:gd name="T24" fmla="*/ 0 w 106"/>
                    <a:gd name="T25" fmla="*/ 0 h 151"/>
                    <a:gd name="T26" fmla="*/ 0 w 106"/>
                    <a:gd name="T27" fmla="*/ 0 h 151"/>
                    <a:gd name="T28" fmla="*/ 0 w 106"/>
                    <a:gd name="T29" fmla="*/ 0 h 151"/>
                    <a:gd name="T30" fmla="*/ 0 w 106"/>
                    <a:gd name="T31" fmla="*/ 0 h 151"/>
                    <a:gd name="T32" fmla="*/ 0 w 106"/>
                    <a:gd name="T33" fmla="*/ 0 h 151"/>
                    <a:gd name="T34" fmla="*/ 0 w 106"/>
                    <a:gd name="T35" fmla="*/ 0 h 151"/>
                    <a:gd name="T36" fmla="*/ 0 w 106"/>
                    <a:gd name="T37" fmla="*/ 0 h 151"/>
                    <a:gd name="T38" fmla="*/ 0 w 106"/>
                    <a:gd name="T39" fmla="*/ 0 h 151"/>
                    <a:gd name="T40" fmla="*/ 0 w 106"/>
                    <a:gd name="T41" fmla="*/ 0 h 15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6"/>
                    <a:gd name="T64" fmla="*/ 0 h 151"/>
                    <a:gd name="T65" fmla="*/ 106 w 106"/>
                    <a:gd name="T66" fmla="*/ 151 h 15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6" h="151">
                      <a:moveTo>
                        <a:pt x="106" y="149"/>
                      </a:moveTo>
                      <a:lnTo>
                        <a:pt x="106" y="149"/>
                      </a:lnTo>
                      <a:lnTo>
                        <a:pt x="102" y="126"/>
                      </a:lnTo>
                      <a:lnTo>
                        <a:pt x="92" y="106"/>
                      </a:lnTo>
                      <a:lnTo>
                        <a:pt x="83" y="88"/>
                      </a:lnTo>
                      <a:lnTo>
                        <a:pt x="71" y="71"/>
                      </a:lnTo>
                      <a:lnTo>
                        <a:pt x="59" y="51"/>
                      </a:lnTo>
                      <a:lnTo>
                        <a:pt x="46" y="35"/>
                      </a:lnTo>
                      <a:lnTo>
                        <a:pt x="35" y="17"/>
                      </a:lnTo>
                      <a:lnTo>
                        <a:pt x="25" y="0"/>
                      </a:lnTo>
                      <a:lnTo>
                        <a:pt x="0" y="12"/>
                      </a:lnTo>
                      <a:lnTo>
                        <a:pt x="12" y="31"/>
                      </a:lnTo>
                      <a:lnTo>
                        <a:pt x="24" y="49"/>
                      </a:lnTo>
                      <a:lnTo>
                        <a:pt x="37" y="68"/>
                      </a:lnTo>
                      <a:lnTo>
                        <a:pt x="49" y="85"/>
                      </a:lnTo>
                      <a:lnTo>
                        <a:pt x="59" y="102"/>
                      </a:lnTo>
                      <a:lnTo>
                        <a:pt x="68" y="118"/>
                      </a:lnTo>
                      <a:lnTo>
                        <a:pt x="75" y="135"/>
                      </a:lnTo>
                      <a:lnTo>
                        <a:pt x="79" y="151"/>
                      </a:lnTo>
                      <a:lnTo>
                        <a:pt x="106" y="149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19" name="Freeform 149"/>
                <p:cNvSpPr>
                  <a:spLocks/>
                </p:cNvSpPr>
                <p:nvPr/>
              </p:nvSpPr>
              <p:spPr bwMode="auto">
                <a:xfrm>
                  <a:off x="3618" y="2925"/>
                  <a:ext cx="3" cy="11"/>
                </a:xfrm>
                <a:custGeom>
                  <a:avLst/>
                  <a:gdLst>
                    <a:gd name="T0" fmla="*/ 0 w 40"/>
                    <a:gd name="T1" fmla="*/ 1 h 181"/>
                    <a:gd name="T2" fmla="*/ 0 w 40"/>
                    <a:gd name="T3" fmla="*/ 1 h 181"/>
                    <a:gd name="T4" fmla="*/ 0 w 40"/>
                    <a:gd name="T5" fmla="*/ 0 h 181"/>
                    <a:gd name="T6" fmla="*/ 0 w 40"/>
                    <a:gd name="T7" fmla="*/ 0 h 181"/>
                    <a:gd name="T8" fmla="*/ 0 w 40"/>
                    <a:gd name="T9" fmla="*/ 0 h 181"/>
                    <a:gd name="T10" fmla="*/ 0 w 40"/>
                    <a:gd name="T11" fmla="*/ 0 h 181"/>
                    <a:gd name="T12" fmla="*/ 0 w 40"/>
                    <a:gd name="T13" fmla="*/ 0 h 181"/>
                    <a:gd name="T14" fmla="*/ 0 w 40"/>
                    <a:gd name="T15" fmla="*/ 0 h 181"/>
                    <a:gd name="T16" fmla="*/ 0 w 40"/>
                    <a:gd name="T17" fmla="*/ 0 h 181"/>
                    <a:gd name="T18" fmla="*/ 0 w 40"/>
                    <a:gd name="T19" fmla="*/ 0 h 181"/>
                    <a:gd name="T20" fmla="*/ 0 w 40"/>
                    <a:gd name="T21" fmla="*/ 1 h 181"/>
                    <a:gd name="T22" fmla="*/ 0 w 40"/>
                    <a:gd name="T23" fmla="*/ 1 h 181"/>
                    <a:gd name="T24" fmla="*/ 0 w 40"/>
                    <a:gd name="T25" fmla="*/ 1 h 18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0"/>
                    <a:gd name="T40" fmla="*/ 0 h 181"/>
                    <a:gd name="T41" fmla="*/ 40 w 40"/>
                    <a:gd name="T42" fmla="*/ 181 h 18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0" h="181">
                      <a:moveTo>
                        <a:pt x="26" y="181"/>
                      </a:moveTo>
                      <a:lnTo>
                        <a:pt x="26" y="181"/>
                      </a:lnTo>
                      <a:lnTo>
                        <a:pt x="33" y="134"/>
                      </a:lnTo>
                      <a:lnTo>
                        <a:pt x="37" y="88"/>
                      </a:lnTo>
                      <a:lnTo>
                        <a:pt x="40" y="44"/>
                      </a:lnTo>
                      <a:lnTo>
                        <a:pt x="39" y="0"/>
                      </a:lnTo>
                      <a:lnTo>
                        <a:pt x="13" y="0"/>
                      </a:lnTo>
                      <a:lnTo>
                        <a:pt x="12" y="44"/>
                      </a:lnTo>
                      <a:lnTo>
                        <a:pt x="11" y="88"/>
                      </a:lnTo>
                      <a:lnTo>
                        <a:pt x="7" y="132"/>
                      </a:lnTo>
                      <a:lnTo>
                        <a:pt x="0" y="177"/>
                      </a:lnTo>
                      <a:lnTo>
                        <a:pt x="26" y="18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20" name="Freeform 150"/>
                <p:cNvSpPr>
                  <a:spLocks/>
                </p:cNvSpPr>
                <p:nvPr/>
              </p:nvSpPr>
              <p:spPr bwMode="auto">
                <a:xfrm>
                  <a:off x="3550" y="3020"/>
                  <a:ext cx="3" cy="3"/>
                </a:xfrm>
                <a:custGeom>
                  <a:avLst/>
                  <a:gdLst>
                    <a:gd name="T0" fmla="*/ 0 w 44"/>
                    <a:gd name="T1" fmla="*/ 0 h 54"/>
                    <a:gd name="T2" fmla="*/ 0 w 44"/>
                    <a:gd name="T3" fmla="*/ 0 h 54"/>
                    <a:gd name="T4" fmla="*/ 0 w 44"/>
                    <a:gd name="T5" fmla="*/ 0 h 54"/>
                    <a:gd name="T6" fmla="*/ 0 w 44"/>
                    <a:gd name="T7" fmla="*/ 0 h 54"/>
                    <a:gd name="T8" fmla="*/ 0 w 44"/>
                    <a:gd name="T9" fmla="*/ 0 h 54"/>
                    <a:gd name="T10" fmla="*/ 0 w 44"/>
                    <a:gd name="T11" fmla="*/ 0 h 54"/>
                    <a:gd name="T12" fmla="*/ 0 w 44"/>
                    <a:gd name="T13" fmla="*/ 0 h 54"/>
                    <a:gd name="T14" fmla="*/ 0 w 44"/>
                    <a:gd name="T15" fmla="*/ 0 h 54"/>
                    <a:gd name="T16" fmla="*/ 0 w 44"/>
                    <a:gd name="T17" fmla="*/ 0 h 54"/>
                    <a:gd name="T18" fmla="*/ 0 w 44"/>
                    <a:gd name="T19" fmla="*/ 0 h 54"/>
                    <a:gd name="T20" fmla="*/ 0 w 44"/>
                    <a:gd name="T21" fmla="*/ 0 h 54"/>
                    <a:gd name="T22" fmla="*/ 0 w 44"/>
                    <a:gd name="T23" fmla="*/ 0 h 54"/>
                    <a:gd name="T24" fmla="*/ 0 w 44"/>
                    <a:gd name="T25" fmla="*/ 0 h 54"/>
                    <a:gd name="T26" fmla="*/ 0 w 44"/>
                    <a:gd name="T27" fmla="*/ 0 h 54"/>
                    <a:gd name="T28" fmla="*/ 0 w 44"/>
                    <a:gd name="T29" fmla="*/ 0 h 54"/>
                    <a:gd name="T30" fmla="*/ 0 w 44"/>
                    <a:gd name="T31" fmla="*/ 0 h 54"/>
                    <a:gd name="T32" fmla="*/ 0 w 44"/>
                    <a:gd name="T33" fmla="*/ 0 h 54"/>
                    <a:gd name="T34" fmla="*/ 0 w 44"/>
                    <a:gd name="T35" fmla="*/ 0 h 54"/>
                    <a:gd name="T36" fmla="*/ 0 w 44"/>
                    <a:gd name="T37" fmla="*/ 0 h 54"/>
                    <a:gd name="T38" fmla="*/ 0 w 44"/>
                    <a:gd name="T39" fmla="*/ 0 h 54"/>
                    <a:gd name="T40" fmla="*/ 0 w 44"/>
                    <a:gd name="T41" fmla="*/ 0 h 5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4"/>
                    <a:gd name="T64" fmla="*/ 0 h 54"/>
                    <a:gd name="T65" fmla="*/ 44 w 44"/>
                    <a:gd name="T66" fmla="*/ 54 h 5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4" h="54">
                      <a:moveTo>
                        <a:pt x="15" y="53"/>
                      </a:moveTo>
                      <a:lnTo>
                        <a:pt x="15" y="54"/>
                      </a:lnTo>
                      <a:lnTo>
                        <a:pt x="20" y="50"/>
                      </a:lnTo>
                      <a:lnTo>
                        <a:pt x="26" y="44"/>
                      </a:lnTo>
                      <a:lnTo>
                        <a:pt x="31" y="39"/>
                      </a:lnTo>
                      <a:lnTo>
                        <a:pt x="34" y="35"/>
                      </a:lnTo>
                      <a:lnTo>
                        <a:pt x="38" y="32"/>
                      </a:lnTo>
                      <a:lnTo>
                        <a:pt x="41" y="29"/>
                      </a:lnTo>
                      <a:lnTo>
                        <a:pt x="42" y="29"/>
                      </a:lnTo>
                      <a:lnTo>
                        <a:pt x="44" y="29"/>
                      </a:lnTo>
                      <a:lnTo>
                        <a:pt x="44" y="0"/>
                      </a:lnTo>
                      <a:lnTo>
                        <a:pt x="36" y="2"/>
                      </a:lnTo>
                      <a:lnTo>
                        <a:pt x="27" y="6"/>
                      </a:lnTo>
                      <a:lnTo>
                        <a:pt x="20" y="11"/>
                      </a:lnTo>
                      <a:lnTo>
                        <a:pt x="16" y="17"/>
                      </a:lnTo>
                      <a:lnTo>
                        <a:pt x="11" y="21"/>
                      </a:lnTo>
                      <a:lnTo>
                        <a:pt x="8" y="26"/>
                      </a:lnTo>
                      <a:lnTo>
                        <a:pt x="3" y="28"/>
                      </a:lnTo>
                      <a:lnTo>
                        <a:pt x="0" y="30"/>
                      </a:lnTo>
                      <a:lnTo>
                        <a:pt x="0" y="31"/>
                      </a:lnTo>
                      <a:lnTo>
                        <a:pt x="15" y="53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21" name="Freeform 151"/>
                <p:cNvSpPr>
                  <a:spLocks/>
                </p:cNvSpPr>
                <p:nvPr/>
              </p:nvSpPr>
              <p:spPr bwMode="auto">
                <a:xfrm>
                  <a:off x="3530" y="3020"/>
                  <a:ext cx="6" cy="2"/>
                </a:xfrm>
                <a:custGeom>
                  <a:avLst/>
                  <a:gdLst>
                    <a:gd name="T0" fmla="*/ 0 w 86"/>
                    <a:gd name="T1" fmla="*/ 0 h 38"/>
                    <a:gd name="T2" fmla="*/ 0 w 86"/>
                    <a:gd name="T3" fmla="*/ 0 h 38"/>
                    <a:gd name="T4" fmla="*/ 0 w 86"/>
                    <a:gd name="T5" fmla="*/ 0 h 38"/>
                    <a:gd name="T6" fmla="*/ 0 w 86"/>
                    <a:gd name="T7" fmla="*/ 0 h 38"/>
                    <a:gd name="T8" fmla="*/ 0 w 86"/>
                    <a:gd name="T9" fmla="*/ 0 h 38"/>
                    <a:gd name="T10" fmla="*/ 0 w 86"/>
                    <a:gd name="T11" fmla="*/ 0 h 38"/>
                    <a:gd name="T12" fmla="*/ 0 w 86"/>
                    <a:gd name="T13" fmla="*/ 0 h 38"/>
                    <a:gd name="T14" fmla="*/ 0 w 86"/>
                    <a:gd name="T15" fmla="*/ 0 h 38"/>
                    <a:gd name="T16" fmla="*/ 0 w 86"/>
                    <a:gd name="T17" fmla="*/ 0 h 38"/>
                    <a:gd name="T18" fmla="*/ 0 w 86"/>
                    <a:gd name="T19" fmla="*/ 0 h 38"/>
                    <a:gd name="T20" fmla="*/ 0 w 86"/>
                    <a:gd name="T21" fmla="*/ 0 h 38"/>
                    <a:gd name="T22" fmla="*/ 0 w 86"/>
                    <a:gd name="T23" fmla="*/ 0 h 38"/>
                    <a:gd name="T24" fmla="*/ 0 w 86"/>
                    <a:gd name="T25" fmla="*/ 0 h 38"/>
                    <a:gd name="T26" fmla="*/ 0 w 86"/>
                    <a:gd name="T27" fmla="*/ 0 h 38"/>
                    <a:gd name="T28" fmla="*/ 0 w 86"/>
                    <a:gd name="T29" fmla="*/ 0 h 38"/>
                    <a:gd name="T30" fmla="*/ 0 w 86"/>
                    <a:gd name="T31" fmla="*/ 0 h 38"/>
                    <a:gd name="T32" fmla="*/ 0 w 86"/>
                    <a:gd name="T33" fmla="*/ 0 h 38"/>
                    <a:gd name="T34" fmla="*/ 0 w 86"/>
                    <a:gd name="T35" fmla="*/ 0 h 38"/>
                    <a:gd name="T36" fmla="*/ 0 w 86"/>
                    <a:gd name="T37" fmla="*/ 0 h 38"/>
                    <a:gd name="T38" fmla="*/ 0 w 86"/>
                    <a:gd name="T39" fmla="*/ 0 h 38"/>
                    <a:gd name="T40" fmla="*/ 0 w 86"/>
                    <a:gd name="T41" fmla="*/ 0 h 3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6"/>
                    <a:gd name="T64" fmla="*/ 0 h 38"/>
                    <a:gd name="T65" fmla="*/ 86 w 86"/>
                    <a:gd name="T66" fmla="*/ 38 h 3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6" h="38">
                      <a:moveTo>
                        <a:pt x="17" y="38"/>
                      </a:moveTo>
                      <a:lnTo>
                        <a:pt x="17" y="38"/>
                      </a:lnTo>
                      <a:lnTo>
                        <a:pt x="23" y="35"/>
                      </a:lnTo>
                      <a:lnTo>
                        <a:pt x="31" y="32"/>
                      </a:lnTo>
                      <a:lnTo>
                        <a:pt x="37" y="29"/>
                      </a:lnTo>
                      <a:lnTo>
                        <a:pt x="45" y="29"/>
                      </a:lnTo>
                      <a:lnTo>
                        <a:pt x="53" y="29"/>
                      </a:lnTo>
                      <a:lnTo>
                        <a:pt x="62" y="30"/>
                      </a:lnTo>
                      <a:lnTo>
                        <a:pt x="70" y="32"/>
                      </a:lnTo>
                      <a:lnTo>
                        <a:pt x="78" y="34"/>
                      </a:lnTo>
                      <a:lnTo>
                        <a:pt x="86" y="7"/>
                      </a:lnTo>
                      <a:lnTo>
                        <a:pt x="76" y="5"/>
                      </a:lnTo>
                      <a:lnTo>
                        <a:pt x="66" y="3"/>
                      </a:lnTo>
                      <a:lnTo>
                        <a:pt x="55" y="2"/>
                      </a:lnTo>
                      <a:lnTo>
                        <a:pt x="45" y="0"/>
                      </a:lnTo>
                      <a:lnTo>
                        <a:pt x="33" y="2"/>
                      </a:lnTo>
                      <a:lnTo>
                        <a:pt x="21" y="5"/>
                      </a:lnTo>
                      <a:lnTo>
                        <a:pt x="11" y="10"/>
                      </a:lnTo>
                      <a:lnTo>
                        <a:pt x="0" y="17"/>
                      </a:lnTo>
                      <a:lnTo>
                        <a:pt x="17" y="3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22" name="Freeform 152"/>
                <p:cNvSpPr>
                  <a:spLocks/>
                </p:cNvSpPr>
                <p:nvPr/>
              </p:nvSpPr>
              <p:spPr bwMode="auto">
                <a:xfrm>
                  <a:off x="3491" y="2998"/>
                  <a:ext cx="3" cy="14"/>
                </a:xfrm>
                <a:custGeom>
                  <a:avLst/>
                  <a:gdLst>
                    <a:gd name="T0" fmla="*/ 0 w 67"/>
                    <a:gd name="T1" fmla="*/ 0 h 240"/>
                    <a:gd name="T2" fmla="*/ 0 w 67"/>
                    <a:gd name="T3" fmla="*/ 0 h 240"/>
                    <a:gd name="T4" fmla="*/ 0 w 67"/>
                    <a:gd name="T5" fmla="*/ 0 h 240"/>
                    <a:gd name="T6" fmla="*/ 0 w 67"/>
                    <a:gd name="T7" fmla="*/ 0 h 240"/>
                    <a:gd name="T8" fmla="*/ 0 w 67"/>
                    <a:gd name="T9" fmla="*/ 0 h 240"/>
                    <a:gd name="T10" fmla="*/ 0 w 67"/>
                    <a:gd name="T11" fmla="*/ 0 h 240"/>
                    <a:gd name="T12" fmla="*/ 0 w 67"/>
                    <a:gd name="T13" fmla="*/ 1 h 240"/>
                    <a:gd name="T14" fmla="*/ 0 w 67"/>
                    <a:gd name="T15" fmla="*/ 1 h 240"/>
                    <a:gd name="T16" fmla="*/ 0 w 67"/>
                    <a:gd name="T17" fmla="*/ 1 h 240"/>
                    <a:gd name="T18" fmla="*/ 0 w 67"/>
                    <a:gd name="T19" fmla="*/ 1 h 240"/>
                    <a:gd name="T20" fmla="*/ 0 w 67"/>
                    <a:gd name="T21" fmla="*/ 1 h 240"/>
                    <a:gd name="T22" fmla="*/ 0 w 67"/>
                    <a:gd name="T23" fmla="*/ 1 h 240"/>
                    <a:gd name="T24" fmla="*/ 0 w 67"/>
                    <a:gd name="T25" fmla="*/ 1 h 240"/>
                    <a:gd name="T26" fmla="*/ 0 w 67"/>
                    <a:gd name="T27" fmla="*/ 1 h 240"/>
                    <a:gd name="T28" fmla="*/ 0 w 67"/>
                    <a:gd name="T29" fmla="*/ 0 h 240"/>
                    <a:gd name="T30" fmla="*/ 0 w 67"/>
                    <a:gd name="T31" fmla="*/ 0 h 240"/>
                    <a:gd name="T32" fmla="*/ 0 w 67"/>
                    <a:gd name="T33" fmla="*/ 0 h 240"/>
                    <a:gd name="T34" fmla="*/ 0 w 67"/>
                    <a:gd name="T35" fmla="*/ 0 h 240"/>
                    <a:gd name="T36" fmla="*/ 0 w 67"/>
                    <a:gd name="T37" fmla="*/ 0 h 240"/>
                    <a:gd name="T38" fmla="*/ 0 w 67"/>
                    <a:gd name="T39" fmla="*/ 0 h 240"/>
                    <a:gd name="T40" fmla="*/ 0 w 67"/>
                    <a:gd name="T41" fmla="*/ 0 h 24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7"/>
                    <a:gd name="T64" fmla="*/ 0 h 240"/>
                    <a:gd name="T65" fmla="*/ 67 w 67"/>
                    <a:gd name="T66" fmla="*/ 240 h 24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7" h="24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31"/>
                      </a:lnTo>
                      <a:lnTo>
                        <a:pt x="2" y="61"/>
                      </a:lnTo>
                      <a:lnTo>
                        <a:pt x="6" y="93"/>
                      </a:lnTo>
                      <a:lnTo>
                        <a:pt x="10" y="124"/>
                      </a:lnTo>
                      <a:lnTo>
                        <a:pt x="16" y="155"/>
                      </a:lnTo>
                      <a:lnTo>
                        <a:pt x="24" y="183"/>
                      </a:lnTo>
                      <a:lnTo>
                        <a:pt x="32" y="212"/>
                      </a:lnTo>
                      <a:lnTo>
                        <a:pt x="41" y="240"/>
                      </a:lnTo>
                      <a:lnTo>
                        <a:pt x="67" y="232"/>
                      </a:lnTo>
                      <a:lnTo>
                        <a:pt x="58" y="204"/>
                      </a:lnTo>
                      <a:lnTo>
                        <a:pt x="50" y="177"/>
                      </a:lnTo>
                      <a:lnTo>
                        <a:pt x="42" y="148"/>
                      </a:lnTo>
                      <a:lnTo>
                        <a:pt x="36" y="120"/>
                      </a:lnTo>
                      <a:lnTo>
                        <a:pt x="32" y="91"/>
                      </a:lnTo>
                      <a:lnTo>
                        <a:pt x="29" y="61"/>
                      </a:lnTo>
                      <a:lnTo>
                        <a:pt x="29" y="31"/>
                      </a:lnTo>
                      <a:lnTo>
                        <a:pt x="30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23" name="Freeform 153"/>
                <p:cNvSpPr>
                  <a:spLocks/>
                </p:cNvSpPr>
                <p:nvPr/>
              </p:nvSpPr>
              <p:spPr bwMode="auto">
                <a:xfrm>
                  <a:off x="3479" y="2991"/>
                  <a:ext cx="6" cy="4"/>
                </a:xfrm>
                <a:custGeom>
                  <a:avLst/>
                  <a:gdLst>
                    <a:gd name="T0" fmla="*/ 0 w 111"/>
                    <a:gd name="T1" fmla="*/ 0 h 54"/>
                    <a:gd name="T2" fmla="*/ 0 w 111"/>
                    <a:gd name="T3" fmla="*/ 0 h 54"/>
                    <a:gd name="T4" fmla="*/ 0 w 111"/>
                    <a:gd name="T5" fmla="*/ 0 h 54"/>
                    <a:gd name="T6" fmla="*/ 0 w 111"/>
                    <a:gd name="T7" fmla="*/ 0 h 54"/>
                    <a:gd name="T8" fmla="*/ 0 w 111"/>
                    <a:gd name="T9" fmla="*/ 0 h 54"/>
                    <a:gd name="T10" fmla="*/ 0 w 111"/>
                    <a:gd name="T11" fmla="*/ 0 h 54"/>
                    <a:gd name="T12" fmla="*/ 0 w 111"/>
                    <a:gd name="T13" fmla="*/ 0 h 54"/>
                    <a:gd name="T14" fmla="*/ 0 w 111"/>
                    <a:gd name="T15" fmla="*/ 0 h 54"/>
                    <a:gd name="T16" fmla="*/ 0 w 111"/>
                    <a:gd name="T17" fmla="*/ 0 h 54"/>
                    <a:gd name="T18" fmla="*/ 0 w 111"/>
                    <a:gd name="T19" fmla="*/ 0 h 54"/>
                    <a:gd name="T20" fmla="*/ 0 w 111"/>
                    <a:gd name="T21" fmla="*/ 0 h 54"/>
                    <a:gd name="T22" fmla="*/ 0 w 111"/>
                    <a:gd name="T23" fmla="*/ 0 h 54"/>
                    <a:gd name="T24" fmla="*/ 0 w 111"/>
                    <a:gd name="T25" fmla="*/ 0 h 54"/>
                    <a:gd name="T26" fmla="*/ 0 w 111"/>
                    <a:gd name="T27" fmla="*/ 0 h 54"/>
                    <a:gd name="T28" fmla="*/ 0 w 111"/>
                    <a:gd name="T29" fmla="*/ 0 h 54"/>
                    <a:gd name="T30" fmla="*/ 0 w 111"/>
                    <a:gd name="T31" fmla="*/ 0 h 54"/>
                    <a:gd name="T32" fmla="*/ 0 w 111"/>
                    <a:gd name="T33" fmla="*/ 0 h 54"/>
                    <a:gd name="T34" fmla="*/ 0 w 111"/>
                    <a:gd name="T35" fmla="*/ 0 h 54"/>
                    <a:gd name="T36" fmla="*/ 0 w 111"/>
                    <a:gd name="T37" fmla="*/ 0 h 54"/>
                    <a:gd name="T38" fmla="*/ 0 w 111"/>
                    <a:gd name="T39" fmla="*/ 0 h 54"/>
                    <a:gd name="T40" fmla="*/ 0 w 111"/>
                    <a:gd name="T41" fmla="*/ 0 h 5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11"/>
                    <a:gd name="T64" fmla="*/ 0 h 54"/>
                    <a:gd name="T65" fmla="*/ 111 w 111"/>
                    <a:gd name="T66" fmla="*/ 54 h 5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11" h="54">
                      <a:moveTo>
                        <a:pt x="0" y="49"/>
                      </a:moveTo>
                      <a:lnTo>
                        <a:pt x="0" y="49"/>
                      </a:lnTo>
                      <a:lnTo>
                        <a:pt x="18" y="54"/>
                      </a:lnTo>
                      <a:lnTo>
                        <a:pt x="34" y="51"/>
                      </a:lnTo>
                      <a:lnTo>
                        <a:pt x="49" y="45"/>
                      </a:lnTo>
                      <a:lnTo>
                        <a:pt x="61" y="37"/>
                      </a:lnTo>
                      <a:lnTo>
                        <a:pt x="72" y="31"/>
                      </a:lnTo>
                      <a:lnTo>
                        <a:pt x="82" y="27"/>
                      </a:lnTo>
                      <a:lnTo>
                        <a:pt x="90" y="26"/>
                      </a:lnTo>
                      <a:lnTo>
                        <a:pt x="98" y="29"/>
                      </a:lnTo>
                      <a:lnTo>
                        <a:pt x="111" y="5"/>
                      </a:lnTo>
                      <a:lnTo>
                        <a:pt x="92" y="0"/>
                      </a:lnTo>
                      <a:lnTo>
                        <a:pt x="76" y="1"/>
                      </a:lnTo>
                      <a:lnTo>
                        <a:pt x="62" y="7"/>
                      </a:lnTo>
                      <a:lnTo>
                        <a:pt x="49" y="13"/>
                      </a:lnTo>
                      <a:lnTo>
                        <a:pt x="37" y="20"/>
                      </a:lnTo>
                      <a:lnTo>
                        <a:pt x="27" y="24"/>
                      </a:lnTo>
                      <a:lnTo>
                        <a:pt x="18" y="25"/>
                      </a:lnTo>
                      <a:lnTo>
                        <a:pt x="12" y="24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24" name="Freeform 154"/>
                <p:cNvSpPr>
                  <a:spLocks/>
                </p:cNvSpPr>
                <p:nvPr/>
              </p:nvSpPr>
              <p:spPr bwMode="auto">
                <a:xfrm>
                  <a:off x="3449" y="2970"/>
                  <a:ext cx="2" cy="6"/>
                </a:xfrm>
                <a:custGeom>
                  <a:avLst/>
                  <a:gdLst>
                    <a:gd name="T0" fmla="*/ 0 w 44"/>
                    <a:gd name="T1" fmla="*/ 0 h 86"/>
                    <a:gd name="T2" fmla="*/ 0 w 44"/>
                    <a:gd name="T3" fmla="*/ 0 h 86"/>
                    <a:gd name="T4" fmla="*/ 0 w 44"/>
                    <a:gd name="T5" fmla="*/ 0 h 86"/>
                    <a:gd name="T6" fmla="*/ 0 w 44"/>
                    <a:gd name="T7" fmla="*/ 0 h 86"/>
                    <a:gd name="T8" fmla="*/ 0 w 44"/>
                    <a:gd name="T9" fmla="*/ 0 h 86"/>
                    <a:gd name="T10" fmla="*/ 0 w 44"/>
                    <a:gd name="T11" fmla="*/ 0 h 86"/>
                    <a:gd name="T12" fmla="*/ 0 w 44"/>
                    <a:gd name="T13" fmla="*/ 0 h 86"/>
                    <a:gd name="T14" fmla="*/ 0 w 44"/>
                    <a:gd name="T15" fmla="*/ 0 h 86"/>
                    <a:gd name="T16" fmla="*/ 0 w 44"/>
                    <a:gd name="T17" fmla="*/ 0 h 86"/>
                    <a:gd name="T18" fmla="*/ 0 w 44"/>
                    <a:gd name="T19" fmla="*/ 0 h 86"/>
                    <a:gd name="T20" fmla="*/ 0 w 44"/>
                    <a:gd name="T21" fmla="*/ 0 h 86"/>
                    <a:gd name="T22" fmla="*/ 0 w 44"/>
                    <a:gd name="T23" fmla="*/ 0 h 86"/>
                    <a:gd name="T24" fmla="*/ 0 w 44"/>
                    <a:gd name="T25" fmla="*/ 0 h 8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4"/>
                    <a:gd name="T40" fmla="*/ 0 h 86"/>
                    <a:gd name="T41" fmla="*/ 44 w 44"/>
                    <a:gd name="T42" fmla="*/ 86 h 8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4" h="86">
                      <a:moveTo>
                        <a:pt x="0" y="25"/>
                      </a:moveTo>
                      <a:lnTo>
                        <a:pt x="0" y="25"/>
                      </a:lnTo>
                      <a:lnTo>
                        <a:pt x="3" y="30"/>
                      </a:lnTo>
                      <a:lnTo>
                        <a:pt x="7" y="45"/>
                      </a:lnTo>
                      <a:lnTo>
                        <a:pt x="12" y="65"/>
                      </a:lnTo>
                      <a:lnTo>
                        <a:pt x="19" y="86"/>
                      </a:lnTo>
                      <a:lnTo>
                        <a:pt x="44" y="72"/>
                      </a:lnTo>
                      <a:lnTo>
                        <a:pt x="39" y="59"/>
                      </a:lnTo>
                      <a:lnTo>
                        <a:pt x="33" y="39"/>
                      </a:lnTo>
                      <a:lnTo>
                        <a:pt x="27" y="17"/>
                      </a:lnTo>
                      <a:lnTo>
                        <a:pt x="12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25" name="Freeform 155"/>
                <p:cNvSpPr>
                  <a:spLocks/>
                </p:cNvSpPr>
                <p:nvPr/>
              </p:nvSpPr>
              <p:spPr bwMode="auto">
                <a:xfrm>
                  <a:off x="3427" y="2960"/>
                  <a:ext cx="8" cy="2"/>
                </a:xfrm>
                <a:custGeom>
                  <a:avLst/>
                  <a:gdLst>
                    <a:gd name="T0" fmla="*/ 0 w 123"/>
                    <a:gd name="T1" fmla="*/ 0 h 45"/>
                    <a:gd name="T2" fmla="*/ 0 w 123"/>
                    <a:gd name="T3" fmla="*/ 0 h 45"/>
                    <a:gd name="T4" fmla="*/ 0 w 123"/>
                    <a:gd name="T5" fmla="*/ 0 h 45"/>
                    <a:gd name="T6" fmla="*/ 0 w 123"/>
                    <a:gd name="T7" fmla="*/ 0 h 45"/>
                    <a:gd name="T8" fmla="*/ 0 w 123"/>
                    <a:gd name="T9" fmla="*/ 0 h 45"/>
                    <a:gd name="T10" fmla="*/ 0 w 123"/>
                    <a:gd name="T11" fmla="*/ 0 h 45"/>
                    <a:gd name="T12" fmla="*/ 0 w 123"/>
                    <a:gd name="T13" fmla="*/ 0 h 45"/>
                    <a:gd name="T14" fmla="*/ 0 w 123"/>
                    <a:gd name="T15" fmla="*/ 0 h 45"/>
                    <a:gd name="T16" fmla="*/ 0 w 123"/>
                    <a:gd name="T17" fmla="*/ 0 h 45"/>
                    <a:gd name="T18" fmla="*/ 1 w 123"/>
                    <a:gd name="T19" fmla="*/ 0 h 45"/>
                    <a:gd name="T20" fmla="*/ 1 w 123"/>
                    <a:gd name="T21" fmla="*/ 0 h 45"/>
                    <a:gd name="T22" fmla="*/ 0 w 123"/>
                    <a:gd name="T23" fmla="*/ 0 h 45"/>
                    <a:gd name="T24" fmla="*/ 0 w 123"/>
                    <a:gd name="T25" fmla="*/ 0 h 45"/>
                    <a:gd name="T26" fmla="*/ 0 w 123"/>
                    <a:gd name="T27" fmla="*/ 0 h 45"/>
                    <a:gd name="T28" fmla="*/ 0 w 123"/>
                    <a:gd name="T29" fmla="*/ 0 h 45"/>
                    <a:gd name="T30" fmla="*/ 0 w 123"/>
                    <a:gd name="T31" fmla="*/ 0 h 45"/>
                    <a:gd name="T32" fmla="*/ 0 w 123"/>
                    <a:gd name="T33" fmla="*/ 0 h 45"/>
                    <a:gd name="T34" fmla="*/ 0 w 123"/>
                    <a:gd name="T35" fmla="*/ 0 h 45"/>
                    <a:gd name="T36" fmla="*/ 0 w 123"/>
                    <a:gd name="T37" fmla="*/ 0 h 45"/>
                    <a:gd name="T38" fmla="*/ 0 w 123"/>
                    <a:gd name="T39" fmla="*/ 0 h 45"/>
                    <a:gd name="T40" fmla="*/ 0 w 123"/>
                    <a:gd name="T41" fmla="*/ 0 h 4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23"/>
                    <a:gd name="T64" fmla="*/ 0 h 45"/>
                    <a:gd name="T65" fmla="*/ 123 w 123"/>
                    <a:gd name="T66" fmla="*/ 45 h 4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23" h="45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8" y="45"/>
                      </a:lnTo>
                      <a:lnTo>
                        <a:pt x="34" y="43"/>
                      </a:lnTo>
                      <a:lnTo>
                        <a:pt x="50" y="40"/>
                      </a:lnTo>
                      <a:lnTo>
                        <a:pt x="67" y="36"/>
                      </a:lnTo>
                      <a:lnTo>
                        <a:pt x="80" y="31"/>
                      </a:lnTo>
                      <a:lnTo>
                        <a:pt x="92" y="28"/>
                      </a:lnTo>
                      <a:lnTo>
                        <a:pt x="106" y="28"/>
                      </a:lnTo>
                      <a:lnTo>
                        <a:pt x="117" y="29"/>
                      </a:lnTo>
                      <a:lnTo>
                        <a:pt x="123" y="3"/>
                      </a:lnTo>
                      <a:lnTo>
                        <a:pt x="106" y="0"/>
                      </a:lnTo>
                      <a:lnTo>
                        <a:pt x="90" y="2"/>
                      </a:lnTo>
                      <a:lnTo>
                        <a:pt x="74" y="5"/>
                      </a:lnTo>
                      <a:lnTo>
                        <a:pt x="58" y="10"/>
                      </a:lnTo>
                      <a:lnTo>
                        <a:pt x="44" y="14"/>
                      </a:lnTo>
                      <a:lnTo>
                        <a:pt x="32" y="17"/>
                      </a:lnTo>
                      <a:lnTo>
                        <a:pt x="18" y="17"/>
                      </a:lnTo>
                      <a:lnTo>
                        <a:pt x="6" y="16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26" name="Freeform 156"/>
                <p:cNvSpPr>
                  <a:spLocks/>
                </p:cNvSpPr>
                <p:nvPr/>
              </p:nvSpPr>
              <p:spPr bwMode="auto">
                <a:xfrm>
                  <a:off x="3328" y="2990"/>
                  <a:ext cx="14" cy="5"/>
                </a:xfrm>
                <a:custGeom>
                  <a:avLst/>
                  <a:gdLst>
                    <a:gd name="T0" fmla="*/ 0 w 233"/>
                    <a:gd name="T1" fmla="*/ 0 h 97"/>
                    <a:gd name="T2" fmla="*/ 0 w 233"/>
                    <a:gd name="T3" fmla="*/ 0 h 97"/>
                    <a:gd name="T4" fmla="*/ 0 w 233"/>
                    <a:gd name="T5" fmla="*/ 0 h 97"/>
                    <a:gd name="T6" fmla="*/ 0 w 233"/>
                    <a:gd name="T7" fmla="*/ 0 h 97"/>
                    <a:gd name="T8" fmla="*/ 0 w 233"/>
                    <a:gd name="T9" fmla="*/ 0 h 97"/>
                    <a:gd name="T10" fmla="*/ 0 w 233"/>
                    <a:gd name="T11" fmla="*/ 0 h 97"/>
                    <a:gd name="T12" fmla="*/ 0 w 233"/>
                    <a:gd name="T13" fmla="*/ 0 h 97"/>
                    <a:gd name="T14" fmla="*/ 0 w 233"/>
                    <a:gd name="T15" fmla="*/ 0 h 97"/>
                    <a:gd name="T16" fmla="*/ 0 w 233"/>
                    <a:gd name="T17" fmla="*/ 0 h 97"/>
                    <a:gd name="T18" fmla="*/ 0 w 233"/>
                    <a:gd name="T19" fmla="*/ 0 h 97"/>
                    <a:gd name="T20" fmla="*/ 0 w 233"/>
                    <a:gd name="T21" fmla="*/ 0 h 97"/>
                    <a:gd name="T22" fmla="*/ 1 w 233"/>
                    <a:gd name="T23" fmla="*/ 0 h 97"/>
                    <a:gd name="T24" fmla="*/ 1 w 233"/>
                    <a:gd name="T25" fmla="*/ 0 h 97"/>
                    <a:gd name="T26" fmla="*/ 1 w 233"/>
                    <a:gd name="T27" fmla="*/ 0 h 97"/>
                    <a:gd name="T28" fmla="*/ 1 w 233"/>
                    <a:gd name="T29" fmla="*/ 0 h 97"/>
                    <a:gd name="T30" fmla="*/ 1 w 233"/>
                    <a:gd name="T31" fmla="*/ 0 h 97"/>
                    <a:gd name="T32" fmla="*/ 1 w 233"/>
                    <a:gd name="T33" fmla="*/ 0 h 97"/>
                    <a:gd name="T34" fmla="*/ 1 w 233"/>
                    <a:gd name="T35" fmla="*/ 0 h 97"/>
                    <a:gd name="T36" fmla="*/ 1 w 233"/>
                    <a:gd name="T37" fmla="*/ 0 h 97"/>
                    <a:gd name="T38" fmla="*/ 1 w 233"/>
                    <a:gd name="T39" fmla="*/ 0 h 97"/>
                    <a:gd name="T40" fmla="*/ 1 w 233"/>
                    <a:gd name="T41" fmla="*/ 0 h 97"/>
                    <a:gd name="T42" fmla="*/ 1 w 233"/>
                    <a:gd name="T43" fmla="*/ 0 h 97"/>
                    <a:gd name="T44" fmla="*/ 1 w 233"/>
                    <a:gd name="T45" fmla="*/ 0 h 97"/>
                    <a:gd name="T46" fmla="*/ 1 w 233"/>
                    <a:gd name="T47" fmla="*/ 0 h 97"/>
                    <a:gd name="T48" fmla="*/ 0 w 233"/>
                    <a:gd name="T49" fmla="*/ 0 h 97"/>
                    <a:gd name="T50" fmla="*/ 0 w 233"/>
                    <a:gd name="T51" fmla="*/ 0 h 97"/>
                    <a:gd name="T52" fmla="*/ 0 w 233"/>
                    <a:gd name="T53" fmla="*/ 0 h 97"/>
                    <a:gd name="T54" fmla="*/ 0 w 233"/>
                    <a:gd name="T55" fmla="*/ 0 h 97"/>
                    <a:gd name="T56" fmla="*/ 0 w 233"/>
                    <a:gd name="T57" fmla="*/ 0 h 97"/>
                    <a:gd name="T58" fmla="*/ 0 w 233"/>
                    <a:gd name="T59" fmla="*/ 0 h 97"/>
                    <a:gd name="T60" fmla="*/ 0 w 233"/>
                    <a:gd name="T61" fmla="*/ 0 h 97"/>
                    <a:gd name="T62" fmla="*/ 0 w 233"/>
                    <a:gd name="T63" fmla="*/ 0 h 97"/>
                    <a:gd name="T64" fmla="*/ 0 w 233"/>
                    <a:gd name="T65" fmla="*/ 0 h 97"/>
                    <a:gd name="T66" fmla="*/ 0 w 233"/>
                    <a:gd name="T67" fmla="*/ 0 h 97"/>
                    <a:gd name="T68" fmla="*/ 0 w 233"/>
                    <a:gd name="T69" fmla="*/ 0 h 97"/>
                    <a:gd name="T70" fmla="*/ 0 w 233"/>
                    <a:gd name="T71" fmla="*/ 0 h 97"/>
                    <a:gd name="T72" fmla="*/ 0 w 233"/>
                    <a:gd name="T73" fmla="*/ 0 h 9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33"/>
                    <a:gd name="T112" fmla="*/ 0 h 97"/>
                    <a:gd name="T113" fmla="*/ 233 w 233"/>
                    <a:gd name="T114" fmla="*/ 97 h 9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33" h="97">
                      <a:moveTo>
                        <a:pt x="10" y="97"/>
                      </a:moveTo>
                      <a:lnTo>
                        <a:pt x="10" y="96"/>
                      </a:lnTo>
                      <a:lnTo>
                        <a:pt x="24" y="90"/>
                      </a:lnTo>
                      <a:lnTo>
                        <a:pt x="37" y="84"/>
                      </a:lnTo>
                      <a:lnTo>
                        <a:pt x="51" y="78"/>
                      </a:lnTo>
                      <a:lnTo>
                        <a:pt x="66" y="72"/>
                      </a:lnTo>
                      <a:lnTo>
                        <a:pt x="79" y="66"/>
                      </a:lnTo>
                      <a:lnTo>
                        <a:pt x="93" y="61"/>
                      </a:lnTo>
                      <a:lnTo>
                        <a:pt x="107" y="56"/>
                      </a:lnTo>
                      <a:lnTo>
                        <a:pt x="120" y="50"/>
                      </a:lnTo>
                      <a:lnTo>
                        <a:pt x="134" y="46"/>
                      </a:lnTo>
                      <a:lnTo>
                        <a:pt x="149" y="41"/>
                      </a:lnTo>
                      <a:lnTo>
                        <a:pt x="162" y="37"/>
                      </a:lnTo>
                      <a:lnTo>
                        <a:pt x="175" y="34"/>
                      </a:lnTo>
                      <a:lnTo>
                        <a:pt x="190" y="31"/>
                      </a:lnTo>
                      <a:lnTo>
                        <a:pt x="203" y="29"/>
                      </a:lnTo>
                      <a:lnTo>
                        <a:pt x="217" y="29"/>
                      </a:lnTo>
                      <a:lnTo>
                        <a:pt x="233" y="28"/>
                      </a:lnTo>
                      <a:lnTo>
                        <a:pt x="233" y="1"/>
                      </a:lnTo>
                      <a:lnTo>
                        <a:pt x="217" y="0"/>
                      </a:lnTo>
                      <a:lnTo>
                        <a:pt x="201" y="2"/>
                      </a:lnTo>
                      <a:lnTo>
                        <a:pt x="186" y="4"/>
                      </a:lnTo>
                      <a:lnTo>
                        <a:pt x="171" y="8"/>
                      </a:lnTo>
                      <a:lnTo>
                        <a:pt x="156" y="11"/>
                      </a:lnTo>
                      <a:lnTo>
                        <a:pt x="141" y="15"/>
                      </a:lnTo>
                      <a:lnTo>
                        <a:pt x="126" y="20"/>
                      </a:lnTo>
                      <a:lnTo>
                        <a:pt x="112" y="24"/>
                      </a:lnTo>
                      <a:lnTo>
                        <a:pt x="97" y="30"/>
                      </a:lnTo>
                      <a:lnTo>
                        <a:pt x="83" y="35"/>
                      </a:lnTo>
                      <a:lnTo>
                        <a:pt x="69" y="42"/>
                      </a:lnTo>
                      <a:lnTo>
                        <a:pt x="56" y="48"/>
                      </a:lnTo>
                      <a:lnTo>
                        <a:pt x="41" y="52"/>
                      </a:lnTo>
                      <a:lnTo>
                        <a:pt x="27" y="59"/>
                      </a:lnTo>
                      <a:lnTo>
                        <a:pt x="14" y="65"/>
                      </a:lnTo>
                      <a:lnTo>
                        <a:pt x="0" y="71"/>
                      </a:lnTo>
                      <a:lnTo>
                        <a:pt x="0" y="70"/>
                      </a:lnTo>
                      <a:lnTo>
                        <a:pt x="10" y="97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27" name="Freeform 157"/>
                <p:cNvSpPr>
                  <a:spLocks/>
                </p:cNvSpPr>
                <p:nvPr/>
              </p:nvSpPr>
              <p:spPr bwMode="auto">
                <a:xfrm>
                  <a:off x="3315" y="2999"/>
                  <a:ext cx="9" cy="5"/>
                </a:xfrm>
                <a:custGeom>
                  <a:avLst/>
                  <a:gdLst>
                    <a:gd name="T0" fmla="*/ 0 w 150"/>
                    <a:gd name="T1" fmla="*/ 0 h 98"/>
                    <a:gd name="T2" fmla="*/ 0 w 150"/>
                    <a:gd name="T3" fmla="*/ 0 h 98"/>
                    <a:gd name="T4" fmla="*/ 0 w 150"/>
                    <a:gd name="T5" fmla="*/ 0 h 98"/>
                    <a:gd name="T6" fmla="*/ 0 w 150"/>
                    <a:gd name="T7" fmla="*/ 0 h 98"/>
                    <a:gd name="T8" fmla="*/ 0 w 150"/>
                    <a:gd name="T9" fmla="*/ 0 h 98"/>
                    <a:gd name="T10" fmla="*/ 0 w 150"/>
                    <a:gd name="T11" fmla="*/ 0 h 98"/>
                    <a:gd name="T12" fmla="*/ 0 w 150"/>
                    <a:gd name="T13" fmla="*/ 0 h 98"/>
                    <a:gd name="T14" fmla="*/ 0 w 150"/>
                    <a:gd name="T15" fmla="*/ 0 h 98"/>
                    <a:gd name="T16" fmla="*/ 0 w 150"/>
                    <a:gd name="T17" fmla="*/ 0 h 98"/>
                    <a:gd name="T18" fmla="*/ 1 w 150"/>
                    <a:gd name="T19" fmla="*/ 0 h 98"/>
                    <a:gd name="T20" fmla="*/ 0 w 150"/>
                    <a:gd name="T21" fmla="*/ 0 h 98"/>
                    <a:gd name="T22" fmla="*/ 0 w 150"/>
                    <a:gd name="T23" fmla="*/ 0 h 98"/>
                    <a:gd name="T24" fmla="*/ 0 w 150"/>
                    <a:gd name="T25" fmla="*/ 0 h 98"/>
                    <a:gd name="T26" fmla="*/ 0 w 150"/>
                    <a:gd name="T27" fmla="*/ 0 h 98"/>
                    <a:gd name="T28" fmla="*/ 0 w 150"/>
                    <a:gd name="T29" fmla="*/ 0 h 98"/>
                    <a:gd name="T30" fmla="*/ 0 w 150"/>
                    <a:gd name="T31" fmla="*/ 0 h 98"/>
                    <a:gd name="T32" fmla="*/ 0 w 150"/>
                    <a:gd name="T33" fmla="*/ 0 h 98"/>
                    <a:gd name="T34" fmla="*/ 0 w 150"/>
                    <a:gd name="T35" fmla="*/ 0 h 98"/>
                    <a:gd name="T36" fmla="*/ 0 w 150"/>
                    <a:gd name="T37" fmla="*/ 0 h 98"/>
                    <a:gd name="T38" fmla="*/ 0 w 150"/>
                    <a:gd name="T39" fmla="*/ 0 h 98"/>
                    <a:gd name="T40" fmla="*/ 0 w 150"/>
                    <a:gd name="T41" fmla="*/ 0 h 9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50"/>
                    <a:gd name="T64" fmla="*/ 0 h 98"/>
                    <a:gd name="T65" fmla="*/ 150 w 150"/>
                    <a:gd name="T66" fmla="*/ 98 h 9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50" h="98">
                      <a:moveTo>
                        <a:pt x="14" y="98"/>
                      </a:moveTo>
                      <a:lnTo>
                        <a:pt x="14" y="98"/>
                      </a:lnTo>
                      <a:lnTo>
                        <a:pt x="32" y="87"/>
                      </a:lnTo>
                      <a:lnTo>
                        <a:pt x="48" y="77"/>
                      </a:lnTo>
                      <a:lnTo>
                        <a:pt x="63" y="67"/>
                      </a:lnTo>
                      <a:lnTo>
                        <a:pt x="80" y="58"/>
                      </a:lnTo>
                      <a:lnTo>
                        <a:pt x="96" y="49"/>
                      </a:lnTo>
                      <a:lnTo>
                        <a:pt x="114" y="41"/>
                      </a:lnTo>
                      <a:lnTo>
                        <a:pt x="131" y="33"/>
                      </a:lnTo>
                      <a:lnTo>
                        <a:pt x="150" y="26"/>
                      </a:lnTo>
                      <a:lnTo>
                        <a:pt x="140" y="0"/>
                      </a:lnTo>
                      <a:lnTo>
                        <a:pt x="121" y="9"/>
                      </a:lnTo>
                      <a:lnTo>
                        <a:pt x="103" y="17"/>
                      </a:lnTo>
                      <a:lnTo>
                        <a:pt x="84" y="25"/>
                      </a:lnTo>
                      <a:lnTo>
                        <a:pt x="68" y="34"/>
                      </a:lnTo>
                      <a:lnTo>
                        <a:pt x="51" y="43"/>
                      </a:lnTo>
                      <a:lnTo>
                        <a:pt x="34" y="54"/>
                      </a:lnTo>
                      <a:lnTo>
                        <a:pt x="17" y="64"/>
                      </a:lnTo>
                      <a:lnTo>
                        <a:pt x="0" y="76"/>
                      </a:lnTo>
                      <a:lnTo>
                        <a:pt x="14" y="9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28" name="Freeform 158"/>
                <p:cNvSpPr>
                  <a:spLocks/>
                </p:cNvSpPr>
                <p:nvPr/>
              </p:nvSpPr>
              <p:spPr bwMode="auto">
                <a:xfrm>
                  <a:off x="3274" y="2958"/>
                  <a:ext cx="6" cy="6"/>
                </a:xfrm>
                <a:custGeom>
                  <a:avLst/>
                  <a:gdLst>
                    <a:gd name="T0" fmla="*/ 0 w 102"/>
                    <a:gd name="T1" fmla="*/ 0 h 113"/>
                    <a:gd name="T2" fmla="*/ 0 w 102"/>
                    <a:gd name="T3" fmla="*/ 0 h 113"/>
                    <a:gd name="T4" fmla="*/ 0 w 102"/>
                    <a:gd name="T5" fmla="*/ 0 h 113"/>
                    <a:gd name="T6" fmla="*/ 0 w 102"/>
                    <a:gd name="T7" fmla="*/ 0 h 113"/>
                    <a:gd name="T8" fmla="*/ 0 w 102"/>
                    <a:gd name="T9" fmla="*/ 0 h 113"/>
                    <a:gd name="T10" fmla="*/ 0 w 102"/>
                    <a:gd name="T11" fmla="*/ 0 h 113"/>
                    <a:gd name="T12" fmla="*/ 0 w 102"/>
                    <a:gd name="T13" fmla="*/ 0 h 113"/>
                    <a:gd name="T14" fmla="*/ 0 w 102"/>
                    <a:gd name="T15" fmla="*/ 0 h 113"/>
                    <a:gd name="T16" fmla="*/ 0 w 102"/>
                    <a:gd name="T17" fmla="*/ 0 h 113"/>
                    <a:gd name="T18" fmla="*/ 0 w 102"/>
                    <a:gd name="T19" fmla="*/ 0 h 113"/>
                    <a:gd name="T20" fmla="*/ 0 w 102"/>
                    <a:gd name="T21" fmla="*/ 0 h 113"/>
                    <a:gd name="T22" fmla="*/ 0 w 102"/>
                    <a:gd name="T23" fmla="*/ 0 h 113"/>
                    <a:gd name="T24" fmla="*/ 0 w 102"/>
                    <a:gd name="T25" fmla="*/ 0 h 113"/>
                    <a:gd name="T26" fmla="*/ 0 w 102"/>
                    <a:gd name="T27" fmla="*/ 0 h 113"/>
                    <a:gd name="T28" fmla="*/ 0 w 102"/>
                    <a:gd name="T29" fmla="*/ 0 h 113"/>
                    <a:gd name="T30" fmla="*/ 0 w 102"/>
                    <a:gd name="T31" fmla="*/ 0 h 113"/>
                    <a:gd name="T32" fmla="*/ 0 w 102"/>
                    <a:gd name="T33" fmla="*/ 0 h 113"/>
                    <a:gd name="T34" fmla="*/ 0 w 102"/>
                    <a:gd name="T35" fmla="*/ 0 h 113"/>
                    <a:gd name="T36" fmla="*/ 0 w 102"/>
                    <a:gd name="T37" fmla="*/ 0 h 113"/>
                    <a:gd name="T38" fmla="*/ 0 w 102"/>
                    <a:gd name="T39" fmla="*/ 0 h 113"/>
                    <a:gd name="T40" fmla="*/ 0 w 102"/>
                    <a:gd name="T41" fmla="*/ 0 h 11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2"/>
                    <a:gd name="T64" fmla="*/ 0 h 113"/>
                    <a:gd name="T65" fmla="*/ 102 w 102"/>
                    <a:gd name="T66" fmla="*/ 113 h 11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2" h="113">
                      <a:moveTo>
                        <a:pt x="0" y="7"/>
                      </a:moveTo>
                      <a:lnTo>
                        <a:pt x="0" y="9"/>
                      </a:lnTo>
                      <a:lnTo>
                        <a:pt x="6" y="22"/>
                      </a:lnTo>
                      <a:lnTo>
                        <a:pt x="12" y="36"/>
                      </a:lnTo>
                      <a:lnTo>
                        <a:pt x="21" y="51"/>
                      </a:lnTo>
                      <a:lnTo>
                        <a:pt x="32" y="64"/>
                      </a:lnTo>
                      <a:lnTo>
                        <a:pt x="45" y="76"/>
                      </a:lnTo>
                      <a:lnTo>
                        <a:pt x="58" y="90"/>
                      </a:lnTo>
                      <a:lnTo>
                        <a:pt x="72" y="101"/>
                      </a:lnTo>
                      <a:lnTo>
                        <a:pt x="88" y="113"/>
                      </a:lnTo>
                      <a:lnTo>
                        <a:pt x="102" y="91"/>
                      </a:lnTo>
                      <a:lnTo>
                        <a:pt x="88" y="80"/>
                      </a:lnTo>
                      <a:lnTo>
                        <a:pt x="76" y="69"/>
                      </a:lnTo>
                      <a:lnTo>
                        <a:pt x="63" y="58"/>
                      </a:lnTo>
                      <a:lnTo>
                        <a:pt x="53" y="46"/>
                      </a:lnTo>
                      <a:lnTo>
                        <a:pt x="44" y="35"/>
                      </a:lnTo>
                      <a:lnTo>
                        <a:pt x="36" y="24"/>
                      </a:lnTo>
                      <a:lnTo>
                        <a:pt x="30" y="12"/>
                      </a:lnTo>
                      <a:lnTo>
                        <a:pt x="26" y="0"/>
                      </a:lnTo>
                      <a:lnTo>
                        <a:pt x="26" y="1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29" name="Freeform 159"/>
                <p:cNvSpPr>
                  <a:spLocks/>
                </p:cNvSpPr>
                <p:nvPr/>
              </p:nvSpPr>
              <p:spPr bwMode="auto">
                <a:xfrm>
                  <a:off x="3248" y="2886"/>
                  <a:ext cx="4" cy="6"/>
                </a:xfrm>
                <a:custGeom>
                  <a:avLst/>
                  <a:gdLst>
                    <a:gd name="T0" fmla="*/ 0 w 80"/>
                    <a:gd name="T1" fmla="*/ 0 h 105"/>
                    <a:gd name="T2" fmla="*/ 0 w 80"/>
                    <a:gd name="T3" fmla="*/ 0 h 105"/>
                    <a:gd name="T4" fmla="*/ 0 w 80"/>
                    <a:gd name="T5" fmla="*/ 0 h 105"/>
                    <a:gd name="T6" fmla="*/ 0 w 80"/>
                    <a:gd name="T7" fmla="*/ 0 h 105"/>
                    <a:gd name="T8" fmla="*/ 0 w 80"/>
                    <a:gd name="T9" fmla="*/ 0 h 105"/>
                    <a:gd name="T10" fmla="*/ 0 w 80"/>
                    <a:gd name="T11" fmla="*/ 0 h 105"/>
                    <a:gd name="T12" fmla="*/ 0 w 80"/>
                    <a:gd name="T13" fmla="*/ 0 h 105"/>
                    <a:gd name="T14" fmla="*/ 0 w 80"/>
                    <a:gd name="T15" fmla="*/ 0 h 105"/>
                    <a:gd name="T16" fmla="*/ 0 w 80"/>
                    <a:gd name="T17" fmla="*/ 0 h 105"/>
                    <a:gd name="T18" fmla="*/ 0 w 80"/>
                    <a:gd name="T19" fmla="*/ 0 h 105"/>
                    <a:gd name="T20" fmla="*/ 0 w 80"/>
                    <a:gd name="T21" fmla="*/ 0 h 105"/>
                    <a:gd name="T22" fmla="*/ 0 w 80"/>
                    <a:gd name="T23" fmla="*/ 0 h 105"/>
                    <a:gd name="T24" fmla="*/ 0 w 80"/>
                    <a:gd name="T25" fmla="*/ 0 h 105"/>
                    <a:gd name="T26" fmla="*/ 0 w 80"/>
                    <a:gd name="T27" fmla="*/ 0 h 105"/>
                    <a:gd name="T28" fmla="*/ 0 w 80"/>
                    <a:gd name="T29" fmla="*/ 0 h 105"/>
                    <a:gd name="T30" fmla="*/ 0 w 80"/>
                    <a:gd name="T31" fmla="*/ 0 h 105"/>
                    <a:gd name="T32" fmla="*/ 0 w 80"/>
                    <a:gd name="T33" fmla="*/ 0 h 105"/>
                    <a:gd name="T34" fmla="*/ 0 w 80"/>
                    <a:gd name="T35" fmla="*/ 0 h 105"/>
                    <a:gd name="T36" fmla="*/ 0 w 80"/>
                    <a:gd name="T37" fmla="*/ 0 h 105"/>
                    <a:gd name="T38" fmla="*/ 0 w 80"/>
                    <a:gd name="T39" fmla="*/ 0 h 105"/>
                    <a:gd name="T40" fmla="*/ 0 w 80"/>
                    <a:gd name="T41" fmla="*/ 0 h 10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0"/>
                    <a:gd name="T64" fmla="*/ 0 h 105"/>
                    <a:gd name="T65" fmla="*/ 80 w 80"/>
                    <a:gd name="T66" fmla="*/ 105 h 10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0" h="105">
                      <a:moveTo>
                        <a:pt x="0" y="13"/>
                      </a:moveTo>
                      <a:lnTo>
                        <a:pt x="1" y="14"/>
                      </a:lnTo>
                      <a:lnTo>
                        <a:pt x="6" y="25"/>
                      </a:lnTo>
                      <a:lnTo>
                        <a:pt x="12" y="36"/>
                      </a:lnTo>
                      <a:lnTo>
                        <a:pt x="18" y="48"/>
                      </a:lnTo>
                      <a:lnTo>
                        <a:pt x="25" y="60"/>
                      </a:lnTo>
                      <a:lnTo>
                        <a:pt x="32" y="71"/>
                      </a:lnTo>
                      <a:lnTo>
                        <a:pt x="41" y="84"/>
                      </a:lnTo>
                      <a:lnTo>
                        <a:pt x="51" y="94"/>
                      </a:lnTo>
                      <a:lnTo>
                        <a:pt x="64" y="105"/>
                      </a:lnTo>
                      <a:lnTo>
                        <a:pt x="80" y="82"/>
                      </a:lnTo>
                      <a:lnTo>
                        <a:pt x="70" y="74"/>
                      </a:lnTo>
                      <a:lnTo>
                        <a:pt x="62" y="66"/>
                      </a:lnTo>
                      <a:lnTo>
                        <a:pt x="54" y="57"/>
                      </a:lnTo>
                      <a:lnTo>
                        <a:pt x="49" y="46"/>
                      </a:lnTo>
                      <a:lnTo>
                        <a:pt x="42" y="36"/>
                      </a:lnTo>
                      <a:lnTo>
                        <a:pt x="36" y="24"/>
                      </a:lnTo>
                      <a:lnTo>
                        <a:pt x="30" y="12"/>
                      </a:lnTo>
                      <a:lnTo>
                        <a:pt x="23" y="0"/>
                      </a:lnTo>
                      <a:lnTo>
                        <a:pt x="24" y="1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30" name="Freeform 160"/>
                <p:cNvSpPr>
                  <a:spLocks/>
                </p:cNvSpPr>
                <p:nvPr/>
              </p:nvSpPr>
              <p:spPr bwMode="auto">
                <a:xfrm>
                  <a:off x="3248" y="2880"/>
                  <a:ext cx="8" cy="3"/>
                </a:xfrm>
                <a:custGeom>
                  <a:avLst/>
                  <a:gdLst>
                    <a:gd name="T0" fmla="*/ 1 w 127"/>
                    <a:gd name="T1" fmla="*/ 0 h 55"/>
                    <a:gd name="T2" fmla="*/ 1 w 127"/>
                    <a:gd name="T3" fmla="*/ 0 h 55"/>
                    <a:gd name="T4" fmla="*/ 0 w 127"/>
                    <a:gd name="T5" fmla="*/ 0 h 55"/>
                    <a:gd name="T6" fmla="*/ 0 w 127"/>
                    <a:gd name="T7" fmla="*/ 0 h 55"/>
                    <a:gd name="T8" fmla="*/ 0 w 127"/>
                    <a:gd name="T9" fmla="*/ 0 h 55"/>
                    <a:gd name="T10" fmla="*/ 0 w 127"/>
                    <a:gd name="T11" fmla="*/ 0 h 55"/>
                    <a:gd name="T12" fmla="*/ 0 w 127"/>
                    <a:gd name="T13" fmla="*/ 0 h 55"/>
                    <a:gd name="T14" fmla="*/ 0 w 127"/>
                    <a:gd name="T15" fmla="*/ 0 h 55"/>
                    <a:gd name="T16" fmla="*/ 0 w 127"/>
                    <a:gd name="T17" fmla="*/ 0 h 55"/>
                    <a:gd name="T18" fmla="*/ 0 w 127"/>
                    <a:gd name="T19" fmla="*/ 0 h 55"/>
                    <a:gd name="T20" fmla="*/ 0 w 127"/>
                    <a:gd name="T21" fmla="*/ 0 h 55"/>
                    <a:gd name="T22" fmla="*/ 0 w 127"/>
                    <a:gd name="T23" fmla="*/ 0 h 55"/>
                    <a:gd name="T24" fmla="*/ 0 w 127"/>
                    <a:gd name="T25" fmla="*/ 0 h 55"/>
                    <a:gd name="T26" fmla="*/ 0 w 127"/>
                    <a:gd name="T27" fmla="*/ 0 h 55"/>
                    <a:gd name="T28" fmla="*/ 0 w 127"/>
                    <a:gd name="T29" fmla="*/ 0 h 55"/>
                    <a:gd name="T30" fmla="*/ 0 w 127"/>
                    <a:gd name="T31" fmla="*/ 0 h 55"/>
                    <a:gd name="T32" fmla="*/ 0 w 127"/>
                    <a:gd name="T33" fmla="*/ 0 h 55"/>
                    <a:gd name="T34" fmla="*/ 0 w 127"/>
                    <a:gd name="T35" fmla="*/ 0 h 55"/>
                    <a:gd name="T36" fmla="*/ 0 w 127"/>
                    <a:gd name="T37" fmla="*/ 0 h 55"/>
                    <a:gd name="T38" fmla="*/ 0 w 127"/>
                    <a:gd name="T39" fmla="*/ 0 h 55"/>
                    <a:gd name="T40" fmla="*/ 1 w 127"/>
                    <a:gd name="T41" fmla="*/ 0 h 5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27"/>
                    <a:gd name="T64" fmla="*/ 0 h 55"/>
                    <a:gd name="T65" fmla="*/ 127 w 127"/>
                    <a:gd name="T66" fmla="*/ 55 h 5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27" h="55">
                      <a:moveTo>
                        <a:pt x="127" y="28"/>
                      </a:moveTo>
                      <a:lnTo>
                        <a:pt x="127" y="28"/>
                      </a:lnTo>
                      <a:lnTo>
                        <a:pt x="114" y="23"/>
                      </a:lnTo>
                      <a:lnTo>
                        <a:pt x="99" y="16"/>
                      </a:lnTo>
                      <a:lnTo>
                        <a:pt x="85" y="10"/>
                      </a:lnTo>
                      <a:lnTo>
                        <a:pt x="69" y="3"/>
                      </a:lnTo>
                      <a:lnTo>
                        <a:pt x="51" y="0"/>
                      </a:lnTo>
                      <a:lnTo>
                        <a:pt x="33" y="0"/>
                      </a:lnTo>
                      <a:lnTo>
                        <a:pt x="16" y="8"/>
                      </a:lnTo>
                      <a:lnTo>
                        <a:pt x="0" y="22"/>
                      </a:lnTo>
                      <a:lnTo>
                        <a:pt x="22" y="38"/>
                      </a:lnTo>
                      <a:lnTo>
                        <a:pt x="30" y="30"/>
                      </a:lnTo>
                      <a:lnTo>
                        <a:pt x="39" y="26"/>
                      </a:lnTo>
                      <a:lnTo>
                        <a:pt x="49" y="26"/>
                      </a:lnTo>
                      <a:lnTo>
                        <a:pt x="61" y="29"/>
                      </a:lnTo>
                      <a:lnTo>
                        <a:pt x="75" y="34"/>
                      </a:lnTo>
                      <a:lnTo>
                        <a:pt x="89" y="40"/>
                      </a:lnTo>
                      <a:lnTo>
                        <a:pt x="104" y="48"/>
                      </a:lnTo>
                      <a:lnTo>
                        <a:pt x="119" y="55"/>
                      </a:lnTo>
                      <a:lnTo>
                        <a:pt x="127" y="2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31" name="Freeform 161"/>
                <p:cNvSpPr>
                  <a:spLocks/>
                </p:cNvSpPr>
                <p:nvPr/>
              </p:nvSpPr>
              <p:spPr bwMode="auto">
                <a:xfrm>
                  <a:off x="1996" y="2674"/>
                  <a:ext cx="10" cy="6"/>
                </a:xfrm>
                <a:custGeom>
                  <a:avLst/>
                  <a:gdLst>
                    <a:gd name="T0" fmla="*/ 7 w 13"/>
                    <a:gd name="T1" fmla="*/ 3 h 8"/>
                    <a:gd name="T2" fmla="*/ 6 w 13"/>
                    <a:gd name="T3" fmla="*/ 2 h 8"/>
                    <a:gd name="T4" fmla="*/ 5 w 13"/>
                    <a:gd name="T5" fmla="*/ 2 h 8"/>
                    <a:gd name="T6" fmla="*/ 4 w 13"/>
                    <a:gd name="T7" fmla="*/ 2 h 8"/>
                    <a:gd name="T8" fmla="*/ 2 w 13"/>
                    <a:gd name="T9" fmla="*/ 0 h 8"/>
                    <a:gd name="T10" fmla="*/ 2 w 13"/>
                    <a:gd name="T11" fmla="*/ 0 h 8"/>
                    <a:gd name="T12" fmla="*/ 1 w 13"/>
                    <a:gd name="T13" fmla="*/ 0 h 8"/>
                    <a:gd name="T14" fmla="*/ 1 w 13"/>
                    <a:gd name="T15" fmla="*/ 1 h 8"/>
                    <a:gd name="T16" fmla="*/ 0 w 13"/>
                    <a:gd name="T17" fmla="*/ 2 h 8"/>
                    <a:gd name="T18" fmla="*/ 1 w 13"/>
                    <a:gd name="T19" fmla="*/ 2 h 8"/>
                    <a:gd name="T20" fmla="*/ 1 w 13"/>
                    <a:gd name="T21" fmla="*/ 2 h 8"/>
                    <a:gd name="T22" fmla="*/ 2 w 13"/>
                    <a:gd name="T23" fmla="*/ 3 h 8"/>
                    <a:gd name="T24" fmla="*/ 2 w 13"/>
                    <a:gd name="T25" fmla="*/ 3 h 8"/>
                    <a:gd name="T26" fmla="*/ 4 w 13"/>
                    <a:gd name="T27" fmla="*/ 3 h 8"/>
                    <a:gd name="T28" fmla="*/ 4 w 13"/>
                    <a:gd name="T29" fmla="*/ 3 h 8"/>
                    <a:gd name="T30" fmla="*/ 5 w 13"/>
                    <a:gd name="T31" fmla="*/ 4 h 8"/>
                    <a:gd name="T32" fmla="*/ 6 w 13"/>
                    <a:gd name="T33" fmla="*/ 4 h 8"/>
                    <a:gd name="T34" fmla="*/ 7 w 13"/>
                    <a:gd name="T35" fmla="*/ 3 h 8"/>
                    <a:gd name="T36" fmla="*/ 7 w 13"/>
                    <a:gd name="T37" fmla="*/ 3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"/>
                    <a:gd name="T58" fmla="*/ 0 h 8"/>
                    <a:gd name="T59" fmla="*/ 13 w 13"/>
                    <a:gd name="T60" fmla="*/ 8 h 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" h="8">
                      <a:moveTo>
                        <a:pt x="12" y="5"/>
                      </a:moveTo>
                      <a:lnTo>
                        <a:pt x="10" y="4"/>
                      </a:lnTo>
                      <a:lnTo>
                        <a:pt x="8" y="3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6" y="6"/>
                      </a:lnTo>
                      <a:lnTo>
                        <a:pt x="7" y="6"/>
                      </a:lnTo>
                      <a:lnTo>
                        <a:pt x="9" y="7"/>
                      </a:lnTo>
                      <a:lnTo>
                        <a:pt x="11" y="7"/>
                      </a:lnTo>
                      <a:lnTo>
                        <a:pt x="12" y="6"/>
                      </a:lnTo>
                      <a:lnTo>
                        <a:pt x="12" y="5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32" name="Freeform 162"/>
                <p:cNvSpPr>
                  <a:spLocks/>
                </p:cNvSpPr>
                <p:nvPr/>
              </p:nvSpPr>
              <p:spPr bwMode="auto">
                <a:xfrm>
                  <a:off x="2010" y="2685"/>
                  <a:ext cx="13" cy="6"/>
                </a:xfrm>
                <a:custGeom>
                  <a:avLst/>
                  <a:gdLst>
                    <a:gd name="T0" fmla="*/ 4 w 16"/>
                    <a:gd name="T1" fmla="*/ 1 h 9"/>
                    <a:gd name="T2" fmla="*/ 4 w 16"/>
                    <a:gd name="T3" fmla="*/ 0 h 9"/>
                    <a:gd name="T4" fmla="*/ 2 w 16"/>
                    <a:gd name="T5" fmla="*/ 0 h 9"/>
                    <a:gd name="T6" fmla="*/ 2 w 16"/>
                    <a:gd name="T7" fmla="*/ 1 h 9"/>
                    <a:gd name="T8" fmla="*/ 0 w 16"/>
                    <a:gd name="T9" fmla="*/ 1 h 9"/>
                    <a:gd name="T10" fmla="*/ 0 w 16"/>
                    <a:gd name="T11" fmla="*/ 1 h 9"/>
                    <a:gd name="T12" fmla="*/ 1 w 16"/>
                    <a:gd name="T13" fmla="*/ 1 h 9"/>
                    <a:gd name="T14" fmla="*/ 2 w 16"/>
                    <a:gd name="T15" fmla="*/ 2 h 9"/>
                    <a:gd name="T16" fmla="*/ 2 w 16"/>
                    <a:gd name="T17" fmla="*/ 3 h 9"/>
                    <a:gd name="T18" fmla="*/ 2 w 16"/>
                    <a:gd name="T19" fmla="*/ 3 h 9"/>
                    <a:gd name="T20" fmla="*/ 4 w 16"/>
                    <a:gd name="T21" fmla="*/ 3 h 9"/>
                    <a:gd name="T22" fmla="*/ 6 w 16"/>
                    <a:gd name="T23" fmla="*/ 3 h 9"/>
                    <a:gd name="T24" fmla="*/ 6 w 16"/>
                    <a:gd name="T25" fmla="*/ 3 h 9"/>
                    <a:gd name="T26" fmla="*/ 7 w 16"/>
                    <a:gd name="T27" fmla="*/ 3 h 9"/>
                    <a:gd name="T28" fmla="*/ 8 w 16"/>
                    <a:gd name="T29" fmla="*/ 3 h 9"/>
                    <a:gd name="T30" fmla="*/ 9 w 16"/>
                    <a:gd name="T31" fmla="*/ 3 h 9"/>
                    <a:gd name="T32" fmla="*/ 10 w 16"/>
                    <a:gd name="T33" fmla="*/ 3 h 9"/>
                    <a:gd name="T34" fmla="*/ 4 w 16"/>
                    <a:gd name="T35" fmla="*/ 1 h 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6"/>
                    <a:gd name="T55" fmla="*/ 0 h 9"/>
                    <a:gd name="T56" fmla="*/ 16 w 16"/>
                    <a:gd name="T57" fmla="*/ 9 h 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6" h="9">
                      <a:moveTo>
                        <a:pt x="6" y="2"/>
                      </a:move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2" y="5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6" y="6"/>
                      </a:lnTo>
                      <a:lnTo>
                        <a:pt x="8" y="7"/>
                      </a:lnTo>
                      <a:lnTo>
                        <a:pt x="9" y="7"/>
                      </a:lnTo>
                      <a:lnTo>
                        <a:pt x="11" y="8"/>
                      </a:lnTo>
                      <a:lnTo>
                        <a:pt x="12" y="8"/>
                      </a:lnTo>
                      <a:lnTo>
                        <a:pt x="14" y="7"/>
                      </a:lnTo>
                      <a:lnTo>
                        <a:pt x="15" y="6"/>
                      </a:lnTo>
                      <a:lnTo>
                        <a:pt x="6" y="2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33" name="Freeform 163"/>
                <p:cNvSpPr>
                  <a:spLocks/>
                </p:cNvSpPr>
                <p:nvPr/>
              </p:nvSpPr>
              <p:spPr bwMode="auto">
                <a:xfrm>
                  <a:off x="2784" y="2766"/>
                  <a:ext cx="12" cy="6"/>
                </a:xfrm>
                <a:custGeom>
                  <a:avLst/>
                  <a:gdLst>
                    <a:gd name="T0" fmla="*/ 8 w 15"/>
                    <a:gd name="T1" fmla="*/ 1 h 8"/>
                    <a:gd name="T2" fmla="*/ 6 w 15"/>
                    <a:gd name="T3" fmla="*/ 0 h 8"/>
                    <a:gd name="T4" fmla="*/ 6 w 15"/>
                    <a:gd name="T5" fmla="*/ 1 h 8"/>
                    <a:gd name="T6" fmla="*/ 5 w 15"/>
                    <a:gd name="T7" fmla="*/ 1 h 8"/>
                    <a:gd name="T8" fmla="*/ 4 w 15"/>
                    <a:gd name="T9" fmla="*/ 1 h 8"/>
                    <a:gd name="T10" fmla="*/ 3 w 15"/>
                    <a:gd name="T11" fmla="*/ 2 h 8"/>
                    <a:gd name="T12" fmla="*/ 2 w 15"/>
                    <a:gd name="T13" fmla="*/ 2 h 8"/>
                    <a:gd name="T14" fmla="*/ 2 w 15"/>
                    <a:gd name="T15" fmla="*/ 2 h 8"/>
                    <a:gd name="T16" fmla="*/ 0 w 15"/>
                    <a:gd name="T17" fmla="*/ 2 h 8"/>
                    <a:gd name="T18" fmla="*/ 0 w 15"/>
                    <a:gd name="T19" fmla="*/ 3 h 8"/>
                    <a:gd name="T20" fmla="*/ 0 w 15"/>
                    <a:gd name="T21" fmla="*/ 3 h 8"/>
                    <a:gd name="T22" fmla="*/ 2 w 15"/>
                    <a:gd name="T23" fmla="*/ 4 h 8"/>
                    <a:gd name="T24" fmla="*/ 2 w 15"/>
                    <a:gd name="T25" fmla="*/ 4 h 8"/>
                    <a:gd name="T26" fmla="*/ 3 w 15"/>
                    <a:gd name="T27" fmla="*/ 4 h 8"/>
                    <a:gd name="T28" fmla="*/ 4 w 15"/>
                    <a:gd name="T29" fmla="*/ 4 h 8"/>
                    <a:gd name="T30" fmla="*/ 5 w 15"/>
                    <a:gd name="T31" fmla="*/ 3 h 8"/>
                    <a:gd name="T32" fmla="*/ 6 w 15"/>
                    <a:gd name="T33" fmla="*/ 3 h 8"/>
                    <a:gd name="T34" fmla="*/ 7 w 15"/>
                    <a:gd name="T35" fmla="*/ 3 h 8"/>
                    <a:gd name="T36" fmla="*/ 8 w 15"/>
                    <a:gd name="T37" fmla="*/ 3 h 8"/>
                    <a:gd name="T38" fmla="*/ 8 w 15"/>
                    <a:gd name="T39" fmla="*/ 2 h 8"/>
                    <a:gd name="T40" fmla="*/ 8 w 15"/>
                    <a:gd name="T41" fmla="*/ 2 h 8"/>
                    <a:gd name="T42" fmla="*/ 9 w 15"/>
                    <a:gd name="T43" fmla="*/ 2 h 8"/>
                    <a:gd name="T44" fmla="*/ 8 w 15"/>
                    <a:gd name="T45" fmla="*/ 1 h 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5"/>
                    <a:gd name="T70" fmla="*/ 0 h 8"/>
                    <a:gd name="T71" fmla="*/ 15 w 15"/>
                    <a:gd name="T72" fmla="*/ 8 h 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5" h="8">
                      <a:moveTo>
                        <a:pt x="12" y="1"/>
                      </a:move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2" y="7"/>
                      </a:lnTo>
                      <a:lnTo>
                        <a:pt x="3" y="7"/>
                      </a:lnTo>
                      <a:lnTo>
                        <a:pt x="5" y="7"/>
                      </a:lnTo>
                      <a:lnTo>
                        <a:pt x="6" y="7"/>
                      </a:lnTo>
                      <a:lnTo>
                        <a:pt x="7" y="6"/>
                      </a:lnTo>
                      <a:lnTo>
                        <a:pt x="9" y="6"/>
                      </a:lnTo>
                      <a:lnTo>
                        <a:pt x="11" y="6"/>
                      </a:lnTo>
                      <a:lnTo>
                        <a:pt x="12" y="5"/>
                      </a:lnTo>
                      <a:lnTo>
                        <a:pt x="12" y="4"/>
                      </a:lnTo>
                      <a:lnTo>
                        <a:pt x="13" y="3"/>
                      </a:lnTo>
                      <a:lnTo>
                        <a:pt x="14" y="2"/>
                      </a:lnTo>
                      <a:lnTo>
                        <a:pt x="12" y="1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34" name="Freeform 164"/>
                <p:cNvSpPr>
                  <a:spLocks/>
                </p:cNvSpPr>
                <p:nvPr/>
              </p:nvSpPr>
              <p:spPr bwMode="auto">
                <a:xfrm>
                  <a:off x="2737" y="2737"/>
                  <a:ext cx="16" cy="5"/>
                </a:xfrm>
                <a:custGeom>
                  <a:avLst/>
                  <a:gdLst>
                    <a:gd name="T0" fmla="*/ 0 w 20"/>
                    <a:gd name="T1" fmla="*/ 3 h 7"/>
                    <a:gd name="T2" fmla="*/ 2 w 20"/>
                    <a:gd name="T3" fmla="*/ 3 h 7"/>
                    <a:gd name="T4" fmla="*/ 3 w 20"/>
                    <a:gd name="T5" fmla="*/ 2 h 7"/>
                    <a:gd name="T6" fmla="*/ 4 w 20"/>
                    <a:gd name="T7" fmla="*/ 1 h 7"/>
                    <a:gd name="T8" fmla="*/ 6 w 20"/>
                    <a:gd name="T9" fmla="*/ 1 h 7"/>
                    <a:gd name="T10" fmla="*/ 7 w 20"/>
                    <a:gd name="T11" fmla="*/ 1 h 7"/>
                    <a:gd name="T12" fmla="*/ 8 w 20"/>
                    <a:gd name="T13" fmla="*/ 0 h 7"/>
                    <a:gd name="T14" fmla="*/ 10 w 20"/>
                    <a:gd name="T15" fmla="*/ 0 h 7"/>
                    <a:gd name="T16" fmla="*/ 11 w 20"/>
                    <a:gd name="T17" fmla="*/ 1 h 7"/>
                    <a:gd name="T18" fmla="*/ 12 w 20"/>
                    <a:gd name="T19" fmla="*/ 1 h 7"/>
                    <a:gd name="T20" fmla="*/ 11 w 20"/>
                    <a:gd name="T21" fmla="*/ 1 h 7"/>
                    <a:gd name="T22" fmla="*/ 11 w 20"/>
                    <a:gd name="T23" fmla="*/ 1 h 7"/>
                    <a:gd name="T24" fmla="*/ 9 w 20"/>
                    <a:gd name="T25" fmla="*/ 1 h 7"/>
                    <a:gd name="T26" fmla="*/ 8 w 20"/>
                    <a:gd name="T27" fmla="*/ 1 h 7"/>
                    <a:gd name="T28" fmla="*/ 6 w 20"/>
                    <a:gd name="T29" fmla="*/ 1 h 7"/>
                    <a:gd name="T30" fmla="*/ 5 w 20"/>
                    <a:gd name="T31" fmla="*/ 2 h 7"/>
                    <a:gd name="T32" fmla="*/ 4 w 20"/>
                    <a:gd name="T33" fmla="*/ 2 h 7"/>
                    <a:gd name="T34" fmla="*/ 2 w 20"/>
                    <a:gd name="T35" fmla="*/ 2 h 7"/>
                    <a:gd name="T36" fmla="*/ 2 w 20"/>
                    <a:gd name="T37" fmla="*/ 3 h 7"/>
                    <a:gd name="T38" fmla="*/ 0 w 20"/>
                    <a:gd name="T39" fmla="*/ 3 h 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0"/>
                    <a:gd name="T61" fmla="*/ 0 h 7"/>
                    <a:gd name="T62" fmla="*/ 20 w 20"/>
                    <a:gd name="T63" fmla="*/ 7 h 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0" h="7">
                      <a:moveTo>
                        <a:pt x="0" y="6"/>
                      </a:moveTo>
                      <a:lnTo>
                        <a:pt x="2" y="5"/>
                      </a:lnTo>
                      <a:lnTo>
                        <a:pt x="5" y="4"/>
                      </a:lnTo>
                      <a:lnTo>
                        <a:pt x="6" y="3"/>
                      </a:lnTo>
                      <a:lnTo>
                        <a:pt x="9" y="2"/>
                      </a:lnTo>
                      <a:lnTo>
                        <a:pt x="11" y="1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8" y="1"/>
                      </a:lnTo>
                      <a:lnTo>
                        <a:pt x="19" y="1"/>
                      </a:lnTo>
                      <a:lnTo>
                        <a:pt x="18" y="2"/>
                      </a:lnTo>
                      <a:lnTo>
                        <a:pt x="17" y="3"/>
                      </a:lnTo>
                      <a:lnTo>
                        <a:pt x="14" y="3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35" name="Freeform 165"/>
                <p:cNvSpPr>
                  <a:spLocks/>
                </p:cNvSpPr>
                <p:nvPr/>
              </p:nvSpPr>
              <p:spPr bwMode="auto">
                <a:xfrm>
                  <a:off x="3224" y="2768"/>
                  <a:ext cx="38" cy="4"/>
                </a:xfrm>
                <a:custGeom>
                  <a:avLst/>
                  <a:gdLst>
                    <a:gd name="T0" fmla="*/ 0 w 46"/>
                    <a:gd name="T1" fmla="*/ 0 h 6"/>
                    <a:gd name="T2" fmla="*/ 3 w 46"/>
                    <a:gd name="T3" fmla="*/ 0 h 6"/>
                    <a:gd name="T4" fmla="*/ 7 w 46"/>
                    <a:gd name="T5" fmla="*/ 0 h 6"/>
                    <a:gd name="T6" fmla="*/ 12 w 46"/>
                    <a:gd name="T7" fmla="*/ 0 h 6"/>
                    <a:gd name="T8" fmla="*/ 15 w 46"/>
                    <a:gd name="T9" fmla="*/ 0 h 6"/>
                    <a:gd name="T10" fmla="*/ 18 w 46"/>
                    <a:gd name="T11" fmla="*/ 0 h 6"/>
                    <a:gd name="T12" fmla="*/ 23 w 46"/>
                    <a:gd name="T13" fmla="*/ 0 h 6"/>
                    <a:gd name="T14" fmla="*/ 26 w 46"/>
                    <a:gd name="T15" fmla="*/ 0 h 6"/>
                    <a:gd name="T16" fmla="*/ 30 w 46"/>
                    <a:gd name="T17" fmla="*/ 0 h 6"/>
                    <a:gd name="T18" fmla="*/ 30 w 46"/>
                    <a:gd name="T19" fmla="*/ 1 h 6"/>
                    <a:gd name="T20" fmla="*/ 31 w 46"/>
                    <a:gd name="T21" fmla="*/ 1 h 6"/>
                    <a:gd name="T22" fmla="*/ 30 w 46"/>
                    <a:gd name="T23" fmla="*/ 1 h 6"/>
                    <a:gd name="T24" fmla="*/ 30 w 46"/>
                    <a:gd name="T25" fmla="*/ 1 h 6"/>
                    <a:gd name="T26" fmla="*/ 27 w 46"/>
                    <a:gd name="T27" fmla="*/ 2 h 6"/>
                    <a:gd name="T28" fmla="*/ 24 w 46"/>
                    <a:gd name="T29" fmla="*/ 2 h 6"/>
                    <a:gd name="T30" fmla="*/ 21 w 46"/>
                    <a:gd name="T31" fmla="*/ 2 h 6"/>
                    <a:gd name="T32" fmla="*/ 17 w 46"/>
                    <a:gd name="T33" fmla="*/ 2 h 6"/>
                    <a:gd name="T34" fmla="*/ 14 w 46"/>
                    <a:gd name="T35" fmla="*/ 1 h 6"/>
                    <a:gd name="T36" fmla="*/ 11 w 46"/>
                    <a:gd name="T37" fmla="*/ 1 h 6"/>
                    <a:gd name="T38" fmla="*/ 7 w 46"/>
                    <a:gd name="T39" fmla="*/ 1 h 6"/>
                    <a:gd name="T40" fmla="*/ 3 w 46"/>
                    <a:gd name="T41" fmla="*/ 1 h 6"/>
                    <a:gd name="T42" fmla="*/ 2 w 46"/>
                    <a:gd name="T43" fmla="*/ 1 h 6"/>
                    <a:gd name="T44" fmla="*/ 2 w 46"/>
                    <a:gd name="T45" fmla="*/ 1 h 6"/>
                    <a:gd name="T46" fmla="*/ 1 w 46"/>
                    <a:gd name="T47" fmla="*/ 1 h 6"/>
                    <a:gd name="T48" fmla="*/ 0 w 46"/>
                    <a:gd name="T49" fmla="*/ 0 h 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6"/>
                    <a:gd name="T76" fmla="*/ 0 h 6"/>
                    <a:gd name="T77" fmla="*/ 46 w 46"/>
                    <a:gd name="T78" fmla="*/ 6 h 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6" h="6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4" y="0"/>
                      </a:lnTo>
                      <a:lnTo>
                        <a:pt x="39" y="0"/>
                      </a:lnTo>
                      <a:lnTo>
                        <a:pt x="44" y="0"/>
                      </a:lnTo>
                      <a:lnTo>
                        <a:pt x="44" y="1"/>
                      </a:lnTo>
                      <a:lnTo>
                        <a:pt x="45" y="2"/>
                      </a:lnTo>
                      <a:lnTo>
                        <a:pt x="44" y="2"/>
                      </a:lnTo>
                      <a:lnTo>
                        <a:pt x="44" y="3"/>
                      </a:lnTo>
                      <a:lnTo>
                        <a:pt x="40" y="5"/>
                      </a:lnTo>
                      <a:lnTo>
                        <a:pt x="35" y="5"/>
                      </a:lnTo>
                      <a:lnTo>
                        <a:pt x="30" y="5"/>
                      </a:lnTo>
                      <a:lnTo>
                        <a:pt x="26" y="4"/>
                      </a:lnTo>
                      <a:lnTo>
                        <a:pt x="21" y="3"/>
                      </a:lnTo>
                      <a:lnTo>
                        <a:pt x="16" y="2"/>
                      </a:lnTo>
                      <a:lnTo>
                        <a:pt x="11" y="2"/>
                      </a:lnTo>
                      <a:lnTo>
                        <a:pt x="5" y="2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36" name="Freeform 166"/>
                <p:cNvSpPr>
                  <a:spLocks/>
                </p:cNvSpPr>
                <p:nvPr/>
              </p:nvSpPr>
              <p:spPr bwMode="auto">
                <a:xfrm>
                  <a:off x="1627" y="2400"/>
                  <a:ext cx="10" cy="9"/>
                </a:xfrm>
                <a:custGeom>
                  <a:avLst/>
                  <a:gdLst>
                    <a:gd name="T0" fmla="*/ 0 w 13"/>
                    <a:gd name="T1" fmla="*/ 2 h 12"/>
                    <a:gd name="T2" fmla="*/ 0 w 13"/>
                    <a:gd name="T3" fmla="*/ 4 h 12"/>
                    <a:gd name="T4" fmla="*/ 1 w 13"/>
                    <a:gd name="T5" fmla="*/ 4 h 12"/>
                    <a:gd name="T6" fmla="*/ 2 w 13"/>
                    <a:gd name="T7" fmla="*/ 5 h 12"/>
                    <a:gd name="T8" fmla="*/ 2 w 13"/>
                    <a:gd name="T9" fmla="*/ 5 h 12"/>
                    <a:gd name="T10" fmla="*/ 3 w 13"/>
                    <a:gd name="T11" fmla="*/ 5 h 12"/>
                    <a:gd name="T12" fmla="*/ 4 w 13"/>
                    <a:gd name="T13" fmla="*/ 5 h 12"/>
                    <a:gd name="T14" fmla="*/ 5 w 13"/>
                    <a:gd name="T15" fmla="*/ 6 h 12"/>
                    <a:gd name="T16" fmla="*/ 5 w 13"/>
                    <a:gd name="T17" fmla="*/ 6 h 12"/>
                    <a:gd name="T18" fmla="*/ 5 w 13"/>
                    <a:gd name="T19" fmla="*/ 6 h 12"/>
                    <a:gd name="T20" fmla="*/ 6 w 13"/>
                    <a:gd name="T21" fmla="*/ 5 h 12"/>
                    <a:gd name="T22" fmla="*/ 6 w 13"/>
                    <a:gd name="T23" fmla="*/ 5 h 12"/>
                    <a:gd name="T24" fmla="*/ 7 w 13"/>
                    <a:gd name="T25" fmla="*/ 4 h 12"/>
                    <a:gd name="T26" fmla="*/ 7 w 13"/>
                    <a:gd name="T27" fmla="*/ 3 h 12"/>
                    <a:gd name="T28" fmla="*/ 7 w 13"/>
                    <a:gd name="T29" fmla="*/ 2 h 12"/>
                    <a:gd name="T30" fmla="*/ 7 w 13"/>
                    <a:gd name="T31" fmla="*/ 1 h 12"/>
                    <a:gd name="T32" fmla="*/ 7 w 13"/>
                    <a:gd name="T33" fmla="*/ 0 h 12"/>
                    <a:gd name="T34" fmla="*/ 6 w 13"/>
                    <a:gd name="T35" fmla="*/ 0 h 12"/>
                    <a:gd name="T36" fmla="*/ 5 w 13"/>
                    <a:gd name="T37" fmla="*/ 0 h 12"/>
                    <a:gd name="T38" fmla="*/ 4 w 13"/>
                    <a:gd name="T39" fmla="*/ 0 h 12"/>
                    <a:gd name="T40" fmla="*/ 3 w 13"/>
                    <a:gd name="T41" fmla="*/ 0 h 12"/>
                    <a:gd name="T42" fmla="*/ 2 w 13"/>
                    <a:gd name="T43" fmla="*/ 0 h 12"/>
                    <a:gd name="T44" fmla="*/ 2 w 13"/>
                    <a:gd name="T45" fmla="*/ 1 h 12"/>
                    <a:gd name="T46" fmla="*/ 1 w 13"/>
                    <a:gd name="T47" fmla="*/ 2 h 12"/>
                    <a:gd name="T48" fmla="*/ 0 w 13"/>
                    <a:gd name="T49" fmla="*/ 2 h 1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3"/>
                    <a:gd name="T76" fmla="*/ 0 h 12"/>
                    <a:gd name="T77" fmla="*/ 13 w 13"/>
                    <a:gd name="T78" fmla="*/ 12 h 1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3" h="12">
                      <a:moveTo>
                        <a:pt x="0" y="4"/>
                      </a:move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5" y="8"/>
                      </a:lnTo>
                      <a:lnTo>
                        <a:pt x="7" y="8"/>
                      </a:lnTo>
                      <a:lnTo>
                        <a:pt x="8" y="10"/>
                      </a:lnTo>
                      <a:lnTo>
                        <a:pt x="8" y="11"/>
                      </a:lnTo>
                      <a:lnTo>
                        <a:pt x="9" y="10"/>
                      </a:lnTo>
                      <a:lnTo>
                        <a:pt x="11" y="9"/>
                      </a:lnTo>
                      <a:lnTo>
                        <a:pt x="11" y="8"/>
                      </a:lnTo>
                      <a:lnTo>
                        <a:pt x="12" y="6"/>
                      </a:lnTo>
                      <a:lnTo>
                        <a:pt x="12" y="5"/>
                      </a:ln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37" name="Freeform 167"/>
                <p:cNvSpPr>
                  <a:spLocks/>
                </p:cNvSpPr>
                <p:nvPr/>
              </p:nvSpPr>
              <p:spPr bwMode="auto">
                <a:xfrm>
                  <a:off x="2716" y="3058"/>
                  <a:ext cx="24" cy="6"/>
                </a:xfrm>
                <a:custGeom>
                  <a:avLst/>
                  <a:gdLst>
                    <a:gd name="T0" fmla="*/ 18 w 30"/>
                    <a:gd name="T1" fmla="*/ 0 h 9"/>
                    <a:gd name="T2" fmla="*/ 16 w 30"/>
                    <a:gd name="T3" fmla="*/ 1 h 9"/>
                    <a:gd name="T4" fmla="*/ 14 w 30"/>
                    <a:gd name="T5" fmla="*/ 1 h 9"/>
                    <a:gd name="T6" fmla="*/ 11 w 30"/>
                    <a:gd name="T7" fmla="*/ 1 h 9"/>
                    <a:gd name="T8" fmla="*/ 10 w 30"/>
                    <a:gd name="T9" fmla="*/ 1 h 9"/>
                    <a:gd name="T10" fmla="*/ 7 w 30"/>
                    <a:gd name="T11" fmla="*/ 2 h 9"/>
                    <a:gd name="T12" fmla="*/ 5 w 30"/>
                    <a:gd name="T13" fmla="*/ 2 h 9"/>
                    <a:gd name="T14" fmla="*/ 2 w 30"/>
                    <a:gd name="T15" fmla="*/ 2 h 9"/>
                    <a:gd name="T16" fmla="*/ 0 w 30"/>
                    <a:gd name="T17" fmla="*/ 2 h 9"/>
                    <a:gd name="T18" fmla="*/ 2 w 30"/>
                    <a:gd name="T19" fmla="*/ 3 h 9"/>
                    <a:gd name="T20" fmla="*/ 5 w 30"/>
                    <a:gd name="T21" fmla="*/ 3 h 9"/>
                    <a:gd name="T22" fmla="*/ 8 w 30"/>
                    <a:gd name="T23" fmla="*/ 3 h 9"/>
                    <a:gd name="T24" fmla="*/ 10 w 30"/>
                    <a:gd name="T25" fmla="*/ 3 h 9"/>
                    <a:gd name="T26" fmla="*/ 13 w 30"/>
                    <a:gd name="T27" fmla="*/ 3 h 9"/>
                    <a:gd name="T28" fmla="*/ 14 w 30"/>
                    <a:gd name="T29" fmla="*/ 2 h 9"/>
                    <a:gd name="T30" fmla="*/ 18 w 30"/>
                    <a:gd name="T31" fmla="*/ 1 h 9"/>
                    <a:gd name="T32" fmla="*/ 18 w 30"/>
                    <a:gd name="T33" fmla="*/ 0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0"/>
                    <a:gd name="T52" fmla="*/ 0 h 9"/>
                    <a:gd name="T53" fmla="*/ 30 w 30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0" h="9">
                      <a:moveTo>
                        <a:pt x="29" y="0"/>
                      </a:moveTo>
                      <a:lnTo>
                        <a:pt x="25" y="1"/>
                      </a:lnTo>
                      <a:lnTo>
                        <a:pt x="22" y="1"/>
                      </a:lnTo>
                      <a:lnTo>
                        <a:pt x="18" y="2"/>
                      </a:lnTo>
                      <a:lnTo>
                        <a:pt x="15" y="3"/>
                      </a:lnTo>
                      <a:lnTo>
                        <a:pt x="11" y="4"/>
                      </a:lnTo>
                      <a:lnTo>
                        <a:pt x="7" y="5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3" y="7"/>
                      </a:lnTo>
                      <a:lnTo>
                        <a:pt x="7" y="8"/>
                      </a:lnTo>
                      <a:lnTo>
                        <a:pt x="12" y="8"/>
                      </a:lnTo>
                      <a:lnTo>
                        <a:pt x="16" y="7"/>
                      </a:lnTo>
                      <a:lnTo>
                        <a:pt x="20" y="6"/>
                      </a:lnTo>
                      <a:lnTo>
                        <a:pt x="23" y="4"/>
                      </a:lnTo>
                      <a:lnTo>
                        <a:pt x="27" y="2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38" name="Freeform 168"/>
                <p:cNvSpPr>
                  <a:spLocks/>
                </p:cNvSpPr>
                <p:nvPr/>
              </p:nvSpPr>
              <p:spPr bwMode="auto">
                <a:xfrm>
                  <a:off x="2943" y="2978"/>
                  <a:ext cx="13" cy="6"/>
                </a:xfrm>
                <a:custGeom>
                  <a:avLst/>
                  <a:gdLst>
                    <a:gd name="T0" fmla="*/ 0 w 17"/>
                    <a:gd name="T1" fmla="*/ 0 h 9"/>
                    <a:gd name="T2" fmla="*/ 2 w 17"/>
                    <a:gd name="T3" fmla="*/ 1 h 9"/>
                    <a:gd name="T4" fmla="*/ 3 w 17"/>
                    <a:gd name="T5" fmla="*/ 1 h 9"/>
                    <a:gd name="T6" fmla="*/ 4 w 17"/>
                    <a:gd name="T7" fmla="*/ 1 h 9"/>
                    <a:gd name="T8" fmla="*/ 5 w 17"/>
                    <a:gd name="T9" fmla="*/ 1 h 9"/>
                    <a:gd name="T10" fmla="*/ 6 w 17"/>
                    <a:gd name="T11" fmla="*/ 1 h 9"/>
                    <a:gd name="T12" fmla="*/ 7 w 17"/>
                    <a:gd name="T13" fmla="*/ 1 h 9"/>
                    <a:gd name="T14" fmla="*/ 8 w 17"/>
                    <a:gd name="T15" fmla="*/ 2 h 9"/>
                    <a:gd name="T16" fmla="*/ 8 w 17"/>
                    <a:gd name="T17" fmla="*/ 2 h 9"/>
                    <a:gd name="T18" fmla="*/ 9 w 17"/>
                    <a:gd name="T19" fmla="*/ 3 h 9"/>
                    <a:gd name="T20" fmla="*/ 8 w 17"/>
                    <a:gd name="T21" fmla="*/ 3 h 9"/>
                    <a:gd name="T22" fmla="*/ 7 w 17"/>
                    <a:gd name="T23" fmla="*/ 3 h 9"/>
                    <a:gd name="T24" fmla="*/ 5 w 17"/>
                    <a:gd name="T25" fmla="*/ 3 h 9"/>
                    <a:gd name="T26" fmla="*/ 5 w 17"/>
                    <a:gd name="T27" fmla="*/ 3 h 9"/>
                    <a:gd name="T28" fmla="*/ 4 w 17"/>
                    <a:gd name="T29" fmla="*/ 3 h 9"/>
                    <a:gd name="T30" fmla="*/ 3 w 17"/>
                    <a:gd name="T31" fmla="*/ 3 h 9"/>
                    <a:gd name="T32" fmla="*/ 2 w 17"/>
                    <a:gd name="T33" fmla="*/ 2 h 9"/>
                    <a:gd name="T34" fmla="*/ 2 w 17"/>
                    <a:gd name="T35" fmla="*/ 2 h 9"/>
                    <a:gd name="T36" fmla="*/ 2 w 17"/>
                    <a:gd name="T37" fmla="*/ 1 h 9"/>
                    <a:gd name="T38" fmla="*/ 1 w 17"/>
                    <a:gd name="T39" fmla="*/ 1 h 9"/>
                    <a:gd name="T40" fmla="*/ 0 w 17"/>
                    <a:gd name="T41" fmla="*/ 0 h 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"/>
                    <a:gd name="T64" fmla="*/ 0 h 9"/>
                    <a:gd name="T65" fmla="*/ 17 w 17"/>
                    <a:gd name="T66" fmla="*/ 9 h 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" h="9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5" y="1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11" y="3"/>
                      </a:lnTo>
                      <a:lnTo>
                        <a:pt x="12" y="3"/>
                      </a:lnTo>
                      <a:lnTo>
                        <a:pt x="14" y="4"/>
                      </a:lnTo>
                      <a:lnTo>
                        <a:pt x="15" y="4"/>
                      </a:lnTo>
                      <a:lnTo>
                        <a:pt x="16" y="6"/>
                      </a:lnTo>
                      <a:lnTo>
                        <a:pt x="15" y="7"/>
                      </a:lnTo>
                      <a:lnTo>
                        <a:pt x="12" y="8"/>
                      </a:lnTo>
                      <a:lnTo>
                        <a:pt x="9" y="8"/>
                      </a:lnTo>
                      <a:lnTo>
                        <a:pt x="8" y="7"/>
                      </a:lnTo>
                      <a:lnTo>
                        <a:pt x="6" y="7"/>
                      </a:lnTo>
                      <a:lnTo>
                        <a:pt x="5" y="6"/>
                      </a:lnTo>
                      <a:lnTo>
                        <a:pt x="4" y="5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1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39" name="Freeform 169"/>
                <p:cNvSpPr>
                  <a:spLocks/>
                </p:cNvSpPr>
                <p:nvPr/>
              </p:nvSpPr>
              <p:spPr bwMode="auto">
                <a:xfrm>
                  <a:off x="2708" y="3040"/>
                  <a:ext cx="11" cy="4"/>
                </a:xfrm>
                <a:custGeom>
                  <a:avLst/>
                  <a:gdLst>
                    <a:gd name="T0" fmla="*/ 3 w 13"/>
                    <a:gd name="T1" fmla="*/ 1 h 6"/>
                    <a:gd name="T2" fmla="*/ 2 w 13"/>
                    <a:gd name="T3" fmla="*/ 1 h 6"/>
                    <a:gd name="T4" fmla="*/ 1 w 13"/>
                    <a:gd name="T5" fmla="*/ 1 h 6"/>
                    <a:gd name="T6" fmla="*/ 0 w 13"/>
                    <a:gd name="T7" fmla="*/ 1 h 6"/>
                    <a:gd name="T8" fmla="*/ 0 w 13"/>
                    <a:gd name="T9" fmla="*/ 2 h 6"/>
                    <a:gd name="T10" fmla="*/ 1 w 13"/>
                    <a:gd name="T11" fmla="*/ 2 h 6"/>
                    <a:gd name="T12" fmla="*/ 3 w 13"/>
                    <a:gd name="T13" fmla="*/ 2 h 6"/>
                    <a:gd name="T14" fmla="*/ 3 w 13"/>
                    <a:gd name="T15" fmla="*/ 2 h 6"/>
                    <a:gd name="T16" fmla="*/ 4 w 13"/>
                    <a:gd name="T17" fmla="*/ 2 h 6"/>
                    <a:gd name="T18" fmla="*/ 6 w 13"/>
                    <a:gd name="T19" fmla="*/ 2 h 6"/>
                    <a:gd name="T20" fmla="*/ 7 w 13"/>
                    <a:gd name="T21" fmla="*/ 2 h 6"/>
                    <a:gd name="T22" fmla="*/ 8 w 13"/>
                    <a:gd name="T23" fmla="*/ 2 h 6"/>
                    <a:gd name="T24" fmla="*/ 8 w 13"/>
                    <a:gd name="T25" fmla="*/ 1 h 6"/>
                    <a:gd name="T26" fmla="*/ 8 w 13"/>
                    <a:gd name="T27" fmla="*/ 1 h 6"/>
                    <a:gd name="T28" fmla="*/ 8 w 13"/>
                    <a:gd name="T29" fmla="*/ 1 h 6"/>
                    <a:gd name="T30" fmla="*/ 8 w 13"/>
                    <a:gd name="T31" fmla="*/ 0 h 6"/>
                    <a:gd name="T32" fmla="*/ 8 w 13"/>
                    <a:gd name="T33" fmla="*/ 1 h 6"/>
                    <a:gd name="T34" fmla="*/ 7 w 13"/>
                    <a:gd name="T35" fmla="*/ 1 h 6"/>
                    <a:gd name="T36" fmla="*/ 6 w 13"/>
                    <a:gd name="T37" fmla="*/ 0 h 6"/>
                    <a:gd name="T38" fmla="*/ 5 w 13"/>
                    <a:gd name="T39" fmla="*/ 0 h 6"/>
                    <a:gd name="T40" fmla="*/ 4 w 13"/>
                    <a:gd name="T41" fmla="*/ 0 h 6"/>
                    <a:gd name="T42" fmla="*/ 3 w 13"/>
                    <a:gd name="T43" fmla="*/ 0 h 6"/>
                    <a:gd name="T44" fmla="*/ 3 w 13"/>
                    <a:gd name="T45" fmla="*/ 1 h 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3"/>
                    <a:gd name="T70" fmla="*/ 0 h 6"/>
                    <a:gd name="T71" fmla="*/ 13 w 13"/>
                    <a:gd name="T72" fmla="*/ 6 h 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3" h="6">
                      <a:moveTo>
                        <a:pt x="3" y="1"/>
                      </a:move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6" y="5"/>
                      </a:lnTo>
                      <a:lnTo>
                        <a:pt x="8" y="4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11" y="1"/>
                      </a:lnTo>
                      <a:lnTo>
                        <a:pt x="9" y="1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40" name="Freeform 170"/>
                <p:cNvSpPr>
                  <a:spLocks/>
                </p:cNvSpPr>
                <p:nvPr/>
              </p:nvSpPr>
              <p:spPr bwMode="auto">
                <a:xfrm>
                  <a:off x="2652" y="2339"/>
                  <a:ext cx="7" cy="11"/>
                </a:xfrm>
                <a:custGeom>
                  <a:avLst/>
                  <a:gdLst>
                    <a:gd name="T0" fmla="*/ 5 w 9"/>
                    <a:gd name="T1" fmla="*/ 3 h 16"/>
                    <a:gd name="T2" fmla="*/ 5 w 9"/>
                    <a:gd name="T3" fmla="*/ 2 h 16"/>
                    <a:gd name="T4" fmla="*/ 5 w 9"/>
                    <a:gd name="T5" fmla="*/ 2 h 16"/>
                    <a:gd name="T6" fmla="*/ 4 w 9"/>
                    <a:gd name="T7" fmla="*/ 1 h 16"/>
                    <a:gd name="T8" fmla="*/ 4 w 9"/>
                    <a:gd name="T9" fmla="*/ 1 h 16"/>
                    <a:gd name="T10" fmla="*/ 2 w 9"/>
                    <a:gd name="T11" fmla="*/ 1 h 16"/>
                    <a:gd name="T12" fmla="*/ 2 w 9"/>
                    <a:gd name="T13" fmla="*/ 1 h 16"/>
                    <a:gd name="T14" fmla="*/ 1 w 9"/>
                    <a:gd name="T15" fmla="*/ 0 h 16"/>
                    <a:gd name="T16" fmla="*/ 0 w 9"/>
                    <a:gd name="T17" fmla="*/ 1 h 16"/>
                    <a:gd name="T18" fmla="*/ 2 w 9"/>
                    <a:gd name="T19" fmla="*/ 1 h 16"/>
                    <a:gd name="T20" fmla="*/ 2 w 9"/>
                    <a:gd name="T21" fmla="*/ 2 h 16"/>
                    <a:gd name="T22" fmla="*/ 2 w 9"/>
                    <a:gd name="T23" fmla="*/ 2 h 16"/>
                    <a:gd name="T24" fmla="*/ 2 w 9"/>
                    <a:gd name="T25" fmla="*/ 3 h 16"/>
                    <a:gd name="T26" fmla="*/ 2 w 9"/>
                    <a:gd name="T27" fmla="*/ 4 h 16"/>
                    <a:gd name="T28" fmla="*/ 2 w 9"/>
                    <a:gd name="T29" fmla="*/ 6 h 16"/>
                    <a:gd name="T30" fmla="*/ 2 w 9"/>
                    <a:gd name="T31" fmla="*/ 6 h 16"/>
                    <a:gd name="T32" fmla="*/ 2 w 9"/>
                    <a:gd name="T33" fmla="*/ 7 h 16"/>
                    <a:gd name="T34" fmla="*/ 4 w 9"/>
                    <a:gd name="T35" fmla="*/ 7 h 16"/>
                    <a:gd name="T36" fmla="*/ 4 w 9"/>
                    <a:gd name="T37" fmla="*/ 6 h 16"/>
                    <a:gd name="T38" fmla="*/ 5 w 9"/>
                    <a:gd name="T39" fmla="*/ 4 h 16"/>
                    <a:gd name="T40" fmla="*/ 5 w 9"/>
                    <a:gd name="T41" fmla="*/ 3 h 1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"/>
                    <a:gd name="T64" fmla="*/ 0 h 16"/>
                    <a:gd name="T65" fmla="*/ 9 w 9"/>
                    <a:gd name="T66" fmla="*/ 16 h 1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" h="16">
                      <a:moveTo>
                        <a:pt x="8" y="6"/>
                      </a:moveTo>
                      <a:lnTo>
                        <a:pt x="8" y="5"/>
                      </a:lnTo>
                      <a:lnTo>
                        <a:pt x="8" y="4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2" y="2"/>
                      </a:lnTo>
                      <a:lnTo>
                        <a:pt x="3" y="4"/>
                      </a:lnTo>
                      <a:lnTo>
                        <a:pt x="4" y="5"/>
                      </a:lnTo>
                      <a:lnTo>
                        <a:pt x="4" y="6"/>
                      </a:lnTo>
                      <a:lnTo>
                        <a:pt x="4" y="9"/>
                      </a:lnTo>
                      <a:lnTo>
                        <a:pt x="4" y="11"/>
                      </a:lnTo>
                      <a:lnTo>
                        <a:pt x="4" y="13"/>
                      </a:lnTo>
                      <a:lnTo>
                        <a:pt x="3" y="15"/>
                      </a:lnTo>
                      <a:lnTo>
                        <a:pt x="6" y="14"/>
                      </a:lnTo>
                      <a:lnTo>
                        <a:pt x="7" y="11"/>
                      </a:lnTo>
                      <a:lnTo>
                        <a:pt x="8" y="9"/>
                      </a:lnTo>
                      <a:lnTo>
                        <a:pt x="8" y="6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41" name="Freeform 171"/>
                <p:cNvSpPr>
                  <a:spLocks/>
                </p:cNvSpPr>
                <p:nvPr/>
              </p:nvSpPr>
              <p:spPr bwMode="auto">
                <a:xfrm>
                  <a:off x="2732" y="2324"/>
                  <a:ext cx="7" cy="8"/>
                </a:xfrm>
                <a:custGeom>
                  <a:avLst/>
                  <a:gdLst>
                    <a:gd name="T0" fmla="*/ 2 w 9"/>
                    <a:gd name="T1" fmla="*/ 1 h 11"/>
                    <a:gd name="T2" fmla="*/ 2 w 9"/>
                    <a:gd name="T3" fmla="*/ 1 h 11"/>
                    <a:gd name="T4" fmla="*/ 2 w 9"/>
                    <a:gd name="T5" fmla="*/ 1 h 11"/>
                    <a:gd name="T6" fmla="*/ 2 w 9"/>
                    <a:gd name="T7" fmla="*/ 2 h 11"/>
                    <a:gd name="T8" fmla="*/ 1 w 9"/>
                    <a:gd name="T9" fmla="*/ 2 h 11"/>
                    <a:gd name="T10" fmla="*/ 1 w 9"/>
                    <a:gd name="T11" fmla="*/ 3 h 11"/>
                    <a:gd name="T12" fmla="*/ 0 w 9"/>
                    <a:gd name="T13" fmla="*/ 4 h 11"/>
                    <a:gd name="T14" fmla="*/ 1 w 9"/>
                    <a:gd name="T15" fmla="*/ 4 h 11"/>
                    <a:gd name="T16" fmla="*/ 1 w 9"/>
                    <a:gd name="T17" fmla="*/ 5 h 11"/>
                    <a:gd name="T18" fmla="*/ 2 w 9"/>
                    <a:gd name="T19" fmla="*/ 5 h 11"/>
                    <a:gd name="T20" fmla="*/ 2 w 9"/>
                    <a:gd name="T21" fmla="*/ 5 h 11"/>
                    <a:gd name="T22" fmla="*/ 3 w 9"/>
                    <a:gd name="T23" fmla="*/ 5 h 11"/>
                    <a:gd name="T24" fmla="*/ 4 w 9"/>
                    <a:gd name="T25" fmla="*/ 5 h 11"/>
                    <a:gd name="T26" fmla="*/ 4 w 9"/>
                    <a:gd name="T27" fmla="*/ 4 h 11"/>
                    <a:gd name="T28" fmla="*/ 4 w 9"/>
                    <a:gd name="T29" fmla="*/ 4 h 11"/>
                    <a:gd name="T30" fmla="*/ 4 w 9"/>
                    <a:gd name="T31" fmla="*/ 3 h 11"/>
                    <a:gd name="T32" fmla="*/ 5 w 9"/>
                    <a:gd name="T33" fmla="*/ 2 h 11"/>
                    <a:gd name="T34" fmla="*/ 5 w 9"/>
                    <a:gd name="T35" fmla="*/ 1 h 11"/>
                    <a:gd name="T36" fmla="*/ 5 w 9"/>
                    <a:gd name="T37" fmla="*/ 1 h 11"/>
                    <a:gd name="T38" fmla="*/ 4 w 9"/>
                    <a:gd name="T39" fmla="*/ 1 h 11"/>
                    <a:gd name="T40" fmla="*/ 4 w 9"/>
                    <a:gd name="T41" fmla="*/ 0 h 11"/>
                    <a:gd name="T42" fmla="*/ 3 w 9"/>
                    <a:gd name="T43" fmla="*/ 1 h 11"/>
                    <a:gd name="T44" fmla="*/ 2 w 9"/>
                    <a:gd name="T45" fmla="*/ 1 h 1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9"/>
                    <a:gd name="T70" fmla="*/ 0 h 11"/>
                    <a:gd name="T71" fmla="*/ 9 w 9"/>
                    <a:gd name="T72" fmla="*/ 11 h 1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9" h="11">
                      <a:moveTo>
                        <a:pt x="4" y="1"/>
                      </a:move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5" y="10"/>
                      </a:lnTo>
                      <a:lnTo>
                        <a:pt x="6" y="9"/>
                      </a:lnTo>
                      <a:lnTo>
                        <a:pt x="6" y="8"/>
                      </a:lnTo>
                      <a:lnTo>
                        <a:pt x="7" y="7"/>
                      </a:lnTo>
                      <a:lnTo>
                        <a:pt x="7" y="6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4" y="1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42" name="Freeform 172"/>
                <p:cNvSpPr>
                  <a:spLocks/>
                </p:cNvSpPr>
                <p:nvPr/>
              </p:nvSpPr>
              <p:spPr bwMode="auto">
                <a:xfrm>
                  <a:off x="2752" y="2331"/>
                  <a:ext cx="6" cy="13"/>
                </a:xfrm>
                <a:custGeom>
                  <a:avLst/>
                  <a:gdLst>
                    <a:gd name="T0" fmla="*/ 3 w 6"/>
                    <a:gd name="T1" fmla="*/ 0 h 18"/>
                    <a:gd name="T2" fmla="*/ 1 w 6"/>
                    <a:gd name="T3" fmla="*/ 1 h 18"/>
                    <a:gd name="T4" fmla="*/ 0 w 6"/>
                    <a:gd name="T5" fmla="*/ 2 h 18"/>
                    <a:gd name="T6" fmla="*/ 0 w 6"/>
                    <a:gd name="T7" fmla="*/ 4 h 18"/>
                    <a:gd name="T8" fmla="*/ 0 w 6"/>
                    <a:gd name="T9" fmla="*/ 5 h 18"/>
                    <a:gd name="T10" fmla="*/ 0 w 6"/>
                    <a:gd name="T11" fmla="*/ 7 h 18"/>
                    <a:gd name="T12" fmla="*/ 1 w 6"/>
                    <a:gd name="T13" fmla="*/ 7 h 18"/>
                    <a:gd name="T14" fmla="*/ 2 w 6"/>
                    <a:gd name="T15" fmla="*/ 9 h 18"/>
                    <a:gd name="T16" fmla="*/ 4 w 6"/>
                    <a:gd name="T17" fmla="*/ 9 h 18"/>
                    <a:gd name="T18" fmla="*/ 4 w 6"/>
                    <a:gd name="T19" fmla="*/ 8 h 18"/>
                    <a:gd name="T20" fmla="*/ 5 w 6"/>
                    <a:gd name="T21" fmla="*/ 7 h 18"/>
                    <a:gd name="T22" fmla="*/ 5 w 6"/>
                    <a:gd name="T23" fmla="*/ 6 h 18"/>
                    <a:gd name="T24" fmla="*/ 5 w 6"/>
                    <a:gd name="T25" fmla="*/ 5 h 18"/>
                    <a:gd name="T26" fmla="*/ 5 w 6"/>
                    <a:gd name="T27" fmla="*/ 4 h 18"/>
                    <a:gd name="T28" fmla="*/ 4 w 6"/>
                    <a:gd name="T29" fmla="*/ 4 h 18"/>
                    <a:gd name="T30" fmla="*/ 3 w 6"/>
                    <a:gd name="T31" fmla="*/ 3 h 18"/>
                    <a:gd name="T32" fmla="*/ 3 w 6"/>
                    <a:gd name="T33" fmla="*/ 2 h 18"/>
                    <a:gd name="T34" fmla="*/ 3 w 6"/>
                    <a:gd name="T35" fmla="*/ 1 h 18"/>
                    <a:gd name="T36" fmla="*/ 3 w 6"/>
                    <a:gd name="T37" fmla="*/ 1 h 18"/>
                    <a:gd name="T38" fmla="*/ 3 w 6"/>
                    <a:gd name="T39" fmla="*/ 0 h 1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6"/>
                    <a:gd name="T61" fmla="*/ 0 h 18"/>
                    <a:gd name="T62" fmla="*/ 6 w 6"/>
                    <a:gd name="T63" fmla="*/ 18 h 1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6" h="18">
                      <a:moveTo>
                        <a:pt x="3" y="0"/>
                      </a:move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14"/>
                      </a:lnTo>
                      <a:lnTo>
                        <a:pt x="2" y="16"/>
                      </a:lnTo>
                      <a:lnTo>
                        <a:pt x="4" y="17"/>
                      </a:lnTo>
                      <a:lnTo>
                        <a:pt x="4" y="15"/>
                      </a:lnTo>
                      <a:lnTo>
                        <a:pt x="5" y="13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4" y="7"/>
                      </a:lnTo>
                      <a:lnTo>
                        <a:pt x="3" y="6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43" name="Freeform 173"/>
                <p:cNvSpPr>
                  <a:spLocks/>
                </p:cNvSpPr>
                <p:nvPr/>
              </p:nvSpPr>
              <p:spPr bwMode="auto">
                <a:xfrm>
                  <a:off x="2868" y="2401"/>
                  <a:ext cx="12" cy="9"/>
                </a:xfrm>
                <a:custGeom>
                  <a:avLst/>
                  <a:gdLst>
                    <a:gd name="T0" fmla="*/ 2 w 16"/>
                    <a:gd name="T1" fmla="*/ 4 h 13"/>
                    <a:gd name="T2" fmla="*/ 2 w 16"/>
                    <a:gd name="T3" fmla="*/ 4 h 13"/>
                    <a:gd name="T4" fmla="*/ 2 w 16"/>
                    <a:gd name="T5" fmla="*/ 4 h 13"/>
                    <a:gd name="T6" fmla="*/ 3 w 16"/>
                    <a:gd name="T7" fmla="*/ 4 h 13"/>
                    <a:gd name="T8" fmla="*/ 3 w 16"/>
                    <a:gd name="T9" fmla="*/ 4 h 13"/>
                    <a:gd name="T10" fmla="*/ 4 w 16"/>
                    <a:gd name="T11" fmla="*/ 4 h 13"/>
                    <a:gd name="T12" fmla="*/ 4 w 16"/>
                    <a:gd name="T13" fmla="*/ 4 h 13"/>
                    <a:gd name="T14" fmla="*/ 4 w 16"/>
                    <a:gd name="T15" fmla="*/ 6 h 13"/>
                    <a:gd name="T16" fmla="*/ 4 w 16"/>
                    <a:gd name="T17" fmla="*/ 6 h 13"/>
                    <a:gd name="T18" fmla="*/ 5 w 16"/>
                    <a:gd name="T19" fmla="*/ 6 h 13"/>
                    <a:gd name="T20" fmla="*/ 6 w 16"/>
                    <a:gd name="T21" fmla="*/ 6 h 13"/>
                    <a:gd name="T22" fmla="*/ 7 w 16"/>
                    <a:gd name="T23" fmla="*/ 6 h 13"/>
                    <a:gd name="T24" fmla="*/ 7 w 16"/>
                    <a:gd name="T25" fmla="*/ 6 h 13"/>
                    <a:gd name="T26" fmla="*/ 8 w 16"/>
                    <a:gd name="T27" fmla="*/ 5 h 13"/>
                    <a:gd name="T28" fmla="*/ 8 w 16"/>
                    <a:gd name="T29" fmla="*/ 4 h 13"/>
                    <a:gd name="T30" fmla="*/ 7 w 16"/>
                    <a:gd name="T31" fmla="*/ 3 h 13"/>
                    <a:gd name="T32" fmla="*/ 7 w 16"/>
                    <a:gd name="T33" fmla="*/ 3 h 13"/>
                    <a:gd name="T34" fmla="*/ 6 w 16"/>
                    <a:gd name="T35" fmla="*/ 2 h 13"/>
                    <a:gd name="T36" fmla="*/ 5 w 16"/>
                    <a:gd name="T37" fmla="*/ 1 h 13"/>
                    <a:gd name="T38" fmla="*/ 5 w 16"/>
                    <a:gd name="T39" fmla="*/ 1 h 13"/>
                    <a:gd name="T40" fmla="*/ 4 w 16"/>
                    <a:gd name="T41" fmla="*/ 0 h 13"/>
                    <a:gd name="T42" fmla="*/ 4 w 16"/>
                    <a:gd name="T43" fmla="*/ 0 h 13"/>
                    <a:gd name="T44" fmla="*/ 3 w 16"/>
                    <a:gd name="T45" fmla="*/ 0 h 13"/>
                    <a:gd name="T46" fmla="*/ 3 w 16"/>
                    <a:gd name="T47" fmla="*/ 0 h 13"/>
                    <a:gd name="T48" fmla="*/ 2 w 16"/>
                    <a:gd name="T49" fmla="*/ 1 h 13"/>
                    <a:gd name="T50" fmla="*/ 2 w 16"/>
                    <a:gd name="T51" fmla="*/ 1 h 13"/>
                    <a:gd name="T52" fmla="*/ 1 w 16"/>
                    <a:gd name="T53" fmla="*/ 1 h 13"/>
                    <a:gd name="T54" fmla="*/ 0 w 16"/>
                    <a:gd name="T55" fmla="*/ 2 h 13"/>
                    <a:gd name="T56" fmla="*/ 2 w 16"/>
                    <a:gd name="T57" fmla="*/ 4 h 1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6"/>
                    <a:gd name="T88" fmla="*/ 0 h 13"/>
                    <a:gd name="T89" fmla="*/ 16 w 16"/>
                    <a:gd name="T90" fmla="*/ 13 h 1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6" h="13">
                      <a:moveTo>
                        <a:pt x="2" y="8"/>
                      </a:move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5" y="8"/>
                      </a:lnTo>
                      <a:lnTo>
                        <a:pt x="6" y="8"/>
                      </a:lnTo>
                      <a:lnTo>
                        <a:pt x="7" y="9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8" y="12"/>
                      </a:lnTo>
                      <a:lnTo>
                        <a:pt x="10" y="12"/>
                      </a:lnTo>
                      <a:lnTo>
                        <a:pt x="11" y="12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5" y="10"/>
                      </a:lnTo>
                      <a:lnTo>
                        <a:pt x="15" y="8"/>
                      </a:lnTo>
                      <a:lnTo>
                        <a:pt x="14" y="7"/>
                      </a:lnTo>
                      <a:lnTo>
                        <a:pt x="13" y="6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2" y="8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44" name="Freeform 174"/>
                <p:cNvSpPr>
                  <a:spLocks/>
                </p:cNvSpPr>
                <p:nvPr/>
              </p:nvSpPr>
              <p:spPr bwMode="auto">
                <a:xfrm>
                  <a:off x="3196" y="3131"/>
                  <a:ext cx="6" cy="8"/>
                </a:xfrm>
                <a:custGeom>
                  <a:avLst/>
                  <a:gdLst>
                    <a:gd name="T0" fmla="*/ 0 w 109"/>
                    <a:gd name="T1" fmla="*/ 0 h 139"/>
                    <a:gd name="T2" fmla="*/ 0 w 109"/>
                    <a:gd name="T3" fmla="*/ 0 h 139"/>
                    <a:gd name="T4" fmla="*/ 0 w 109"/>
                    <a:gd name="T5" fmla="*/ 0 h 139"/>
                    <a:gd name="T6" fmla="*/ 0 w 109"/>
                    <a:gd name="T7" fmla="*/ 0 h 139"/>
                    <a:gd name="T8" fmla="*/ 0 w 109"/>
                    <a:gd name="T9" fmla="*/ 0 h 139"/>
                    <a:gd name="T10" fmla="*/ 0 w 109"/>
                    <a:gd name="T11" fmla="*/ 0 h 139"/>
                    <a:gd name="T12" fmla="*/ 0 w 109"/>
                    <a:gd name="T13" fmla="*/ 0 h 139"/>
                    <a:gd name="T14" fmla="*/ 0 w 109"/>
                    <a:gd name="T15" fmla="*/ 0 h 139"/>
                    <a:gd name="T16" fmla="*/ 0 w 109"/>
                    <a:gd name="T17" fmla="*/ 0 h 139"/>
                    <a:gd name="T18" fmla="*/ 0 w 109"/>
                    <a:gd name="T19" fmla="*/ 0 h 139"/>
                    <a:gd name="T20" fmla="*/ 0 w 109"/>
                    <a:gd name="T21" fmla="*/ 0 h 139"/>
                    <a:gd name="T22" fmla="*/ 0 w 109"/>
                    <a:gd name="T23" fmla="*/ 0 h 139"/>
                    <a:gd name="T24" fmla="*/ 0 w 109"/>
                    <a:gd name="T25" fmla="*/ 0 h 139"/>
                    <a:gd name="T26" fmla="*/ 0 w 109"/>
                    <a:gd name="T27" fmla="*/ 0 h 139"/>
                    <a:gd name="T28" fmla="*/ 0 w 109"/>
                    <a:gd name="T29" fmla="*/ 0 h 139"/>
                    <a:gd name="T30" fmla="*/ 0 w 109"/>
                    <a:gd name="T31" fmla="*/ 0 h 139"/>
                    <a:gd name="T32" fmla="*/ 0 w 109"/>
                    <a:gd name="T33" fmla="*/ 0 h 139"/>
                    <a:gd name="T34" fmla="*/ 0 w 109"/>
                    <a:gd name="T35" fmla="*/ 0 h 139"/>
                    <a:gd name="T36" fmla="*/ 0 w 109"/>
                    <a:gd name="T37" fmla="*/ 0 h 139"/>
                    <a:gd name="T38" fmla="*/ 0 w 109"/>
                    <a:gd name="T39" fmla="*/ 0 h 139"/>
                    <a:gd name="T40" fmla="*/ 0 w 109"/>
                    <a:gd name="T41" fmla="*/ 0 h 13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9"/>
                    <a:gd name="T64" fmla="*/ 0 h 139"/>
                    <a:gd name="T65" fmla="*/ 109 w 109"/>
                    <a:gd name="T66" fmla="*/ 139 h 13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9" h="139">
                      <a:moveTo>
                        <a:pt x="92" y="0"/>
                      </a:moveTo>
                      <a:lnTo>
                        <a:pt x="93" y="0"/>
                      </a:lnTo>
                      <a:lnTo>
                        <a:pt x="77" y="16"/>
                      </a:lnTo>
                      <a:lnTo>
                        <a:pt x="64" y="35"/>
                      </a:lnTo>
                      <a:lnTo>
                        <a:pt x="52" y="57"/>
                      </a:lnTo>
                      <a:lnTo>
                        <a:pt x="42" y="77"/>
                      </a:lnTo>
                      <a:lnTo>
                        <a:pt x="32" y="95"/>
                      </a:lnTo>
                      <a:lnTo>
                        <a:pt x="23" y="107"/>
                      </a:lnTo>
                      <a:lnTo>
                        <a:pt x="16" y="112"/>
                      </a:lnTo>
                      <a:lnTo>
                        <a:pt x="8" y="111"/>
                      </a:lnTo>
                      <a:lnTo>
                        <a:pt x="0" y="138"/>
                      </a:lnTo>
                      <a:lnTo>
                        <a:pt x="23" y="139"/>
                      </a:lnTo>
                      <a:lnTo>
                        <a:pt x="41" y="125"/>
                      </a:lnTo>
                      <a:lnTo>
                        <a:pt x="54" y="109"/>
                      </a:lnTo>
                      <a:lnTo>
                        <a:pt x="66" y="89"/>
                      </a:lnTo>
                      <a:lnTo>
                        <a:pt x="76" y="69"/>
                      </a:lnTo>
                      <a:lnTo>
                        <a:pt x="86" y="49"/>
                      </a:lnTo>
                      <a:lnTo>
                        <a:pt x="97" y="32"/>
                      </a:lnTo>
                      <a:lnTo>
                        <a:pt x="108" y="22"/>
                      </a:lnTo>
                      <a:lnTo>
                        <a:pt x="109" y="22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45" name="Freeform 175"/>
                <p:cNvSpPr>
                  <a:spLocks/>
                </p:cNvSpPr>
                <p:nvPr/>
              </p:nvSpPr>
              <p:spPr bwMode="auto">
                <a:xfrm>
                  <a:off x="3247" y="3102"/>
                  <a:ext cx="8" cy="6"/>
                </a:xfrm>
                <a:custGeom>
                  <a:avLst/>
                  <a:gdLst>
                    <a:gd name="T0" fmla="*/ 0 w 126"/>
                    <a:gd name="T1" fmla="*/ 0 h 98"/>
                    <a:gd name="T2" fmla="*/ 0 w 126"/>
                    <a:gd name="T3" fmla="*/ 0 h 98"/>
                    <a:gd name="T4" fmla="*/ 0 w 126"/>
                    <a:gd name="T5" fmla="*/ 0 h 98"/>
                    <a:gd name="T6" fmla="*/ 0 w 126"/>
                    <a:gd name="T7" fmla="*/ 0 h 98"/>
                    <a:gd name="T8" fmla="*/ 0 w 126"/>
                    <a:gd name="T9" fmla="*/ 0 h 98"/>
                    <a:gd name="T10" fmla="*/ 0 w 126"/>
                    <a:gd name="T11" fmla="*/ 0 h 98"/>
                    <a:gd name="T12" fmla="*/ 0 w 126"/>
                    <a:gd name="T13" fmla="*/ 0 h 98"/>
                    <a:gd name="T14" fmla="*/ 0 w 126"/>
                    <a:gd name="T15" fmla="*/ 0 h 98"/>
                    <a:gd name="T16" fmla="*/ 0 w 126"/>
                    <a:gd name="T17" fmla="*/ 0 h 98"/>
                    <a:gd name="T18" fmla="*/ 0 w 126"/>
                    <a:gd name="T19" fmla="*/ 0 h 98"/>
                    <a:gd name="T20" fmla="*/ 0 w 126"/>
                    <a:gd name="T21" fmla="*/ 0 h 98"/>
                    <a:gd name="T22" fmla="*/ 0 w 126"/>
                    <a:gd name="T23" fmla="*/ 0 h 98"/>
                    <a:gd name="T24" fmla="*/ 0 w 126"/>
                    <a:gd name="T25" fmla="*/ 0 h 98"/>
                    <a:gd name="T26" fmla="*/ 0 w 126"/>
                    <a:gd name="T27" fmla="*/ 0 h 98"/>
                    <a:gd name="T28" fmla="*/ 0 w 126"/>
                    <a:gd name="T29" fmla="*/ 0 h 98"/>
                    <a:gd name="T30" fmla="*/ 0 w 126"/>
                    <a:gd name="T31" fmla="*/ 0 h 98"/>
                    <a:gd name="T32" fmla="*/ 0 w 126"/>
                    <a:gd name="T33" fmla="*/ 0 h 98"/>
                    <a:gd name="T34" fmla="*/ 0 w 126"/>
                    <a:gd name="T35" fmla="*/ 0 h 98"/>
                    <a:gd name="T36" fmla="*/ 1 w 126"/>
                    <a:gd name="T37" fmla="*/ 0 h 98"/>
                    <a:gd name="T38" fmla="*/ 1 w 126"/>
                    <a:gd name="T39" fmla="*/ 0 h 98"/>
                    <a:gd name="T40" fmla="*/ 0 w 126"/>
                    <a:gd name="T41" fmla="*/ 0 h 9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26"/>
                    <a:gd name="T64" fmla="*/ 0 h 98"/>
                    <a:gd name="T65" fmla="*/ 126 w 126"/>
                    <a:gd name="T66" fmla="*/ 98 h 9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26" h="98">
                      <a:moveTo>
                        <a:pt x="108" y="0"/>
                      </a:moveTo>
                      <a:lnTo>
                        <a:pt x="108" y="0"/>
                      </a:lnTo>
                      <a:lnTo>
                        <a:pt x="97" y="9"/>
                      </a:lnTo>
                      <a:lnTo>
                        <a:pt x="85" y="18"/>
                      </a:lnTo>
                      <a:lnTo>
                        <a:pt x="71" y="27"/>
                      </a:lnTo>
                      <a:lnTo>
                        <a:pt x="56" y="35"/>
                      </a:lnTo>
                      <a:lnTo>
                        <a:pt x="42" y="44"/>
                      </a:lnTo>
                      <a:lnTo>
                        <a:pt x="27" y="54"/>
                      </a:lnTo>
                      <a:lnTo>
                        <a:pt x="13" y="66"/>
                      </a:lnTo>
                      <a:lnTo>
                        <a:pt x="0" y="81"/>
                      </a:lnTo>
                      <a:lnTo>
                        <a:pt x="20" y="98"/>
                      </a:lnTo>
                      <a:lnTo>
                        <a:pt x="31" y="86"/>
                      </a:lnTo>
                      <a:lnTo>
                        <a:pt x="43" y="76"/>
                      </a:lnTo>
                      <a:lnTo>
                        <a:pt x="56" y="66"/>
                      </a:lnTo>
                      <a:lnTo>
                        <a:pt x="71" y="57"/>
                      </a:lnTo>
                      <a:lnTo>
                        <a:pt x="85" y="49"/>
                      </a:lnTo>
                      <a:lnTo>
                        <a:pt x="99" y="40"/>
                      </a:lnTo>
                      <a:lnTo>
                        <a:pt x="113" y="32"/>
                      </a:lnTo>
                      <a:lnTo>
                        <a:pt x="126" y="21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46" name="Freeform 176"/>
                <p:cNvSpPr>
                  <a:spLocks/>
                </p:cNvSpPr>
                <p:nvPr/>
              </p:nvSpPr>
              <p:spPr bwMode="auto">
                <a:xfrm>
                  <a:off x="3284" y="3059"/>
                  <a:ext cx="6" cy="6"/>
                </a:xfrm>
                <a:custGeom>
                  <a:avLst/>
                  <a:gdLst>
                    <a:gd name="T0" fmla="*/ 0 w 87"/>
                    <a:gd name="T1" fmla="*/ 0 h 108"/>
                    <a:gd name="T2" fmla="*/ 0 w 87"/>
                    <a:gd name="T3" fmla="*/ 0 h 108"/>
                    <a:gd name="T4" fmla="*/ 0 w 87"/>
                    <a:gd name="T5" fmla="*/ 0 h 108"/>
                    <a:gd name="T6" fmla="*/ 0 w 87"/>
                    <a:gd name="T7" fmla="*/ 0 h 108"/>
                    <a:gd name="T8" fmla="*/ 0 w 87"/>
                    <a:gd name="T9" fmla="*/ 0 h 108"/>
                    <a:gd name="T10" fmla="*/ 0 w 87"/>
                    <a:gd name="T11" fmla="*/ 0 h 108"/>
                    <a:gd name="T12" fmla="*/ 0 w 87"/>
                    <a:gd name="T13" fmla="*/ 0 h 108"/>
                    <a:gd name="T14" fmla="*/ 0 w 87"/>
                    <a:gd name="T15" fmla="*/ 0 h 108"/>
                    <a:gd name="T16" fmla="*/ 0 w 87"/>
                    <a:gd name="T17" fmla="*/ 0 h 108"/>
                    <a:gd name="T18" fmla="*/ 0 w 87"/>
                    <a:gd name="T19" fmla="*/ 0 h 108"/>
                    <a:gd name="T20" fmla="*/ 0 w 87"/>
                    <a:gd name="T21" fmla="*/ 0 h 108"/>
                    <a:gd name="T22" fmla="*/ 0 w 87"/>
                    <a:gd name="T23" fmla="*/ 0 h 108"/>
                    <a:gd name="T24" fmla="*/ 0 w 87"/>
                    <a:gd name="T25" fmla="*/ 0 h 108"/>
                    <a:gd name="T26" fmla="*/ 0 w 87"/>
                    <a:gd name="T27" fmla="*/ 0 h 108"/>
                    <a:gd name="T28" fmla="*/ 0 w 87"/>
                    <a:gd name="T29" fmla="*/ 0 h 108"/>
                    <a:gd name="T30" fmla="*/ 0 w 87"/>
                    <a:gd name="T31" fmla="*/ 0 h 108"/>
                    <a:gd name="T32" fmla="*/ 0 w 87"/>
                    <a:gd name="T33" fmla="*/ 0 h 108"/>
                    <a:gd name="T34" fmla="*/ 0 w 87"/>
                    <a:gd name="T35" fmla="*/ 0 h 108"/>
                    <a:gd name="T36" fmla="*/ 0 w 87"/>
                    <a:gd name="T37" fmla="*/ 0 h 108"/>
                    <a:gd name="T38" fmla="*/ 0 w 87"/>
                    <a:gd name="T39" fmla="*/ 0 h 108"/>
                    <a:gd name="T40" fmla="*/ 0 w 87"/>
                    <a:gd name="T41" fmla="*/ 0 h 10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7"/>
                    <a:gd name="T64" fmla="*/ 0 h 108"/>
                    <a:gd name="T65" fmla="*/ 87 w 87"/>
                    <a:gd name="T66" fmla="*/ 108 h 10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7" h="108">
                      <a:moveTo>
                        <a:pt x="71" y="0"/>
                      </a:moveTo>
                      <a:lnTo>
                        <a:pt x="71" y="1"/>
                      </a:lnTo>
                      <a:lnTo>
                        <a:pt x="58" y="12"/>
                      </a:lnTo>
                      <a:lnTo>
                        <a:pt x="45" y="22"/>
                      </a:lnTo>
                      <a:lnTo>
                        <a:pt x="33" y="33"/>
                      </a:lnTo>
                      <a:lnTo>
                        <a:pt x="22" y="45"/>
                      </a:lnTo>
                      <a:lnTo>
                        <a:pt x="13" y="57"/>
                      </a:lnTo>
                      <a:lnTo>
                        <a:pt x="6" y="73"/>
                      </a:lnTo>
                      <a:lnTo>
                        <a:pt x="2" y="90"/>
                      </a:lnTo>
                      <a:lnTo>
                        <a:pt x="0" y="108"/>
                      </a:lnTo>
                      <a:lnTo>
                        <a:pt x="27" y="108"/>
                      </a:lnTo>
                      <a:lnTo>
                        <a:pt x="29" y="94"/>
                      </a:lnTo>
                      <a:lnTo>
                        <a:pt x="33" y="81"/>
                      </a:lnTo>
                      <a:lnTo>
                        <a:pt x="38" y="71"/>
                      </a:lnTo>
                      <a:lnTo>
                        <a:pt x="45" y="61"/>
                      </a:lnTo>
                      <a:lnTo>
                        <a:pt x="53" y="51"/>
                      </a:lnTo>
                      <a:lnTo>
                        <a:pt x="63" y="42"/>
                      </a:lnTo>
                      <a:lnTo>
                        <a:pt x="74" y="32"/>
                      </a:lnTo>
                      <a:lnTo>
                        <a:pt x="87" y="22"/>
                      </a:lnTo>
                      <a:lnTo>
                        <a:pt x="87" y="23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47" name="Freeform 177"/>
                <p:cNvSpPr>
                  <a:spLocks/>
                </p:cNvSpPr>
                <p:nvPr/>
              </p:nvSpPr>
              <p:spPr bwMode="auto">
                <a:xfrm>
                  <a:off x="3317" y="3049"/>
                  <a:ext cx="7" cy="4"/>
                </a:xfrm>
                <a:custGeom>
                  <a:avLst/>
                  <a:gdLst>
                    <a:gd name="T0" fmla="*/ 0 w 125"/>
                    <a:gd name="T1" fmla="*/ 0 h 85"/>
                    <a:gd name="T2" fmla="*/ 0 w 125"/>
                    <a:gd name="T3" fmla="*/ 0 h 85"/>
                    <a:gd name="T4" fmla="*/ 0 w 125"/>
                    <a:gd name="T5" fmla="*/ 0 h 85"/>
                    <a:gd name="T6" fmla="*/ 0 w 125"/>
                    <a:gd name="T7" fmla="*/ 0 h 85"/>
                    <a:gd name="T8" fmla="*/ 0 w 125"/>
                    <a:gd name="T9" fmla="*/ 0 h 85"/>
                    <a:gd name="T10" fmla="*/ 0 w 125"/>
                    <a:gd name="T11" fmla="*/ 0 h 85"/>
                    <a:gd name="T12" fmla="*/ 0 w 125"/>
                    <a:gd name="T13" fmla="*/ 0 h 85"/>
                    <a:gd name="T14" fmla="*/ 0 w 125"/>
                    <a:gd name="T15" fmla="*/ 0 h 85"/>
                    <a:gd name="T16" fmla="*/ 0 w 125"/>
                    <a:gd name="T17" fmla="*/ 0 h 85"/>
                    <a:gd name="T18" fmla="*/ 0 w 125"/>
                    <a:gd name="T19" fmla="*/ 0 h 85"/>
                    <a:gd name="T20" fmla="*/ 0 w 125"/>
                    <a:gd name="T21" fmla="*/ 0 h 85"/>
                    <a:gd name="T22" fmla="*/ 0 w 125"/>
                    <a:gd name="T23" fmla="*/ 0 h 85"/>
                    <a:gd name="T24" fmla="*/ 0 w 125"/>
                    <a:gd name="T25" fmla="*/ 0 h 85"/>
                    <a:gd name="T26" fmla="*/ 0 w 125"/>
                    <a:gd name="T27" fmla="*/ 0 h 85"/>
                    <a:gd name="T28" fmla="*/ 0 w 125"/>
                    <a:gd name="T29" fmla="*/ 0 h 85"/>
                    <a:gd name="T30" fmla="*/ 0 w 125"/>
                    <a:gd name="T31" fmla="*/ 0 h 85"/>
                    <a:gd name="T32" fmla="*/ 0 w 125"/>
                    <a:gd name="T33" fmla="*/ 0 h 85"/>
                    <a:gd name="T34" fmla="*/ 0 w 125"/>
                    <a:gd name="T35" fmla="*/ 0 h 85"/>
                    <a:gd name="T36" fmla="*/ 0 w 125"/>
                    <a:gd name="T37" fmla="*/ 0 h 85"/>
                    <a:gd name="T38" fmla="*/ 0 w 125"/>
                    <a:gd name="T39" fmla="*/ 0 h 85"/>
                    <a:gd name="T40" fmla="*/ 0 w 125"/>
                    <a:gd name="T41" fmla="*/ 0 h 8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25"/>
                    <a:gd name="T64" fmla="*/ 0 h 85"/>
                    <a:gd name="T65" fmla="*/ 125 w 125"/>
                    <a:gd name="T66" fmla="*/ 85 h 8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25" h="85">
                      <a:moveTo>
                        <a:pt x="125" y="59"/>
                      </a:moveTo>
                      <a:lnTo>
                        <a:pt x="125" y="59"/>
                      </a:lnTo>
                      <a:lnTo>
                        <a:pt x="111" y="54"/>
                      </a:lnTo>
                      <a:lnTo>
                        <a:pt x="97" y="49"/>
                      </a:lnTo>
                      <a:lnTo>
                        <a:pt x="84" y="42"/>
                      </a:lnTo>
                      <a:lnTo>
                        <a:pt x="70" y="34"/>
                      </a:lnTo>
                      <a:lnTo>
                        <a:pt x="55" y="26"/>
                      </a:lnTo>
                      <a:lnTo>
                        <a:pt x="42" y="17"/>
                      </a:lnTo>
                      <a:lnTo>
                        <a:pt x="27" y="8"/>
                      </a:lnTo>
                      <a:lnTo>
                        <a:pt x="12" y="0"/>
                      </a:lnTo>
                      <a:lnTo>
                        <a:pt x="0" y="25"/>
                      </a:lnTo>
                      <a:lnTo>
                        <a:pt x="13" y="33"/>
                      </a:lnTo>
                      <a:lnTo>
                        <a:pt x="28" y="42"/>
                      </a:lnTo>
                      <a:lnTo>
                        <a:pt x="43" y="50"/>
                      </a:lnTo>
                      <a:lnTo>
                        <a:pt x="57" y="58"/>
                      </a:lnTo>
                      <a:lnTo>
                        <a:pt x="72" y="66"/>
                      </a:lnTo>
                      <a:lnTo>
                        <a:pt x="87" y="73"/>
                      </a:lnTo>
                      <a:lnTo>
                        <a:pt x="103" y="80"/>
                      </a:lnTo>
                      <a:lnTo>
                        <a:pt x="119" y="85"/>
                      </a:lnTo>
                      <a:lnTo>
                        <a:pt x="125" y="59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48" name="Freeform 178"/>
                <p:cNvSpPr>
                  <a:spLocks/>
                </p:cNvSpPr>
                <p:nvPr/>
              </p:nvSpPr>
              <p:spPr bwMode="auto">
                <a:xfrm>
                  <a:off x="3331" y="3037"/>
                  <a:ext cx="9" cy="9"/>
                </a:xfrm>
                <a:custGeom>
                  <a:avLst/>
                  <a:gdLst>
                    <a:gd name="T0" fmla="*/ 0 w 144"/>
                    <a:gd name="T1" fmla="*/ 0 h 147"/>
                    <a:gd name="T2" fmla="*/ 0 w 144"/>
                    <a:gd name="T3" fmla="*/ 0 h 147"/>
                    <a:gd name="T4" fmla="*/ 0 w 144"/>
                    <a:gd name="T5" fmla="*/ 0 h 147"/>
                    <a:gd name="T6" fmla="*/ 0 w 144"/>
                    <a:gd name="T7" fmla="*/ 0 h 147"/>
                    <a:gd name="T8" fmla="*/ 0 w 144"/>
                    <a:gd name="T9" fmla="*/ 0 h 147"/>
                    <a:gd name="T10" fmla="*/ 0 w 144"/>
                    <a:gd name="T11" fmla="*/ 0 h 147"/>
                    <a:gd name="T12" fmla="*/ 0 w 144"/>
                    <a:gd name="T13" fmla="*/ 0 h 147"/>
                    <a:gd name="T14" fmla="*/ 0 w 144"/>
                    <a:gd name="T15" fmla="*/ 0 h 147"/>
                    <a:gd name="T16" fmla="*/ 0 w 144"/>
                    <a:gd name="T17" fmla="*/ 0 h 147"/>
                    <a:gd name="T18" fmla="*/ 0 w 144"/>
                    <a:gd name="T19" fmla="*/ 1 h 147"/>
                    <a:gd name="T20" fmla="*/ 0 w 144"/>
                    <a:gd name="T21" fmla="*/ 1 h 147"/>
                    <a:gd name="T22" fmla="*/ 0 w 144"/>
                    <a:gd name="T23" fmla="*/ 0 h 147"/>
                    <a:gd name="T24" fmla="*/ 0 w 144"/>
                    <a:gd name="T25" fmla="*/ 0 h 147"/>
                    <a:gd name="T26" fmla="*/ 0 w 144"/>
                    <a:gd name="T27" fmla="*/ 0 h 147"/>
                    <a:gd name="T28" fmla="*/ 0 w 144"/>
                    <a:gd name="T29" fmla="*/ 0 h 147"/>
                    <a:gd name="T30" fmla="*/ 0 w 144"/>
                    <a:gd name="T31" fmla="*/ 0 h 147"/>
                    <a:gd name="T32" fmla="*/ 1 w 144"/>
                    <a:gd name="T33" fmla="*/ 0 h 147"/>
                    <a:gd name="T34" fmla="*/ 1 w 144"/>
                    <a:gd name="T35" fmla="*/ 0 h 147"/>
                    <a:gd name="T36" fmla="*/ 1 w 144"/>
                    <a:gd name="T37" fmla="*/ 0 h 147"/>
                    <a:gd name="T38" fmla="*/ 1 w 144"/>
                    <a:gd name="T39" fmla="*/ 0 h 147"/>
                    <a:gd name="T40" fmla="*/ 0 w 144"/>
                    <a:gd name="T41" fmla="*/ 0 h 1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44"/>
                    <a:gd name="T64" fmla="*/ 0 h 147"/>
                    <a:gd name="T65" fmla="*/ 144 w 144"/>
                    <a:gd name="T66" fmla="*/ 147 h 14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44" h="147">
                      <a:moveTo>
                        <a:pt x="118" y="2"/>
                      </a:moveTo>
                      <a:lnTo>
                        <a:pt x="118" y="2"/>
                      </a:lnTo>
                      <a:lnTo>
                        <a:pt x="116" y="21"/>
                      </a:lnTo>
                      <a:lnTo>
                        <a:pt x="108" y="35"/>
                      </a:lnTo>
                      <a:lnTo>
                        <a:pt x="95" y="49"/>
                      </a:lnTo>
                      <a:lnTo>
                        <a:pt x="75" y="62"/>
                      </a:lnTo>
                      <a:lnTo>
                        <a:pt x="53" y="76"/>
                      </a:lnTo>
                      <a:lnTo>
                        <a:pt x="32" y="93"/>
                      </a:lnTo>
                      <a:lnTo>
                        <a:pt x="14" y="114"/>
                      </a:lnTo>
                      <a:lnTo>
                        <a:pt x="0" y="140"/>
                      </a:lnTo>
                      <a:lnTo>
                        <a:pt x="27" y="147"/>
                      </a:lnTo>
                      <a:lnTo>
                        <a:pt x="36" y="128"/>
                      </a:lnTo>
                      <a:lnTo>
                        <a:pt x="50" y="113"/>
                      </a:lnTo>
                      <a:lnTo>
                        <a:pt x="69" y="98"/>
                      </a:lnTo>
                      <a:lnTo>
                        <a:pt x="90" y="85"/>
                      </a:lnTo>
                      <a:lnTo>
                        <a:pt x="111" y="70"/>
                      </a:lnTo>
                      <a:lnTo>
                        <a:pt x="130" y="51"/>
                      </a:lnTo>
                      <a:lnTo>
                        <a:pt x="142" y="27"/>
                      </a:lnTo>
                      <a:lnTo>
                        <a:pt x="144" y="0"/>
                      </a:lnTo>
                      <a:lnTo>
                        <a:pt x="118" y="2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49" name="Freeform 179"/>
                <p:cNvSpPr>
                  <a:spLocks/>
                </p:cNvSpPr>
                <p:nvPr/>
              </p:nvSpPr>
              <p:spPr bwMode="auto">
                <a:xfrm>
                  <a:off x="3389" y="3050"/>
                  <a:ext cx="5" cy="3"/>
                </a:xfrm>
                <a:custGeom>
                  <a:avLst/>
                  <a:gdLst>
                    <a:gd name="T0" fmla="*/ 0 w 76"/>
                    <a:gd name="T1" fmla="*/ 0 h 54"/>
                    <a:gd name="T2" fmla="*/ 0 w 76"/>
                    <a:gd name="T3" fmla="*/ 0 h 54"/>
                    <a:gd name="T4" fmla="*/ 0 w 76"/>
                    <a:gd name="T5" fmla="*/ 0 h 54"/>
                    <a:gd name="T6" fmla="*/ 0 w 76"/>
                    <a:gd name="T7" fmla="*/ 0 h 54"/>
                    <a:gd name="T8" fmla="*/ 0 w 76"/>
                    <a:gd name="T9" fmla="*/ 0 h 54"/>
                    <a:gd name="T10" fmla="*/ 0 w 76"/>
                    <a:gd name="T11" fmla="*/ 0 h 54"/>
                    <a:gd name="T12" fmla="*/ 0 w 76"/>
                    <a:gd name="T13" fmla="*/ 0 h 54"/>
                    <a:gd name="T14" fmla="*/ 0 w 76"/>
                    <a:gd name="T15" fmla="*/ 0 h 54"/>
                    <a:gd name="T16" fmla="*/ 0 w 76"/>
                    <a:gd name="T17" fmla="*/ 0 h 54"/>
                    <a:gd name="T18" fmla="*/ 0 w 76"/>
                    <a:gd name="T19" fmla="*/ 0 h 54"/>
                    <a:gd name="T20" fmla="*/ 0 w 76"/>
                    <a:gd name="T21" fmla="*/ 0 h 54"/>
                    <a:gd name="T22" fmla="*/ 0 w 76"/>
                    <a:gd name="T23" fmla="*/ 0 h 54"/>
                    <a:gd name="T24" fmla="*/ 0 w 76"/>
                    <a:gd name="T25" fmla="*/ 0 h 54"/>
                    <a:gd name="T26" fmla="*/ 0 w 76"/>
                    <a:gd name="T27" fmla="*/ 0 h 54"/>
                    <a:gd name="T28" fmla="*/ 0 w 76"/>
                    <a:gd name="T29" fmla="*/ 0 h 54"/>
                    <a:gd name="T30" fmla="*/ 0 w 76"/>
                    <a:gd name="T31" fmla="*/ 0 h 54"/>
                    <a:gd name="T32" fmla="*/ 0 w 76"/>
                    <a:gd name="T33" fmla="*/ 0 h 54"/>
                    <a:gd name="T34" fmla="*/ 0 w 76"/>
                    <a:gd name="T35" fmla="*/ 0 h 54"/>
                    <a:gd name="T36" fmla="*/ 0 w 76"/>
                    <a:gd name="T37" fmla="*/ 0 h 54"/>
                    <a:gd name="T38" fmla="*/ 0 w 76"/>
                    <a:gd name="T39" fmla="*/ 0 h 54"/>
                    <a:gd name="T40" fmla="*/ 0 w 76"/>
                    <a:gd name="T41" fmla="*/ 0 h 54"/>
                    <a:gd name="T42" fmla="*/ 0 w 76"/>
                    <a:gd name="T43" fmla="*/ 0 h 54"/>
                    <a:gd name="T44" fmla="*/ 0 w 76"/>
                    <a:gd name="T45" fmla="*/ 0 h 54"/>
                    <a:gd name="T46" fmla="*/ 0 w 76"/>
                    <a:gd name="T47" fmla="*/ 0 h 5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76"/>
                    <a:gd name="T73" fmla="*/ 0 h 54"/>
                    <a:gd name="T74" fmla="*/ 76 w 76"/>
                    <a:gd name="T75" fmla="*/ 54 h 5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76" h="54">
                      <a:moveTo>
                        <a:pt x="33" y="33"/>
                      </a:moveTo>
                      <a:lnTo>
                        <a:pt x="30" y="54"/>
                      </a:lnTo>
                      <a:lnTo>
                        <a:pt x="36" y="51"/>
                      </a:lnTo>
                      <a:lnTo>
                        <a:pt x="43" y="47"/>
                      </a:lnTo>
                      <a:lnTo>
                        <a:pt x="49" y="43"/>
                      </a:lnTo>
                      <a:lnTo>
                        <a:pt x="55" y="39"/>
                      </a:lnTo>
                      <a:lnTo>
                        <a:pt x="61" y="34"/>
                      </a:lnTo>
                      <a:lnTo>
                        <a:pt x="67" y="28"/>
                      </a:lnTo>
                      <a:lnTo>
                        <a:pt x="72" y="22"/>
                      </a:lnTo>
                      <a:lnTo>
                        <a:pt x="76" y="15"/>
                      </a:lnTo>
                      <a:lnTo>
                        <a:pt x="54" y="0"/>
                      </a:lnTo>
                      <a:lnTo>
                        <a:pt x="50" y="6"/>
                      </a:lnTo>
                      <a:lnTo>
                        <a:pt x="47" y="10"/>
                      </a:lnTo>
                      <a:lnTo>
                        <a:pt x="43" y="14"/>
                      </a:lnTo>
                      <a:lnTo>
                        <a:pt x="39" y="17"/>
                      </a:lnTo>
                      <a:lnTo>
                        <a:pt x="33" y="21"/>
                      </a:lnTo>
                      <a:lnTo>
                        <a:pt x="29" y="25"/>
                      </a:lnTo>
                      <a:lnTo>
                        <a:pt x="23" y="27"/>
                      </a:lnTo>
                      <a:lnTo>
                        <a:pt x="17" y="30"/>
                      </a:lnTo>
                      <a:lnTo>
                        <a:pt x="14" y="51"/>
                      </a:lnTo>
                      <a:lnTo>
                        <a:pt x="17" y="30"/>
                      </a:lnTo>
                      <a:lnTo>
                        <a:pt x="0" y="39"/>
                      </a:lnTo>
                      <a:lnTo>
                        <a:pt x="14" y="51"/>
                      </a:lnTo>
                      <a:lnTo>
                        <a:pt x="33" y="33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50" name="Freeform 180"/>
                <p:cNvSpPr>
                  <a:spLocks/>
                </p:cNvSpPr>
                <p:nvPr/>
              </p:nvSpPr>
              <p:spPr bwMode="auto">
                <a:xfrm>
                  <a:off x="3439" y="3068"/>
                  <a:ext cx="7" cy="12"/>
                </a:xfrm>
                <a:custGeom>
                  <a:avLst/>
                  <a:gdLst>
                    <a:gd name="T0" fmla="*/ 0 w 101"/>
                    <a:gd name="T1" fmla="*/ 0 h 197"/>
                    <a:gd name="T2" fmla="*/ 0 w 101"/>
                    <a:gd name="T3" fmla="*/ 0 h 197"/>
                    <a:gd name="T4" fmla="*/ 0 w 101"/>
                    <a:gd name="T5" fmla="*/ 0 h 197"/>
                    <a:gd name="T6" fmla="*/ 0 w 101"/>
                    <a:gd name="T7" fmla="*/ 0 h 197"/>
                    <a:gd name="T8" fmla="*/ 0 w 101"/>
                    <a:gd name="T9" fmla="*/ 0 h 197"/>
                    <a:gd name="T10" fmla="*/ 0 w 101"/>
                    <a:gd name="T11" fmla="*/ 0 h 197"/>
                    <a:gd name="T12" fmla="*/ 0 w 101"/>
                    <a:gd name="T13" fmla="*/ 0 h 197"/>
                    <a:gd name="T14" fmla="*/ 0 w 101"/>
                    <a:gd name="T15" fmla="*/ 1 h 197"/>
                    <a:gd name="T16" fmla="*/ 0 w 101"/>
                    <a:gd name="T17" fmla="*/ 1 h 197"/>
                    <a:gd name="T18" fmla="*/ 0 w 101"/>
                    <a:gd name="T19" fmla="*/ 1 h 197"/>
                    <a:gd name="T20" fmla="*/ 0 w 101"/>
                    <a:gd name="T21" fmla="*/ 1 h 197"/>
                    <a:gd name="T22" fmla="*/ 0 w 101"/>
                    <a:gd name="T23" fmla="*/ 1 h 197"/>
                    <a:gd name="T24" fmla="*/ 0 w 101"/>
                    <a:gd name="T25" fmla="*/ 1 h 197"/>
                    <a:gd name="T26" fmla="*/ 0 w 101"/>
                    <a:gd name="T27" fmla="*/ 1 h 197"/>
                    <a:gd name="T28" fmla="*/ 0 w 101"/>
                    <a:gd name="T29" fmla="*/ 0 h 197"/>
                    <a:gd name="T30" fmla="*/ 0 w 101"/>
                    <a:gd name="T31" fmla="*/ 0 h 197"/>
                    <a:gd name="T32" fmla="*/ 0 w 101"/>
                    <a:gd name="T33" fmla="*/ 0 h 197"/>
                    <a:gd name="T34" fmla="*/ 0 w 101"/>
                    <a:gd name="T35" fmla="*/ 0 h 197"/>
                    <a:gd name="T36" fmla="*/ 0 w 101"/>
                    <a:gd name="T37" fmla="*/ 0 h 197"/>
                    <a:gd name="T38" fmla="*/ 0 w 101"/>
                    <a:gd name="T39" fmla="*/ 0 h 197"/>
                    <a:gd name="T40" fmla="*/ 0 w 101"/>
                    <a:gd name="T41" fmla="*/ 0 h 19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1"/>
                    <a:gd name="T64" fmla="*/ 0 h 197"/>
                    <a:gd name="T65" fmla="*/ 101 w 101"/>
                    <a:gd name="T66" fmla="*/ 197 h 19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1" h="197">
                      <a:moveTo>
                        <a:pt x="79" y="0"/>
                      </a:moveTo>
                      <a:lnTo>
                        <a:pt x="79" y="0"/>
                      </a:lnTo>
                      <a:lnTo>
                        <a:pt x="65" y="27"/>
                      </a:lnTo>
                      <a:lnTo>
                        <a:pt x="56" y="55"/>
                      </a:lnTo>
                      <a:lnTo>
                        <a:pt x="50" y="84"/>
                      </a:lnTo>
                      <a:lnTo>
                        <a:pt x="45" y="109"/>
                      </a:lnTo>
                      <a:lnTo>
                        <a:pt x="38" y="132"/>
                      </a:lnTo>
                      <a:lnTo>
                        <a:pt x="30" y="151"/>
                      </a:lnTo>
                      <a:lnTo>
                        <a:pt x="17" y="163"/>
                      </a:lnTo>
                      <a:lnTo>
                        <a:pt x="0" y="171"/>
                      </a:lnTo>
                      <a:lnTo>
                        <a:pt x="6" y="197"/>
                      </a:lnTo>
                      <a:lnTo>
                        <a:pt x="34" y="185"/>
                      </a:lnTo>
                      <a:lnTo>
                        <a:pt x="52" y="165"/>
                      </a:lnTo>
                      <a:lnTo>
                        <a:pt x="64" y="140"/>
                      </a:lnTo>
                      <a:lnTo>
                        <a:pt x="71" y="115"/>
                      </a:lnTo>
                      <a:lnTo>
                        <a:pt x="76" y="88"/>
                      </a:lnTo>
                      <a:lnTo>
                        <a:pt x="82" y="61"/>
                      </a:lnTo>
                      <a:lnTo>
                        <a:pt x="89" y="37"/>
                      </a:lnTo>
                      <a:lnTo>
                        <a:pt x="101" y="16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51" name="Freeform 181"/>
                <p:cNvSpPr>
                  <a:spLocks/>
                </p:cNvSpPr>
                <p:nvPr/>
              </p:nvSpPr>
              <p:spPr bwMode="auto">
                <a:xfrm>
                  <a:off x="3448" y="3040"/>
                  <a:ext cx="3" cy="3"/>
                </a:xfrm>
                <a:custGeom>
                  <a:avLst/>
                  <a:gdLst>
                    <a:gd name="T0" fmla="*/ 0 w 31"/>
                    <a:gd name="T1" fmla="*/ 0 h 59"/>
                    <a:gd name="T2" fmla="*/ 0 w 31"/>
                    <a:gd name="T3" fmla="*/ 0 h 59"/>
                    <a:gd name="T4" fmla="*/ 0 w 31"/>
                    <a:gd name="T5" fmla="*/ 0 h 59"/>
                    <a:gd name="T6" fmla="*/ 0 w 31"/>
                    <a:gd name="T7" fmla="*/ 0 h 59"/>
                    <a:gd name="T8" fmla="*/ 0 w 31"/>
                    <a:gd name="T9" fmla="*/ 0 h 59"/>
                    <a:gd name="T10" fmla="*/ 0 w 31"/>
                    <a:gd name="T11" fmla="*/ 0 h 59"/>
                    <a:gd name="T12" fmla="*/ 0 w 31"/>
                    <a:gd name="T13" fmla="*/ 0 h 59"/>
                    <a:gd name="T14" fmla="*/ 0 w 31"/>
                    <a:gd name="T15" fmla="*/ 0 h 59"/>
                    <a:gd name="T16" fmla="*/ 0 w 31"/>
                    <a:gd name="T17" fmla="*/ 0 h 59"/>
                    <a:gd name="T18" fmla="*/ 0 w 31"/>
                    <a:gd name="T19" fmla="*/ 0 h 59"/>
                    <a:gd name="T20" fmla="*/ 0 w 31"/>
                    <a:gd name="T21" fmla="*/ 0 h 59"/>
                    <a:gd name="T22" fmla="*/ 0 w 31"/>
                    <a:gd name="T23" fmla="*/ 0 h 59"/>
                    <a:gd name="T24" fmla="*/ 0 w 31"/>
                    <a:gd name="T25" fmla="*/ 0 h 5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1"/>
                    <a:gd name="T40" fmla="*/ 0 h 59"/>
                    <a:gd name="T41" fmla="*/ 31 w 31"/>
                    <a:gd name="T42" fmla="*/ 59 h 5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1" h="59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18"/>
                      </a:lnTo>
                      <a:lnTo>
                        <a:pt x="3" y="33"/>
                      </a:lnTo>
                      <a:lnTo>
                        <a:pt x="5" y="45"/>
                      </a:lnTo>
                      <a:lnTo>
                        <a:pt x="5" y="51"/>
                      </a:lnTo>
                      <a:lnTo>
                        <a:pt x="31" y="59"/>
                      </a:lnTo>
                      <a:lnTo>
                        <a:pt x="31" y="43"/>
                      </a:lnTo>
                      <a:lnTo>
                        <a:pt x="29" y="29"/>
                      </a:lnTo>
                      <a:lnTo>
                        <a:pt x="28" y="18"/>
                      </a:lnTo>
                      <a:lnTo>
                        <a:pt x="28" y="1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52" name="Freeform 182"/>
                <p:cNvSpPr>
                  <a:spLocks/>
                </p:cNvSpPr>
                <p:nvPr/>
              </p:nvSpPr>
              <p:spPr bwMode="auto">
                <a:xfrm>
                  <a:off x="3519" y="3109"/>
                  <a:ext cx="3" cy="8"/>
                </a:xfrm>
                <a:custGeom>
                  <a:avLst/>
                  <a:gdLst>
                    <a:gd name="T0" fmla="*/ 0 w 50"/>
                    <a:gd name="T1" fmla="*/ 0 h 141"/>
                    <a:gd name="T2" fmla="*/ 0 w 50"/>
                    <a:gd name="T3" fmla="*/ 0 h 141"/>
                    <a:gd name="T4" fmla="*/ 0 w 50"/>
                    <a:gd name="T5" fmla="*/ 0 h 141"/>
                    <a:gd name="T6" fmla="*/ 0 w 50"/>
                    <a:gd name="T7" fmla="*/ 0 h 141"/>
                    <a:gd name="T8" fmla="*/ 0 w 50"/>
                    <a:gd name="T9" fmla="*/ 0 h 141"/>
                    <a:gd name="T10" fmla="*/ 0 w 50"/>
                    <a:gd name="T11" fmla="*/ 0 h 141"/>
                    <a:gd name="T12" fmla="*/ 0 w 50"/>
                    <a:gd name="T13" fmla="*/ 0 h 141"/>
                    <a:gd name="T14" fmla="*/ 0 w 50"/>
                    <a:gd name="T15" fmla="*/ 0 h 141"/>
                    <a:gd name="T16" fmla="*/ 0 w 50"/>
                    <a:gd name="T17" fmla="*/ 0 h 141"/>
                    <a:gd name="T18" fmla="*/ 0 w 50"/>
                    <a:gd name="T19" fmla="*/ 0 h 141"/>
                    <a:gd name="T20" fmla="*/ 0 w 50"/>
                    <a:gd name="T21" fmla="*/ 0 h 141"/>
                    <a:gd name="T22" fmla="*/ 0 w 50"/>
                    <a:gd name="T23" fmla="*/ 0 h 141"/>
                    <a:gd name="T24" fmla="*/ 0 w 50"/>
                    <a:gd name="T25" fmla="*/ 0 h 141"/>
                    <a:gd name="T26" fmla="*/ 0 w 50"/>
                    <a:gd name="T27" fmla="*/ 0 h 141"/>
                    <a:gd name="T28" fmla="*/ 0 w 50"/>
                    <a:gd name="T29" fmla="*/ 0 h 141"/>
                    <a:gd name="T30" fmla="*/ 0 w 50"/>
                    <a:gd name="T31" fmla="*/ 0 h 141"/>
                    <a:gd name="T32" fmla="*/ 0 w 50"/>
                    <a:gd name="T33" fmla="*/ 0 h 141"/>
                    <a:gd name="T34" fmla="*/ 0 w 50"/>
                    <a:gd name="T35" fmla="*/ 0 h 141"/>
                    <a:gd name="T36" fmla="*/ 0 w 50"/>
                    <a:gd name="T37" fmla="*/ 0 h 141"/>
                    <a:gd name="T38" fmla="*/ 0 w 50"/>
                    <a:gd name="T39" fmla="*/ 0 h 141"/>
                    <a:gd name="T40" fmla="*/ 0 w 50"/>
                    <a:gd name="T41" fmla="*/ 0 h 14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0"/>
                    <a:gd name="T64" fmla="*/ 0 h 141"/>
                    <a:gd name="T65" fmla="*/ 50 w 50"/>
                    <a:gd name="T66" fmla="*/ 141 h 14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0" h="141">
                      <a:moveTo>
                        <a:pt x="49" y="126"/>
                      </a:moveTo>
                      <a:lnTo>
                        <a:pt x="50" y="127"/>
                      </a:lnTo>
                      <a:lnTo>
                        <a:pt x="45" y="115"/>
                      </a:lnTo>
                      <a:lnTo>
                        <a:pt x="43" y="101"/>
                      </a:lnTo>
                      <a:lnTo>
                        <a:pt x="43" y="86"/>
                      </a:lnTo>
                      <a:lnTo>
                        <a:pt x="44" y="69"/>
                      </a:lnTo>
                      <a:lnTo>
                        <a:pt x="42" y="51"/>
                      </a:lnTo>
                      <a:lnTo>
                        <a:pt x="40" y="34"/>
                      </a:lnTo>
                      <a:lnTo>
                        <a:pt x="32" y="16"/>
                      </a:lnTo>
                      <a:lnTo>
                        <a:pt x="18" y="0"/>
                      </a:lnTo>
                      <a:lnTo>
                        <a:pt x="0" y="20"/>
                      </a:lnTo>
                      <a:lnTo>
                        <a:pt x="9" y="30"/>
                      </a:lnTo>
                      <a:lnTo>
                        <a:pt x="13" y="40"/>
                      </a:lnTo>
                      <a:lnTo>
                        <a:pt x="15" y="53"/>
                      </a:lnTo>
                      <a:lnTo>
                        <a:pt x="15" y="69"/>
                      </a:lnTo>
                      <a:lnTo>
                        <a:pt x="14" y="86"/>
                      </a:lnTo>
                      <a:lnTo>
                        <a:pt x="16" y="103"/>
                      </a:lnTo>
                      <a:lnTo>
                        <a:pt x="18" y="121"/>
                      </a:lnTo>
                      <a:lnTo>
                        <a:pt x="26" y="140"/>
                      </a:lnTo>
                      <a:lnTo>
                        <a:pt x="27" y="141"/>
                      </a:lnTo>
                      <a:lnTo>
                        <a:pt x="49" y="126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53" name="Freeform 183"/>
                <p:cNvSpPr>
                  <a:spLocks/>
                </p:cNvSpPr>
                <p:nvPr/>
              </p:nvSpPr>
              <p:spPr bwMode="auto">
                <a:xfrm>
                  <a:off x="3540" y="3141"/>
                  <a:ext cx="8" cy="10"/>
                </a:xfrm>
                <a:custGeom>
                  <a:avLst/>
                  <a:gdLst>
                    <a:gd name="T0" fmla="*/ 0 w 135"/>
                    <a:gd name="T1" fmla="*/ 1 h 185"/>
                    <a:gd name="T2" fmla="*/ 0 w 135"/>
                    <a:gd name="T3" fmla="*/ 1 h 185"/>
                    <a:gd name="T4" fmla="*/ 0 w 135"/>
                    <a:gd name="T5" fmla="*/ 0 h 185"/>
                    <a:gd name="T6" fmla="*/ 0 w 135"/>
                    <a:gd name="T7" fmla="*/ 0 h 185"/>
                    <a:gd name="T8" fmla="*/ 0 w 135"/>
                    <a:gd name="T9" fmla="*/ 0 h 185"/>
                    <a:gd name="T10" fmla="*/ 0 w 135"/>
                    <a:gd name="T11" fmla="*/ 0 h 185"/>
                    <a:gd name="T12" fmla="*/ 0 w 135"/>
                    <a:gd name="T13" fmla="*/ 0 h 185"/>
                    <a:gd name="T14" fmla="*/ 0 w 135"/>
                    <a:gd name="T15" fmla="*/ 0 h 185"/>
                    <a:gd name="T16" fmla="*/ 0 w 135"/>
                    <a:gd name="T17" fmla="*/ 0 h 185"/>
                    <a:gd name="T18" fmla="*/ 0 w 135"/>
                    <a:gd name="T19" fmla="*/ 0 h 185"/>
                    <a:gd name="T20" fmla="*/ 0 w 135"/>
                    <a:gd name="T21" fmla="*/ 0 h 185"/>
                    <a:gd name="T22" fmla="*/ 0 w 135"/>
                    <a:gd name="T23" fmla="*/ 0 h 185"/>
                    <a:gd name="T24" fmla="*/ 0 w 135"/>
                    <a:gd name="T25" fmla="*/ 0 h 185"/>
                    <a:gd name="T26" fmla="*/ 0 w 135"/>
                    <a:gd name="T27" fmla="*/ 0 h 185"/>
                    <a:gd name="T28" fmla="*/ 0 w 135"/>
                    <a:gd name="T29" fmla="*/ 0 h 185"/>
                    <a:gd name="T30" fmla="*/ 0 w 135"/>
                    <a:gd name="T31" fmla="*/ 0 h 185"/>
                    <a:gd name="T32" fmla="*/ 0 w 135"/>
                    <a:gd name="T33" fmla="*/ 0 h 185"/>
                    <a:gd name="T34" fmla="*/ 0 w 135"/>
                    <a:gd name="T35" fmla="*/ 0 h 185"/>
                    <a:gd name="T36" fmla="*/ 0 w 135"/>
                    <a:gd name="T37" fmla="*/ 1 h 185"/>
                    <a:gd name="T38" fmla="*/ 0 w 135"/>
                    <a:gd name="T39" fmla="*/ 1 h 185"/>
                    <a:gd name="T40" fmla="*/ 0 w 135"/>
                    <a:gd name="T41" fmla="*/ 1 h 18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35"/>
                    <a:gd name="T64" fmla="*/ 0 h 185"/>
                    <a:gd name="T65" fmla="*/ 135 w 135"/>
                    <a:gd name="T66" fmla="*/ 185 h 18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35" h="185">
                      <a:moveTo>
                        <a:pt x="135" y="179"/>
                      </a:moveTo>
                      <a:lnTo>
                        <a:pt x="135" y="179"/>
                      </a:lnTo>
                      <a:lnTo>
                        <a:pt x="125" y="152"/>
                      </a:lnTo>
                      <a:lnTo>
                        <a:pt x="111" y="127"/>
                      </a:lnTo>
                      <a:lnTo>
                        <a:pt x="96" y="105"/>
                      </a:lnTo>
                      <a:lnTo>
                        <a:pt x="78" y="84"/>
                      </a:lnTo>
                      <a:lnTo>
                        <a:pt x="63" y="64"/>
                      </a:lnTo>
                      <a:lnTo>
                        <a:pt x="48" y="43"/>
                      </a:lnTo>
                      <a:lnTo>
                        <a:pt x="36" y="22"/>
                      </a:lnTo>
                      <a:lnTo>
                        <a:pt x="27" y="0"/>
                      </a:lnTo>
                      <a:lnTo>
                        <a:pt x="0" y="8"/>
                      </a:lnTo>
                      <a:lnTo>
                        <a:pt x="11" y="34"/>
                      </a:lnTo>
                      <a:lnTo>
                        <a:pt x="26" y="58"/>
                      </a:lnTo>
                      <a:lnTo>
                        <a:pt x="41" y="80"/>
                      </a:lnTo>
                      <a:lnTo>
                        <a:pt x="58" y="100"/>
                      </a:lnTo>
                      <a:lnTo>
                        <a:pt x="73" y="121"/>
                      </a:lnTo>
                      <a:lnTo>
                        <a:pt x="88" y="142"/>
                      </a:lnTo>
                      <a:lnTo>
                        <a:pt x="101" y="162"/>
                      </a:lnTo>
                      <a:lnTo>
                        <a:pt x="109" y="185"/>
                      </a:lnTo>
                      <a:lnTo>
                        <a:pt x="135" y="179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54" name="Freeform 184"/>
                <p:cNvSpPr>
                  <a:spLocks/>
                </p:cNvSpPr>
                <p:nvPr/>
              </p:nvSpPr>
              <p:spPr bwMode="auto">
                <a:xfrm>
                  <a:off x="3407" y="3241"/>
                  <a:ext cx="9" cy="7"/>
                </a:xfrm>
                <a:custGeom>
                  <a:avLst/>
                  <a:gdLst>
                    <a:gd name="T0" fmla="*/ 0 w 165"/>
                    <a:gd name="T1" fmla="*/ 0 h 140"/>
                    <a:gd name="T2" fmla="*/ 0 w 165"/>
                    <a:gd name="T3" fmla="*/ 0 h 140"/>
                    <a:gd name="T4" fmla="*/ 0 w 165"/>
                    <a:gd name="T5" fmla="*/ 0 h 140"/>
                    <a:gd name="T6" fmla="*/ 0 w 165"/>
                    <a:gd name="T7" fmla="*/ 0 h 140"/>
                    <a:gd name="T8" fmla="*/ 0 w 165"/>
                    <a:gd name="T9" fmla="*/ 0 h 140"/>
                    <a:gd name="T10" fmla="*/ 0 w 165"/>
                    <a:gd name="T11" fmla="*/ 0 h 140"/>
                    <a:gd name="T12" fmla="*/ 0 w 165"/>
                    <a:gd name="T13" fmla="*/ 0 h 140"/>
                    <a:gd name="T14" fmla="*/ 0 w 165"/>
                    <a:gd name="T15" fmla="*/ 0 h 140"/>
                    <a:gd name="T16" fmla="*/ 0 w 165"/>
                    <a:gd name="T17" fmla="*/ 0 h 140"/>
                    <a:gd name="T18" fmla="*/ 0 w 165"/>
                    <a:gd name="T19" fmla="*/ 0 h 140"/>
                    <a:gd name="T20" fmla="*/ 0 w 165"/>
                    <a:gd name="T21" fmla="*/ 0 h 140"/>
                    <a:gd name="T22" fmla="*/ 0 w 165"/>
                    <a:gd name="T23" fmla="*/ 0 h 140"/>
                    <a:gd name="T24" fmla="*/ 0 w 165"/>
                    <a:gd name="T25" fmla="*/ 0 h 140"/>
                    <a:gd name="T26" fmla="*/ 0 w 165"/>
                    <a:gd name="T27" fmla="*/ 0 h 140"/>
                    <a:gd name="T28" fmla="*/ 0 w 165"/>
                    <a:gd name="T29" fmla="*/ 0 h 140"/>
                    <a:gd name="T30" fmla="*/ 0 w 165"/>
                    <a:gd name="T31" fmla="*/ 0 h 140"/>
                    <a:gd name="T32" fmla="*/ 0 w 165"/>
                    <a:gd name="T33" fmla="*/ 0 h 140"/>
                    <a:gd name="T34" fmla="*/ 0 w 165"/>
                    <a:gd name="T35" fmla="*/ 0 h 140"/>
                    <a:gd name="T36" fmla="*/ 0 w 165"/>
                    <a:gd name="T37" fmla="*/ 0 h 140"/>
                    <a:gd name="T38" fmla="*/ 0 w 165"/>
                    <a:gd name="T39" fmla="*/ 0 h 140"/>
                    <a:gd name="T40" fmla="*/ 0 w 165"/>
                    <a:gd name="T41" fmla="*/ 0 h 140"/>
                    <a:gd name="T42" fmla="*/ 0 w 165"/>
                    <a:gd name="T43" fmla="*/ 0 h 140"/>
                    <a:gd name="T44" fmla="*/ 0 w 165"/>
                    <a:gd name="T45" fmla="*/ 0 h 140"/>
                    <a:gd name="T46" fmla="*/ 0 w 165"/>
                    <a:gd name="T47" fmla="*/ 0 h 14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65"/>
                    <a:gd name="T73" fmla="*/ 0 h 140"/>
                    <a:gd name="T74" fmla="*/ 165 w 165"/>
                    <a:gd name="T75" fmla="*/ 140 h 14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65" h="140">
                      <a:moveTo>
                        <a:pt x="0" y="128"/>
                      </a:moveTo>
                      <a:lnTo>
                        <a:pt x="13" y="140"/>
                      </a:lnTo>
                      <a:lnTo>
                        <a:pt x="40" y="139"/>
                      </a:lnTo>
                      <a:lnTo>
                        <a:pt x="67" y="133"/>
                      </a:lnTo>
                      <a:lnTo>
                        <a:pt x="93" y="120"/>
                      </a:lnTo>
                      <a:lnTo>
                        <a:pt x="114" y="104"/>
                      </a:lnTo>
                      <a:lnTo>
                        <a:pt x="133" y="83"/>
                      </a:lnTo>
                      <a:lnTo>
                        <a:pt x="147" y="59"/>
                      </a:lnTo>
                      <a:lnTo>
                        <a:pt x="159" y="33"/>
                      </a:lnTo>
                      <a:lnTo>
                        <a:pt x="165" y="2"/>
                      </a:lnTo>
                      <a:lnTo>
                        <a:pt x="138" y="0"/>
                      </a:lnTo>
                      <a:lnTo>
                        <a:pt x="132" y="25"/>
                      </a:lnTo>
                      <a:lnTo>
                        <a:pt x="123" y="47"/>
                      </a:lnTo>
                      <a:lnTo>
                        <a:pt x="111" y="67"/>
                      </a:lnTo>
                      <a:lnTo>
                        <a:pt x="96" y="83"/>
                      </a:lnTo>
                      <a:lnTo>
                        <a:pt x="79" y="98"/>
                      </a:lnTo>
                      <a:lnTo>
                        <a:pt x="59" y="107"/>
                      </a:lnTo>
                      <a:lnTo>
                        <a:pt x="38" y="113"/>
                      </a:lnTo>
                      <a:lnTo>
                        <a:pt x="13" y="114"/>
                      </a:lnTo>
                      <a:lnTo>
                        <a:pt x="26" y="126"/>
                      </a:lnTo>
                      <a:lnTo>
                        <a:pt x="0" y="128"/>
                      </a:lnTo>
                      <a:lnTo>
                        <a:pt x="1" y="140"/>
                      </a:lnTo>
                      <a:lnTo>
                        <a:pt x="13" y="140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55" name="Freeform 185"/>
                <p:cNvSpPr>
                  <a:spLocks/>
                </p:cNvSpPr>
                <p:nvPr/>
              </p:nvSpPr>
              <p:spPr bwMode="auto">
                <a:xfrm>
                  <a:off x="3381" y="3219"/>
                  <a:ext cx="9" cy="9"/>
                </a:xfrm>
                <a:custGeom>
                  <a:avLst/>
                  <a:gdLst>
                    <a:gd name="T0" fmla="*/ 0 w 142"/>
                    <a:gd name="T1" fmla="*/ 0 h 147"/>
                    <a:gd name="T2" fmla="*/ 0 w 142"/>
                    <a:gd name="T3" fmla="*/ 0 h 147"/>
                    <a:gd name="T4" fmla="*/ 0 w 142"/>
                    <a:gd name="T5" fmla="*/ 0 h 147"/>
                    <a:gd name="T6" fmla="*/ 0 w 142"/>
                    <a:gd name="T7" fmla="*/ 0 h 147"/>
                    <a:gd name="T8" fmla="*/ 0 w 142"/>
                    <a:gd name="T9" fmla="*/ 0 h 147"/>
                    <a:gd name="T10" fmla="*/ 0 w 142"/>
                    <a:gd name="T11" fmla="*/ 0 h 147"/>
                    <a:gd name="T12" fmla="*/ 0 w 142"/>
                    <a:gd name="T13" fmla="*/ 0 h 147"/>
                    <a:gd name="T14" fmla="*/ 0 w 142"/>
                    <a:gd name="T15" fmla="*/ 0 h 147"/>
                    <a:gd name="T16" fmla="*/ 0 w 142"/>
                    <a:gd name="T17" fmla="*/ 0 h 147"/>
                    <a:gd name="T18" fmla="*/ 1 w 142"/>
                    <a:gd name="T19" fmla="*/ 1 h 147"/>
                    <a:gd name="T20" fmla="*/ 1 w 142"/>
                    <a:gd name="T21" fmla="*/ 0 h 147"/>
                    <a:gd name="T22" fmla="*/ 1 w 142"/>
                    <a:gd name="T23" fmla="*/ 0 h 147"/>
                    <a:gd name="T24" fmla="*/ 0 w 142"/>
                    <a:gd name="T25" fmla="*/ 0 h 147"/>
                    <a:gd name="T26" fmla="*/ 0 w 142"/>
                    <a:gd name="T27" fmla="*/ 0 h 147"/>
                    <a:gd name="T28" fmla="*/ 0 w 142"/>
                    <a:gd name="T29" fmla="*/ 0 h 147"/>
                    <a:gd name="T30" fmla="*/ 0 w 142"/>
                    <a:gd name="T31" fmla="*/ 0 h 147"/>
                    <a:gd name="T32" fmla="*/ 0 w 142"/>
                    <a:gd name="T33" fmla="*/ 0 h 147"/>
                    <a:gd name="T34" fmla="*/ 0 w 142"/>
                    <a:gd name="T35" fmla="*/ 0 h 147"/>
                    <a:gd name="T36" fmla="*/ 0 w 142"/>
                    <a:gd name="T37" fmla="*/ 0 h 147"/>
                    <a:gd name="T38" fmla="*/ 0 w 142"/>
                    <a:gd name="T39" fmla="*/ 0 h 147"/>
                    <a:gd name="T40" fmla="*/ 0 w 142"/>
                    <a:gd name="T41" fmla="*/ 0 h 1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42"/>
                    <a:gd name="T64" fmla="*/ 0 h 147"/>
                    <a:gd name="T65" fmla="*/ 142 w 142"/>
                    <a:gd name="T66" fmla="*/ 147 h 14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42" h="147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11" y="33"/>
                      </a:lnTo>
                      <a:lnTo>
                        <a:pt x="24" y="55"/>
                      </a:lnTo>
                      <a:lnTo>
                        <a:pt x="37" y="75"/>
                      </a:lnTo>
                      <a:lnTo>
                        <a:pt x="53" y="93"/>
                      </a:lnTo>
                      <a:lnTo>
                        <a:pt x="70" y="107"/>
                      </a:lnTo>
                      <a:lnTo>
                        <a:pt x="89" y="121"/>
                      </a:lnTo>
                      <a:lnTo>
                        <a:pt x="108" y="133"/>
                      </a:lnTo>
                      <a:lnTo>
                        <a:pt x="130" y="147"/>
                      </a:lnTo>
                      <a:lnTo>
                        <a:pt x="142" y="122"/>
                      </a:lnTo>
                      <a:lnTo>
                        <a:pt x="122" y="111"/>
                      </a:lnTo>
                      <a:lnTo>
                        <a:pt x="103" y="99"/>
                      </a:lnTo>
                      <a:lnTo>
                        <a:pt x="87" y="87"/>
                      </a:lnTo>
                      <a:lnTo>
                        <a:pt x="71" y="73"/>
                      </a:lnTo>
                      <a:lnTo>
                        <a:pt x="57" y="58"/>
                      </a:lnTo>
                      <a:lnTo>
                        <a:pt x="46" y="41"/>
                      </a:lnTo>
                      <a:lnTo>
                        <a:pt x="35" y="21"/>
                      </a:lnTo>
                      <a:lnTo>
                        <a:pt x="27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56" name="Freeform 186"/>
                <p:cNvSpPr>
                  <a:spLocks/>
                </p:cNvSpPr>
                <p:nvPr/>
              </p:nvSpPr>
              <p:spPr bwMode="auto">
                <a:xfrm>
                  <a:off x="3339" y="3213"/>
                  <a:ext cx="26" cy="5"/>
                </a:xfrm>
                <a:custGeom>
                  <a:avLst/>
                  <a:gdLst>
                    <a:gd name="T0" fmla="*/ 0 w 426"/>
                    <a:gd name="T1" fmla="*/ 0 h 79"/>
                    <a:gd name="T2" fmla="*/ 0 w 426"/>
                    <a:gd name="T3" fmla="*/ 0 h 79"/>
                    <a:gd name="T4" fmla="*/ 0 w 426"/>
                    <a:gd name="T5" fmla="*/ 0 h 79"/>
                    <a:gd name="T6" fmla="*/ 0 w 426"/>
                    <a:gd name="T7" fmla="*/ 0 h 79"/>
                    <a:gd name="T8" fmla="*/ 0 w 426"/>
                    <a:gd name="T9" fmla="*/ 0 h 79"/>
                    <a:gd name="T10" fmla="*/ 0 w 426"/>
                    <a:gd name="T11" fmla="*/ 0 h 79"/>
                    <a:gd name="T12" fmla="*/ 0 w 426"/>
                    <a:gd name="T13" fmla="*/ 0 h 79"/>
                    <a:gd name="T14" fmla="*/ 1 w 426"/>
                    <a:gd name="T15" fmla="*/ 0 h 79"/>
                    <a:gd name="T16" fmla="*/ 1 w 426"/>
                    <a:gd name="T17" fmla="*/ 0 h 79"/>
                    <a:gd name="T18" fmla="*/ 1 w 426"/>
                    <a:gd name="T19" fmla="*/ 0 h 79"/>
                    <a:gd name="T20" fmla="*/ 1 w 426"/>
                    <a:gd name="T21" fmla="*/ 0 h 79"/>
                    <a:gd name="T22" fmla="*/ 1 w 426"/>
                    <a:gd name="T23" fmla="*/ 0 h 79"/>
                    <a:gd name="T24" fmla="*/ 1 w 426"/>
                    <a:gd name="T25" fmla="*/ 0 h 79"/>
                    <a:gd name="T26" fmla="*/ 1 w 426"/>
                    <a:gd name="T27" fmla="*/ 0 h 79"/>
                    <a:gd name="T28" fmla="*/ 1 w 426"/>
                    <a:gd name="T29" fmla="*/ 0 h 79"/>
                    <a:gd name="T30" fmla="*/ 1 w 426"/>
                    <a:gd name="T31" fmla="*/ 0 h 79"/>
                    <a:gd name="T32" fmla="*/ 1 w 426"/>
                    <a:gd name="T33" fmla="*/ 0 h 79"/>
                    <a:gd name="T34" fmla="*/ 2 w 426"/>
                    <a:gd name="T35" fmla="*/ 0 h 79"/>
                    <a:gd name="T36" fmla="*/ 2 w 426"/>
                    <a:gd name="T37" fmla="*/ 0 h 79"/>
                    <a:gd name="T38" fmla="*/ 1 w 426"/>
                    <a:gd name="T39" fmla="*/ 0 h 79"/>
                    <a:gd name="T40" fmla="*/ 1 w 426"/>
                    <a:gd name="T41" fmla="*/ 0 h 79"/>
                    <a:gd name="T42" fmla="*/ 1 w 426"/>
                    <a:gd name="T43" fmla="*/ 0 h 79"/>
                    <a:gd name="T44" fmla="*/ 1 w 426"/>
                    <a:gd name="T45" fmla="*/ 0 h 79"/>
                    <a:gd name="T46" fmla="*/ 1 w 426"/>
                    <a:gd name="T47" fmla="*/ 0 h 79"/>
                    <a:gd name="T48" fmla="*/ 1 w 426"/>
                    <a:gd name="T49" fmla="*/ 0 h 79"/>
                    <a:gd name="T50" fmla="*/ 1 w 426"/>
                    <a:gd name="T51" fmla="*/ 0 h 79"/>
                    <a:gd name="T52" fmla="*/ 1 w 426"/>
                    <a:gd name="T53" fmla="*/ 0 h 79"/>
                    <a:gd name="T54" fmla="*/ 1 w 426"/>
                    <a:gd name="T55" fmla="*/ 0 h 79"/>
                    <a:gd name="T56" fmla="*/ 1 w 426"/>
                    <a:gd name="T57" fmla="*/ 0 h 79"/>
                    <a:gd name="T58" fmla="*/ 0 w 426"/>
                    <a:gd name="T59" fmla="*/ 0 h 79"/>
                    <a:gd name="T60" fmla="*/ 0 w 426"/>
                    <a:gd name="T61" fmla="*/ 0 h 79"/>
                    <a:gd name="T62" fmla="*/ 0 w 426"/>
                    <a:gd name="T63" fmla="*/ 0 h 79"/>
                    <a:gd name="T64" fmla="*/ 0 w 426"/>
                    <a:gd name="T65" fmla="*/ 0 h 79"/>
                    <a:gd name="T66" fmla="*/ 0 w 426"/>
                    <a:gd name="T67" fmla="*/ 0 h 79"/>
                    <a:gd name="T68" fmla="*/ 0 w 426"/>
                    <a:gd name="T69" fmla="*/ 0 h 79"/>
                    <a:gd name="T70" fmla="*/ 0 w 426"/>
                    <a:gd name="T71" fmla="*/ 0 h 79"/>
                    <a:gd name="T72" fmla="*/ 0 w 426"/>
                    <a:gd name="T73" fmla="*/ 0 h 7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26"/>
                    <a:gd name="T112" fmla="*/ 0 h 79"/>
                    <a:gd name="T113" fmla="*/ 426 w 426"/>
                    <a:gd name="T114" fmla="*/ 79 h 7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26" h="79">
                      <a:moveTo>
                        <a:pt x="6" y="79"/>
                      </a:moveTo>
                      <a:lnTo>
                        <a:pt x="6" y="79"/>
                      </a:lnTo>
                      <a:lnTo>
                        <a:pt x="32" y="72"/>
                      </a:lnTo>
                      <a:lnTo>
                        <a:pt x="58" y="65"/>
                      </a:lnTo>
                      <a:lnTo>
                        <a:pt x="84" y="58"/>
                      </a:lnTo>
                      <a:lnTo>
                        <a:pt x="109" y="52"/>
                      </a:lnTo>
                      <a:lnTo>
                        <a:pt x="135" y="46"/>
                      </a:lnTo>
                      <a:lnTo>
                        <a:pt x="161" y="41"/>
                      </a:lnTo>
                      <a:lnTo>
                        <a:pt x="187" y="37"/>
                      </a:lnTo>
                      <a:lnTo>
                        <a:pt x="213" y="33"/>
                      </a:lnTo>
                      <a:lnTo>
                        <a:pt x="239" y="30"/>
                      </a:lnTo>
                      <a:lnTo>
                        <a:pt x="264" y="29"/>
                      </a:lnTo>
                      <a:lnTo>
                        <a:pt x="291" y="29"/>
                      </a:lnTo>
                      <a:lnTo>
                        <a:pt x="317" y="29"/>
                      </a:lnTo>
                      <a:lnTo>
                        <a:pt x="342" y="31"/>
                      </a:lnTo>
                      <a:lnTo>
                        <a:pt x="368" y="35"/>
                      </a:lnTo>
                      <a:lnTo>
                        <a:pt x="393" y="40"/>
                      </a:lnTo>
                      <a:lnTo>
                        <a:pt x="418" y="47"/>
                      </a:lnTo>
                      <a:lnTo>
                        <a:pt x="426" y="20"/>
                      </a:lnTo>
                      <a:lnTo>
                        <a:pt x="399" y="13"/>
                      </a:lnTo>
                      <a:lnTo>
                        <a:pt x="372" y="8"/>
                      </a:lnTo>
                      <a:lnTo>
                        <a:pt x="344" y="4"/>
                      </a:lnTo>
                      <a:lnTo>
                        <a:pt x="317" y="2"/>
                      </a:lnTo>
                      <a:lnTo>
                        <a:pt x="291" y="0"/>
                      </a:lnTo>
                      <a:lnTo>
                        <a:pt x="264" y="2"/>
                      </a:lnTo>
                      <a:lnTo>
                        <a:pt x="237" y="3"/>
                      </a:lnTo>
                      <a:lnTo>
                        <a:pt x="211" y="6"/>
                      </a:lnTo>
                      <a:lnTo>
                        <a:pt x="183" y="10"/>
                      </a:lnTo>
                      <a:lnTo>
                        <a:pt x="157" y="14"/>
                      </a:lnTo>
                      <a:lnTo>
                        <a:pt x="131" y="19"/>
                      </a:lnTo>
                      <a:lnTo>
                        <a:pt x="103" y="26"/>
                      </a:lnTo>
                      <a:lnTo>
                        <a:pt x="78" y="32"/>
                      </a:lnTo>
                      <a:lnTo>
                        <a:pt x="52" y="39"/>
                      </a:lnTo>
                      <a:lnTo>
                        <a:pt x="25" y="46"/>
                      </a:lnTo>
                      <a:lnTo>
                        <a:pt x="0" y="53"/>
                      </a:lnTo>
                      <a:lnTo>
                        <a:pt x="6" y="79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57" name="Freeform 187"/>
                <p:cNvSpPr>
                  <a:spLocks/>
                </p:cNvSpPr>
                <p:nvPr/>
              </p:nvSpPr>
              <p:spPr bwMode="auto">
                <a:xfrm>
                  <a:off x="3315" y="3223"/>
                  <a:ext cx="7" cy="5"/>
                </a:xfrm>
                <a:custGeom>
                  <a:avLst/>
                  <a:gdLst>
                    <a:gd name="T0" fmla="*/ 0 w 116"/>
                    <a:gd name="T1" fmla="*/ 0 h 78"/>
                    <a:gd name="T2" fmla="*/ 0 w 116"/>
                    <a:gd name="T3" fmla="*/ 0 h 78"/>
                    <a:gd name="T4" fmla="*/ 0 w 116"/>
                    <a:gd name="T5" fmla="*/ 0 h 78"/>
                    <a:gd name="T6" fmla="*/ 0 w 116"/>
                    <a:gd name="T7" fmla="*/ 0 h 78"/>
                    <a:gd name="T8" fmla="*/ 0 w 116"/>
                    <a:gd name="T9" fmla="*/ 0 h 78"/>
                    <a:gd name="T10" fmla="*/ 0 w 116"/>
                    <a:gd name="T11" fmla="*/ 0 h 78"/>
                    <a:gd name="T12" fmla="*/ 0 w 116"/>
                    <a:gd name="T13" fmla="*/ 0 h 78"/>
                    <a:gd name="T14" fmla="*/ 0 w 116"/>
                    <a:gd name="T15" fmla="*/ 0 h 78"/>
                    <a:gd name="T16" fmla="*/ 0 w 116"/>
                    <a:gd name="T17" fmla="*/ 0 h 78"/>
                    <a:gd name="T18" fmla="*/ 0 w 116"/>
                    <a:gd name="T19" fmla="*/ 0 h 78"/>
                    <a:gd name="T20" fmla="*/ 0 w 116"/>
                    <a:gd name="T21" fmla="*/ 0 h 78"/>
                    <a:gd name="T22" fmla="*/ 0 w 116"/>
                    <a:gd name="T23" fmla="*/ 0 h 78"/>
                    <a:gd name="T24" fmla="*/ 0 w 116"/>
                    <a:gd name="T25" fmla="*/ 0 h 78"/>
                    <a:gd name="T26" fmla="*/ 0 w 116"/>
                    <a:gd name="T27" fmla="*/ 0 h 78"/>
                    <a:gd name="T28" fmla="*/ 0 w 116"/>
                    <a:gd name="T29" fmla="*/ 0 h 78"/>
                    <a:gd name="T30" fmla="*/ 0 w 116"/>
                    <a:gd name="T31" fmla="*/ 0 h 78"/>
                    <a:gd name="T32" fmla="*/ 0 w 116"/>
                    <a:gd name="T33" fmla="*/ 0 h 78"/>
                    <a:gd name="T34" fmla="*/ 0 w 116"/>
                    <a:gd name="T35" fmla="*/ 0 h 78"/>
                    <a:gd name="T36" fmla="*/ 0 w 116"/>
                    <a:gd name="T37" fmla="*/ 0 h 78"/>
                    <a:gd name="T38" fmla="*/ 0 w 116"/>
                    <a:gd name="T39" fmla="*/ 0 h 78"/>
                    <a:gd name="T40" fmla="*/ 0 w 116"/>
                    <a:gd name="T41" fmla="*/ 0 h 7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16"/>
                    <a:gd name="T64" fmla="*/ 0 h 78"/>
                    <a:gd name="T65" fmla="*/ 116 w 116"/>
                    <a:gd name="T66" fmla="*/ 78 h 7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16" h="78">
                      <a:moveTo>
                        <a:pt x="8" y="78"/>
                      </a:moveTo>
                      <a:lnTo>
                        <a:pt x="8" y="78"/>
                      </a:lnTo>
                      <a:lnTo>
                        <a:pt x="25" y="71"/>
                      </a:lnTo>
                      <a:lnTo>
                        <a:pt x="39" y="65"/>
                      </a:lnTo>
                      <a:lnTo>
                        <a:pt x="53" y="58"/>
                      </a:lnTo>
                      <a:lnTo>
                        <a:pt x="66" y="49"/>
                      </a:lnTo>
                      <a:lnTo>
                        <a:pt x="77" y="43"/>
                      </a:lnTo>
                      <a:lnTo>
                        <a:pt x="90" y="36"/>
                      </a:lnTo>
                      <a:lnTo>
                        <a:pt x="103" y="31"/>
                      </a:lnTo>
                      <a:lnTo>
                        <a:pt x="116" y="27"/>
                      </a:lnTo>
                      <a:lnTo>
                        <a:pt x="112" y="0"/>
                      </a:lnTo>
                      <a:lnTo>
                        <a:pt x="94" y="4"/>
                      </a:lnTo>
                      <a:lnTo>
                        <a:pt x="78" y="12"/>
                      </a:lnTo>
                      <a:lnTo>
                        <a:pt x="65" y="19"/>
                      </a:lnTo>
                      <a:lnTo>
                        <a:pt x="52" y="27"/>
                      </a:lnTo>
                      <a:lnTo>
                        <a:pt x="39" y="34"/>
                      </a:lnTo>
                      <a:lnTo>
                        <a:pt x="27" y="41"/>
                      </a:lnTo>
                      <a:lnTo>
                        <a:pt x="14" y="47"/>
                      </a:lnTo>
                      <a:lnTo>
                        <a:pt x="0" y="52"/>
                      </a:lnTo>
                      <a:lnTo>
                        <a:pt x="8" y="7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58" name="Freeform 188"/>
                <p:cNvSpPr>
                  <a:spLocks/>
                </p:cNvSpPr>
                <p:nvPr/>
              </p:nvSpPr>
              <p:spPr bwMode="auto">
                <a:xfrm>
                  <a:off x="3284" y="3243"/>
                  <a:ext cx="11" cy="4"/>
                </a:xfrm>
                <a:custGeom>
                  <a:avLst/>
                  <a:gdLst>
                    <a:gd name="T0" fmla="*/ 0 w 179"/>
                    <a:gd name="T1" fmla="*/ 0 h 64"/>
                    <a:gd name="T2" fmla="*/ 0 w 179"/>
                    <a:gd name="T3" fmla="*/ 0 h 64"/>
                    <a:gd name="T4" fmla="*/ 0 w 179"/>
                    <a:gd name="T5" fmla="*/ 0 h 64"/>
                    <a:gd name="T6" fmla="*/ 0 w 179"/>
                    <a:gd name="T7" fmla="*/ 0 h 64"/>
                    <a:gd name="T8" fmla="*/ 0 w 179"/>
                    <a:gd name="T9" fmla="*/ 0 h 64"/>
                    <a:gd name="T10" fmla="*/ 0 w 179"/>
                    <a:gd name="T11" fmla="*/ 0 h 64"/>
                    <a:gd name="T12" fmla="*/ 0 w 179"/>
                    <a:gd name="T13" fmla="*/ 0 h 64"/>
                    <a:gd name="T14" fmla="*/ 0 w 179"/>
                    <a:gd name="T15" fmla="*/ 0 h 64"/>
                    <a:gd name="T16" fmla="*/ 0 w 179"/>
                    <a:gd name="T17" fmla="*/ 0 h 64"/>
                    <a:gd name="T18" fmla="*/ 0 w 179"/>
                    <a:gd name="T19" fmla="*/ 0 h 64"/>
                    <a:gd name="T20" fmla="*/ 0 w 179"/>
                    <a:gd name="T21" fmla="*/ 0 h 64"/>
                    <a:gd name="T22" fmla="*/ 0 w 179"/>
                    <a:gd name="T23" fmla="*/ 0 h 64"/>
                    <a:gd name="T24" fmla="*/ 0 w 179"/>
                    <a:gd name="T25" fmla="*/ 0 h 64"/>
                    <a:gd name="T26" fmla="*/ 1 w 179"/>
                    <a:gd name="T27" fmla="*/ 0 h 64"/>
                    <a:gd name="T28" fmla="*/ 1 w 179"/>
                    <a:gd name="T29" fmla="*/ 0 h 64"/>
                    <a:gd name="T30" fmla="*/ 1 w 179"/>
                    <a:gd name="T31" fmla="*/ 0 h 64"/>
                    <a:gd name="T32" fmla="*/ 1 w 179"/>
                    <a:gd name="T33" fmla="*/ 0 h 64"/>
                    <a:gd name="T34" fmla="*/ 1 w 179"/>
                    <a:gd name="T35" fmla="*/ 0 h 64"/>
                    <a:gd name="T36" fmla="*/ 1 w 179"/>
                    <a:gd name="T37" fmla="*/ 0 h 64"/>
                    <a:gd name="T38" fmla="*/ 1 w 179"/>
                    <a:gd name="T39" fmla="*/ 0 h 64"/>
                    <a:gd name="T40" fmla="*/ 1 w 179"/>
                    <a:gd name="T41" fmla="*/ 0 h 64"/>
                    <a:gd name="T42" fmla="*/ 0 w 179"/>
                    <a:gd name="T43" fmla="*/ 0 h 64"/>
                    <a:gd name="T44" fmla="*/ 0 w 179"/>
                    <a:gd name="T45" fmla="*/ 0 h 64"/>
                    <a:gd name="T46" fmla="*/ 0 w 179"/>
                    <a:gd name="T47" fmla="*/ 0 h 64"/>
                    <a:gd name="T48" fmla="*/ 0 w 179"/>
                    <a:gd name="T49" fmla="*/ 0 h 64"/>
                    <a:gd name="T50" fmla="*/ 0 w 179"/>
                    <a:gd name="T51" fmla="*/ 0 h 64"/>
                    <a:gd name="T52" fmla="*/ 0 w 179"/>
                    <a:gd name="T53" fmla="*/ 0 h 64"/>
                    <a:gd name="T54" fmla="*/ 0 w 179"/>
                    <a:gd name="T55" fmla="*/ 0 h 64"/>
                    <a:gd name="T56" fmla="*/ 0 w 179"/>
                    <a:gd name="T57" fmla="*/ 0 h 64"/>
                    <a:gd name="T58" fmla="*/ 0 w 179"/>
                    <a:gd name="T59" fmla="*/ 0 h 64"/>
                    <a:gd name="T60" fmla="*/ 0 w 179"/>
                    <a:gd name="T61" fmla="*/ 0 h 64"/>
                    <a:gd name="T62" fmla="*/ 0 w 179"/>
                    <a:gd name="T63" fmla="*/ 0 h 64"/>
                    <a:gd name="T64" fmla="*/ 0 w 179"/>
                    <a:gd name="T65" fmla="*/ 0 h 64"/>
                    <a:gd name="T66" fmla="*/ 0 w 179"/>
                    <a:gd name="T67" fmla="*/ 0 h 64"/>
                    <a:gd name="T68" fmla="*/ 0 w 179"/>
                    <a:gd name="T69" fmla="*/ 0 h 64"/>
                    <a:gd name="T70" fmla="*/ 0 w 179"/>
                    <a:gd name="T71" fmla="*/ 0 h 64"/>
                    <a:gd name="T72" fmla="*/ 0 w 179"/>
                    <a:gd name="T73" fmla="*/ 0 h 6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79"/>
                    <a:gd name="T112" fmla="*/ 0 h 64"/>
                    <a:gd name="T113" fmla="*/ 179 w 179"/>
                    <a:gd name="T114" fmla="*/ 64 h 6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79" h="64">
                      <a:moveTo>
                        <a:pt x="0" y="51"/>
                      </a:moveTo>
                      <a:lnTo>
                        <a:pt x="2" y="52"/>
                      </a:lnTo>
                      <a:lnTo>
                        <a:pt x="14" y="56"/>
                      </a:lnTo>
                      <a:lnTo>
                        <a:pt x="26" y="59"/>
                      </a:lnTo>
                      <a:lnTo>
                        <a:pt x="39" y="61"/>
                      </a:lnTo>
                      <a:lnTo>
                        <a:pt x="51" y="63"/>
                      </a:lnTo>
                      <a:lnTo>
                        <a:pt x="63" y="64"/>
                      </a:lnTo>
                      <a:lnTo>
                        <a:pt x="74" y="64"/>
                      </a:lnTo>
                      <a:lnTo>
                        <a:pt x="86" y="62"/>
                      </a:lnTo>
                      <a:lnTo>
                        <a:pt x="96" y="60"/>
                      </a:lnTo>
                      <a:lnTo>
                        <a:pt x="107" y="58"/>
                      </a:lnTo>
                      <a:lnTo>
                        <a:pt x="119" y="55"/>
                      </a:lnTo>
                      <a:lnTo>
                        <a:pt x="130" y="50"/>
                      </a:lnTo>
                      <a:lnTo>
                        <a:pt x="140" y="45"/>
                      </a:lnTo>
                      <a:lnTo>
                        <a:pt x="150" y="40"/>
                      </a:lnTo>
                      <a:lnTo>
                        <a:pt x="160" y="35"/>
                      </a:lnTo>
                      <a:lnTo>
                        <a:pt x="170" y="28"/>
                      </a:lnTo>
                      <a:lnTo>
                        <a:pt x="179" y="22"/>
                      </a:lnTo>
                      <a:lnTo>
                        <a:pt x="165" y="0"/>
                      </a:lnTo>
                      <a:lnTo>
                        <a:pt x="156" y="6"/>
                      </a:lnTo>
                      <a:lnTo>
                        <a:pt x="146" y="11"/>
                      </a:lnTo>
                      <a:lnTo>
                        <a:pt x="138" y="16"/>
                      </a:lnTo>
                      <a:lnTo>
                        <a:pt x="130" y="21"/>
                      </a:lnTo>
                      <a:lnTo>
                        <a:pt x="120" y="25"/>
                      </a:lnTo>
                      <a:lnTo>
                        <a:pt x="110" y="28"/>
                      </a:lnTo>
                      <a:lnTo>
                        <a:pt x="101" y="31"/>
                      </a:lnTo>
                      <a:lnTo>
                        <a:pt x="92" y="33"/>
                      </a:lnTo>
                      <a:lnTo>
                        <a:pt x="82" y="35"/>
                      </a:lnTo>
                      <a:lnTo>
                        <a:pt x="74" y="35"/>
                      </a:lnTo>
                      <a:lnTo>
                        <a:pt x="63" y="35"/>
                      </a:lnTo>
                      <a:lnTo>
                        <a:pt x="53" y="36"/>
                      </a:lnTo>
                      <a:lnTo>
                        <a:pt x="43" y="34"/>
                      </a:lnTo>
                      <a:lnTo>
                        <a:pt x="32" y="32"/>
                      </a:lnTo>
                      <a:lnTo>
                        <a:pt x="22" y="29"/>
                      </a:lnTo>
                      <a:lnTo>
                        <a:pt x="10" y="25"/>
                      </a:lnTo>
                      <a:lnTo>
                        <a:pt x="12" y="26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59" name="Freeform 189"/>
                <p:cNvSpPr>
                  <a:spLocks/>
                </p:cNvSpPr>
                <p:nvPr/>
              </p:nvSpPr>
              <p:spPr bwMode="auto">
                <a:xfrm>
                  <a:off x="3228" y="3235"/>
                  <a:ext cx="4" cy="12"/>
                </a:xfrm>
                <a:custGeom>
                  <a:avLst/>
                  <a:gdLst>
                    <a:gd name="T0" fmla="*/ 0 w 76"/>
                    <a:gd name="T1" fmla="*/ 0 h 216"/>
                    <a:gd name="T2" fmla="*/ 0 w 76"/>
                    <a:gd name="T3" fmla="*/ 0 h 216"/>
                    <a:gd name="T4" fmla="*/ 0 w 76"/>
                    <a:gd name="T5" fmla="*/ 0 h 216"/>
                    <a:gd name="T6" fmla="*/ 0 w 76"/>
                    <a:gd name="T7" fmla="*/ 0 h 216"/>
                    <a:gd name="T8" fmla="*/ 0 w 76"/>
                    <a:gd name="T9" fmla="*/ 0 h 216"/>
                    <a:gd name="T10" fmla="*/ 0 w 76"/>
                    <a:gd name="T11" fmla="*/ 0 h 216"/>
                    <a:gd name="T12" fmla="*/ 0 w 76"/>
                    <a:gd name="T13" fmla="*/ 0 h 216"/>
                    <a:gd name="T14" fmla="*/ 0 w 76"/>
                    <a:gd name="T15" fmla="*/ 1 h 216"/>
                    <a:gd name="T16" fmla="*/ 0 w 76"/>
                    <a:gd name="T17" fmla="*/ 1 h 216"/>
                    <a:gd name="T18" fmla="*/ 0 w 76"/>
                    <a:gd name="T19" fmla="*/ 1 h 216"/>
                    <a:gd name="T20" fmla="*/ 0 w 76"/>
                    <a:gd name="T21" fmla="*/ 1 h 216"/>
                    <a:gd name="T22" fmla="*/ 0 w 76"/>
                    <a:gd name="T23" fmla="*/ 1 h 216"/>
                    <a:gd name="T24" fmla="*/ 0 w 76"/>
                    <a:gd name="T25" fmla="*/ 1 h 216"/>
                    <a:gd name="T26" fmla="*/ 0 w 76"/>
                    <a:gd name="T27" fmla="*/ 0 h 216"/>
                    <a:gd name="T28" fmla="*/ 0 w 76"/>
                    <a:gd name="T29" fmla="*/ 0 h 216"/>
                    <a:gd name="T30" fmla="*/ 0 w 76"/>
                    <a:gd name="T31" fmla="*/ 0 h 216"/>
                    <a:gd name="T32" fmla="*/ 0 w 76"/>
                    <a:gd name="T33" fmla="*/ 0 h 216"/>
                    <a:gd name="T34" fmla="*/ 0 w 76"/>
                    <a:gd name="T35" fmla="*/ 0 h 216"/>
                    <a:gd name="T36" fmla="*/ 0 w 76"/>
                    <a:gd name="T37" fmla="*/ 0 h 216"/>
                    <a:gd name="T38" fmla="*/ 0 w 76"/>
                    <a:gd name="T39" fmla="*/ 0 h 216"/>
                    <a:gd name="T40" fmla="*/ 0 w 76"/>
                    <a:gd name="T41" fmla="*/ 0 h 21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6"/>
                    <a:gd name="T64" fmla="*/ 0 h 216"/>
                    <a:gd name="T65" fmla="*/ 76 w 76"/>
                    <a:gd name="T66" fmla="*/ 216 h 21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6" h="216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9" y="36"/>
                      </a:lnTo>
                      <a:lnTo>
                        <a:pt x="22" y="63"/>
                      </a:lnTo>
                      <a:lnTo>
                        <a:pt x="32" y="90"/>
                      </a:lnTo>
                      <a:lnTo>
                        <a:pt x="42" y="117"/>
                      </a:lnTo>
                      <a:lnTo>
                        <a:pt x="48" y="139"/>
                      </a:lnTo>
                      <a:lnTo>
                        <a:pt x="49" y="162"/>
                      </a:lnTo>
                      <a:lnTo>
                        <a:pt x="44" y="180"/>
                      </a:lnTo>
                      <a:lnTo>
                        <a:pt x="32" y="196"/>
                      </a:lnTo>
                      <a:lnTo>
                        <a:pt x="50" y="216"/>
                      </a:lnTo>
                      <a:lnTo>
                        <a:pt x="69" y="192"/>
                      </a:lnTo>
                      <a:lnTo>
                        <a:pt x="76" y="164"/>
                      </a:lnTo>
                      <a:lnTo>
                        <a:pt x="75" y="137"/>
                      </a:lnTo>
                      <a:lnTo>
                        <a:pt x="69" y="109"/>
                      </a:lnTo>
                      <a:lnTo>
                        <a:pt x="58" y="80"/>
                      </a:lnTo>
                      <a:lnTo>
                        <a:pt x="46" y="53"/>
                      </a:lnTo>
                      <a:lnTo>
                        <a:pt x="35" y="26"/>
                      </a:lnTo>
                      <a:lnTo>
                        <a:pt x="26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60" name="Freeform 190"/>
                <p:cNvSpPr>
                  <a:spLocks/>
                </p:cNvSpPr>
                <p:nvPr/>
              </p:nvSpPr>
              <p:spPr bwMode="auto">
                <a:xfrm>
                  <a:off x="1909" y="2461"/>
                  <a:ext cx="8" cy="17"/>
                </a:xfrm>
                <a:custGeom>
                  <a:avLst/>
                  <a:gdLst>
                    <a:gd name="T0" fmla="*/ 4 w 10"/>
                    <a:gd name="T1" fmla="*/ 3 h 23"/>
                    <a:gd name="T2" fmla="*/ 2 w 10"/>
                    <a:gd name="T3" fmla="*/ 3 h 23"/>
                    <a:gd name="T4" fmla="*/ 2 w 10"/>
                    <a:gd name="T5" fmla="*/ 2 h 23"/>
                    <a:gd name="T6" fmla="*/ 2 w 10"/>
                    <a:gd name="T7" fmla="*/ 1 h 23"/>
                    <a:gd name="T8" fmla="*/ 1 w 10"/>
                    <a:gd name="T9" fmla="*/ 0 h 23"/>
                    <a:gd name="T10" fmla="*/ 1 w 10"/>
                    <a:gd name="T11" fmla="*/ 1 h 23"/>
                    <a:gd name="T12" fmla="*/ 0 w 10"/>
                    <a:gd name="T13" fmla="*/ 3 h 23"/>
                    <a:gd name="T14" fmla="*/ 0 w 10"/>
                    <a:gd name="T15" fmla="*/ 4 h 23"/>
                    <a:gd name="T16" fmla="*/ 1 w 10"/>
                    <a:gd name="T17" fmla="*/ 5 h 23"/>
                    <a:gd name="T18" fmla="*/ 1 w 10"/>
                    <a:gd name="T19" fmla="*/ 7 h 23"/>
                    <a:gd name="T20" fmla="*/ 1 w 10"/>
                    <a:gd name="T21" fmla="*/ 8 h 23"/>
                    <a:gd name="T22" fmla="*/ 1 w 10"/>
                    <a:gd name="T23" fmla="*/ 10 h 23"/>
                    <a:gd name="T24" fmla="*/ 1 w 10"/>
                    <a:gd name="T25" fmla="*/ 11 h 23"/>
                    <a:gd name="T26" fmla="*/ 2 w 10"/>
                    <a:gd name="T27" fmla="*/ 11 h 23"/>
                    <a:gd name="T28" fmla="*/ 2 w 10"/>
                    <a:gd name="T29" fmla="*/ 12 h 23"/>
                    <a:gd name="T30" fmla="*/ 2 w 10"/>
                    <a:gd name="T31" fmla="*/ 12 h 23"/>
                    <a:gd name="T32" fmla="*/ 3 w 10"/>
                    <a:gd name="T33" fmla="*/ 12 h 23"/>
                    <a:gd name="T34" fmla="*/ 4 w 10"/>
                    <a:gd name="T35" fmla="*/ 11 h 23"/>
                    <a:gd name="T36" fmla="*/ 4 w 10"/>
                    <a:gd name="T37" fmla="*/ 10 h 23"/>
                    <a:gd name="T38" fmla="*/ 5 w 10"/>
                    <a:gd name="T39" fmla="*/ 9 h 23"/>
                    <a:gd name="T40" fmla="*/ 5 w 10"/>
                    <a:gd name="T41" fmla="*/ 7 h 23"/>
                    <a:gd name="T42" fmla="*/ 6 w 10"/>
                    <a:gd name="T43" fmla="*/ 6 h 23"/>
                    <a:gd name="T44" fmla="*/ 6 w 10"/>
                    <a:gd name="T45" fmla="*/ 5 h 23"/>
                    <a:gd name="T46" fmla="*/ 6 w 10"/>
                    <a:gd name="T47" fmla="*/ 4 h 23"/>
                    <a:gd name="T48" fmla="*/ 5 w 10"/>
                    <a:gd name="T49" fmla="*/ 3 h 23"/>
                    <a:gd name="T50" fmla="*/ 5 w 10"/>
                    <a:gd name="T51" fmla="*/ 3 h 23"/>
                    <a:gd name="T52" fmla="*/ 4 w 10"/>
                    <a:gd name="T53" fmla="*/ 3 h 2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"/>
                    <a:gd name="T82" fmla="*/ 0 h 23"/>
                    <a:gd name="T83" fmla="*/ 10 w 10"/>
                    <a:gd name="T84" fmla="*/ 23 h 2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" h="23">
                      <a:moveTo>
                        <a:pt x="6" y="6"/>
                      </a:moveTo>
                      <a:lnTo>
                        <a:pt x="4" y="6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1" y="20"/>
                      </a:lnTo>
                      <a:lnTo>
                        <a:pt x="2" y="20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5" y="22"/>
                      </a:lnTo>
                      <a:lnTo>
                        <a:pt x="6" y="20"/>
                      </a:lnTo>
                      <a:lnTo>
                        <a:pt x="6" y="18"/>
                      </a:lnTo>
                      <a:lnTo>
                        <a:pt x="8" y="16"/>
                      </a:lnTo>
                      <a:lnTo>
                        <a:pt x="8" y="14"/>
                      </a:lnTo>
                      <a:lnTo>
                        <a:pt x="9" y="11"/>
                      </a:lnTo>
                      <a:lnTo>
                        <a:pt x="9" y="9"/>
                      </a:lnTo>
                      <a:lnTo>
                        <a:pt x="9" y="7"/>
                      </a:lnTo>
                      <a:lnTo>
                        <a:pt x="8" y="5"/>
                      </a:lnTo>
                      <a:lnTo>
                        <a:pt x="7" y="6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61" name="Freeform 191"/>
                <p:cNvSpPr>
                  <a:spLocks/>
                </p:cNvSpPr>
                <p:nvPr/>
              </p:nvSpPr>
              <p:spPr bwMode="auto">
                <a:xfrm>
                  <a:off x="2780" y="2625"/>
                  <a:ext cx="6" cy="9"/>
                </a:xfrm>
                <a:custGeom>
                  <a:avLst/>
                  <a:gdLst>
                    <a:gd name="T0" fmla="*/ 1 w 7"/>
                    <a:gd name="T1" fmla="*/ 3 h 14"/>
                    <a:gd name="T2" fmla="*/ 0 w 7"/>
                    <a:gd name="T3" fmla="*/ 4 h 14"/>
                    <a:gd name="T4" fmla="*/ 1 w 7"/>
                    <a:gd name="T5" fmla="*/ 5 h 14"/>
                    <a:gd name="T6" fmla="*/ 3 w 7"/>
                    <a:gd name="T7" fmla="*/ 5 h 14"/>
                    <a:gd name="T8" fmla="*/ 3 w 7"/>
                    <a:gd name="T9" fmla="*/ 5 h 14"/>
                    <a:gd name="T10" fmla="*/ 4 w 7"/>
                    <a:gd name="T11" fmla="*/ 5 h 14"/>
                    <a:gd name="T12" fmla="*/ 4 w 7"/>
                    <a:gd name="T13" fmla="*/ 5 h 14"/>
                    <a:gd name="T14" fmla="*/ 4 w 7"/>
                    <a:gd name="T15" fmla="*/ 4 h 14"/>
                    <a:gd name="T16" fmla="*/ 4 w 7"/>
                    <a:gd name="T17" fmla="*/ 3 h 14"/>
                    <a:gd name="T18" fmla="*/ 3 w 7"/>
                    <a:gd name="T19" fmla="*/ 2 h 14"/>
                    <a:gd name="T20" fmla="*/ 3 w 7"/>
                    <a:gd name="T21" fmla="*/ 1 h 14"/>
                    <a:gd name="T22" fmla="*/ 3 w 7"/>
                    <a:gd name="T23" fmla="*/ 1 h 14"/>
                    <a:gd name="T24" fmla="*/ 2 w 7"/>
                    <a:gd name="T25" fmla="*/ 0 h 14"/>
                    <a:gd name="T26" fmla="*/ 1 w 7"/>
                    <a:gd name="T27" fmla="*/ 1 h 14"/>
                    <a:gd name="T28" fmla="*/ 1 w 7"/>
                    <a:gd name="T29" fmla="*/ 1 h 14"/>
                    <a:gd name="T30" fmla="*/ 1 w 7"/>
                    <a:gd name="T31" fmla="*/ 2 h 14"/>
                    <a:gd name="T32" fmla="*/ 1 w 7"/>
                    <a:gd name="T33" fmla="*/ 3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"/>
                    <a:gd name="T52" fmla="*/ 0 h 14"/>
                    <a:gd name="T53" fmla="*/ 7 w 7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" h="14">
                      <a:moveTo>
                        <a:pt x="1" y="6"/>
                      </a:moveTo>
                      <a:lnTo>
                        <a:pt x="0" y="10"/>
                      </a:lnTo>
                      <a:lnTo>
                        <a:pt x="1" y="12"/>
                      </a:lnTo>
                      <a:lnTo>
                        <a:pt x="3" y="13"/>
                      </a:lnTo>
                      <a:lnTo>
                        <a:pt x="5" y="13"/>
                      </a:lnTo>
                      <a:lnTo>
                        <a:pt x="6" y="12"/>
                      </a:lnTo>
                      <a:lnTo>
                        <a:pt x="6" y="11"/>
                      </a:lnTo>
                      <a:lnTo>
                        <a:pt x="6" y="9"/>
                      </a:lnTo>
                      <a:lnTo>
                        <a:pt x="6" y="7"/>
                      </a:lnTo>
                      <a:lnTo>
                        <a:pt x="5" y="5"/>
                      </a:lnTo>
                      <a:lnTo>
                        <a:pt x="4" y="3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1" y="5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62" name="Freeform 192"/>
                <p:cNvSpPr>
                  <a:spLocks/>
                </p:cNvSpPr>
                <p:nvPr/>
              </p:nvSpPr>
              <p:spPr bwMode="auto">
                <a:xfrm>
                  <a:off x="3052" y="1556"/>
                  <a:ext cx="8" cy="13"/>
                </a:xfrm>
                <a:custGeom>
                  <a:avLst/>
                  <a:gdLst>
                    <a:gd name="T0" fmla="*/ 4 w 9"/>
                    <a:gd name="T1" fmla="*/ 1 h 19"/>
                    <a:gd name="T2" fmla="*/ 4 w 9"/>
                    <a:gd name="T3" fmla="*/ 0 h 19"/>
                    <a:gd name="T4" fmla="*/ 4 w 9"/>
                    <a:gd name="T5" fmla="*/ 1 h 19"/>
                    <a:gd name="T6" fmla="*/ 2 w 9"/>
                    <a:gd name="T7" fmla="*/ 1 h 19"/>
                    <a:gd name="T8" fmla="*/ 1 w 9"/>
                    <a:gd name="T9" fmla="*/ 2 h 19"/>
                    <a:gd name="T10" fmla="*/ 0 w 9"/>
                    <a:gd name="T11" fmla="*/ 3 h 19"/>
                    <a:gd name="T12" fmla="*/ 0 w 9"/>
                    <a:gd name="T13" fmla="*/ 5 h 19"/>
                    <a:gd name="T14" fmla="*/ 1 w 9"/>
                    <a:gd name="T15" fmla="*/ 6 h 19"/>
                    <a:gd name="T16" fmla="*/ 2 w 9"/>
                    <a:gd name="T17" fmla="*/ 7 h 19"/>
                    <a:gd name="T18" fmla="*/ 4 w 9"/>
                    <a:gd name="T19" fmla="*/ 7 h 19"/>
                    <a:gd name="T20" fmla="*/ 4 w 9"/>
                    <a:gd name="T21" fmla="*/ 7 h 19"/>
                    <a:gd name="T22" fmla="*/ 4 w 9"/>
                    <a:gd name="T23" fmla="*/ 8 h 19"/>
                    <a:gd name="T24" fmla="*/ 5 w 9"/>
                    <a:gd name="T25" fmla="*/ 8 h 19"/>
                    <a:gd name="T26" fmla="*/ 5 w 9"/>
                    <a:gd name="T27" fmla="*/ 8 h 19"/>
                    <a:gd name="T28" fmla="*/ 5 w 9"/>
                    <a:gd name="T29" fmla="*/ 7 h 19"/>
                    <a:gd name="T30" fmla="*/ 5 w 9"/>
                    <a:gd name="T31" fmla="*/ 5 h 19"/>
                    <a:gd name="T32" fmla="*/ 6 w 9"/>
                    <a:gd name="T33" fmla="*/ 4 h 19"/>
                    <a:gd name="T34" fmla="*/ 6 w 9"/>
                    <a:gd name="T35" fmla="*/ 3 h 19"/>
                    <a:gd name="T36" fmla="*/ 5 w 9"/>
                    <a:gd name="T37" fmla="*/ 2 h 19"/>
                    <a:gd name="T38" fmla="*/ 5 w 9"/>
                    <a:gd name="T39" fmla="*/ 1 h 19"/>
                    <a:gd name="T40" fmla="*/ 4 w 9"/>
                    <a:gd name="T41" fmla="*/ 1 h 1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"/>
                    <a:gd name="T64" fmla="*/ 0 h 19"/>
                    <a:gd name="T65" fmla="*/ 9 w 9"/>
                    <a:gd name="T66" fmla="*/ 19 h 1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" h="19">
                      <a:moveTo>
                        <a:pt x="6" y="1"/>
                      </a:move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2" y="3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1" y="13"/>
                      </a:lnTo>
                      <a:lnTo>
                        <a:pt x="2" y="14"/>
                      </a:lnTo>
                      <a:lnTo>
                        <a:pt x="4" y="14"/>
                      </a:lnTo>
                      <a:lnTo>
                        <a:pt x="5" y="15"/>
                      </a:lnTo>
                      <a:lnTo>
                        <a:pt x="6" y="17"/>
                      </a:lnTo>
                      <a:lnTo>
                        <a:pt x="7" y="18"/>
                      </a:lnTo>
                      <a:lnTo>
                        <a:pt x="7" y="16"/>
                      </a:lnTo>
                      <a:lnTo>
                        <a:pt x="7" y="14"/>
                      </a:lnTo>
                      <a:lnTo>
                        <a:pt x="7" y="11"/>
                      </a:lnTo>
                      <a:lnTo>
                        <a:pt x="8" y="9"/>
                      </a:lnTo>
                      <a:lnTo>
                        <a:pt x="8" y="7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6" y="1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63" name="Freeform 193"/>
                <p:cNvSpPr>
                  <a:spLocks/>
                </p:cNvSpPr>
                <p:nvPr/>
              </p:nvSpPr>
              <p:spPr bwMode="auto">
                <a:xfrm>
                  <a:off x="2788" y="1989"/>
                  <a:ext cx="7" cy="11"/>
                </a:xfrm>
                <a:custGeom>
                  <a:avLst/>
                  <a:gdLst>
                    <a:gd name="T0" fmla="*/ 0 w 9"/>
                    <a:gd name="T1" fmla="*/ 0 h 16"/>
                    <a:gd name="T2" fmla="*/ 0 w 9"/>
                    <a:gd name="T3" fmla="*/ 1 h 16"/>
                    <a:gd name="T4" fmla="*/ 0 w 9"/>
                    <a:gd name="T5" fmla="*/ 2 h 16"/>
                    <a:gd name="T6" fmla="*/ 1 w 9"/>
                    <a:gd name="T7" fmla="*/ 3 h 16"/>
                    <a:gd name="T8" fmla="*/ 1 w 9"/>
                    <a:gd name="T9" fmla="*/ 3 h 16"/>
                    <a:gd name="T10" fmla="*/ 1 w 9"/>
                    <a:gd name="T11" fmla="*/ 4 h 16"/>
                    <a:gd name="T12" fmla="*/ 2 w 9"/>
                    <a:gd name="T13" fmla="*/ 6 h 16"/>
                    <a:gd name="T14" fmla="*/ 2 w 9"/>
                    <a:gd name="T15" fmla="*/ 6 h 16"/>
                    <a:gd name="T16" fmla="*/ 1 w 9"/>
                    <a:gd name="T17" fmla="*/ 7 h 16"/>
                    <a:gd name="T18" fmla="*/ 2 w 9"/>
                    <a:gd name="T19" fmla="*/ 7 h 16"/>
                    <a:gd name="T20" fmla="*/ 2 w 9"/>
                    <a:gd name="T21" fmla="*/ 6 h 16"/>
                    <a:gd name="T22" fmla="*/ 2 w 9"/>
                    <a:gd name="T23" fmla="*/ 6 h 16"/>
                    <a:gd name="T24" fmla="*/ 4 w 9"/>
                    <a:gd name="T25" fmla="*/ 6 h 16"/>
                    <a:gd name="T26" fmla="*/ 4 w 9"/>
                    <a:gd name="T27" fmla="*/ 5 h 16"/>
                    <a:gd name="T28" fmla="*/ 4 w 9"/>
                    <a:gd name="T29" fmla="*/ 4 h 16"/>
                    <a:gd name="T30" fmla="*/ 5 w 9"/>
                    <a:gd name="T31" fmla="*/ 4 h 16"/>
                    <a:gd name="T32" fmla="*/ 5 w 9"/>
                    <a:gd name="T33" fmla="*/ 3 h 16"/>
                    <a:gd name="T34" fmla="*/ 4 w 9"/>
                    <a:gd name="T35" fmla="*/ 3 h 16"/>
                    <a:gd name="T36" fmla="*/ 4 w 9"/>
                    <a:gd name="T37" fmla="*/ 2 h 16"/>
                    <a:gd name="T38" fmla="*/ 3 w 9"/>
                    <a:gd name="T39" fmla="*/ 2 h 16"/>
                    <a:gd name="T40" fmla="*/ 2 w 9"/>
                    <a:gd name="T41" fmla="*/ 2 h 16"/>
                    <a:gd name="T42" fmla="*/ 2 w 9"/>
                    <a:gd name="T43" fmla="*/ 1 h 16"/>
                    <a:gd name="T44" fmla="*/ 2 w 9"/>
                    <a:gd name="T45" fmla="*/ 1 h 16"/>
                    <a:gd name="T46" fmla="*/ 1 w 9"/>
                    <a:gd name="T47" fmla="*/ 1 h 16"/>
                    <a:gd name="T48" fmla="*/ 0 w 9"/>
                    <a:gd name="T49" fmla="*/ 0 h 1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"/>
                    <a:gd name="T76" fmla="*/ 0 h 16"/>
                    <a:gd name="T77" fmla="*/ 9 w 9"/>
                    <a:gd name="T78" fmla="*/ 16 h 1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" h="1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1" y="15"/>
                      </a:lnTo>
                      <a:lnTo>
                        <a:pt x="2" y="14"/>
                      </a:lnTo>
                      <a:lnTo>
                        <a:pt x="3" y="12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7" y="10"/>
                      </a:lnTo>
                      <a:lnTo>
                        <a:pt x="7" y="9"/>
                      </a:lnTo>
                      <a:lnTo>
                        <a:pt x="8" y="8"/>
                      </a:lnTo>
                      <a:lnTo>
                        <a:pt x="8" y="7"/>
                      </a:lnTo>
                      <a:lnTo>
                        <a:pt x="7" y="6"/>
                      </a:lnTo>
                      <a:lnTo>
                        <a:pt x="6" y="5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3" y="3"/>
                      </a:lnTo>
                      <a:lnTo>
                        <a:pt x="2" y="2"/>
                      </a:lnTo>
                      <a:lnTo>
                        <a:pt x="1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64" name="Freeform 194"/>
                <p:cNvSpPr>
                  <a:spLocks/>
                </p:cNvSpPr>
                <p:nvPr/>
              </p:nvSpPr>
              <p:spPr bwMode="auto">
                <a:xfrm>
                  <a:off x="3356" y="2787"/>
                  <a:ext cx="4" cy="9"/>
                </a:xfrm>
                <a:custGeom>
                  <a:avLst/>
                  <a:gdLst>
                    <a:gd name="T0" fmla="*/ 0 w 54"/>
                    <a:gd name="T1" fmla="*/ 0 h 142"/>
                    <a:gd name="T2" fmla="*/ 0 w 54"/>
                    <a:gd name="T3" fmla="*/ 0 h 142"/>
                    <a:gd name="T4" fmla="*/ 0 w 54"/>
                    <a:gd name="T5" fmla="*/ 0 h 142"/>
                    <a:gd name="T6" fmla="*/ 0 w 54"/>
                    <a:gd name="T7" fmla="*/ 0 h 142"/>
                    <a:gd name="T8" fmla="*/ 0 w 54"/>
                    <a:gd name="T9" fmla="*/ 0 h 142"/>
                    <a:gd name="T10" fmla="*/ 0 w 54"/>
                    <a:gd name="T11" fmla="*/ 0 h 142"/>
                    <a:gd name="T12" fmla="*/ 0 w 54"/>
                    <a:gd name="T13" fmla="*/ 0 h 142"/>
                    <a:gd name="T14" fmla="*/ 0 w 54"/>
                    <a:gd name="T15" fmla="*/ 0 h 142"/>
                    <a:gd name="T16" fmla="*/ 0 w 54"/>
                    <a:gd name="T17" fmla="*/ 0 h 142"/>
                    <a:gd name="T18" fmla="*/ 0 w 54"/>
                    <a:gd name="T19" fmla="*/ 0 h 142"/>
                    <a:gd name="T20" fmla="*/ 0 w 54"/>
                    <a:gd name="T21" fmla="*/ 1 h 142"/>
                    <a:gd name="T22" fmla="*/ 0 w 54"/>
                    <a:gd name="T23" fmla="*/ 1 h 142"/>
                    <a:gd name="T24" fmla="*/ 0 w 54"/>
                    <a:gd name="T25" fmla="*/ 0 h 142"/>
                    <a:gd name="T26" fmla="*/ 0 w 54"/>
                    <a:gd name="T27" fmla="*/ 0 h 142"/>
                    <a:gd name="T28" fmla="*/ 0 w 54"/>
                    <a:gd name="T29" fmla="*/ 0 h 142"/>
                    <a:gd name="T30" fmla="*/ 0 w 54"/>
                    <a:gd name="T31" fmla="*/ 0 h 142"/>
                    <a:gd name="T32" fmla="*/ 0 w 54"/>
                    <a:gd name="T33" fmla="*/ 0 h 142"/>
                    <a:gd name="T34" fmla="*/ 0 w 54"/>
                    <a:gd name="T35" fmla="*/ 0 h 142"/>
                    <a:gd name="T36" fmla="*/ 0 w 54"/>
                    <a:gd name="T37" fmla="*/ 0 h 142"/>
                    <a:gd name="T38" fmla="*/ 0 w 54"/>
                    <a:gd name="T39" fmla="*/ 0 h 142"/>
                    <a:gd name="T40" fmla="*/ 0 w 54"/>
                    <a:gd name="T41" fmla="*/ 0 h 14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4"/>
                    <a:gd name="T64" fmla="*/ 0 h 142"/>
                    <a:gd name="T65" fmla="*/ 54 w 54"/>
                    <a:gd name="T66" fmla="*/ 142 h 14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4" h="142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25" y="17"/>
                      </a:lnTo>
                      <a:lnTo>
                        <a:pt x="17" y="37"/>
                      </a:lnTo>
                      <a:lnTo>
                        <a:pt x="14" y="57"/>
                      </a:lnTo>
                      <a:lnTo>
                        <a:pt x="15" y="76"/>
                      </a:lnTo>
                      <a:lnTo>
                        <a:pt x="16" y="92"/>
                      </a:lnTo>
                      <a:lnTo>
                        <a:pt x="13" y="104"/>
                      </a:lnTo>
                      <a:lnTo>
                        <a:pt x="10" y="112"/>
                      </a:lnTo>
                      <a:lnTo>
                        <a:pt x="0" y="116"/>
                      </a:lnTo>
                      <a:lnTo>
                        <a:pt x="5" y="142"/>
                      </a:lnTo>
                      <a:lnTo>
                        <a:pt x="26" y="132"/>
                      </a:lnTo>
                      <a:lnTo>
                        <a:pt x="39" y="115"/>
                      </a:lnTo>
                      <a:lnTo>
                        <a:pt x="42" y="94"/>
                      </a:lnTo>
                      <a:lnTo>
                        <a:pt x="43" y="76"/>
                      </a:lnTo>
                      <a:lnTo>
                        <a:pt x="42" y="57"/>
                      </a:lnTo>
                      <a:lnTo>
                        <a:pt x="43" y="43"/>
                      </a:lnTo>
                      <a:lnTo>
                        <a:pt x="47" y="32"/>
                      </a:lnTo>
                      <a:lnTo>
                        <a:pt x="54" y="24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65" name="Freeform 195"/>
                <p:cNvSpPr>
                  <a:spLocks/>
                </p:cNvSpPr>
                <p:nvPr/>
              </p:nvSpPr>
              <p:spPr bwMode="auto">
                <a:xfrm>
                  <a:off x="3400" y="2769"/>
                  <a:ext cx="14" cy="7"/>
                </a:xfrm>
                <a:custGeom>
                  <a:avLst/>
                  <a:gdLst>
                    <a:gd name="T0" fmla="*/ 1 w 245"/>
                    <a:gd name="T1" fmla="*/ 0 h 120"/>
                    <a:gd name="T2" fmla="*/ 1 w 245"/>
                    <a:gd name="T3" fmla="*/ 0 h 120"/>
                    <a:gd name="T4" fmla="*/ 1 w 245"/>
                    <a:gd name="T5" fmla="*/ 0 h 120"/>
                    <a:gd name="T6" fmla="*/ 1 w 245"/>
                    <a:gd name="T7" fmla="*/ 0 h 120"/>
                    <a:gd name="T8" fmla="*/ 1 w 245"/>
                    <a:gd name="T9" fmla="*/ 0 h 120"/>
                    <a:gd name="T10" fmla="*/ 1 w 245"/>
                    <a:gd name="T11" fmla="*/ 0 h 120"/>
                    <a:gd name="T12" fmla="*/ 1 w 245"/>
                    <a:gd name="T13" fmla="*/ 0 h 120"/>
                    <a:gd name="T14" fmla="*/ 0 w 245"/>
                    <a:gd name="T15" fmla="*/ 0 h 120"/>
                    <a:gd name="T16" fmla="*/ 0 w 245"/>
                    <a:gd name="T17" fmla="*/ 0 h 120"/>
                    <a:gd name="T18" fmla="*/ 0 w 245"/>
                    <a:gd name="T19" fmla="*/ 0 h 120"/>
                    <a:gd name="T20" fmla="*/ 0 w 245"/>
                    <a:gd name="T21" fmla="*/ 0 h 120"/>
                    <a:gd name="T22" fmla="*/ 0 w 245"/>
                    <a:gd name="T23" fmla="*/ 0 h 120"/>
                    <a:gd name="T24" fmla="*/ 0 w 245"/>
                    <a:gd name="T25" fmla="*/ 0 h 120"/>
                    <a:gd name="T26" fmla="*/ 0 w 245"/>
                    <a:gd name="T27" fmla="*/ 0 h 120"/>
                    <a:gd name="T28" fmla="*/ 0 w 245"/>
                    <a:gd name="T29" fmla="*/ 0 h 120"/>
                    <a:gd name="T30" fmla="*/ 0 w 245"/>
                    <a:gd name="T31" fmla="*/ 0 h 120"/>
                    <a:gd name="T32" fmla="*/ 0 w 245"/>
                    <a:gd name="T33" fmla="*/ 0 h 120"/>
                    <a:gd name="T34" fmla="*/ 0 w 245"/>
                    <a:gd name="T35" fmla="*/ 0 h 120"/>
                    <a:gd name="T36" fmla="*/ 0 w 245"/>
                    <a:gd name="T37" fmla="*/ 0 h 120"/>
                    <a:gd name="T38" fmla="*/ 0 w 245"/>
                    <a:gd name="T39" fmla="*/ 0 h 120"/>
                    <a:gd name="T40" fmla="*/ 0 w 245"/>
                    <a:gd name="T41" fmla="*/ 0 h 120"/>
                    <a:gd name="T42" fmla="*/ 0 w 245"/>
                    <a:gd name="T43" fmla="*/ 0 h 120"/>
                    <a:gd name="T44" fmla="*/ 0 w 245"/>
                    <a:gd name="T45" fmla="*/ 0 h 120"/>
                    <a:gd name="T46" fmla="*/ 0 w 245"/>
                    <a:gd name="T47" fmla="*/ 0 h 120"/>
                    <a:gd name="T48" fmla="*/ 0 w 245"/>
                    <a:gd name="T49" fmla="*/ 0 h 120"/>
                    <a:gd name="T50" fmla="*/ 0 w 245"/>
                    <a:gd name="T51" fmla="*/ 0 h 120"/>
                    <a:gd name="T52" fmla="*/ 0 w 245"/>
                    <a:gd name="T53" fmla="*/ 0 h 120"/>
                    <a:gd name="T54" fmla="*/ 0 w 245"/>
                    <a:gd name="T55" fmla="*/ 0 h 120"/>
                    <a:gd name="T56" fmla="*/ 1 w 245"/>
                    <a:gd name="T57" fmla="*/ 0 h 120"/>
                    <a:gd name="T58" fmla="*/ 1 w 245"/>
                    <a:gd name="T59" fmla="*/ 0 h 120"/>
                    <a:gd name="T60" fmla="*/ 1 w 245"/>
                    <a:gd name="T61" fmla="*/ 0 h 120"/>
                    <a:gd name="T62" fmla="*/ 1 w 245"/>
                    <a:gd name="T63" fmla="*/ 0 h 120"/>
                    <a:gd name="T64" fmla="*/ 1 w 245"/>
                    <a:gd name="T65" fmla="*/ 0 h 120"/>
                    <a:gd name="T66" fmla="*/ 1 w 245"/>
                    <a:gd name="T67" fmla="*/ 0 h 120"/>
                    <a:gd name="T68" fmla="*/ 1 w 245"/>
                    <a:gd name="T69" fmla="*/ 0 h 120"/>
                    <a:gd name="T70" fmla="*/ 1 w 245"/>
                    <a:gd name="T71" fmla="*/ 0 h 120"/>
                    <a:gd name="T72" fmla="*/ 1 w 245"/>
                    <a:gd name="T73" fmla="*/ 0 h 12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45"/>
                    <a:gd name="T112" fmla="*/ 0 h 120"/>
                    <a:gd name="T113" fmla="*/ 245 w 245"/>
                    <a:gd name="T114" fmla="*/ 120 h 12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45" h="120">
                      <a:moveTo>
                        <a:pt x="245" y="2"/>
                      </a:moveTo>
                      <a:lnTo>
                        <a:pt x="244" y="2"/>
                      </a:lnTo>
                      <a:lnTo>
                        <a:pt x="225" y="0"/>
                      </a:lnTo>
                      <a:lnTo>
                        <a:pt x="209" y="0"/>
                      </a:lnTo>
                      <a:lnTo>
                        <a:pt x="190" y="2"/>
                      </a:lnTo>
                      <a:lnTo>
                        <a:pt x="174" y="5"/>
                      </a:lnTo>
                      <a:lnTo>
                        <a:pt x="158" y="10"/>
                      </a:lnTo>
                      <a:lnTo>
                        <a:pt x="142" y="16"/>
                      </a:lnTo>
                      <a:lnTo>
                        <a:pt x="126" y="23"/>
                      </a:lnTo>
                      <a:lnTo>
                        <a:pt x="112" y="30"/>
                      </a:lnTo>
                      <a:lnTo>
                        <a:pt x="97" y="38"/>
                      </a:lnTo>
                      <a:lnTo>
                        <a:pt x="82" y="47"/>
                      </a:lnTo>
                      <a:lnTo>
                        <a:pt x="69" y="56"/>
                      </a:lnTo>
                      <a:lnTo>
                        <a:pt x="55" y="65"/>
                      </a:lnTo>
                      <a:lnTo>
                        <a:pt x="41" y="72"/>
                      </a:lnTo>
                      <a:lnTo>
                        <a:pt x="28" y="80"/>
                      </a:lnTo>
                      <a:lnTo>
                        <a:pt x="14" y="88"/>
                      </a:lnTo>
                      <a:lnTo>
                        <a:pt x="0" y="95"/>
                      </a:lnTo>
                      <a:lnTo>
                        <a:pt x="12" y="120"/>
                      </a:lnTo>
                      <a:lnTo>
                        <a:pt x="27" y="112"/>
                      </a:lnTo>
                      <a:lnTo>
                        <a:pt x="42" y="104"/>
                      </a:lnTo>
                      <a:lnTo>
                        <a:pt x="55" y="96"/>
                      </a:lnTo>
                      <a:lnTo>
                        <a:pt x="69" y="87"/>
                      </a:lnTo>
                      <a:lnTo>
                        <a:pt x="83" y="78"/>
                      </a:lnTo>
                      <a:lnTo>
                        <a:pt x="96" y="71"/>
                      </a:lnTo>
                      <a:lnTo>
                        <a:pt x="110" y="63"/>
                      </a:lnTo>
                      <a:lnTo>
                        <a:pt x="124" y="55"/>
                      </a:lnTo>
                      <a:lnTo>
                        <a:pt x="138" y="48"/>
                      </a:lnTo>
                      <a:lnTo>
                        <a:pt x="152" y="41"/>
                      </a:lnTo>
                      <a:lnTo>
                        <a:pt x="166" y="36"/>
                      </a:lnTo>
                      <a:lnTo>
                        <a:pt x="180" y="31"/>
                      </a:lnTo>
                      <a:lnTo>
                        <a:pt x="195" y="28"/>
                      </a:lnTo>
                      <a:lnTo>
                        <a:pt x="209" y="26"/>
                      </a:lnTo>
                      <a:lnTo>
                        <a:pt x="225" y="26"/>
                      </a:lnTo>
                      <a:lnTo>
                        <a:pt x="240" y="28"/>
                      </a:lnTo>
                      <a:lnTo>
                        <a:pt x="239" y="28"/>
                      </a:lnTo>
                      <a:lnTo>
                        <a:pt x="245" y="2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66" name="Freeform 196"/>
                <p:cNvSpPr>
                  <a:spLocks/>
                </p:cNvSpPr>
                <p:nvPr/>
              </p:nvSpPr>
              <p:spPr bwMode="auto">
                <a:xfrm>
                  <a:off x="3528" y="2777"/>
                  <a:ext cx="6" cy="7"/>
                </a:xfrm>
                <a:custGeom>
                  <a:avLst/>
                  <a:gdLst>
                    <a:gd name="T0" fmla="*/ 0 w 92"/>
                    <a:gd name="T1" fmla="*/ 0 h 119"/>
                    <a:gd name="T2" fmla="*/ 0 w 92"/>
                    <a:gd name="T3" fmla="*/ 0 h 119"/>
                    <a:gd name="T4" fmla="*/ 0 w 92"/>
                    <a:gd name="T5" fmla="*/ 0 h 119"/>
                    <a:gd name="T6" fmla="*/ 0 w 92"/>
                    <a:gd name="T7" fmla="*/ 0 h 119"/>
                    <a:gd name="T8" fmla="*/ 0 w 92"/>
                    <a:gd name="T9" fmla="*/ 0 h 119"/>
                    <a:gd name="T10" fmla="*/ 0 w 92"/>
                    <a:gd name="T11" fmla="*/ 0 h 119"/>
                    <a:gd name="T12" fmla="*/ 0 w 92"/>
                    <a:gd name="T13" fmla="*/ 0 h 119"/>
                    <a:gd name="T14" fmla="*/ 0 w 92"/>
                    <a:gd name="T15" fmla="*/ 0 h 119"/>
                    <a:gd name="T16" fmla="*/ 0 w 92"/>
                    <a:gd name="T17" fmla="*/ 0 h 119"/>
                    <a:gd name="T18" fmla="*/ 0 w 92"/>
                    <a:gd name="T19" fmla="*/ 0 h 119"/>
                    <a:gd name="T20" fmla="*/ 0 w 92"/>
                    <a:gd name="T21" fmla="*/ 0 h 119"/>
                    <a:gd name="T22" fmla="*/ 0 w 92"/>
                    <a:gd name="T23" fmla="*/ 0 h 119"/>
                    <a:gd name="T24" fmla="*/ 0 w 92"/>
                    <a:gd name="T25" fmla="*/ 0 h 119"/>
                    <a:gd name="T26" fmla="*/ 0 w 92"/>
                    <a:gd name="T27" fmla="*/ 0 h 119"/>
                    <a:gd name="T28" fmla="*/ 0 w 92"/>
                    <a:gd name="T29" fmla="*/ 0 h 119"/>
                    <a:gd name="T30" fmla="*/ 0 w 92"/>
                    <a:gd name="T31" fmla="*/ 0 h 119"/>
                    <a:gd name="T32" fmla="*/ 0 w 92"/>
                    <a:gd name="T33" fmla="*/ 0 h 119"/>
                    <a:gd name="T34" fmla="*/ 0 w 92"/>
                    <a:gd name="T35" fmla="*/ 0 h 119"/>
                    <a:gd name="T36" fmla="*/ 0 w 92"/>
                    <a:gd name="T37" fmla="*/ 0 h 119"/>
                    <a:gd name="T38" fmla="*/ 0 w 92"/>
                    <a:gd name="T39" fmla="*/ 0 h 119"/>
                    <a:gd name="T40" fmla="*/ 0 w 92"/>
                    <a:gd name="T41" fmla="*/ 0 h 11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2"/>
                    <a:gd name="T64" fmla="*/ 0 h 119"/>
                    <a:gd name="T65" fmla="*/ 92 w 92"/>
                    <a:gd name="T66" fmla="*/ 119 h 11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2" h="119">
                      <a:moveTo>
                        <a:pt x="92" y="117"/>
                      </a:moveTo>
                      <a:lnTo>
                        <a:pt x="92" y="117"/>
                      </a:lnTo>
                      <a:lnTo>
                        <a:pt x="86" y="96"/>
                      </a:lnTo>
                      <a:lnTo>
                        <a:pt x="77" y="79"/>
                      </a:lnTo>
                      <a:lnTo>
                        <a:pt x="67" y="64"/>
                      </a:lnTo>
                      <a:lnTo>
                        <a:pt x="55" y="49"/>
                      </a:lnTo>
                      <a:lnTo>
                        <a:pt x="44" y="37"/>
                      </a:lnTo>
                      <a:lnTo>
                        <a:pt x="34" y="25"/>
                      </a:lnTo>
                      <a:lnTo>
                        <a:pt x="29" y="13"/>
                      </a:lnTo>
                      <a:lnTo>
                        <a:pt x="26" y="0"/>
                      </a:lnTo>
                      <a:lnTo>
                        <a:pt x="0" y="0"/>
                      </a:lnTo>
                      <a:lnTo>
                        <a:pt x="3" y="21"/>
                      </a:lnTo>
                      <a:lnTo>
                        <a:pt x="12" y="39"/>
                      </a:lnTo>
                      <a:lnTo>
                        <a:pt x="23" y="53"/>
                      </a:lnTo>
                      <a:lnTo>
                        <a:pt x="34" y="68"/>
                      </a:lnTo>
                      <a:lnTo>
                        <a:pt x="45" y="80"/>
                      </a:lnTo>
                      <a:lnTo>
                        <a:pt x="55" y="93"/>
                      </a:lnTo>
                      <a:lnTo>
                        <a:pt x="62" y="106"/>
                      </a:lnTo>
                      <a:lnTo>
                        <a:pt x="66" y="119"/>
                      </a:lnTo>
                      <a:lnTo>
                        <a:pt x="92" y="117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67" name="Freeform 197"/>
                <p:cNvSpPr>
                  <a:spLocks/>
                </p:cNvSpPr>
                <p:nvPr/>
              </p:nvSpPr>
              <p:spPr bwMode="auto">
                <a:xfrm>
                  <a:off x="3538" y="2801"/>
                  <a:ext cx="7" cy="9"/>
                </a:xfrm>
                <a:custGeom>
                  <a:avLst/>
                  <a:gdLst>
                    <a:gd name="T0" fmla="*/ 0 w 116"/>
                    <a:gd name="T1" fmla="*/ 0 h 149"/>
                    <a:gd name="T2" fmla="*/ 0 w 116"/>
                    <a:gd name="T3" fmla="*/ 0 h 149"/>
                    <a:gd name="T4" fmla="*/ 0 w 116"/>
                    <a:gd name="T5" fmla="*/ 0 h 149"/>
                    <a:gd name="T6" fmla="*/ 0 w 116"/>
                    <a:gd name="T7" fmla="*/ 0 h 149"/>
                    <a:gd name="T8" fmla="*/ 0 w 116"/>
                    <a:gd name="T9" fmla="*/ 0 h 149"/>
                    <a:gd name="T10" fmla="*/ 0 w 116"/>
                    <a:gd name="T11" fmla="*/ 0 h 149"/>
                    <a:gd name="T12" fmla="*/ 0 w 116"/>
                    <a:gd name="T13" fmla="*/ 0 h 149"/>
                    <a:gd name="T14" fmla="*/ 0 w 116"/>
                    <a:gd name="T15" fmla="*/ 0 h 149"/>
                    <a:gd name="T16" fmla="*/ 0 w 116"/>
                    <a:gd name="T17" fmla="*/ 0 h 149"/>
                    <a:gd name="T18" fmla="*/ 0 w 116"/>
                    <a:gd name="T19" fmla="*/ 0 h 149"/>
                    <a:gd name="T20" fmla="*/ 0 w 116"/>
                    <a:gd name="T21" fmla="*/ 0 h 149"/>
                    <a:gd name="T22" fmla="*/ 0 w 116"/>
                    <a:gd name="T23" fmla="*/ 0 h 149"/>
                    <a:gd name="T24" fmla="*/ 0 w 116"/>
                    <a:gd name="T25" fmla="*/ 0 h 149"/>
                    <a:gd name="T26" fmla="*/ 0 w 116"/>
                    <a:gd name="T27" fmla="*/ 0 h 149"/>
                    <a:gd name="T28" fmla="*/ 0 w 116"/>
                    <a:gd name="T29" fmla="*/ 0 h 149"/>
                    <a:gd name="T30" fmla="*/ 0 w 116"/>
                    <a:gd name="T31" fmla="*/ 0 h 149"/>
                    <a:gd name="T32" fmla="*/ 0 w 116"/>
                    <a:gd name="T33" fmla="*/ 0 h 149"/>
                    <a:gd name="T34" fmla="*/ 0 w 116"/>
                    <a:gd name="T35" fmla="*/ 0 h 149"/>
                    <a:gd name="T36" fmla="*/ 0 w 116"/>
                    <a:gd name="T37" fmla="*/ 1 h 149"/>
                    <a:gd name="T38" fmla="*/ 0 w 116"/>
                    <a:gd name="T39" fmla="*/ 1 h 149"/>
                    <a:gd name="T40" fmla="*/ 0 w 116"/>
                    <a:gd name="T41" fmla="*/ 0 h 14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16"/>
                    <a:gd name="T64" fmla="*/ 0 h 149"/>
                    <a:gd name="T65" fmla="*/ 116 w 116"/>
                    <a:gd name="T66" fmla="*/ 149 h 14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16" h="149">
                      <a:moveTo>
                        <a:pt x="116" y="125"/>
                      </a:moveTo>
                      <a:lnTo>
                        <a:pt x="116" y="125"/>
                      </a:lnTo>
                      <a:lnTo>
                        <a:pt x="100" y="115"/>
                      </a:lnTo>
                      <a:lnTo>
                        <a:pt x="86" y="101"/>
                      </a:lnTo>
                      <a:lnTo>
                        <a:pt x="74" y="86"/>
                      </a:lnTo>
                      <a:lnTo>
                        <a:pt x="62" y="70"/>
                      </a:lnTo>
                      <a:lnTo>
                        <a:pt x="51" y="53"/>
                      </a:lnTo>
                      <a:lnTo>
                        <a:pt x="41" y="36"/>
                      </a:lnTo>
                      <a:lnTo>
                        <a:pt x="32" y="17"/>
                      </a:lnTo>
                      <a:lnTo>
                        <a:pt x="24" y="0"/>
                      </a:lnTo>
                      <a:lnTo>
                        <a:pt x="0" y="12"/>
                      </a:lnTo>
                      <a:lnTo>
                        <a:pt x="8" y="29"/>
                      </a:lnTo>
                      <a:lnTo>
                        <a:pt x="17" y="48"/>
                      </a:lnTo>
                      <a:lnTo>
                        <a:pt x="28" y="67"/>
                      </a:lnTo>
                      <a:lnTo>
                        <a:pt x="39" y="84"/>
                      </a:lnTo>
                      <a:lnTo>
                        <a:pt x="52" y="102"/>
                      </a:lnTo>
                      <a:lnTo>
                        <a:pt x="66" y="120"/>
                      </a:lnTo>
                      <a:lnTo>
                        <a:pt x="84" y="135"/>
                      </a:lnTo>
                      <a:lnTo>
                        <a:pt x="102" y="149"/>
                      </a:lnTo>
                      <a:lnTo>
                        <a:pt x="116" y="125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68" name="Freeform 198"/>
                <p:cNvSpPr>
                  <a:spLocks/>
                </p:cNvSpPr>
                <p:nvPr/>
              </p:nvSpPr>
              <p:spPr bwMode="auto">
                <a:xfrm>
                  <a:off x="3499" y="3016"/>
                  <a:ext cx="17" cy="8"/>
                </a:xfrm>
                <a:custGeom>
                  <a:avLst/>
                  <a:gdLst>
                    <a:gd name="T0" fmla="*/ 0 w 293"/>
                    <a:gd name="T1" fmla="*/ 0 h 153"/>
                    <a:gd name="T2" fmla="*/ 0 w 293"/>
                    <a:gd name="T3" fmla="*/ 0 h 153"/>
                    <a:gd name="T4" fmla="*/ 0 w 293"/>
                    <a:gd name="T5" fmla="*/ 0 h 153"/>
                    <a:gd name="T6" fmla="*/ 0 w 293"/>
                    <a:gd name="T7" fmla="*/ 0 h 153"/>
                    <a:gd name="T8" fmla="*/ 0 w 293"/>
                    <a:gd name="T9" fmla="*/ 0 h 153"/>
                    <a:gd name="T10" fmla="*/ 0 w 293"/>
                    <a:gd name="T11" fmla="*/ 0 h 153"/>
                    <a:gd name="T12" fmla="*/ 0 w 293"/>
                    <a:gd name="T13" fmla="*/ 0 h 153"/>
                    <a:gd name="T14" fmla="*/ 0 w 293"/>
                    <a:gd name="T15" fmla="*/ 0 h 153"/>
                    <a:gd name="T16" fmla="*/ 0 w 293"/>
                    <a:gd name="T17" fmla="*/ 0 h 153"/>
                    <a:gd name="T18" fmla="*/ 0 w 293"/>
                    <a:gd name="T19" fmla="*/ 0 h 153"/>
                    <a:gd name="T20" fmla="*/ 1 w 293"/>
                    <a:gd name="T21" fmla="*/ 0 h 153"/>
                    <a:gd name="T22" fmla="*/ 1 w 293"/>
                    <a:gd name="T23" fmla="*/ 0 h 153"/>
                    <a:gd name="T24" fmla="*/ 1 w 293"/>
                    <a:gd name="T25" fmla="*/ 0 h 153"/>
                    <a:gd name="T26" fmla="*/ 1 w 293"/>
                    <a:gd name="T27" fmla="*/ 0 h 153"/>
                    <a:gd name="T28" fmla="*/ 1 w 293"/>
                    <a:gd name="T29" fmla="*/ 0 h 153"/>
                    <a:gd name="T30" fmla="*/ 1 w 293"/>
                    <a:gd name="T31" fmla="*/ 0 h 153"/>
                    <a:gd name="T32" fmla="*/ 1 w 293"/>
                    <a:gd name="T33" fmla="*/ 0 h 153"/>
                    <a:gd name="T34" fmla="*/ 1 w 293"/>
                    <a:gd name="T35" fmla="*/ 0 h 153"/>
                    <a:gd name="T36" fmla="*/ 1 w 293"/>
                    <a:gd name="T37" fmla="*/ 0 h 153"/>
                    <a:gd name="T38" fmla="*/ 1 w 293"/>
                    <a:gd name="T39" fmla="*/ 0 h 153"/>
                    <a:gd name="T40" fmla="*/ 1 w 293"/>
                    <a:gd name="T41" fmla="*/ 0 h 153"/>
                    <a:gd name="T42" fmla="*/ 1 w 293"/>
                    <a:gd name="T43" fmla="*/ 0 h 153"/>
                    <a:gd name="T44" fmla="*/ 1 w 293"/>
                    <a:gd name="T45" fmla="*/ 0 h 153"/>
                    <a:gd name="T46" fmla="*/ 1 w 293"/>
                    <a:gd name="T47" fmla="*/ 0 h 153"/>
                    <a:gd name="T48" fmla="*/ 1 w 293"/>
                    <a:gd name="T49" fmla="*/ 0 h 153"/>
                    <a:gd name="T50" fmla="*/ 1 w 293"/>
                    <a:gd name="T51" fmla="*/ 0 h 153"/>
                    <a:gd name="T52" fmla="*/ 1 w 293"/>
                    <a:gd name="T53" fmla="*/ 0 h 153"/>
                    <a:gd name="T54" fmla="*/ 0 w 293"/>
                    <a:gd name="T55" fmla="*/ 0 h 153"/>
                    <a:gd name="T56" fmla="*/ 0 w 293"/>
                    <a:gd name="T57" fmla="*/ 0 h 153"/>
                    <a:gd name="T58" fmla="*/ 0 w 293"/>
                    <a:gd name="T59" fmla="*/ 0 h 153"/>
                    <a:gd name="T60" fmla="*/ 0 w 293"/>
                    <a:gd name="T61" fmla="*/ 0 h 153"/>
                    <a:gd name="T62" fmla="*/ 0 w 293"/>
                    <a:gd name="T63" fmla="*/ 0 h 153"/>
                    <a:gd name="T64" fmla="*/ 0 w 293"/>
                    <a:gd name="T65" fmla="*/ 0 h 153"/>
                    <a:gd name="T66" fmla="*/ 0 w 293"/>
                    <a:gd name="T67" fmla="*/ 0 h 153"/>
                    <a:gd name="T68" fmla="*/ 0 w 293"/>
                    <a:gd name="T69" fmla="*/ 0 h 153"/>
                    <a:gd name="T70" fmla="*/ 0 w 293"/>
                    <a:gd name="T71" fmla="*/ 0 h 153"/>
                    <a:gd name="T72" fmla="*/ 0 w 293"/>
                    <a:gd name="T73" fmla="*/ 0 h 15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93"/>
                    <a:gd name="T112" fmla="*/ 0 h 153"/>
                    <a:gd name="T113" fmla="*/ 293 w 293"/>
                    <a:gd name="T114" fmla="*/ 153 h 15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93" h="153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17" y="34"/>
                      </a:lnTo>
                      <a:lnTo>
                        <a:pt x="35" y="43"/>
                      </a:lnTo>
                      <a:lnTo>
                        <a:pt x="52" y="52"/>
                      </a:lnTo>
                      <a:lnTo>
                        <a:pt x="70" y="60"/>
                      </a:lnTo>
                      <a:lnTo>
                        <a:pt x="87" y="68"/>
                      </a:lnTo>
                      <a:lnTo>
                        <a:pt x="105" y="76"/>
                      </a:lnTo>
                      <a:lnTo>
                        <a:pt x="123" y="83"/>
                      </a:lnTo>
                      <a:lnTo>
                        <a:pt x="141" y="91"/>
                      </a:lnTo>
                      <a:lnTo>
                        <a:pt x="158" y="98"/>
                      </a:lnTo>
                      <a:lnTo>
                        <a:pt x="176" y="106"/>
                      </a:lnTo>
                      <a:lnTo>
                        <a:pt x="194" y="113"/>
                      </a:lnTo>
                      <a:lnTo>
                        <a:pt x="212" y="120"/>
                      </a:lnTo>
                      <a:lnTo>
                        <a:pt x="229" y="128"/>
                      </a:lnTo>
                      <a:lnTo>
                        <a:pt x="247" y="136"/>
                      </a:lnTo>
                      <a:lnTo>
                        <a:pt x="263" y="144"/>
                      </a:lnTo>
                      <a:lnTo>
                        <a:pt x="281" y="153"/>
                      </a:lnTo>
                      <a:lnTo>
                        <a:pt x="293" y="129"/>
                      </a:lnTo>
                      <a:lnTo>
                        <a:pt x="276" y="120"/>
                      </a:lnTo>
                      <a:lnTo>
                        <a:pt x="257" y="112"/>
                      </a:lnTo>
                      <a:lnTo>
                        <a:pt x="239" y="104"/>
                      </a:lnTo>
                      <a:lnTo>
                        <a:pt x="222" y="96"/>
                      </a:lnTo>
                      <a:lnTo>
                        <a:pt x="204" y="89"/>
                      </a:lnTo>
                      <a:lnTo>
                        <a:pt x="186" y="81"/>
                      </a:lnTo>
                      <a:lnTo>
                        <a:pt x="168" y="73"/>
                      </a:lnTo>
                      <a:lnTo>
                        <a:pt x="151" y="66"/>
                      </a:lnTo>
                      <a:lnTo>
                        <a:pt x="133" y="59"/>
                      </a:lnTo>
                      <a:lnTo>
                        <a:pt x="116" y="52"/>
                      </a:lnTo>
                      <a:lnTo>
                        <a:pt x="97" y="44"/>
                      </a:lnTo>
                      <a:lnTo>
                        <a:pt x="80" y="36"/>
                      </a:lnTo>
                      <a:lnTo>
                        <a:pt x="64" y="28"/>
                      </a:lnTo>
                      <a:lnTo>
                        <a:pt x="47" y="19"/>
                      </a:lnTo>
                      <a:lnTo>
                        <a:pt x="30" y="10"/>
                      </a:lnTo>
                      <a:lnTo>
                        <a:pt x="14" y="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69" name="Freeform 199"/>
                <p:cNvSpPr>
                  <a:spLocks/>
                </p:cNvSpPr>
                <p:nvPr/>
              </p:nvSpPr>
              <p:spPr bwMode="auto">
                <a:xfrm>
                  <a:off x="3477" y="2986"/>
                  <a:ext cx="4" cy="8"/>
                </a:xfrm>
                <a:custGeom>
                  <a:avLst/>
                  <a:gdLst>
                    <a:gd name="T0" fmla="*/ 0 w 63"/>
                    <a:gd name="T1" fmla="*/ 0 h 144"/>
                    <a:gd name="T2" fmla="*/ 0 w 63"/>
                    <a:gd name="T3" fmla="*/ 0 h 144"/>
                    <a:gd name="T4" fmla="*/ 0 w 63"/>
                    <a:gd name="T5" fmla="*/ 0 h 144"/>
                    <a:gd name="T6" fmla="*/ 0 w 63"/>
                    <a:gd name="T7" fmla="*/ 0 h 144"/>
                    <a:gd name="T8" fmla="*/ 0 w 63"/>
                    <a:gd name="T9" fmla="*/ 0 h 144"/>
                    <a:gd name="T10" fmla="*/ 0 w 63"/>
                    <a:gd name="T11" fmla="*/ 0 h 144"/>
                    <a:gd name="T12" fmla="*/ 0 w 63"/>
                    <a:gd name="T13" fmla="*/ 0 h 144"/>
                    <a:gd name="T14" fmla="*/ 0 w 63"/>
                    <a:gd name="T15" fmla="*/ 0 h 144"/>
                    <a:gd name="T16" fmla="*/ 0 w 63"/>
                    <a:gd name="T17" fmla="*/ 0 h 144"/>
                    <a:gd name="T18" fmla="*/ 0 w 63"/>
                    <a:gd name="T19" fmla="*/ 0 h 144"/>
                    <a:gd name="T20" fmla="*/ 0 w 63"/>
                    <a:gd name="T21" fmla="*/ 0 h 144"/>
                    <a:gd name="T22" fmla="*/ 0 w 63"/>
                    <a:gd name="T23" fmla="*/ 0 h 144"/>
                    <a:gd name="T24" fmla="*/ 0 w 63"/>
                    <a:gd name="T25" fmla="*/ 0 h 144"/>
                    <a:gd name="T26" fmla="*/ 0 w 63"/>
                    <a:gd name="T27" fmla="*/ 0 h 144"/>
                    <a:gd name="T28" fmla="*/ 0 w 63"/>
                    <a:gd name="T29" fmla="*/ 0 h 144"/>
                    <a:gd name="T30" fmla="*/ 0 w 63"/>
                    <a:gd name="T31" fmla="*/ 0 h 144"/>
                    <a:gd name="T32" fmla="*/ 0 w 63"/>
                    <a:gd name="T33" fmla="*/ 0 h 144"/>
                    <a:gd name="T34" fmla="*/ 0 w 63"/>
                    <a:gd name="T35" fmla="*/ 0 h 144"/>
                    <a:gd name="T36" fmla="*/ 0 w 63"/>
                    <a:gd name="T37" fmla="*/ 0 h 144"/>
                    <a:gd name="T38" fmla="*/ 0 w 63"/>
                    <a:gd name="T39" fmla="*/ 0 h 144"/>
                    <a:gd name="T40" fmla="*/ 0 w 63"/>
                    <a:gd name="T41" fmla="*/ 0 h 14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3"/>
                    <a:gd name="T64" fmla="*/ 0 h 144"/>
                    <a:gd name="T65" fmla="*/ 63 w 63"/>
                    <a:gd name="T66" fmla="*/ 144 h 14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3" h="144">
                      <a:moveTo>
                        <a:pt x="38" y="0"/>
                      </a:moveTo>
                      <a:lnTo>
                        <a:pt x="38" y="0"/>
                      </a:lnTo>
                      <a:lnTo>
                        <a:pt x="30" y="16"/>
                      </a:lnTo>
                      <a:lnTo>
                        <a:pt x="20" y="32"/>
                      </a:lnTo>
                      <a:lnTo>
                        <a:pt x="11" y="51"/>
                      </a:lnTo>
                      <a:lnTo>
                        <a:pt x="3" y="70"/>
                      </a:lnTo>
                      <a:lnTo>
                        <a:pt x="0" y="90"/>
                      </a:lnTo>
                      <a:lnTo>
                        <a:pt x="1" y="109"/>
                      </a:lnTo>
                      <a:lnTo>
                        <a:pt x="12" y="129"/>
                      </a:lnTo>
                      <a:lnTo>
                        <a:pt x="32" y="144"/>
                      </a:lnTo>
                      <a:lnTo>
                        <a:pt x="44" y="119"/>
                      </a:lnTo>
                      <a:lnTo>
                        <a:pt x="32" y="111"/>
                      </a:lnTo>
                      <a:lnTo>
                        <a:pt x="27" y="103"/>
                      </a:lnTo>
                      <a:lnTo>
                        <a:pt x="26" y="90"/>
                      </a:lnTo>
                      <a:lnTo>
                        <a:pt x="29" y="78"/>
                      </a:lnTo>
                      <a:lnTo>
                        <a:pt x="35" y="62"/>
                      </a:lnTo>
                      <a:lnTo>
                        <a:pt x="44" y="44"/>
                      </a:lnTo>
                      <a:lnTo>
                        <a:pt x="54" y="28"/>
                      </a:lnTo>
                      <a:lnTo>
                        <a:pt x="63" y="12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70" name="Freeform 200"/>
                <p:cNvSpPr>
                  <a:spLocks/>
                </p:cNvSpPr>
                <p:nvPr/>
              </p:nvSpPr>
              <p:spPr bwMode="auto">
                <a:xfrm>
                  <a:off x="3364" y="2970"/>
                  <a:ext cx="12" cy="7"/>
                </a:xfrm>
                <a:custGeom>
                  <a:avLst/>
                  <a:gdLst>
                    <a:gd name="T0" fmla="*/ 0 w 188"/>
                    <a:gd name="T1" fmla="*/ 0 h 133"/>
                    <a:gd name="T2" fmla="*/ 0 w 188"/>
                    <a:gd name="T3" fmla="*/ 0 h 133"/>
                    <a:gd name="T4" fmla="*/ 0 w 188"/>
                    <a:gd name="T5" fmla="*/ 0 h 133"/>
                    <a:gd name="T6" fmla="*/ 0 w 188"/>
                    <a:gd name="T7" fmla="*/ 0 h 133"/>
                    <a:gd name="T8" fmla="*/ 0 w 188"/>
                    <a:gd name="T9" fmla="*/ 0 h 133"/>
                    <a:gd name="T10" fmla="*/ 0 w 188"/>
                    <a:gd name="T11" fmla="*/ 0 h 133"/>
                    <a:gd name="T12" fmla="*/ 0 w 188"/>
                    <a:gd name="T13" fmla="*/ 0 h 133"/>
                    <a:gd name="T14" fmla="*/ 0 w 188"/>
                    <a:gd name="T15" fmla="*/ 0 h 133"/>
                    <a:gd name="T16" fmla="*/ 0 w 188"/>
                    <a:gd name="T17" fmla="*/ 0 h 133"/>
                    <a:gd name="T18" fmla="*/ 0 w 188"/>
                    <a:gd name="T19" fmla="*/ 0 h 133"/>
                    <a:gd name="T20" fmla="*/ 0 w 188"/>
                    <a:gd name="T21" fmla="*/ 0 h 133"/>
                    <a:gd name="T22" fmla="*/ 1 w 188"/>
                    <a:gd name="T23" fmla="*/ 0 h 133"/>
                    <a:gd name="T24" fmla="*/ 1 w 188"/>
                    <a:gd name="T25" fmla="*/ 0 h 133"/>
                    <a:gd name="T26" fmla="*/ 1 w 188"/>
                    <a:gd name="T27" fmla="*/ 0 h 133"/>
                    <a:gd name="T28" fmla="*/ 1 w 188"/>
                    <a:gd name="T29" fmla="*/ 0 h 133"/>
                    <a:gd name="T30" fmla="*/ 1 w 188"/>
                    <a:gd name="T31" fmla="*/ 0 h 133"/>
                    <a:gd name="T32" fmla="*/ 1 w 188"/>
                    <a:gd name="T33" fmla="*/ 0 h 133"/>
                    <a:gd name="T34" fmla="*/ 1 w 188"/>
                    <a:gd name="T35" fmla="*/ 0 h 133"/>
                    <a:gd name="T36" fmla="*/ 1 w 188"/>
                    <a:gd name="T37" fmla="*/ 0 h 133"/>
                    <a:gd name="T38" fmla="*/ 1 w 188"/>
                    <a:gd name="T39" fmla="*/ 0 h 133"/>
                    <a:gd name="T40" fmla="*/ 1 w 188"/>
                    <a:gd name="T41" fmla="*/ 0 h 133"/>
                    <a:gd name="T42" fmla="*/ 1 w 188"/>
                    <a:gd name="T43" fmla="*/ 0 h 133"/>
                    <a:gd name="T44" fmla="*/ 1 w 188"/>
                    <a:gd name="T45" fmla="*/ 0 h 133"/>
                    <a:gd name="T46" fmla="*/ 1 w 188"/>
                    <a:gd name="T47" fmla="*/ 0 h 133"/>
                    <a:gd name="T48" fmla="*/ 0 w 188"/>
                    <a:gd name="T49" fmla="*/ 0 h 133"/>
                    <a:gd name="T50" fmla="*/ 0 w 188"/>
                    <a:gd name="T51" fmla="*/ 0 h 133"/>
                    <a:gd name="T52" fmla="*/ 0 w 188"/>
                    <a:gd name="T53" fmla="*/ 0 h 133"/>
                    <a:gd name="T54" fmla="*/ 0 w 188"/>
                    <a:gd name="T55" fmla="*/ 0 h 133"/>
                    <a:gd name="T56" fmla="*/ 0 w 188"/>
                    <a:gd name="T57" fmla="*/ 0 h 133"/>
                    <a:gd name="T58" fmla="*/ 0 w 188"/>
                    <a:gd name="T59" fmla="*/ 0 h 133"/>
                    <a:gd name="T60" fmla="*/ 0 w 188"/>
                    <a:gd name="T61" fmla="*/ 0 h 133"/>
                    <a:gd name="T62" fmla="*/ 0 w 188"/>
                    <a:gd name="T63" fmla="*/ 0 h 133"/>
                    <a:gd name="T64" fmla="*/ 0 w 188"/>
                    <a:gd name="T65" fmla="*/ 0 h 133"/>
                    <a:gd name="T66" fmla="*/ 0 w 188"/>
                    <a:gd name="T67" fmla="*/ 0 h 133"/>
                    <a:gd name="T68" fmla="*/ 0 w 188"/>
                    <a:gd name="T69" fmla="*/ 0 h 133"/>
                    <a:gd name="T70" fmla="*/ 0 w 188"/>
                    <a:gd name="T71" fmla="*/ 0 h 133"/>
                    <a:gd name="T72" fmla="*/ 0 w 188"/>
                    <a:gd name="T73" fmla="*/ 0 h 13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88"/>
                    <a:gd name="T112" fmla="*/ 0 h 133"/>
                    <a:gd name="T113" fmla="*/ 188 w 188"/>
                    <a:gd name="T114" fmla="*/ 133 h 13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88" h="133">
                      <a:moveTo>
                        <a:pt x="20" y="133"/>
                      </a:moveTo>
                      <a:lnTo>
                        <a:pt x="20" y="133"/>
                      </a:lnTo>
                      <a:lnTo>
                        <a:pt x="29" y="123"/>
                      </a:lnTo>
                      <a:lnTo>
                        <a:pt x="38" y="114"/>
                      </a:lnTo>
                      <a:lnTo>
                        <a:pt x="47" y="105"/>
                      </a:lnTo>
                      <a:lnTo>
                        <a:pt x="56" y="97"/>
                      </a:lnTo>
                      <a:lnTo>
                        <a:pt x="66" y="89"/>
                      </a:lnTo>
                      <a:lnTo>
                        <a:pt x="76" y="82"/>
                      </a:lnTo>
                      <a:lnTo>
                        <a:pt x="85" y="75"/>
                      </a:lnTo>
                      <a:lnTo>
                        <a:pt x="96" y="68"/>
                      </a:lnTo>
                      <a:lnTo>
                        <a:pt x="107" y="62"/>
                      </a:lnTo>
                      <a:lnTo>
                        <a:pt x="118" y="56"/>
                      </a:lnTo>
                      <a:lnTo>
                        <a:pt x="129" y="50"/>
                      </a:lnTo>
                      <a:lnTo>
                        <a:pt x="142" y="45"/>
                      </a:lnTo>
                      <a:lnTo>
                        <a:pt x="152" y="39"/>
                      </a:lnTo>
                      <a:lnTo>
                        <a:pt x="164" y="36"/>
                      </a:lnTo>
                      <a:lnTo>
                        <a:pt x="176" y="30"/>
                      </a:lnTo>
                      <a:lnTo>
                        <a:pt x="188" y="26"/>
                      </a:lnTo>
                      <a:lnTo>
                        <a:pt x="180" y="0"/>
                      </a:lnTo>
                      <a:lnTo>
                        <a:pt x="168" y="4"/>
                      </a:lnTo>
                      <a:lnTo>
                        <a:pt x="156" y="9"/>
                      </a:lnTo>
                      <a:lnTo>
                        <a:pt x="142" y="14"/>
                      </a:lnTo>
                      <a:lnTo>
                        <a:pt x="130" y="20"/>
                      </a:lnTo>
                      <a:lnTo>
                        <a:pt x="119" y="25"/>
                      </a:lnTo>
                      <a:lnTo>
                        <a:pt x="105" y="31"/>
                      </a:lnTo>
                      <a:lnTo>
                        <a:pt x="93" y="38"/>
                      </a:lnTo>
                      <a:lnTo>
                        <a:pt x="82" y="46"/>
                      </a:lnTo>
                      <a:lnTo>
                        <a:pt x="71" y="53"/>
                      </a:lnTo>
                      <a:lnTo>
                        <a:pt x="60" y="60"/>
                      </a:lnTo>
                      <a:lnTo>
                        <a:pt x="50" y="69"/>
                      </a:lnTo>
                      <a:lnTo>
                        <a:pt x="40" y="77"/>
                      </a:lnTo>
                      <a:lnTo>
                        <a:pt x="28" y="85"/>
                      </a:lnTo>
                      <a:lnTo>
                        <a:pt x="19" y="95"/>
                      </a:lnTo>
                      <a:lnTo>
                        <a:pt x="9" y="104"/>
                      </a:lnTo>
                      <a:lnTo>
                        <a:pt x="0" y="115"/>
                      </a:lnTo>
                      <a:lnTo>
                        <a:pt x="20" y="133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71" name="Freeform 201"/>
                <p:cNvSpPr>
                  <a:spLocks/>
                </p:cNvSpPr>
                <p:nvPr/>
              </p:nvSpPr>
              <p:spPr bwMode="auto">
                <a:xfrm>
                  <a:off x="1381" y="1716"/>
                  <a:ext cx="1463" cy="432"/>
                </a:xfrm>
                <a:custGeom>
                  <a:avLst/>
                  <a:gdLst>
                    <a:gd name="T0" fmla="*/ 435 w 1794"/>
                    <a:gd name="T1" fmla="*/ 11 h 613"/>
                    <a:gd name="T2" fmla="*/ 408 w 1794"/>
                    <a:gd name="T3" fmla="*/ 1 h 613"/>
                    <a:gd name="T4" fmla="*/ 398 w 1794"/>
                    <a:gd name="T5" fmla="*/ 13 h 613"/>
                    <a:gd name="T6" fmla="*/ 379 w 1794"/>
                    <a:gd name="T7" fmla="*/ 25 h 613"/>
                    <a:gd name="T8" fmla="*/ 383 w 1794"/>
                    <a:gd name="T9" fmla="*/ 64 h 613"/>
                    <a:gd name="T10" fmla="*/ 319 w 1794"/>
                    <a:gd name="T11" fmla="*/ 68 h 613"/>
                    <a:gd name="T12" fmla="*/ 251 w 1794"/>
                    <a:gd name="T13" fmla="*/ 62 h 613"/>
                    <a:gd name="T14" fmla="*/ 208 w 1794"/>
                    <a:gd name="T15" fmla="*/ 46 h 613"/>
                    <a:gd name="T16" fmla="*/ 161 w 1794"/>
                    <a:gd name="T17" fmla="*/ 44 h 613"/>
                    <a:gd name="T18" fmla="*/ 137 w 1794"/>
                    <a:gd name="T19" fmla="*/ 49 h 613"/>
                    <a:gd name="T20" fmla="*/ 92 w 1794"/>
                    <a:gd name="T21" fmla="*/ 60 h 613"/>
                    <a:gd name="T22" fmla="*/ 59 w 1794"/>
                    <a:gd name="T23" fmla="*/ 73 h 613"/>
                    <a:gd name="T24" fmla="*/ 27 w 1794"/>
                    <a:gd name="T25" fmla="*/ 84 h 613"/>
                    <a:gd name="T26" fmla="*/ 0 w 1794"/>
                    <a:gd name="T27" fmla="*/ 98 h 613"/>
                    <a:gd name="T28" fmla="*/ 16 w 1794"/>
                    <a:gd name="T29" fmla="*/ 113 h 613"/>
                    <a:gd name="T30" fmla="*/ 89 w 1794"/>
                    <a:gd name="T31" fmla="*/ 132 h 613"/>
                    <a:gd name="T32" fmla="*/ 121 w 1794"/>
                    <a:gd name="T33" fmla="*/ 166 h 613"/>
                    <a:gd name="T34" fmla="*/ 102 w 1794"/>
                    <a:gd name="T35" fmla="*/ 192 h 613"/>
                    <a:gd name="T36" fmla="*/ 131 w 1794"/>
                    <a:gd name="T37" fmla="*/ 209 h 613"/>
                    <a:gd name="T38" fmla="*/ 199 w 1794"/>
                    <a:gd name="T39" fmla="*/ 213 h 613"/>
                    <a:gd name="T40" fmla="*/ 250 w 1794"/>
                    <a:gd name="T41" fmla="*/ 228 h 613"/>
                    <a:gd name="T42" fmla="*/ 288 w 1794"/>
                    <a:gd name="T43" fmla="*/ 243 h 613"/>
                    <a:gd name="T44" fmla="*/ 402 w 1794"/>
                    <a:gd name="T45" fmla="*/ 280 h 613"/>
                    <a:gd name="T46" fmla="*/ 510 w 1794"/>
                    <a:gd name="T47" fmla="*/ 282 h 613"/>
                    <a:gd name="T48" fmla="*/ 582 w 1794"/>
                    <a:gd name="T49" fmla="*/ 297 h 613"/>
                    <a:gd name="T50" fmla="*/ 628 w 1794"/>
                    <a:gd name="T51" fmla="*/ 302 h 613"/>
                    <a:gd name="T52" fmla="*/ 681 w 1794"/>
                    <a:gd name="T53" fmla="*/ 290 h 613"/>
                    <a:gd name="T54" fmla="*/ 779 w 1794"/>
                    <a:gd name="T55" fmla="*/ 285 h 613"/>
                    <a:gd name="T56" fmla="*/ 853 w 1794"/>
                    <a:gd name="T57" fmla="*/ 263 h 613"/>
                    <a:gd name="T58" fmla="*/ 896 w 1794"/>
                    <a:gd name="T59" fmla="*/ 244 h 613"/>
                    <a:gd name="T60" fmla="*/ 892 w 1794"/>
                    <a:gd name="T61" fmla="*/ 213 h 613"/>
                    <a:gd name="T62" fmla="*/ 958 w 1794"/>
                    <a:gd name="T63" fmla="*/ 218 h 613"/>
                    <a:gd name="T64" fmla="*/ 999 w 1794"/>
                    <a:gd name="T65" fmla="*/ 201 h 613"/>
                    <a:gd name="T66" fmla="*/ 1056 w 1794"/>
                    <a:gd name="T67" fmla="*/ 188 h 613"/>
                    <a:gd name="T68" fmla="*/ 1090 w 1794"/>
                    <a:gd name="T69" fmla="*/ 173 h 613"/>
                    <a:gd name="T70" fmla="*/ 1125 w 1794"/>
                    <a:gd name="T71" fmla="*/ 163 h 613"/>
                    <a:gd name="T72" fmla="*/ 1182 w 1794"/>
                    <a:gd name="T73" fmla="*/ 164 h 613"/>
                    <a:gd name="T74" fmla="*/ 1185 w 1794"/>
                    <a:gd name="T75" fmla="*/ 148 h 613"/>
                    <a:gd name="T76" fmla="*/ 1150 w 1794"/>
                    <a:gd name="T77" fmla="*/ 131 h 613"/>
                    <a:gd name="T78" fmla="*/ 1096 w 1794"/>
                    <a:gd name="T79" fmla="*/ 135 h 613"/>
                    <a:gd name="T80" fmla="*/ 1058 w 1794"/>
                    <a:gd name="T81" fmla="*/ 130 h 613"/>
                    <a:gd name="T82" fmla="*/ 1029 w 1794"/>
                    <a:gd name="T83" fmla="*/ 129 h 613"/>
                    <a:gd name="T84" fmla="*/ 1043 w 1794"/>
                    <a:gd name="T85" fmla="*/ 115 h 613"/>
                    <a:gd name="T86" fmla="*/ 1054 w 1794"/>
                    <a:gd name="T87" fmla="*/ 97 h 613"/>
                    <a:gd name="T88" fmla="*/ 1071 w 1794"/>
                    <a:gd name="T89" fmla="*/ 70 h 613"/>
                    <a:gd name="T90" fmla="*/ 1011 w 1794"/>
                    <a:gd name="T91" fmla="*/ 65 h 613"/>
                    <a:gd name="T92" fmla="*/ 983 w 1794"/>
                    <a:gd name="T93" fmla="*/ 60 h 613"/>
                    <a:gd name="T94" fmla="*/ 921 w 1794"/>
                    <a:gd name="T95" fmla="*/ 80 h 613"/>
                    <a:gd name="T96" fmla="*/ 886 w 1794"/>
                    <a:gd name="T97" fmla="*/ 85 h 613"/>
                    <a:gd name="T98" fmla="*/ 851 w 1794"/>
                    <a:gd name="T99" fmla="*/ 90 h 613"/>
                    <a:gd name="T100" fmla="*/ 803 w 1794"/>
                    <a:gd name="T101" fmla="*/ 88 h 613"/>
                    <a:gd name="T102" fmla="*/ 752 w 1794"/>
                    <a:gd name="T103" fmla="*/ 73 h 613"/>
                    <a:gd name="T104" fmla="*/ 740 w 1794"/>
                    <a:gd name="T105" fmla="*/ 65 h 613"/>
                    <a:gd name="T106" fmla="*/ 699 w 1794"/>
                    <a:gd name="T107" fmla="*/ 57 h 613"/>
                    <a:gd name="T108" fmla="*/ 662 w 1794"/>
                    <a:gd name="T109" fmla="*/ 54 h 613"/>
                    <a:gd name="T110" fmla="*/ 594 w 1794"/>
                    <a:gd name="T111" fmla="*/ 59 h 613"/>
                    <a:gd name="T112" fmla="*/ 536 w 1794"/>
                    <a:gd name="T113" fmla="*/ 37 h 613"/>
                    <a:gd name="T114" fmla="*/ 488 w 1794"/>
                    <a:gd name="T115" fmla="*/ 18 h 61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794"/>
                    <a:gd name="T175" fmla="*/ 0 h 613"/>
                    <a:gd name="T176" fmla="*/ 1794 w 1794"/>
                    <a:gd name="T177" fmla="*/ 613 h 61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794" h="613">
                      <a:moveTo>
                        <a:pt x="673" y="25"/>
                      </a:moveTo>
                      <a:lnTo>
                        <a:pt x="671" y="25"/>
                      </a:lnTo>
                      <a:lnTo>
                        <a:pt x="669" y="25"/>
                      </a:lnTo>
                      <a:lnTo>
                        <a:pt x="666" y="25"/>
                      </a:lnTo>
                      <a:lnTo>
                        <a:pt x="664" y="25"/>
                      </a:lnTo>
                      <a:lnTo>
                        <a:pt x="662" y="25"/>
                      </a:lnTo>
                      <a:lnTo>
                        <a:pt x="659" y="25"/>
                      </a:lnTo>
                      <a:lnTo>
                        <a:pt x="657" y="25"/>
                      </a:lnTo>
                      <a:lnTo>
                        <a:pt x="655" y="24"/>
                      </a:lnTo>
                      <a:lnTo>
                        <a:pt x="655" y="23"/>
                      </a:lnTo>
                      <a:lnTo>
                        <a:pt x="655" y="22"/>
                      </a:lnTo>
                      <a:lnTo>
                        <a:pt x="655" y="21"/>
                      </a:lnTo>
                      <a:lnTo>
                        <a:pt x="654" y="20"/>
                      </a:lnTo>
                      <a:lnTo>
                        <a:pt x="651" y="17"/>
                      </a:lnTo>
                      <a:lnTo>
                        <a:pt x="647" y="15"/>
                      </a:lnTo>
                      <a:lnTo>
                        <a:pt x="643" y="13"/>
                      </a:lnTo>
                      <a:lnTo>
                        <a:pt x="639" y="12"/>
                      </a:lnTo>
                      <a:lnTo>
                        <a:pt x="634" y="10"/>
                      </a:lnTo>
                      <a:lnTo>
                        <a:pt x="630" y="8"/>
                      </a:lnTo>
                      <a:lnTo>
                        <a:pt x="626" y="5"/>
                      </a:lnTo>
                      <a:lnTo>
                        <a:pt x="623" y="2"/>
                      </a:lnTo>
                      <a:lnTo>
                        <a:pt x="621" y="1"/>
                      </a:lnTo>
                      <a:lnTo>
                        <a:pt x="617" y="0"/>
                      </a:lnTo>
                      <a:lnTo>
                        <a:pt x="613" y="1"/>
                      </a:lnTo>
                      <a:lnTo>
                        <a:pt x="611" y="4"/>
                      </a:lnTo>
                      <a:lnTo>
                        <a:pt x="611" y="6"/>
                      </a:lnTo>
                      <a:lnTo>
                        <a:pt x="610" y="9"/>
                      </a:lnTo>
                      <a:lnTo>
                        <a:pt x="609" y="11"/>
                      </a:lnTo>
                      <a:lnTo>
                        <a:pt x="608" y="14"/>
                      </a:lnTo>
                      <a:lnTo>
                        <a:pt x="607" y="16"/>
                      </a:lnTo>
                      <a:lnTo>
                        <a:pt x="607" y="18"/>
                      </a:lnTo>
                      <a:lnTo>
                        <a:pt x="606" y="20"/>
                      </a:lnTo>
                      <a:lnTo>
                        <a:pt x="605" y="22"/>
                      </a:lnTo>
                      <a:lnTo>
                        <a:pt x="603" y="23"/>
                      </a:lnTo>
                      <a:lnTo>
                        <a:pt x="601" y="25"/>
                      </a:lnTo>
                      <a:lnTo>
                        <a:pt x="598" y="27"/>
                      </a:lnTo>
                      <a:lnTo>
                        <a:pt x="595" y="29"/>
                      </a:lnTo>
                      <a:lnTo>
                        <a:pt x="593" y="31"/>
                      </a:lnTo>
                      <a:lnTo>
                        <a:pt x="590" y="32"/>
                      </a:lnTo>
                      <a:lnTo>
                        <a:pt x="587" y="35"/>
                      </a:lnTo>
                      <a:lnTo>
                        <a:pt x="585" y="37"/>
                      </a:lnTo>
                      <a:lnTo>
                        <a:pt x="585" y="40"/>
                      </a:lnTo>
                      <a:lnTo>
                        <a:pt x="585" y="43"/>
                      </a:lnTo>
                      <a:lnTo>
                        <a:pt x="584" y="47"/>
                      </a:lnTo>
                      <a:lnTo>
                        <a:pt x="581" y="49"/>
                      </a:lnTo>
                      <a:lnTo>
                        <a:pt x="577" y="49"/>
                      </a:lnTo>
                      <a:lnTo>
                        <a:pt x="573" y="49"/>
                      </a:lnTo>
                      <a:lnTo>
                        <a:pt x="570" y="49"/>
                      </a:lnTo>
                      <a:lnTo>
                        <a:pt x="568" y="50"/>
                      </a:lnTo>
                      <a:lnTo>
                        <a:pt x="563" y="57"/>
                      </a:lnTo>
                      <a:lnTo>
                        <a:pt x="561" y="65"/>
                      </a:lnTo>
                      <a:lnTo>
                        <a:pt x="562" y="72"/>
                      </a:lnTo>
                      <a:lnTo>
                        <a:pt x="564" y="80"/>
                      </a:lnTo>
                      <a:lnTo>
                        <a:pt x="568" y="89"/>
                      </a:lnTo>
                      <a:lnTo>
                        <a:pt x="572" y="96"/>
                      </a:lnTo>
                      <a:lnTo>
                        <a:pt x="576" y="104"/>
                      </a:lnTo>
                      <a:lnTo>
                        <a:pt x="580" y="110"/>
                      </a:lnTo>
                      <a:lnTo>
                        <a:pt x="582" y="117"/>
                      </a:lnTo>
                      <a:lnTo>
                        <a:pt x="580" y="123"/>
                      </a:lnTo>
                      <a:lnTo>
                        <a:pt x="576" y="129"/>
                      </a:lnTo>
                      <a:lnTo>
                        <a:pt x="570" y="135"/>
                      </a:lnTo>
                      <a:lnTo>
                        <a:pt x="562" y="140"/>
                      </a:lnTo>
                      <a:lnTo>
                        <a:pt x="553" y="143"/>
                      </a:lnTo>
                      <a:lnTo>
                        <a:pt x="544" y="146"/>
                      </a:lnTo>
                      <a:lnTo>
                        <a:pt x="536" y="148"/>
                      </a:lnTo>
                      <a:lnTo>
                        <a:pt x="528" y="148"/>
                      </a:lnTo>
                      <a:lnTo>
                        <a:pt x="521" y="148"/>
                      </a:lnTo>
                      <a:lnTo>
                        <a:pt x="512" y="147"/>
                      </a:lnTo>
                      <a:lnTo>
                        <a:pt x="504" y="144"/>
                      </a:lnTo>
                      <a:lnTo>
                        <a:pt x="496" y="142"/>
                      </a:lnTo>
                      <a:lnTo>
                        <a:pt x="488" y="140"/>
                      </a:lnTo>
                      <a:lnTo>
                        <a:pt x="479" y="138"/>
                      </a:lnTo>
                      <a:lnTo>
                        <a:pt x="470" y="137"/>
                      </a:lnTo>
                      <a:lnTo>
                        <a:pt x="467" y="137"/>
                      </a:lnTo>
                      <a:lnTo>
                        <a:pt x="463" y="135"/>
                      </a:lnTo>
                      <a:lnTo>
                        <a:pt x="458" y="132"/>
                      </a:lnTo>
                      <a:lnTo>
                        <a:pt x="455" y="131"/>
                      </a:lnTo>
                      <a:lnTo>
                        <a:pt x="444" y="131"/>
                      </a:lnTo>
                      <a:lnTo>
                        <a:pt x="433" y="131"/>
                      </a:lnTo>
                      <a:lnTo>
                        <a:pt x="422" y="131"/>
                      </a:lnTo>
                      <a:lnTo>
                        <a:pt x="410" y="131"/>
                      </a:lnTo>
                      <a:lnTo>
                        <a:pt x="399" y="130"/>
                      </a:lnTo>
                      <a:lnTo>
                        <a:pt x="388" y="128"/>
                      </a:lnTo>
                      <a:lnTo>
                        <a:pt x="378" y="125"/>
                      </a:lnTo>
                      <a:lnTo>
                        <a:pt x="368" y="120"/>
                      </a:lnTo>
                      <a:lnTo>
                        <a:pt x="367" y="117"/>
                      </a:lnTo>
                      <a:lnTo>
                        <a:pt x="367" y="113"/>
                      </a:lnTo>
                      <a:lnTo>
                        <a:pt x="367" y="109"/>
                      </a:lnTo>
                      <a:lnTo>
                        <a:pt x="366" y="108"/>
                      </a:lnTo>
                      <a:lnTo>
                        <a:pt x="359" y="105"/>
                      </a:lnTo>
                      <a:lnTo>
                        <a:pt x="352" y="101"/>
                      </a:lnTo>
                      <a:lnTo>
                        <a:pt x="344" y="99"/>
                      </a:lnTo>
                      <a:lnTo>
                        <a:pt x="337" y="97"/>
                      </a:lnTo>
                      <a:lnTo>
                        <a:pt x="328" y="95"/>
                      </a:lnTo>
                      <a:lnTo>
                        <a:pt x="320" y="93"/>
                      </a:lnTo>
                      <a:lnTo>
                        <a:pt x="313" y="92"/>
                      </a:lnTo>
                      <a:lnTo>
                        <a:pt x="305" y="90"/>
                      </a:lnTo>
                      <a:lnTo>
                        <a:pt x="297" y="89"/>
                      </a:lnTo>
                      <a:lnTo>
                        <a:pt x="290" y="89"/>
                      </a:lnTo>
                      <a:lnTo>
                        <a:pt x="281" y="88"/>
                      </a:lnTo>
                      <a:lnTo>
                        <a:pt x="274" y="87"/>
                      </a:lnTo>
                      <a:lnTo>
                        <a:pt x="266" y="85"/>
                      </a:lnTo>
                      <a:lnTo>
                        <a:pt x="257" y="84"/>
                      </a:lnTo>
                      <a:lnTo>
                        <a:pt x="249" y="83"/>
                      </a:lnTo>
                      <a:lnTo>
                        <a:pt x="241" y="82"/>
                      </a:lnTo>
                      <a:lnTo>
                        <a:pt x="241" y="84"/>
                      </a:lnTo>
                      <a:lnTo>
                        <a:pt x="241" y="87"/>
                      </a:lnTo>
                      <a:lnTo>
                        <a:pt x="241" y="89"/>
                      </a:lnTo>
                      <a:lnTo>
                        <a:pt x="238" y="91"/>
                      </a:lnTo>
                      <a:lnTo>
                        <a:pt x="235" y="91"/>
                      </a:lnTo>
                      <a:lnTo>
                        <a:pt x="233" y="91"/>
                      </a:lnTo>
                      <a:lnTo>
                        <a:pt x="230" y="90"/>
                      </a:lnTo>
                      <a:lnTo>
                        <a:pt x="228" y="89"/>
                      </a:lnTo>
                      <a:lnTo>
                        <a:pt x="226" y="89"/>
                      </a:lnTo>
                      <a:lnTo>
                        <a:pt x="224" y="88"/>
                      </a:lnTo>
                      <a:lnTo>
                        <a:pt x="222" y="88"/>
                      </a:lnTo>
                      <a:lnTo>
                        <a:pt x="221" y="89"/>
                      </a:lnTo>
                      <a:lnTo>
                        <a:pt x="216" y="93"/>
                      </a:lnTo>
                      <a:lnTo>
                        <a:pt x="211" y="96"/>
                      </a:lnTo>
                      <a:lnTo>
                        <a:pt x="206" y="98"/>
                      </a:lnTo>
                      <a:lnTo>
                        <a:pt x="200" y="100"/>
                      </a:lnTo>
                      <a:lnTo>
                        <a:pt x="194" y="101"/>
                      </a:lnTo>
                      <a:lnTo>
                        <a:pt x="188" y="102"/>
                      </a:lnTo>
                      <a:lnTo>
                        <a:pt x="182" y="104"/>
                      </a:lnTo>
                      <a:lnTo>
                        <a:pt x="177" y="105"/>
                      </a:lnTo>
                      <a:lnTo>
                        <a:pt x="171" y="108"/>
                      </a:lnTo>
                      <a:lnTo>
                        <a:pt x="166" y="110"/>
                      </a:lnTo>
                      <a:lnTo>
                        <a:pt x="160" y="113"/>
                      </a:lnTo>
                      <a:lnTo>
                        <a:pt x="155" y="115"/>
                      </a:lnTo>
                      <a:lnTo>
                        <a:pt x="150" y="117"/>
                      </a:lnTo>
                      <a:lnTo>
                        <a:pt x="144" y="119"/>
                      </a:lnTo>
                      <a:lnTo>
                        <a:pt x="138" y="121"/>
                      </a:lnTo>
                      <a:lnTo>
                        <a:pt x="132" y="121"/>
                      </a:lnTo>
                      <a:lnTo>
                        <a:pt x="128" y="122"/>
                      </a:lnTo>
                      <a:lnTo>
                        <a:pt x="125" y="125"/>
                      </a:lnTo>
                      <a:lnTo>
                        <a:pt x="122" y="127"/>
                      </a:lnTo>
                      <a:lnTo>
                        <a:pt x="120" y="128"/>
                      </a:lnTo>
                      <a:lnTo>
                        <a:pt x="114" y="131"/>
                      </a:lnTo>
                      <a:lnTo>
                        <a:pt x="107" y="132"/>
                      </a:lnTo>
                      <a:lnTo>
                        <a:pt x="102" y="135"/>
                      </a:lnTo>
                      <a:lnTo>
                        <a:pt x="99" y="138"/>
                      </a:lnTo>
                      <a:lnTo>
                        <a:pt x="95" y="141"/>
                      </a:lnTo>
                      <a:lnTo>
                        <a:pt x="91" y="144"/>
                      </a:lnTo>
                      <a:lnTo>
                        <a:pt x="88" y="148"/>
                      </a:lnTo>
                      <a:lnTo>
                        <a:pt x="84" y="153"/>
                      </a:lnTo>
                      <a:lnTo>
                        <a:pt x="81" y="155"/>
                      </a:lnTo>
                      <a:lnTo>
                        <a:pt x="78" y="157"/>
                      </a:lnTo>
                      <a:lnTo>
                        <a:pt x="74" y="158"/>
                      </a:lnTo>
                      <a:lnTo>
                        <a:pt x="70" y="159"/>
                      </a:lnTo>
                      <a:lnTo>
                        <a:pt x="66" y="161"/>
                      </a:lnTo>
                      <a:lnTo>
                        <a:pt x="61" y="162"/>
                      </a:lnTo>
                      <a:lnTo>
                        <a:pt x="56" y="164"/>
                      </a:lnTo>
                      <a:lnTo>
                        <a:pt x="52" y="167"/>
                      </a:lnTo>
                      <a:lnTo>
                        <a:pt x="49" y="168"/>
                      </a:lnTo>
                      <a:lnTo>
                        <a:pt x="45" y="169"/>
                      </a:lnTo>
                      <a:lnTo>
                        <a:pt x="41" y="169"/>
                      </a:lnTo>
                      <a:lnTo>
                        <a:pt x="35" y="169"/>
                      </a:lnTo>
                      <a:lnTo>
                        <a:pt x="30" y="168"/>
                      </a:lnTo>
                      <a:lnTo>
                        <a:pt x="26" y="168"/>
                      </a:lnTo>
                      <a:lnTo>
                        <a:pt x="21" y="169"/>
                      </a:lnTo>
                      <a:lnTo>
                        <a:pt x="17" y="170"/>
                      </a:lnTo>
                      <a:lnTo>
                        <a:pt x="13" y="173"/>
                      </a:lnTo>
                      <a:lnTo>
                        <a:pt x="9" y="176"/>
                      </a:lnTo>
                      <a:lnTo>
                        <a:pt x="6" y="180"/>
                      </a:lnTo>
                      <a:lnTo>
                        <a:pt x="4" y="184"/>
                      </a:lnTo>
                      <a:lnTo>
                        <a:pt x="2" y="189"/>
                      </a:lnTo>
                      <a:lnTo>
                        <a:pt x="1" y="193"/>
                      </a:lnTo>
                      <a:lnTo>
                        <a:pt x="0" y="197"/>
                      </a:lnTo>
                      <a:lnTo>
                        <a:pt x="0" y="201"/>
                      </a:lnTo>
                      <a:lnTo>
                        <a:pt x="1" y="203"/>
                      </a:lnTo>
                      <a:lnTo>
                        <a:pt x="3" y="205"/>
                      </a:lnTo>
                      <a:lnTo>
                        <a:pt x="6" y="206"/>
                      </a:lnTo>
                      <a:lnTo>
                        <a:pt x="9" y="208"/>
                      </a:lnTo>
                      <a:lnTo>
                        <a:pt x="10" y="210"/>
                      </a:lnTo>
                      <a:lnTo>
                        <a:pt x="8" y="212"/>
                      </a:lnTo>
                      <a:lnTo>
                        <a:pt x="5" y="213"/>
                      </a:lnTo>
                      <a:lnTo>
                        <a:pt x="2" y="214"/>
                      </a:lnTo>
                      <a:lnTo>
                        <a:pt x="10" y="219"/>
                      </a:lnTo>
                      <a:lnTo>
                        <a:pt x="17" y="224"/>
                      </a:lnTo>
                      <a:lnTo>
                        <a:pt x="25" y="229"/>
                      </a:lnTo>
                      <a:lnTo>
                        <a:pt x="32" y="234"/>
                      </a:lnTo>
                      <a:lnTo>
                        <a:pt x="41" y="239"/>
                      </a:lnTo>
                      <a:lnTo>
                        <a:pt x="49" y="243"/>
                      </a:lnTo>
                      <a:lnTo>
                        <a:pt x="57" y="248"/>
                      </a:lnTo>
                      <a:lnTo>
                        <a:pt x="66" y="252"/>
                      </a:lnTo>
                      <a:lnTo>
                        <a:pt x="75" y="254"/>
                      </a:lnTo>
                      <a:lnTo>
                        <a:pt x="85" y="256"/>
                      </a:lnTo>
                      <a:lnTo>
                        <a:pt x="95" y="256"/>
                      </a:lnTo>
                      <a:lnTo>
                        <a:pt x="105" y="257"/>
                      </a:lnTo>
                      <a:lnTo>
                        <a:pt x="116" y="258"/>
                      </a:lnTo>
                      <a:lnTo>
                        <a:pt x="125" y="260"/>
                      </a:lnTo>
                      <a:lnTo>
                        <a:pt x="134" y="265"/>
                      </a:lnTo>
                      <a:lnTo>
                        <a:pt x="141" y="272"/>
                      </a:lnTo>
                      <a:lnTo>
                        <a:pt x="146" y="278"/>
                      </a:lnTo>
                      <a:lnTo>
                        <a:pt x="151" y="284"/>
                      </a:lnTo>
                      <a:lnTo>
                        <a:pt x="155" y="291"/>
                      </a:lnTo>
                      <a:lnTo>
                        <a:pt x="159" y="298"/>
                      </a:lnTo>
                      <a:lnTo>
                        <a:pt x="163" y="305"/>
                      </a:lnTo>
                      <a:lnTo>
                        <a:pt x="168" y="312"/>
                      </a:lnTo>
                      <a:lnTo>
                        <a:pt x="173" y="318"/>
                      </a:lnTo>
                      <a:lnTo>
                        <a:pt x="179" y="324"/>
                      </a:lnTo>
                      <a:lnTo>
                        <a:pt x="181" y="327"/>
                      </a:lnTo>
                      <a:lnTo>
                        <a:pt x="182" y="329"/>
                      </a:lnTo>
                      <a:lnTo>
                        <a:pt x="181" y="333"/>
                      </a:lnTo>
                      <a:lnTo>
                        <a:pt x="181" y="338"/>
                      </a:lnTo>
                      <a:lnTo>
                        <a:pt x="179" y="343"/>
                      </a:lnTo>
                      <a:lnTo>
                        <a:pt x="178" y="348"/>
                      </a:lnTo>
                      <a:lnTo>
                        <a:pt x="178" y="353"/>
                      </a:lnTo>
                      <a:lnTo>
                        <a:pt x="179" y="358"/>
                      </a:lnTo>
                      <a:lnTo>
                        <a:pt x="178" y="363"/>
                      </a:lnTo>
                      <a:lnTo>
                        <a:pt x="175" y="367"/>
                      </a:lnTo>
                      <a:lnTo>
                        <a:pt x="170" y="371"/>
                      </a:lnTo>
                      <a:lnTo>
                        <a:pt x="165" y="374"/>
                      </a:lnTo>
                      <a:lnTo>
                        <a:pt x="160" y="378"/>
                      </a:lnTo>
                      <a:lnTo>
                        <a:pt x="156" y="382"/>
                      </a:lnTo>
                      <a:lnTo>
                        <a:pt x="153" y="387"/>
                      </a:lnTo>
                      <a:lnTo>
                        <a:pt x="154" y="393"/>
                      </a:lnTo>
                      <a:lnTo>
                        <a:pt x="155" y="397"/>
                      </a:lnTo>
                      <a:lnTo>
                        <a:pt x="157" y="400"/>
                      </a:lnTo>
                      <a:lnTo>
                        <a:pt x="158" y="404"/>
                      </a:lnTo>
                      <a:lnTo>
                        <a:pt x="160" y="407"/>
                      </a:lnTo>
                      <a:lnTo>
                        <a:pt x="162" y="411"/>
                      </a:lnTo>
                      <a:lnTo>
                        <a:pt x="164" y="413"/>
                      </a:lnTo>
                      <a:lnTo>
                        <a:pt x="168" y="415"/>
                      </a:lnTo>
                      <a:lnTo>
                        <a:pt x="172" y="416"/>
                      </a:lnTo>
                      <a:lnTo>
                        <a:pt x="180" y="419"/>
                      </a:lnTo>
                      <a:lnTo>
                        <a:pt x="189" y="420"/>
                      </a:lnTo>
                      <a:lnTo>
                        <a:pt x="197" y="422"/>
                      </a:lnTo>
                      <a:lnTo>
                        <a:pt x="206" y="423"/>
                      </a:lnTo>
                      <a:lnTo>
                        <a:pt x="214" y="424"/>
                      </a:lnTo>
                      <a:lnTo>
                        <a:pt x="222" y="424"/>
                      </a:lnTo>
                      <a:lnTo>
                        <a:pt x="231" y="424"/>
                      </a:lnTo>
                      <a:lnTo>
                        <a:pt x="239" y="425"/>
                      </a:lnTo>
                      <a:lnTo>
                        <a:pt x="247" y="425"/>
                      </a:lnTo>
                      <a:lnTo>
                        <a:pt x="256" y="425"/>
                      </a:lnTo>
                      <a:lnTo>
                        <a:pt x="266" y="425"/>
                      </a:lnTo>
                      <a:lnTo>
                        <a:pt x="274" y="426"/>
                      </a:lnTo>
                      <a:lnTo>
                        <a:pt x="282" y="426"/>
                      </a:lnTo>
                      <a:lnTo>
                        <a:pt x="291" y="427"/>
                      </a:lnTo>
                      <a:lnTo>
                        <a:pt x="299" y="428"/>
                      </a:lnTo>
                      <a:lnTo>
                        <a:pt x="308" y="430"/>
                      </a:lnTo>
                      <a:lnTo>
                        <a:pt x="315" y="432"/>
                      </a:lnTo>
                      <a:lnTo>
                        <a:pt x="321" y="435"/>
                      </a:lnTo>
                      <a:lnTo>
                        <a:pt x="327" y="438"/>
                      </a:lnTo>
                      <a:lnTo>
                        <a:pt x="332" y="442"/>
                      </a:lnTo>
                      <a:lnTo>
                        <a:pt x="339" y="447"/>
                      </a:lnTo>
                      <a:lnTo>
                        <a:pt x="344" y="450"/>
                      </a:lnTo>
                      <a:lnTo>
                        <a:pt x="350" y="453"/>
                      </a:lnTo>
                      <a:lnTo>
                        <a:pt x="357" y="455"/>
                      </a:lnTo>
                      <a:lnTo>
                        <a:pt x="364" y="457"/>
                      </a:lnTo>
                      <a:lnTo>
                        <a:pt x="370" y="458"/>
                      </a:lnTo>
                      <a:lnTo>
                        <a:pt x="377" y="459"/>
                      </a:lnTo>
                      <a:lnTo>
                        <a:pt x="384" y="461"/>
                      </a:lnTo>
                      <a:lnTo>
                        <a:pt x="390" y="463"/>
                      </a:lnTo>
                      <a:lnTo>
                        <a:pt x="397" y="465"/>
                      </a:lnTo>
                      <a:lnTo>
                        <a:pt x="403" y="467"/>
                      </a:lnTo>
                      <a:lnTo>
                        <a:pt x="410" y="469"/>
                      </a:lnTo>
                      <a:lnTo>
                        <a:pt x="415" y="471"/>
                      </a:lnTo>
                      <a:lnTo>
                        <a:pt x="419" y="473"/>
                      </a:lnTo>
                      <a:lnTo>
                        <a:pt x="422" y="477"/>
                      </a:lnTo>
                      <a:lnTo>
                        <a:pt x="426" y="480"/>
                      </a:lnTo>
                      <a:lnTo>
                        <a:pt x="428" y="483"/>
                      </a:lnTo>
                      <a:lnTo>
                        <a:pt x="431" y="487"/>
                      </a:lnTo>
                      <a:lnTo>
                        <a:pt x="433" y="490"/>
                      </a:lnTo>
                      <a:lnTo>
                        <a:pt x="435" y="494"/>
                      </a:lnTo>
                      <a:lnTo>
                        <a:pt x="443" y="509"/>
                      </a:lnTo>
                      <a:lnTo>
                        <a:pt x="453" y="522"/>
                      </a:lnTo>
                      <a:lnTo>
                        <a:pt x="465" y="534"/>
                      </a:lnTo>
                      <a:lnTo>
                        <a:pt x="479" y="543"/>
                      </a:lnTo>
                      <a:lnTo>
                        <a:pt x="495" y="550"/>
                      </a:lnTo>
                      <a:lnTo>
                        <a:pt x="511" y="556"/>
                      </a:lnTo>
                      <a:lnTo>
                        <a:pt x="528" y="560"/>
                      </a:lnTo>
                      <a:lnTo>
                        <a:pt x="546" y="563"/>
                      </a:lnTo>
                      <a:lnTo>
                        <a:pt x="566" y="564"/>
                      </a:lnTo>
                      <a:lnTo>
                        <a:pt x="585" y="565"/>
                      </a:lnTo>
                      <a:lnTo>
                        <a:pt x="604" y="565"/>
                      </a:lnTo>
                      <a:lnTo>
                        <a:pt x="624" y="564"/>
                      </a:lnTo>
                      <a:lnTo>
                        <a:pt x="644" y="563"/>
                      </a:lnTo>
                      <a:lnTo>
                        <a:pt x="663" y="561"/>
                      </a:lnTo>
                      <a:lnTo>
                        <a:pt x="681" y="559"/>
                      </a:lnTo>
                      <a:lnTo>
                        <a:pt x="698" y="557"/>
                      </a:lnTo>
                      <a:lnTo>
                        <a:pt x="708" y="557"/>
                      </a:lnTo>
                      <a:lnTo>
                        <a:pt x="719" y="557"/>
                      </a:lnTo>
                      <a:lnTo>
                        <a:pt x="728" y="557"/>
                      </a:lnTo>
                      <a:lnTo>
                        <a:pt x="738" y="559"/>
                      </a:lnTo>
                      <a:lnTo>
                        <a:pt x="748" y="561"/>
                      </a:lnTo>
                      <a:lnTo>
                        <a:pt x="757" y="564"/>
                      </a:lnTo>
                      <a:lnTo>
                        <a:pt x="766" y="567"/>
                      </a:lnTo>
                      <a:lnTo>
                        <a:pt x="775" y="571"/>
                      </a:lnTo>
                      <a:lnTo>
                        <a:pt x="785" y="574"/>
                      </a:lnTo>
                      <a:lnTo>
                        <a:pt x="794" y="578"/>
                      </a:lnTo>
                      <a:lnTo>
                        <a:pt x="803" y="581"/>
                      </a:lnTo>
                      <a:lnTo>
                        <a:pt x="811" y="584"/>
                      </a:lnTo>
                      <a:lnTo>
                        <a:pt x="820" y="587"/>
                      </a:lnTo>
                      <a:lnTo>
                        <a:pt x="829" y="589"/>
                      </a:lnTo>
                      <a:lnTo>
                        <a:pt x="838" y="590"/>
                      </a:lnTo>
                      <a:lnTo>
                        <a:pt x="848" y="593"/>
                      </a:lnTo>
                      <a:lnTo>
                        <a:pt x="857" y="594"/>
                      </a:lnTo>
                      <a:lnTo>
                        <a:pt x="867" y="596"/>
                      </a:lnTo>
                      <a:lnTo>
                        <a:pt x="876" y="597"/>
                      </a:lnTo>
                      <a:lnTo>
                        <a:pt x="886" y="599"/>
                      </a:lnTo>
                      <a:lnTo>
                        <a:pt x="895" y="599"/>
                      </a:lnTo>
                      <a:lnTo>
                        <a:pt x="905" y="600"/>
                      </a:lnTo>
                      <a:lnTo>
                        <a:pt x="914" y="600"/>
                      </a:lnTo>
                      <a:lnTo>
                        <a:pt x="924" y="600"/>
                      </a:lnTo>
                      <a:lnTo>
                        <a:pt x="926" y="602"/>
                      </a:lnTo>
                      <a:lnTo>
                        <a:pt x="927" y="605"/>
                      </a:lnTo>
                      <a:lnTo>
                        <a:pt x="928" y="608"/>
                      </a:lnTo>
                      <a:lnTo>
                        <a:pt x="930" y="608"/>
                      </a:lnTo>
                      <a:lnTo>
                        <a:pt x="935" y="607"/>
                      </a:lnTo>
                      <a:lnTo>
                        <a:pt x="940" y="606"/>
                      </a:lnTo>
                      <a:lnTo>
                        <a:pt x="944" y="607"/>
                      </a:lnTo>
                      <a:lnTo>
                        <a:pt x="948" y="608"/>
                      </a:lnTo>
                      <a:lnTo>
                        <a:pt x="952" y="609"/>
                      </a:lnTo>
                      <a:lnTo>
                        <a:pt x="957" y="610"/>
                      </a:lnTo>
                      <a:lnTo>
                        <a:pt x="960" y="611"/>
                      </a:lnTo>
                      <a:lnTo>
                        <a:pt x="964" y="612"/>
                      </a:lnTo>
                      <a:lnTo>
                        <a:pt x="974" y="611"/>
                      </a:lnTo>
                      <a:lnTo>
                        <a:pt x="984" y="609"/>
                      </a:lnTo>
                      <a:lnTo>
                        <a:pt x="992" y="605"/>
                      </a:lnTo>
                      <a:lnTo>
                        <a:pt x="1000" y="600"/>
                      </a:lnTo>
                      <a:lnTo>
                        <a:pt x="1008" y="594"/>
                      </a:lnTo>
                      <a:lnTo>
                        <a:pt x="1016" y="590"/>
                      </a:lnTo>
                      <a:lnTo>
                        <a:pt x="1024" y="585"/>
                      </a:lnTo>
                      <a:lnTo>
                        <a:pt x="1032" y="582"/>
                      </a:lnTo>
                      <a:lnTo>
                        <a:pt x="1044" y="579"/>
                      </a:lnTo>
                      <a:lnTo>
                        <a:pt x="1056" y="577"/>
                      </a:lnTo>
                      <a:lnTo>
                        <a:pt x="1068" y="575"/>
                      </a:lnTo>
                      <a:lnTo>
                        <a:pt x="1081" y="574"/>
                      </a:lnTo>
                      <a:lnTo>
                        <a:pt x="1094" y="574"/>
                      </a:lnTo>
                      <a:lnTo>
                        <a:pt x="1107" y="573"/>
                      </a:lnTo>
                      <a:lnTo>
                        <a:pt x="1119" y="574"/>
                      </a:lnTo>
                      <a:lnTo>
                        <a:pt x="1132" y="574"/>
                      </a:lnTo>
                      <a:lnTo>
                        <a:pt x="1145" y="574"/>
                      </a:lnTo>
                      <a:lnTo>
                        <a:pt x="1157" y="574"/>
                      </a:lnTo>
                      <a:lnTo>
                        <a:pt x="1171" y="573"/>
                      </a:lnTo>
                      <a:lnTo>
                        <a:pt x="1183" y="573"/>
                      </a:lnTo>
                      <a:lnTo>
                        <a:pt x="1195" y="571"/>
                      </a:lnTo>
                      <a:lnTo>
                        <a:pt x="1207" y="570"/>
                      </a:lnTo>
                      <a:lnTo>
                        <a:pt x="1219" y="567"/>
                      </a:lnTo>
                      <a:lnTo>
                        <a:pt x="1231" y="564"/>
                      </a:lnTo>
                      <a:lnTo>
                        <a:pt x="1240" y="561"/>
                      </a:lnTo>
                      <a:lnTo>
                        <a:pt x="1247" y="557"/>
                      </a:lnTo>
                      <a:lnTo>
                        <a:pt x="1254" y="551"/>
                      </a:lnTo>
                      <a:lnTo>
                        <a:pt x="1261" y="546"/>
                      </a:lnTo>
                      <a:lnTo>
                        <a:pt x="1268" y="541"/>
                      </a:lnTo>
                      <a:lnTo>
                        <a:pt x="1275" y="535"/>
                      </a:lnTo>
                      <a:lnTo>
                        <a:pt x="1283" y="529"/>
                      </a:lnTo>
                      <a:lnTo>
                        <a:pt x="1290" y="524"/>
                      </a:lnTo>
                      <a:lnTo>
                        <a:pt x="1297" y="521"/>
                      </a:lnTo>
                      <a:lnTo>
                        <a:pt x="1305" y="518"/>
                      </a:lnTo>
                      <a:lnTo>
                        <a:pt x="1313" y="516"/>
                      </a:lnTo>
                      <a:lnTo>
                        <a:pt x="1322" y="514"/>
                      </a:lnTo>
                      <a:lnTo>
                        <a:pt x="1330" y="512"/>
                      </a:lnTo>
                      <a:lnTo>
                        <a:pt x="1337" y="509"/>
                      </a:lnTo>
                      <a:lnTo>
                        <a:pt x="1343" y="506"/>
                      </a:lnTo>
                      <a:lnTo>
                        <a:pt x="1348" y="503"/>
                      </a:lnTo>
                      <a:lnTo>
                        <a:pt x="1350" y="499"/>
                      </a:lnTo>
                      <a:lnTo>
                        <a:pt x="1350" y="495"/>
                      </a:lnTo>
                      <a:lnTo>
                        <a:pt x="1348" y="491"/>
                      </a:lnTo>
                      <a:lnTo>
                        <a:pt x="1344" y="487"/>
                      </a:lnTo>
                      <a:lnTo>
                        <a:pt x="1339" y="483"/>
                      </a:lnTo>
                      <a:lnTo>
                        <a:pt x="1334" y="479"/>
                      </a:lnTo>
                      <a:lnTo>
                        <a:pt x="1329" y="474"/>
                      </a:lnTo>
                      <a:lnTo>
                        <a:pt x="1324" y="470"/>
                      </a:lnTo>
                      <a:lnTo>
                        <a:pt x="1320" y="463"/>
                      </a:lnTo>
                      <a:lnTo>
                        <a:pt x="1319" y="458"/>
                      </a:lnTo>
                      <a:lnTo>
                        <a:pt x="1320" y="451"/>
                      </a:lnTo>
                      <a:lnTo>
                        <a:pt x="1323" y="444"/>
                      </a:lnTo>
                      <a:lnTo>
                        <a:pt x="1328" y="438"/>
                      </a:lnTo>
                      <a:lnTo>
                        <a:pt x="1334" y="432"/>
                      </a:lnTo>
                      <a:lnTo>
                        <a:pt x="1341" y="428"/>
                      </a:lnTo>
                      <a:lnTo>
                        <a:pt x="1348" y="425"/>
                      </a:lnTo>
                      <a:lnTo>
                        <a:pt x="1356" y="424"/>
                      </a:lnTo>
                      <a:lnTo>
                        <a:pt x="1364" y="424"/>
                      </a:lnTo>
                      <a:lnTo>
                        <a:pt x="1372" y="425"/>
                      </a:lnTo>
                      <a:lnTo>
                        <a:pt x="1380" y="427"/>
                      </a:lnTo>
                      <a:lnTo>
                        <a:pt x="1389" y="430"/>
                      </a:lnTo>
                      <a:lnTo>
                        <a:pt x="1397" y="433"/>
                      </a:lnTo>
                      <a:lnTo>
                        <a:pt x="1406" y="436"/>
                      </a:lnTo>
                      <a:lnTo>
                        <a:pt x="1414" y="438"/>
                      </a:lnTo>
                      <a:lnTo>
                        <a:pt x="1423" y="439"/>
                      </a:lnTo>
                      <a:lnTo>
                        <a:pt x="1432" y="440"/>
                      </a:lnTo>
                      <a:lnTo>
                        <a:pt x="1441" y="440"/>
                      </a:lnTo>
                      <a:lnTo>
                        <a:pt x="1449" y="439"/>
                      </a:lnTo>
                      <a:lnTo>
                        <a:pt x="1458" y="437"/>
                      </a:lnTo>
                      <a:lnTo>
                        <a:pt x="1466" y="434"/>
                      </a:lnTo>
                      <a:lnTo>
                        <a:pt x="1472" y="430"/>
                      </a:lnTo>
                      <a:lnTo>
                        <a:pt x="1478" y="425"/>
                      </a:lnTo>
                      <a:lnTo>
                        <a:pt x="1481" y="421"/>
                      </a:lnTo>
                      <a:lnTo>
                        <a:pt x="1484" y="418"/>
                      </a:lnTo>
                      <a:lnTo>
                        <a:pt x="1487" y="415"/>
                      </a:lnTo>
                      <a:lnTo>
                        <a:pt x="1491" y="412"/>
                      </a:lnTo>
                      <a:lnTo>
                        <a:pt x="1494" y="410"/>
                      </a:lnTo>
                      <a:lnTo>
                        <a:pt x="1498" y="407"/>
                      </a:lnTo>
                      <a:lnTo>
                        <a:pt x="1502" y="405"/>
                      </a:lnTo>
                      <a:lnTo>
                        <a:pt x="1507" y="404"/>
                      </a:lnTo>
                      <a:lnTo>
                        <a:pt x="1515" y="403"/>
                      </a:lnTo>
                      <a:lnTo>
                        <a:pt x="1523" y="402"/>
                      </a:lnTo>
                      <a:lnTo>
                        <a:pt x="1531" y="403"/>
                      </a:lnTo>
                      <a:lnTo>
                        <a:pt x="1540" y="404"/>
                      </a:lnTo>
                      <a:lnTo>
                        <a:pt x="1548" y="404"/>
                      </a:lnTo>
                      <a:lnTo>
                        <a:pt x="1556" y="403"/>
                      </a:lnTo>
                      <a:lnTo>
                        <a:pt x="1564" y="401"/>
                      </a:lnTo>
                      <a:lnTo>
                        <a:pt x="1571" y="398"/>
                      </a:lnTo>
                      <a:lnTo>
                        <a:pt x="1578" y="393"/>
                      </a:lnTo>
                      <a:lnTo>
                        <a:pt x="1584" y="386"/>
                      </a:lnTo>
                      <a:lnTo>
                        <a:pt x="1588" y="379"/>
                      </a:lnTo>
                      <a:lnTo>
                        <a:pt x="1593" y="372"/>
                      </a:lnTo>
                      <a:lnTo>
                        <a:pt x="1598" y="366"/>
                      </a:lnTo>
                      <a:lnTo>
                        <a:pt x="1604" y="359"/>
                      </a:lnTo>
                      <a:lnTo>
                        <a:pt x="1612" y="353"/>
                      </a:lnTo>
                      <a:lnTo>
                        <a:pt x="1621" y="349"/>
                      </a:lnTo>
                      <a:lnTo>
                        <a:pt x="1624" y="348"/>
                      </a:lnTo>
                      <a:lnTo>
                        <a:pt x="1626" y="348"/>
                      </a:lnTo>
                      <a:lnTo>
                        <a:pt x="1629" y="348"/>
                      </a:lnTo>
                      <a:lnTo>
                        <a:pt x="1632" y="348"/>
                      </a:lnTo>
                      <a:lnTo>
                        <a:pt x="1634" y="349"/>
                      </a:lnTo>
                      <a:lnTo>
                        <a:pt x="1637" y="349"/>
                      </a:lnTo>
                      <a:lnTo>
                        <a:pt x="1640" y="349"/>
                      </a:lnTo>
                      <a:lnTo>
                        <a:pt x="1642" y="348"/>
                      </a:lnTo>
                      <a:lnTo>
                        <a:pt x="1645" y="347"/>
                      </a:lnTo>
                      <a:lnTo>
                        <a:pt x="1647" y="345"/>
                      </a:lnTo>
                      <a:lnTo>
                        <a:pt x="1649" y="342"/>
                      </a:lnTo>
                      <a:lnTo>
                        <a:pt x="1651" y="340"/>
                      </a:lnTo>
                      <a:lnTo>
                        <a:pt x="1653" y="338"/>
                      </a:lnTo>
                      <a:lnTo>
                        <a:pt x="1656" y="336"/>
                      </a:lnTo>
                      <a:lnTo>
                        <a:pt x="1658" y="335"/>
                      </a:lnTo>
                      <a:lnTo>
                        <a:pt x="1661" y="335"/>
                      </a:lnTo>
                      <a:lnTo>
                        <a:pt x="1670" y="333"/>
                      </a:lnTo>
                      <a:lnTo>
                        <a:pt x="1680" y="331"/>
                      </a:lnTo>
                      <a:lnTo>
                        <a:pt x="1691" y="329"/>
                      </a:lnTo>
                      <a:lnTo>
                        <a:pt x="1700" y="327"/>
                      </a:lnTo>
                      <a:lnTo>
                        <a:pt x="1709" y="325"/>
                      </a:lnTo>
                      <a:lnTo>
                        <a:pt x="1719" y="324"/>
                      </a:lnTo>
                      <a:lnTo>
                        <a:pt x="1728" y="324"/>
                      </a:lnTo>
                      <a:lnTo>
                        <a:pt x="1737" y="327"/>
                      </a:lnTo>
                      <a:lnTo>
                        <a:pt x="1742" y="328"/>
                      </a:lnTo>
                      <a:lnTo>
                        <a:pt x="1748" y="329"/>
                      </a:lnTo>
                      <a:lnTo>
                        <a:pt x="1753" y="329"/>
                      </a:lnTo>
                      <a:lnTo>
                        <a:pt x="1760" y="330"/>
                      </a:lnTo>
                      <a:lnTo>
                        <a:pt x="1766" y="330"/>
                      </a:lnTo>
                      <a:lnTo>
                        <a:pt x="1771" y="330"/>
                      </a:lnTo>
                      <a:lnTo>
                        <a:pt x="1777" y="330"/>
                      </a:lnTo>
                      <a:lnTo>
                        <a:pt x="1783" y="330"/>
                      </a:lnTo>
                      <a:lnTo>
                        <a:pt x="1786" y="329"/>
                      </a:lnTo>
                      <a:lnTo>
                        <a:pt x="1789" y="327"/>
                      </a:lnTo>
                      <a:lnTo>
                        <a:pt x="1790" y="324"/>
                      </a:lnTo>
                      <a:lnTo>
                        <a:pt x="1792" y="321"/>
                      </a:lnTo>
                      <a:lnTo>
                        <a:pt x="1793" y="318"/>
                      </a:lnTo>
                      <a:lnTo>
                        <a:pt x="1793" y="314"/>
                      </a:lnTo>
                      <a:lnTo>
                        <a:pt x="1792" y="310"/>
                      </a:lnTo>
                      <a:lnTo>
                        <a:pt x="1791" y="307"/>
                      </a:lnTo>
                      <a:lnTo>
                        <a:pt x="1789" y="304"/>
                      </a:lnTo>
                      <a:lnTo>
                        <a:pt x="1785" y="300"/>
                      </a:lnTo>
                      <a:lnTo>
                        <a:pt x="1782" y="298"/>
                      </a:lnTo>
                      <a:lnTo>
                        <a:pt x="1778" y="296"/>
                      </a:lnTo>
                      <a:lnTo>
                        <a:pt x="1775" y="294"/>
                      </a:lnTo>
                      <a:lnTo>
                        <a:pt x="1772" y="293"/>
                      </a:lnTo>
                      <a:lnTo>
                        <a:pt x="1769" y="292"/>
                      </a:lnTo>
                      <a:lnTo>
                        <a:pt x="1766" y="290"/>
                      </a:lnTo>
                      <a:lnTo>
                        <a:pt x="1762" y="289"/>
                      </a:lnTo>
                      <a:lnTo>
                        <a:pt x="1760" y="287"/>
                      </a:lnTo>
                      <a:lnTo>
                        <a:pt x="1758" y="286"/>
                      </a:lnTo>
                      <a:lnTo>
                        <a:pt x="1754" y="284"/>
                      </a:lnTo>
                      <a:lnTo>
                        <a:pt x="1747" y="277"/>
                      </a:lnTo>
                      <a:lnTo>
                        <a:pt x="1738" y="270"/>
                      </a:lnTo>
                      <a:lnTo>
                        <a:pt x="1729" y="264"/>
                      </a:lnTo>
                      <a:lnTo>
                        <a:pt x="1720" y="260"/>
                      </a:lnTo>
                      <a:lnTo>
                        <a:pt x="1709" y="257"/>
                      </a:lnTo>
                      <a:lnTo>
                        <a:pt x="1698" y="256"/>
                      </a:lnTo>
                      <a:lnTo>
                        <a:pt x="1688" y="257"/>
                      </a:lnTo>
                      <a:lnTo>
                        <a:pt x="1676" y="259"/>
                      </a:lnTo>
                      <a:lnTo>
                        <a:pt x="1672" y="261"/>
                      </a:lnTo>
                      <a:lnTo>
                        <a:pt x="1668" y="263"/>
                      </a:lnTo>
                      <a:lnTo>
                        <a:pt x="1664" y="265"/>
                      </a:lnTo>
                      <a:lnTo>
                        <a:pt x="1660" y="267"/>
                      </a:lnTo>
                      <a:lnTo>
                        <a:pt x="1656" y="269"/>
                      </a:lnTo>
                      <a:lnTo>
                        <a:pt x="1652" y="270"/>
                      </a:lnTo>
                      <a:lnTo>
                        <a:pt x="1648" y="271"/>
                      </a:lnTo>
                      <a:lnTo>
                        <a:pt x="1643" y="271"/>
                      </a:lnTo>
                      <a:lnTo>
                        <a:pt x="1640" y="270"/>
                      </a:lnTo>
                      <a:lnTo>
                        <a:pt x="1638" y="268"/>
                      </a:lnTo>
                      <a:lnTo>
                        <a:pt x="1636" y="267"/>
                      </a:lnTo>
                      <a:lnTo>
                        <a:pt x="1634" y="266"/>
                      </a:lnTo>
                      <a:lnTo>
                        <a:pt x="1628" y="264"/>
                      </a:lnTo>
                      <a:lnTo>
                        <a:pt x="1622" y="262"/>
                      </a:lnTo>
                      <a:lnTo>
                        <a:pt x="1616" y="261"/>
                      </a:lnTo>
                      <a:lnTo>
                        <a:pt x="1610" y="261"/>
                      </a:lnTo>
                      <a:lnTo>
                        <a:pt x="1603" y="261"/>
                      </a:lnTo>
                      <a:lnTo>
                        <a:pt x="1596" y="261"/>
                      </a:lnTo>
                      <a:lnTo>
                        <a:pt x="1590" y="261"/>
                      </a:lnTo>
                      <a:lnTo>
                        <a:pt x="1583" y="260"/>
                      </a:lnTo>
                      <a:lnTo>
                        <a:pt x="1581" y="260"/>
                      </a:lnTo>
                      <a:lnTo>
                        <a:pt x="1578" y="261"/>
                      </a:lnTo>
                      <a:lnTo>
                        <a:pt x="1575" y="262"/>
                      </a:lnTo>
                      <a:lnTo>
                        <a:pt x="1572" y="263"/>
                      </a:lnTo>
                      <a:lnTo>
                        <a:pt x="1569" y="264"/>
                      </a:lnTo>
                      <a:lnTo>
                        <a:pt x="1566" y="265"/>
                      </a:lnTo>
                      <a:lnTo>
                        <a:pt x="1563" y="265"/>
                      </a:lnTo>
                      <a:lnTo>
                        <a:pt x="1561" y="266"/>
                      </a:lnTo>
                      <a:lnTo>
                        <a:pt x="1556" y="265"/>
                      </a:lnTo>
                      <a:lnTo>
                        <a:pt x="1551" y="263"/>
                      </a:lnTo>
                      <a:lnTo>
                        <a:pt x="1547" y="260"/>
                      </a:lnTo>
                      <a:lnTo>
                        <a:pt x="1544" y="256"/>
                      </a:lnTo>
                      <a:lnTo>
                        <a:pt x="1543" y="251"/>
                      </a:lnTo>
                      <a:lnTo>
                        <a:pt x="1542" y="247"/>
                      </a:lnTo>
                      <a:lnTo>
                        <a:pt x="1543" y="242"/>
                      </a:lnTo>
                      <a:lnTo>
                        <a:pt x="1546" y="240"/>
                      </a:lnTo>
                      <a:lnTo>
                        <a:pt x="1548" y="238"/>
                      </a:lnTo>
                      <a:lnTo>
                        <a:pt x="1550" y="237"/>
                      </a:lnTo>
                      <a:lnTo>
                        <a:pt x="1553" y="236"/>
                      </a:lnTo>
                      <a:lnTo>
                        <a:pt x="1557" y="235"/>
                      </a:lnTo>
                      <a:lnTo>
                        <a:pt x="1561" y="234"/>
                      </a:lnTo>
                      <a:lnTo>
                        <a:pt x="1565" y="233"/>
                      </a:lnTo>
                      <a:lnTo>
                        <a:pt x="1568" y="232"/>
                      </a:lnTo>
                      <a:lnTo>
                        <a:pt x="1572" y="232"/>
                      </a:lnTo>
                      <a:lnTo>
                        <a:pt x="1572" y="230"/>
                      </a:lnTo>
                      <a:lnTo>
                        <a:pt x="1571" y="227"/>
                      </a:lnTo>
                      <a:lnTo>
                        <a:pt x="1571" y="225"/>
                      </a:lnTo>
                      <a:lnTo>
                        <a:pt x="1569" y="223"/>
                      </a:lnTo>
                      <a:lnTo>
                        <a:pt x="1568" y="221"/>
                      </a:lnTo>
                      <a:lnTo>
                        <a:pt x="1568" y="218"/>
                      </a:lnTo>
                      <a:lnTo>
                        <a:pt x="1568" y="216"/>
                      </a:lnTo>
                      <a:lnTo>
                        <a:pt x="1569" y="214"/>
                      </a:lnTo>
                      <a:lnTo>
                        <a:pt x="1573" y="206"/>
                      </a:lnTo>
                      <a:lnTo>
                        <a:pt x="1578" y="199"/>
                      </a:lnTo>
                      <a:lnTo>
                        <a:pt x="1584" y="194"/>
                      </a:lnTo>
                      <a:lnTo>
                        <a:pt x="1588" y="187"/>
                      </a:lnTo>
                      <a:lnTo>
                        <a:pt x="1594" y="180"/>
                      </a:lnTo>
                      <a:lnTo>
                        <a:pt x="1599" y="173"/>
                      </a:lnTo>
                      <a:lnTo>
                        <a:pt x="1604" y="167"/>
                      </a:lnTo>
                      <a:lnTo>
                        <a:pt x="1608" y="159"/>
                      </a:lnTo>
                      <a:lnTo>
                        <a:pt x="1610" y="157"/>
                      </a:lnTo>
                      <a:lnTo>
                        <a:pt x="1611" y="154"/>
                      </a:lnTo>
                      <a:lnTo>
                        <a:pt x="1611" y="152"/>
                      </a:lnTo>
                      <a:lnTo>
                        <a:pt x="1611" y="149"/>
                      </a:lnTo>
                      <a:lnTo>
                        <a:pt x="1611" y="147"/>
                      </a:lnTo>
                      <a:lnTo>
                        <a:pt x="1611" y="144"/>
                      </a:lnTo>
                      <a:lnTo>
                        <a:pt x="1610" y="142"/>
                      </a:lnTo>
                      <a:lnTo>
                        <a:pt x="1608" y="140"/>
                      </a:lnTo>
                      <a:lnTo>
                        <a:pt x="1599" y="135"/>
                      </a:lnTo>
                      <a:lnTo>
                        <a:pt x="1591" y="133"/>
                      </a:lnTo>
                      <a:lnTo>
                        <a:pt x="1581" y="134"/>
                      </a:lnTo>
                      <a:lnTo>
                        <a:pt x="1572" y="136"/>
                      </a:lnTo>
                      <a:lnTo>
                        <a:pt x="1562" y="137"/>
                      </a:lnTo>
                      <a:lnTo>
                        <a:pt x="1552" y="139"/>
                      </a:lnTo>
                      <a:lnTo>
                        <a:pt x="1542" y="140"/>
                      </a:lnTo>
                      <a:lnTo>
                        <a:pt x="1533" y="138"/>
                      </a:lnTo>
                      <a:lnTo>
                        <a:pt x="1528" y="136"/>
                      </a:lnTo>
                      <a:lnTo>
                        <a:pt x="1524" y="134"/>
                      </a:lnTo>
                      <a:lnTo>
                        <a:pt x="1520" y="131"/>
                      </a:lnTo>
                      <a:lnTo>
                        <a:pt x="1517" y="128"/>
                      </a:lnTo>
                      <a:lnTo>
                        <a:pt x="1514" y="125"/>
                      </a:lnTo>
                      <a:lnTo>
                        <a:pt x="1510" y="122"/>
                      </a:lnTo>
                      <a:lnTo>
                        <a:pt x="1506" y="121"/>
                      </a:lnTo>
                      <a:lnTo>
                        <a:pt x="1502" y="119"/>
                      </a:lnTo>
                      <a:lnTo>
                        <a:pt x="1499" y="119"/>
                      </a:lnTo>
                      <a:lnTo>
                        <a:pt x="1496" y="120"/>
                      </a:lnTo>
                      <a:lnTo>
                        <a:pt x="1492" y="121"/>
                      </a:lnTo>
                      <a:lnTo>
                        <a:pt x="1489" y="121"/>
                      </a:lnTo>
                      <a:lnTo>
                        <a:pt x="1485" y="122"/>
                      </a:lnTo>
                      <a:lnTo>
                        <a:pt x="1482" y="121"/>
                      </a:lnTo>
                      <a:lnTo>
                        <a:pt x="1479" y="120"/>
                      </a:lnTo>
                      <a:lnTo>
                        <a:pt x="1477" y="118"/>
                      </a:lnTo>
                      <a:lnTo>
                        <a:pt x="1466" y="122"/>
                      </a:lnTo>
                      <a:lnTo>
                        <a:pt x="1454" y="127"/>
                      </a:lnTo>
                      <a:lnTo>
                        <a:pt x="1445" y="131"/>
                      </a:lnTo>
                      <a:lnTo>
                        <a:pt x="1434" y="137"/>
                      </a:lnTo>
                      <a:lnTo>
                        <a:pt x="1425" y="142"/>
                      </a:lnTo>
                      <a:lnTo>
                        <a:pt x="1415" y="147"/>
                      </a:lnTo>
                      <a:lnTo>
                        <a:pt x="1405" y="153"/>
                      </a:lnTo>
                      <a:lnTo>
                        <a:pt x="1395" y="158"/>
                      </a:lnTo>
                      <a:lnTo>
                        <a:pt x="1392" y="160"/>
                      </a:lnTo>
                      <a:lnTo>
                        <a:pt x="1389" y="161"/>
                      </a:lnTo>
                      <a:lnTo>
                        <a:pt x="1385" y="162"/>
                      </a:lnTo>
                      <a:lnTo>
                        <a:pt x="1380" y="162"/>
                      </a:lnTo>
                      <a:lnTo>
                        <a:pt x="1377" y="162"/>
                      </a:lnTo>
                      <a:lnTo>
                        <a:pt x="1373" y="163"/>
                      </a:lnTo>
                      <a:lnTo>
                        <a:pt x="1370" y="163"/>
                      </a:lnTo>
                      <a:lnTo>
                        <a:pt x="1367" y="164"/>
                      </a:lnTo>
                      <a:lnTo>
                        <a:pt x="1363" y="166"/>
                      </a:lnTo>
                      <a:lnTo>
                        <a:pt x="1358" y="168"/>
                      </a:lnTo>
                      <a:lnTo>
                        <a:pt x="1355" y="170"/>
                      </a:lnTo>
                      <a:lnTo>
                        <a:pt x="1351" y="170"/>
                      </a:lnTo>
                      <a:lnTo>
                        <a:pt x="1345" y="170"/>
                      </a:lnTo>
                      <a:lnTo>
                        <a:pt x="1338" y="170"/>
                      </a:lnTo>
                      <a:lnTo>
                        <a:pt x="1332" y="170"/>
                      </a:lnTo>
                      <a:lnTo>
                        <a:pt x="1325" y="171"/>
                      </a:lnTo>
                      <a:lnTo>
                        <a:pt x="1319" y="173"/>
                      </a:lnTo>
                      <a:lnTo>
                        <a:pt x="1313" y="175"/>
                      </a:lnTo>
                      <a:lnTo>
                        <a:pt x="1308" y="179"/>
                      </a:lnTo>
                      <a:lnTo>
                        <a:pt x="1302" y="183"/>
                      </a:lnTo>
                      <a:lnTo>
                        <a:pt x="1298" y="185"/>
                      </a:lnTo>
                      <a:lnTo>
                        <a:pt x="1294" y="187"/>
                      </a:lnTo>
                      <a:lnTo>
                        <a:pt x="1290" y="188"/>
                      </a:lnTo>
                      <a:lnTo>
                        <a:pt x="1286" y="186"/>
                      </a:lnTo>
                      <a:lnTo>
                        <a:pt x="1284" y="184"/>
                      </a:lnTo>
                      <a:lnTo>
                        <a:pt x="1281" y="182"/>
                      </a:lnTo>
                      <a:lnTo>
                        <a:pt x="1279" y="181"/>
                      </a:lnTo>
                      <a:lnTo>
                        <a:pt x="1276" y="179"/>
                      </a:lnTo>
                      <a:lnTo>
                        <a:pt x="1273" y="178"/>
                      </a:lnTo>
                      <a:lnTo>
                        <a:pt x="1271" y="177"/>
                      </a:lnTo>
                      <a:lnTo>
                        <a:pt x="1268" y="177"/>
                      </a:lnTo>
                      <a:lnTo>
                        <a:pt x="1266" y="176"/>
                      </a:lnTo>
                      <a:lnTo>
                        <a:pt x="1258" y="176"/>
                      </a:lnTo>
                      <a:lnTo>
                        <a:pt x="1250" y="177"/>
                      </a:lnTo>
                      <a:lnTo>
                        <a:pt x="1241" y="178"/>
                      </a:lnTo>
                      <a:lnTo>
                        <a:pt x="1232" y="179"/>
                      </a:lnTo>
                      <a:lnTo>
                        <a:pt x="1224" y="180"/>
                      </a:lnTo>
                      <a:lnTo>
                        <a:pt x="1216" y="179"/>
                      </a:lnTo>
                      <a:lnTo>
                        <a:pt x="1208" y="177"/>
                      </a:lnTo>
                      <a:lnTo>
                        <a:pt x="1199" y="173"/>
                      </a:lnTo>
                      <a:lnTo>
                        <a:pt x="1190" y="170"/>
                      </a:lnTo>
                      <a:lnTo>
                        <a:pt x="1179" y="169"/>
                      </a:lnTo>
                      <a:lnTo>
                        <a:pt x="1168" y="169"/>
                      </a:lnTo>
                      <a:lnTo>
                        <a:pt x="1156" y="169"/>
                      </a:lnTo>
                      <a:lnTo>
                        <a:pt x="1146" y="169"/>
                      </a:lnTo>
                      <a:lnTo>
                        <a:pt x="1137" y="167"/>
                      </a:lnTo>
                      <a:lnTo>
                        <a:pt x="1131" y="162"/>
                      </a:lnTo>
                      <a:lnTo>
                        <a:pt x="1129" y="153"/>
                      </a:lnTo>
                      <a:lnTo>
                        <a:pt x="1129" y="151"/>
                      </a:lnTo>
                      <a:lnTo>
                        <a:pt x="1130" y="149"/>
                      </a:lnTo>
                      <a:lnTo>
                        <a:pt x="1131" y="147"/>
                      </a:lnTo>
                      <a:lnTo>
                        <a:pt x="1132" y="146"/>
                      </a:lnTo>
                      <a:lnTo>
                        <a:pt x="1133" y="144"/>
                      </a:lnTo>
                      <a:lnTo>
                        <a:pt x="1133" y="142"/>
                      </a:lnTo>
                      <a:lnTo>
                        <a:pt x="1133" y="139"/>
                      </a:lnTo>
                      <a:lnTo>
                        <a:pt x="1130" y="141"/>
                      </a:lnTo>
                      <a:lnTo>
                        <a:pt x="1127" y="142"/>
                      </a:lnTo>
                      <a:lnTo>
                        <a:pt x="1123" y="142"/>
                      </a:lnTo>
                      <a:lnTo>
                        <a:pt x="1119" y="142"/>
                      </a:lnTo>
                      <a:lnTo>
                        <a:pt x="1120" y="138"/>
                      </a:lnTo>
                      <a:lnTo>
                        <a:pt x="1119" y="135"/>
                      </a:lnTo>
                      <a:lnTo>
                        <a:pt x="1117" y="132"/>
                      </a:lnTo>
                      <a:lnTo>
                        <a:pt x="1114" y="131"/>
                      </a:lnTo>
                      <a:lnTo>
                        <a:pt x="1109" y="129"/>
                      </a:lnTo>
                      <a:lnTo>
                        <a:pt x="1104" y="128"/>
                      </a:lnTo>
                      <a:lnTo>
                        <a:pt x="1098" y="127"/>
                      </a:lnTo>
                      <a:lnTo>
                        <a:pt x="1092" y="128"/>
                      </a:lnTo>
                      <a:lnTo>
                        <a:pt x="1086" y="128"/>
                      </a:lnTo>
                      <a:lnTo>
                        <a:pt x="1079" y="128"/>
                      </a:lnTo>
                      <a:lnTo>
                        <a:pt x="1073" y="128"/>
                      </a:lnTo>
                      <a:lnTo>
                        <a:pt x="1068" y="127"/>
                      </a:lnTo>
                      <a:lnTo>
                        <a:pt x="1064" y="126"/>
                      </a:lnTo>
                      <a:lnTo>
                        <a:pt x="1060" y="122"/>
                      </a:lnTo>
                      <a:lnTo>
                        <a:pt x="1056" y="119"/>
                      </a:lnTo>
                      <a:lnTo>
                        <a:pt x="1051" y="115"/>
                      </a:lnTo>
                      <a:lnTo>
                        <a:pt x="1047" y="112"/>
                      </a:lnTo>
                      <a:lnTo>
                        <a:pt x="1043" y="110"/>
                      </a:lnTo>
                      <a:lnTo>
                        <a:pt x="1037" y="109"/>
                      </a:lnTo>
                      <a:lnTo>
                        <a:pt x="1031" y="110"/>
                      </a:lnTo>
                      <a:lnTo>
                        <a:pt x="1029" y="110"/>
                      </a:lnTo>
                      <a:lnTo>
                        <a:pt x="1025" y="112"/>
                      </a:lnTo>
                      <a:lnTo>
                        <a:pt x="1022" y="113"/>
                      </a:lnTo>
                      <a:lnTo>
                        <a:pt x="1019" y="113"/>
                      </a:lnTo>
                      <a:lnTo>
                        <a:pt x="1014" y="113"/>
                      </a:lnTo>
                      <a:lnTo>
                        <a:pt x="1007" y="112"/>
                      </a:lnTo>
                      <a:lnTo>
                        <a:pt x="1002" y="110"/>
                      </a:lnTo>
                      <a:lnTo>
                        <a:pt x="996" y="109"/>
                      </a:lnTo>
                      <a:lnTo>
                        <a:pt x="990" y="107"/>
                      </a:lnTo>
                      <a:lnTo>
                        <a:pt x="984" y="106"/>
                      </a:lnTo>
                      <a:lnTo>
                        <a:pt x="978" y="105"/>
                      </a:lnTo>
                      <a:lnTo>
                        <a:pt x="972" y="107"/>
                      </a:lnTo>
                      <a:lnTo>
                        <a:pt x="962" y="109"/>
                      </a:lnTo>
                      <a:lnTo>
                        <a:pt x="953" y="112"/>
                      </a:lnTo>
                      <a:lnTo>
                        <a:pt x="943" y="114"/>
                      </a:lnTo>
                      <a:lnTo>
                        <a:pt x="932" y="116"/>
                      </a:lnTo>
                      <a:lnTo>
                        <a:pt x="922" y="117"/>
                      </a:lnTo>
                      <a:lnTo>
                        <a:pt x="912" y="118"/>
                      </a:lnTo>
                      <a:lnTo>
                        <a:pt x="902" y="119"/>
                      </a:lnTo>
                      <a:lnTo>
                        <a:pt x="893" y="119"/>
                      </a:lnTo>
                      <a:lnTo>
                        <a:pt x="883" y="118"/>
                      </a:lnTo>
                      <a:lnTo>
                        <a:pt x="874" y="117"/>
                      </a:lnTo>
                      <a:lnTo>
                        <a:pt x="864" y="115"/>
                      </a:lnTo>
                      <a:lnTo>
                        <a:pt x="854" y="114"/>
                      </a:lnTo>
                      <a:lnTo>
                        <a:pt x="845" y="111"/>
                      </a:lnTo>
                      <a:lnTo>
                        <a:pt x="836" y="109"/>
                      </a:lnTo>
                      <a:lnTo>
                        <a:pt x="828" y="105"/>
                      </a:lnTo>
                      <a:lnTo>
                        <a:pt x="819" y="100"/>
                      </a:lnTo>
                      <a:lnTo>
                        <a:pt x="814" y="95"/>
                      </a:lnTo>
                      <a:lnTo>
                        <a:pt x="811" y="89"/>
                      </a:lnTo>
                      <a:lnTo>
                        <a:pt x="809" y="83"/>
                      </a:lnTo>
                      <a:lnTo>
                        <a:pt x="806" y="75"/>
                      </a:lnTo>
                      <a:lnTo>
                        <a:pt x="804" y="68"/>
                      </a:lnTo>
                      <a:lnTo>
                        <a:pt x="801" y="63"/>
                      </a:lnTo>
                      <a:lnTo>
                        <a:pt x="798" y="57"/>
                      </a:lnTo>
                      <a:lnTo>
                        <a:pt x="792" y="53"/>
                      </a:lnTo>
                      <a:lnTo>
                        <a:pt x="786" y="49"/>
                      </a:lnTo>
                      <a:lnTo>
                        <a:pt x="778" y="47"/>
                      </a:lnTo>
                      <a:lnTo>
                        <a:pt x="771" y="44"/>
                      </a:lnTo>
                      <a:lnTo>
                        <a:pt x="765" y="42"/>
                      </a:lnTo>
                      <a:lnTo>
                        <a:pt x="757" y="40"/>
                      </a:lnTo>
                      <a:lnTo>
                        <a:pt x="750" y="38"/>
                      </a:lnTo>
                      <a:lnTo>
                        <a:pt x="743" y="36"/>
                      </a:lnTo>
                      <a:lnTo>
                        <a:pt x="735" y="35"/>
                      </a:lnTo>
                      <a:lnTo>
                        <a:pt x="728" y="33"/>
                      </a:lnTo>
                      <a:lnTo>
                        <a:pt x="721" y="32"/>
                      </a:lnTo>
                      <a:lnTo>
                        <a:pt x="713" y="31"/>
                      </a:lnTo>
                      <a:lnTo>
                        <a:pt x="704" y="30"/>
                      </a:lnTo>
                      <a:lnTo>
                        <a:pt x="696" y="29"/>
                      </a:lnTo>
                      <a:lnTo>
                        <a:pt x="689" y="27"/>
                      </a:lnTo>
                      <a:lnTo>
                        <a:pt x="681" y="26"/>
                      </a:lnTo>
                      <a:lnTo>
                        <a:pt x="673" y="25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72" name="Freeform 202"/>
                <p:cNvSpPr>
                  <a:spLocks/>
                </p:cNvSpPr>
                <p:nvPr/>
              </p:nvSpPr>
              <p:spPr bwMode="auto">
                <a:xfrm>
                  <a:off x="1156" y="2416"/>
                  <a:ext cx="80" cy="115"/>
                </a:xfrm>
                <a:custGeom>
                  <a:avLst/>
                  <a:gdLst>
                    <a:gd name="T0" fmla="*/ 17 w 97"/>
                    <a:gd name="T1" fmla="*/ 0 h 163"/>
                    <a:gd name="T2" fmla="*/ 21 w 97"/>
                    <a:gd name="T3" fmla="*/ 1 h 163"/>
                    <a:gd name="T4" fmla="*/ 25 w 97"/>
                    <a:gd name="T5" fmla="*/ 4 h 163"/>
                    <a:gd name="T6" fmla="*/ 29 w 97"/>
                    <a:gd name="T7" fmla="*/ 7 h 163"/>
                    <a:gd name="T8" fmla="*/ 33 w 97"/>
                    <a:gd name="T9" fmla="*/ 9 h 163"/>
                    <a:gd name="T10" fmla="*/ 37 w 97"/>
                    <a:gd name="T11" fmla="*/ 13 h 163"/>
                    <a:gd name="T12" fmla="*/ 40 w 97"/>
                    <a:gd name="T13" fmla="*/ 18 h 163"/>
                    <a:gd name="T14" fmla="*/ 43 w 97"/>
                    <a:gd name="T15" fmla="*/ 23 h 163"/>
                    <a:gd name="T16" fmla="*/ 46 w 97"/>
                    <a:gd name="T17" fmla="*/ 28 h 163"/>
                    <a:gd name="T18" fmla="*/ 51 w 97"/>
                    <a:gd name="T19" fmla="*/ 32 h 163"/>
                    <a:gd name="T20" fmla="*/ 56 w 97"/>
                    <a:gd name="T21" fmla="*/ 37 h 163"/>
                    <a:gd name="T22" fmla="*/ 59 w 97"/>
                    <a:gd name="T23" fmla="*/ 40 h 163"/>
                    <a:gd name="T24" fmla="*/ 63 w 97"/>
                    <a:gd name="T25" fmla="*/ 45 h 163"/>
                    <a:gd name="T26" fmla="*/ 64 w 97"/>
                    <a:gd name="T27" fmla="*/ 50 h 163"/>
                    <a:gd name="T28" fmla="*/ 65 w 97"/>
                    <a:gd name="T29" fmla="*/ 55 h 163"/>
                    <a:gd name="T30" fmla="*/ 64 w 97"/>
                    <a:gd name="T31" fmla="*/ 59 h 163"/>
                    <a:gd name="T32" fmla="*/ 61 w 97"/>
                    <a:gd name="T33" fmla="*/ 66 h 163"/>
                    <a:gd name="T34" fmla="*/ 56 w 97"/>
                    <a:gd name="T35" fmla="*/ 71 h 163"/>
                    <a:gd name="T36" fmla="*/ 49 w 97"/>
                    <a:gd name="T37" fmla="*/ 74 h 163"/>
                    <a:gd name="T38" fmla="*/ 39 w 97"/>
                    <a:gd name="T39" fmla="*/ 76 h 163"/>
                    <a:gd name="T40" fmla="*/ 33 w 97"/>
                    <a:gd name="T41" fmla="*/ 78 h 163"/>
                    <a:gd name="T42" fmla="*/ 31 w 97"/>
                    <a:gd name="T43" fmla="*/ 80 h 163"/>
                    <a:gd name="T44" fmla="*/ 28 w 97"/>
                    <a:gd name="T45" fmla="*/ 80 h 163"/>
                    <a:gd name="T46" fmla="*/ 24 w 97"/>
                    <a:gd name="T47" fmla="*/ 80 h 163"/>
                    <a:gd name="T48" fmla="*/ 20 w 97"/>
                    <a:gd name="T49" fmla="*/ 80 h 163"/>
                    <a:gd name="T50" fmla="*/ 17 w 97"/>
                    <a:gd name="T51" fmla="*/ 78 h 163"/>
                    <a:gd name="T52" fmla="*/ 13 w 97"/>
                    <a:gd name="T53" fmla="*/ 75 h 163"/>
                    <a:gd name="T54" fmla="*/ 8 w 97"/>
                    <a:gd name="T55" fmla="*/ 70 h 163"/>
                    <a:gd name="T56" fmla="*/ 6 w 97"/>
                    <a:gd name="T57" fmla="*/ 65 h 163"/>
                    <a:gd name="T58" fmla="*/ 5 w 97"/>
                    <a:gd name="T59" fmla="*/ 60 h 163"/>
                    <a:gd name="T60" fmla="*/ 6 w 97"/>
                    <a:gd name="T61" fmla="*/ 54 h 163"/>
                    <a:gd name="T62" fmla="*/ 5 w 97"/>
                    <a:gd name="T63" fmla="*/ 48 h 163"/>
                    <a:gd name="T64" fmla="*/ 2 w 97"/>
                    <a:gd name="T65" fmla="*/ 42 h 163"/>
                    <a:gd name="T66" fmla="*/ 0 w 97"/>
                    <a:gd name="T67" fmla="*/ 38 h 163"/>
                    <a:gd name="T68" fmla="*/ 3 w 97"/>
                    <a:gd name="T69" fmla="*/ 33 h 163"/>
                    <a:gd name="T70" fmla="*/ 6 w 97"/>
                    <a:gd name="T71" fmla="*/ 29 h 163"/>
                    <a:gd name="T72" fmla="*/ 7 w 97"/>
                    <a:gd name="T73" fmla="*/ 23 h 163"/>
                    <a:gd name="T74" fmla="*/ 6 w 97"/>
                    <a:gd name="T75" fmla="*/ 18 h 163"/>
                    <a:gd name="T76" fmla="*/ 6 w 97"/>
                    <a:gd name="T77" fmla="*/ 13 h 163"/>
                    <a:gd name="T78" fmla="*/ 6 w 97"/>
                    <a:gd name="T79" fmla="*/ 8 h 163"/>
                    <a:gd name="T80" fmla="*/ 7 w 97"/>
                    <a:gd name="T81" fmla="*/ 4 h 163"/>
                    <a:gd name="T82" fmla="*/ 12 w 97"/>
                    <a:gd name="T83" fmla="*/ 1 h 16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97"/>
                    <a:gd name="T127" fmla="*/ 0 h 163"/>
                    <a:gd name="T128" fmla="*/ 97 w 97"/>
                    <a:gd name="T129" fmla="*/ 163 h 16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97" h="163">
                      <a:moveTo>
                        <a:pt x="23" y="0"/>
                      </a:moveTo>
                      <a:lnTo>
                        <a:pt x="25" y="0"/>
                      </a:lnTo>
                      <a:lnTo>
                        <a:pt x="28" y="1"/>
                      </a:lnTo>
                      <a:lnTo>
                        <a:pt x="30" y="3"/>
                      </a:lnTo>
                      <a:lnTo>
                        <a:pt x="33" y="6"/>
                      </a:lnTo>
                      <a:lnTo>
                        <a:pt x="36" y="9"/>
                      </a:lnTo>
                      <a:lnTo>
                        <a:pt x="39" y="12"/>
                      </a:lnTo>
                      <a:lnTo>
                        <a:pt x="43" y="14"/>
                      </a:lnTo>
                      <a:lnTo>
                        <a:pt x="46" y="16"/>
                      </a:lnTo>
                      <a:lnTo>
                        <a:pt x="49" y="19"/>
                      </a:lnTo>
                      <a:lnTo>
                        <a:pt x="52" y="23"/>
                      </a:lnTo>
                      <a:lnTo>
                        <a:pt x="54" y="27"/>
                      </a:lnTo>
                      <a:lnTo>
                        <a:pt x="56" y="32"/>
                      </a:lnTo>
                      <a:lnTo>
                        <a:pt x="58" y="37"/>
                      </a:lnTo>
                      <a:lnTo>
                        <a:pt x="60" y="43"/>
                      </a:lnTo>
                      <a:lnTo>
                        <a:pt x="63" y="47"/>
                      </a:lnTo>
                      <a:lnTo>
                        <a:pt x="66" y="51"/>
                      </a:lnTo>
                      <a:lnTo>
                        <a:pt x="68" y="56"/>
                      </a:lnTo>
                      <a:lnTo>
                        <a:pt x="72" y="61"/>
                      </a:lnTo>
                      <a:lnTo>
                        <a:pt x="75" y="64"/>
                      </a:lnTo>
                      <a:lnTo>
                        <a:pt x="79" y="69"/>
                      </a:lnTo>
                      <a:lnTo>
                        <a:pt x="82" y="73"/>
                      </a:lnTo>
                      <a:lnTo>
                        <a:pt x="85" y="78"/>
                      </a:lnTo>
                      <a:lnTo>
                        <a:pt x="87" y="81"/>
                      </a:lnTo>
                      <a:lnTo>
                        <a:pt x="90" y="86"/>
                      </a:lnTo>
                      <a:lnTo>
                        <a:pt x="92" y="91"/>
                      </a:lnTo>
                      <a:lnTo>
                        <a:pt x="94" y="96"/>
                      </a:lnTo>
                      <a:lnTo>
                        <a:pt x="95" y="100"/>
                      </a:lnTo>
                      <a:lnTo>
                        <a:pt x="96" y="105"/>
                      </a:lnTo>
                      <a:lnTo>
                        <a:pt x="96" y="110"/>
                      </a:lnTo>
                      <a:lnTo>
                        <a:pt x="96" y="115"/>
                      </a:lnTo>
                      <a:lnTo>
                        <a:pt x="95" y="119"/>
                      </a:lnTo>
                      <a:lnTo>
                        <a:pt x="93" y="125"/>
                      </a:lnTo>
                      <a:lnTo>
                        <a:pt x="90" y="132"/>
                      </a:lnTo>
                      <a:lnTo>
                        <a:pt x="86" y="137"/>
                      </a:lnTo>
                      <a:lnTo>
                        <a:pt x="82" y="142"/>
                      </a:lnTo>
                      <a:lnTo>
                        <a:pt x="77" y="146"/>
                      </a:lnTo>
                      <a:lnTo>
                        <a:pt x="71" y="149"/>
                      </a:lnTo>
                      <a:lnTo>
                        <a:pt x="64" y="152"/>
                      </a:lnTo>
                      <a:lnTo>
                        <a:pt x="57" y="153"/>
                      </a:lnTo>
                      <a:lnTo>
                        <a:pt x="49" y="153"/>
                      </a:lnTo>
                      <a:lnTo>
                        <a:pt x="49" y="157"/>
                      </a:lnTo>
                      <a:lnTo>
                        <a:pt x="48" y="158"/>
                      </a:lnTo>
                      <a:lnTo>
                        <a:pt x="45" y="160"/>
                      </a:lnTo>
                      <a:lnTo>
                        <a:pt x="44" y="162"/>
                      </a:lnTo>
                      <a:lnTo>
                        <a:pt x="41" y="162"/>
                      </a:lnTo>
                      <a:lnTo>
                        <a:pt x="38" y="162"/>
                      </a:lnTo>
                      <a:lnTo>
                        <a:pt x="35" y="161"/>
                      </a:lnTo>
                      <a:lnTo>
                        <a:pt x="32" y="161"/>
                      </a:lnTo>
                      <a:lnTo>
                        <a:pt x="29" y="160"/>
                      </a:lnTo>
                      <a:lnTo>
                        <a:pt x="27" y="158"/>
                      </a:lnTo>
                      <a:lnTo>
                        <a:pt x="25" y="157"/>
                      </a:lnTo>
                      <a:lnTo>
                        <a:pt x="23" y="155"/>
                      </a:lnTo>
                      <a:lnTo>
                        <a:pt x="19" y="152"/>
                      </a:lnTo>
                      <a:lnTo>
                        <a:pt x="15" y="147"/>
                      </a:lnTo>
                      <a:lnTo>
                        <a:pt x="12" y="141"/>
                      </a:lnTo>
                      <a:lnTo>
                        <a:pt x="10" y="136"/>
                      </a:lnTo>
                      <a:lnTo>
                        <a:pt x="8" y="131"/>
                      </a:lnTo>
                      <a:lnTo>
                        <a:pt x="7" y="125"/>
                      </a:lnTo>
                      <a:lnTo>
                        <a:pt x="7" y="120"/>
                      </a:lnTo>
                      <a:lnTo>
                        <a:pt x="8" y="116"/>
                      </a:lnTo>
                      <a:lnTo>
                        <a:pt x="9" y="109"/>
                      </a:lnTo>
                      <a:lnTo>
                        <a:pt x="9" y="102"/>
                      </a:lnTo>
                      <a:lnTo>
                        <a:pt x="7" y="97"/>
                      </a:lnTo>
                      <a:lnTo>
                        <a:pt x="4" y="90"/>
                      </a:lnTo>
                      <a:lnTo>
                        <a:pt x="2" y="85"/>
                      </a:lnTo>
                      <a:lnTo>
                        <a:pt x="0" y="81"/>
                      </a:lnTo>
                      <a:lnTo>
                        <a:pt x="0" y="76"/>
                      </a:lnTo>
                      <a:lnTo>
                        <a:pt x="2" y="72"/>
                      </a:lnTo>
                      <a:lnTo>
                        <a:pt x="5" y="67"/>
                      </a:lnTo>
                      <a:lnTo>
                        <a:pt x="7" y="63"/>
                      </a:lnTo>
                      <a:lnTo>
                        <a:pt x="9" y="58"/>
                      </a:lnTo>
                      <a:lnTo>
                        <a:pt x="10" y="52"/>
                      </a:lnTo>
                      <a:lnTo>
                        <a:pt x="10" y="47"/>
                      </a:lnTo>
                      <a:lnTo>
                        <a:pt x="10" y="42"/>
                      </a:lnTo>
                      <a:lnTo>
                        <a:pt x="9" y="37"/>
                      </a:lnTo>
                      <a:lnTo>
                        <a:pt x="9" y="31"/>
                      </a:lnTo>
                      <a:lnTo>
                        <a:pt x="8" y="27"/>
                      </a:lnTo>
                      <a:lnTo>
                        <a:pt x="8" y="22"/>
                      </a:lnTo>
                      <a:lnTo>
                        <a:pt x="9" y="17"/>
                      </a:lnTo>
                      <a:lnTo>
                        <a:pt x="10" y="13"/>
                      </a:lnTo>
                      <a:lnTo>
                        <a:pt x="11" y="9"/>
                      </a:lnTo>
                      <a:lnTo>
                        <a:pt x="14" y="6"/>
                      </a:lnTo>
                      <a:lnTo>
                        <a:pt x="18" y="2"/>
                      </a:lnTo>
                      <a:lnTo>
                        <a:pt x="23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73" name="Freeform 203"/>
                <p:cNvSpPr>
                  <a:spLocks/>
                </p:cNvSpPr>
                <p:nvPr/>
              </p:nvSpPr>
              <p:spPr bwMode="auto">
                <a:xfrm>
                  <a:off x="2107" y="2765"/>
                  <a:ext cx="57" cy="47"/>
                </a:xfrm>
                <a:custGeom>
                  <a:avLst/>
                  <a:gdLst>
                    <a:gd name="T0" fmla="*/ 1 w 70"/>
                    <a:gd name="T1" fmla="*/ 7 h 67"/>
                    <a:gd name="T2" fmla="*/ 2 w 70"/>
                    <a:gd name="T3" fmla="*/ 5 h 67"/>
                    <a:gd name="T4" fmla="*/ 4 w 70"/>
                    <a:gd name="T5" fmla="*/ 3 h 67"/>
                    <a:gd name="T6" fmla="*/ 6 w 70"/>
                    <a:gd name="T7" fmla="*/ 3 h 67"/>
                    <a:gd name="T8" fmla="*/ 8 w 70"/>
                    <a:gd name="T9" fmla="*/ 1 h 67"/>
                    <a:gd name="T10" fmla="*/ 11 w 70"/>
                    <a:gd name="T11" fmla="*/ 3 h 67"/>
                    <a:gd name="T12" fmla="*/ 11 w 70"/>
                    <a:gd name="T13" fmla="*/ 4 h 67"/>
                    <a:gd name="T14" fmla="*/ 11 w 70"/>
                    <a:gd name="T15" fmla="*/ 3 h 67"/>
                    <a:gd name="T16" fmla="*/ 12 w 70"/>
                    <a:gd name="T17" fmla="*/ 1 h 67"/>
                    <a:gd name="T18" fmla="*/ 15 w 70"/>
                    <a:gd name="T19" fmla="*/ 1 h 67"/>
                    <a:gd name="T20" fmla="*/ 16 w 70"/>
                    <a:gd name="T21" fmla="*/ 1 h 67"/>
                    <a:gd name="T22" fmla="*/ 18 w 70"/>
                    <a:gd name="T23" fmla="*/ 4 h 67"/>
                    <a:gd name="T24" fmla="*/ 20 w 70"/>
                    <a:gd name="T25" fmla="*/ 6 h 67"/>
                    <a:gd name="T26" fmla="*/ 24 w 70"/>
                    <a:gd name="T27" fmla="*/ 7 h 67"/>
                    <a:gd name="T28" fmla="*/ 29 w 70"/>
                    <a:gd name="T29" fmla="*/ 7 h 67"/>
                    <a:gd name="T30" fmla="*/ 34 w 70"/>
                    <a:gd name="T31" fmla="*/ 7 h 67"/>
                    <a:gd name="T32" fmla="*/ 38 w 70"/>
                    <a:gd name="T33" fmla="*/ 7 h 67"/>
                    <a:gd name="T34" fmla="*/ 42 w 70"/>
                    <a:gd name="T35" fmla="*/ 9 h 67"/>
                    <a:gd name="T36" fmla="*/ 45 w 70"/>
                    <a:gd name="T37" fmla="*/ 11 h 67"/>
                    <a:gd name="T38" fmla="*/ 45 w 70"/>
                    <a:gd name="T39" fmla="*/ 12 h 67"/>
                    <a:gd name="T40" fmla="*/ 42 w 70"/>
                    <a:gd name="T41" fmla="*/ 14 h 67"/>
                    <a:gd name="T42" fmla="*/ 39 w 70"/>
                    <a:gd name="T43" fmla="*/ 16 h 67"/>
                    <a:gd name="T44" fmla="*/ 36 w 70"/>
                    <a:gd name="T45" fmla="*/ 16 h 67"/>
                    <a:gd name="T46" fmla="*/ 32 w 70"/>
                    <a:gd name="T47" fmla="*/ 14 h 67"/>
                    <a:gd name="T48" fmla="*/ 37 w 70"/>
                    <a:gd name="T49" fmla="*/ 18 h 67"/>
                    <a:gd name="T50" fmla="*/ 42 w 70"/>
                    <a:gd name="T51" fmla="*/ 22 h 67"/>
                    <a:gd name="T52" fmla="*/ 45 w 70"/>
                    <a:gd name="T53" fmla="*/ 27 h 67"/>
                    <a:gd name="T54" fmla="*/ 43 w 70"/>
                    <a:gd name="T55" fmla="*/ 32 h 67"/>
                    <a:gd name="T56" fmla="*/ 36 w 70"/>
                    <a:gd name="T57" fmla="*/ 25 h 67"/>
                    <a:gd name="T58" fmla="*/ 25 w 70"/>
                    <a:gd name="T59" fmla="*/ 19 h 67"/>
                    <a:gd name="T60" fmla="*/ 13 w 70"/>
                    <a:gd name="T61" fmla="*/ 15 h 67"/>
                    <a:gd name="T62" fmla="*/ 1 w 70"/>
                    <a:gd name="T63" fmla="*/ 11 h 67"/>
                    <a:gd name="T64" fmla="*/ 0 w 70"/>
                    <a:gd name="T65" fmla="*/ 10 h 67"/>
                    <a:gd name="T66" fmla="*/ 1 w 70"/>
                    <a:gd name="T67" fmla="*/ 8 h 6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0"/>
                    <a:gd name="T103" fmla="*/ 0 h 67"/>
                    <a:gd name="T104" fmla="*/ 70 w 70"/>
                    <a:gd name="T105" fmla="*/ 67 h 6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0" h="67">
                      <a:moveTo>
                        <a:pt x="1" y="15"/>
                      </a:moveTo>
                      <a:lnTo>
                        <a:pt x="1" y="14"/>
                      </a:lnTo>
                      <a:lnTo>
                        <a:pt x="2" y="12"/>
                      </a:lnTo>
                      <a:lnTo>
                        <a:pt x="3" y="10"/>
                      </a:ln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7" y="5"/>
                      </a:lnTo>
                      <a:lnTo>
                        <a:pt x="9" y="5"/>
                      </a:lnTo>
                      <a:lnTo>
                        <a:pt x="9" y="4"/>
                      </a:lnTo>
                      <a:lnTo>
                        <a:pt x="12" y="3"/>
                      </a:lnTo>
                      <a:lnTo>
                        <a:pt x="15" y="4"/>
                      </a:lnTo>
                      <a:lnTo>
                        <a:pt x="17" y="6"/>
                      </a:lnTo>
                      <a:lnTo>
                        <a:pt x="17" y="11"/>
                      </a:lnTo>
                      <a:lnTo>
                        <a:pt x="17" y="8"/>
                      </a:lnTo>
                      <a:lnTo>
                        <a:pt x="17" y="6"/>
                      </a:lnTo>
                      <a:lnTo>
                        <a:pt x="17" y="5"/>
                      </a:lnTo>
                      <a:lnTo>
                        <a:pt x="18" y="3"/>
                      </a:lnTo>
                      <a:lnTo>
                        <a:pt x="19" y="2"/>
                      </a:lnTo>
                      <a:lnTo>
                        <a:pt x="21" y="3"/>
                      </a:lnTo>
                      <a:lnTo>
                        <a:pt x="23" y="3"/>
                      </a:lnTo>
                      <a:lnTo>
                        <a:pt x="23" y="0"/>
                      </a:lnTo>
                      <a:lnTo>
                        <a:pt x="24" y="3"/>
                      </a:lnTo>
                      <a:lnTo>
                        <a:pt x="26" y="5"/>
                      </a:lnTo>
                      <a:lnTo>
                        <a:pt x="27" y="8"/>
                      </a:lnTo>
                      <a:lnTo>
                        <a:pt x="29" y="10"/>
                      </a:lnTo>
                      <a:lnTo>
                        <a:pt x="31" y="12"/>
                      </a:lnTo>
                      <a:lnTo>
                        <a:pt x="34" y="14"/>
                      </a:lnTo>
                      <a:lnTo>
                        <a:pt x="37" y="14"/>
                      </a:lnTo>
                      <a:lnTo>
                        <a:pt x="40" y="14"/>
                      </a:lnTo>
                      <a:lnTo>
                        <a:pt x="44" y="14"/>
                      </a:lnTo>
                      <a:lnTo>
                        <a:pt x="48" y="14"/>
                      </a:lnTo>
                      <a:lnTo>
                        <a:pt x="51" y="14"/>
                      </a:lnTo>
                      <a:lnTo>
                        <a:pt x="55" y="14"/>
                      </a:lnTo>
                      <a:lnTo>
                        <a:pt x="58" y="14"/>
                      </a:lnTo>
                      <a:lnTo>
                        <a:pt x="60" y="15"/>
                      </a:lnTo>
                      <a:lnTo>
                        <a:pt x="64" y="18"/>
                      </a:lnTo>
                      <a:lnTo>
                        <a:pt x="69" y="23"/>
                      </a:lnTo>
                      <a:lnTo>
                        <a:pt x="68" y="22"/>
                      </a:lnTo>
                      <a:lnTo>
                        <a:pt x="68" y="23"/>
                      </a:lnTo>
                      <a:lnTo>
                        <a:pt x="68" y="24"/>
                      </a:lnTo>
                      <a:lnTo>
                        <a:pt x="66" y="27"/>
                      </a:lnTo>
                      <a:lnTo>
                        <a:pt x="64" y="29"/>
                      </a:lnTo>
                      <a:lnTo>
                        <a:pt x="61" y="32"/>
                      </a:lnTo>
                      <a:lnTo>
                        <a:pt x="59" y="33"/>
                      </a:lnTo>
                      <a:lnTo>
                        <a:pt x="57" y="33"/>
                      </a:lnTo>
                      <a:lnTo>
                        <a:pt x="54" y="33"/>
                      </a:lnTo>
                      <a:lnTo>
                        <a:pt x="51" y="32"/>
                      </a:lnTo>
                      <a:lnTo>
                        <a:pt x="48" y="29"/>
                      </a:lnTo>
                      <a:lnTo>
                        <a:pt x="52" y="33"/>
                      </a:lnTo>
                      <a:lnTo>
                        <a:pt x="56" y="37"/>
                      </a:lnTo>
                      <a:lnTo>
                        <a:pt x="60" y="42"/>
                      </a:lnTo>
                      <a:lnTo>
                        <a:pt x="64" y="45"/>
                      </a:lnTo>
                      <a:lnTo>
                        <a:pt x="66" y="51"/>
                      </a:lnTo>
                      <a:lnTo>
                        <a:pt x="68" y="55"/>
                      </a:lnTo>
                      <a:lnTo>
                        <a:pt x="67" y="61"/>
                      </a:lnTo>
                      <a:lnTo>
                        <a:pt x="65" y="66"/>
                      </a:lnTo>
                      <a:lnTo>
                        <a:pt x="60" y="58"/>
                      </a:lnTo>
                      <a:lnTo>
                        <a:pt x="54" y="51"/>
                      </a:lnTo>
                      <a:lnTo>
                        <a:pt x="46" y="44"/>
                      </a:lnTo>
                      <a:lnTo>
                        <a:pt x="38" y="38"/>
                      </a:lnTo>
                      <a:lnTo>
                        <a:pt x="29" y="33"/>
                      </a:lnTo>
                      <a:lnTo>
                        <a:pt x="20" y="30"/>
                      </a:lnTo>
                      <a:lnTo>
                        <a:pt x="10" y="26"/>
                      </a:lnTo>
                      <a:lnTo>
                        <a:pt x="1" y="23"/>
                      </a:lnTo>
                      <a:lnTo>
                        <a:pt x="1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1" y="15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74" name="Freeform 204"/>
                <p:cNvSpPr>
                  <a:spLocks/>
                </p:cNvSpPr>
                <p:nvPr/>
              </p:nvSpPr>
              <p:spPr bwMode="auto">
                <a:xfrm>
                  <a:off x="2107" y="2765"/>
                  <a:ext cx="61" cy="51"/>
                </a:xfrm>
                <a:custGeom>
                  <a:avLst/>
                  <a:gdLst>
                    <a:gd name="T0" fmla="*/ 1 w 75"/>
                    <a:gd name="T1" fmla="*/ 7 h 73"/>
                    <a:gd name="T2" fmla="*/ 2 w 75"/>
                    <a:gd name="T3" fmla="*/ 6 h 73"/>
                    <a:gd name="T4" fmla="*/ 4 w 75"/>
                    <a:gd name="T5" fmla="*/ 3 h 73"/>
                    <a:gd name="T6" fmla="*/ 6 w 75"/>
                    <a:gd name="T7" fmla="*/ 2 h 73"/>
                    <a:gd name="T8" fmla="*/ 9 w 75"/>
                    <a:gd name="T9" fmla="*/ 1 h 73"/>
                    <a:gd name="T10" fmla="*/ 12 w 75"/>
                    <a:gd name="T11" fmla="*/ 3 h 73"/>
                    <a:gd name="T12" fmla="*/ 12 w 75"/>
                    <a:gd name="T13" fmla="*/ 4 h 73"/>
                    <a:gd name="T14" fmla="*/ 12 w 75"/>
                    <a:gd name="T15" fmla="*/ 2 h 73"/>
                    <a:gd name="T16" fmla="*/ 13 w 75"/>
                    <a:gd name="T17" fmla="*/ 1 h 73"/>
                    <a:gd name="T18" fmla="*/ 16 w 75"/>
                    <a:gd name="T19" fmla="*/ 1 h 73"/>
                    <a:gd name="T20" fmla="*/ 16 w 75"/>
                    <a:gd name="T21" fmla="*/ 1 h 73"/>
                    <a:gd name="T22" fmla="*/ 20 w 75"/>
                    <a:gd name="T23" fmla="*/ 4 h 73"/>
                    <a:gd name="T24" fmla="*/ 22 w 75"/>
                    <a:gd name="T25" fmla="*/ 6 h 73"/>
                    <a:gd name="T26" fmla="*/ 27 w 75"/>
                    <a:gd name="T27" fmla="*/ 8 h 73"/>
                    <a:gd name="T28" fmla="*/ 32 w 75"/>
                    <a:gd name="T29" fmla="*/ 8 h 73"/>
                    <a:gd name="T30" fmla="*/ 37 w 75"/>
                    <a:gd name="T31" fmla="*/ 7 h 73"/>
                    <a:gd name="T32" fmla="*/ 41 w 75"/>
                    <a:gd name="T33" fmla="*/ 8 h 73"/>
                    <a:gd name="T34" fmla="*/ 46 w 75"/>
                    <a:gd name="T35" fmla="*/ 10 h 73"/>
                    <a:gd name="T36" fmla="*/ 48 w 75"/>
                    <a:gd name="T37" fmla="*/ 12 h 73"/>
                    <a:gd name="T38" fmla="*/ 48 w 75"/>
                    <a:gd name="T39" fmla="*/ 13 h 73"/>
                    <a:gd name="T40" fmla="*/ 46 w 75"/>
                    <a:gd name="T41" fmla="*/ 15 h 73"/>
                    <a:gd name="T42" fmla="*/ 41 w 75"/>
                    <a:gd name="T43" fmla="*/ 17 h 73"/>
                    <a:gd name="T44" fmla="*/ 38 w 75"/>
                    <a:gd name="T45" fmla="*/ 17 h 73"/>
                    <a:gd name="T46" fmla="*/ 34 w 75"/>
                    <a:gd name="T47" fmla="*/ 15 h 73"/>
                    <a:gd name="T48" fmla="*/ 40 w 75"/>
                    <a:gd name="T49" fmla="*/ 20 h 73"/>
                    <a:gd name="T50" fmla="*/ 46 w 75"/>
                    <a:gd name="T51" fmla="*/ 24 h 73"/>
                    <a:gd name="T52" fmla="*/ 48 w 75"/>
                    <a:gd name="T53" fmla="*/ 29 h 73"/>
                    <a:gd name="T54" fmla="*/ 46 w 75"/>
                    <a:gd name="T55" fmla="*/ 35 h 73"/>
                    <a:gd name="T56" fmla="*/ 38 w 75"/>
                    <a:gd name="T57" fmla="*/ 27 h 73"/>
                    <a:gd name="T58" fmla="*/ 27 w 75"/>
                    <a:gd name="T59" fmla="*/ 20 h 73"/>
                    <a:gd name="T60" fmla="*/ 14 w 75"/>
                    <a:gd name="T61" fmla="*/ 16 h 73"/>
                    <a:gd name="T62" fmla="*/ 1 w 75"/>
                    <a:gd name="T63" fmla="*/ 12 h 73"/>
                    <a:gd name="T64" fmla="*/ 0 w 75"/>
                    <a:gd name="T65" fmla="*/ 10 h 73"/>
                    <a:gd name="T66" fmla="*/ 1 w 75"/>
                    <a:gd name="T67" fmla="*/ 8 h 7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5"/>
                    <a:gd name="T103" fmla="*/ 0 h 73"/>
                    <a:gd name="T104" fmla="*/ 75 w 75"/>
                    <a:gd name="T105" fmla="*/ 73 h 7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5" h="73">
                      <a:moveTo>
                        <a:pt x="1" y="17"/>
                      </a:moveTo>
                      <a:lnTo>
                        <a:pt x="1" y="15"/>
                      </a:lnTo>
                      <a:lnTo>
                        <a:pt x="2" y="13"/>
                      </a:lnTo>
                      <a:lnTo>
                        <a:pt x="3" y="11"/>
                      </a:lnTo>
                      <a:lnTo>
                        <a:pt x="4" y="9"/>
                      </a:lnTo>
                      <a:lnTo>
                        <a:pt x="6" y="7"/>
                      </a:lnTo>
                      <a:lnTo>
                        <a:pt x="7" y="6"/>
                      </a:lnTo>
                      <a:lnTo>
                        <a:pt x="9" y="5"/>
                      </a:lnTo>
                      <a:lnTo>
                        <a:pt x="10" y="4"/>
                      </a:lnTo>
                      <a:lnTo>
                        <a:pt x="13" y="3"/>
                      </a:lnTo>
                      <a:lnTo>
                        <a:pt x="16" y="4"/>
                      </a:lnTo>
                      <a:lnTo>
                        <a:pt x="18" y="7"/>
                      </a:lnTo>
                      <a:lnTo>
                        <a:pt x="18" y="12"/>
                      </a:lnTo>
                      <a:lnTo>
                        <a:pt x="18" y="9"/>
                      </a:lnTo>
                      <a:lnTo>
                        <a:pt x="18" y="7"/>
                      </a:lnTo>
                      <a:lnTo>
                        <a:pt x="18" y="5"/>
                      </a:lnTo>
                      <a:lnTo>
                        <a:pt x="19" y="3"/>
                      </a:lnTo>
                      <a:lnTo>
                        <a:pt x="20" y="2"/>
                      </a:lnTo>
                      <a:lnTo>
                        <a:pt x="22" y="3"/>
                      </a:lnTo>
                      <a:lnTo>
                        <a:pt x="24" y="3"/>
                      </a:lnTo>
                      <a:lnTo>
                        <a:pt x="24" y="0"/>
                      </a:lnTo>
                      <a:lnTo>
                        <a:pt x="25" y="3"/>
                      </a:lnTo>
                      <a:lnTo>
                        <a:pt x="27" y="6"/>
                      </a:lnTo>
                      <a:lnTo>
                        <a:pt x="29" y="9"/>
                      </a:lnTo>
                      <a:lnTo>
                        <a:pt x="31" y="11"/>
                      </a:lnTo>
                      <a:lnTo>
                        <a:pt x="33" y="13"/>
                      </a:lnTo>
                      <a:lnTo>
                        <a:pt x="36" y="15"/>
                      </a:lnTo>
                      <a:lnTo>
                        <a:pt x="40" y="16"/>
                      </a:lnTo>
                      <a:lnTo>
                        <a:pt x="43" y="16"/>
                      </a:lnTo>
                      <a:lnTo>
                        <a:pt x="48" y="16"/>
                      </a:lnTo>
                      <a:lnTo>
                        <a:pt x="52" y="16"/>
                      </a:lnTo>
                      <a:lnTo>
                        <a:pt x="55" y="15"/>
                      </a:lnTo>
                      <a:lnTo>
                        <a:pt x="59" y="15"/>
                      </a:lnTo>
                      <a:lnTo>
                        <a:pt x="62" y="16"/>
                      </a:lnTo>
                      <a:lnTo>
                        <a:pt x="65" y="17"/>
                      </a:lnTo>
                      <a:lnTo>
                        <a:pt x="69" y="20"/>
                      </a:lnTo>
                      <a:lnTo>
                        <a:pt x="74" y="25"/>
                      </a:lnTo>
                      <a:lnTo>
                        <a:pt x="73" y="24"/>
                      </a:lnTo>
                      <a:lnTo>
                        <a:pt x="73" y="25"/>
                      </a:lnTo>
                      <a:lnTo>
                        <a:pt x="73" y="27"/>
                      </a:lnTo>
                      <a:lnTo>
                        <a:pt x="71" y="30"/>
                      </a:lnTo>
                      <a:lnTo>
                        <a:pt x="69" y="32"/>
                      </a:lnTo>
                      <a:lnTo>
                        <a:pt x="66" y="35"/>
                      </a:lnTo>
                      <a:lnTo>
                        <a:pt x="63" y="36"/>
                      </a:lnTo>
                      <a:lnTo>
                        <a:pt x="61" y="36"/>
                      </a:lnTo>
                      <a:lnTo>
                        <a:pt x="58" y="36"/>
                      </a:lnTo>
                      <a:lnTo>
                        <a:pt x="55" y="35"/>
                      </a:lnTo>
                      <a:lnTo>
                        <a:pt x="52" y="32"/>
                      </a:lnTo>
                      <a:lnTo>
                        <a:pt x="56" y="36"/>
                      </a:lnTo>
                      <a:lnTo>
                        <a:pt x="60" y="40"/>
                      </a:lnTo>
                      <a:lnTo>
                        <a:pt x="65" y="45"/>
                      </a:lnTo>
                      <a:lnTo>
                        <a:pt x="69" y="49"/>
                      </a:lnTo>
                      <a:lnTo>
                        <a:pt x="71" y="55"/>
                      </a:lnTo>
                      <a:lnTo>
                        <a:pt x="73" y="60"/>
                      </a:lnTo>
                      <a:lnTo>
                        <a:pt x="72" y="66"/>
                      </a:lnTo>
                      <a:lnTo>
                        <a:pt x="70" y="72"/>
                      </a:lnTo>
                      <a:lnTo>
                        <a:pt x="64" y="63"/>
                      </a:lnTo>
                      <a:lnTo>
                        <a:pt x="58" y="55"/>
                      </a:lnTo>
                      <a:lnTo>
                        <a:pt x="50" y="48"/>
                      </a:lnTo>
                      <a:lnTo>
                        <a:pt x="41" y="41"/>
                      </a:lnTo>
                      <a:lnTo>
                        <a:pt x="31" y="36"/>
                      </a:lnTo>
                      <a:lnTo>
                        <a:pt x="21" y="33"/>
                      </a:lnTo>
                      <a:lnTo>
                        <a:pt x="11" y="29"/>
                      </a:lnTo>
                      <a:lnTo>
                        <a:pt x="1" y="25"/>
                      </a:lnTo>
                      <a:lnTo>
                        <a:pt x="1" y="24"/>
                      </a:ln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1" y="17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75" name="Freeform 205"/>
                <p:cNvSpPr>
                  <a:spLocks/>
                </p:cNvSpPr>
                <p:nvPr/>
              </p:nvSpPr>
              <p:spPr bwMode="auto">
                <a:xfrm>
                  <a:off x="2196" y="2803"/>
                  <a:ext cx="24" cy="13"/>
                </a:xfrm>
                <a:custGeom>
                  <a:avLst/>
                  <a:gdLst>
                    <a:gd name="T0" fmla="*/ 2 w 29"/>
                    <a:gd name="T1" fmla="*/ 3 h 19"/>
                    <a:gd name="T2" fmla="*/ 2 w 29"/>
                    <a:gd name="T3" fmla="*/ 3 h 19"/>
                    <a:gd name="T4" fmla="*/ 2 w 29"/>
                    <a:gd name="T5" fmla="*/ 2 h 19"/>
                    <a:gd name="T6" fmla="*/ 2 w 29"/>
                    <a:gd name="T7" fmla="*/ 2 h 19"/>
                    <a:gd name="T8" fmla="*/ 2 w 29"/>
                    <a:gd name="T9" fmla="*/ 1 h 19"/>
                    <a:gd name="T10" fmla="*/ 4 w 29"/>
                    <a:gd name="T11" fmla="*/ 1 h 19"/>
                    <a:gd name="T12" fmla="*/ 6 w 29"/>
                    <a:gd name="T13" fmla="*/ 0 h 19"/>
                    <a:gd name="T14" fmla="*/ 7 w 29"/>
                    <a:gd name="T15" fmla="*/ 0 h 19"/>
                    <a:gd name="T16" fmla="*/ 10 w 29"/>
                    <a:gd name="T17" fmla="*/ 0 h 19"/>
                    <a:gd name="T18" fmla="*/ 12 w 29"/>
                    <a:gd name="T19" fmla="*/ 0 h 19"/>
                    <a:gd name="T20" fmla="*/ 14 w 29"/>
                    <a:gd name="T21" fmla="*/ 1 h 19"/>
                    <a:gd name="T22" fmla="*/ 15 w 29"/>
                    <a:gd name="T23" fmla="*/ 1 h 19"/>
                    <a:gd name="T24" fmla="*/ 17 w 29"/>
                    <a:gd name="T25" fmla="*/ 1 h 19"/>
                    <a:gd name="T26" fmla="*/ 18 w 29"/>
                    <a:gd name="T27" fmla="*/ 2 h 19"/>
                    <a:gd name="T28" fmla="*/ 19 w 29"/>
                    <a:gd name="T29" fmla="*/ 3 h 19"/>
                    <a:gd name="T30" fmla="*/ 18 w 29"/>
                    <a:gd name="T31" fmla="*/ 3 h 19"/>
                    <a:gd name="T32" fmla="*/ 18 w 29"/>
                    <a:gd name="T33" fmla="*/ 5 h 19"/>
                    <a:gd name="T34" fmla="*/ 17 w 29"/>
                    <a:gd name="T35" fmla="*/ 6 h 19"/>
                    <a:gd name="T36" fmla="*/ 17 w 29"/>
                    <a:gd name="T37" fmla="*/ 7 h 19"/>
                    <a:gd name="T38" fmla="*/ 15 w 29"/>
                    <a:gd name="T39" fmla="*/ 8 h 19"/>
                    <a:gd name="T40" fmla="*/ 14 w 29"/>
                    <a:gd name="T41" fmla="*/ 8 h 19"/>
                    <a:gd name="T42" fmla="*/ 12 w 29"/>
                    <a:gd name="T43" fmla="*/ 8 h 19"/>
                    <a:gd name="T44" fmla="*/ 11 w 29"/>
                    <a:gd name="T45" fmla="*/ 8 h 19"/>
                    <a:gd name="T46" fmla="*/ 10 w 29"/>
                    <a:gd name="T47" fmla="*/ 8 h 19"/>
                    <a:gd name="T48" fmla="*/ 9 w 29"/>
                    <a:gd name="T49" fmla="*/ 8 h 19"/>
                    <a:gd name="T50" fmla="*/ 7 w 29"/>
                    <a:gd name="T51" fmla="*/ 8 h 19"/>
                    <a:gd name="T52" fmla="*/ 6 w 29"/>
                    <a:gd name="T53" fmla="*/ 8 h 19"/>
                    <a:gd name="T54" fmla="*/ 5 w 29"/>
                    <a:gd name="T55" fmla="*/ 8 h 19"/>
                    <a:gd name="T56" fmla="*/ 3 w 29"/>
                    <a:gd name="T57" fmla="*/ 8 h 19"/>
                    <a:gd name="T58" fmla="*/ 2 w 29"/>
                    <a:gd name="T59" fmla="*/ 8 h 19"/>
                    <a:gd name="T60" fmla="*/ 1 w 29"/>
                    <a:gd name="T61" fmla="*/ 7 h 19"/>
                    <a:gd name="T62" fmla="*/ 0 w 29"/>
                    <a:gd name="T63" fmla="*/ 5 h 19"/>
                    <a:gd name="T64" fmla="*/ 2 w 29"/>
                    <a:gd name="T65" fmla="*/ 3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9"/>
                    <a:gd name="T100" fmla="*/ 0 h 19"/>
                    <a:gd name="T101" fmla="*/ 29 w 29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9" h="19">
                      <a:moveTo>
                        <a:pt x="3" y="8"/>
                      </a:moveTo>
                      <a:lnTo>
                        <a:pt x="3" y="7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20" y="1"/>
                      </a:lnTo>
                      <a:lnTo>
                        <a:pt x="22" y="2"/>
                      </a:lnTo>
                      <a:lnTo>
                        <a:pt x="25" y="3"/>
                      </a:lnTo>
                      <a:lnTo>
                        <a:pt x="26" y="5"/>
                      </a:lnTo>
                      <a:lnTo>
                        <a:pt x="28" y="6"/>
                      </a:lnTo>
                      <a:lnTo>
                        <a:pt x="27" y="8"/>
                      </a:lnTo>
                      <a:lnTo>
                        <a:pt x="27" y="11"/>
                      </a:lnTo>
                      <a:lnTo>
                        <a:pt x="25" y="13"/>
                      </a:lnTo>
                      <a:lnTo>
                        <a:pt x="24" y="15"/>
                      </a:lnTo>
                      <a:lnTo>
                        <a:pt x="22" y="16"/>
                      </a:lnTo>
                      <a:lnTo>
                        <a:pt x="20" y="17"/>
                      </a:lnTo>
                      <a:lnTo>
                        <a:pt x="18" y="17"/>
                      </a:lnTo>
                      <a:lnTo>
                        <a:pt x="16" y="17"/>
                      </a:lnTo>
                      <a:lnTo>
                        <a:pt x="14" y="17"/>
                      </a:lnTo>
                      <a:lnTo>
                        <a:pt x="13" y="18"/>
                      </a:lnTo>
                      <a:lnTo>
                        <a:pt x="10" y="18"/>
                      </a:lnTo>
                      <a:lnTo>
                        <a:pt x="8" y="18"/>
                      </a:lnTo>
                      <a:lnTo>
                        <a:pt x="7" y="18"/>
                      </a:lnTo>
                      <a:lnTo>
                        <a:pt x="5" y="17"/>
                      </a:lnTo>
                      <a:lnTo>
                        <a:pt x="3" y="16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3" y="8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76" name="Freeform 206"/>
                <p:cNvSpPr>
                  <a:spLocks/>
                </p:cNvSpPr>
                <p:nvPr/>
              </p:nvSpPr>
              <p:spPr bwMode="auto">
                <a:xfrm>
                  <a:off x="2196" y="2803"/>
                  <a:ext cx="28" cy="18"/>
                </a:xfrm>
                <a:custGeom>
                  <a:avLst/>
                  <a:gdLst>
                    <a:gd name="T0" fmla="*/ 2 w 34"/>
                    <a:gd name="T1" fmla="*/ 6 h 25"/>
                    <a:gd name="T2" fmla="*/ 2 w 34"/>
                    <a:gd name="T3" fmla="*/ 4 h 25"/>
                    <a:gd name="T4" fmla="*/ 2 w 34"/>
                    <a:gd name="T5" fmla="*/ 4 h 25"/>
                    <a:gd name="T6" fmla="*/ 2 w 34"/>
                    <a:gd name="T7" fmla="*/ 3 h 25"/>
                    <a:gd name="T8" fmla="*/ 2 w 34"/>
                    <a:gd name="T9" fmla="*/ 1 h 25"/>
                    <a:gd name="T10" fmla="*/ 5 w 34"/>
                    <a:gd name="T11" fmla="*/ 1 h 25"/>
                    <a:gd name="T12" fmla="*/ 7 w 34"/>
                    <a:gd name="T13" fmla="*/ 0 h 25"/>
                    <a:gd name="T14" fmla="*/ 9 w 34"/>
                    <a:gd name="T15" fmla="*/ 0 h 25"/>
                    <a:gd name="T16" fmla="*/ 11 w 34"/>
                    <a:gd name="T17" fmla="*/ 0 h 25"/>
                    <a:gd name="T18" fmla="*/ 13 w 34"/>
                    <a:gd name="T19" fmla="*/ 0 h 25"/>
                    <a:gd name="T20" fmla="*/ 16 w 34"/>
                    <a:gd name="T21" fmla="*/ 1 h 25"/>
                    <a:gd name="T22" fmla="*/ 17 w 34"/>
                    <a:gd name="T23" fmla="*/ 1 h 25"/>
                    <a:gd name="T24" fmla="*/ 20 w 34"/>
                    <a:gd name="T25" fmla="*/ 2 h 25"/>
                    <a:gd name="T26" fmla="*/ 21 w 34"/>
                    <a:gd name="T27" fmla="*/ 3 h 25"/>
                    <a:gd name="T28" fmla="*/ 22 w 34"/>
                    <a:gd name="T29" fmla="*/ 4 h 25"/>
                    <a:gd name="T30" fmla="*/ 21 w 34"/>
                    <a:gd name="T31" fmla="*/ 6 h 25"/>
                    <a:gd name="T32" fmla="*/ 21 w 34"/>
                    <a:gd name="T33" fmla="*/ 7 h 25"/>
                    <a:gd name="T34" fmla="*/ 21 w 34"/>
                    <a:gd name="T35" fmla="*/ 9 h 25"/>
                    <a:gd name="T36" fmla="*/ 19 w 34"/>
                    <a:gd name="T37" fmla="*/ 10 h 25"/>
                    <a:gd name="T38" fmla="*/ 17 w 34"/>
                    <a:gd name="T39" fmla="*/ 11 h 25"/>
                    <a:gd name="T40" fmla="*/ 16 w 34"/>
                    <a:gd name="T41" fmla="*/ 12 h 25"/>
                    <a:gd name="T42" fmla="*/ 14 w 34"/>
                    <a:gd name="T43" fmla="*/ 12 h 25"/>
                    <a:gd name="T44" fmla="*/ 13 w 34"/>
                    <a:gd name="T45" fmla="*/ 12 h 25"/>
                    <a:gd name="T46" fmla="*/ 12 w 34"/>
                    <a:gd name="T47" fmla="*/ 12 h 25"/>
                    <a:gd name="T48" fmla="*/ 10 w 34"/>
                    <a:gd name="T49" fmla="*/ 12 h 25"/>
                    <a:gd name="T50" fmla="*/ 8 w 34"/>
                    <a:gd name="T51" fmla="*/ 12 h 25"/>
                    <a:gd name="T52" fmla="*/ 7 w 34"/>
                    <a:gd name="T53" fmla="*/ 12 h 25"/>
                    <a:gd name="T54" fmla="*/ 6 w 34"/>
                    <a:gd name="T55" fmla="*/ 12 h 25"/>
                    <a:gd name="T56" fmla="*/ 4 w 34"/>
                    <a:gd name="T57" fmla="*/ 12 h 25"/>
                    <a:gd name="T58" fmla="*/ 2 w 34"/>
                    <a:gd name="T59" fmla="*/ 11 h 25"/>
                    <a:gd name="T60" fmla="*/ 1 w 34"/>
                    <a:gd name="T61" fmla="*/ 10 h 25"/>
                    <a:gd name="T62" fmla="*/ 0 w 34"/>
                    <a:gd name="T63" fmla="*/ 9 h 25"/>
                    <a:gd name="T64" fmla="*/ 2 w 34"/>
                    <a:gd name="T65" fmla="*/ 6 h 2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4"/>
                    <a:gd name="T100" fmla="*/ 0 h 25"/>
                    <a:gd name="T101" fmla="*/ 34 w 34"/>
                    <a:gd name="T102" fmla="*/ 25 h 2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4" h="25">
                      <a:moveTo>
                        <a:pt x="3" y="11"/>
                      </a:moveTo>
                      <a:lnTo>
                        <a:pt x="3" y="9"/>
                      </a:lnTo>
                      <a:lnTo>
                        <a:pt x="3" y="7"/>
                      </a:lnTo>
                      <a:lnTo>
                        <a:pt x="3" y="5"/>
                      </a:lnTo>
                      <a:lnTo>
                        <a:pt x="4" y="3"/>
                      </a:ln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3" y="1"/>
                      </a:lnTo>
                      <a:lnTo>
                        <a:pt x="26" y="2"/>
                      </a:lnTo>
                      <a:lnTo>
                        <a:pt x="29" y="4"/>
                      </a:lnTo>
                      <a:lnTo>
                        <a:pt x="31" y="6"/>
                      </a:lnTo>
                      <a:lnTo>
                        <a:pt x="33" y="8"/>
                      </a:lnTo>
                      <a:lnTo>
                        <a:pt x="32" y="11"/>
                      </a:lnTo>
                      <a:lnTo>
                        <a:pt x="32" y="14"/>
                      </a:lnTo>
                      <a:lnTo>
                        <a:pt x="30" y="17"/>
                      </a:lnTo>
                      <a:lnTo>
                        <a:pt x="28" y="20"/>
                      </a:lnTo>
                      <a:lnTo>
                        <a:pt x="26" y="21"/>
                      </a:lnTo>
                      <a:lnTo>
                        <a:pt x="23" y="22"/>
                      </a:lnTo>
                      <a:lnTo>
                        <a:pt x="21" y="22"/>
                      </a:lnTo>
                      <a:lnTo>
                        <a:pt x="19" y="23"/>
                      </a:lnTo>
                      <a:lnTo>
                        <a:pt x="17" y="23"/>
                      </a:lnTo>
                      <a:lnTo>
                        <a:pt x="15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6" y="23"/>
                      </a:lnTo>
                      <a:lnTo>
                        <a:pt x="4" y="21"/>
                      </a:lnTo>
                      <a:lnTo>
                        <a:pt x="1" y="19"/>
                      </a:lnTo>
                      <a:lnTo>
                        <a:pt x="0" y="16"/>
                      </a:lnTo>
                      <a:lnTo>
                        <a:pt x="3" y="11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77" name="Freeform 207"/>
                <p:cNvSpPr>
                  <a:spLocks/>
                </p:cNvSpPr>
                <p:nvPr/>
              </p:nvSpPr>
              <p:spPr bwMode="auto">
                <a:xfrm>
                  <a:off x="2071" y="2712"/>
                  <a:ext cx="20" cy="22"/>
                </a:xfrm>
                <a:custGeom>
                  <a:avLst/>
                  <a:gdLst>
                    <a:gd name="T0" fmla="*/ 12 w 24"/>
                    <a:gd name="T1" fmla="*/ 4 h 31"/>
                    <a:gd name="T2" fmla="*/ 12 w 24"/>
                    <a:gd name="T3" fmla="*/ 3 h 31"/>
                    <a:gd name="T4" fmla="*/ 11 w 24"/>
                    <a:gd name="T5" fmla="*/ 1 h 31"/>
                    <a:gd name="T6" fmla="*/ 10 w 24"/>
                    <a:gd name="T7" fmla="*/ 0 h 31"/>
                    <a:gd name="T8" fmla="*/ 8 w 24"/>
                    <a:gd name="T9" fmla="*/ 0 h 31"/>
                    <a:gd name="T10" fmla="*/ 7 w 24"/>
                    <a:gd name="T11" fmla="*/ 1 h 31"/>
                    <a:gd name="T12" fmla="*/ 7 w 24"/>
                    <a:gd name="T13" fmla="*/ 1 h 31"/>
                    <a:gd name="T14" fmla="*/ 7 w 24"/>
                    <a:gd name="T15" fmla="*/ 1 h 31"/>
                    <a:gd name="T16" fmla="*/ 7 w 24"/>
                    <a:gd name="T17" fmla="*/ 3 h 31"/>
                    <a:gd name="T18" fmla="*/ 7 w 24"/>
                    <a:gd name="T19" fmla="*/ 3 h 31"/>
                    <a:gd name="T20" fmla="*/ 8 w 24"/>
                    <a:gd name="T21" fmla="*/ 4 h 31"/>
                    <a:gd name="T22" fmla="*/ 8 w 24"/>
                    <a:gd name="T23" fmla="*/ 5 h 31"/>
                    <a:gd name="T24" fmla="*/ 8 w 24"/>
                    <a:gd name="T25" fmla="*/ 6 h 31"/>
                    <a:gd name="T26" fmla="*/ 7 w 24"/>
                    <a:gd name="T27" fmla="*/ 6 h 31"/>
                    <a:gd name="T28" fmla="*/ 7 w 24"/>
                    <a:gd name="T29" fmla="*/ 6 h 31"/>
                    <a:gd name="T30" fmla="*/ 5 w 24"/>
                    <a:gd name="T31" fmla="*/ 7 h 31"/>
                    <a:gd name="T32" fmla="*/ 3 w 24"/>
                    <a:gd name="T33" fmla="*/ 7 h 31"/>
                    <a:gd name="T34" fmla="*/ 3 w 24"/>
                    <a:gd name="T35" fmla="*/ 8 h 31"/>
                    <a:gd name="T36" fmla="*/ 3 w 24"/>
                    <a:gd name="T37" fmla="*/ 9 h 31"/>
                    <a:gd name="T38" fmla="*/ 3 w 24"/>
                    <a:gd name="T39" fmla="*/ 10 h 31"/>
                    <a:gd name="T40" fmla="*/ 3 w 24"/>
                    <a:gd name="T41" fmla="*/ 11 h 31"/>
                    <a:gd name="T42" fmla="*/ 3 w 24"/>
                    <a:gd name="T43" fmla="*/ 13 h 31"/>
                    <a:gd name="T44" fmla="*/ 3 w 24"/>
                    <a:gd name="T45" fmla="*/ 13 h 31"/>
                    <a:gd name="T46" fmla="*/ 2 w 24"/>
                    <a:gd name="T47" fmla="*/ 15 h 31"/>
                    <a:gd name="T48" fmla="*/ 0 w 24"/>
                    <a:gd name="T49" fmla="*/ 15 h 31"/>
                    <a:gd name="T50" fmla="*/ 2 w 24"/>
                    <a:gd name="T51" fmla="*/ 15 h 31"/>
                    <a:gd name="T52" fmla="*/ 3 w 24"/>
                    <a:gd name="T53" fmla="*/ 14 h 31"/>
                    <a:gd name="T54" fmla="*/ 4 w 24"/>
                    <a:gd name="T55" fmla="*/ 13 h 31"/>
                    <a:gd name="T56" fmla="*/ 6 w 24"/>
                    <a:gd name="T57" fmla="*/ 13 h 31"/>
                    <a:gd name="T58" fmla="*/ 7 w 24"/>
                    <a:gd name="T59" fmla="*/ 13 h 31"/>
                    <a:gd name="T60" fmla="*/ 9 w 24"/>
                    <a:gd name="T61" fmla="*/ 13 h 31"/>
                    <a:gd name="T62" fmla="*/ 10 w 24"/>
                    <a:gd name="T63" fmla="*/ 13 h 31"/>
                    <a:gd name="T64" fmla="*/ 12 w 24"/>
                    <a:gd name="T65" fmla="*/ 13 h 31"/>
                    <a:gd name="T66" fmla="*/ 10 w 24"/>
                    <a:gd name="T67" fmla="*/ 13 h 31"/>
                    <a:gd name="T68" fmla="*/ 9 w 24"/>
                    <a:gd name="T69" fmla="*/ 12 h 31"/>
                    <a:gd name="T70" fmla="*/ 10 w 24"/>
                    <a:gd name="T71" fmla="*/ 11 h 31"/>
                    <a:gd name="T72" fmla="*/ 10 w 24"/>
                    <a:gd name="T73" fmla="*/ 11 h 31"/>
                    <a:gd name="T74" fmla="*/ 12 w 24"/>
                    <a:gd name="T75" fmla="*/ 9 h 31"/>
                    <a:gd name="T76" fmla="*/ 14 w 24"/>
                    <a:gd name="T77" fmla="*/ 9 h 31"/>
                    <a:gd name="T78" fmla="*/ 15 w 24"/>
                    <a:gd name="T79" fmla="*/ 9 h 31"/>
                    <a:gd name="T80" fmla="*/ 16 w 24"/>
                    <a:gd name="T81" fmla="*/ 8 h 31"/>
                    <a:gd name="T82" fmla="*/ 15 w 24"/>
                    <a:gd name="T83" fmla="*/ 7 h 31"/>
                    <a:gd name="T84" fmla="*/ 15 w 24"/>
                    <a:gd name="T85" fmla="*/ 6 h 31"/>
                    <a:gd name="T86" fmla="*/ 13 w 24"/>
                    <a:gd name="T87" fmla="*/ 4 h 31"/>
                    <a:gd name="T88" fmla="*/ 12 w 24"/>
                    <a:gd name="T89" fmla="*/ 3 h 31"/>
                    <a:gd name="T90" fmla="*/ 12 w 24"/>
                    <a:gd name="T91" fmla="*/ 4 h 31"/>
                    <a:gd name="T92" fmla="*/ 12 w 24"/>
                    <a:gd name="T93" fmla="*/ 4 h 31"/>
                    <a:gd name="T94" fmla="*/ 12 w 24"/>
                    <a:gd name="T95" fmla="*/ 4 h 3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4"/>
                    <a:gd name="T145" fmla="*/ 0 h 31"/>
                    <a:gd name="T146" fmla="*/ 24 w 24"/>
                    <a:gd name="T147" fmla="*/ 31 h 3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4" h="31">
                      <a:moveTo>
                        <a:pt x="17" y="9"/>
                      </a:moveTo>
                      <a:lnTo>
                        <a:pt x="17" y="6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10" y="6"/>
                      </a:lnTo>
                      <a:lnTo>
                        <a:pt x="11" y="8"/>
                      </a:lnTo>
                      <a:lnTo>
                        <a:pt x="12" y="10"/>
                      </a:lnTo>
                      <a:lnTo>
                        <a:pt x="12" y="11"/>
                      </a:lnTo>
                      <a:lnTo>
                        <a:pt x="10" y="12"/>
                      </a:lnTo>
                      <a:lnTo>
                        <a:pt x="9" y="13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5" y="15"/>
                      </a:lnTo>
                      <a:lnTo>
                        <a:pt x="5" y="18"/>
                      </a:lnTo>
                      <a:lnTo>
                        <a:pt x="5" y="20"/>
                      </a:lnTo>
                      <a:lnTo>
                        <a:pt x="5" y="23"/>
                      </a:lnTo>
                      <a:lnTo>
                        <a:pt x="4" y="25"/>
                      </a:lnTo>
                      <a:lnTo>
                        <a:pt x="4" y="27"/>
                      </a:lnTo>
                      <a:lnTo>
                        <a:pt x="2" y="29"/>
                      </a:lnTo>
                      <a:lnTo>
                        <a:pt x="0" y="30"/>
                      </a:lnTo>
                      <a:lnTo>
                        <a:pt x="2" y="29"/>
                      </a:lnTo>
                      <a:lnTo>
                        <a:pt x="4" y="28"/>
                      </a:lnTo>
                      <a:lnTo>
                        <a:pt x="6" y="27"/>
                      </a:lnTo>
                      <a:lnTo>
                        <a:pt x="8" y="27"/>
                      </a:lnTo>
                      <a:lnTo>
                        <a:pt x="10" y="27"/>
                      </a:lnTo>
                      <a:lnTo>
                        <a:pt x="13" y="26"/>
                      </a:lnTo>
                      <a:lnTo>
                        <a:pt x="14" y="26"/>
                      </a:lnTo>
                      <a:lnTo>
                        <a:pt x="17" y="25"/>
                      </a:lnTo>
                      <a:lnTo>
                        <a:pt x="14" y="25"/>
                      </a:lnTo>
                      <a:lnTo>
                        <a:pt x="13" y="24"/>
                      </a:lnTo>
                      <a:lnTo>
                        <a:pt x="14" y="22"/>
                      </a:lnTo>
                      <a:lnTo>
                        <a:pt x="15" y="21"/>
                      </a:lnTo>
                      <a:lnTo>
                        <a:pt x="17" y="19"/>
                      </a:lnTo>
                      <a:lnTo>
                        <a:pt x="20" y="19"/>
                      </a:lnTo>
                      <a:lnTo>
                        <a:pt x="22" y="18"/>
                      </a:lnTo>
                      <a:lnTo>
                        <a:pt x="23" y="16"/>
                      </a:lnTo>
                      <a:lnTo>
                        <a:pt x="22" y="14"/>
                      </a:lnTo>
                      <a:lnTo>
                        <a:pt x="21" y="11"/>
                      </a:lnTo>
                      <a:lnTo>
                        <a:pt x="19" y="8"/>
                      </a:lnTo>
                      <a:lnTo>
                        <a:pt x="17" y="6"/>
                      </a:lnTo>
                      <a:lnTo>
                        <a:pt x="17" y="7"/>
                      </a:lnTo>
                      <a:lnTo>
                        <a:pt x="17" y="8"/>
                      </a:lnTo>
                      <a:lnTo>
                        <a:pt x="17" y="9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78" name="Freeform 208"/>
                <p:cNvSpPr>
                  <a:spLocks/>
                </p:cNvSpPr>
                <p:nvPr/>
              </p:nvSpPr>
              <p:spPr bwMode="auto">
                <a:xfrm>
                  <a:off x="2071" y="2712"/>
                  <a:ext cx="25" cy="26"/>
                </a:xfrm>
                <a:custGeom>
                  <a:avLst/>
                  <a:gdLst>
                    <a:gd name="T0" fmla="*/ 15 w 30"/>
                    <a:gd name="T1" fmla="*/ 6 h 37"/>
                    <a:gd name="T2" fmla="*/ 15 w 30"/>
                    <a:gd name="T3" fmla="*/ 4 h 37"/>
                    <a:gd name="T4" fmla="*/ 14 w 30"/>
                    <a:gd name="T5" fmla="*/ 1 h 37"/>
                    <a:gd name="T6" fmla="*/ 13 w 30"/>
                    <a:gd name="T7" fmla="*/ 0 h 37"/>
                    <a:gd name="T8" fmla="*/ 11 w 30"/>
                    <a:gd name="T9" fmla="*/ 0 h 37"/>
                    <a:gd name="T10" fmla="*/ 9 w 30"/>
                    <a:gd name="T11" fmla="*/ 1 h 37"/>
                    <a:gd name="T12" fmla="*/ 8 w 30"/>
                    <a:gd name="T13" fmla="*/ 1 h 37"/>
                    <a:gd name="T14" fmla="*/ 8 w 30"/>
                    <a:gd name="T15" fmla="*/ 2 h 37"/>
                    <a:gd name="T16" fmla="*/ 8 w 30"/>
                    <a:gd name="T17" fmla="*/ 3 h 37"/>
                    <a:gd name="T18" fmla="*/ 9 w 30"/>
                    <a:gd name="T19" fmla="*/ 4 h 37"/>
                    <a:gd name="T20" fmla="*/ 10 w 30"/>
                    <a:gd name="T21" fmla="*/ 5 h 37"/>
                    <a:gd name="T22" fmla="*/ 11 w 30"/>
                    <a:gd name="T23" fmla="*/ 6 h 37"/>
                    <a:gd name="T24" fmla="*/ 11 w 30"/>
                    <a:gd name="T25" fmla="*/ 7 h 37"/>
                    <a:gd name="T26" fmla="*/ 9 w 30"/>
                    <a:gd name="T27" fmla="*/ 8 h 37"/>
                    <a:gd name="T28" fmla="*/ 8 w 30"/>
                    <a:gd name="T29" fmla="*/ 8 h 37"/>
                    <a:gd name="T30" fmla="*/ 7 w 30"/>
                    <a:gd name="T31" fmla="*/ 8 h 37"/>
                    <a:gd name="T32" fmla="*/ 4 w 30"/>
                    <a:gd name="T33" fmla="*/ 8 h 37"/>
                    <a:gd name="T34" fmla="*/ 4 w 30"/>
                    <a:gd name="T35" fmla="*/ 9 h 37"/>
                    <a:gd name="T36" fmla="*/ 4 w 30"/>
                    <a:gd name="T37" fmla="*/ 11 h 37"/>
                    <a:gd name="T38" fmla="*/ 4 w 30"/>
                    <a:gd name="T39" fmla="*/ 12 h 37"/>
                    <a:gd name="T40" fmla="*/ 4 w 30"/>
                    <a:gd name="T41" fmla="*/ 13 h 37"/>
                    <a:gd name="T42" fmla="*/ 3 w 30"/>
                    <a:gd name="T43" fmla="*/ 15 h 37"/>
                    <a:gd name="T44" fmla="*/ 3 w 30"/>
                    <a:gd name="T45" fmla="*/ 15 h 37"/>
                    <a:gd name="T46" fmla="*/ 3 w 30"/>
                    <a:gd name="T47" fmla="*/ 18 h 37"/>
                    <a:gd name="T48" fmla="*/ 0 w 30"/>
                    <a:gd name="T49" fmla="*/ 18 h 37"/>
                    <a:gd name="T50" fmla="*/ 2 w 30"/>
                    <a:gd name="T51" fmla="*/ 18 h 37"/>
                    <a:gd name="T52" fmla="*/ 3 w 30"/>
                    <a:gd name="T53" fmla="*/ 16 h 37"/>
                    <a:gd name="T54" fmla="*/ 6 w 30"/>
                    <a:gd name="T55" fmla="*/ 15 h 37"/>
                    <a:gd name="T56" fmla="*/ 7 w 30"/>
                    <a:gd name="T57" fmla="*/ 15 h 37"/>
                    <a:gd name="T58" fmla="*/ 9 w 30"/>
                    <a:gd name="T59" fmla="*/ 15 h 37"/>
                    <a:gd name="T60" fmla="*/ 11 w 30"/>
                    <a:gd name="T61" fmla="*/ 15 h 37"/>
                    <a:gd name="T62" fmla="*/ 13 w 30"/>
                    <a:gd name="T63" fmla="*/ 15 h 37"/>
                    <a:gd name="T64" fmla="*/ 15 w 30"/>
                    <a:gd name="T65" fmla="*/ 15 h 37"/>
                    <a:gd name="T66" fmla="*/ 13 w 30"/>
                    <a:gd name="T67" fmla="*/ 15 h 37"/>
                    <a:gd name="T68" fmla="*/ 12 w 30"/>
                    <a:gd name="T69" fmla="*/ 14 h 37"/>
                    <a:gd name="T70" fmla="*/ 13 w 30"/>
                    <a:gd name="T71" fmla="*/ 13 h 37"/>
                    <a:gd name="T72" fmla="*/ 13 w 30"/>
                    <a:gd name="T73" fmla="*/ 13 h 37"/>
                    <a:gd name="T74" fmla="*/ 15 w 30"/>
                    <a:gd name="T75" fmla="*/ 11 h 37"/>
                    <a:gd name="T76" fmla="*/ 18 w 30"/>
                    <a:gd name="T77" fmla="*/ 11 h 37"/>
                    <a:gd name="T78" fmla="*/ 19 w 30"/>
                    <a:gd name="T79" fmla="*/ 11 h 37"/>
                    <a:gd name="T80" fmla="*/ 20 w 30"/>
                    <a:gd name="T81" fmla="*/ 9 h 37"/>
                    <a:gd name="T82" fmla="*/ 19 w 30"/>
                    <a:gd name="T83" fmla="*/ 8 h 37"/>
                    <a:gd name="T84" fmla="*/ 19 w 30"/>
                    <a:gd name="T85" fmla="*/ 6 h 37"/>
                    <a:gd name="T86" fmla="*/ 17 w 30"/>
                    <a:gd name="T87" fmla="*/ 5 h 37"/>
                    <a:gd name="T88" fmla="*/ 15 w 30"/>
                    <a:gd name="T89" fmla="*/ 4 h 37"/>
                    <a:gd name="T90" fmla="*/ 15 w 30"/>
                    <a:gd name="T91" fmla="*/ 4 h 37"/>
                    <a:gd name="T92" fmla="*/ 15 w 30"/>
                    <a:gd name="T93" fmla="*/ 5 h 37"/>
                    <a:gd name="T94" fmla="*/ 15 w 30"/>
                    <a:gd name="T95" fmla="*/ 6 h 3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0"/>
                    <a:gd name="T145" fmla="*/ 0 h 37"/>
                    <a:gd name="T146" fmla="*/ 30 w 30"/>
                    <a:gd name="T147" fmla="*/ 37 h 3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0" h="37">
                      <a:moveTo>
                        <a:pt x="21" y="11"/>
                      </a:moveTo>
                      <a:lnTo>
                        <a:pt x="21" y="7"/>
                      </a:lnTo>
                      <a:lnTo>
                        <a:pt x="20" y="3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3" y="1"/>
                      </a:lnTo>
                      <a:lnTo>
                        <a:pt x="12" y="2"/>
                      </a:lnTo>
                      <a:lnTo>
                        <a:pt x="12" y="4"/>
                      </a:lnTo>
                      <a:lnTo>
                        <a:pt x="12" y="6"/>
                      </a:lnTo>
                      <a:lnTo>
                        <a:pt x="13" y="7"/>
                      </a:lnTo>
                      <a:lnTo>
                        <a:pt x="14" y="10"/>
                      </a:lnTo>
                      <a:lnTo>
                        <a:pt x="15" y="12"/>
                      </a:lnTo>
                      <a:lnTo>
                        <a:pt x="15" y="14"/>
                      </a:lnTo>
                      <a:lnTo>
                        <a:pt x="13" y="15"/>
                      </a:lnTo>
                      <a:lnTo>
                        <a:pt x="11" y="16"/>
                      </a:lnTo>
                      <a:lnTo>
                        <a:pt x="9" y="17"/>
                      </a:lnTo>
                      <a:lnTo>
                        <a:pt x="6" y="17"/>
                      </a:lnTo>
                      <a:lnTo>
                        <a:pt x="6" y="18"/>
                      </a:lnTo>
                      <a:lnTo>
                        <a:pt x="6" y="21"/>
                      </a:lnTo>
                      <a:lnTo>
                        <a:pt x="6" y="24"/>
                      </a:lnTo>
                      <a:lnTo>
                        <a:pt x="6" y="27"/>
                      </a:lnTo>
                      <a:lnTo>
                        <a:pt x="5" y="30"/>
                      </a:lnTo>
                      <a:lnTo>
                        <a:pt x="5" y="32"/>
                      </a:lnTo>
                      <a:lnTo>
                        <a:pt x="3" y="35"/>
                      </a:lnTo>
                      <a:lnTo>
                        <a:pt x="0" y="36"/>
                      </a:lnTo>
                      <a:lnTo>
                        <a:pt x="2" y="35"/>
                      </a:lnTo>
                      <a:lnTo>
                        <a:pt x="5" y="33"/>
                      </a:lnTo>
                      <a:lnTo>
                        <a:pt x="8" y="32"/>
                      </a:lnTo>
                      <a:lnTo>
                        <a:pt x="10" y="32"/>
                      </a:lnTo>
                      <a:lnTo>
                        <a:pt x="13" y="32"/>
                      </a:lnTo>
                      <a:lnTo>
                        <a:pt x="16" y="31"/>
                      </a:lnTo>
                      <a:lnTo>
                        <a:pt x="18" y="31"/>
                      </a:lnTo>
                      <a:lnTo>
                        <a:pt x="21" y="30"/>
                      </a:lnTo>
                      <a:lnTo>
                        <a:pt x="18" y="30"/>
                      </a:lnTo>
                      <a:lnTo>
                        <a:pt x="17" y="28"/>
                      </a:lnTo>
                      <a:lnTo>
                        <a:pt x="18" y="26"/>
                      </a:lnTo>
                      <a:lnTo>
                        <a:pt x="19" y="25"/>
                      </a:lnTo>
                      <a:lnTo>
                        <a:pt x="21" y="23"/>
                      </a:lnTo>
                      <a:lnTo>
                        <a:pt x="25" y="22"/>
                      </a:lnTo>
                      <a:lnTo>
                        <a:pt x="28" y="21"/>
                      </a:lnTo>
                      <a:lnTo>
                        <a:pt x="29" y="19"/>
                      </a:lnTo>
                      <a:lnTo>
                        <a:pt x="28" y="17"/>
                      </a:lnTo>
                      <a:lnTo>
                        <a:pt x="27" y="13"/>
                      </a:lnTo>
                      <a:lnTo>
                        <a:pt x="24" y="10"/>
                      </a:lnTo>
                      <a:lnTo>
                        <a:pt x="21" y="8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1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79" name="Freeform 209"/>
                <p:cNvSpPr>
                  <a:spLocks/>
                </p:cNvSpPr>
                <p:nvPr/>
              </p:nvSpPr>
              <p:spPr bwMode="auto">
                <a:xfrm>
                  <a:off x="1968" y="2651"/>
                  <a:ext cx="9" cy="9"/>
                </a:xfrm>
                <a:custGeom>
                  <a:avLst/>
                  <a:gdLst>
                    <a:gd name="T0" fmla="*/ 0 w 11"/>
                    <a:gd name="T1" fmla="*/ 3 h 13"/>
                    <a:gd name="T2" fmla="*/ 1 w 11"/>
                    <a:gd name="T3" fmla="*/ 2 h 13"/>
                    <a:gd name="T4" fmla="*/ 1 w 11"/>
                    <a:gd name="T5" fmla="*/ 1 h 13"/>
                    <a:gd name="T6" fmla="*/ 2 w 11"/>
                    <a:gd name="T7" fmla="*/ 1 h 13"/>
                    <a:gd name="T8" fmla="*/ 2 w 11"/>
                    <a:gd name="T9" fmla="*/ 1 h 13"/>
                    <a:gd name="T10" fmla="*/ 4 w 11"/>
                    <a:gd name="T11" fmla="*/ 0 h 13"/>
                    <a:gd name="T12" fmla="*/ 5 w 11"/>
                    <a:gd name="T13" fmla="*/ 0 h 13"/>
                    <a:gd name="T14" fmla="*/ 6 w 11"/>
                    <a:gd name="T15" fmla="*/ 1 h 13"/>
                    <a:gd name="T16" fmla="*/ 6 w 11"/>
                    <a:gd name="T17" fmla="*/ 1 h 13"/>
                    <a:gd name="T18" fmla="*/ 6 w 11"/>
                    <a:gd name="T19" fmla="*/ 2 h 13"/>
                    <a:gd name="T20" fmla="*/ 7 w 11"/>
                    <a:gd name="T21" fmla="*/ 3 h 13"/>
                    <a:gd name="T22" fmla="*/ 7 w 11"/>
                    <a:gd name="T23" fmla="*/ 3 h 13"/>
                    <a:gd name="T24" fmla="*/ 7 w 11"/>
                    <a:gd name="T25" fmla="*/ 4 h 13"/>
                    <a:gd name="T26" fmla="*/ 7 w 11"/>
                    <a:gd name="T27" fmla="*/ 5 h 13"/>
                    <a:gd name="T28" fmla="*/ 6 w 11"/>
                    <a:gd name="T29" fmla="*/ 6 h 13"/>
                    <a:gd name="T30" fmla="*/ 6 w 11"/>
                    <a:gd name="T31" fmla="*/ 6 h 13"/>
                    <a:gd name="T32" fmla="*/ 5 w 11"/>
                    <a:gd name="T33" fmla="*/ 6 h 13"/>
                    <a:gd name="T34" fmla="*/ 4 w 11"/>
                    <a:gd name="T35" fmla="*/ 6 h 13"/>
                    <a:gd name="T36" fmla="*/ 3 w 11"/>
                    <a:gd name="T37" fmla="*/ 5 h 13"/>
                    <a:gd name="T38" fmla="*/ 2 w 11"/>
                    <a:gd name="T39" fmla="*/ 4 h 13"/>
                    <a:gd name="T40" fmla="*/ 2 w 11"/>
                    <a:gd name="T41" fmla="*/ 3 h 13"/>
                    <a:gd name="T42" fmla="*/ 1 w 11"/>
                    <a:gd name="T43" fmla="*/ 3 h 13"/>
                    <a:gd name="T44" fmla="*/ 0 w 11"/>
                    <a:gd name="T45" fmla="*/ 3 h 1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1"/>
                    <a:gd name="T70" fmla="*/ 0 h 13"/>
                    <a:gd name="T71" fmla="*/ 11 w 11"/>
                    <a:gd name="T72" fmla="*/ 13 h 1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1" h="13">
                      <a:moveTo>
                        <a:pt x="0" y="6"/>
                      </a:move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9" y="3"/>
                      </a:lnTo>
                      <a:lnTo>
                        <a:pt x="9" y="5"/>
                      </a:lnTo>
                      <a:lnTo>
                        <a:pt x="10" y="6"/>
                      </a:lnTo>
                      <a:lnTo>
                        <a:pt x="10" y="7"/>
                      </a:lnTo>
                      <a:lnTo>
                        <a:pt x="10" y="9"/>
                      </a:lnTo>
                      <a:lnTo>
                        <a:pt x="10" y="10"/>
                      </a:lnTo>
                      <a:lnTo>
                        <a:pt x="9" y="11"/>
                      </a:lnTo>
                      <a:lnTo>
                        <a:pt x="8" y="12"/>
                      </a:lnTo>
                      <a:lnTo>
                        <a:pt x="7" y="11"/>
                      </a:lnTo>
                      <a:lnTo>
                        <a:pt x="6" y="11"/>
                      </a:lnTo>
                      <a:lnTo>
                        <a:pt x="5" y="10"/>
                      </a:lnTo>
                      <a:lnTo>
                        <a:pt x="4" y="9"/>
                      </a:lnTo>
                      <a:lnTo>
                        <a:pt x="3" y="7"/>
                      </a:lnTo>
                      <a:lnTo>
                        <a:pt x="1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80" name="Freeform 210"/>
                <p:cNvSpPr>
                  <a:spLocks/>
                </p:cNvSpPr>
                <p:nvPr/>
              </p:nvSpPr>
              <p:spPr bwMode="auto">
                <a:xfrm>
                  <a:off x="1968" y="2651"/>
                  <a:ext cx="14" cy="13"/>
                </a:xfrm>
                <a:custGeom>
                  <a:avLst/>
                  <a:gdLst>
                    <a:gd name="T0" fmla="*/ 0 w 17"/>
                    <a:gd name="T1" fmla="*/ 4 h 19"/>
                    <a:gd name="T2" fmla="*/ 1 w 17"/>
                    <a:gd name="T3" fmla="*/ 3 h 19"/>
                    <a:gd name="T4" fmla="*/ 2 w 17"/>
                    <a:gd name="T5" fmla="*/ 2 h 19"/>
                    <a:gd name="T6" fmla="*/ 2 w 17"/>
                    <a:gd name="T7" fmla="*/ 1 h 19"/>
                    <a:gd name="T8" fmla="*/ 4 w 17"/>
                    <a:gd name="T9" fmla="*/ 1 h 19"/>
                    <a:gd name="T10" fmla="*/ 6 w 17"/>
                    <a:gd name="T11" fmla="*/ 0 h 19"/>
                    <a:gd name="T12" fmla="*/ 7 w 17"/>
                    <a:gd name="T13" fmla="*/ 0 h 19"/>
                    <a:gd name="T14" fmla="*/ 9 w 17"/>
                    <a:gd name="T15" fmla="*/ 1 h 19"/>
                    <a:gd name="T16" fmla="*/ 10 w 17"/>
                    <a:gd name="T17" fmla="*/ 2 h 19"/>
                    <a:gd name="T18" fmla="*/ 10 w 17"/>
                    <a:gd name="T19" fmla="*/ 2 h 19"/>
                    <a:gd name="T20" fmla="*/ 10 w 17"/>
                    <a:gd name="T21" fmla="*/ 3 h 19"/>
                    <a:gd name="T22" fmla="*/ 11 w 17"/>
                    <a:gd name="T23" fmla="*/ 4 h 19"/>
                    <a:gd name="T24" fmla="*/ 11 w 17"/>
                    <a:gd name="T25" fmla="*/ 5 h 19"/>
                    <a:gd name="T26" fmla="*/ 11 w 17"/>
                    <a:gd name="T27" fmla="*/ 6 h 19"/>
                    <a:gd name="T28" fmla="*/ 11 w 17"/>
                    <a:gd name="T29" fmla="*/ 7 h 19"/>
                    <a:gd name="T30" fmla="*/ 10 w 17"/>
                    <a:gd name="T31" fmla="*/ 8 h 19"/>
                    <a:gd name="T32" fmla="*/ 10 w 17"/>
                    <a:gd name="T33" fmla="*/ 8 h 19"/>
                    <a:gd name="T34" fmla="*/ 9 w 17"/>
                    <a:gd name="T35" fmla="*/ 8 h 19"/>
                    <a:gd name="T36" fmla="*/ 7 w 17"/>
                    <a:gd name="T37" fmla="*/ 8 h 19"/>
                    <a:gd name="T38" fmla="*/ 6 w 17"/>
                    <a:gd name="T39" fmla="*/ 8 h 19"/>
                    <a:gd name="T40" fmla="*/ 6 w 17"/>
                    <a:gd name="T41" fmla="*/ 7 h 19"/>
                    <a:gd name="T42" fmla="*/ 4 w 17"/>
                    <a:gd name="T43" fmla="*/ 6 h 19"/>
                    <a:gd name="T44" fmla="*/ 3 w 17"/>
                    <a:gd name="T45" fmla="*/ 5 h 19"/>
                    <a:gd name="T46" fmla="*/ 2 w 17"/>
                    <a:gd name="T47" fmla="*/ 4 h 19"/>
                    <a:gd name="T48" fmla="*/ 0 w 17"/>
                    <a:gd name="T49" fmla="*/ 4 h 1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7"/>
                    <a:gd name="T76" fmla="*/ 0 h 19"/>
                    <a:gd name="T77" fmla="*/ 17 w 17"/>
                    <a:gd name="T78" fmla="*/ 19 h 1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7" h="19">
                      <a:moveTo>
                        <a:pt x="0" y="9"/>
                      </a:moveTo>
                      <a:lnTo>
                        <a:pt x="1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1"/>
                      </a:lnTo>
                      <a:lnTo>
                        <a:pt x="14" y="4"/>
                      </a:lnTo>
                      <a:lnTo>
                        <a:pt x="15" y="5"/>
                      </a:lnTo>
                      <a:lnTo>
                        <a:pt x="15" y="7"/>
                      </a:lnTo>
                      <a:lnTo>
                        <a:pt x="16" y="9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6" y="15"/>
                      </a:lnTo>
                      <a:lnTo>
                        <a:pt x="15" y="16"/>
                      </a:lnTo>
                      <a:lnTo>
                        <a:pt x="14" y="17"/>
                      </a:lnTo>
                      <a:lnTo>
                        <a:pt x="13" y="18"/>
                      </a:lnTo>
                      <a:lnTo>
                        <a:pt x="11" y="17"/>
                      </a:lnTo>
                      <a:lnTo>
                        <a:pt x="9" y="16"/>
                      </a:lnTo>
                      <a:lnTo>
                        <a:pt x="8" y="15"/>
                      </a:lnTo>
                      <a:lnTo>
                        <a:pt x="6" y="13"/>
                      </a:lnTo>
                      <a:lnTo>
                        <a:pt x="5" y="11"/>
                      </a:lnTo>
                      <a:lnTo>
                        <a:pt x="2" y="9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81" name="Freeform 211"/>
                <p:cNvSpPr>
                  <a:spLocks/>
                </p:cNvSpPr>
                <p:nvPr/>
              </p:nvSpPr>
              <p:spPr bwMode="auto">
                <a:xfrm>
                  <a:off x="1996" y="2674"/>
                  <a:ext cx="15" cy="10"/>
                </a:xfrm>
                <a:custGeom>
                  <a:avLst/>
                  <a:gdLst>
                    <a:gd name="T0" fmla="*/ 11 w 19"/>
                    <a:gd name="T1" fmla="*/ 4 h 14"/>
                    <a:gd name="T2" fmla="*/ 9 w 19"/>
                    <a:gd name="T3" fmla="*/ 4 h 14"/>
                    <a:gd name="T4" fmla="*/ 7 w 19"/>
                    <a:gd name="T5" fmla="*/ 3 h 14"/>
                    <a:gd name="T6" fmla="*/ 5 w 19"/>
                    <a:gd name="T7" fmla="*/ 1 h 14"/>
                    <a:gd name="T8" fmla="*/ 3 w 19"/>
                    <a:gd name="T9" fmla="*/ 0 h 14"/>
                    <a:gd name="T10" fmla="*/ 2 w 19"/>
                    <a:gd name="T11" fmla="*/ 0 h 14"/>
                    <a:gd name="T12" fmla="*/ 2 w 19"/>
                    <a:gd name="T13" fmla="*/ 0 h 14"/>
                    <a:gd name="T14" fmla="*/ 1 w 19"/>
                    <a:gd name="T15" fmla="*/ 1 h 14"/>
                    <a:gd name="T16" fmla="*/ 0 w 19"/>
                    <a:gd name="T17" fmla="*/ 1 h 14"/>
                    <a:gd name="T18" fmla="*/ 1 w 19"/>
                    <a:gd name="T19" fmla="*/ 3 h 14"/>
                    <a:gd name="T20" fmla="*/ 2 w 19"/>
                    <a:gd name="T21" fmla="*/ 4 h 14"/>
                    <a:gd name="T22" fmla="*/ 2 w 19"/>
                    <a:gd name="T23" fmla="*/ 4 h 14"/>
                    <a:gd name="T24" fmla="*/ 4 w 19"/>
                    <a:gd name="T25" fmla="*/ 4 h 14"/>
                    <a:gd name="T26" fmla="*/ 5 w 19"/>
                    <a:gd name="T27" fmla="*/ 5 h 14"/>
                    <a:gd name="T28" fmla="*/ 7 w 19"/>
                    <a:gd name="T29" fmla="*/ 6 h 14"/>
                    <a:gd name="T30" fmla="*/ 9 w 19"/>
                    <a:gd name="T31" fmla="*/ 6 h 14"/>
                    <a:gd name="T32" fmla="*/ 10 w 19"/>
                    <a:gd name="T33" fmla="*/ 6 h 14"/>
                    <a:gd name="T34" fmla="*/ 10 w 19"/>
                    <a:gd name="T35" fmla="*/ 6 h 14"/>
                    <a:gd name="T36" fmla="*/ 11 w 19"/>
                    <a:gd name="T37" fmla="*/ 6 h 14"/>
                    <a:gd name="T38" fmla="*/ 11 w 19"/>
                    <a:gd name="T39" fmla="*/ 4 h 14"/>
                    <a:gd name="T40" fmla="*/ 11 w 19"/>
                    <a:gd name="T41" fmla="*/ 4 h 1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"/>
                    <a:gd name="T64" fmla="*/ 0 h 14"/>
                    <a:gd name="T65" fmla="*/ 19 w 19"/>
                    <a:gd name="T66" fmla="*/ 14 h 1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" h="14">
                      <a:moveTo>
                        <a:pt x="18" y="8"/>
                      </a:moveTo>
                      <a:lnTo>
                        <a:pt x="15" y="7"/>
                      </a:lnTo>
                      <a:lnTo>
                        <a:pt x="12" y="5"/>
                      </a:lnTo>
                      <a:lnTo>
                        <a:pt x="8" y="3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4" y="8"/>
                      </a:lnTo>
                      <a:lnTo>
                        <a:pt x="6" y="9"/>
                      </a:lnTo>
                      <a:lnTo>
                        <a:pt x="8" y="10"/>
                      </a:lnTo>
                      <a:lnTo>
                        <a:pt x="11" y="11"/>
                      </a:lnTo>
                      <a:lnTo>
                        <a:pt x="14" y="12"/>
                      </a:lnTo>
                      <a:lnTo>
                        <a:pt x="16" y="13"/>
                      </a:lnTo>
                      <a:lnTo>
                        <a:pt x="17" y="12"/>
                      </a:lnTo>
                      <a:lnTo>
                        <a:pt x="18" y="11"/>
                      </a:lnTo>
                      <a:lnTo>
                        <a:pt x="18" y="9"/>
                      </a:lnTo>
                      <a:lnTo>
                        <a:pt x="18" y="8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82" name="Freeform 212"/>
                <p:cNvSpPr>
                  <a:spLocks/>
                </p:cNvSpPr>
                <p:nvPr/>
              </p:nvSpPr>
              <p:spPr bwMode="auto">
                <a:xfrm>
                  <a:off x="2029" y="2690"/>
                  <a:ext cx="23" cy="9"/>
                </a:xfrm>
                <a:custGeom>
                  <a:avLst/>
                  <a:gdLst>
                    <a:gd name="T0" fmla="*/ 10 w 28"/>
                    <a:gd name="T1" fmla="*/ 1 h 13"/>
                    <a:gd name="T2" fmla="*/ 9 w 28"/>
                    <a:gd name="T3" fmla="*/ 1 h 13"/>
                    <a:gd name="T4" fmla="*/ 8 w 28"/>
                    <a:gd name="T5" fmla="*/ 0 h 13"/>
                    <a:gd name="T6" fmla="*/ 7 w 28"/>
                    <a:gd name="T7" fmla="*/ 0 h 13"/>
                    <a:gd name="T8" fmla="*/ 6 w 28"/>
                    <a:gd name="T9" fmla="*/ 0 h 13"/>
                    <a:gd name="T10" fmla="*/ 4 w 28"/>
                    <a:gd name="T11" fmla="*/ 0 h 13"/>
                    <a:gd name="T12" fmla="*/ 2 w 28"/>
                    <a:gd name="T13" fmla="*/ 0 h 13"/>
                    <a:gd name="T14" fmla="*/ 2 w 28"/>
                    <a:gd name="T15" fmla="*/ 1 h 13"/>
                    <a:gd name="T16" fmla="*/ 0 w 28"/>
                    <a:gd name="T17" fmla="*/ 1 h 13"/>
                    <a:gd name="T18" fmla="*/ 2 w 28"/>
                    <a:gd name="T19" fmla="*/ 2 h 13"/>
                    <a:gd name="T20" fmla="*/ 3 w 28"/>
                    <a:gd name="T21" fmla="*/ 3 h 13"/>
                    <a:gd name="T22" fmla="*/ 6 w 28"/>
                    <a:gd name="T23" fmla="*/ 4 h 13"/>
                    <a:gd name="T24" fmla="*/ 8 w 28"/>
                    <a:gd name="T25" fmla="*/ 4 h 13"/>
                    <a:gd name="T26" fmla="*/ 11 w 28"/>
                    <a:gd name="T27" fmla="*/ 4 h 13"/>
                    <a:gd name="T28" fmla="*/ 13 w 28"/>
                    <a:gd name="T29" fmla="*/ 5 h 13"/>
                    <a:gd name="T30" fmla="*/ 16 w 28"/>
                    <a:gd name="T31" fmla="*/ 6 h 13"/>
                    <a:gd name="T32" fmla="*/ 18 w 28"/>
                    <a:gd name="T33" fmla="*/ 6 h 13"/>
                    <a:gd name="T34" fmla="*/ 16 w 28"/>
                    <a:gd name="T35" fmla="*/ 5 h 13"/>
                    <a:gd name="T36" fmla="*/ 13 w 28"/>
                    <a:gd name="T37" fmla="*/ 3 h 13"/>
                    <a:gd name="T38" fmla="*/ 12 w 28"/>
                    <a:gd name="T39" fmla="*/ 2 h 13"/>
                    <a:gd name="T40" fmla="*/ 10 w 28"/>
                    <a:gd name="T41" fmla="*/ 1 h 1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8"/>
                    <a:gd name="T64" fmla="*/ 0 h 13"/>
                    <a:gd name="T65" fmla="*/ 28 w 28"/>
                    <a:gd name="T66" fmla="*/ 13 h 1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8" h="13">
                      <a:moveTo>
                        <a:pt x="14" y="1"/>
                      </a:moveTo>
                      <a:lnTo>
                        <a:pt x="13" y="1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3" y="5"/>
                      </a:lnTo>
                      <a:lnTo>
                        <a:pt x="5" y="7"/>
                      </a:lnTo>
                      <a:lnTo>
                        <a:pt x="8" y="8"/>
                      </a:lnTo>
                      <a:lnTo>
                        <a:pt x="12" y="9"/>
                      </a:lnTo>
                      <a:lnTo>
                        <a:pt x="16" y="9"/>
                      </a:lnTo>
                      <a:lnTo>
                        <a:pt x="20" y="10"/>
                      </a:lnTo>
                      <a:lnTo>
                        <a:pt x="23" y="11"/>
                      </a:lnTo>
                      <a:lnTo>
                        <a:pt x="27" y="12"/>
                      </a:lnTo>
                      <a:lnTo>
                        <a:pt x="23" y="10"/>
                      </a:lnTo>
                      <a:lnTo>
                        <a:pt x="20" y="7"/>
                      </a:lnTo>
                      <a:lnTo>
                        <a:pt x="17" y="4"/>
                      </a:lnTo>
                      <a:lnTo>
                        <a:pt x="14" y="1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83" name="Freeform 213"/>
                <p:cNvSpPr>
                  <a:spLocks/>
                </p:cNvSpPr>
                <p:nvPr/>
              </p:nvSpPr>
              <p:spPr bwMode="auto">
                <a:xfrm>
                  <a:off x="2010" y="2685"/>
                  <a:ext cx="18" cy="11"/>
                </a:xfrm>
                <a:custGeom>
                  <a:avLst/>
                  <a:gdLst>
                    <a:gd name="T0" fmla="*/ 6 w 22"/>
                    <a:gd name="T1" fmla="*/ 2 h 15"/>
                    <a:gd name="T2" fmla="*/ 6 w 22"/>
                    <a:gd name="T3" fmla="*/ 0 h 15"/>
                    <a:gd name="T4" fmla="*/ 4 w 22"/>
                    <a:gd name="T5" fmla="*/ 0 h 15"/>
                    <a:gd name="T6" fmla="*/ 2 w 22"/>
                    <a:gd name="T7" fmla="*/ 1 h 15"/>
                    <a:gd name="T8" fmla="*/ 0 w 22"/>
                    <a:gd name="T9" fmla="*/ 1 h 15"/>
                    <a:gd name="T10" fmla="*/ 0 w 22"/>
                    <a:gd name="T11" fmla="*/ 2 h 15"/>
                    <a:gd name="T12" fmla="*/ 1 w 22"/>
                    <a:gd name="T13" fmla="*/ 3 h 15"/>
                    <a:gd name="T14" fmla="*/ 2 w 22"/>
                    <a:gd name="T15" fmla="*/ 4 h 15"/>
                    <a:gd name="T16" fmla="*/ 2 w 22"/>
                    <a:gd name="T17" fmla="*/ 5 h 15"/>
                    <a:gd name="T18" fmla="*/ 4 w 22"/>
                    <a:gd name="T19" fmla="*/ 5 h 15"/>
                    <a:gd name="T20" fmla="*/ 6 w 22"/>
                    <a:gd name="T21" fmla="*/ 5 h 15"/>
                    <a:gd name="T22" fmla="*/ 7 w 22"/>
                    <a:gd name="T23" fmla="*/ 7 h 15"/>
                    <a:gd name="T24" fmla="*/ 9 w 22"/>
                    <a:gd name="T25" fmla="*/ 7 h 15"/>
                    <a:gd name="T26" fmla="*/ 10 w 22"/>
                    <a:gd name="T27" fmla="*/ 7 h 15"/>
                    <a:gd name="T28" fmla="*/ 11 w 22"/>
                    <a:gd name="T29" fmla="*/ 7 h 15"/>
                    <a:gd name="T30" fmla="*/ 13 w 22"/>
                    <a:gd name="T31" fmla="*/ 7 h 15"/>
                    <a:gd name="T32" fmla="*/ 14 w 22"/>
                    <a:gd name="T33" fmla="*/ 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15"/>
                    <a:gd name="T53" fmla="*/ 22 w 22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15">
                      <a:moveTo>
                        <a:pt x="9" y="4"/>
                      </a:move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3" y="8"/>
                      </a:lnTo>
                      <a:lnTo>
                        <a:pt x="4" y="10"/>
                      </a:lnTo>
                      <a:lnTo>
                        <a:pt x="6" y="10"/>
                      </a:lnTo>
                      <a:lnTo>
                        <a:pt x="8" y="10"/>
                      </a:lnTo>
                      <a:lnTo>
                        <a:pt x="11" y="12"/>
                      </a:lnTo>
                      <a:lnTo>
                        <a:pt x="13" y="13"/>
                      </a:lnTo>
                      <a:lnTo>
                        <a:pt x="15" y="14"/>
                      </a:lnTo>
                      <a:lnTo>
                        <a:pt x="17" y="14"/>
                      </a:lnTo>
                      <a:lnTo>
                        <a:pt x="19" y="13"/>
                      </a:lnTo>
                      <a:lnTo>
                        <a:pt x="21" y="1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84" name="Freeform 214"/>
                <p:cNvSpPr>
                  <a:spLocks/>
                </p:cNvSpPr>
                <p:nvPr/>
              </p:nvSpPr>
              <p:spPr bwMode="auto">
                <a:xfrm>
                  <a:off x="1864" y="2752"/>
                  <a:ext cx="17" cy="16"/>
                </a:xfrm>
                <a:custGeom>
                  <a:avLst/>
                  <a:gdLst>
                    <a:gd name="T0" fmla="*/ 3 w 22"/>
                    <a:gd name="T1" fmla="*/ 0 h 24"/>
                    <a:gd name="T2" fmla="*/ 2 w 22"/>
                    <a:gd name="T3" fmla="*/ 0 h 24"/>
                    <a:gd name="T4" fmla="*/ 2 w 22"/>
                    <a:gd name="T5" fmla="*/ 0 h 24"/>
                    <a:gd name="T6" fmla="*/ 1 w 22"/>
                    <a:gd name="T7" fmla="*/ 0 h 24"/>
                    <a:gd name="T8" fmla="*/ 0 w 22"/>
                    <a:gd name="T9" fmla="*/ 2 h 24"/>
                    <a:gd name="T10" fmla="*/ 1 w 22"/>
                    <a:gd name="T11" fmla="*/ 3 h 24"/>
                    <a:gd name="T12" fmla="*/ 2 w 22"/>
                    <a:gd name="T13" fmla="*/ 5 h 24"/>
                    <a:gd name="T14" fmla="*/ 3 w 22"/>
                    <a:gd name="T15" fmla="*/ 6 h 24"/>
                    <a:gd name="T16" fmla="*/ 5 w 22"/>
                    <a:gd name="T17" fmla="*/ 7 h 24"/>
                    <a:gd name="T18" fmla="*/ 7 w 22"/>
                    <a:gd name="T19" fmla="*/ 8 h 24"/>
                    <a:gd name="T20" fmla="*/ 9 w 22"/>
                    <a:gd name="T21" fmla="*/ 9 h 24"/>
                    <a:gd name="T22" fmla="*/ 12 w 22"/>
                    <a:gd name="T23" fmla="*/ 10 h 24"/>
                    <a:gd name="T24" fmla="*/ 12 w 22"/>
                    <a:gd name="T25" fmla="*/ 10 h 24"/>
                    <a:gd name="T26" fmla="*/ 12 w 22"/>
                    <a:gd name="T27" fmla="*/ 9 h 24"/>
                    <a:gd name="T28" fmla="*/ 12 w 22"/>
                    <a:gd name="T29" fmla="*/ 9 h 24"/>
                    <a:gd name="T30" fmla="*/ 12 w 22"/>
                    <a:gd name="T31" fmla="*/ 7 h 24"/>
                    <a:gd name="T32" fmla="*/ 9 w 22"/>
                    <a:gd name="T33" fmla="*/ 6 h 24"/>
                    <a:gd name="T34" fmla="*/ 9 w 22"/>
                    <a:gd name="T35" fmla="*/ 5 h 24"/>
                    <a:gd name="T36" fmla="*/ 7 w 22"/>
                    <a:gd name="T37" fmla="*/ 5 h 24"/>
                    <a:gd name="T38" fmla="*/ 7 w 22"/>
                    <a:gd name="T39" fmla="*/ 3 h 24"/>
                    <a:gd name="T40" fmla="*/ 5 w 22"/>
                    <a:gd name="T41" fmla="*/ 2 h 24"/>
                    <a:gd name="T42" fmla="*/ 4 w 22"/>
                    <a:gd name="T43" fmla="*/ 1 h 24"/>
                    <a:gd name="T44" fmla="*/ 3 w 22"/>
                    <a:gd name="T45" fmla="*/ 0 h 2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2"/>
                    <a:gd name="T70" fmla="*/ 0 h 24"/>
                    <a:gd name="T71" fmla="*/ 22 w 22"/>
                    <a:gd name="T72" fmla="*/ 24 h 2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2" h="24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3" y="11"/>
                      </a:lnTo>
                      <a:lnTo>
                        <a:pt x="5" y="13"/>
                      </a:lnTo>
                      <a:lnTo>
                        <a:pt x="9" y="16"/>
                      </a:lnTo>
                      <a:lnTo>
                        <a:pt x="12" y="18"/>
                      </a:lnTo>
                      <a:lnTo>
                        <a:pt x="16" y="21"/>
                      </a:lnTo>
                      <a:lnTo>
                        <a:pt x="19" y="23"/>
                      </a:lnTo>
                      <a:lnTo>
                        <a:pt x="19" y="22"/>
                      </a:lnTo>
                      <a:lnTo>
                        <a:pt x="21" y="21"/>
                      </a:lnTo>
                      <a:lnTo>
                        <a:pt x="21" y="19"/>
                      </a:lnTo>
                      <a:lnTo>
                        <a:pt x="19" y="17"/>
                      </a:lnTo>
                      <a:lnTo>
                        <a:pt x="16" y="14"/>
                      </a:lnTo>
                      <a:lnTo>
                        <a:pt x="15" y="12"/>
                      </a:lnTo>
                      <a:lnTo>
                        <a:pt x="12" y="10"/>
                      </a:lnTo>
                      <a:lnTo>
                        <a:pt x="11" y="7"/>
                      </a:lnTo>
                      <a:lnTo>
                        <a:pt x="9" y="5"/>
                      </a:lnTo>
                      <a:lnTo>
                        <a:pt x="7" y="2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85" name="Freeform 215"/>
                <p:cNvSpPr>
                  <a:spLocks/>
                </p:cNvSpPr>
                <p:nvPr/>
              </p:nvSpPr>
              <p:spPr bwMode="auto">
                <a:xfrm>
                  <a:off x="1864" y="2752"/>
                  <a:ext cx="22" cy="21"/>
                </a:xfrm>
                <a:custGeom>
                  <a:avLst/>
                  <a:gdLst>
                    <a:gd name="T0" fmla="*/ 4 w 28"/>
                    <a:gd name="T1" fmla="*/ 0 h 30"/>
                    <a:gd name="T2" fmla="*/ 3 w 28"/>
                    <a:gd name="T3" fmla="*/ 0 h 30"/>
                    <a:gd name="T4" fmla="*/ 2 w 28"/>
                    <a:gd name="T5" fmla="*/ 0 h 30"/>
                    <a:gd name="T6" fmla="*/ 1 w 28"/>
                    <a:gd name="T7" fmla="*/ 0 h 30"/>
                    <a:gd name="T8" fmla="*/ 0 w 28"/>
                    <a:gd name="T9" fmla="*/ 3 h 30"/>
                    <a:gd name="T10" fmla="*/ 1 w 28"/>
                    <a:gd name="T11" fmla="*/ 5 h 30"/>
                    <a:gd name="T12" fmla="*/ 2 w 28"/>
                    <a:gd name="T13" fmla="*/ 7 h 30"/>
                    <a:gd name="T14" fmla="*/ 5 w 28"/>
                    <a:gd name="T15" fmla="*/ 8 h 30"/>
                    <a:gd name="T16" fmla="*/ 7 w 28"/>
                    <a:gd name="T17" fmla="*/ 10 h 30"/>
                    <a:gd name="T18" fmla="*/ 10 w 28"/>
                    <a:gd name="T19" fmla="*/ 11 h 30"/>
                    <a:gd name="T20" fmla="*/ 13 w 28"/>
                    <a:gd name="T21" fmla="*/ 13 h 30"/>
                    <a:gd name="T22" fmla="*/ 15 w 28"/>
                    <a:gd name="T23" fmla="*/ 14 h 30"/>
                    <a:gd name="T24" fmla="*/ 16 w 28"/>
                    <a:gd name="T25" fmla="*/ 14 h 30"/>
                    <a:gd name="T26" fmla="*/ 17 w 28"/>
                    <a:gd name="T27" fmla="*/ 13 h 30"/>
                    <a:gd name="T28" fmla="*/ 17 w 28"/>
                    <a:gd name="T29" fmla="*/ 13 h 30"/>
                    <a:gd name="T30" fmla="*/ 17 w 28"/>
                    <a:gd name="T31" fmla="*/ 12 h 30"/>
                    <a:gd name="T32" fmla="*/ 15 w 28"/>
                    <a:gd name="T33" fmla="*/ 11 h 30"/>
                    <a:gd name="T34" fmla="*/ 13 w 28"/>
                    <a:gd name="T35" fmla="*/ 9 h 30"/>
                    <a:gd name="T36" fmla="*/ 12 w 28"/>
                    <a:gd name="T37" fmla="*/ 8 h 30"/>
                    <a:gd name="T38" fmla="*/ 10 w 28"/>
                    <a:gd name="T39" fmla="*/ 6 h 30"/>
                    <a:gd name="T40" fmla="*/ 9 w 28"/>
                    <a:gd name="T41" fmla="*/ 4 h 30"/>
                    <a:gd name="T42" fmla="*/ 7 w 28"/>
                    <a:gd name="T43" fmla="*/ 3 h 30"/>
                    <a:gd name="T44" fmla="*/ 6 w 28"/>
                    <a:gd name="T45" fmla="*/ 1 h 30"/>
                    <a:gd name="T46" fmla="*/ 4 w 28"/>
                    <a:gd name="T47" fmla="*/ 0 h 3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8"/>
                    <a:gd name="T73" fmla="*/ 0 h 30"/>
                    <a:gd name="T74" fmla="*/ 28 w 28"/>
                    <a:gd name="T75" fmla="*/ 30 h 3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8" h="30">
                      <a:moveTo>
                        <a:pt x="6" y="0"/>
                      </a:move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5"/>
                      </a:lnTo>
                      <a:lnTo>
                        <a:pt x="1" y="10"/>
                      </a:lnTo>
                      <a:lnTo>
                        <a:pt x="4" y="14"/>
                      </a:lnTo>
                      <a:lnTo>
                        <a:pt x="7" y="17"/>
                      </a:lnTo>
                      <a:lnTo>
                        <a:pt x="11" y="20"/>
                      </a:lnTo>
                      <a:lnTo>
                        <a:pt x="16" y="23"/>
                      </a:lnTo>
                      <a:lnTo>
                        <a:pt x="20" y="26"/>
                      </a:lnTo>
                      <a:lnTo>
                        <a:pt x="24" y="29"/>
                      </a:lnTo>
                      <a:lnTo>
                        <a:pt x="25" y="28"/>
                      </a:lnTo>
                      <a:lnTo>
                        <a:pt x="27" y="27"/>
                      </a:lnTo>
                      <a:lnTo>
                        <a:pt x="27" y="26"/>
                      </a:lnTo>
                      <a:lnTo>
                        <a:pt x="27" y="24"/>
                      </a:lnTo>
                      <a:lnTo>
                        <a:pt x="24" y="21"/>
                      </a:lnTo>
                      <a:lnTo>
                        <a:pt x="21" y="18"/>
                      </a:lnTo>
                      <a:lnTo>
                        <a:pt x="19" y="15"/>
                      </a:lnTo>
                      <a:lnTo>
                        <a:pt x="16" y="12"/>
                      </a:lnTo>
                      <a:lnTo>
                        <a:pt x="14" y="9"/>
                      </a:lnTo>
                      <a:lnTo>
                        <a:pt x="11" y="6"/>
                      </a:lnTo>
                      <a:lnTo>
                        <a:pt x="9" y="3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86" name="Freeform 216"/>
                <p:cNvSpPr>
                  <a:spLocks/>
                </p:cNvSpPr>
                <p:nvPr/>
              </p:nvSpPr>
              <p:spPr bwMode="auto">
                <a:xfrm>
                  <a:off x="1896" y="2785"/>
                  <a:ext cx="14" cy="10"/>
                </a:xfrm>
                <a:custGeom>
                  <a:avLst/>
                  <a:gdLst>
                    <a:gd name="T0" fmla="*/ 6 w 17"/>
                    <a:gd name="T1" fmla="*/ 4 h 16"/>
                    <a:gd name="T2" fmla="*/ 6 w 17"/>
                    <a:gd name="T3" fmla="*/ 3 h 16"/>
                    <a:gd name="T4" fmla="*/ 6 w 17"/>
                    <a:gd name="T5" fmla="*/ 2 h 16"/>
                    <a:gd name="T6" fmla="*/ 6 w 17"/>
                    <a:gd name="T7" fmla="*/ 1 h 16"/>
                    <a:gd name="T8" fmla="*/ 6 w 17"/>
                    <a:gd name="T9" fmla="*/ 1 h 16"/>
                    <a:gd name="T10" fmla="*/ 5 w 17"/>
                    <a:gd name="T11" fmla="*/ 0 h 16"/>
                    <a:gd name="T12" fmla="*/ 2 w 17"/>
                    <a:gd name="T13" fmla="*/ 0 h 16"/>
                    <a:gd name="T14" fmla="*/ 2 w 17"/>
                    <a:gd name="T15" fmla="*/ 0 h 16"/>
                    <a:gd name="T16" fmla="*/ 0 w 17"/>
                    <a:gd name="T17" fmla="*/ 0 h 16"/>
                    <a:gd name="T18" fmla="*/ 2 w 17"/>
                    <a:gd name="T19" fmla="*/ 1 h 16"/>
                    <a:gd name="T20" fmla="*/ 2 w 17"/>
                    <a:gd name="T21" fmla="*/ 2 h 16"/>
                    <a:gd name="T22" fmla="*/ 4 w 17"/>
                    <a:gd name="T23" fmla="*/ 3 h 16"/>
                    <a:gd name="T24" fmla="*/ 6 w 17"/>
                    <a:gd name="T25" fmla="*/ 3 h 16"/>
                    <a:gd name="T26" fmla="*/ 6 w 17"/>
                    <a:gd name="T27" fmla="*/ 4 h 16"/>
                    <a:gd name="T28" fmla="*/ 7 w 17"/>
                    <a:gd name="T29" fmla="*/ 4 h 16"/>
                    <a:gd name="T30" fmla="*/ 10 w 17"/>
                    <a:gd name="T31" fmla="*/ 5 h 16"/>
                    <a:gd name="T32" fmla="*/ 11 w 17"/>
                    <a:gd name="T33" fmla="*/ 6 h 16"/>
                    <a:gd name="T34" fmla="*/ 9 w 17"/>
                    <a:gd name="T35" fmla="*/ 6 h 16"/>
                    <a:gd name="T36" fmla="*/ 7 w 17"/>
                    <a:gd name="T37" fmla="*/ 5 h 16"/>
                    <a:gd name="T38" fmla="*/ 6 w 17"/>
                    <a:gd name="T39" fmla="*/ 4 h 16"/>
                    <a:gd name="T40" fmla="*/ 6 w 17"/>
                    <a:gd name="T41" fmla="*/ 4 h 1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"/>
                    <a:gd name="T64" fmla="*/ 0 h 16"/>
                    <a:gd name="T65" fmla="*/ 17 w 17"/>
                    <a:gd name="T66" fmla="*/ 16 h 1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" h="16">
                      <a:moveTo>
                        <a:pt x="8" y="9"/>
                      </a:move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4" y="5"/>
                      </a:lnTo>
                      <a:lnTo>
                        <a:pt x="6" y="6"/>
                      </a:lnTo>
                      <a:lnTo>
                        <a:pt x="8" y="8"/>
                      </a:lnTo>
                      <a:lnTo>
                        <a:pt x="9" y="10"/>
                      </a:lnTo>
                      <a:lnTo>
                        <a:pt x="11" y="12"/>
                      </a:lnTo>
                      <a:lnTo>
                        <a:pt x="14" y="13"/>
                      </a:lnTo>
                      <a:lnTo>
                        <a:pt x="16" y="15"/>
                      </a:lnTo>
                      <a:lnTo>
                        <a:pt x="13" y="15"/>
                      </a:lnTo>
                      <a:lnTo>
                        <a:pt x="11" y="13"/>
                      </a:lnTo>
                      <a:lnTo>
                        <a:pt x="9" y="11"/>
                      </a:lnTo>
                      <a:lnTo>
                        <a:pt x="8" y="9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87" name="Freeform 217"/>
                <p:cNvSpPr>
                  <a:spLocks/>
                </p:cNvSpPr>
                <p:nvPr/>
              </p:nvSpPr>
              <p:spPr bwMode="auto">
                <a:xfrm>
                  <a:off x="1917" y="2807"/>
                  <a:ext cx="18" cy="13"/>
                </a:xfrm>
                <a:custGeom>
                  <a:avLst/>
                  <a:gdLst>
                    <a:gd name="T0" fmla="*/ 8 w 22"/>
                    <a:gd name="T1" fmla="*/ 4 h 19"/>
                    <a:gd name="T2" fmla="*/ 7 w 22"/>
                    <a:gd name="T3" fmla="*/ 3 h 19"/>
                    <a:gd name="T4" fmla="*/ 7 w 22"/>
                    <a:gd name="T5" fmla="*/ 2 h 19"/>
                    <a:gd name="T6" fmla="*/ 6 w 22"/>
                    <a:gd name="T7" fmla="*/ 1 h 19"/>
                    <a:gd name="T8" fmla="*/ 6 w 22"/>
                    <a:gd name="T9" fmla="*/ 1 h 19"/>
                    <a:gd name="T10" fmla="*/ 4 w 22"/>
                    <a:gd name="T11" fmla="*/ 1 h 19"/>
                    <a:gd name="T12" fmla="*/ 3 w 22"/>
                    <a:gd name="T13" fmla="*/ 0 h 19"/>
                    <a:gd name="T14" fmla="*/ 2 w 22"/>
                    <a:gd name="T15" fmla="*/ 0 h 19"/>
                    <a:gd name="T16" fmla="*/ 0 w 22"/>
                    <a:gd name="T17" fmla="*/ 0 h 19"/>
                    <a:gd name="T18" fmla="*/ 2 w 22"/>
                    <a:gd name="T19" fmla="*/ 1 h 19"/>
                    <a:gd name="T20" fmla="*/ 4 w 22"/>
                    <a:gd name="T21" fmla="*/ 2 h 19"/>
                    <a:gd name="T22" fmla="*/ 6 w 22"/>
                    <a:gd name="T23" fmla="*/ 3 h 19"/>
                    <a:gd name="T24" fmla="*/ 7 w 22"/>
                    <a:gd name="T25" fmla="*/ 5 h 19"/>
                    <a:gd name="T26" fmla="*/ 8 w 22"/>
                    <a:gd name="T27" fmla="*/ 6 h 19"/>
                    <a:gd name="T28" fmla="*/ 10 w 22"/>
                    <a:gd name="T29" fmla="*/ 7 h 19"/>
                    <a:gd name="T30" fmla="*/ 12 w 22"/>
                    <a:gd name="T31" fmla="*/ 8 h 19"/>
                    <a:gd name="T32" fmla="*/ 14 w 22"/>
                    <a:gd name="T33" fmla="*/ 8 h 19"/>
                    <a:gd name="T34" fmla="*/ 13 w 22"/>
                    <a:gd name="T35" fmla="*/ 8 h 19"/>
                    <a:gd name="T36" fmla="*/ 13 w 22"/>
                    <a:gd name="T37" fmla="*/ 7 h 19"/>
                    <a:gd name="T38" fmla="*/ 13 w 22"/>
                    <a:gd name="T39" fmla="*/ 7 h 19"/>
                    <a:gd name="T40" fmla="*/ 12 w 22"/>
                    <a:gd name="T41" fmla="*/ 5 h 19"/>
                    <a:gd name="T42" fmla="*/ 11 w 22"/>
                    <a:gd name="T43" fmla="*/ 5 h 19"/>
                    <a:gd name="T44" fmla="*/ 11 w 22"/>
                    <a:gd name="T45" fmla="*/ 5 h 19"/>
                    <a:gd name="T46" fmla="*/ 10 w 22"/>
                    <a:gd name="T47" fmla="*/ 3 h 19"/>
                    <a:gd name="T48" fmla="*/ 9 w 22"/>
                    <a:gd name="T49" fmla="*/ 3 h 19"/>
                    <a:gd name="T50" fmla="*/ 9 w 22"/>
                    <a:gd name="T51" fmla="*/ 3 h 19"/>
                    <a:gd name="T52" fmla="*/ 8 w 22"/>
                    <a:gd name="T53" fmla="*/ 3 h 19"/>
                    <a:gd name="T54" fmla="*/ 8 w 22"/>
                    <a:gd name="T55" fmla="*/ 4 h 1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2"/>
                    <a:gd name="T85" fmla="*/ 0 h 19"/>
                    <a:gd name="T86" fmla="*/ 22 w 22"/>
                    <a:gd name="T87" fmla="*/ 19 h 1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2" h="19">
                      <a:moveTo>
                        <a:pt x="12" y="9"/>
                      </a:moveTo>
                      <a:lnTo>
                        <a:pt x="11" y="8"/>
                      </a:lnTo>
                      <a:lnTo>
                        <a:pt x="10" y="5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6" y="1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6" y="5"/>
                      </a:lnTo>
                      <a:lnTo>
                        <a:pt x="8" y="8"/>
                      </a:lnTo>
                      <a:lnTo>
                        <a:pt x="10" y="10"/>
                      </a:lnTo>
                      <a:lnTo>
                        <a:pt x="12" y="13"/>
                      </a:lnTo>
                      <a:lnTo>
                        <a:pt x="15" y="15"/>
                      </a:lnTo>
                      <a:lnTo>
                        <a:pt x="18" y="17"/>
                      </a:lnTo>
                      <a:lnTo>
                        <a:pt x="21" y="18"/>
                      </a:lnTo>
                      <a:lnTo>
                        <a:pt x="20" y="17"/>
                      </a:lnTo>
                      <a:lnTo>
                        <a:pt x="19" y="15"/>
                      </a:lnTo>
                      <a:lnTo>
                        <a:pt x="19" y="14"/>
                      </a:lnTo>
                      <a:lnTo>
                        <a:pt x="18" y="12"/>
                      </a:lnTo>
                      <a:lnTo>
                        <a:pt x="17" y="11"/>
                      </a:lnTo>
                      <a:lnTo>
                        <a:pt x="16" y="10"/>
                      </a:lnTo>
                      <a:lnTo>
                        <a:pt x="15" y="8"/>
                      </a:lnTo>
                      <a:lnTo>
                        <a:pt x="14" y="7"/>
                      </a:lnTo>
                      <a:lnTo>
                        <a:pt x="13" y="8"/>
                      </a:lnTo>
                      <a:lnTo>
                        <a:pt x="12" y="8"/>
                      </a:lnTo>
                      <a:lnTo>
                        <a:pt x="12" y="9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88" name="Freeform 218"/>
                <p:cNvSpPr>
                  <a:spLocks/>
                </p:cNvSpPr>
                <p:nvPr/>
              </p:nvSpPr>
              <p:spPr bwMode="auto">
                <a:xfrm>
                  <a:off x="1917" y="2807"/>
                  <a:ext cx="23" cy="18"/>
                </a:xfrm>
                <a:custGeom>
                  <a:avLst/>
                  <a:gdLst>
                    <a:gd name="T0" fmla="*/ 10 w 28"/>
                    <a:gd name="T1" fmla="*/ 6 h 25"/>
                    <a:gd name="T2" fmla="*/ 10 w 28"/>
                    <a:gd name="T3" fmla="*/ 5 h 25"/>
                    <a:gd name="T4" fmla="*/ 9 w 28"/>
                    <a:gd name="T5" fmla="*/ 4 h 25"/>
                    <a:gd name="T6" fmla="*/ 8 w 28"/>
                    <a:gd name="T7" fmla="*/ 2 h 25"/>
                    <a:gd name="T8" fmla="*/ 7 w 28"/>
                    <a:gd name="T9" fmla="*/ 1 h 25"/>
                    <a:gd name="T10" fmla="*/ 6 w 28"/>
                    <a:gd name="T11" fmla="*/ 1 h 25"/>
                    <a:gd name="T12" fmla="*/ 4 w 28"/>
                    <a:gd name="T13" fmla="*/ 0 h 25"/>
                    <a:gd name="T14" fmla="*/ 2 w 28"/>
                    <a:gd name="T15" fmla="*/ 0 h 25"/>
                    <a:gd name="T16" fmla="*/ 0 w 28"/>
                    <a:gd name="T17" fmla="*/ 0 h 25"/>
                    <a:gd name="T18" fmla="*/ 2 w 28"/>
                    <a:gd name="T19" fmla="*/ 1 h 25"/>
                    <a:gd name="T20" fmla="*/ 6 w 28"/>
                    <a:gd name="T21" fmla="*/ 3 h 25"/>
                    <a:gd name="T22" fmla="*/ 7 w 28"/>
                    <a:gd name="T23" fmla="*/ 5 h 25"/>
                    <a:gd name="T24" fmla="*/ 9 w 28"/>
                    <a:gd name="T25" fmla="*/ 6 h 25"/>
                    <a:gd name="T26" fmla="*/ 11 w 28"/>
                    <a:gd name="T27" fmla="*/ 9 h 25"/>
                    <a:gd name="T28" fmla="*/ 13 w 28"/>
                    <a:gd name="T29" fmla="*/ 10 h 25"/>
                    <a:gd name="T30" fmla="*/ 16 w 28"/>
                    <a:gd name="T31" fmla="*/ 12 h 25"/>
                    <a:gd name="T32" fmla="*/ 18 w 28"/>
                    <a:gd name="T33" fmla="*/ 12 h 25"/>
                    <a:gd name="T34" fmla="*/ 17 w 28"/>
                    <a:gd name="T35" fmla="*/ 12 h 25"/>
                    <a:gd name="T36" fmla="*/ 17 w 28"/>
                    <a:gd name="T37" fmla="*/ 10 h 25"/>
                    <a:gd name="T38" fmla="*/ 16 w 28"/>
                    <a:gd name="T39" fmla="*/ 9 h 25"/>
                    <a:gd name="T40" fmla="*/ 16 w 28"/>
                    <a:gd name="T41" fmla="*/ 9 h 25"/>
                    <a:gd name="T42" fmla="*/ 15 w 28"/>
                    <a:gd name="T43" fmla="*/ 8 h 25"/>
                    <a:gd name="T44" fmla="*/ 13 w 28"/>
                    <a:gd name="T45" fmla="*/ 6 h 25"/>
                    <a:gd name="T46" fmla="*/ 13 w 28"/>
                    <a:gd name="T47" fmla="*/ 6 h 25"/>
                    <a:gd name="T48" fmla="*/ 12 w 28"/>
                    <a:gd name="T49" fmla="*/ 4 h 25"/>
                    <a:gd name="T50" fmla="*/ 12 w 28"/>
                    <a:gd name="T51" fmla="*/ 5 h 25"/>
                    <a:gd name="T52" fmla="*/ 11 w 28"/>
                    <a:gd name="T53" fmla="*/ 6 h 25"/>
                    <a:gd name="T54" fmla="*/ 10 w 28"/>
                    <a:gd name="T55" fmla="*/ 6 h 2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8"/>
                    <a:gd name="T85" fmla="*/ 0 h 25"/>
                    <a:gd name="T86" fmla="*/ 28 w 28"/>
                    <a:gd name="T87" fmla="*/ 25 h 2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8" h="25">
                      <a:moveTo>
                        <a:pt x="15" y="12"/>
                      </a:moveTo>
                      <a:lnTo>
                        <a:pt x="14" y="10"/>
                      </a:lnTo>
                      <a:lnTo>
                        <a:pt x="13" y="7"/>
                      </a:lnTo>
                      <a:lnTo>
                        <a:pt x="12" y="4"/>
                      </a:lnTo>
                      <a:lnTo>
                        <a:pt x="10" y="2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8" y="6"/>
                      </a:lnTo>
                      <a:lnTo>
                        <a:pt x="10" y="10"/>
                      </a:lnTo>
                      <a:lnTo>
                        <a:pt x="13" y="13"/>
                      </a:lnTo>
                      <a:lnTo>
                        <a:pt x="16" y="17"/>
                      </a:lnTo>
                      <a:lnTo>
                        <a:pt x="19" y="20"/>
                      </a:lnTo>
                      <a:lnTo>
                        <a:pt x="23" y="22"/>
                      </a:lnTo>
                      <a:lnTo>
                        <a:pt x="27" y="24"/>
                      </a:lnTo>
                      <a:lnTo>
                        <a:pt x="26" y="22"/>
                      </a:lnTo>
                      <a:lnTo>
                        <a:pt x="25" y="20"/>
                      </a:lnTo>
                      <a:lnTo>
                        <a:pt x="24" y="18"/>
                      </a:lnTo>
                      <a:lnTo>
                        <a:pt x="23" y="16"/>
                      </a:lnTo>
                      <a:lnTo>
                        <a:pt x="22" y="15"/>
                      </a:lnTo>
                      <a:lnTo>
                        <a:pt x="20" y="13"/>
                      </a:lnTo>
                      <a:lnTo>
                        <a:pt x="19" y="11"/>
                      </a:lnTo>
                      <a:lnTo>
                        <a:pt x="18" y="9"/>
                      </a:lnTo>
                      <a:lnTo>
                        <a:pt x="17" y="10"/>
                      </a:lnTo>
                      <a:lnTo>
                        <a:pt x="16" y="11"/>
                      </a:lnTo>
                      <a:lnTo>
                        <a:pt x="15" y="12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89" name="Freeform 219"/>
                <p:cNvSpPr>
                  <a:spLocks/>
                </p:cNvSpPr>
                <p:nvPr/>
              </p:nvSpPr>
              <p:spPr bwMode="auto">
                <a:xfrm>
                  <a:off x="1802" y="2672"/>
                  <a:ext cx="33" cy="27"/>
                </a:xfrm>
                <a:custGeom>
                  <a:avLst/>
                  <a:gdLst>
                    <a:gd name="T0" fmla="*/ 25 w 40"/>
                    <a:gd name="T1" fmla="*/ 16 h 38"/>
                    <a:gd name="T2" fmla="*/ 25 w 40"/>
                    <a:gd name="T3" fmla="*/ 14 h 38"/>
                    <a:gd name="T4" fmla="*/ 23 w 40"/>
                    <a:gd name="T5" fmla="*/ 12 h 38"/>
                    <a:gd name="T6" fmla="*/ 21 w 40"/>
                    <a:gd name="T7" fmla="*/ 10 h 38"/>
                    <a:gd name="T8" fmla="*/ 20 w 40"/>
                    <a:gd name="T9" fmla="*/ 9 h 38"/>
                    <a:gd name="T10" fmla="*/ 18 w 40"/>
                    <a:gd name="T11" fmla="*/ 6 h 38"/>
                    <a:gd name="T12" fmla="*/ 17 w 40"/>
                    <a:gd name="T13" fmla="*/ 5 h 38"/>
                    <a:gd name="T14" fmla="*/ 16 w 40"/>
                    <a:gd name="T15" fmla="*/ 4 h 38"/>
                    <a:gd name="T16" fmla="*/ 14 w 40"/>
                    <a:gd name="T17" fmla="*/ 1 h 38"/>
                    <a:gd name="T18" fmla="*/ 13 w 40"/>
                    <a:gd name="T19" fmla="*/ 0 h 38"/>
                    <a:gd name="T20" fmla="*/ 11 w 40"/>
                    <a:gd name="T21" fmla="*/ 0 h 38"/>
                    <a:gd name="T22" fmla="*/ 9 w 40"/>
                    <a:gd name="T23" fmla="*/ 0 h 38"/>
                    <a:gd name="T24" fmla="*/ 7 w 40"/>
                    <a:gd name="T25" fmla="*/ 0 h 38"/>
                    <a:gd name="T26" fmla="*/ 7 w 40"/>
                    <a:gd name="T27" fmla="*/ 1 h 38"/>
                    <a:gd name="T28" fmla="*/ 7 w 40"/>
                    <a:gd name="T29" fmla="*/ 1 h 38"/>
                    <a:gd name="T30" fmla="*/ 5 w 40"/>
                    <a:gd name="T31" fmla="*/ 1 h 38"/>
                    <a:gd name="T32" fmla="*/ 6 w 40"/>
                    <a:gd name="T33" fmla="*/ 3 h 38"/>
                    <a:gd name="T34" fmla="*/ 4 w 40"/>
                    <a:gd name="T35" fmla="*/ 2 h 38"/>
                    <a:gd name="T36" fmla="*/ 2 w 40"/>
                    <a:gd name="T37" fmla="*/ 1 h 38"/>
                    <a:gd name="T38" fmla="*/ 2 w 40"/>
                    <a:gd name="T39" fmla="*/ 1 h 38"/>
                    <a:gd name="T40" fmla="*/ 0 w 40"/>
                    <a:gd name="T41" fmla="*/ 1 h 38"/>
                    <a:gd name="T42" fmla="*/ 2 w 40"/>
                    <a:gd name="T43" fmla="*/ 4 h 38"/>
                    <a:gd name="T44" fmla="*/ 6 w 40"/>
                    <a:gd name="T45" fmla="*/ 6 h 38"/>
                    <a:gd name="T46" fmla="*/ 8 w 40"/>
                    <a:gd name="T47" fmla="*/ 8 h 38"/>
                    <a:gd name="T48" fmla="*/ 11 w 40"/>
                    <a:gd name="T49" fmla="*/ 10 h 38"/>
                    <a:gd name="T50" fmla="*/ 14 w 40"/>
                    <a:gd name="T51" fmla="*/ 11 h 38"/>
                    <a:gd name="T52" fmla="*/ 17 w 40"/>
                    <a:gd name="T53" fmla="*/ 14 h 38"/>
                    <a:gd name="T54" fmla="*/ 19 w 40"/>
                    <a:gd name="T55" fmla="*/ 16 h 38"/>
                    <a:gd name="T56" fmla="*/ 21 w 40"/>
                    <a:gd name="T57" fmla="*/ 18 h 38"/>
                    <a:gd name="T58" fmla="*/ 22 w 40"/>
                    <a:gd name="T59" fmla="*/ 18 h 38"/>
                    <a:gd name="T60" fmla="*/ 25 w 40"/>
                    <a:gd name="T61" fmla="*/ 18 h 38"/>
                    <a:gd name="T62" fmla="*/ 26 w 40"/>
                    <a:gd name="T63" fmla="*/ 17 h 38"/>
                    <a:gd name="T64" fmla="*/ 26 w 40"/>
                    <a:gd name="T65" fmla="*/ 16 h 38"/>
                    <a:gd name="T66" fmla="*/ 26 w 40"/>
                    <a:gd name="T67" fmla="*/ 16 h 38"/>
                    <a:gd name="T68" fmla="*/ 26 w 40"/>
                    <a:gd name="T69" fmla="*/ 16 h 38"/>
                    <a:gd name="T70" fmla="*/ 25 w 40"/>
                    <a:gd name="T71" fmla="*/ 16 h 3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"/>
                    <a:gd name="T109" fmla="*/ 0 h 38"/>
                    <a:gd name="T110" fmla="*/ 40 w 40"/>
                    <a:gd name="T111" fmla="*/ 38 h 3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" h="38">
                      <a:moveTo>
                        <a:pt x="36" y="32"/>
                      </a:moveTo>
                      <a:lnTo>
                        <a:pt x="36" y="28"/>
                      </a:lnTo>
                      <a:lnTo>
                        <a:pt x="34" y="24"/>
                      </a:lnTo>
                      <a:lnTo>
                        <a:pt x="32" y="20"/>
                      </a:lnTo>
                      <a:lnTo>
                        <a:pt x="29" y="17"/>
                      </a:lnTo>
                      <a:lnTo>
                        <a:pt x="27" y="13"/>
                      </a:lnTo>
                      <a:lnTo>
                        <a:pt x="24" y="10"/>
                      </a:lnTo>
                      <a:lnTo>
                        <a:pt x="23" y="7"/>
                      </a:lnTo>
                      <a:lnTo>
                        <a:pt x="20" y="3"/>
                      </a:lnTo>
                      <a:lnTo>
                        <a:pt x="19" y="0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11" y="2"/>
                      </a:lnTo>
                      <a:lnTo>
                        <a:pt x="10" y="3"/>
                      </a:lnTo>
                      <a:lnTo>
                        <a:pt x="7" y="3"/>
                      </a:lnTo>
                      <a:lnTo>
                        <a:pt x="8" y="5"/>
                      </a:lnTo>
                      <a:lnTo>
                        <a:pt x="6" y="4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4" y="7"/>
                      </a:lnTo>
                      <a:lnTo>
                        <a:pt x="8" y="11"/>
                      </a:lnTo>
                      <a:lnTo>
                        <a:pt x="12" y="15"/>
                      </a:lnTo>
                      <a:lnTo>
                        <a:pt x="16" y="19"/>
                      </a:lnTo>
                      <a:lnTo>
                        <a:pt x="20" y="23"/>
                      </a:lnTo>
                      <a:lnTo>
                        <a:pt x="24" y="27"/>
                      </a:lnTo>
                      <a:lnTo>
                        <a:pt x="28" y="32"/>
                      </a:lnTo>
                      <a:lnTo>
                        <a:pt x="32" y="36"/>
                      </a:lnTo>
                      <a:lnTo>
                        <a:pt x="33" y="37"/>
                      </a:lnTo>
                      <a:lnTo>
                        <a:pt x="36" y="36"/>
                      </a:lnTo>
                      <a:lnTo>
                        <a:pt x="37" y="34"/>
                      </a:lnTo>
                      <a:lnTo>
                        <a:pt x="39" y="32"/>
                      </a:lnTo>
                      <a:lnTo>
                        <a:pt x="38" y="32"/>
                      </a:lnTo>
                      <a:lnTo>
                        <a:pt x="37" y="32"/>
                      </a:lnTo>
                      <a:lnTo>
                        <a:pt x="36" y="32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90" name="Freeform 220"/>
                <p:cNvSpPr>
                  <a:spLocks/>
                </p:cNvSpPr>
                <p:nvPr/>
              </p:nvSpPr>
              <p:spPr bwMode="auto">
                <a:xfrm>
                  <a:off x="1802" y="2672"/>
                  <a:ext cx="38" cy="32"/>
                </a:xfrm>
                <a:custGeom>
                  <a:avLst/>
                  <a:gdLst>
                    <a:gd name="T0" fmla="*/ 29 w 46"/>
                    <a:gd name="T1" fmla="*/ 20 h 44"/>
                    <a:gd name="T2" fmla="*/ 28 w 46"/>
                    <a:gd name="T3" fmla="*/ 17 h 44"/>
                    <a:gd name="T4" fmla="*/ 26 w 46"/>
                    <a:gd name="T5" fmla="*/ 15 h 44"/>
                    <a:gd name="T6" fmla="*/ 26 w 46"/>
                    <a:gd name="T7" fmla="*/ 12 h 44"/>
                    <a:gd name="T8" fmla="*/ 23 w 46"/>
                    <a:gd name="T9" fmla="*/ 11 h 44"/>
                    <a:gd name="T10" fmla="*/ 21 w 46"/>
                    <a:gd name="T11" fmla="*/ 9 h 44"/>
                    <a:gd name="T12" fmla="*/ 19 w 46"/>
                    <a:gd name="T13" fmla="*/ 7 h 44"/>
                    <a:gd name="T14" fmla="*/ 17 w 46"/>
                    <a:gd name="T15" fmla="*/ 4 h 44"/>
                    <a:gd name="T16" fmla="*/ 16 w 46"/>
                    <a:gd name="T17" fmla="*/ 1 h 44"/>
                    <a:gd name="T18" fmla="*/ 15 w 46"/>
                    <a:gd name="T19" fmla="*/ 0 h 44"/>
                    <a:gd name="T20" fmla="*/ 13 w 46"/>
                    <a:gd name="T21" fmla="*/ 0 h 44"/>
                    <a:gd name="T22" fmla="*/ 10 w 46"/>
                    <a:gd name="T23" fmla="*/ 0 h 44"/>
                    <a:gd name="T24" fmla="*/ 8 w 46"/>
                    <a:gd name="T25" fmla="*/ 0 h 44"/>
                    <a:gd name="T26" fmla="*/ 9 w 46"/>
                    <a:gd name="T27" fmla="*/ 1 h 44"/>
                    <a:gd name="T28" fmla="*/ 7 w 46"/>
                    <a:gd name="T29" fmla="*/ 1 h 44"/>
                    <a:gd name="T30" fmla="*/ 6 w 46"/>
                    <a:gd name="T31" fmla="*/ 2 h 44"/>
                    <a:gd name="T32" fmla="*/ 6 w 46"/>
                    <a:gd name="T33" fmla="*/ 3 h 44"/>
                    <a:gd name="T34" fmla="*/ 5 w 46"/>
                    <a:gd name="T35" fmla="*/ 3 h 44"/>
                    <a:gd name="T36" fmla="*/ 3 w 46"/>
                    <a:gd name="T37" fmla="*/ 2 h 44"/>
                    <a:gd name="T38" fmla="*/ 2 w 46"/>
                    <a:gd name="T39" fmla="*/ 1 h 44"/>
                    <a:gd name="T40" fmla="*/ 0 w 46"/>
                    <a:gd name="T41" fmla="*/ 1 h 44"/>
                    <a:gd name="T42" fmla="*/ 3 w 46"/>
                    <a:gd name="T43" fmla="*/ 4 h 44"/>
                    <a:gd name="T44" fmla="*/ 6 w 46"/>
                    <a:gd name="T45" fmla="*/ 7 h 44"/>
                    <a:gd name="T46" fmla="*/ 10 w 46"/>
                    <a:gd name="T47" fmla="*/ 9 h 44"/>
                    <a:gd name="T48" fmla="*/ 13 w 46"/>
                    <a:gd name="T49" fmla="*/ 12 h 44"/>
                    <a:gd name="T50" fmla="*/ 16 w 46"/>
                    <a:gd name="T51" fmla="*/ 14 h 44"/>
                    <a:gd name="T52" fmla="*/ 19 w 46"/>
                    <a:gd name="T53" fmla="*/ 17 h 44"/>
                    <a:gd name="T54" fmla="*/ 21 w 46"/>
                    <a:gd name="T55" fmla="*/ 20 h 44"/>
                    <a:gd name="T56" fmla="*/ 26 w 46"/>
                    <a:gd name="T57" fmla="*/ 23 h 44"/>
                    <a:gd name="T58" fmla="*/ 26 w 46"/>
                    <a:gd name="T59" fmla="*/ 23 h 44"/>
                    <a:gd name="T60" fmla="*/ 28 w 46"/>
                    <a:gd name="T61" fmla="*/ 23 h 44"/>
                    <a:gd name="T62" fmla="*/ 30 w 46"/>
                    <a:gd name="T63" fmla="*/ 21 h 44"/>
                    <a:gd name="T64" fmla="*/ 31 w 46"/>
                    <a:gd name="T65" fmla="*/ 20 h 44"/>
                    <a:gd name="T66" fmla="*/ 30 w 46"/>
                    <a:gd name="T67" fmla="*/ 20 h 44"/>
                    <a:gd name="T68" fmla="*/ 30 w 46"/>
                    <a:gd name="T69" fmla="*/ 20 h 44"/>
                    <a:gd name="T70" fmla="*/ 29 w 46"/>
                    <a:gd name="T71" fmla="*/ 20 h 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6"/>
                    <a:gd name="T109" fmla="*/ 0 h 44"/>
                    <a:gd name="T110" fmla="*/ 46 w 46"/>
                    <a:gd name="T111" fmla="*/ 44 h 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6" h="44">
                      <a:moveTo>
                        <a:pt x="42" y="37"/>
                      </a:moveTo>
                      <a:lnTo>
                        <a:pt x="41" y="32"/>
                      </a:lnTo>
                      <a:lnTo>
                        <a:pt x="39" y="27"/>
                      </a:lnTo>
                      <a:lnTo>
                        <a:pt x="37" y="23"/>
                      </a:lnTo>
                      <a:lnTo>
                        <a:pt x="34" y="20"/>
                      </a:lnTo>
                      <a:lnTo>
                        <a:pt x="31" y="16"/>
                      </a:lnTo>
                      <a:lnTo>
                        <a:pt x="28" y="12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22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3" y="2"/>
                      </a:lnTo>
                      <a:lnTo>
                        <a:pt x="11" y="3"/>
                      </a:lnTo>
                      <a:lnTo>
                        <a:pt x="8" y="4"/>
                      </a:lnTo>
                      <a:lnTo>
                        <a:pt x="9" y="6"/>
                      </a:lnTo>
                      <a:lnTo>
                        <a:pt x="7" y="5"/>
                      </a:lnTo>
                      <a:lnTo>
                        <a:pt x="5" y="4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5" y="8"/>
                      </a:lnTo>
                      <a:lnTo>
                        <a:pt x="9" y="13"/>
                      </a:lnTo>
                      <a:lnTo>
                        <a:pt x="14" y="18"/>
                      </a:lnTo>
                      <a:lnTo>
                        <a:pt x="19" y="22"/>
                      </a:lnTo>
                      <a:lnTo>
                        <a:pt x="23" y="26"/>
                      </a:lnTo>
                      <a:lnTo>
                        <a:pt x="28" y="31"/>
                      </a:lnTo>
                      <a:lnTo>
                        <a:pt x="32" y="37"/>
                      </a:lnTo>
                      <a:lnTo>
                        <a:pt x="37" y="42"/>
                      </a:lnTo>
                      <a:lnTo>
                        <a:pt x="38" y="43"/>
                      </a:lnTo>
                      <a:lnTo>
                        <a:pt x="41" y="42"/>
                      </a:lnTo>
                      <a:lnTo>
                        <a:pt x="43" y="40"/>
                      </a:lnTo>
                      <a:lnTo>
                        <a:pt x="45" y="37"/>
                      </a:lnTo>
                      <a:lnTo>
                        <a:pt x="44" y="37"/>
                      </a:lnTo>
                      <a:lnTo>
                        <a:pt x="43" y="37"/>
                      </a:lnTo>
                      <a:lnTo>
                        <a:pt x="42" y="37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91" name="Freeform 221"/>
                <p:cNvSpPr>
                  <a:spLocks/>
                </p:cNvSpPr>
                <p:nvPr/>
              </p:nvSpPr>
              <p:spPr bwMode="auto">
                <a:xfrm>
                  <a:off x="1849" y="2717"/>
                  <a:ext cx="14" cy="21"/>
                </a:xfrm>
                <a:custGeom>
                  <a:avLst/>
                  <a:gdLst>
                    <a:gd name="T0" fmla="*/ 9 w 16"/>
                    <a:gd name="T1" fmla="*/ 4 h 29"/>
                    <a:gd name="T2" fmla="*/ 4 w 16"/>
                    <a:gd name="T3" fmla="*/ 4 h 29"/>
                    <a:gd name="T4" fmla="*/ 4 w 16"/>
                    <a:gd name="T5" fmla="*/ 3 h 29"/>
                    <a:gd name="T6" fmla="*/ 4 w 16"/>
                    <a:gd name="T7" fmla="*/ 1 h 29"/>
                    <a:gd name="T8" fmla="*/ 2 w 16"/>
                    <a:gd name="T9" fmla="*/ 0 h 29"/>
                    <a:gd name="T10" fmla="*/ 1 w 16"/>
                    <a:gd name="T11" fmla="*/ 1 h 29"/>
                    <a:gd name="T12" fmla="*/ 0 w 16"/>
                    <a:gd name="T13" fmla="*/ 4 h 29"/>
                    <a:gd name="T14" fmla="*/ 0 w 16"/>
                    <a:gd name="T15" fmla="*/ 5 h 29"/>
                    <a:gd name="T16" fmla="*/ 1 w 16"/>
                    <a:gd name="T17" fmla="*/ 7 h 29"/>
                    <a:gd name="T18" fmla="*/ 1 w 16"/>
                    <a:gd name="T19" fmla="*/ 8 h 29"/>
                    <a:gd name="T20" fmla="*/ 2 w 16"/>
                    <a:gd name="T21" fmla="*/ 10 h 29"/>
                    <a:gd name="T22" fmla="*/ 2 w 16"/>
                    <a:gd name="T23" fmla="*/ 12 h 29"/>
                    <a:gd name="T24" fmla="*/ 2 w 16"/>
                    <a:gd name="T25" fmla="*/ 13 h 29"/>
                    <a:gd name="T26" fmla="*/ 3 w 16"/>
                    <a:gd name="T27" fmla="*/ 14 h 29"/>
                    <a:gd name="T28" fmla="*/ 4 w 16"/>
                    <a:gd name="T29" fmla="*/ 14 h 29"/>
                    <a:gd name="T30" fmla="*/ 4 w 16"/>
                    <a:gd name="T31" fmla="*/ 14 h 29"/>
                    <a:gd name="T32" fmla="*/ 6 w 16"/>
                    <a:gd name="T33" fmla="*/ 14 h 29"/>
                    <a:gd name="T34" fmla="*/ 8 w 16"/>
                    <a:gd name="T35" fmla="*/ 13 h 29"/>
                    <a:gd name="T36" fmla="*/ 9 w 16"/>
                    <a:gd name="T37" fmla="*/ 12 h 29"/>
                    <a:gd name="T38" fmla="*/ 10 w 16"/>
                    <a:gd name="T39" fmla="*/ 10 h 29"/>
                    <a:gd name="T40" fmla="*/ 10 w 16"/>
                    <a:gd name="T41" fmla="*/ 9 h 29"/>
                    <a:gd name="T42" fmla="*/ 11 w 16"/>
                    <a:gd name="T43" fmla="*/ 7 h 29"/>
                    <a:gd name="T44" fmla="*/ 11 w 16"/>
                    <a:gd name="T45" fmla="*/ 7 h 29"/>
                    <a:gd name="T46" fmla="*/ 11 w 16"/>
                    <a:gd name="T47" fmla="*/ 5 h 29"/>
                    <a:gd name="T48" fmla="*/ 10 w 16"/>
                    <a:gd name="T49" fmla="*/ 3 h 29"/>
                    <a:gd name="T50" fmla="*/ 10 w 16"/>
                    <a:gd name="T51" fmla="*/ 4 h 29"/>
                    <a:gd name="T52" fmla="*/ 10 w 16"/>
                    <a:gd name="T53" fmla="*/ 4 h 29"/>
                    <a:gd name="T54" fmla="*/ 9 w 16"/>
                    <a:gd name="T55" fmla="*/ 4 h 29"/>
                    <a:gd name="T56" fmla="*/ 9 w 16"/>
                    <a:gd name="T57" fmla="*/ 4 h 2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6"/>
                    <a:gd name="T88" fmla="*/ 0 h 29"/>
                    <a:gd name="T89" fmla="*/ 16 w 16"/>
                    <a:gd name="T90" fmla="*/ 29 h 2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6" h="29">
                      <a:moveTo>
                        <a:pt x="11" y="8"/>
                      </a:moveTo>
                      <a:lnTo>
                        <a:pt x="6" y="8"/>
                      </a:lnTo>
                      <a:lnTo>
                        <a:pt x="5" y="5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1" y="3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2" y="19"/>
                      </a:lnTo>
                      <a:lnTo>
                        <a:pt x="2" y="22"/>
                      </a:lnTo>
                      <a:lnTo>
                        <a:pt x="2" y="25"/>
                      </a:lnTo>
                      <a:lnTo>
                        <a:pt x="3" y="26"/>
                      </a:lnTo>
                      <a:lnTo>
                        <a:pt x="4" y="27"/>
                      </a:lnTo>
                      <a:lnTo>
                        <a:pt x="6" y="28"/>
                      </a:lnTo>
                      <a:lnTo>
                        <a:pt x="8" y="28"/>
                      </a:lnTo>
                      <a:lnTo>
                        <a:pt x="10" y="25"/>
                      </a:lnTo>
                      <a:lnTo>
                        <a:pt x="11" y="23"/>
                      </a:lnTo>
                      <a:lnTo>
                        <a:pt x="13" y="20"/>
                      </a:lnTo>
                      <a:lnTo>
                        <a:pt x="14" y="17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5" y="9"/>
                      </a:lnTo>
                      <a:lnTo>
                        <a:pt x="14" y="6"/>
                      </a:lnTo>
                      <a:lnTo>
                        <a:pt x="14" y="7"/>
                      </a:lnTo>
                      <a:lnTo>
                        <a:pt x="13" y="7"/>
                      </a:lnTo>
                      <a:lnTo>
                        <a:pt x="12" y="8"/>
                      </a:lnTo>
                      <a:lnTo>
                        <a:pt x="11" y="8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92" name="Freeform 222"/>
                <p:cNvSpPr>
                  <a:spLocks/>
                </p:cNvSpPr>
                <p:nvPr/>
              </p:nvSpPr>
              <p:spPr bwMode="auto">
                <a:xfrm>
                  <a:off x="1750" y="2628"/>
                  <a:ext cx="29" cy="15"/>
                </a:xfrm>
                <a:custGeom>
                  <a:avLst/>
                  <a:gdLst>
                    <a:gd name="T0" fmla="*/ 23 w 35"/>
                    <a:gd name="T1" fmla="*/ 8 h 22"/>
                    <a:gd name="T2" fmla="*/ 22 w 35"/>
                    <a:gd name="T3" fmla="*/ 5 h 22"/>
                    <a:gd name="T4" fmla="*/ 19 w 35"/>
                    <a:gd name="T5" fmla="*/ 4 h 22"/>
                    <a:gd name="T6" fmla="*/ 17 w 35"/>
                    <a:gd name="T7" fmla="*/ 2 h 22"/>
                    <a:gd name="T8" fmla="*/ 14 w 35"/>
                    <a:gd name="T9" fmla="*/ 1 h 22"/>
                    <a:gd name="T10" fmla="*/ 11 w 35"/>
                    <a:gd name="T11" fmla="*/ 1 h 22"/>
                    <a:gd name="T12" fmla="*/ 7 w 35"/>
                    <a:gd name="T13" fmla="*/ 0 h 22"/>
                    <a:gd name="T14" fmla="*/ 3 w 35"/>
                    <a:gd name="T15" fmla="*/ 1 h 22"/>
                    <a:gd name="T16" fmla="*/ 0 w 35"/>
                    <a:gd name="T17" fmla="*/ 1 h 22"/>
                    <a:gd name="T18" fmla="*/ 3 w 35"/>
                    <a:gd name="T19" fmla="*/ 2 h 22"/>
                    <a:gd name="T20" fmla="*/ 6 w 35"/>
                    <a:gd name="T21" fmla="*/ 3 h 22"/>
                    <a:gd name="T22" fmla="*/ 8 w 35"/>
                    <a:gd name="T23" fmla="*/ 4 h 22"/>
                    <a:gd name="T24" fmla="*/ 12 w 35"/>
                    <a:gd name="T25" fmla="*/ 5 h 22"/>
                    <a:gd name="T26" fmla="*/ 14 w 35"/>
                    <a:gd name="T27" fmla="*/ 6 h 22"/>
                    <a:gd name="T28" fmla="*/ 17 w 35"/>
                    <a:gd name="T29" fmla="*/ 8 h 22"/>
                    <a:gd name="T30" fmla="*/ 18 w 35"/>
                    <a:gd name="T31" fmla="*/ 8 h 22"/>
                    <a:gd name="T32" fmla="*/ 22 w 35"/>
                    <a:gd name="T33" fmla="*/ 10 h 22"/>
                    <a:gd name="T34" fmla="*/ 22 w 35"/>
                    <a:gd name="T35" fmla="*/ 10 h 22"/>
                    <a:gd name="T36" fmla="*/ 22 w 35"/>
                    <a:gd name="T37" fmla="*/ 9 h 22"/>
                    <a:gd name="T38" fmla="*/ 22 w 35"/>
                    <a:gd name="T39" fmla="*/ 8 h 22"/>
                    <a:gd name="T40" fmla="*/ 23 w 35"/>
                    <a:gd name="T41" fmla="*/ 8 h 2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5"/>
                    <a:gd name="T64" fmla="*/ 0 h 22"/>
                    <a:gd name="T65" fmla="*/ 35 w 35"/>
                    <a:gd name="T66" fmla="*/ 22 h 2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5" h="22">
                      <a:moveTo>
                        <a:pt x="34" y="17"/>
                      </a:moveTo>
                      <a:lnTo>
                        <a:pt x="31" y="12"/>
                      </a:lnTo>
                      <a:lnTo>
                        <a:pt x="28" y="9"/>
                      </a:lnTo>
                      <a:lnTo>
                        <a:pt x="24" y="5"/>
                      </a:lnTo>
                      <a:lnTo>
                        <a:pt x="20" y="2"/>
                      </a:lnTo>
                      <a:lnTo>
                        <a:pt x="16" y="1"/>
                      </a:lnTo>
                      <a:lnTo>
                        <a:pt x="10" y="0"/>
                      </a:lnTo>
                      <a:lnTo>
                        <a:pt x="5" y="1"/>
                      </a:lnTo>
                      <a:lnTo>
                        <a:pt x="0" y="3"/>
                      </a:lnTo>
                      <a:lnTo>
                        <a:pt x="5" y="5"/>
                      </a:lnTo>
                      <a:lnTo>
                        <a:pt x="9" y="6"/>
                      </a:lnTo>
                      <a:lnTo>
                        <a:pt x="12" y="9"/>
                      </a:lnTo>
                      <a:lnTo>
                        <a:pt x="17" y="11"/>
                      </a:lnTo>
                      <a:lnTo>
                        <a:pt x="20" y="13"/>
                      </a:lnTo>
                      <a:lnTo>
                        <a:pt x="24" y="16"/>
                      </a:lnTo>
                      <a:lnTo>
                        <a:pt x="27" y="18"/>
                      </a:lnTo>
                      <a:lnTo>
                        <a:pt x="31" y="21"/>
                      </a:lnTo>
                      <a:lnTo>
                        <a:pt x="31" y="20"/>
                      </a:lnTo>
                      <a:lnTo>
                        <a:pt x="31" y="19"/>
                      </a:lnTo>
                      <a:lnTo>
                        <a:pt x="31" y="17"/>
                      </a:lnTo>
                      <a:lnTo>
                        <a:pt x="34" y="17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93" name="Freeform 223"/>
                <p:cNvSpPr>
                  <a:spLocks/>
                </p:cNvSpPr>
                <p:nvPr/>
              </p:nvSpPr>
              <p:spPr bwMode="auto">
                <a:xfrm>
                  <a:off x="1750" y="2628"/>
                  <a:ext cx="34" cy="19"/>
                </a:xfrm>
                <a:custGeom>
                  <a:avLst/>
                  <a:gdLst>
                    <a:gd name="T0" fmla="*/ 27 w 41"/>
                    <a:gd name="T1" fmla="*/ 10 h 28"/>
                    <a:gd name="T2" fmla="*/ 26 w 41"/>
                    <a:gd name="T3" fmla="*/ 7 h 28"/>
                    <a:gd name="T4" fmla="*/ 22 w 41"/>
                    <a:gd name="T5" fmla="*/ 5 h 28"/>
                    <a:gd name="T6" fmla="*/ 20 w 41"/>
                    <a:gd name="T7" fmla="*/ 3 h 28"/>
                    <a:gd name="T8" fmla="*/ 17 w 41"/>
                    <a:gd name="T9" fmla="*/ 1 h 28"/>
                    <a:gd name="T10" fmla="*/ 12 w 41"/>
                    <a:gd name="T11" fmla="*/ 1 h 28"/>
                    <a:gd name="T12" fmla="*/ 8 w 41"/>
                    <a:gd name="T13" fmla="*/ 0 h 28"/>
                    <a:gd name="T14" fmla="*/ 4 w 41"/>
                    <a:gd name="T15" fmla="*/ 1 h 28"/>
                    <a:gd name="T16" fmla="*/ 0 w 41"/>
                    <a:gd name="T17" fmla="*/ 2 h 28"/>
                    <a:gd name="T18" fmla="*/ 4 w 41"/>
                    <a:gd name="T19" fmla="*/ 3 h 28"/>
                    <a:gd name="T20" fmla="*/ 7 w 41"/>
                    <a:gd name="T21" fmla="*/ 3 h 28"/>
                    <a:gd name="T22" fmla="*/ 10 w 41"/>
                    <a:gd name="T23" fmla="*/ 5 h 28"/>
                    <a:gd name="T24" fmla="*/ 13 w 41"/>
                    <a:gd name="T25" fmla="*/ 7 h 28"/>
                    <a:gd name="T26" fmla="*/ 17 w 41"/>
                    <a:gd name="T27" fmla="*/ 8 h 28"/>
                    <a:gd name="T28" fmla="*/ 19 w 41"/>
                    <a:gd name="T29" fmla="*/ 10 h 28"/>
                    <a:gd name="T30" fmla="*/ 22 w 41"/>
                    <a:gd name="T31" fmla="*/ 11 h 28"/>
                    <a:gd name="T32" fmla="*/ 26 w 41"/>
                    <a:gd name="T33" fmla="*/ 12 h 28"/>
                    <a:gd name="T34" fmla="*/ 26 w 41"/>
                    <a:gd name="T35" fmla="*/ 12 h 28"/>
                    <a:gd name="T36" fmla="*/ 25 w 41"/>
                    <a:gd name="T37" fmla="*/ 11 h 28"/>
                    <a:gd name="T38" fmla="*/ 26 w 41"/>
                    <a:gd name="T39" fmla="*/ 10 h 28"/>
                    <a:gd name="T40" fmla="*/ 27 w 41"/>
                    <a:gd name="T41" fmla="*/ 10 h 2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1"/>
                    <a:gd name="T64" fmla="*/ 0 h 28"/>
                    <a:gd name="T65" fmla="*/ 41 w 41"/>
                    <a:gd name="T66" fmla="*/ 28 h 2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1" h="28">
                      <a:moveTo>
                        <a:pt x="40" y="22"/>
                      </a:moveTo>
                      <a:lnTo>
                        <a:pt x="37" y="16"/>
                      </a:lnTo>
                      <a:lnTo>
                        <a:pt x="33" y="12"/>
                      </a:lnTo>
                      <a:lnTo>
                        <a:pt x="29" y="7"/>
                      </a:lnTo>
                      <a:lnTo>
                        <a:pt x="24" y="3"/>
                      </a:lnTo>
                      <a:lnTo>
                        <a:pt x="18" y="1"/>
                      </a:lnTo>
                      <a:lnTo>
                        <a:pt x="12" y="0"/>
                      </a:lnTo>
                      <a:lnTo>
                        <a:pt x="6" y="1"/>
                      </a:lnTo>
                      <a:lnTo>
                        <a:pt x="0" y="4"/>
                      </a:lnTo>
                      <a:lnTo>
                        <a:pt x="6" y="6"/>
                      </a:lnTo>
                      <a:lnTo>
                        <a:pt x="10" y="8"/>
                      </a:lnTo>
                      <a:lnTo>
                        <a:pt x="14" y="11"/>
                      </a:lnTo>
                      <a:lnTo>
                        <a:pt x="19" y="14"/>
                      </a:lnTo>
                      <a:lnTo>
                        <a:pt x="24" y="17"/>
                      </a:lnTo>
                      <a:lnTo>
                        <a:pt x="28" y="20"/>
                      </a:lnTo>
                      <a:lnTo>
                        <a:pt x="32" y="23"/>
                      </a:lnTo>
                      <a:lnTo>
                        <a:pt x="37" y="27"/>
                      </a:lnTo>
                      <a:lnTo>
                        <a:pt x="37" y="26"/>
                      </a:lnTo>
                      <a:lnTo>
                        <a:pt x="36" y="24"/>
                      </a:lnTo>
                      <a:lnTo>
                        <a:pt x="37" y="22"/>
                      </a:lnTo>
                      <a:lnTo>
                        <a:pt x="40" y="22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94" name="Freeform 224"/>
                <p:cNvSpPr>
                  <a:spLocks/>
                </p:cNvSpPr>
                <p:nvPr/>
              </p:nvSpPr>
              <p:spPr bwMode="auto">
                <a:xfrm>
                  <a:off x="2750" y="2864"/>
                  <a:ext cx="18" cy="29"/>
                </a:xfrm>
                <a:custGeom>
                  <a:avLst/>
                  <a:gdLst>
                    <a:gd name="T0" fmla="*/ 2 w 21"/>
                    <a:gd name="T1" fmla="*/ 7 h 41"/>
                    <a:gd name="T2" fmla="*/ 1 w 21"/>
                    <a:gd name="T3" fmla="*/ 8 h 41"/>
                    <a:gd name="T4" fmla="*/ 0 w 21"/>
                    <a:gd name="T5" fmla="*/ 11 h 41"/>
                    <a:gd name="T6" fmla="*/ 0 w 21"/>
                    <a:gd name="T7" fmla="*/ 13 h 41"/>
                    <a:gd name="T8" fmla="*/ 1 w 21"/>
                    <a:gd name="T9" fmla="*/ 16 h 41"/>
                    <a:gd name="T10" fmla="*/ 2 w 21"/>
                    <a:gd name="T11" fmla="*/ 18 h 41"/>
                    <a:gd name="T12" fmla="*/ 3 w 21"/>
                    <a:gd name="T13" fmla="*/ 18 h 41"/>
                    <a:gd name="T14" fmla="*/ 6 w 21"/>
                    <a:gd name="T15" fmla="*/ 20 h 41"/>
                    <a:gd name="T16" fmla="*/ 9 w 21"/>
                    <a:gd name="T17" fmla="*/ 20 h 41"/>
                    <a:gd name="T18" fmla="*/ 9 w 21"/>
                    <a:gd name="T19" fmla="*/ 20 h 41"/>
                    <a:gd name="T20" fmla="*/ 11 w 21"/>
                    <a:gd name="T21" fmla="*/ 18 h 41"/>
                    <a:gd name="T22" fmla="*/ 11 w 21"/>
                    <a:gd name="T23" fmla="*/ 18 h 41"/>
                    <a:gd name="T24" fmla="*/ 12 w 21"/>
                    <a:gd name="T25" fmla="*/ 16 h 41"/>
                    <a:gd name="T26" fmla="*/ 13 w 21"/>
                    <a:gd name="T27" fmla="*/ 16 h 41"/>
                    <a:gd name="T28" fmla="*/ 13 w 21"/>
                    <a:gd name="T29" fmla="*/ 14 h 41"/>
                    <a:gd name="T30" fmla="*/ 13 w 21"/>
                    <a:gd name="T31" fmla="*/ 13 h 41"/>
                    <a:gd name="T32" fmla="*/ 13 w 21"/>
                    <a:gd name="T33" fmla="*/ 12 h 41"/>
                    <a:gd name="T34" fmla="*/ 11 w 21"/>
                    <a:gd name="T35" fmla="*/ 11 h 41"/>
                    <a:gd name="T36" fmla="*/ 10 w 21"/>
                    <a:gd name="T37" fmla="*/ 12 h 41"/>
                    <a:gd name="T38" fmla="*/ 9 w 21"/>
                    <a:gd name="T39" fmla="*/ 13 h 41"/>
                    <a:gd name="T40" fmla="*/ 8 w 21"/>
                    <a:gd name="T41" fmla="*/ 13 h 41"/>
                    <a:gd name="T42" fmla="*/ 8 w 21"/>
                    <a:gd name="T43" fmla="*/ 11 h 41"/>
                    <a:gd name="T44" fmla="*/ 8 w 21"/>
                    <a:gd name="T45" fmla="*/ 10 h 41"/>
                    <a:gd name="T46" fmla="*/ 9 w 21"/>
                    <a:gd name="T47" fmla="*/ 8 h 41"/>
                    <a:gd name="T48" fmla="*/ 9 w 21"/>
                    <a:gd name="T49" fmla="*/ 7 h 41"/>
                    <a:gd name="T50" fmla="*/ 10 w 21"/>
                    <a:gd name="T51" fmla="*/ 6 h 41"/>
                    <a:gd name="T52" fmla="*/ 12 w 21"/>
                    <a:gd name="T53" fmla="*/ 4 h 41"/>
                    <a:gd name="T54" fmla="*/ 13 w 21"/>
                    <a:gd name="T55" fmla="*/ 3 h 41"/>
                    <a:gd name="T56" fmla="*/ 15 w 21"/>
                    <a:gd name="T57" fmla="*/ 1 h 41"/>
                    <a:gd name="T58" fmla="*/ 13 w 21"/>
                    <a:gd name="T59" fmla="*/ 1 h 41"/>
                    <a:gd name="T60" fmla="*/ 11 w 21"/>
                    <a:gd name="T61" fmla="*/ 0 h 41"/>
                    <a:gd name="T62" fmla="*/ 9 w 21"/>
                    <a:gd name="T63" fmla="*/ 1 h 41"/>
                    <a:gd name="T64" fmla="*/ 7 w 21"/>
                    <a:gd name="T65" fmla="*/ 1 h 41"/>
                    <a:gd name="T66" fmla="*/ 5 w 21"/>
                    <a:gd name="T67" fmla="*/ 3 h 41"/>
                    <a:gd name="T68" fmla="*/ 3 w 21"/>
                    <a:gd name="T69" fmla="*/ 4 h 41"/>
                    <a:gd name="T70" fmla="*/ 3 w 21"/>
                    <a:gd name="T71" fmla="*/ 5 h 41"/>
                    <a:gd name="T72" fmla="*/ 2 w 21"/>
                    <a:gd name="T73" fmla="*/ 7 h 4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1"/>
                    <a:gd name="T112" fmla="*/ 0 h 41"/>
                    <a:gd name="T113" fmla="*/ 21 w 21"/>
                    <a:gd name="T114" fmla="*/ 41 h 4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1" h="41">
                      <a:moveTo>
                        <a:pt x="2" y="14"/>
                      </a:moveTo>
                      <a:lnTo>
                        <a:pt x="1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31"/>
                      </a:lnTo>
                      <a:lnTo>
                        <a:pt x="2" y="35"/>
                      </a:lnTo>
                      <a:lnTo>
                        <a:pt x="4" y="37"/>
                      </a:lnTo>
                      <a:lnTo>
                        <a:pt x="8" y="40"/>
                      </a:lnTo>
                      <a:lnTo>
                        <a:pt x="12" y="40"/>
                      </a:lnTo>
                      <a:lnTo>
                        <a:pt x="13" y="39"/>
                      </a:lnTo>
                      <a:lnTo>
                        <a:pt x="15" y="37"/>
                      </a:lnTo>
                      <a:lnTo>
                        <a:pt x="15" y="36"/>
                      </a:lnTo>
                      <a:lnTo>
                        <a:pt x="16" y="33"/>
                      </a:lnTo>
                      <a:lnTo>
                        <a:pt x="17" y="31"/>
                      </a:lnTo>
                      <a:lnTo>
                        <a:pt x="17" y="28"/>
                      </a:lnTo>
                      <a:lnTo>
                        <a:pt x="17" y="26"/>
                      </a:lnTo>
                      <a:lnTo>
                        <a:pt x="17" y="24"/>
                      </a:lnTo>
                      <a:lnTo>
                        <a:pt x="15" y="23"/>
                      </a:lnTo>
                      <a:lnTo>
                        <a:pt x="14" y="24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3"/>
                      </a:lnTo>
                      <a:lnTo>
                        <a:pt x="10" y="20"/>
                      </a:lnTo>
                      <a:lnTo>
                        <a:pt x="12" y="17"/>
                      </a:lnTo>
                      <a:lnTo>
                        <a:pt x="12" y="14"/>
                      </a:lnTo>
                      <a:lnTo>
                        <a:pt x="14" y="11"/>
                      </a:lnTo>
                      <a:lnTo>
                        <a:pt x="16" y="9"/>
                      </a:lnTo>
                      <a:lnTo>
                        <a:pt x="18" y="6"/>
                      </a:lnTo>
                      <a:lnTo>
                        <a:pt x="20" y="3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5" y="8"/>
                      </a:lnTo>
                      <a:lnTo>
                        <a:pt x="4" y="10"/>
                      </a:lnTo>
                      <a:lnTo>
                        <a:pt x="2" y="14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95" name="Freeform 225"/>
                <p:cNvSpPr>
                  <a:spLocks/>
                </p:cNvSpPr>
                <p:nvPr/>
              </p:nvSpPr>
              <p:spPr bwMode="auto">
                <a:xfrm>
                  <a:off x="2750" y="2864"/>
                  <a:ext cx="22" cy="33"/>
                </a:xfrm>
                <a:custGeom>
                  <a:avLst/>
                  <a:gdLst>
                    <a:gd name="T0" fmla="*/ 2 w 27"/>
                    <a:gd name="T1" fmla="*/ 8 h 47"/>
                    <a:gd name="T2" fmla="*/ 1 w 27"/>
                    <a:gd name="T3" fmla="*/ 10 h 47"/>
                    <a:gd name="T4" fmla="*/ 0 w 27"/>
                    <a:gd name="T5" fmla="*/ 13 h 47"/>
                    <a:gd name="T6" fmla="*/ 0 w 27"/>
                    <a:gd name="T7" fmla="*/ 15 h 47"/>
                    <a:gd name="T8" fmla="*/ 1 w 27"/>
                    <a:gd name="T9" fmla="*/ 18 h 47"/>
                    <a:gd name="T10" fmla="*/ 2 w 27"/>
                    <a:gd name="T11" fmla="*/ 20 h 47"/>
                    <a:gd name="T12" fmla="*/ 3 w 27"/>
                    <a:gd name="T13" fmla="*/ 21 h 47"/>
                    <a:gd name="T14" fmla="*/ 7 w 27"/>
                    <a:gd name="T15" fmla="*/ 22 h 47"/>
                    <a:gd name="T16" fmla="*/ 10 w 27"/>
                    <a:gd name="T17" fmla="*/ 22 h 47"/>
                    <a:gd name="T18" fmla="*/ 11 w 27"/>
                    <a:gd name="T19" fmla="*/ 22 h 47"/>
                    <a:gd name="T20" fmla="*/ 12 w 27"/>
                    <a:gd name="T21" fmla="*/ 21 h 47"/>
                    <a:gd name="T22" fmla="*/ 13 w 27"/>
                    <a:gd name="T23" fmla="*/ 20 h 47"/>
                    <a:gd name="T24" fmla="*/ 14 w 27"/>
                    <a:gd name="T25" fmla="*/ 19 h 47"/>
                    <a:gd name="T26" fmla="*/ 15 w 27"/>
                    <a:gd name="T27" fmla="*/ 18 h 47"/>
                    <a:gd name="T28" fmla="*/ 15 w 27"/>
                    <a:gd name="T29" fmla="*/ 15 h 47"/>
                    <a:gd name="T30" fmla="*/ 15 w 27"/>
                    <a:gd name="T31" fmla="*/ 15 h 47"/>
                    <a:gd name="T32" fmla="*/ 15 w 27"/>
                    <a:gd name="T33" fmla="*/ 13 h 47"/>
                    <a:gd name="T34" fmla="*/ 13 w 27"/>
                    <a:gd name="T35" fmla="*/ 13 h 47"/>
                    <a:gd name="T36" fmla="*/ 12 w 27"/>
                    <a:gd name="T37" fmla="*/ 13 h 47"/>
                    <a:gd name="T38" fmla="*/ 10 w 27"/>
                    <a:gd name="T39" fmla="*/ 14 h 47"/>
                    <a:gd name="T40" fmla="*/ 9 w 27"/>
                    <a:gd name="T41" fmla="*/ 14 h 47"/>
                    <a:gd name="T42" fmla="*/ 9 w 27"/>
                    <a:gd name="T43" fmla="*/ 13 h 47"/>
                    <a:gd name="T44" fmla="*/ 9 w 27"/>
                    <a:gd name="T45" fmla="*/ 11 h 47"/>
                    <a:gd name="T46" fmla="*/ 10 w 27"/>
                    <a:gd name="T47" fmla="*/ 10 h 47"/>
                    <a:gd name="T48" fmla="*/ 11 w 27"/>
                    <a:gd name="T49" fmla="*/ 8 h 47"/>
                    <a:gd name="T50" fmla="*/ 12 w 27"/>
                    <a:gd name="T51" fmla="*/ 6 h 47"/>
                    <a:gd name="T52" fmla="*/ 14 w 27"/>
                    <a:gd name="T53" fmla="*/ 5 h 47"/>
                    <a:gd name="T54" fmla="*/ 15 w 27"/>
                    <a:gd name="T55" fmla="*/ 4 h 47"/>
                    <a:gd name="T56" fmla="*/ 17 w 27"/>
                    <a:gd name="T57" fmla="*/ 2 h 47"/>
                    <a:gd name="T58" fmla="*/ 15 w 27"/>
                    <a:gd name="T59" fmla="*/ 1 h 47"/>
                    <a:gd name="T60" fmla="*/ 12 w 27"/>
                    <a:gd name="T61" fmla="*/ 0 h 47"/>
                    <a:gd name="T62" fmla="*/ 10 w 27"/>
                    <a:gd name="T63" fmla="*/ 1 h 47"/>
                    <a:gd name="T64" fmla="*/ 8 w 27"/>
                    <a:gd name="T65" fmla="*/ 1 h 47"/>
                    <a:gd name="T66" fmla="*/ 6 w 27"/>
                    <a:gd name="T67" fmla="*/ 3 h 47"/>
                    <a:gd name="T68" fmla="*/ 5 w 27"/>
                    <a:gd name="T69" fmla="*/ 4 h 47"/>
                    <a:gd name="T70" fmla="*/ 3 w 27"/>
                    <a:gd name="T71" fmla="*/ 6 h 47"/>
                    <a:gd name="T72" fmla="*/ 2 w 27"/>
                    <a:gd name="T73" fmla="*/ 8 h 4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7"/>
                    <a:gd name="T112" fmla="*/ 0 h 47"/>
                    <a:gd name="T113" fmla="*/ 27 w 27"/>
                    <a:gd name="T114" fmla="*/ 47 h 4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7" h="47">
                      <a:moveTo>
                        <a:pt x="3" y="16"/>
                      </a:moveTo>
                      <a:lnTo>
                        <a:pt x="1" y="20"/>
                      </a:lnTo>
                      <a:lnTo>
                        <a:pt x="0" y="25"/>
                      </a:lnTo>
                      <a:lnTo>
                        <a:pt x="0" y="30"/>
                      </a:lnTo>
                      <a:lnTo>
                        <a:pt x="1" y="36"/>
                      </a:lnTo>
                      <a:lnTo>
                        <a:pt x="3" y="40"/>
                      </a:lnTo>
                      <a:lnTo>
                        <a:pt x="5" y="43"/>
                      </a:lnTo>
                      <a:lnTo>
                        <a:pt x="10" y="46"/>
                      </a:lnTo>
                      <a:lnTo>
                        <a:pt x="15" y="46"/>
                      </a:lnTo>
                      <a:lnTo>
                        <a:pt x="17" y="45"/>
                      </a:lnTo>
                      <a:lnTo>
                        <a:pt x="19" y="43"/>
                      </a:lnTo>
                      <a:lnTo>
                        <a:pt x="20" y="41"/>
                      </a:lnTo>
                      <a:lnTo>
                        <a:pt x="21" y="38"/>
                      </a:lnTo>
                      <a:lnTo>
                        <a:pt x="22" y="36"/>
                      </a:lnTo>
                      <a:lnTo>
                        <a:pt x="22" y="32"/>
                      </a:lnTo>
                      <a:lnTo>
                        <a:pt x="22" y="30"/>
                      </a:lnTo>
                      <a:lnTo>
                        <a:pt x="22" y="27"/>
                      </a:lnTo>
                      <a:lnTo>
                        <a:pt x="20" y="26"/>
                      </a:lnTo>
                      <a:lnTo>
                        <a:pt x="18" y="27"/>
                      </a:lnTo>
                      <a:lnTo>
                        <a:pt x="15" y="29"/>
                      </a:lnTo>
                      <a:lnTo>
                        <a:pt x="13" y="29"/>
                      </a:lnTo>
                      <a:lnTo>
                        <a:pt x="13" y="26"/>
                      </a:lnTo>
                      <a:lnTo>
                        <a:pt x="13" y="23"/>
                      </a:lnTo>
                      <a:lnTo>
                        <a:pt x="15" y="20"/>
                      </a:lnTo>
                      <a:lnTo>
                        <a:pt x="16" y="16"/>
                      </a:lnTo>
                      <a:lnTo>
                        <a:pt x="18" y="13"/>
                      </a:lnTo>
                      <a:lnTo>
                        <a:pt x="21" y="10"/>
                      </a:lnTo>
                      <a:lnTo>
                        <a:pt x="23" y="7"/>
                      </a:lnTo>
                      <a:lnTo>
                        <a:pt x="26" y="4"/>
                      </a:lnTo>
                      <a:lnTo>
                        <a:pt x="22" y="1"/>
                      </a:lnTo>
                      <a:lnTo>
                        <a:pt x="19" y="0"/>
                      </a:lnTo>
                      <a:lnTo>
                        <a:pt x="15" y="1"/>
                      </a:lnTo>
                      <a:lnTo>
                        <a:pt x="12" y="3"/>
                      </a:lnTo>
                      <a:lnTo>
                        <a:pt x="9" y="6"/>
                      </a:lnTo>
                      <a:lnTo>
                        <a:pt x="7" y="9"/>
                      </a:lnTo>
                      <a:lnTo>
                        <a:pt x="5" y="12"/>
                      </a:lnTo>
                      <a:lnTo>
                        <a:pt x="3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96" name="Freeform 226"/>
                <p:cNvSpPr>
                  <a:spLocks/>
                </p:cNvSpPr>
                <p:nvPr/>
              </p:nvSpPr>
              <p:spPr bwMode="auto">
                <a:xfrm>
                  <a:off x="2732" y="2873"/>
                  <a:ext cx="13" cy="21"/>
                </a:xfrm>
                <a:custGeom>
                  <a:avLst/>
                  <a:gdLst>
                    <a:gd name="T0" fmla="*/ 2 w 16"/>
                    <a:gd name="T1" fmla="*/ 0 h 29"/>
                    <a:gd name="T2" fmla="*/ 1 w 16"/>
                    <a:gd name="T3" fmla="*/ 3 h 29"/>
                    <a:gd name="T4" fmla="*/ 0 w 16"/>
                    <a:gd name="T5" fmla="*/ 5 h 29"/>
                    <a:gd name="T6" fmla="*/ 1 w 16"/>
                    <a:gd name="T7" fmla="*/ 7 h 29"/>
                    <a:gd name="T8" fmla="*/ 2 w 16"/>
                    <a:gd name="T9" fmla="*/ 9 h 29"/>
                    <a:gd name="T10" fmla="*/ 3 w 16"/>
                    <a:gd name="T11" fmla="*/ 10 h 29"/>
                    <a:gd name="T12" fmla="*/ 5 w 16"/>
                    <a:gd name="T13" fmla="*/ 12 h 29"/>
                    <a:gd name="T14" fmla="*/ 7 w 16"/>
                    <a:gd name="T15" fmla="*/ 13 h 29"/>
                    <a:gd name="T16" fmla="*/ 9 w 16"/>
                    <a:gd name="T17" fmla="*/ 14 h 29"/>
                    <a:gd name="T18" fmla="*/ 9 w 16"/>
                    <a:gd name="T19" fmla="*/ 14 h 29"/>
                    <a:gd name="T20" fmla="*/ 9 w 16"/>
                    <a:gd name="T21" fmla="*/ 12 h 29"/>
                    <a:gd name="T22" fmla="*/ 10 w 16"/>
                    <a:gd name="T23" fmla="*/ 11 h 29"/>
                    <a:gd name="T24" fmla="*/ 10 w 16"/>
                    <a:gd name="T25" fmla="*/ 9 h 29"/>
                    <a:gd name="T26" fmla="*/ 10 w 16"/>
                    <a:gd name="T27" fmla="*/ 8 h 29"/>
                    <a:gd name="T28" fmla="*/ 10 w 16"/>
                    <a:gd name="T29" fmla="*/ 7 h 29"/>
                    <a:gd name="T30" fmla="*/ 10 w 16"/>
                    <a:gd name="T31" fmla="*/ 5 h 29"/>
                    <a:gd name="T32" fmla="*/ 10 w 16"/>
                    <a:gd name="T33" fmla="*/ 4 h 29"/>
                    <a:gd name="T34" fmla="*/ 9 w 16"/>
                    <a:gd name="T35" fmla="*/ 3 h 29"/>
                    <a:gd name="T36" fmla="*/ 8 w 16"/>
                    <a:gd name="T37" fmla="*/ 2 h 29"/>
                    <a:gd name="T38" fmla="*/ 7 w 16"/>
                    <a:gd name="T39" fmla="*/ 1 h 29"/>
                    <a:gd name="T40" fmla="*/ 6 w 16"/>
                    <a:gd name="T41" fmla="*/ 1 h 29"/>
                    <a:gd name="T42" fmla="*/ 5 w 16"/>
                    <a:gd name="T43" fmla="*/ 1 h 29"/>
                    <a:gd name="T44" fmla="*/ 3 w 16"/>
                    <a:gd name="T45" fmla="*/ 1 h 29"/>
                    <a:gd name="T46" fmla="*/ 2 w 16"/>
                    <a:gd name="T47" fmla="*/ 1 h 29"/>
                    <a:gd name="T48" fmla="*/ 2 w 16"/>
                    <a:gd name="T49" fmla="*/ 0 h 2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6"/>
                    <a:gd name="T76" fmla="*/ 0 h 29"/>
                    <a:gd name="T77" fmla="*/ 16 w 16"/>
                    <a:gd name="T78" fmla="*/ 29 h 2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6" h="29">
                      <a:moveTo>
                        <a:pt x="2" y="0"/>
                      </a:moveTo>
                      <a:lnTo>
                        <a:pt x="1" y="5"/>
                      </a:lnTo>
                      <a:lnTo>
                        <a:pt x="0" y="9"/>
                      </a:lnTo>
                      <a:lnTo>
                        <a:pt x="1" y="13"/>
                      </a:lnTo>
                      <a:lnTo>
                        <a:pt x="2" y="16"/>
                      </a:lnTo>
                      <a:lnTo>
                        <a:pt x="5" y="19"/>
                      </a:lnTo>
                      <a:lnTo>
                        <a:pt x="7" y="22"/>
                      </a:lnTo>
                      <a:lnTo>
                        <a:pt x="10" y="25"/>
                      </a:lnTo>
                      <a:lnTo>
                        <a:pt x="13" y="28"/>
                      </a:lnTo>
                      <a:lnTo>
                        <a:pt x="14" y="26"/>
                      </a:lnTo>
                      <a:lnTo>
                        <a:pt x="14" y="23"/>
                      </a:lnTo>
                      <a:lnTo>
                        <a:pt x="15" y="21"/>
                      </a:lnTo>
                      <a:lnTo>
                        <a:pt x="15" y="18"/>
                      </a:lnTo>
                      <a:lnTo>
                        <a:pt x="15" y="15"/>
                      </a:lnTo>
                      <a:lnTo>
                        <a:pt x="15" y="13"/>
                      </a:lnTo>
                      <a:lnTo>
                        <a:pt x="15" y="10"/>
                      </a:lnTo>
                      <a:lnTo>
                        <a:pt x="15" y="7"/>
                      </a:lnTo>
                      <a:lnTo>
                        <a:pt x="14" y="5"/>
                      </a:lnTo>
                      <a:lnTo>
                        <a:pt x="12" y="4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7" y="3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97" name="Freeform 227"/>
                <p:cNvSpPr>
                  <a:spLocks/>
                </p:cNvSpPr>
                <p:nvPr/>
              </p:nvSpPr>
              <p:spPr bwMode="auto">
                <a:xfrm>
                  <a:off x="2732" y="2873"/>
                  <a:ext cx="19" cy="24"/>
                </a:xfrm>
                <a:custGeom>
                  <a:avLst/>
                  <a:gdLst>
                    <a:gd name="T0" fmla="*/ 2 w 23"/>
                    <a:gd name="T1" fmla="*/ 0 h 35"/>
                    <a:gd name="T2" fmla="*/ 1 w 23"/>
                    <a:gd name="T3" fmla="*/ 3 h 35"/>
                    <a:gd name="T4" fmla="*/ 0 w 23"/>
                    <a:gd name="T5" fmla="*/ 5 h 35"/>
                    <a:gd name="T6" fmla="*/ 1 w 23"/>
                    <a:gd name="T7" fmla="*/ 8 h 35"/>
                    <a:gd name="T8" fmla="*/ 2 w 23"/>
                    <a:gd name="T9" fmla="*/ 9 h 35"/>
                    <a:gd name="T10" fmla="*/ 5 w 23"/>
                    <a:gd name="T11" fmla="*/ 11 h 35"/>
                    <a:gd name="T12" fmla="*/ 7 w 23"/>
                    <a:gd name="T13" fmla="*/ 13 h 35"/>
                    <a:gd name="T14" fmla="*/ 10 w 23"/>
                    <a:gd name="T15" fmla="*/ 14 h 35"/>
                    <a:gd name="T16" fmla="*/ 13 w 23"/>
                    <a:gd name="T17" fmla="*/ 16 h 35"/>
                    <a:gd name="T18" fmla="*/ 14 w 23"/>
                    <a:gd name="T19" fmla="*/ 14 h 35"/>
                    <a:gd name="T20" fmla="*/ 14 w 23"/>
                    <a:gd name="T21" fmla="*/ 13 h 35"/>
                    <a:gd name="T22" fmla="*/ 15 w 23"/>
                    <a:gd name="T23" fmla="*/ 12 h 35"/>
                    <a:gd name="T24" fmla="*/ 15 w 23"/>
                    <a:gd name="T25" fmla="*/ 10 h 35"/>
                    <a:gd name="T26" fmla="*/ 15 w 23"/>
                    <a:gd name="T27" fmla="*/ 8 h 35"/>
                    <a:gd name="T28" fmla="*/ 15 w 23"/>
                    <a:gd name="T29" fmla="*/ 8 h 35"/>
                    <a:gd name="T30" fmla="*/ 15 w 23"/>
                    <a:gd name="T31" fmla="*/ 6 h 35"/>
                    <a:gd name="T32" fmla="*/ 15 w 23"/>
                    <a:gd name="T33" fmla="*/ 4 h 35"/>
                    <a:gd name="T34" fmla="*/ 14 w 23"/>
                    <a:gd name="T35" fmla="*/ 3 h 35"/>
                    <a:gd name="T36" fmla="*/ 12 w 23"/>
                    <a:gd name="T37" fmla="*/ 2 h 35"/>
                    <a:gd name="T38" fmla="*/ 11 w 23"/>
                    <a:gd name="T39" fmla="*/ 2 h 35"/>
                    <a:gd name="T40" fmla="*/ 10 w 23"/>
                    <a:gd name="T41" fmla="*/ 2 h 35"/>
                    <a:gd name="T42" fmla="*/ 7 w 23"/>
                    <a:gd name="T43" fmla="*/ 2 h 35"/>
                    <a:gd name="T44" fmla="*/ 5 w 23"/>
                    <a:gd name="T45" fmla="*/ 1 h 35"/>
                    <a:gd name="T46" fmla="*/ 3 w 23"/>
                    <a:gd name="T47" fmla="*/ 1 h 35"/>
                    <a:gd name="T48" fmla="*/ 2 w 23"/>
                    <a:gd name="T49" fmla="*/ 0 h 3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3"/>
                    <a:gd name="T76" fmla="*/ 0 h 35"/>
                    <a:gd name="T77" fmla="*/ 23 w 23"/>
                    <a:gd name="T78" fmla="*/ 35 h 3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3" h="35">
                      <a:moveTo>
                        <a:pt x="3" y="0"/>
                      </a:moveTo>
                      <a:lnTo>
                        <a:pt x="1" y="6"/>
                      </a:lnTo>
                      <a:lnTo>
                        <a:pt x="0" y="11"/>
                      </a:lnTo>
                      <a:lnTo>
                        <a:pt x="1" y="16"/>
                      </a:lnTo>
                      <a:lnTo>
                        <a:pt x="3" y="19"/>
                      </a:lnTo>
                      <a:lnTo>
                        <a:pt x="7" y="23"/>
                      </a:lnTo>
                      <a:lnTo>
                        <a:pt x="10" y="27"/>
                      </a:lnTo>
                      <a:lnTo>
                        <a:pt x="15" y="30"/>
                      </a:lnTo>
                      <a:lnTo>
                        <a:pt x="19" y="34"/>
                      </a:lnTo>
                      <a:lnTo>
                        <a:pt x="20" y="31"/>
                      </a:lnTo>
                      <a:lnTo>
                        <a:pt x="21" y="28"/>
                      </a:lnTo>
                      <a:lnTo>
                        <a:pt x="22" y="25"/>
                      </a:lnTo>
                      <a:lnTo>
                        <a:pt x="22" y="21"/>
                      </a:lnTo>
                      <a:lnTo>
                        <a:pt x="22" y="18"/>
                      </a:lnTo>
                      <a:lnTo>
                        <a:pt x="22" y="16"/>
                      </a:lnTo>
                      <a:lnTo>
                        <a:pt x="22" y="13"/>
                      </a:lnTo>
                      <a:lnTo>
                        <a:pt x="22" y="9"/>
                      </a:lnTo>
                      <a:lnTo>
                        <a:pt x="21" y="6"/>
                      </a:lnTo>
                      <a:lnTo>
                        <a:pt x="18" y="5"/>
                      </a:lnTo>
                      <a:lnTo>
                        <a:pt x="16" y="4"/>
                      </a:lnTo>
                      <a:lnTo>
                        <a:pt x="14" y="4"/>
                      </a:lnTo>
                      <a:lnTo>
                        <a:pt x="10" y="4"/>
                      </a:lnTo>
                      <a:lnTo>
                        <a:pt x="7" y="3"/>
                      </a:lnTo>
                      <a:lnTo>
                        <a:pt x="5" y="2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98" name="Freeform 228"/>
                <p:cNvSpPr>
                  <a:spLocks/>
                </p:cNvSpPr>
                <p:nvPr/>
              </p:nvSpPr>
              <p:spPr bwMode="auto">
                <a:xfrm>
                  <a:off x="2720" y="2881"/>
                  <a:ext cx="11" cy="14"/>
                </a:xfrm>
                <a:custGeom>
                  <a:avLst/>
                  <a:gdLst>
                    <a:gd name="T0" fmla="*/ 1 w 13"/>
                    <a:gd name="T1" fmla="*/ 4 h 20"/>
                    <a:gd name="T2" fmla="*/ 0 w 13"/>
                    <a:gd name="T3" fmla="*/ 7 h 20"/>
                    <a:gd name="T4" fmla="*/ 2 w 13"/>
                    <a:gd name="T5" fmla="*/ 8 h 20"/>
                    <a:gd name="T6" fmla="*/ 4 w 13"/>
                    <a:gd name="T7" fmla="*/ 9 h 20"/>
                    <a:gd name="T8" fmla="*/ 7 w 13"/>
                    <a:gd name="T9" fmla="*/ 9 h 20"/>
                    <a:gd name="T10" fmla="*/ 8 w 13"/>
                    <a:gd name="T11" fmla="*/ 9 h 20"/>
                    <a:gd name="T12" fmla="*/ 8 w 13"/>
                    <a:gd name="T13" fmla="*/ 8 h 20"/>
                    <a:gd name="T14" fmla="*/ 8 w 13"/>
                    <a:gd name="T15" fmla="*/ 6 h 20"/>
                    <a:gd name="T16" fmla="*/ 8 w 13"/>
                    <a:gd name="T17" fmla="*/ 5 h 20"/>
                    <a:gd name="T18" fmla="*/ 7 w 13"/>
                    <a:gd name="T19" fmla="*/ 4 h 20"/>
                    <a:gd name="T20" fmla="*/ 6 w 13"/>
                    <a:gd name="T21" fmla="*/ 2 h 20"/>
                    <a:gd name="T22" fmla="*/ 4 w 13"/>
                    <a:gd name="T23" fmla="*/ 1 h 20"/>
                    <a:gd name="T24" fmla="*/ 3 w 13"/>
                    <a:gd name="T25" fmla="*/ 0 h 20"/>
                    <a:gd name="T26" fmla="*/ 2 w 13"/>
                    <a:gd name="T27" fmla="*/ 1 h 20"/>
                    <a:gd name="T28" fmla="*/ 2 w 13"/>
                    <a:gd name="T29" fmla="*/ 2 h 20"/>
                    <a:gd name="T30" fmla="*/ 1 w 13"/>
                    <a:gd name="T31" fmla="*/ 4 h 20"/>
                    <a:gd name="T32" fmla="*/ 1 w 13"/>
                    <a:gd name="T33" fmla="*/ 4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20"/>
                    <a:gd name="T53" fmla="*/ 13 w 13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20">
                      <a:moveTo>
                        <a:pt x="1" y="9"/>
                      </a:moveTo>
                      <a:lnTo>
                        <a:pt x="0" y="14"/>
                      </a:lnTo>
                      <a:lnTo>
                        <a:pt x="2" y="17"/>
                      </a:lnTo>
                      <a:lnTo>
                        <a:pt x="6" y="19"/>
                      </a:lnTo>
                      <a:lnTo>
                        <a:pt x="9" y="19"/>
                      </a:lnTo>
                      <a:lnTo>
                        <a:pt x="11" y="18"/>
                      </a:lnTo>
                      <a:lnTo>
                        <a:pt x="12" y="16"/>
                      </a:lnTo>
                      <a:lnTo>
                        <a:pt x="12" y="13"/>
                      </a:lnTo>
                      <a:lnTo>
                        <a:pt x="11" y="10"/>
                      </a:lnTo>
                      <a:lnTo>
                        <a:pt x="10" y="7"/>
                      </a:lnTo>
                      <a:lnTo>
                        <a:pt x="8" y="4"/>
                      </a:lnTo>
                      <a:lnTo>
                        <a:pt x="6" y="1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1" y="7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99" name="Freeform 229"/>
                <p:cNvSpPr>
                  <a:spLocks/>
                </p:cNvSpPr>
                <p:nvPr/>
              </p:nvSpPr>
              <p:spPr bwMode="auto">
                <a:xfrm>
                  <a:off x="2780" y="2748"/>
                  <a:ext cx="16" cy="7"/>
                </a:xfrm>
                <a:custGeom>
                  <a:avLst/>
                  <a:gdLst>
                    <a:gd name="T0" fmla="*/ 1 w 21"/>
                    <a:gd name="T1" fmla="*/ 4 h 10"/>
                    <a:gd name="T2" fmla="*/ 2 w 21"/>
                    <a:gd name="T3" fmla="*/ 4 h 10"/>
                    <a:gd name="T4" fmla="*/ 3 w 21"/>
                    <a:gd name="T5" fmla="*/ 4 h 10"/>
                    <a:gd name="T6" fmla="*/ 4 w 21"/>
                    <a:gd name="T7" fmla="*/ 4 h 10"/>
                    <a:gd name="T8" fmla="*/ 5 w 21"/>
                    <a:gd name="T9" fmla="*/ 4 h 10"/>
                    <a:gd name="T10" fmla="*/ 7 w 21"/>
                    <a:gd name="T11" fmla="*/ 4 h 10"/>
                    <a:gd name="T12" fmla="*/ 8 w 21"/>
                    <a:gd name="T13" fmla="*/ 4 h 10"/>
                    <a:gd name="T14" fmla="*/ 11 w 21"/>
                    <a:gd name="T15" fmla="*/ 4 h 10"/>
                    <a:gd name="T16" fmla="*/ 11 w 21"/>
                    <a:gd name="T17" fmla="*/ 3 h 10"/>
                    <a:gd name="T18" fmla="*/ 11 w 21"/>
                    <a:gd name="T19" fmla="*/ 3 h 10"/>
                    <a:gd name="T20" fmla="*/ 11 w 21"/>
                    <a:gd name="T21" fmla="*/ 2 h 10"/>
                    <a:gd name="T22" fmla="*/ 11 w 21"/>
                    <a:gd name="T23" fmla="*/ 1 h 10"/>
                    <a:gd name="T24" fmla="*/ 8 w 21"/>
                    <a:gd name="T25" fmla="*/ 1 h 10"/>
                    <a:gd name="T26" fmla="*/ 8 w 21"/>
                    <a:gd name="T27" fmla="*/ 1 h 10"/>
                    <a:gd name="T28" fmla="*/ 7 w 21"/>
                    <a:gd name="T29" fmla="*/ 1 h 10"/>
                    <a:gd name="T30" fmla="*/ 6 w 21"/>
                    <a:gd name="T31" fmla="*/ 0 h 10"/>
                    <a:gd name="T32" fmla="*/ 5 w 21"/>
                    <a:gd name="T33" fmla="*/ 0 h 10"/>
                    <a:gd name="T34" fmla="*/ 4 w 21"/>
                    <a:gd name="T35" fmla="*/ 1 h 10"/>
                    <a:gd name="T36" fmla="*/ 2 w 21"/>
                    <a:gd name="T37" fmla="*/ 1 h 10"/>
                    <a:gd name="T38" fmla="*/ 2 w 21"/>
                    <a:gd name="T39" fmla="*/ 1 h 10"/>
                    <a:gd name="T40" fmla="*/ 1 w 21"/>
                    <a:gd name="T41" fmla="*/ 2 h 10"/>
                    <a:gd name="T42" fmla="*/ 0 w 21"/>
                    <a:gd name="T43" fmla="*/ 3 h 10"/>
                    <a:gd name="T44" fmla="*/ 0 w 21"/>
                    <a:gd name="T45" fmla="*/ 3 h 10"/>
                    <a:gd name="T46" fmla="*/ 1 w 21"/>
                    <a:gd name="T47" fmla="*/ 4 h 1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1"/>
                    <a:gd name="T73" fmla="*/ 0 h 10"/>
                    <a:gd name="T74" fmla="*/ 21 w 21"/>
                    <a:gd name="T75" fmla="*/ 10 h 1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1" h="10">
                      <a:moveTo>
                        <a:pt x="1" y="7"/>
                      </a:moveTo>
                      <a:lnTo>
                        <a:pt x="2" y="8"/>
                      </a:lnTo>
                      <a:lnTo>
                        <a:pt x="5" y="9"/>
                      </a:lnTo>
                      <a:lnTo>
                        <a:pt x="7" y="9"/>
                      </a:lnTo>
                      <a:lnTo>
                        <a:pt x="9" y="9"/>
                      </a:lnTo>
                      <a:lnTo>
                        <a:pt x="12" y="9"/>
                      </a:lnTo>
                      <a:lnTo>
                        <a:pt x="15" y="8"/>
                      </a:lnTo>
                      <a:lnTo>
                        <a:pt x="18" y="7"/>
                      </a:lnTo>
                      <a:lnTo>
                        <a:pt x="19" y="6"/>
                      </a:lnTo>
                      <a:lnTo>
                        <a:pt x="20" y="5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00" name="Freeform 230"/>
                <p:cNvSpPr>
                  <a:spLocks/>
                </p:cNvSpPr>
                <p:nvPr/>
              </p:nvSpPr>
              <p:spPr bwMode="auto">
                <a:xfrm>
                  <a:off x="2780" y="2748"/>
                  <a:ext cx="22" cy="12"/>
                </a:xfrm>
                <a:custGeom>
                  <a:avLst/>
                  <a:gdLst>
                    <a:gd name="T0" fmla="*/ 1 w 27"/>
                    <a:gd name="T1" fmla="*/ 7 h 16"/>
                    <a:gd name="T2" fmla="*/ 2 w 27"/>
                    <a:gd name="T3" fmla="*/ 7 h 16"/>
                    <a:gd name="T4" fmla="*/ 4 w 27"/>
                    <a:gd name="T5" fmla="*/ 8 h 16"/>
                    <a:gd name="T6" fmla="*/ 6 w 27"/>
                    <a:gd name="T7" fmla="*/ 8 h 16"/>
                    <a:gd name="T8" fmla="*/ 8 w 27"/>
                    <a:gd name="T9" fmla="*/ 8 h 16"/>
                    <a:gd name="T10" fmla="*/ 11 w 27"/>
                    <a:gd name="T11" fmla="*/ 8 h 16"/>
                    <a:gd name="T12" fmla="*/ 13 w 27"/>
                    <a:gd name="T13" fmla="*/ 7 h 16"/>
                    <a:gd name="T14" fmla="*/ 15 w 27"/>
                    <a:gd name="T15" fmla="*/ 7 h 16"/>
                    <a:gd name="T16" fmla="*/ 16 w 27"/>
                    <a:gd name="T17" fmla="*/ 5 h 16"/>
                    <a:gd name="T18" fmla="*/ 17 w 27"/>
                    <a:gd name="T19" fmla="*/ 4 h 16"/>
                    <a:gd name="T20" fmla="*/ 17 w 27"/>
                    <a:gd name="T21" fmla="*/ 3 h 16"/>
                    <a:gd name="T22" fmla="*/ 16 w 27"/>
                    <a:gd name="T23" fmla="*/ 2 h 16"/>
                    <a:gd name="T24" fmla="*/ 15 w 27"/>
                    <a:gd name="T25" fmla="*/ 2 h 16"/>
                    <a:gd name="T26" fmla="*/ 13 w 27"/>
                    <a:gd name="T27" fmla="*/ 2 h 16"/>
                    <a:gd name="T28" fmla="*/ 12 w 27"/>
                    <a:gd name="T29" fmla="*/ 1 h 16"/>
                    <a:gd name="T30" fmla="*/ 11 w 27"/>
                    <a:gd name="T31" fmla="*/ 1 h 16"/>
                    <a:gd name="T32" fmla="*/ 9 w 27"/>
                    <a:gd name="T33" fmla="*/ 0 h 16"/>
                    <a:gd name="T34" fmla="*/ 7 w 27"/>
                    <a:gd name="T35" fmla="*/ 0 h 16"/>
                    <a:gd name="T36" fmla="*/ 6 w 27"/>
                    <a:gd name="T37" fmla="*/ 1 h 16"/>
                    <a:gd name="T38" fmla="*/ 3 w 27"/>
                    <a:gd name="T39" fmla="*/ 2 h 16"/>
                    <a:gd name="T40" fmla="*/ 2 w 27"/>
                    <a:gd name="T41" fmla="*/ 2 h 16"/>
                    <a:gd name="T42" fmla="*/ 1 w 27"/>
                    <a:gd name="T43" fmla="*/ 3 h 16"/>
                    <a:gd name="T44" fmla="*/ 0 w 27"/>
                    <a:gd name="T45" fmla="*/ 4 h 16"/>
                    <a:gd name="T46" fmla="*/ 0 w 27"/>
                    <a:gd name="T47" fmla="*/ 5 h 16"/>
                    <a:gd name="T48" fmla="*/ 1 w 27"/>
                    <a:gd name="T49" fmla="*/ 7 h 1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7"/>
                    <a:gd name="T76" fmla="*/ 0 h 16"/>
                    <a:gd name="T77" fmla="*/ 27 w 27"/>
                    <a:gd name="T78" fmla="*/ 16 h 1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7" h="16">
                      <a:moveTo>
                        <a:pt x="1" y="12"/>
                      </a:moveTo>
                      <a:lnTo>
                        <a:pt x="3" y="14"/>
                      </a:lnTo>
                      <a:lnTo>
                        <a:pt x="6" y="15"/>
                      </a:lnTo>
                      <a:lnTo>
                        <a:pt x="9" y="15"/>
                      </a:lnTo>
                      <a:lnTo>
                        <a:pt x="12" y="15"/>
                      </a:lnTo>
                      <a:lnTo>
                        <a:pt x="16" y="15"/>
                      </a:lnTo>
                      <a:lnTo>
                        <a:pt x="20" y="14"/>
                      </a:lnTo>
                      <a:lnTo>
                        <a:pt x="23" y="12"/>
                      </a:lnTo>
                      <a:lnTo>
                        <a:pt x="25" y="10"/>
                      </a:lnTo>
                      <a:lnTo>
                        <a:pt x="26" y="8"/>
                      </a:lnTo>
                      <a:lnTo>
                        <a:pt x="26" y="6"/>
                      </a:lnTo>
                      <a:lnTo>
                        <a:pt x="24" y="4"/>
                      </a:lnTo>
                      <a:lnTo>
                        <a:pt x="23" y="3"/>
                      </a:lnTo>
                      <a:lnTo>
                        <a:pt x="20" y="2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8" y="1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01" name="Freeform 231"/>
                <p:cNvSpPr>
                  <a:spLocks/>
                </p:cNvSpPr>
                <p:nvPr/>
              </p:nvSpPr>
              <p:spPr bwMode="auto">
                <a:xfrm>
                  <a:off x="2764" y="2764"/>
                  <a:ext cx="14" cy="13"/>
                </a:xfrm>
                <a:custGeom>
                  <a:avLst/>
                  <a:gdLst>
                    <a:gd name="T0" fmla="*/ 5 w 17"/>
                    <a:gd name="T1" fmla="*/ 1 h 19"/>
                    <a:gd name="T2" fmla="*/ 3 w 17"/>
                    <a:gd name="T3" fmla="*/ 2 h 19"/>
                    <a:gd name="T4" fmla="*/ 2 w 17"/>
                    <a:gd name="T5" fmla="*/ 3 h 19"/>
                    <a:gd name="T6" fmla="*/ 2 w 17"/>
                    <a:gd name="T7" fmla="*/ 4 h 19"/>
                    <a:gd name="T8" fmla="*/ 1 w 17"/>
                    <a:gd name="T9" fmla="*/ 5 h 19"/>
                    <a:gd name="T10" fmla="*/ 0 w 17"/>
                    <a:gd name="T11" fmla="*/ 6 h 19"/>
                    <a:gd name="T12" fmla="*/ 0 w 17"/>
                    <a:gd name="T13" fmla="*/ 7 h 19"/>
                    <a:gd name="T14" fmla="*/ 1 w 17"/>
                    <a:gd name="T15" fmla="*/ 8 h 19"/>
                    <a:gd name="T16" fmla="*/ 2 w 17"/>
                    <a:gd name="T17" fmla="*/ 8 h 19"/>
                    <a:gd name="T18" fmla="*/ 5 w 17"/>
                    <a:gd name="T19" fmla="*/ 8 h 19"/>
                    <a:gd name="T20" fmla="*/ 7 w 17"/>
                    <a:gd name="T21" fmla="*/ 8 h 19"/>
                    <a:gd name="T22" fmla="*/ 9 w 17"/>
                    <a:gd name="T23" fmla="*/ 8 h 19"/>
                    <a:gd name="T24" fmla="*/ 10 w 17"/>
                    <a:gd name="T25" fmla="*/ 7 h 19"/>
                    <a:gd name="T26" fmla="*/ 10 w 17"/>
                    <a:gd name="T27" fmla="*/ 5 h 19"/>
                    <a:gd name="T28" fmla="*/ 11 w 17"/>
                    <a:gd name="T29" fmla="*/ 3 h 19"/>
                    <a:gd name="T30" fmla="*/ 11 w 17"/>
                    <a:gd name="T31" fmla="*/ 2 h 19"/>
                    <a:gd name="T32" fmla="*/ 10 w 17"/>
                    <a:gd name="T33" fmla="*/ 1 h 19"/>
                    <a:gd name="T34" fmla="*/ 9 w 17"/>
                    <a:gd name="T35" fmla="*/ 0 h 19"/>
                    <a:gd name="T36" fmla="*/ 8 w 17"/>
                    <a:gd name="T37" fmla="*/ 0 h 19"/>
                    <a:gd name="T38" fmla="*/ 7 w 17"/>
                    <a:gd name="T39" fmla="*/ 1 h 19"/>
                    <a:gd name="T40" fmla="*/ 5 w 17"/>
                    <a:gd name="T41" fmla="*/ 1 h 1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"/>
                    <a:gd name="T64" fmla="*/ 0 h 19"/>
                    <a:gd name="T65" fmla="*/ 17 w 17"/>
                    <a:gd name="T66" fmla="*/ 19 h 1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" h="19">
                      <a:moveTo>
                        <a:pt x="7" y="3"/>
                      </a:moveTo>
                      <a:lnTo>
                        <a:pt x="5" y="5"/>
                      </a:lnTo>
                      <a:lnTo>
                        <a:pt x="4" y="6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3" y="17"/>
                      </a:lnTo>
                      <a:lnTo>
                        <a:pt x="7" y="18"/>
                      </a:lnTo>
                      <a:lnTo>
                        <a:pt x="11" y="18"/>
                      </a:lnTo>
                      <a:lnTo>
                        <a:pt x="13" y="17"/>
                      </a:lnTo>
                      <a:lnTo>
                        <a:pt x="14" y="14"/>
                      </a:lnTo>
                      <a:lnTo>
                        <a:pt x="15" y="11"/>
                      </a:lnTo>
                      <a:lnTo>
                        <a:pt x="16" y="8"/>
                      </a:lnTo>
                      <a:lnTo>
                        <a:pt x="16" y="4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0" y="1"/>
                      </a:lnTo>
                      <a:lnTo>
                        <a:pt x="7" y="3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02" name="Freeform 232"/>
                <p:cNvSpPr>
                  <a:spLocks/>
                </p:cNvSpPr>
                <p:nvPr/>
              </p:nvSpPr>
              <p:spPr bwMode="auto">
                <a:xfrm>
                  <a:off x="2784" y="2766"/>
                  <a:ext cx="18" cy="10"/>
                </a:xfrm>
                <a:custGeom>
                  <a:avLst/>
                  <a:gdLst>
                    <a:gd name="T0" fmla="*/ 13 w 21"/>
                    <a:gd name="T1" fmla="*/ 1 h 14"/>
                    <a:gd name="T2" fmla="*/ 10 w 21"/>
                    <a:gd name="T3" fmla="*/ 0 h 14"/>
                    <a:gd name="T4" fmla="*/ 9 w 21"/>
                    <a:gd name="T5" fmla="*/ 1 h 14"/>
                    <a:gd name="T6" fmla="*/ 8 w 21"/>
                    <a:gd name="T7" fmla="*/ 1 h 14"/>
                    <a:gd name="T8" fmla="*/ 7 w 21"/>
                    <a:gd name="T9" fmla="*/ 1 h 14"/>
                    <a:gd name="T10" fmla="*/ 5 w 21"/>
                    <a:gd name="T11" fmla="*/ 1 h 14"/>
                    <a:gd name="T12" fmla="*/ 3 w 21"/>
                    <a:gd name="T13" fmla="*/ 2 h 14"/>
                    <a:gd name="T14" fmla="*/ 3 w 21"/>
                    <a:gd name="T15" fmla="*/ 3 h 14"/>
                    <a:gd name="T16" fmla="*/ 0 w 21"/>
                    <a:gd name="T17" fmla="*/ 4 h 14"/>
                    <a:gd name="T18" fmla="*/ 0 w 21"/>
                    <a:gd name="T19" fmla="*/ 4 h 14"/>
                    <a:gd name="T20" fmla="*/ 0 w 21"/>
                    <a:gd name="T21" fmla="*/ 4 h 14"/>
                    <a:gd name="T22" fmla="*/ 0 w 21"/>
                    <a:gd name="T23" fmla="*/ 6 h 14"/>
                    <a:gd name="T24" fmla="*/ 0 w 21"/>
                    <a:gd name="T25" fmla="*/ 6 h 14"/>
                    <a:gd name="T26" fmla="*/ 3 w 21"/>
                    <a:gd name="T27" fmla="*/ 6 h 14"/>
                    <a:gd name="T28" fmla="*/ 3 w 21"/>
                    <a:gd name="T29" fmla="*/ 6 h 14"/>
                    <a:gd name="T30" fmla="*/ 5 w 21"/>
                    <a:gd name="T31" fmla="*/ 6 h 14"/>
                    <a:gd name="T32" fmla="*/ 7 w 21"/>
                    <a:gd name="T33" fmla="*/ 6 h 14"/>
                    <a:gd name="T34" fmla="*/ 8 w 21"/>
                    <a:gd name="T35" fmla="*/ 6 h 14"/>
                    <a:gd name="T36" fmla="*/ 9 w 21"/>
                    <a:gd name="T37" fmla="*/ 6 h 14"/>
                    <a:gd name="T38" fmla="*/ 11 w 21"/>
                    <a:gd name="T39" fmla="*/ 6 h 14"/>
                    <a:gd name="T40" fmla="*/ 13 w 21"/>
                    <a:gd name="T41" fmla="*/ 5 h 14"/>
                    <a:gd name="T42" fmla="*/ 13 w 21"/>
                    <a:gd name="T43" fmla="*/ 4 h 14"/>
                    <a:gd name="T44" fmla="*/ 14 w 21"/>
                    <a:gd name="T45" fmla="*/ 3 h 14"/>
                    <a:gd name="T46" fmla="*/ 15 w 21"/>
                    <a:gd name="T47" fmla="*/ 1 h 14"/>
                    <a:gd name="T48" fmla="*/ 13 w 21"/>
                    <a:gd name="T49" fmla="*/ 1 h 1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1"/>
                    <a:gd name="T76" fmla="*/ 0 h 14"/>
                    <a:gd name="T77" fmla="*/ 21 w 21"/>
                    <a:gd name="T78" fmla="*/ 14 h 1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1" h="14">
                      <a:moveTo>
                        <a:pt x="17" y="1"/>
                      </a:moveTo>
                      <a:lnTo>
                        <a:pt x="14" y="0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4" y="4"/>
                      </a:lnTo>
                      <a:lnTo>
                        <a:pt x="3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3" y="13"/>
                      </a:lnTo>
                      <a:lnTo>
                        <a:pt x="5" y="13"/>
                      </a:lnTo>
                      <a:lnTo>
                        <a:pt x="7" y="13"/>
                      </a:lnTo>
                      <a:lnTo>
                        <a:pt x="9" y="13"/>
                      </a:lnTo>
                      <a:lnTo>
                        <a:pt x="10" y="12"/>
                      </a:lnTo>
                      <a:lnTo>
                        <a:pt x="13" y="11"/>
                      </a:lnTo>
                      <a:lnTo>
                        <a:pt x="15" y="11"/>
                      </a:lnTo>
                      <a:lnTo>
                        <a:pt x="17" y="10"/>
                      </a:lnTo>
                      <a:lnTo>
                        <a:pt x="17" y="7"/>
                      </a:lnTo>
                      <a:lnTo>
                        <a:pt x="19" y="5"/>
                      </a:lnTo>
                      <a:lnTo>
                        <a:pt x="20" y="3"/>
                      </a:lnTo>
                      <a:lnTo>
                        <a:pt x="17" y="1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03" name="Freeform 233"/>
                <p:cNvSpPr>
                  <a:spLocks/>
                </p:cNvSpPr>
                <p:nvPr/>
              </p:nvSpPr>
              <p:spPr bwMode="auto">
                <a:xfrm>
                  <a:off x="2737" y="2737"/>
                  <a:ext cx="21" cy="9"/>
                </a:xfrm>
                <a:custGeom>
                  <a:avLst/>
                  <a:gdLst>
                    <a:gd name="T0" fmla="*/ 0 w 25"/>
                    <a:gd name="T1" fmla="*/ 6 h 13"/>
                    <a:gd name="T2" fmla="*/ 3 w 25"/>
                    <a:gd name="T3" fmla="*/ 5 h 13"/>
                    <a:gd name="T4" fmla="*/ 4 w 25"/>
                    <a:gd name="T5" fmla="*/ 3 h 13"/>
                    <a:gd name="T6" fmla="*/ 6 w 25"/>
                    <a:gd name="T7" fmla="*/ 2 h 13"/>
                    <a:gd name="T8" fmla="*/ 8 w 25"/>
                    <a:gd name="T9" fmla="*/ 1 h 13"/>
                    <a:gd name="T10" fmla="*/ 10 w 25"/>
                    <a:gd name="T11" fmla="*/ 1 h 13"/>
                    <a:gd name="T12" fmla="*/ 12 w 25"/>
                    <a:gd name="T13" fmla="*/ 0 h 13"/>
                    <a:gd name="T14" fmla="*/ 14 w 25"/>
                    <a:gd name="T15" fmla="*/ 0 h 13"/>
                    <a:gd name="T16" fmla="*/ 16 w 25"/>
                    <a:gd name="T17" fmla="*/ 1 h 13"/>
                    <a:gd name="T18" fmla="*/ 17 w 25"/>
                    <a:gd name="T19" fmla="*/ 1 h 13"/>
                    <a:gd name="T20" fmla="*/ 16 w 25"/>
                    <a:gd name="T21" fmla="*/ 2 h 13"/>
                    <a:gd name="T22" fmla="*/ 15 w 25"/>
                    <a:gd name="T23" fmla="*/ 2 h 13"/>
                    <a:gd name="T24" fmla="*/ 15 w 25"/>
                    <a:gd name="T25" fmla="*/ 3 h 13"/>
                    <a:gd name="T26" fmla="*/ 13 w 25"/>
                    <a:gd name="T27" fmla="*/ 3 h 13"/>
                    <a:gd name="T28" fmla="*/ 11 w 25"/>
                    <a:gd name="T29" fmla="*/ 3 h 13"/>
                    <a:gd name="T30" fmla="*/ 8 w 25"/>
                    <a:gd name="T31" fmla="*/ 3 h 13"/>
                    <a:gd name="T32" fmla="*/ 7 w 25"/>
                    <a:gd name="T33" fmla="*/ 3 h 13"/>
                    <a:gd name="T34" fmla="*/ 5 w 25"/>
                    <a:gd name="T35" fmla="*/ 3 h 13"/>
                    <a:gd name="T36" fmla="*/ 3 w 25"/>
                    <a:gd name="T37" fmla="*/ 4 h 13"/>
                    <a:gd name="T38" fmla="*/ 2 w 25"/>
                    <a:gd name="T39" fmla="*/ 5 h 13"/>
                    <a:gd name="T40" fmla="*/ 0 w 25"/>
                    <a:gd name="T41" fmla="*/ 6 h 1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5"/>
                    <a:gd name="T64" fmla="*/ 0 h 13"/>
                    <a:gd name="T65" fmla="*/ 25 w 25"/>
                    <a:gd name="T66" fmla="*/ 13 h 1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5" h="13">
                      <a:moveTo>
                        <a:pt x="0" y="12"/>
                      </a:moveTo>
                      <a:lnTo>
                        <a:pt x="3" y="10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14" y="1"/>
                      </a:lnTo>
                      <a:lnTo>
                        <a:pt x="17" y="0"/>
                      </a:lnTo>
                      <a:lnTo>
                        <a:pt x="20" y="0"/>
                      </a:lnTo>
                      <a:lnTo>
                        <a:pt x="23" y="1"/>
                      </a:lnTo>
                      <a:lnTo>
                        <a:pt x="24" y="2"/>
                      </a:lnTo>
                      <a:lnTo>
                        <a:pt x="23" y="4"/>
                      </a:lnTo>
                      <a:lnTo>
                        <a:pt x="22" y="5"/>
                      </a:lnTo>
                      <a:lnTo>
                        <a:pt x="21" y="6"/>
                      </a:lnTo>
                      <a:lnTo>
                        <a:pt x="18" y="6"/>
                      </a:lnTo>
                      <a:lnTo>
                        <a:pt x="15" y="6"/>
                      </a:lnTo>
                      <a:lnTo>
                        <a:pt x="12" y="6"/>
                      </a:lnTo>
                      <a:lnTo>
                        <a:pt x="10" y="7"/>
                      </a:lnTo>
                      <a:lnTo>
                        <a:pt x="7" y="7"/>
                      </a:lnTo>
                      <a:lnTo>
                        <a:pt x="5" y="8"/>
                      </a:lnTo>
                      <a:lnTo>
                        <a:pt x="2" y="10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04" name="Freeform 234"/>
                <p:cNvSpPr>
                  <a:spLocks/>
                </p:cNvSpPr>
                <p:nvPr/>
              </p:nvSpPr>
              <p:spPr bwMode="auto">
                <a:xfrm>
                  <a:off x="3022" y="2778"/>
                  <a:ext cx="23" cy="11"/>
                </a:xfrm>
                <a:custGeom>
                  <a:avLst/>
                  <a:gdLst>
                    <a:gd name="T0" fmla="*/ 2 w 29"/>
                    <a:gd name="T1" fmla="*/ 3 h 15"/>
                    <a:gd name="T2" fmla="*/ 3 w 29"/>
                    <a:gd name="T3" fmla="*/ 1 h 15"/>
                    <a:gd name="T4" fmla="*/ 5 w 29"/>
                    <a:gd name="T5" fmla="*/ 1 h 15"/>
                    <a:gd name="T6" fmla="*/ 7 w 29"/>
                    <a:gd name="T7" fmla="*/ 0 h 15"/>
                    <a:gd name="T8" fmla="*/ 10 w 29"/>
                    <a:gd name="T9" fmla="*/ 0 h 15"/>
                    <a:gd name="T10" fmla="*/ 11 w 29"/>
                    <a:gd name="T11" fmla="*/ 1 h 15"/>
                    <a:gd name="T12" fmla="*/ 13 w 29"/>
                    <a:gd name="T13" fmla="*/ 1 h 15"/>
                    <a:gd name="T14" fmla="*/ 16 w 29"/>
                    <a:gd name="T15" fmla="*/ 2 h 15"/>
                    <a:gd name="T16" fmla="*/ 17 w 29"/>
                    <a:gd name="T17" fmla="*/ 3 h 15"/>
                    <a:gd name="T18" fmla="*/ 17 w 29"/>
                    <a:gd name="T19" fmla="*/ 4 h 15"/>
                    <a:gd name="T20" fmla="*/ 17 w 29"/>
                    <a:gd name="T21" fmla="*/ 5 h 15"/>
                    <a:gd name="T22" fmla="*/ 16 w 29"/>
                    <a:gd name="T23" fmla="*/ 7 h 15"/>
                    <a:gd name="T24" fmla="*/ 16 w 29"/>
                    <a:gd name="T25" fmla="*/ 7 h 15"/>
                    <a:gd name="T26" fmla="*/ 13 w 29"/>
                    <a:gd name="T27" fmla="*/ 7 h 15"/>
                    <a:gd name="T28" fmla="*/ 11 w 29"/>
                    <a:gd name="T29" fmla="*/ 7 h 15"/>
                    <a:gd name="T30" fmla="*/ 8 w 29"/>
                    <a:gd name="T31" fmla="*/ 7 h 15"/>
                    <a:gd name="T32" fmla="*/ 6 w 29"/>
                    <a:gd name="T33" fmla="*/ 7 h 15"/>
                    <a:gd name="T34" fmla="*/ 4 w 29"/>
                    <a:gd name="T35" fmla="*/ 7 h 15"/>
                    <a:gd name="T36" fmla="*/ 2 w 29"/>
                    <a:gd name="T37" fmla="*/ 7 h 15"/>
                    <a:gd name="T38" fmla="*/ 1 w 29"/>
                    <a:gd name="T39" fmla="*/ 5 h 15"/>
                    <a:gd name="T40" fmla="*/ 0 w 29"/>
                    <a:gd name="T41" fmla="*/ 3 h 15"/>
                    <a:gd name="T42" fmla="*/ 1 w 29"/>
                    <a:gd name="T43" fmla="*/ 3 h 15"/>
                    <a:gd name="T44" fmla="*/ 2 w 29"/>
                    <a:gd name="T45" fmla="*/ 3 h 1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9"/>
                    <a:gd name="T70" fmla="*/ 0 h 15"/>
                    <a:gd name="T71" fmla="*/ 29 w 29"/>
                    <a:gd name="T72" fmla="*/ 15 h 1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9" h="15">
                      <a:moveTo>
                        <a:pt x="2" y="5"/>
                      </a:moveTo>
                      <a:lnTo>
                        <a:pt x="5" y="3"/>
                      </a:lnTo>
                      <a:lnTo>
                        <a:pt x="8" y="1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8" y="1"/>
                      </a:lnTo>
                      <a:lnTo>
                        <a:pt x="21" y="2"/>
                      </a:lnTo>
                      <a:lnTo>
                        <a:pt x="25" y="4"/>
                      </a:lnTo>
                      <a:lnTo>
                        <a:pt x="27" y="6"/>
                      </a:lnTo>
                      <a:lnTo>
                        <a:pt x="28" y="8"/>
                      </a:lnTo>
                      <a:lnTo>
                        <a:pt x="27" y="10"/>
                      </a:lnTo>
                      <a:lnTo>
                        <a:pt x="25" y="12"/>
                      </a:lnTo>
                      <a:lnTo>
                        <a:pt x="25" y="14"/>
                      </a:lnTo>
                      <a:lnTo>
                        <a:pt x="21" y="14"/>
                      </a:lnTo>
                      <a:lnTo>
                        <a:pt x="18" y="14"/>
                      </a:lnTo>
                      <a:lnTo>
                        <a:pt x="13" y="14"/>
                      </a:lnTo>
                      <a:lnTo>
                        <a:pt x="9" y="14"/>
                      </a:lnTo>
                      <a:lnTo>
                        <a:pt x="6" y="13"/>
                      </a:lnTo>
                      <a:lnTo>
                        <a:pt x="3" y="12"/>
                      </a:lnTo>
                      <a:lnTo>
                        <a:pt x="1" y="9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05" name="Freeform 235"/>
                <p:cNvSpPr>
                  <a:spLocks/>
                </p:cNvSpPr>
                <p:nvPr/>
              </p:nvSpPr>
              <p:spPr bwMode="auto">
                <a:xfrm>
                  <a:off x="2939" y="2768"/>
                  <a:ext cx="22" cy="7"/>
                </a:xfrm>
                <a:custGeom>
                  <a:avLst/>
                  <a:gdLst>
                    <a:gd name="T0" fmla="*/ 0 w 28"/>
                    <a:gd name="T1" fmla="*/ 3 h 9"/>
                    <a:gd name="T2" fmla="*/ 2 w 28"/>
                    <a:gd name="T3" fmla="*/ 2 h 9"/>
                    <a:gd name="T4" fmla="*/ 5 w 28"/>
                    <a:gd name="T5" fmla="*/ 2 h 9"/>
                    <a:gd name="T6" fmla="*/ 7 w 28"/>
                    <a:gd name="T7" fmla="*/ 1 h 9"/>
                    <a:gd name="T8" fmla="*/ 9 w 28"/>
                    <a:gd name="T9" fmla="*/ 0 h 9"/>
                    <a:gd name="T10" fmla="*/ 12 w 28"/>
                    <a:gd name="T11" fmla="*/ 0 h 9"/>
                    <a:gd name="T12" fmla="*/ 14 w 28"/>
                    <a:gd name="T13" fmla="*/ 1 h 9"/>
                    <a:gd name="T14" fmla="*/ 16 w 28"/>
                    <a:gd name="T15" fmla="*/ 2 h 9"/>
                    <a:gd name="T16" fmla="*/ 17 w 28"/>
                    <a:gd name="T17" fmla="*/ 4 h 9"/>
                    <a:gd name="T18" fmla="*/ 15 w 28"/>
                    <a:gd name="T19" fmla="*/ 4 h 9"/>
                    <a:gd name="T20" fmla="*/ 14 w 28"/>
                    <a:gd name="T21" fmla="*/ 4 h 9"/>
                    <a:gd name="T22" fmla="*/ 13 w 28"/>
                    <a:gd name="T23" fmla="*/ 4 h 9"/>
                    <a:gd name="T24" fmla="*/ 11 w 28"/>
                    <a:gd name="T25" fmla="*/ 4 h 9"/>
                    <a:gd name="T26" fmla="*/ 10 w 28"/>
                    <a:gd name="T27" fmla="*/ 4 h 9"/>
                    <a:gd name="T28" fmla="*/ 9 w 28"/>
                    <a:gd name="T29" fmla="*/ 4 h 9"/>
                    <a:gd name="T30" fmla="*/ 7 w 28"/>
                    <a:gd name="T31" fmla="*/ 5 h 9"/>
                    <a:gd name="T32" fmla="*/ 6 w 28"/>
                    <a:gd name="T33" fmla="*/ 5 h 9"/>
                    <a:gd name="T34" fmla="*/ 6 w 28"/>
                    <a:gd name="T35" fmla="*/ 4 h 9"/>
                    <a:gd name="T36" fmla="*/ 6 w 28"/>
                    <a:gd name="T37" fmla="*/ 4 h 9"/>
                    <a:gd name="T38" fmla="*/ 5 w 28"/>
                    <a:gd name="T39" fmla="*/ 3 h 9"/>
                    <a:gd name="T40" fmla="*/ 5 w 28"/>
                    <a:gd name="T41" fmla="*/ 3 h 9"/>
                    <a:gd name="T42" fmla="*/ 3 w 28"/>
                    <a:gd name="T43" fmla="*/ 3 h 9"/>
                    <a:gd name="T44" fmla="*/ 2 w 28"/>
                    <a:gd name="T45" fmla="*/ 3 h 9"/>
                    <a:gd name="T46" fmla="*/ 2 w 28"/>
                    <a:gd name="T47" fmla="*/ 3 h 9"/>
                    <a:gd name="T48" fmla="*/ 0 w 28"/>
                    <a:gd name="T49" fmla="*/ 3 h 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8"/>
                    <a:gd name="T76" fmla="*/ 0 h 9"/>
                    <a:gd name="T77" fmla="*/ 28 w 28"/>
                    <a:gd name="T78" fmla="*/ 9 h 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8" h="9">
                      <a:moveTo>
                        <a:pt x="0" y="5"/>
                      </a:moveTo>
                      <a:lnTo>
                        <a:pt x="3" y="3"/>
                      </a:lnTo>
                      <a:lnTo>
                        <a:pt x="7" y="2"/>
                      </a:lnTo>
                      <a:lnTo>
                        <a:pt x="11" y="1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3" y="1"/>
                      </a:lnTo>
                      <a:lnTo>
                        <a:pt x="25" y="3"/>
                      </a:lnTo>
                      <a:lnTo>
                        <a:pt x="27" y="6"/>
                      </a:lnTo>
                      <a:lnTo>
                        <a:pt x="24" y="6"/>
                      </a:lnTo>
                      <a:lnTo>
                        <a:pt x="23" y="6"/>
                      </a:lnTo>
                      <a:lnTo>
                        <a:pt x="20" y="6"/>
                      </a:lnTo>
                      <a:lnTo>
                        <a:pt x="18" y="6"/>
                      </a:lnTo>
                      <a:lnTo>
                        <a:pt x="16" y="7"/>
                      </a:lnTo>
                      <a:lnTo>
                        <a:pt x="14" y="7"/>
                      </a:lnTo>
                      <a:lnTo>
                        <a:pt x="12" y="8"/>
                      </a:lnTo>
                      <a:lnTo>
                        <a:pt x="9" y="8"/>
                      </a:lnTo>
                      <a:lnTo>
                        <a:pt x="10" y="7"/>
                      </a:lnTo>
                      <a:lnTo>
                        <a:pt x="9" y="6"/>
                      </a:lnTo>
                      <a:lnTo>
                        <a:pt x="8" y="5"/>
                      </a:lnTo>
                      <a:lnTo>
                        <a:pt x="7" y="5"/>
                      </a:lnTo>
                      <a:lnTo>
                        <a:pt x="5" y="5"/>
                      </a:lnTo>
                      <a:lnTo>
                        <a:pt x="3" y="5"/>
                      </a:lnTo>
                      <a:lnTo>
                        <a:pt x="2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06" name="Freeform 236"/>
                <p:cNvSpPr>
                  <a:spLocks/>
                </p:cNvSpPr>
                <p:nvPr/>
              </p:nvSpPr>
              <p:spPr bwMode="auto">
                <a:xfrm>
                  <a:off x="2939" y="2768"/>
                  <a:ext cx="26" cy="10"/>
                </a:xfrm>
                <a:custGeom>
                  <a:avLst/>
                  <a:gdLst>
                    <a:gd name="T0" fmla="*/ 0 w 33"/>
                    <a:gd name="T1" fmla="*/ 4 h 14"/>
                    <a:gd name="T2" fmla="*/ 2 w 33"/>
                    <a:gd name="T3" fmla="*/ 3 h 14"/>
                    <a:gd name="T4" fmla="*/ 5 w 33"/>
                    <a:gd name="T5" fmla="*/ 1 h 14"/>
                    <a:gd name="T6" fmla="*/ 8 w 33"/>
                    <a:gd name="T7" fmla="*/ 1 h 14"/>
                    <a:gd name="T8" fmla="*/ 11 w 33"/>
                    <a:gd name="T9" fmla="*/ 0 h 14"/>
                    <a:gd name="T10" fmla="*/ 14 w 33"/>
                    <a:gd name="T11" fmla="*/ 0 h 14"/>
                    <a:gd name="T12" fmla="*/ 17 w 33"/>
                    <a:gd name="T13" fmla="*/ 1 h 14"/>
                    <a:gd name="T14" fmla="*/ 19 w 33"/>
                    <a:gd name="T15" fmla="*/ 3 h 14"/>
                    <a:gd name="T16" fmla="*/ 20 w 33"/>
                    <a:gd name="T17" fmla="*/ 5 h 14"/>
                    <a:gd name="T18" fmla="*/ 18 w 33"/>
                    <a:gd name="T19" fmla="*/ 5 h 14"/>
                    <a:gd name="T20" fmla="*/ 17 w 33"/>
                    <a:gd name="T21" fmla="*/ 5 h 14"/>
                    <a:gd name="T22" fmla="*/ 15 w 33"/>
                    <a:gd name="T23" fmla="*/ 5 h 14"/>
                    <a:gd name="T24" fmla="*/ 13 w 33"/>
                    <a:gd name="T25" fmla="*/ 5 h 14"/>
                    <a:gd name="T26" fmla="*/ 12 w 33"/>
                    <a:gd name="T27" fmla="*/ 6 h 14"/>
                    <a:gd name="T28" fmla="*/ 10 w 33"/>
                    <a:gd name="T29" fmla="*/ 6 h 14"/>
                    <a:gd name="T30" fmla="*/ 9 w 33"/>
                    <a:gd name="T31" fmla="*/ 6 h 14"/>
                    <a:gd name="T32" fmla="*/ 7 w 33"/>
                    <a:gd name="T33" fmla="*/ 6 h 14"/>
                    <a:gd name="T34" fmla="*/ 7 w 33"/>
                    <a:gd name="T35" fmla="*/ 6 h 14"/>
                    <a:gd name="T36" fmla="*/ 7 w 33"/>
                    <a:gd name="T37" fmla="*/ 4 h 14"/>
                    <a:gd name="T38" fmla="*/ 6 w 33"/>
                    <a:gd name="T39" fmla="*/ 4 h 14"/>
                    <a:gd name="T40" fmla="*/ 5 w 33"/>
                    <a:gd name="T41" fmla="*/ 4 h 14"/>
                    <a:gd name="T42" fmla="*/ 4 w 33"/>
                    <a:gd name="T43" fmla="*/ 4 h 14"/>
                    <a:gd name="T44" fmla="*/ 2 w 33"/>
                    <a:gd name="T45" fmla="*/ 4 h 14"/>
                    <a:gd name="T46" fmla="*/ 2 w 33"/>
                    <a:gd name="T47" fmla="*/ 4 h 14"/>
                    <a:gd name="T48" fmla="*/ 0 w 33"/>
                    <a:gd name="T49" fmla="*/ 4 h 1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3"/>
                    <a:gd name="T76" fmla="*/ 0 h 14"/>
                    <a:gd name="T77" fmla="*/ 33 w 33"/>
                    <a:gd name="T78" fmla="*/ 14 h 1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3" h="14">
                      <a:moveTo>
                        <a:pt x="0" y="7"/>
                      </a:moveTo>
                      <a:lnTo>
                        <a:pt x="3" y="5"/>
                      </a:lnTo>
                      <a:lnTo>
                        <a:pt x="8" y="3"/>
                      </a:lnTo>
                      <a:lnTo>
                        <a:pt x="13" y="1"/>
                      </a:lnTo>
                      <a:lnTo>
                        <a:pt x="18" y="0"/>
                      </a:lnTo>
                      <a:lnTo>
                        <a:pt x="23" y="0"/>
                      </a:lnTo>
                      <a:lnTo>
                        <a:pt x="27" y="2"/>
                      </a:lnTo>
                      <a:lnTo>
                        <a:pt x="30" y="6"/>
                      </a:lnTo>
                      <a:lnTo>
                        <a:pt x="32" y="10"/>
                      </a:lnTo>
                      <a:lnTo>
                        <a:pt x="29" y="10"/>
                      </a:lnTo>
                      <a:lnTo>
                        <a:pt x="27" y="10"/>
                      </a:lnTo>
                      <a:lnTo>
                        <a:pt x="24" y="10"/>
                      </a:lnTo>
                      <a:lnTo>
                        <a:pt x="21" y="10"/>
                      </a:lnTo>
                      <a:lnTo>
                        <a:pt x="19" y="11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1" y="13"/>
                      </a:lnTo>
                      <a:lnTo>
                        <a:pt x="12" y="11"/>
                      </a:lnTo>
                      <a:lnTo>
                        <a:pt x="11" y="9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6" y="7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07" name="Freeform 237"/>
                <p:cNvSpPr>
                  <a:spLocks/>
                </p:cNvSpPr>
                <p:nvPr/>
              </p:nvSpPr>
              <p:spPr bwMode="auto">
                <a:xfrm>
                  <a:off x="2917" y="2640"/>
                  <a:ext cx="59" cy="108"/>
                </a:xfrm>
                <a:custGeom>
                  <a:avLst/>
                  <a:gdLst>
                    <a:gd name="T0" fmla="*/ 17 w 71"/>
                    <a:gd name="T1" fmla="*/ 62 h 153"/>
                    <a:gd name="T2" fmla="*/ 17 w 71"/>
                    <a:gd name="T3" fmla="*/ 59 h 153"/>
                    <a:gd name="T4" fmla="*/ 18 w 71"/>
                    <a:gd name="T5" fmla="*/ 47 h 153"/>
                    <a:gd name="T6" fmla="*/ 14 w 71"/>
                    <a:gd name="T7" fmla="*/ 37 h 153"/>
                    <a:gd name="T8" fmla="*/ 17 w 71"/>
                    <a:gd name="T9" fmla="*/ 33 h 153"/>
                    <a:gd name="T10" fmla="*/ 24 w 71"/>
                    <a:gd name="T11" fmla="*/ 30 h 153"/>
                    <a:gd name="T12" fmla="*/ 31 w 71"/>
                    <a:gd name="T13" fmla="*/ 26 h 153"/>
                    <a:gd name="T14" fmla="*/ 34 w 71"/>
                    <a:gd name="T15" fmla="*/ 23 h 153"/>
                    <a:gd name="T16" fmla="*/ 31 w 71"/>
                    <a:gd name="T17" fmla="*/ 23 h 153"/>
                    <a:gd name="T18" fmla="*/ 25 w 71"/>
                    <a:gd name="T19" fmla="*/ 20 h 153"/>
                    <a:gd name="T20" fmla="*/ 22 w 71"/>
                    <a:gd name="T21" fmla="*/ 13 h 153"/>
                    <a:gd name="T22" fmla="*/ 25 w 71"/>
                    <a:gd name="T23" fmla="*/ 4 h 153"/>
                    <a:gd name="T24" fmla="*/ 31 w 71"/>
                    <a:gd name="T25" fmla="*/ 0 h 153"/>
                    <a:gd name="T26" fmla="*/ 35 w 71"/>
                    <a:gd name="T27" fmla="*/ 3 h 153"/>
                    <a:gd name="T28" fmla="*/ 35 w 71"/>
                    <a:gd name="T29" fmla="*/ 6 h 153"/>
                    <a:gd name="T30" fmla="*/ 34 w 71"/>
                    <a:gd name="T31" fmla="*/ 11 h 153"/>
                    <a:gd name="T32" fmla="*/ 32 w 71"/>
                    <a:gd name="T33" fmla="*/ 14 h 153"/>
                    <a:gd name="T34" fmla="*/ 34 w 71"/>
                    <a:gd name="T35" fmla="*/ 18 h 153"/>
                    <a:gd name="T36" fmla="*/ 35 w 71"/>
                    <a:gd name="T37" fmla="*/ 21 h 153"/>
                    <a:gd name="T38" fmla="*/ 35 w 71"/>
                    <a:gd name="T39" fmla="*/ 19 h 153"/>
                    <a:gd name="T40" fmla="*/ 39 w 71"/>
                    <a:gd name="T41" fmla="*/ 18 h 153"/>
                    <a:gd name="T42" fmla="*/ 43 w 71"/>
                    <a:gd name="T43" fmla="*/ 16 h 153"/>
                    <a:gd name="T44" fmla="*/ 48 w 71"/>
                    <a:gd name="T45" fmla="*/ 16 h 153"/>
                    <a:gd name="T46" fmla="*/ 46 w 71"/>
                    <a:gd name="T47" fmla="*/ 21 h 153"/>
                    <a:gd name="T48" fmla="*/ 47 w 71"/>
                    <a:gd name="T49" fmla="*/ 26 h 153"/>
                    <a:gd name="T50" fmla="*/ 45 w 71"/>
                    <a:gd name="T51" fmla="*/ 31 h 153"/>
                    <a:gd name="T52" fmla="*/ 42 w 71"/>
                    <a:gd name="T53" fmla="*/ 33 h 153"/>
                    <a:gd name="T54" fmla="*/ 38 w 71"/>
                    <a:gd name="T55" fmla="*/ 35 h 153"/>
                    <a:gd name="T56" fmla="*/ 41 w 71"/>
                    <a:gd name="T57" fmla="*/ 40 h 153"/>
                    <a:gd name="T58" fmla="*/ 45 w 71"/>
                    <a:gd name="T59" fmla="*/ 45 h 153"/>
                    <a:gd name="T60" fmla="*/ 48 w 71"/>
                    <a:gd name="T61" fmla="*/ 51 h 153"/>
                    <a:gd name="T62" fmla="*/ 43 w 71"/>
                    <a:gd name="T63" fmla="*/ 47 h 153"/>
                    <a:gd name="T64" fmla="*/ 37 w 71"/>
                    <a:gd name="T65" fmla="*/ 43 h 153"/>
                    <a:gd name="T66" fmla="*/ 31 w 71"/>
                    <a:gd name="T67" fmla="*/ 42 h 153"/>
                    <a:gd name="T68" fmla="*/ 27 w 71"/>
                    <a:gd name="T69" fmla="*/ 48 h 153"/>
                    <a:gd name="T70" fmla="*/ 26 w 71"/>
                    <a:gd name="T71" fmla="*/ 55 h 153"/>
                    <a:gd name="T72" fmla="*/ 29 w 71"/>
                    <a:gd name="T73" fmla="*/ 62 h 153"/>
                    <a:gd name="T74" fmla="*/ 34 w 71"/>
                    <a:gd name="T75" fmla="*/ 69 h 153"/>
                    <a:gd name="T76" fmla="*/ 42 w 71"/>
                    <a:gd name="T77" fmla="*/ 74 h 153"/>
                    <a:gd name="T78" fmla="*/ 35 w 71"/>
                    <a:gd name="T79" fmla="*/ 76 h 153"/>
                    <a:gd name="T80" fmla="*/ 31 w 71"/>
                    <a:gd name="T81" fmla="*/ 73 h 153"/>
                    <a:gd name="T82" fmla="*/ 25 w 71"/>
                    <a:gd name="T83" fmla="*/ 71 h 153"/>
                    <a:gd name="T84" fmla="*/ 24 w 71"/>
                    <a:gd name="T85" fmla="*/ 66 h 153"/>
                    <a:gd name="T86" fmla="*/ 21 w 71"/>
                    <a:gd name="T87" fmla="*/ 68 h 153"/>
                    <a:gd name="T88" fmla="*/ 22 w 71"/>
                    <a:gd name="T89" fmla="*/ 71 h 153"/>
                    <a:gd name="T90" fmla="*/ 20 w 71"/>
                    <a:gd name="T91" fmla="*/ 73 h 153"/>
                    <a:gd name="T92" fmla="*/ 17 w 71"/>
                    <a:gd name="T93" fmla="*/ 71 h 153"/>
                    <a:gd name="T94" fmla="*/ 14 w 71"/>
                    <a:gd name="T95" fmla="*/ 68 h 153"/>
                    <a:gd name="T96" fmla="*/ 10 w 71"/>
                    <a:gd name="T97" fmla="*/ 67 h 153"/>
                    <a:gd name="T98" fmla="*/ 6 w 71"/>
                    <a:gd name="T99" fmla="*/ 68 h 153"/>
                    <a:gd name="T100" fmla="*/ 2 w 71"/>
                    <a:gd name="T101" fmla="*/ 68 h 153"/>
                    <a:gd name="T102" fmla="*/ 1 w 71"/>
                    <a:gd name="T103" fmla="*/ 65 h 153"/>
                    <a:gd name="T104" fmla="*/ 0 w 71"/>
                    <a:gd name="T105" fmla="*/ 62 h 153"/>
                    <a:gd name="T106" fmla="*/ 1 w 71"/>
                    <a:gd name="T107" fmla="*/ 61 h 153"/>
                    <a:gd name="T108" fmla="*/ 4 w 71"/>
                    <a:gd name="T109" fmla="*/ 62 h 153"/>
                    <a:gd name="T110" fmla="*/ 9 w 71"/>
                    <a:gd name="T111" fmla="*/ 64 h 153"/>
                    <a:gd name="T112" fmla="*/ 22 w 71"/>
                    <a:gd name="T113" fmla="*/ 64 h 15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71"/>
                    <a:gd name="T172" fmla="*/ 0 h 153"/>
                    <a:gd name="T173" fmla="*/ 71 w 71"/>
                    <a:gd name="T174" fmla="*/ 153 h 153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71" h="153">
                      <a:moveTo>
                        <a:pt x="32" y="126"/>
                      </a:moveTo>
                      <a:lnTo>
                        <a:pt x="26" y="127"/>
                      </a:lnTo>
                      <a:lnTo>
                        <a:pt x="25" y="125"/>
                      </a:lnTo>
                      <a:lnTo>
                        <a:pt x="25" y="124"/>
                      </a:lnTo>
                      <a:lnTo>
                        <a:pt x="24" y="124"/>
                      </a:lnTo>
                      <a:lnTo>
                        <a:pt x="25" y="117"/>
                      </a:lnTo>
                      <a:lnTo>
                        <a:pt x="26" y="109"/>
                      </a:lnTo>
                      <a:lnTo>
                        <a:pt x="26" y="103"/>
                      </a:lnTo>
                      <a:lnTo>
                        <a:pt x="26" y="95"/>
                      </a:lnTo>
                      <a:lnTo>
                        <a:pt x="25" y="88"/>
                      </a:lnTo>
                      <a:lnTo>
                        <a:pt x="24" y="82"/>
                      </a:lnTo>
                      <a:lnTo>
                        <a:pt x="21" y="75"/>
                      </a:lnTo>
                      <a:lnTo>
                        <a:pt x="18" y="68"/>
                      </a:lnTo>
                      <a:lnTo>
                        <a:pt x="21" y="67"/>
                      </a:lnTo>
                      <a:lnTo>
                        <a:pt x="25" y="66"/>
                      </a:lnTo>
                      <a:lnTo>
                        <a:pt x="29" y="64"/>
                      </a:lnTo>
                      <a:lnTo>
                        <a:pt x="32" y="62"/>
                      </a:lnTo>
                      <a:lnTo>
                        <a:pt x="35" y="60"/>
                      </a:lnTo>
                      <a:lnTo>
                        <a:pt x="38" y="58"/>
                      </a:lnTo>
                      <a:lnTo>
                        <a:pt x="42" y="55"/>
                      </a:lnTo>
                      <a:lnTo>
                        <a:pt x="45" y="53"/>
                      </a:lnTo>
                      <a:lnTo>
                        <a:pt x="47" y="51"/>
                      </a:lnTo>
                      <a:lnTo>
                        <a:pt x="49" y="48"/>
                      </a:lnTo>
                      <a:lnTo>
                        <a:pt x="49" y="46"/>
                      </a:lnTo>
                      <a:lnTo>
                        <a:pt x="49" y="43"/>
                      </a:lnTo>
                      <a:lnTo>
                        <a:pt x="48" y="46"/>
                      </a:lnTo>
                      <a:lnTo>
                        <a:pt x="45" y="45"/>
                      </a:lnTo>
                      <a:lnTo>
                        <a:pt x="42" y="44"/>
                      </a:lnTo>
                      <a:lnTo>
                        <a:pt x="40" y="46"/>
                      </a:lnTo>
                      <a:lnTo>
                        <a:pt x="36" y="40"/>
                      </a:lnTo>
                      <a:lnTo>
                        <a:pt x="35" y="35"/>
                      </a:lnTo>
                      <a:lnTo>
                        <a:pt x="33" y="29"/>
                      </a:lnTo>
                      <a:lnTo>
                        <a:pt x="33" y="25"/>
                      </a:lnTo>
                      <a:lnTo>
                        <a:pt x="34" y="19"/>
                      </a:lnTo>
                      <a:lnTo>
                        <a:pt x="35" y="14"/>
                      </a:lnTo>
                      <a:lnTo>
                        <a:pt x="36" y="9"/>
                      </a:lnTo>
                      <a:lnTo>
                        <a:pt x="38" y="4"/>
                      </a:lnTo>
                      <a:lnTo>
                        <a:pt x="41" y="2"/>
                      </a:lnTo>
                      <a:lnTo>
                        <a:pt x="44" y="0"/>
                      </a:lnTo>
                      <a:lnTo>
                        <a:pt x="48" y="0"/>
                      </a:lnTo>
                      <a:lnTo>
                        <a:pt x="50" y="4"/>
                      </a:lnTo>
                      <a:lnTo>
                        <a:pt x="51" y="6"/>
                      </a:lnTo>
                      <a:lnTo>
                        <a:pt x="51" y="9"/>
                      </a:lnTo>
                      <a:lnTo>
                        <a:pt x="51" y="10"/>
                      </a:lnTo>
                      <a:lnTo>
                        <a:pt x="51" y="13"/>
                      </a:lnTo>
                      <a:lnTo>
                        <a:pt x="50" y="15"/>
                      </a:lnTo>
                      <a:lnTo>
                        <a:pt x="49" y="18"/>
                      </a:lnTo>
                      <a:lnTo>
                        <a:pt x="49" y="21"/>
                      </a:lnTo>
                      <a:lnTo>
                        <a:pt x="47" y="23"/>
                      </a:lnTo>
                      <a:lnTo>
                        <a:pt x="46" y="26"/>
                      </a:lnTo>
                      <a:lnTo>
                        <a:pt x="46" y="28"/>
                      </a:lnTo>
                      <a:lnTo>
                        <a:pt x="47" y="30"/>
                      </a:lnTo>
                      <a:lnTo>
                        <a:pt x="49" y="32"/>
                      </a:lnTo>
                      <a:lnTo>
                        <a:pt x="49" y="35"/>
                      </a:lnTo>
                      <a:lnTo>
                        <a:pt x="51" y="37"/>
                      </a:lnTo>
                      <a:lnTo>
                        <a:pt x="52" y="40"/>
                      </a:lnTo>
                      <a:lnTo>
                        <a:pt x="51" y="43"/>
                      </a:lnTo>
                      <a:lnTo>
                        <a:pt x="51" y="41"/>
                      </a:lnTo>
                      <a:lnTo>
                        <a:pt x="51" y="40"/>
                      </a:lnTo>
                      <a:lnTo>
                        <a:pt x="51" y="38"/>
                      </a:lnTo>
                      <a:lnTo>
                        <a:pt x="51" y="37"/>
                      </a:lnTo>
                      <a:lnTo>
                        <a:pt x="54" y="37"/>
                      </a:lnTo>
                      <a:lnTo>
                        <a:pt x="56" y="35"/>
                      </a:lnTo>
                      <a:lnTo>
                        <a:pt x="59" y="34"/>
                      </a:lnTo>
                      <a:lnTo>
                        <a:pt x="61" y="33"/>
                      </a:lnTo>
                      <a:lnTo>
                        <a:pt x="63" y="33"/>
                      </a:lnTo>
                      <a:lnTo>
                        <a:pt x="65" y="32"/>
                      </a:lnTo>
                      <a:lnTo>
                        <a:pt x="68" y="31"/>
                      </a:lnTo>
                      <a:lnTo>
                        <a:pt x="70" y="31"/>
                      </a:lnTo>
                      <a:lnTo>
                        <a:pt x="68" y="35"/>
                      </a:lnTo>
                      <a:lnTo>
                        <a:pt x="67" y="38"/>
                      </a:lnTo>
                      <a:lnTo>
                        <a:pt x="66" y="42"/>
                      </a:lnTo>
                      <a:lnTo>
                        <a:pt x="66" y="45"/>
                      </a:lnTo>
                      <a:lnTo>
                        <a:pt x="66" y="48"/>
                      </a:lnTo>
                      <a:lnTo>
                        <a:pt x="67" y="52"/>
                      </a:lnTo>
                      <a:lnTo>
                        <a:pt x="66" y="55"/>
                      </a:lnTo>
                      <a:lnTo>
                        <a:pt x="66" y="59"/>
                      </a:lnTo>
                      <a:lnTo>
                        <a:pt x="65" y="62"/>
                      </a:lnTo>
                      <a:lnTo>
                        <a:pt x="63" y="63"/>
                      </a:lnTo>
                      <a:lnTo>
                        <a:pt x="62" y="65"/>
                      </a:lnTo>
                      <a:lnTo>
                        <a:pt x="60" y="66"/>
                      </a:lnTo>
                      <a:lnTo>
                        <a:pt x="57" y="67"/>
                      </a:lnTo>
                      <a:lnTo>
                        <a:pt x="56" y="68"/>
                      </a:lnTo>
                      <a:lnTo>
                        <a:pt x="55" y="70"/>
                      </a:lnTo>
                      <a:lnTo>
                        <a:pt x="55" y="73"/>
                      </a:lnTo>
                      <a:lnTo>
                        <a:pt x="56" y="77"/>
                      </a:lnTo>
                      <a:lnTo>
                        <a:pt x="59" y="80"/>
                      </a:lnTo>
                      <a:lnTo>
                        <a:pt x="61" y="84"/>
                      </a:lnTo>
                      <a:lnTo>
                        <a:pt x="63" y="86"/>
                      </a:lnTo>
                      <a:lnTo>
                        <a:pt x="65" y="90"/>
                      </a:lnTo>
                      <a:lnTo>
                        <a:pt x="67" y="93"/>
                      </a:lnTo>
                      <a:lnTo>
                        <a:pt x="69" y="97"/>
                      </a:lnTo>
                      <a:lnTo>
                        <a:pt x="70" y="102"/>
                      </a:lnTo>
                      <a:lnTo>
                        <a:pt x="67" y="100"/>
                      </a:lnTo>
                      <a:lnTo>
                        <a:pt x="64" y="97"/>
                      </a:lnTo>
                      <a:lnTo>
                        <a:pt x="62" y="94"/>
                      </a:lnTo>
                      <a:lnTo>
                        <a:pt x="59" y="91"/>
                      </a:lnTo>
                      <a:lnTo>
                        <a:pt x="56" y="88"/>
                      </a:lnTo>
                      <a:lnTo>
                        <a:pt x="53" y="86"/>
                      </a:lnTo>
                      <a:lnTo>
                        <a:pt x="51" y="83"/>
                      </a:lnTo>
                      <a:lnTo>
                        <a:pt x="49" y="79"/>
                      </a:lnTo>
                      <a:lnTo>
                        <a:pt x="45" y="83"/>
                      </a:lnTo>
                      <a:lnTo>
                        <a:pt x="42" y="86"/>
                      </a:lnTo>
                      <a:lnTo>
                        <a:pt x="40" y="91"/>
                      </a:lnTo>
                      <a:lnTo>
                        <a:pt x="38" y="96"/>
                      </a:lnTo>
                      <a:lnTo>
                        <a:pt x="37" y="101"/>
                      </a:lnTo>
                      <a:lnTo>
                        <a:pt x="37" y="105"/>
                      </a:lnTo>
                      <a:lnTo>
                        <a:pt x="37" y="110"/>
                      </a:lnTo>
                      <a:lnTo>
                        <a:pt x="38" y="115"/>
                      </a:lnTo>
                      <a:lnTo>
                        <a:pt x="40" y="121"/>
                      </a:lnTo>
                      <a:lnTo>
                        <a:pt x="42" y="124"/>
                      </a:lnTo>
                      <a:lnTo>
                        <a:pt x="44" y="129"/>
                      </a:lnTo>
                      <a:lnTo>
                        <a:pt x="47" y="134"/>
                      </a:lnTo>
                      <a:lnTo>
                        <a:pt x="49" y="139"/>
                      </a:lnTo>
                      <a:lnTo>
                        <a:pt x="52" y="143"/>
                      </a:lnTo>
                      <a:lnTo>
                        <a:pt x="56" y="146"/>
                      </a:lnTo>
                      <a:lnTo>
                        <a:pt x="60" y="149"/>
                      </a:lnTo>
                      <a:lnTo>
                        <a:pt x="56" y="148"/>
                      </a:lnTo>
                      <a:lnTo>
                        <a:pt x="53" y="150"/>
                      </a:lnTo>
                      <a:lnTo>
                        <a:pt x="51" y="152"/>
                      </a:lnTo>
                      <a:lnTo>
                        <a:pt x="49" y="151"/>
                      </a:lnTo>
                      <a:lnTo>
                        <a:pt x="47" y="149"/>
                      </a:lnTo>
                      <a:lnTo>
                        <a:pt x="44" y="147"/>
                      </a:lnTo>
                      <a:lnTo>
                        <a:pt x="41" y="145"/>
                      </a:lnTo>
                      <a:lnTo>
                        <a:pt x="38" y="143"/>
                      </a:lnTo>
                      <a:lnTo>
                        <a:pt x="36" y="142"/>
                      </a:lnTo>
                      <a:lnTo>
                        <a:pt x="35" y="139"/>
                      </a:lnTo>
                      <a:lnTo>
                        <a:pt x="35" y="136"/>
                      </a:lnTo>
                      <a:lnTo>
                        <a:pt x="35" y="132"/>
                      </a:lnTo>
                      <a:lnTo>
                        <a:pt x="32" y="134"/>
                      </a:lnTo>
                      <a:lnTo>
                        <a:pt x="31" y="135"/>
                      </a:lnTo>
                      <a:lnTo>
                        <a:pt x="30" y="137"/>
                      </a:lnTo>
                      <a:lnTo>
                        <a:pt x="30" y="139"/>
                      </a:lnTo>
                      <a:lnTo>
                        <a:pt x="30" y="141"/>
                      </a:lnTo>
                      <a:lnTo>
                        <a:pt x="31" y="143"/>
                      </a:lnTo>
                      <a:lnTo>
                        <a:pt x="32" y="144"/>
                      </a:lnTo>
                      <a:lnTo>
                        <a:pt x="32" y="146"/>
                      </a:lnTo>
                      <a:lnTo>
                        <a:pt x="29" y="146"/>
                      </a:lnTo>
                      <a:lnTo>
                        <a:pt x="27" y="145"/>
                      </a:lnTo>
                      <a:lnTo>
                        <a:pt x="25" y="144"/>
                      </a:lnTo>
                      <a:lnTo>
                        <a:pt x="24" y="143"/>
                      </a:lnTo>
                      <a:lnTo>
                        <a:pt x="22" y="140"/>
                      </a:lnTo>
                      <a:lnTo>
                        <a:pt x="21" y="138"/>
                      </a:lnTo>
                      <a:lnTo>
                        <a:pt x="21" y="136"/>
                      </a:lnTo>
                      <a:lnTo>
                        <a:pt x="18" y="135"/>
                      </a:lnTo>
                      <a:lnTo>
                        <a:pt x="16" y="135"/>
                      </a:lnTo>
                      <a:lnTo>
                        <a:pt x="14" y="135"/>
                      </a:lnTo>
                      <a:lnTo>
                        <a:pt x="13" y="136"/>
                      </a:lnTo>
                      <a:lnTo>
                        <a:pt x="11" y="137"/>
                      </a:lnTo>
                      <a:lnTo>
                        <a:pt x="9" y="138"/>
                      </a:lnTo>
                      <a:lnTo>
                        <a:pt x="7" y="139"/>
                      </a:lnTo>
                      <a:lnTo>
                        <a:pt x="5" y="138"/>
                      </a:lnTo>
                      <a:lnTo>
                        <a:pt x="4" y="136"/>
                      </a:lnTo>
                      <a:lnTo>
                        <a:pt x="3" y="135"/>
                      </a:lnTo>
                      <a:lnTo>
                        <a:pt x="2" y="133"/>
                      </a:lnTo>
                      <a:lnTo>
                        <a:pt x="1" y="131"/>
                      </a:lnTo>
                      <a:lnTo>
                        <a:pt x="0" y="129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0" y="124"/>
                      </a:lnTo>
                      <a:lnTo>
                        <a:pt x="0" y="123"/>
                      </a:lnTo>
                      <a:lnTo>
                        <a:pt x="1" y="122"/>
                      </a:lnTo>
                      <a:lnTo>
                        <a:pt x="3" y="121"/>
                      </a:lnTo>
                      <a:lnTo>
                        <a:pt x="4" y="122"/>
                      </a:lnTo>
                      <a:lnTo>
                        <a:pt x="6" y="124"/>
                      </a:lnTo>
                      <a:lnTo>
                        <a:pt x="7" y="126"/>
                      </a:lnTo>
                      <a:lnTo>
                        <a:pt x="10" y="127"/>
                      </a:lnTo>
                      <a:lnTo>
                        <a:pt x="13" y="129"/>
                      </a:lnTo>
                      <a:lnTo>
                        <a:pt x="28" y="132"/>
                      </a:lnTo>
                      <a:lnTo>
                        <a:pt x="29" y="131"/>
                      </a:lnTo>
                      <a:lnTo>
                        <a:pt x="32" y="128"/>
                      </a:lnTo>
                      <a:lnTo>
                        <a:pt x="34" y="127"/>
                      </a:lnTo>
                      <a:lnTo>
                        <a:pt x="32" y="126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08" name="Freeform 238"/>
                <p:cNvSpPr>
                  <a:spLocks/>
                </p:cNvSpPr>
                <p:nvPr/>
              </p:nvSpPr>
              <p:spPr bwMode="auto">
                <a:xfrm>
                  <a:off x="2917" y="2640"/>
                  <a:ext cx="63" cy="112"/>
                </a:xfrm>
                <a:custGeom>
                  <a:avLst/>
                  <a:gdLst>
                    <a:gd name="T0" fmla="*/ 18 w 77"/>
                    <a:gd name="T1" fmla="*/ 65 h 159"/>
                    <a:gd name="T2" fmla="*/ 18 w 77"/>
                    <a:gd name="T3" fmla="*/ 60 h 159"/>
                    <a:gd name="T4" fmla="*/ 19 w 77"/>
                    <a:gd name="T5" fmla="*/ 49 h 159"/>
                    <a:gd name="T6" fmla="*/ 16 w 77"/>
                    <a:gd name="T7" fmla="*/ 39 h 159"/>
                    <a:gd name="T8" fmla="*/ 18 w 77"/>
                    <a:gd name="T9" fmla="*/ 34 h 159"/>
                    <a:gd name="T10" fmla="*/ 26 w 77"/>
                    <a:gd name="T11" fmla="*/ 31 h 159"/>
                    <a:gd name="T12" fmla="*/ 33 w 77"/>
                    <a:gd name="T13" fmla="*/ 27 h 159"/>
                    <a:gd name="T14" fmla="*/ 36 w 77"/>
                    <a:gd name="T15" fmla="*/ 23 h 159"/>
                    <a:gd name="T16" fmla="*/ 33 w 77"/>
                    <a:gd name="T17" fmla="*/ 23 h 159"/>
                    <a:gd name="T18" fmla="*/ 27 w 77"/>
                    <a:gd name="T19" fmla="*/ 20 h 159"/>
                    <a:gd name="T20" fmla="*/ 24 w 77"/>
                    <a:gd name="T21" fmla="*/ 13 h 159"/>
                    <a:gd name="T22" fmla="*/ 27 w 77"/>
                    <a:gd name="T23" fmla="*/ 4 h 159"/>
                    <a:gd name="T24" fmla="*/ 32 w 77"/>
                    <a:gd name="T25" fmla="*/ 0 h 159"/>
                    <a:gd name="T26" fmla="*/ 38 w 77"/>
                    <a:gd name="T27" fmla="*/ 3 h 159"/>
                    <a:gd name="T28" fmla="*/ 38 w 77"/>
                    <a:gd name="T29" fmla="*/ 7 h 159"/>
                    <a:gd name="T30" fmla="*/ 35 w 77"/>
                    <a:gd name="T31" fmla="*/ 11 h 159"/>
                    <a:gd name="T32" fmla="*/ 34 w 77"/>
                    <a:gd name="T33" fmla="*/ 14 h 159"/>
                    <a:gd name="T34" fmla="*/ 36 w 77"/>
                    <a:gd name="T35" fmla="*/ 18 h 159"/>
                    <a:gd name="T36" fmla="*/ 38 w 77"/>
                    <a:gd name="T37" fmla="*/ 22 h 159"/>
                    <a:gd name="T38" fmla="*/ 38 w 77"/>
                    <a:gd name="T39" fmla="*/ 20 h 159"/>
                    <a:gd name="T40" fmla="*/ 41 w 77"/>
                    <a:gd name="T41" fmla="*/ 18 h 159"/>
                    <a:gd name="T42" fmla="*/ 46 w 77"/>
                    <a:gd name="T43" fmla="*/ 18 h 159"/>
                    <a:gd name="T44" fmla="*/ 51 w 77"/>
                    <a:gd name="T45" fmla="*/ 16 h 159"/>
                    <a:gd name="T46" fmla="*/ 48 w 77"/>
                    <a:gd name="T47" fmla="*/ 21 h 159"/>
                    <a:gd name="T48" fmla="*/ 49 w 77"/>
                    <a:gd name="T49" fmla="*/ 27 h 159"/>
                    <a:gd name="T50" fmla="*/ 47 w 77"/>
                    <a:gd name="T51" fmla="*/ 32 h 159"/>
                    <a:gd name="T52" fmla="*/ 43 w 77"/>
                    <a:gd name="T53" fmla="*/ 34 h 159"/>
                    <a:gd name="T54" fmla="*/ 40 w 77"/>
                    <a:gd name="T55" fmla="*/ 36 h 159"/>
                    <a:gd name="T56" fmla="*/ 43 w 77"/>
                    <a:gd name="T57" fmla="*/ 41 h 159"/>
                    <a:gd name="T58" fmla="*/ 47 w 77"/>
                    <a:gd name="T59" fmla="*/ 46 h 159"/>
                    <a:gd name="T60" fmla="*/ 51 w 77"/>
                    <a:gd name="T61" fmla="*/ 53 h 159"/>
                    <a:gd name="T62" fmla="*/ 45 w 77"/>
                    <a:gd name="T63" fmla="*/ 49 h 159"/>
                    <a:gd name="T64" fmla="*/ 38 w 77"/>
                    <a:gd name="T65" fmla="*/ 44 h 159"/>
                    <a:gd name="T66" fmla="*/ 33 w 77"/>
                    <a:gd name="T67" fmla="*/ 43 h 159"/>
                    <a:gd name="T68" fmla="*/ 28 w 77"/>
                    <a:gd name="T69" fmla="*/ 49 h 159"/>
                    <a:gd name="T70" fmla="*/ 28 w 77"/>
                    <a:gd name="T71" fmla="*/ 57 h 159"/>
                    <a:gd name="T72" fmla="*/ 31 w 77"/>
                    <a:gd name="T73" fmla="*/ 64 h 159"/>
                    <a:gd name="T74" fmla="*/ 36 w 77"/>
                    <a:gd name="T75" fmla="*/ 71 h 159"/>
                    <a:gd name="T76" fmla="*/ 43 w 77"/>
                    <a:gd name="T77" fmla="*/ 77 h 159"/>
                    <a:gd name="T78" fmla="*/ 38 w 77"/>
                    <a:gd name="T79" fmla="*/ 78 h 159"/>
                    <a:gd name="T80" fmla="*/ 32 w 77"/>
                    <a:gd name="T81" fmla="*/ 76 h 159"/>
                    <a:gd name="T82" fmla="*/ 27 w 77"/>
                    <a:gd name="T83" fmla="*/ 73 h 159"/>
                    <a:gd name="T84" fmla="*/ 25 w 77"/>
                    <a:gd name="T85" fmla="*/ 68 h 159"/>
                    <a:gd name="T86" fmla="*/ 21 w 77"/>
                    <a:gd name="T87" fmla="*/ 70 h 159"/>
                    <a:gd name="T88" fmla="*/ 22 w 77"/>
                    <a:gd name="T89" fmla="*/ 73 h 159"/>
                    <a:gd name="T90" fmla="*/ 20 w 77"/>
                    <a:gd name="T91" fmla="*/ 75 h 159"/>
                    <a:gd name="T92" fmla="*/ 17 w 77"/>
                    <a:gd name="T93" fmla="*/ 73 h 159"/>
                    <a:gd name="T94" fmla="*/ 15 w 77"/>
                    <a:gd name="T95" fmla="*/ 70 h 159"/>
                    <a:gd name="T96" fmla="*/ 10 w 77"/>
                    <a:gd name="T97" fmla="*/ 70 h 159"/>
                    <a:gd name="T98" fmla="*/ 7 w 77"/>
                    <a:gd name="T99" fmla="*/ 71 h 159"/>
                    <a:gd name="T100" fmla="*/ 3 w 77"/>
                    <a:gd name="T101" fmla="*/ 71 h 159"/>
                    <a:gd name="T102" fmla="*/ 2 w 77"/>
                    <a:gd name="T103" fmla="*/ 68 h 159"/>
                    <a:gd name="T104" fmla="*/ 0 w 77"/>
                    <a:gd name="T105" fmla="*/ 66 h 159"/>
                    <a:gd name="T106" fmla="*/ 0 w 77"/>
                    <a:gd name="T107" fmla="*/ 63 h 159"/>
                    <a:gd name="T108" fmla="*/ 2 w 77"/>
                    <a:gd name="T109" fmla="*/ 63 h 159"/>
                    <a:gd name="T110" fmla="*/ 7 w 77"/>
                    <a:gd name="T111" fmla="*/ 66 h 159"/>
                    <a:gd name="T112" fmla="*/ 20 w 77"/>
                    <a:gd name="T113" fmla="*/ 68 h 159"/>
                    <a:gd name="T114" fmla="*/ 23 w 77"/>
                    <a:gd name="T115" fmla="*/ 65 h 159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77"/>
                    <a:gd name="T175" fmla="*/ 0 h 159"/>
                    <a:gd name="T176" fmla="*/ 77 w 77"/>
                    <a:gd name="T177" fmla="*/ 159 h 159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77" h="159">
                      <a:moveTo>
                        <a:pt x="34" y="131"/>
                      </a:moveTo>
                      <a:lnTo>
                        <a:pt x="28" y="132"/>
                      </a:lnTo>
                      <a:lnTo>
                        <a:pt x="27" y="130"/>
                      </a:lnTo>
                      <a:lnTo>
                        <a:pt x="27" y="129"/>
                      </a:lnTo>
                      <a:lnTo>
                        <a:pt x="26" y="129"/>
                      </a:lnTo>
                      <a:lnTo>
                        <a:pt x="27" y="121"/>
                      </a:lnTo>
                      <a:lnTo>
                        <a:pt x="28" y="114"/>
                      </a:lnTo>
                      <a:lnTo>
                        <a:pt x="28" y="107"/>
                      </a:lnTo>
                      <a:lnTo>
                        <a:pt x="28" y="99"/>
                      </a:lnTo>
                      <a:lnTo>
                        <a:pt x="27" y="92"/>
                      </a:lnTo>
                      <a:lnTo>
                        <a:pt x="26" y="85"/>
                      </a:lnTo>
                      <a:lnTo>
                        <a:pt x="23" y="78"/>
                      </a:lnTo>
                      <a:lnTo>
                        <a:pt x="19" y="71"/>
                      </a:lnTo>
                      <a:lnTo>
                        <a:pt x="23" y="69"/>
                      </a:lnTo>
                      <a:lnTo>
                        <a:pt x="27" y="68"/>
                      </a:lnTo>
                      <a:lnTo>
                        <a:pt x="31" y="66"/>
                      </a:lnTo>
                      <a:lnTo>
                        <a:pt x="34" y="64"/>
                      </a:lnTo>
                      <a:lnTo>
                        <a:pt x="39" y="62"/>
                      </a:lnTo>
                      <a:lnTo>
                        <a:pt x="42" y="60"/>
                      </a:lnTo>
                      <a:lnTo>
                        <a:pt x="46" y="57"/>
                      </a:lnTo>
                      <a:lnTo>
                        <a:pt x="49" y="55"/>
                      </a:lnTo>
                      <a:lnTo>
                        <a:pt x="51" y="53"/>
                      </a:lnTo>
                      <a:lnTo>
                        <a:pt x="53" y="50"/>
                      </a:lnTo>
                      <a:lnTo>
                        <a:pt x="54" y="47"/>
                      </a:lnTo>
                      <a:lnTo>
                        <a:pt x="53" y="44"/>
                      </a:lnTo>
                      <a:lnTo>
                        <a:pt x="52" y="47"/>
                      </a:lnTo>
                      <a:lnTo>
                        <a:pt x="49" y="46"/>
                      </a:lnTo>
                      <a:lnTo>
                        <a:pt x="46" y="45"/>
                      </a:lnTo>
                      <a:lnTo>
                        <a:pt x="44" y="47"/>
                      </a:lnTo>
                      <a:lnTo>
                        <a:pt x="40" y="41"/>
                      </a:lnTo>
                      <a:lnTo>
                        <a:pt x="37" y="37"/>
                      </a:lnTo>
                      <a:lnTo>
                        <a:pt x="35" y="31"/>
                      </a:lnTo>
                      <a:lnTo>
                        <a:pt x="35" y="26"/>
                      </a:lnTo>
                      <a:lnTo>
                        <a:pt x="36" y="20"/>
                      </a:lnTo>
                      <a:lnTo>
                        <a:pt x="37" y="15"/>
                      </a:lnTo>
                      <a:lnTo>
                        <a:pt x="40" y="9"/>
                      </a:lnTo>
                      <a:lnTo>
                        <a:pt x="42" y="4"/>
                      </a:lnTo>
                      <a:lnTo>
                        <a:pt x="45" y="2"/>
                      </a:lnTo>
                      <a:lnTo>
                        <a:pt x="48" y="0"/>
                      </a:lnTo>
                      <a:lnTo>
                        <a:pt x="52" y="0"/>
                      </a:lnTo>
                      <a:lnTo>
                        <a:pt x="55" y="4"/>
                      </a:lnTo>
                      <a:lnTo>
                        <a:pt x="56" y="6"/>
                      </a:lnTo>
                      <a:lnTo>
                        <a:pt x="56" y="9"/>
                      </a:lnTo>
                      <a:lnTo>
                        <a:pt x="56" y="11"/>
                      </a:lnTo>
                      <a:lnTo>
                        <a:pt x="56" y="14"/>
                      </a:lnTo>
                      <a:lnTo>
                        <a:pt x="55" y="16"/>
                      </a:lnTo>
                      <a:lnTo>
                        <a:pt x="54" y="19"/>
                      </a:lnTo>
                      <a:lnTo>
                        <a:pt x="53" y="22"/>
                      </a:lnTo>
                      <a:lnTo>
                        <a:pt x="51" y="24"/>
                      </a:lnTo>
                      <a:lnTo>
                        <a:pt x="50" y="27"/>
                      </a:lnTo>
                      <a:lnTo>
                        <a:pt x="50" y="29"/>
                      </a:lnTo>
                      <a:lnTo>
                        <a:pt x="51" y="32"/>
                      </a:lnTo>
                      <a:lnTo>
                        <a:pt x="53" y="34"/>
                      </a:lnTo>
                      <a:lnTo>
                        <a:pt x="54" y="37"/>
                      </a:lnTo>
                      <a:lnTo>
                        <a:pt x="56" y="39"/>
                      </a:lnTo>
                      <a:lnTo>
                        <a:pt x="57" y="41"/>
                      </a:lnTo>
                      <a:lnTo>
                        <a:pt x="56" y="44"/>
                      </a:lnTo>
                      <a:lnTo>
                        <a:pt x="56" y="42"/>
                      </a:lnTo>
                      <a:lnTo>
                        <a:pt x="56" y="41"/>
                      </a:lnTo>
                      <a:lnTo>
                        <a:pt x="56" y="40"/>
                      </a:lnTo>
                      <a:lnTo>
                        <a:pt x="56" y="39"/>
                      </a:lnTo>
                      <a:lnTo>
                        <a:pt x="59" y="39"/>
                      </a:lnTo>
                      <a:lnTo>
                        <a:pt x="61" y="37"/>
                      </a:lnTo>
                      <a:lnTo>
                        <a:pt x="64" y="36"/>
                      </a:lnTo>
                      <a:lnTo>
                        <a:pt x="66" y="35"/>
                      </a:lnTo>
                      <a:lnTo>
                        <a:pt x="69" y="35"/>
                      </a:lnTo>
                      <a:lnTo>
                        <a:pt x="71" y="34"/>
                      </a:lnTo>
                      <a:lnTo>
                        <a:pt x="74" y="33"/>
                      </a:lnTo>
                      <a:lnTo>
                        <a:pt x="76" y="33"/>
                      </a:lnTo>
                      <a:lnTo>
                        <a:pt x="74" y="37"/>
                      </a:lnTo>
                      <a:lnTo>
                        <a:pt x="73" y="40"/>
                      </a:lnTo>
                      <a:lnTo>
                        <a:pt x="72" y="43"/>
                      </a:lnTo>
                      <a:lnTo>
                        <a:pt x="72" y="46"/>
                      </a:lnTo>
                      <a:lnTo>
                        <a:pt x="72" y="50"/>
                      </a:lnTo>
                      <a:lnTo>
                        <a:pt x="73" y="54"/>
                      </a:lnTo>
                      <a:lnTo>
                        <a:pt x="72" y="57"/>
                      </a:lnTo>
                      <a:lnTo>
                        <a:pt x="72" y="61"/>
                      </a:lnTo>
                      <a:lnTo>
                        <a:pt x="71" y="64"/>
                      </a:lnTo>
                      <a:lnTo>
                        <a:pt x="69" y="65"/>
                      </a:lnTo>
                      <a:lnTo>
                        <a:pt x="67" y="67"/>
                      </a:lnTo>
                      <a:lnTo>
                        <a:pt x="65" y="68"/>
                      </a:lnTo>
                      <a:lnTo>
                        <a:pt x="62" y="69"/>
                      </a:lnTo>
                      <a:lnTo>
                        <a:pt x="61" y="71"/>
                      </a:lnTo>
                      <a:lnTo>
                        <a:pt x="60" y="73"/>
                      </a:lnTo>
                      <a:lnTo>
                        <a:pt x="60" y="76"/>
                      </a:lnTo>
                      <a:lnTo>
                        <a:pt x="61" y="80"/>
                      </a:lnTo>
                      <a:lnTo>
                        <a:pt x="64" y="83"/>
                      </a:lnTo>
                      <a:lnTo>
                        <a:pt x="66" y="87"/>
                      </a:lnTo>
                      <a:lnTo>
                        <a:pt x="69" y="90"/>
                      </a:lnTo>
                      <a:lnTo>
                        <a:pt x="71" y="94"/>
                      </a:lnTo>
                      <a:lnTo>
                        <a:pt x="73" y="97"/>
                      </a:lnTo>
                      <a:lnTo>
                        <a:pt x="75" y="101"/>
                      </a:lnTo>
                      <a:lnTo>
                        <a:pt x="76" y="106"/>
                      </a:lnTo>
                      <a:lnTo>
                        <a:pt x="73" y="104"/>
                      </a:lnTo>
                      <a:lnTo>
                        <a:pt x="70" y="101"/>
                      </a:lnTo>
                      <a:lnTo>
                        <a:pt x="67" y="98"/>
                      </a:lnTo>
                      <a:lnTo>
                        <a:pt x="64" y="95"/>
                      </a:lnTo>
                      <a:lnTo>
                        <a:pt x="61" y="92"/>
                      </a:lnTo>
                      <a:lnTo>
                        <a:pt x="58" y="89"/>
                      </a:lnTo>
                      <a:lnTo>
                        <a:pt x="56" y="86"/>
                      </a:lnTo>
                      <a:lnTo>
                        <a:pt x="53" y="82"/>
                      </a:lnTo>
                      <a:lnTo>
                        <a:pt x="49" y="86"/>
                      </a:lnTo>
                      <a:lnTo>
                        <a:pt x="46" y="90"/>
                      </a:lnTo>
                      <a:lnTo>
                        <a:pt x="44" y="95"/>
                      </a:lnTo>
                      <a:lnTo>
                        <a:pt x="42" y="100"/>
                      </a:lnTo>
                      <a:lnTo>
                        <a:pt x="41" y="105"/>
                      </a:lnTo>
                      <a:lnTo>
                        <a:pt x="41" y="110"/>
                      </a:lnTo>
                      <a:lnTo>
                        <a:pt x="41" y="115"/>
                      </a:lnTo>
                      <a:lnTo>
                        <a:pt x="42" y="119"/>
                      </a:lnTo>
                      <a:lnTo>
                        <a:pt x="44" y="125"/>
                      </a:lnTo>
                      <a:lnTo>
                        <a:pt x="46" y="129"/>
                      </a:lnTo>
                      <a:lnTo>
                        <a:pt x="48" y="134"/>
                      </a:lnTo>
                      <a:lnTo>
                        <a:pt x="51" y="139"/>
                      </a:lnTo>
                      <a:lnTo>
                        <a:pt x="54" y="144"/>
                      </a:lnTo>
                      <a:lnTo>
                        <a:pt x="57" y="148"/>
                      </a:lnTo>
                      <a:lnTo>
                        <a:pt x="61" y="152"/>
                      </a:lnTo>
                      <a:lnTo>
                        <a:pt x="65" y="155"/>
                      </a:lnTo>
                      <a:lnTo>
                        <a:pt x="61" y="154"/>
                      </a:lnTo>
                      <a:lnTo>
                        <a:pt x="58" y="156"/>
                      </a:lnTo>
                      <a:lnTo>
                        <a:pt x="56" y="158"/>
                      </a:lnTo>
                      <a:lnTo>
                        <a:pt x="54" y="157"/>
                      </a:lnTo>
                      <a:lnTo>
                        <a:pt x="51" y="155"/>
                      </a:lnTo>
                      <a:lnTo>
                        <a:pt x="48" y="153"/>
                      </a:lnTo>
                      <a:lnTo>
                        <a:pt x="45" y="151"/>
                      </a:lnTo>
                      <a:lnTo>
                        <a:pt x="42" y="149"/>
                      </a:lnTo>
                      <a:lnTo>
                        <a:pt x="40" y="147"/>
                      </a:lnTo>
                      <a:lnTo>
                        <a:pt x="39" y="144"/>
                      </a:lnTo>
                      <a:lnTo>
                        <a:pt x="37" y="141"/>
                      </a:lnTo>
                      <a:lnTo>
                        <a:pt x="37" y="137"/>
                      </a:lnTo>
                      <a:lnTo>
                        <a:pt x="34" y="139"/>
                      </a:lnTo>
                      <a:lnTo>
                        <a:pt x="33" y="140"/>
                      </a:lnTo>
                      <a:lnTo>
                        <a:pt x="32" y="142"/>
                      </a:lnTo>
                      <a:lnTo>
                        <a:pt x="32" y="144"/>
                      </a:lnTo>
                      <a:lnTo>
                        <a:pt x="32" y="146"/>
                      </a:lnTo>
                      <a:lnTo>
                        <a:pt x="33" y="148"/>
                      </a:lnTo>
                      <a:lnTo>
                        <a:pt x="34" y="150"/>
                      </a:lnTo>
                      <a:lnTo>
                        <a:pt x="34" y="152"/>
                      </a:lnTo>
                      <a:lnTo>
                        <a:pt x="31" y="152"/>
                      </a:lnTo>
                      <a:lnTo>
                        <a:pt x="29" y="151"/>
                      </a:lnTo>
                      <a:lnTo>
                        <a:pt x="27" y="150"/>
                      </a:lnTo>
                      <a:lnTo>
                        <a:pt x="26" y="148"/>
                      </a:lnTo>
                      <a:lnTo>
                        <a:pt x="24" y="145"/>
                      </a:lnTo>
                      <a:lnTo>
                        <a:pt x="23" y="143"/>
                      </a:lnTo>
                      <a:lnTo>
                        <a:pt x="22" y="141"/>
                      </a:lnTo>
                      <a:lnTo>
                        <a:pt x="19" y="140"/>
                      </a:lnTo>
                      <a:lnTo>
                        <a:pt x="17" y="140"/>
                      </a:lnTo>
                      <a:lnTo>
                        <a:pt x="15" y="140"/>
                      </a:lnTo>
                      <a:lnTo>
                        <a:pt x="14" y="141"/>
                      </a:lnTo>
                      <a:lnTo>
                        <a:pt x="12" y="142"/>
                      </a:lnTo>
                      <a:lnTo>
                        <a:pt x="10" y="143"/>
                      </a:lnTo>
                      <a:lnTo>
                        <a:pt x="8" y="144"/>
                      </a:lnTo>
                      <a:lnTo>
                        <a:pt x="7" y="144"/>
                      </a:lnTo>
                      <a:lnTo>
                        <a:pt x="5" y="143"/>
                      </a:lnTo>
                      <a:lnTo>
                        <a:pt x="4" y="141"/>
                      </a:lnTo>
                      <a:lnTo>
                        <a:pt x="3" y="140"/>
                      </a:lnTo>
                      <a:lnTo>
                        <a:pt x="2" y="138"/>
                      </a:lnTo>
                      <a:lnTo>
                        <a:pt x="1" y="136"/>
                      </a:lnTo>
                      <a:lnTo>
                        <a:pt x="0" y="134"/>
                      </a:lnTo>
                      <a:lnTo>
                        <a:pt x="0" y="132"/>
                      </a:lnTo>
                      <a:lnTo>
                        <a:pt x="0" y="130"/>
                      </a:lnTo>
                      <a:lnTo>
                        <a:pt x="0" y="128"/>
                      </a:lnTo>
                      <a:lnTo>
                        <a:pt x="0" y="127"/>
                      </a:lnTo>
                      <a:lnTo>
                        <a:pt x="1" y="126"/>
                      </a:lnTo>
                      <a:lnTo>
                        <a:pt x="3" y="125"/>
                      </a:lnTo>
                      <a:lnTo>
                        <a:pt x="4" y="126"/>
                      </a:lnTo>
                      <a:lnTo>
                        <a:pt x="6" y="129"/>
                      </a:lnTo>
                      <a:lnTo>
                        <a:pt x="8" y="131"/>
                      </a:lnTo>
                      <a:lnTo>
                        <a:pt x="11" y="132"/>
                      </a:lnTo>
                      <a:lnTo>
                        <a:pt x="14" y="134"/>
                      </a:lnTo>
                      <a:lnTo>
                        <a:pt x="30" y="137"/>
                      </a:lnTo>
                      <a:lnTo>
                        <a:pt x="31" y="136"/>
                      </a:lnTo>
                      <a:lnTo>
                        <a:pt x="34" y="133"/>
                      </a:lnTo>
                      <a:lnTo>
                        <a:pt x="36" y="132"/>
                      </a:lnTo>
                      <a:lnTo>
                        <a:pt x="34" y="131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09" name="Freeform 239"/>
                <p:cNvSpPr>
                  <a:spLocks/>
                </p:cNvSpPr>
                <p:nvPr/>
              </p:nvSpPr>
              <p:spPr bwMode="auto">
                <a:xfrm>
                  <a:off x="2968" y="2639"/>
                  <a:ext cx="16" cy="14"/>
                </a:xfrm>
                <a:custGeom>
                  <a:avLst/>
                  <a:gdLst>
                    <a:gd name="T0" fmla="*/ 2 w 19"/>
                    <a:gd name="T1" fmla="*/ 6 h 20"/>
                    <a:gd name="T2" fmla="*/ 3 w 19"/>
                    <a:gd name="T3" fmla="*/ 4 h 20"/>
                    <a:gd name="T4" fmla="*/ 3 w 19"/>
                    <a:gd name="T5" fmla="*/ 4 h 20"/>
                    <a:gd name="T6" fmla="*/ 4 w 19"/>
                    <a:gd name="T7" fmla="*/ 3 h 20"/>
                    <a:gd name="T8" fmla="*/ 6 w 19"/>
                    <a:gd name="T9" fmla="*/ 2 h 20"/>
                    <a:gd name="T10" fmla="*/ 7 w 19"/>
                    <a:gd name="T11" fmla="*/ 1 h 20"/>
                    <a:gd name="T12" fmla="*/ 8 w 19"/>
                    <a:gd name="T13" fmla="*/ 1 h 20"/>
                    <a:gd name="T14" fmla="*/ 9 w 19"/>
                    <a:gd name="T15" fmla="*/ 0 h 20"/>
                    <a:gd name="T16" fmla="*/ 11 w 19"/>
                    <a:gd name="T17" fmla="*/ 0 h 20"/>
                    <a:gd name="T18" fmla="*/ 12 w 19"/>
                    <a:gd name="T19" fmla="*/ 1 h 20"/>
                    <a:gd name="T20" fmla="*/ 13 w 19"/>
                    <a:gd name="T21" fmla="*/ 1 h 20"/>
                    <a:gd name="T22" fmla="*/ 12 w 19"/>
                    <a:gd name="T23" fmla="*/ 2 h 20"/>
                    <a:gd name="T24" fmla="*/ 11 w 19"/>
                    <a:gd name="T25" fmla="*/ 3 h 20"/>
                    <a:gd name="T26" fmla="*/ 9 w 19"/>
                    <a:gd name="T27" fmla="*/ 4 h 20"/>
                    <a:gd name="T28" fmla="*/ 8 w 19"/>
                    <a:gd name="T29" fmla="*/ 5 h 20"/>
                    <a:gd name="T30" fmla="*/ 7 w 19"/>
                    <a:gd name="T31" fmla="*/ 6 h 20"/>
                    <a:gd name="T32" fmla="*/ 6 w 19"/>
                    <a:gd name="T33" fmla="*/ 7 h 20"/>
                    <a:gd name="T34" fmla="*/ 4 w 19"/>
                    <a:gd name="T35" fmla="*/ 8 h 20"/>
                    <a:gd name="T36" fmla="*/ 3 w 19"/>
                    <a:gd name="T37" fmla="*/ 8 h 20"/>
                    <a:gd name="T38" fmla="*/ 3 w 19"/>
                    <a:gd name="T39" fmla="*/ 9 h 20"/>
                    <a:gd name="T40" fmla="*/ 2 w 19"/>
                    <a:gd name="T41" fmla="*/ 9 h 20"/>
                    <a:gd name="T42" fmla="*/ 1 w 19"/>
                    <a:gd name="T43" fmla="*/ 9 h 20"/>
                    <a:gd name="T44" fmla="*/ 0 w 19"/>
                    <a:gd name="T45" fmla="*/ 8 h 20"/>
                    <a:gd name="T46" fmla="*/ 0 w 19"/>
                    <a:gd name="T47" fmla="*/ 8 h 20"/>
                    <a:gd name="T48" fmla="*/ 0 w 19"/>
                    <a:gd name="T49" fmla="*/ 7 h 20"/>
                    <a:gd name="T50" fmla="*/ 1 w 19"/>
                    <a:gd name="T51" fmla="*/ 6 h 20"/>
                    <a:gd name="T52" fmla="*/ 1 w 19"/>
                    <a:gd name="T53" fmla="*/ 6 h 20"/>
                    <a:gd name="T54" fmla="*/ 2 w 19"/>
                    <a:gd name="T55" fmla="*/ 4 h 20"/>
                    <a:gd name="T56" fmla="*/ 2 w 19"/>
                    <a:gd name="T57" fmla="*/ 4 h 20"/>
                    <a:gd name="T58" fmla="*/ 2 w 19"/>
                    <a:gd name="T59" fmla="*/ 5 h 20"/>
                    <a:gd name="T60" fmla="*/ 2 w 19"/>
                    <a:gd name="T61" fmla="*/ 6 h 2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9"/>
                    <a:gd name="T94" fmla="*/ 0 h 20"/>
                    <a:gd name="T95" fmla="*/ 19 w 19"/>
                    <a:gd name="T96" fmla="*/ 20 h 2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9" h="20">
                      <a:moveTo>
                        <a:pt x="2" y="11"/>
                      </a:moveTo>
                      <a:lnTo>
                        <a:pt x="3" y="9"/>
                      </a:lnTo>
                      <a:lnTo>
                        <a:pt x="5" y="8"/>
                      </a:lnTo>
                      <a:lnTo>
                        <a:pt x="6" y="6"/>
                      </a:lnTo>
                      <a:lnTo>
                        <a:pt x="8" y="4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17" y="4"/>
                      </a:lnTo>
                      <a:lnTo>
                        <a:pt x="15" y="5"/>
                      </a:lnTo>
                      <a:lnTo>
                        <a:pt x="13" y="8"/>
                      </a:lnTo>
                      <a:lnTo>
                        <a:pt x="11" y="10"/>
                      </a:lnTo>
                      <a:lnTo>
                        <a:pt x="10" y="12"/>
                      </a:lnTo>
                      <a:lnTo>
                        <a:pt x="8" y="14"/>
                      </a:lnTo>
                      <a:lnTo>
                        <a:pt x="6" y="16"/>
                      </a:lnTo>
                      <a:lnTo>
                        <a:pt x="5" y="17"/>
                      </a:lnTo>
                      <a:lnTo>
                        <a:pt x="3" y="18"/>
                      </a:lnTo>
                      <a:lnTo>
                        <a:pt x="2" y="19"/>
                      </a:lnTo>
                      <a:lnTo>
                        <a:pt x="1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1" y="12"/>
                      </a:lnTo>
                      <a:lnTo>
                        <a:pt x="1" y="11"/>
                      </a:lnTo>
                      <a:lnTo>
                        <a:pt x="2" y="8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1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10" name="Freeform 240"/>
                <p:cNvSpPr>
                  <a:spLocks/>
                </p:cNvSpPr>
                <p:nvPr/>
              </p:nvSpPr>
              <p:spPr bwMode="auto">
                <a:xfrm>
                  <a:off x="2968" y="2639"/>
                  <a:ext cx="20" cy="18"/>
                </a:xfrm>
                <a:custGeom>
                  <a:avLst/>
                  <a:gdLst>
                    <a:gd name="T0" fmla="*/ 2 w 25"/>
                    <a:gd name="T1" fmla="*/ 7 h 26"/>
                    <a:gd name="T2" fmla="*/ 2 w 25"/>
                    <a:gd name="T3" fmla="*/ 6 h 26"/>
                    <a:gd name="T4" fmla="*/ 4 w 25"/>
                    <a:gd name="T5" fmla="*/ 5 h 26"/>
                    <a:gd name="T6" fmla="*/ 5 w 25"/>
                    <a:gd name="T7" fmla="*/ 4 h 26"/>
                    <a:gd name="T8" fmla="*/ 6 w 25"/>
                    <a:gd name="T9" fmla="*/ 2 h 26"/>
                    <a:gd name="T10" fmla="*/ 8 w 25"/>
                    <a:gd name="T11" fmla="*/ 1 h 26"/>
                    <a:gd name="T12" fmla="*/ 10 w 25"/>
                    <a:gd name="T13" fmla="*/ 1 h 26"/>
                    <a:gd name="T14" fmla="*/ 11 w 25"/>
                    <a:gd name="T15" fmla="*/ 0 h 26"/>
                    <a:gd name="T16" fmla="*/ 14 w 25"/>
                    <a:gd name="T17" fmla="*/ 0 h 26"/>
                    <a:gd name="T18" fmla="*/ 14 w 25"/>
                    <a:gd name="T19" fmla="*/ 0 h 26"/>
                    <a:gd name="T20" fmla="*/ 14 w 25"/>
                    <a:gd name="T21" fmla="*/ 1 h 26"/>
                    <a:gd name="T22" fmla="*/ 15 w 25"/>
                    <a:gd name="T23" fmla="*/ 1 h 26"/>
                    <a:gd name="T24" fmla="*/ 14 w 25"/>
                    <a:gd name="T25" fmla="*/ 2 h 26"/>
                    <a:gd name="T26" fmla="*/ 13 w 25"/>
                    <a:gd name="T27" fmla="*/ 3 h 26"/>
                    <a:gd name="T28" fmla="*/ 11 w 25"/>
                    <a:gd name="T29" fmla="*/ 5 h 26"/>
                    <a:gd name="T30" fmla="*/ 10 w 25"/>
                    <a:gd name="T31" fmla="*/ 6 h 26"/>
                    <a:gd name="T32" fmla="*/ 9 w 25"/>
                    <a:gd name="T33" fmla="*/ 8 h 26"/>
                    <a:gd name="T34" fmla="*/ 6 w 25"/>
                    <a:gd name="T35" fmla="*/ 8 h 26"/>
                    <a:gd name="T36" fmla="*/ 5 w 25"/>
                    <a:gd name="T37" fmla="*/ 10 h 26"/>
                    <a:gd name="T38" fmla="*/ 4 w 25"/>
                    <a:gd name="T39" fmla="*/ 11 h 26"/>
                    <a:gd name="T40" fmla="*/ 2 w 25"/>
                    <a:gd name="T41" fmla="*/ 12 h 26"/>
                    <a:gd name="T42" fmla="*/ 2 w 25"/>
                    <a:gd name="T43" fmla="*/ 12 h 26"/>
                    <a:gd name="T44" fmla="*/ 1 w 25"/>
                    <a:gd name="T45" fmla="*/ 12 h 26"/>
                    <a:gd name="T46" fmla="*/ 0 w 25"/>
                    <a:gd name="T47" fmla="*/ 11 h 26"/>
                    <a:gd name="T48" fmla="*/ 0 w 25"/>
                    <a:gd name="T49" fmla="*/ 10 h 26"/>
                    <a:gd name="T50" fmla="*/ 0 w 25"/>
                    <a:gd name="T51" fmla="*/ 8 h 26"/>
                    <a:gd name="T52" fmla="*/ 1 w 25"/>
                    <a:gd name="T53" fmla="*/ 8 h 26"/>
                    <a:gd name="T54" fmla="*/ 1 w 25"/>
                    <a:gd name="T55" fmla="*/ 7 h 26"/>
                    <a:gd name="T56" fmla="*/ 2 w 25"/>
                    <a:gd name="T57" fmla="*/ 6 h 26"/>
                    <a:gd name="T58" fmla="*/ 2 w 25"/>
                    <a:gd name="T59" fmla="*/ 6 h 26"/>
                    <a:gd name="T60" fmla="*/ 2 w 25"/>
                    <a:gd name="T61" fmla="*/ 6 h 26"/>
                    <a:gd name="T62" fmla="*/ 2 w 25"/>
                    <a:gd name="T63" fmla="*/ 7 h 26"/>
                    <a:gd name="T64" fmla="*/ 2 w 25"/>
                    <a:gd name="T65" fmla="*/ 7 h 2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5"/>
                    <a:gd name="T100" fmla="*/ 0 h 26"/>
                    <a:gd name="T101" fmla="*/ 25 w 25"/>
                    <a:gd name="T102" fmla="*/ 26 h 2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5" h="26">
                      <a:moveTo>
                        <a:pt x="2" y="15"/>
                      </a:moveTo>
                      <a:lnTo>
                        <a:pt x="4" y="12"/>
                      </a:lnTo>
                      <a:lnTo>
                        <a:pt x="6" y="10"/>
                      </a:lnTo>
                      <a:lnTo>
                        <a:pt x="8" y="8"/>
                      </a:lnTo>
                      <a:lnTo>
                        <a:pt x="10" y="5"/>
                      </a:lnTo>
                      <a:lnTo>
                        <a:pt x="13" y="3"/>
                      </a:lnTo>
                      <a:lnTo>
                        <a:pt x="15" y="2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2" y="0"/>
                      </a:lnTo>
                      <a:lnTo>
                        <a:pt x="23" y="2"/>
                      </a:lnTo>
                      <a:lnTo>
                        <a:pt x="24" y="3"/>
                      </a:lnTo>
                      <a:lnTo>
                        <a:pt x="23" y="5"/>
                      </a:lnTo>
                      <a:lnTo>
                        <a:pt x="20" y="7"/>
                      </a:lnTo>
                      <a:lnTo>
                        <a:pt x="18" y="10"/>
                      </a:lnTo>
                      <a:lnTo>
                        <a:pt x="15" y="13"/>
                      </a:lnTo>
                      <a:lnTo>
                        <a:pt x="14" y="16"/>
                      </a:lnTo>
                      <a:lnTo>
                        <a:pt x="10" y="18"/>
                      </a:lnTo>
                      <a:lnTo>
                        <a:pt x="8" y="21"/>
                      </a:lnTo>
                      <a:lnTo>
                        <a:pt x="6" y="23"/>
                      </a:lnTo>
                      <a:lnTo>
                        <a:pt x="4" y="24"/>
                      </a:lnTo>
                      <a:lnTo>
                        <a:pt x="2" y="25"/>
                      </a:lnTo>
                      <a:lnTo>
                        <a:pt x="1" y="24"/>
                      </a:ln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1" y="16"/>
                      </a:lnTo>
                      <a:lnTo>
                        <a:pt x="1" y="14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2" y="13"/>
                      </a:lnTo>
                      <a:lnTo>
                        <a:pt x="2" y="14"/>
                      </a:lnTo>
                      <a:lnTo>
                        <a:pt x="2" y="15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11" name="Freeform 241"/>
                <p:cNvSpPr>
                  <a:spLocks/>
                </p:cNvSpPr>
                <p:nvPr/>
              </p:nvSpPr>
              <p:spPr bwMode="auto">
                <a:xfrm>
                  <a:off x="3038" y="2722"/>
                  <a:ext cx="19" cy="12"/>
                </a:xfrm>
                <a:custGeom>
                  <a:avLst/>
                  <a:gdLst>
                    <a:gd name="T0" fmla="*/ 0 w 23"/>
                    <a:gd name="T1" fmla="*/ 3 h 16"/>
                    <a:gd name="T2" fmla="*/ 2 w 23"/>
                    <a:gd name="T3" fmla="*/ 2 h 16"/>
                    <a:gd name="T4" fmla="*/ 2 w 23"/>
                    <a:gd name="T5" fmla="*/ 2 h 16"/>
                    <a:gd name="T6" fmla="*/ 4 w 23"/>
                    <a:gd name="T7" fmla="*/ 1 h 16"/>
                    <a:gd name="T8" fmla="*/ 6 w 23"/>
                    <a:gd name="T9" fmla="*/ 0 h 16"/>
                    <a:gd name="T10" fmla="*/ 7 w 23"/>
                    <a:gd name="T11" fmla="*/ 0 h 16"/>
                    <a:gd name="T12" fmla="*/ 9 w 23"/>
                    <a:gd name="T13" fmla="*/ 0 h 16"/>
                    <a:gd name="T14" fmla="*/ 10 w 23"/>
                    <a:gd name="T15" fmla="*/ 0 h 16"/>
                    <a:gd name="T16" fmla="*/ 12 w 23"/>
                    <a:gd name="T17" fmla="*/ 0 h 16"/>
                    <a:gd name="T18" fmla="*/ 12 w 23"/>
                    <a:gd name="T19" fmla="*/ 0 h 16"/>
                    <a:gd name="T20" fmla="*/ 14 w 23"/>
                    <a:gd name="T21" fmla="*/ 1 h 16"/>
                    <a:gd name="T22" fmla="*/ 14 w 23"/>
                    <a:gd name="T23" fmla="*/ 2 h 16"/>
                    <a:gd name="T24" fmla="*/ 14 w 23"/>
                    <a:gd name="T25" fmla="*/ 2 h 16"/>
                    <a:gd name="T26" fmla="*/ 15 w 23"/>
                    <a:gd name="T27" fmla="*/ 3 h 16"/>
                    <a:gd name="T28" fmla="*/ 14 w 23"/>
                    <a:gd name="T29" fmla="*/ 3 h 16"/>
                    <a:gd name="T30" fmla="*/ 14 w 23"/>
                    <a:gd name="T31" fmla="*/ 4 h 16"/>
                    <a:gd name="T32" fmla="*/ 13 w 23"/>
                    <a:gd name="T33" fmla="*/ 5 h 16"/>
                    <a:gd name="T34" fmla="*/ 12 w 23"/>
                    <a:gd name="T35" fmla="*/ 5 h 16"/>
                    <a:gd name="T36" fmla="*/ 12 w 23"/>
                    <a:gd name="T37" fmla="*/ 5 h 16"/>
                    <a:gd name="T38" fmla="*/ 10 w 23"/>
                    <a:gd name="T39" fmla="*/ 5 h 16"/>
                    <a:gd name="T40" fmla="*/ 10 w 23"/>
                    <a:gd name="T41" fmla="*/ 5 h 16"/>
                    <a:gd name="T42" fmla="*/ 10 w 23"/>
                    <a:gd name="T43" fmla="*/ 5 h 16"/>
                    <a:gd name="T44" fmla="*/ 10 w 23"/>
                    <a:gd name="T45" fmla="*/ 6 h 16"/>
                    <a:gd name="T46" fmla="*/ 10 w 23"/>
                    <a:gd name="T47" fmla="*/ 7 h 16"/>
                    <a:gd name="T48" fmla="*/ 10 w 23"/>
                    <a:gd name="T49" fmla="*/ 7 h 16"/>
                    <a:gd name="T50" fmla="*/ 9 w 23"/>
                    <a:gd name="T51" fmla="*/ 8 h 16"/>
                    <a:gd name="T52" fmla="*/ 8 w 23"/>
                    <a:gd name="T53" fmla="*/ 8 h 16"/>
                    <a:gd name="T54" fmla="*/ 7 w 23"/>
                    <a:gd name="T55" fmla="*/ 8 h 16"/>
                    <a:gd name="T56" fmla="*/ 6 w 23"/>
                    <a:gd name="T57" fmla="*/ 8 h 16"/>
                    <a:gd name="T58" fmla="*/ 5 w 23"/>
                    <a:gd name="T59" fmla="*/ 7 h 16"/>
                    <a:gd name="T60" fmla="*/ 4 w 23"/>
                    <a:gd name="T61" fmla="*/ 7 h 16"/>
                    <a:gd name="T62" fmla="*/ 2 w 23"/>
                    <a:gd name="T63" fmla="*/ 7 h 16"/>
                    <a:gd name="T64" fmla="*/ 2 w 23"/>
                    <a:gd name="T65" fmla="*/ 7 h 16"/>
                    <a:gd name="T66" fmla="*/ 2 w 23"/>
                    <a:gd name="T67" fmla="*/ 7 h 16"/>
                    <a:gd name="T68" fmla="*/ 2 w 23"/>
                    <a:gd name="T69" fmla="*/ 5 h 16"/>
                    <a:gd name="T70" fmla="*/ 2 w 23"/>
                    <a:gd name="T71" fmla="*/ 4 h 16"/>
                    <a:gd name="T72" fmla="*/ 0 w 23"/>
                    <a:gd name="T73" fmla="*/ 3 h 1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3"/>
                    <a:gd name="T112" fmla="*/ 0 h 16"/>
                    <a:gd name="T113" fmla="*/ 23 w 23"/>
                    <a:gd name="T114" fmla="*/ 16 h 1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3" h="16">
                      <a:moveTo>
                        <a:pt x="0" y="5"/>
                      </a:moveTo>
                      <a:lnTo>
                        <a:pt x="2" y="3"/>
                      </a:lnTo>
                      <a:lnTo>
                        <a:pt x="4" y="2"/>
                      </a:lnTo>
                      <a:lnTo>
                        <a:pt x="6" y="1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0" y="2"/>
                      </a:lnTo>
                      <a:lnTo>
                        <a:pt x="21" y="3"/>
                      </a:lnTo>
                      <a:lnTo>
                        <a:pt x="22" y="5"/>
                      </a:lnTo>
                      <a:lnTo>
                        <a:pt x="21" y="6"/>
                      </a:lnTo>
                      <a:lnTo>
                        <a:pt x="20" y="8"/>
                      </a:lnTo>
                      <a:lnTo>
                        <a:pt x="19" y="9"/>
                      </a:lnTo>
                      <a:lnTo>
                        <a:pt x="18" y="10"/>
                      </a:lnTo>
                      <a:lnTo>
                        <a:pt x="17" y="9"/>
                      </a:lnTo>
                      <a:lnTo>
                        <a:pt x="15" y="9"/>
                      </a:lnTo>
                      <a:lnTo>
                        <a:pt x="15" y="10"/>
                      </a:lnTo>
                      <a:lnTo>
                        <a:pt x="14" y="10"/>
                      </a:lnTo>
                      <a:lnTo>
                        <a:pt x="15" y="11"/>
                      </a:lnTo>
                      <a:lnTo>
                        <a:pt x="15" y="12"/>
                      </a:lnTo>
                      <a:lnTo>
                        <a:pt x="14" y="13"/>
                      </a:lnTo>
                      <a:lnTo>
                        <a:pt x="13" y="15"/>
                      </a:lnTo>
                      <a:lnTo>
                        <a:pt x="12" y="15"/>
                      </a:lnTo>
                      <a:lnTo>
                        <a:pt x="10" y="15"/>
                      </a:lnTo>
                      <a:lnTo>
                        <a:pt x="9" y="15"/>
                      </a:lnTo>
                      <a:lnTo>
                        <a:pt x="7" y="14"/>
                      </a:lnTo>
                      <a:lnTo>
                        <a:pt x="6" y="13"/>
                      </a:lnTo>
                      <a:lnTo>
                        <a:pt x="4" y="12"/>
                      </a:lnTo>
                      <a:lnTo>
                        <a:pt x="3" y="12"/>
                      </a:lnTo>
                      <a:lnTo>
                        <a:pt x="2" y="12"/>
                      </a:lnTo>
                      <a:lnTo>
                        <a:pt x="3" y="10"/>
                      </a:lnTo>
                      <a:lnTo>
                        <a:pt x="3" y="7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12" name="Freeform 242"/>
                <p:cNvSpPr>
                  <a:spLocks/>
                </p:cNvSpPr>
                <p:nvPr/>
              </p:nvSpPr>
              <p:spPr bwMode="auto">
                <a:xfrm>
                  <a:off x="3038" y="2722"/>
                  <a:ext cx="24" cy="16"/>
                </a:xfrm>
                <a:custGeom>
                  <a:avLst/>
                  <a:gdLst>
                    <a:gd name="T0" fmla="*/ 0 w 29"/>
                    <a:gd name="T1" fmla="*/ 4 h 22"/>
                    <a:gd name="T2" fmla="*/ 2 w 29"/>
                    <a:gd name="T3" fmla="*/ 3 h 22"/>
                    <a:gd name="T4" fmla="*/ 3 w 29"/>
                    <a:gd name="T5" fmla="*/ 1 h 22"/>
                    <a:gd name="T6" fmla="*/ 6 w 29"/>
                    <a:gd name="T7" fmla="*/ 1 h 22"/>
                    <a:gd name="T8" fmla="*/ 7 w 29"/>
                    <a:gd name="T9" fmla="*/ 0 h 22"/>
                    <a:gd name="T10" fmla="*/ 9 w 29"/>
                    <a:gd name="T11" fmla="*/ 0 h 22"/>
                    <a:gd name="T12" fmla="*/ 11 w 29"/>
                    <a:gd name="T13" fmla="*/ 0 h 22"/>
                    <a:gd name="T14" fmla="*/ 13 w 29"/>
                    <a:gd name="T15" fmla="*/ 0 h 22"/>
                    <a:gd name="T16" fmla="*/ 14 w 29"/>
                    <a:gd name="T17" fmla="*/ 0 h 22"/>
                    <a:gd name="T18" fmla="*/ 16 w 29"/>
                    <a:gd name="T19" fmla="*/ 0 h 22"/>
                    <a:gd name="T20" fmla="*/ 17 w 29"/>
                    <a:gd name="T21" fmla="*/ 1 h 22"/>
                    <a:gd name="T22" fmla="*/ 18 w 29"/>
                    <a:gd name="T23" fmla="*/ 1 h 22"/>
                    <a:gd name="T24" fmla="*/ 18 w 29"/>
                    <a:gd name="T25" fmla="*/ 3 h 22"/>
                    <a:gd name="T26" fmla="*/ 19 w 29"/>
                    <a:gd name="T27" fmla="*/ 4 h 22"/>
                    <a:gd name="T28" fmla="*/ 18 w 29"/>
                    <a:gd name="T29" fmla="*/ 5 h 22"/>
                    <a:gd name="T30" fmla="*/ 18 w 29"/>
                    <a:gd name="T31" fmla="*/ 6 h 22"/>
                    <a:gd name="T32" fmla="*/ 17 w 29"/>
                    <a:gd name="T33" fmla="*/ 7 h 22"/>
                    <a:gd name="T34" fmla="*/ 16 w 29"/>
                    <a:gd name="T35" fmla="*/ 7 h 22"/>
                    <a:gd name="T36" fmla="*/ 14 w 29"/>
                    <a:gd name="T37" fmla="*/ 7 h 22"/>
                    <a:gd name="T38" fmla="*/ 13 w 29"/>
                    <a:gd name="T39" fmla="*/ 7 h 22"/>
                    <a:gd name="T40" fmla="*/ 13 w 29"/>
                    <a:gd name="T41" fmla="*/ 7 h 22"/>
                    <a:gd name="T42" fmla="*/ 12 w 29"/>
                    <a:gd name="T43" fmla="*/ 7 h 22"/>
                    <a:gd name="T44" fmla="*/ 13 w 29"/>
                    <a:gd name="T45" fmla="*/ 8 h 22"/>
                    <a:gd name="T46" fmla="*/ 13 w 29"/>
                    <a:gd name="T47" fmla="*/ 9 h 22"/>
                    <a:gd name="T48" fmla="*/ 12 w 29"/>
                    <a:gd name="T49" fmla="*/ 9 h 22"/>
                    <a:gd name="T50" fmla="*/ 11 w 29"/>
                    <a:gd name="T51" fmla="*/ 11 h 22"/>
                    <a:gd name="T52" fmla="*/ 10 w 29"/>
                    <a:gd name="T53" fmla="*/ 11 h 22"/>
                    <a:gd name="T54" fmla="*/ 9 w 29"/>
                    <a:gd name="T55" fmla="*/ 11 h 22"/>
                    <a:gd name="T56" fmla="*/ 7 w 29"/>
                    <a:gd name="T57" fmla="*/ 11 h 22"/>
                    <a:gd name="T58" fmla="*/ 6 w 29"/>
                    <a:gd name="T59" fmla="*/ 11 h 22"/>
                    <a:gd name="T60" fmla="*/ 5 w 29"/>
                    <a:gd name="T61" fmla="*/ 9 h 22"/>
                    <a:gd name="T62" fmla="*/ 3 w 29"/>
                    <a:gd name="T63" fmla="*/ 9 h 22"/>
                    <a:gd name="T64" fmla="*/ 2 w 29"/>
                    <a:gd name="T65" fmla="*/ 9 h 22"/>
                    <a:gd name="T66" fmla="*/ 2 w 29"/>
                    <a:gd name="T67" fmla="*/ 9 h 22"/>
                    <a:gd name="T68" fmla="*/ 2 w 29"/>
                    <a:gd name="T69" fmla="*/ 7 h 22"/>
                    <a:gd name="T70" fmla="*/ 2 w 29"/>
                    <a:gd name="T71" fmla="*/ 5 h 22"/>
                    <a:gd name="T72" fmla="*/ 0 w 29"/>
                    <a:gd name="T73" fmla="*/ 4 h 2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9"/>
                    <a:gd name="T112" fmla="*/ 0 h 22"/>
                    <a:gd name="T113" fmla="*/ 29 w 29"/>
                    <a:gd name="T114" fmla="*/ 22 h 2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9" h="22">
                      <a:moveTo>
                        <a:pt x="0" y="7"/>
                      </a:moveTo>
                      <a:lnTo>
                        <a:pt x="3" y="5"/>
                      </a:lnTo>
                      <a:lnTo>
                        <a:pt x="5" y="3"/>
                      </a:lnTo>
                      <a:lnTo>
                        <a:pt x="8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5" y="2"/>
                      </a:lnTo>
                      <a:lnTo>
                        <a:pt x="26" y="3"/>
                      </a:lnTo>
                      <a:lnTo>
                        <a:pt x="27" y="5"/>
                      </a:lnTo>
                      <a:lnTo>
                        <a:pt x="28" y="7"/>
                      </a:lnTo>
                      <a:lnTo>
                        <a:pt x="27" y="9"/>
                      </a:lnTo>
                      <a:lnTo>
                        <a:pt x="26" y="11"/>
                      </a:lnTo>
                      <a:lnTo>
                        <a:pt x="24" y="12"/>
                      </a:lnTo>
                      <a:lnTo>
                        <a:pt x="23" y="13"/>
                      </a:lnTo>
                      <a:lnTo>
                        <a:pt x="21" y="12"/>
                      </a:lnTo>
                      <a:lnTo>
                        <a:pt x="19" y="12"/>
                      </a:lnTo>
                      <a:lnTo>
                        <a:pt x="19" y="13"/>
                      </a:lnTo>
                      <a:lnTo>
                        <a:pt x="18" y="14"/>
                      </a:lnTo>
                      <a:lnTo>
                        <a:pt x="19" y="15"/>
                      </a:lnTo>
                      <a:lnTo>
                        <a:pt x="19" y="17"/>
                      </a:lnTo>
                      <a:lnTo>
                        <a:pt x="18" y="18"/>
                      </a:lnTo>
                      <a:lnTo>
                        <a:pt x="16" y="21"/>
                      </a:lnTo>
                      <a:lnTo>
                        <a:pt x="15" y="21"/>
                      </a:lnTo>
                      <a:lnTo>
                        <a:pt x="13" y="21"/>
                      </a:lnTo>
                      <a:lnTo>
                        <a:pt x="11" y="21"/>
                      </a:lnTo>
                      <a:lnTo>
                        <a:pt x="9" y="20"/>
                      </a:lnTo>
                      <a:lnTo>
                        <a:pt x="7" y="18"/>
                      </a:lnTo>
                      <a:lnTo>
                        <a:pt x="5" y="17"/>
                      </a:lnTo>
                      <a:lnTo>
                        <a:pt x="4" y="17"/>
                      </a:lnTo>
                      <a:lnTo>
                        <a:pt x="3" y="16"/>
                      </a:lnTo>
                      <a:lnTo>
                        <a:pt x="4" y="13"/>
                      </a:lnTo>
                      <a:lnTo>
                        <a:pt x="4" y="1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13" name="Freeform 243"/>
                <p:cNvSpPr>
                  <a:spLocks/>
                </p:cNvSpPr>
                <p:nvPr/>
              </p:nvSpPr>
              <p:spPr bwMode="auto">
                <a:xfrm>
                  <a:off x="3048" y="2733"/>
                  <a:ext cx="268" cy="121"/>
                </a:xfrm>
                <a:custGeom>
                  <a:avLst/>
                  <a:gdLst>
                    <a:gd name="T0" fmla="*/ 162 w 327"/>
                    <a:gd name="T1" fmla="*/ 81 h 172"/>
                    <a:gd name="T2" fmla="*/ 136 w 327"/>
                    <a:gd name="T3" fmla="*/ 79 h 172"/>
                    <a:gd name="T4" fmla="*/ 110 w 327"/>
                    <a:gd name="T5" fmla="*/ 74 h 172"/>
                    <a:gd name="T6" fmla="*/ 98 w 327"/>
                    <a:gd name="T7" fmla="*/ 69 h 172"/>
                    <a:gd name="T8" fmla="*/ 93 w 327"/>
                    <a:gd name="T9" fmla="*/ 63 h 172"/>
                    <a:gd name="T10" fmla="*/ 87 w 327"/>
                    <a:gd name="T11" fmla="*/ 63 h 172"/>
                    <a:gd name="T12" fmla="*/ 84 w 327"/>
                    <a:gd name="T13" fmla="*/ 69 h 172"/>
                    <a:gd name="T14" fmla="*/ 79 w 327"/>
                    <a:gd name="T15" fmla="*/ 75 h 172"/>
                    <a:gd name="T16" fmla="*/ 70 w 327"/>
                    <a:gd name="T17" fmla="*/ 78 h 172"/>
                    <a:gd name="T18" fmla="*/ 61 w 327"/>
                    <a:gd name="T19" fmla="*/ 70 h 172"/>
                    <a:gd name="T20" fmla="*/ 54 w 327"/>
                    <a:gd name="T21" fmla="*/ 63 h 172"/>
                    <a:gd name="T22" fmla="*/ 57 w 327"/>
                    <a:gd name="T23" fmla="*/ 58 h 172"/>
                    <a:gd name="T24" fmla="*/ 50 w 327"/>
                    <a:gd name="T25" fmla="*/ 52 h 172"/>
                    <a:gd name="T26" fmla="*/ 43 w 327"/>
                    <a:gd name="T27" fmla="*/ 48 h 172"/>
                    <a:gd name="T28" fmla="*/ 39 w 327"/>
                    <a:gd name="T29" fmla="*/ 41 h 172"/>
                    <a:gd name="T30" fmla="*/ 39 w 327"/>
                    <a:gd name="T31" fmla="*/ 41 h 172"/>
                    <a:gd name="T32" fmla="*/ 34 w 327"/>
                    <a:gd name="T33" fmla="*/ 46 h 172"/>
                    <a:gd name="T34" fmla="*/ 22 w 327"/>
                    <a:gd name="T35" fmla="*/ 50 h 172"/>
                    <a:gd name="T36" fmla="*/ 14 w 327"/>
                    <a:gd name="T37" fmla="*/ 48 h 172"/>
                    <a:gd name="T38" fmla="*/ 20 w 327"/>
                    <a:gd name="T39" fmla="*/ 45 h 172"/>
                    <a:gd name="T40" fmla="*/ 28 w 327"/>
                    <a:gd name="T41" fmla="*/ 41 h 172"/>
                    <a:gd name="T42" fmla="*/ 17 w 327"/>
                    <a:gd name="T43" fmla="*/ 36 h 172"/>
                    <a:gd name="T44" fmla="*/ 19 w 327"/>
                    <a:gd name="T45" fmla="*/ 32 h 172"/>
                    <a:gd name="T46" fmla="*/ 45 w 327"/>
                    <a:gd name="T47" fmla="*/ 37 h 172"/>
                    <a:gd name="T48" fmla="*/ 52 w 327"/>
                    <a:gd name="T49" fmla="*/ 31 h 172"/>
                    <a:gd name="T50" fmla="*/ 28 w 327"/>
                    <a:gd name="T51" fmla="*/ 24 h 172"/>
                    <a:gd name="T52" fmla="*/ 9 w 327"/>
                    <a:gd name="T53" fmla="*/ 20 h 172"/>
                    <a:gd name="T54" fmla="*/ 0 w 327"/>
                    <a:gd name="T55" fmla="*/ 14 h 172"/>
                    <a:gd name="T56" fmla="*/ 2 w 327"/>
                    <a:gd name="T57" fmla="*/ 6 h 172"/>
                    <a:gd name="T58" fmla="*/ 9 w 327"/>
                    <a:gd name="T59" fmla="*/ 8 h 172"/>
                    <a:gd name="T60" fmla="*/ 15 w 327"/>
                    <a:gd name="T61" fmla="*/ 13 h 172"/>
                    <a:gd name="T62" fmla="*/ 16 w 327"/>
                    <a:gd name="T63" fmla="*/ 17 h 172"/>
                    <a:gd name="T64" fmla="*/ 23 w 327"/>
                    <a:gd name="T65" fmla="*/ 16 h 172"/>
                    <a:gd name="T66" fmla="*/ 30 w 327"/>
                    <a:gd name="T67" fmla="*/ 11 h 172"/>
                    <a:gd name="T68" fmla="*/ 42 w 327"/>
                    <a:gd name="T69" fmla="*/ 6 h 172"/>
                    <a:gd name="T70" fmla="*/ 57 w 327"/>
                    <a:gd name="T71" fmla="*/ 0 h 172"/>
                    <a:gd name="T72" fmla="*/ 83 w 327"/>
                    <a:gd name="T73" fmla="*/ 8 h 172"/>
                    <a:gd name="T74" fmla="*/ 106 w 327"/>
                    <a:gd name="T75" fmla="*/ 13 h 172"/>
                    <a:gd name="T76" fmla="*/ 105 w 327"/>
                    <a:gd name="T77" fmla="*/ 18 h 172"/>
                    <a:gd name="T78" fmla="*/ 110 w 327"/>
                    <a:gd name="T79" fmla="*/ 23 h 172"/>
                    <a:gd name="T80" fmla="*/ 106 w 327"/>
                    <a:gd name="T81" fmla="*/ 39 h 172"/>
                    <a:gd name="T82" fmla="*/ 116 w 327"/>
                    <a:gd name="T83" fmla="*/ 50 h 172"/>
                    <a:gd name="T84" fmla="*/ 128 w 327"/>
                    <a:gd name="T85" fmla="*/ 50 h 172"/>
                    <a:gd name="T86" fmla="*/ 129 w 327"/>
                    <a:gd name="T87" fmla="*/ 58 h 172"/>
                    <a:gd name="T88" fmla="*/ 136 w 327"/>
                    <a:gd name="T89" fmla="*/ 60 h 172"/>
                    <a:gd name="T90" fmla="*/ 147 w 327"/>
                    <a:gd name="T91" fmla="*/ 50 h 172"/>
                    <a:gd name="T92" fmla="*/ 157 w 327"/>
                    <a:gd name="T93" fmla="*/ 46 h 172"/>
                    <a:gd name="T94" fmla="*/ 158 w 327"/>
                    <a:gd name="T95" fmla="*/ 40 h 172"/>
                    <a:gd name="T96" fmla="*/ 172 w 327"/>
                    <a:gd name="T97" fmla="*/ 37 h 172"/>
                    <a:gd name="T98" fmla="*/ 188 w 327"/>
                    <a:gd name="T99" fmla="*/ 35 h 172"/>
                    <a:gd name="T100" fmla="*/ 195 w 327"/>
                    <a:gd name="T101" fmla="*/ 31 h 172"/>
                    <a:gd name="T102" fmla="*/ 204 w 327"/>
                    <a:gd name="T103" fmla="*/ 31 h 172"/>
                    <a:gd name="T104" fmla="*/ 209 w 327"/>
                    <a:gd name="T105" fmla="*/ 25 h 172"/>
                    <a:gd name="T106" fmla="*/ 211 w 327"/>
                    <a:gd name="T107" fmla="*/ 18 h 172"/>
                    <a:gd name="T108" fmla="*/ 218 w 327"/>
                    <a:gd name="T109" fmla="*/ 17 h 172"/>
                    <a:gd name="T110" fmla="*/ 219 w 327"/>
                    <a:gd name="T111" fmla="*/ 21 h 172"/>
                    <a:gd name="T112" fmla="*/ 214 w 327"/>
                    <a:gd name="T113" fmla="*/ 36 h 172"/>
                    <a:gd name="T114" fmla="*/ 199 w 327"/>
                    <a:gd name="T115" fmla="*/ 54 h 172"/>
                    <a:gd name="T116" fmla="*/ 192 w 327"/>
                    <a:gd name="T117" fmla="*/ 68 h 172"/>
                    <a:gd name="T118" fmla="*/ 184 w 327"/>
                    <a:gd name="T119" fmla="*/ 84 h 17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27"/>
                    <a:gd name="T181" fmla="*/ 0 h 172"/>
                    <a:gd name="T182" fmla="*/ 327 w 327"/>
                    <a:gd name="T183" fmla="*/ 172 h 17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27" h="172">
                      <a:moveTo>
                        <a:pt x="274" y="171"/>
                      </a:moveTo>
                      <a:lnTo>
                        <a:pt x="266" y="169"/>
                      </a:lnTo>
                      <a:lnTo>
                        <a:pt x="258" y="167"/>
                      </a:lnTo>
                      <a:lnTo>
                        <a:pt x="250" y="166"/>
                      </a:lnTo>
                      <a:lnTo>
                        <a:pt x="242" y="164"/>
                      </a:lnTo>
                      <a:lnTo>
                        <a:pt x="234" y="163"/>
                      </a:lnTo>
                      <a:lnTo>
                        <a:pt x="226" y="161"/>
                      </a:lnTo>
                      <a:lnTo>
                        <a:pt x="218" y="161"/>
                      </a:lnTo>
                      <a:lnTo>
                        <a:pt x="210" y="160"/>
                      </a:lnTo>
                      <a:lnTo>
                        <a:pt x="202" y="159"/>
                      </a:lnTo>
                      <a:lnTo>
                        <a:pt x="194" y="157"/>
                      </a:lnTo>
                      <a:lnTo>
                        <a:pt x="186" y="155"/>
                      </a:lnTo>
                      <a:lnTo>
                        <a:pt x="179" y="154"/>
                      </a:lnTo>
                      <a:lnTo>
                        <a:pt x="171" y="151"/>
                      </a:lnTo>
                      <a:lnTo>
                        <a:pt x="163" y="149"/>
                      </a:lnTo>
                      <a:lnTo>
                        <a:pt x="157" y="146"/>
                      </a:lnTo>
                      <a:lnTo>
                        <a:pt x="149" y="142"/>
                      </a:lnTo>
                      <a:lnTo>
                        <a:pt x="148" y="141"/>
                      </a:lnTo>
                      <a:lnTo>
                        <a:pt x="146" y="140"/>
                      </a:lnTo>
                      <a:lnTo>
                        <a:pt x="145" y="139"/>
                      </a:lnTo>
                      <a:lnTo>
                        <a:pt x="144" y="137"/>
                      </a:lnTo>
                      <a:lnTo>
                        <a:pt x="142" y="134"/>
                      </a:lnTo>
                      <a:lnTo>
                        <a:pt x="142" y="132"/>
                      </a:lnTo>
                      <a:lnTo>
                        <a:pt x="140" y="130"/>
                      </a:lnTo>
                      <a:lnTo>
                        <a:pt x="138" y="128"/>
                      </a:lnTo>
                      <a:lnTo>
                        <a:pt x="137" y="127"/>
                      </a:lnTo>
                      <a:lnTo>
                        <a:pt x="135" y="126"/>
                      </a:lnTo>
                      <a:lnTo>
                        <a:pt x="133" y="126"/>
                      </a:lnTo>
                      <a:lnTo>
                        <a:pt x="131" y="127"/>
                      </a:lnTo>
                      <a:lnTo>
                        <a:pt x="129" y="128"/>
                      </a:lnTo>
                      <a:lnTo>
                        <a:pt x="127" y="130"/>
                      </a:lnTo>
                      <a:lnTo>
                        <a:pt x="126" y="131"/>
                      </a:lnTo>
                      <a:lnTo>
                        <a:pt x="125" y="133"/>
                      </a:lnTo>
                      <a:lnTo>
                        <a:pt x="124" y="136"/>
                      </a:lnTo>
                      <a:lnTo>
                        <a:pt x="124" y="139"/>
                      </a:lnTo>
                      <a:lnTo>
                        <a:pt x="125" y="141"/>
                      </a:lnTo>
                      <a:lnTo>
                        <a:pt x="124" y="143"/>
                      </a:lnTo>
                      <a:lnTo>
                        <a:pt x="122" y="145"/>
                      </a:lnTo>
                      <a:lnTo>
                        <a:pt x="120" y="148"/>
                      </a:lnTo>
                      <a:lnTo>
                        <a:pt x="117" y="151"/>
                      </a:lnTo>
                      <a:lnTo>
                        <a:pt x="115" y="154"/>
                      </a:lnTo>
                      <a:lnTo>
                        <a:pt x="113" y="156"/>
                      </a:lnTo>
                      <a:lnTo>
                        <a:pt x="110" y="158"/>
                      </a:lnTo>
                      <a:lnTo>
                        <a:pt x="108" y="158"/>
                      </a:lnTo>
                      <a:lnTo>
                        <a:pt x="105" y="158"/>
                      </a:lnTo>
                      <a:lnTo>
                        <a:pt x="101" y="155"/>
                      </a:lnTo>
                      <a:lnTo>
                        <a:pt x="97" y="153"/>
                      </a:lnTo>
                      <a:lnTo>
                        <a:pt x="95" y="149"/>
                      </a:lnTo>
                      <a:lnTo>
                        <a:pt x="92" y="146"/>
                      </a:lnTo>
                      <a:lnTo>
                        <a:pt x="90" y="142"/>
                      </a:lnTo>
                      <a:lnTo>
                        <a:pt x="87" y="139"/>
                      </a:lnTo>
                      <a:lnTo>
                        <a:pt x="84" y="136"/>
                      </a:lnTo>
                      <a:lnTo>
                        <a:pt x="81" y="132"/>
                      </a:lnTo>
                      <a:lnTo>
                        <a:pt x="80" y="130"/>
                      </a:lnTo>
                      <a:lnTo>
                        <a:pt x="80" y="128"/>
                      </a:lnTo>
                      <a:lnTo>
                        <a:pt x="81" y="126"/>
                      </a:lnTo>
                      <a:lnTo>
                        <a:pt x="83" y="123"/>
                      </a:lnTo>
                      <a:lnTo>
                        <a:pt x="85" y="121"/>
                      </a:lnTo>
                      <a:lnTo>
                        <a:pt x="86" y="118"/>
                      </a:lnTo>
                      <a:lnTo>
                        <a:pt x="86" y="116"/>
                      </a:lnTo>
                      <a:lnTo>
                        <a:pt x="85" y="114"/>
                      </a:lnTo>
                      <a:lnTo>
                        <a:pt x="83" y="111"/>
                      </a:lnTo>
                      <a:lnTo>
                        <a:pt x="81" y="109"/>
                      </a:lnTo>
                      <a:lnTo>
                        <a:pt x="78" y="107"/>
                      </a:lnTo>
                      <a:lnTo>
                        <a:pt x="75" y="105"/>
                      </a:lnTo>
                      <a:lnTo>
                        <a:pt x="73" y="104"/>
                      </a:lnTo>
                      <a:lnTo>
                        <a:pt x="71" y="102"/>
                      </a:lnTo>
                      <a:lnTo>
                        <a:pt x="68" y="100"/>
                      </a:lnTo>
                      <a:lnTo>
                        <a:pt x="67" y="98"/>
                      </a:lnTo>
                      <a:lnTo>
                        <a:pt x="65" y="96"/>
                      </a:lnTo>
                      <a:lnTo>
                        <a:pt x="64" y="93"/>
                      </a:lnTo>
                      <a:lnTo>
                        <a:pt x="62" y="91"/>
                      </a:lnTo>
                      <a:lnTo>
                        <a:pt x="61" y="88"/>
                      </a:lnTo>
                      <a:lnTo>
                        <a:pt x="60" y="86"/>
                      </a:lnTo>
                      <a:lnTo>
                        <a:pt x="59" y="83"/>
                      </a:lnTo>
                      <a:lnTo>
                        <a:pt x="59" y="80"/>
                      </a:lnTo>
                      <a:lnTo>
                        <a:pt x="59" y="76"/>
                      </a:lnTo>
                      <a:lnTo>
                        <a:pt x="59" y="79"/>
                      </a:lnTo>
                      <a:lnTo>
                        <a:pt x="58" y="81"/>
                      </a:lnTo>
                      <a:lnTo>
                        <a:pt x="57" y="83"/>
                      </a:lnTo>
                      <a:lnTo>
                        <a:pt x="56" y="86"/>
                      </a:lnTo>
                      <a:lnTo>
                        <a:pt x="55" y="87"/>
                      </a:lnTo>
                      <a:lnTo>
                        <a:pt x="53" y="89"/>
                      </a:lnTo>
                      <a:lnTo>
                        <a:pt x="52" y="91"/>
                      </a:lnTo>
                      <a:lnTo>
                        <a:pt x="50" y="93"/>
                      </a:lnTo>
                      <a:lnTo>
                        <a:pt x="47" y="96"/>
                      </a:lnTo>
                      <a:lnTo>
                        <a:pt x="44" y="97"/>
                      </a:lnTo>
                      <a:lnTo>
                        <a:pt x="41" y="100"/>
                      </a:lnTo>
                      <a:lnTo>
                        <a:pt x="37" y="101"/>
                      </a:lnTo>
                      <a:lnTo>
                        <a:pt x="33" y="101"/>
                      </a:lnTo>
                      <a:lnTo>
                        <a:pt x="30" y="101"/>
                      </a:lnTo>
                      <a:lnTo>
                        <a:pt x="26" y="101"/>
                      </a:lnTo>
                      <a:lnTo>
                        <a:pt x="22" y="98"/>
                      </a:lnTo>
                      <a:lnTo>
                        <a:pt x="21" y="97"/>
                      </a:lnTo>
                      <a:lnTo>
                        <a:pt x="21" y="96"/>
                      </a:lnTo>
                      <a:lnTo>
                        <a:pt x="21" y="95"/>
                      </a:lnTo>
                      <a:lnTo>
                        <a:pt x="22" y="94"/>
                      </a:lnTo>
                      <a:lnTo>
                        <a:pt x="25" y="93"/>
                      </a:lnTo>
                      <a:lnTo>
                        <a:pt x="28" y="92"/>
                      </a:lnTo>
                      <a:lnTo>
                        <a:pt x="31" y="91"/>
                      </a:lnTo>
                      <a:lnTo>
                        <a:pt x="34" y="90"/>
                      </a:lnTo>
                      <a:lnTo>
                        <a:pt x="37" y="89"/>
                      </a:lnTo>
                      <a:lnTo>
                        <a:pt x="39" y="87"/>
                      </a:lnTo>
                      <a:lnTo>
                        <a:pt x="41" y="85"/>
                      </a:lnTo>
                      <a:lnTo>
                        <a:pt x="41" y="82"/>
                      </a:lnTo>
                      <a:lnTo>
                        <a:pt x="39" y="78"/>
                      </a:lnTo>
                      <a:lnTo>
                        <a:pt x="37" y="76"/>
                      </a:lnTo>
                      <a:lnTo>
                        <a:pt x="34" y="75"/>
                      </a:lnTo>
                      <a:lnTo>
                        <a:pt x="30" y="73"/>
                      </a:lnTo>
                      <a:lnTo>
                        <a:pt x="26" y="72"/>
                      </a:lnTo>
                      <a:lnTo>
                        <a:pt x="21" y="71"/>
                      </a:lnTo>
                      <a:lnTo>
                        <a:pt x="17" y="70"/>
                      </a:lnTo>
                      <a:lnTo>
                        <a:pt x="12" y="68"/>
                      </a:lnTo>
                      <a:lnTo>
                        <a:pt x="20" y="65"/>
                      </a:lnTo>
                      <a:lnTo>
                        <a:pt x="28" y="64"/>
                      </a:lnTo>
                      <a:lnTo>
                        <a:pt x="35" y="65"/>
                      </a:lnTo>
                      <a:lnTo>
                        <a:pt x="43" y="67"/>
                      </a:lnTo>
                      <a:lnTo>
                        <a:pt x="51" y="70"/>
                      </a:lnTo>
                      <a:lnTo>
                        <a:pt x="59" y="73"/>
                      </a:lnTo>
                      <a:lnTo>
                        <a:pt x="67" y="75"/>
                      </a:lnTo>
                      <a:lnTo>
                        <a:pt x="74" y="75"/>
                      </a:lnTo>
                      <a:lnTo>
                        <a:pt x="76" y="73"/>
                      </a:lnTo>
                      <a:lnTo>
                        <a:pt x="78" y="70"/>
                      </a:lnTo>
                      <a:lnTo>
                        <a:pt x="78" y="66"/>
                      </a:lnTo>
                      <a:lnTo>
                        <a:pt x="77" y="63"/>
                      </a:lnTo>
                      <a:lnTo>
                        <a:pt x="70" y="60"/>
                      </a:lnTo>
                      <a:lnTo>
                        <a:pt x="63" y="56"/>
                      </a:lnTo>
                      <a:lnTo>
                        <a:pt x="56" y="53"/>
                      </a:lnTo>
                      <a:lnTo>
                        <a:pt x="49" y="51"/>
                      </a:lnTo>
                      <a:lnTo>
                        <a:pt x="42" y="48"/>
                      </a:lnTo>
                      <a:lnTo>
                        <a:pt x="34" y="46"/>
                      </a:lnTo>
                      <a:lnTo>
                        <a:pt x="27" y="44"/>
                      </a:lnTo>
                      <a:lnTo>
                        <a:pt x="18" y="43"/>
                      </a:lnTo>
                      <a:lnTo>
                        <a:pt x="16" y="42"/>
                      </a:lnTo>
                      <a:lnTo>
                        <a:pt x="13" y="41"/>
                      </a:lnTo>
                      <a:lnTo>
                        <a:pt x="10" y="40"/>
                      </a:lnTo>
                      <a:lnTo>
                        <a:pt x="7" y="37"/>
                      </a:lnTo>
                      <a:lnTo>
                        <a:pt x="3" y="35"/>
                      </a:lnTo>
                      <a:lnTo>
                        <a:pt x="1" y="32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1" y="17"/>
                      </a:lnTo>
                      <a:lnTo>
                        <a:pt x="2" y="12"/>
                      </a:lnTo>
                      <a:lnTo>
                        <a:pt x="5" y="12"/>
                      </a:lnTo>
                      <a:lnTo>
                        <a:pt x="8" y="12"/>
                      </a:lnTo>
                      <a:lnTo>
                        <a:pt x="10" y="12"/>
                      </a:lnTo>
                      <a:lnTo>
                        <a:pt x="11" y="13"/>
                      </a:lnTo>
                      <a:lnTo>
                        <a:pt x="13" y="16"/>
                      </a:lnTo>
                      <a:lnTo>
                        <a:pt x="15" y="18"/>
                      </a:lnTo>
                      <a:lnTo>
                        <a:pt x="17" y="22"/>
                      </a:lnTo>
                      <a:lnTo>
                        <a:pt x="19" y="25"/>
                      </a:lnTo>
                      <a:lnTo>
                        <a:pt x="20" y="26"/>
                      </a:lnTo>
                      <a:lnTo>
                        <a:pt x="22" y="26"/>
                      </a:lnTo>
                      <a:lnTo>
                        <a:pt x="25" y="26"/>
                      </a:lnTo>
                      <a:lnTo>
                        <a:pt x="26" y="27"/>
                      </a:lnTo>
                      <a:lnTo>
                        <a:pt x="26" y="29"/>
                      </a:lnTo>
                      <a:lnTo>
                        <a:pt x="25" y="32"/>
                      </a:lnTo>
                      <a:lnTo>
                        <a:pt x="24" y="34"/>
                      </a:lnTo>
                      <a:lnTo>
                        <a:pt x="24" y="35"/>
                      </a:lnTo>
                      <a:lnTo>
                        <a:pt x="27" y="36"/>
                      </a:lnTo>
                      <a:lnTo>
                        <a:pt x="30" y="35"/>
                      </a:lnTo>
                      <a:lnTo>
                        <a:pt x="32" y="34"/>
                      </a:lnTo>
                      <a:lnTo>
                        <a:pt x="34" y="32"/>
                      </a:lnTo>
                      <a:lnTo>
                        <a:pt x="36" y="31"/>
                      </a:lnTo>
                      <a:lnTo>
                        <a:pt x="38" y="28"/>
                      </a:lnTo>
                      <a:lnTo>
                        <a:pt x="40" y="26"/>
                      </a:lnTo>
                      <a:lnTo>
                        <a:pt x="42" y="23"/>
                      </a:lnTo>
                      <a:lnTo>
                        <a:pt x="45" y="23"/>
                      </a:lnTo>
                      <a:lnTo>
                        <a:pt x="48" y="23"/>
                      </a:lnTo>
                      <a:lnTo>
                        <a:pt x="51" y="23"/>
                      </a:lnTo>
                      <a:lnTo>
                        <a:pt x="53" y="22"/>
                      </a:lnTo>
                      <a:lnTo>
                        <a:pt x="57" y="18"/>
                      </a:lnTo>
                      <a:lnTo>
                        <a:pt x="62" y="13"/>
                      </a:lnTo>
                      <a:lnTo>
                        <a:pt x="67" y="9"/>
                      </a:lnTo>
                      <a:lnTo>
                        <a:pt x="72" y="5"/>
                      </a:lnTo>
                      <a:lnTo>
                        <a:pt x="76" y="2"/>
                      </a:lnTo>
                      <a:lnTo>
                        <a:pt x="81" y="0"/>
                      </a:lnTo>
                      <a:lnTo>
                        <a:pt x="86" y="0"/>
                      </a:lnTo>
                      <a:lnTo>
                        <a:pt x="90" y="3"/>
                      </a:lnTo>
                      <a:lnTo>
                        <a:pt x="97" y="10"/>
                      </a:lnTo>
                      <a:lnTo>
                        <a:pt x="106" y="12"/>
                      </a:lnTo>
                      <a:lnTo>
                        <a:pt x="115" y="14"/>
                      </a:lnTo>
                      <a:lnTo>
                        <a:pt x="123" y="15"/>
                      </a:lnTo>
                      <a:lnTo>
                        <a:pt x="132" y="15"/>
                      </a:lnTo>
                      <a:lnTo>
                        <a:pt x="141" y="16"/>
                      </a:lnTo>
                      <a:lnTo>
                        <a:pt x="149" y="19"/>
                      </a:lnTo>
                      <a:lnTo>
                        <a:pt x="157" y="23"/>
                      </a:lnTo>
                      <a:lnTo>
                        <a:pt x="157" y="25"/>
                      </a:lnTo>
                      <a:lnTo>
                        <a:pt x="157" y="27"/>
                      </a:lnTo>
                      <a:lnTo>
                        <a:pt x="156" y="30"/>
                      </a:lnTo>
                      <a:lnTo>
                        <a:pt x="155" y="32"/>
                      </a:lnTo>
                      <a:lnTo>
                        <a:pt x="155" y="34"/>
                      </a:lnTo>
                      <a:lnTo>
                        <a:pt x="156" y="36"/>
                      </a:lnTo>
                      <a:lnTo>
                        <a:pt x="158" y="38"/>
                      </a:lnTo>
                      <a:lnTo>
                        <a:pt x="161" y="40"/>
                      </a:lnTo>
                      <a:lnTo>
                        <a:pt x="163" y="41"/>
                      </a:lnTo>
                      <a:lnTo>
                        <a:pt x="164" y="43"/>
                      </a:lnTo>
                      <a:lnTo>
                        <a:pt x="164" y="45"/>
                      </a:lnTo>
                      <a:lnTo>
                        <a:pt x="164" y="48"/>
                      </a:lnTo>
                      <a:lnTo>
                        <a:pt x="159" y="55"/>
                      </a:lnTo>
                      <a:lnTo>
                        <a:pt x="157" y="64"/>
                      </a:lnTo>
                      <a:lnTo>
                        <a:pt x="156" y="73"/>
                      </a:lnTo>
                      <a:lnTo>
                        <a:pt x="157" y="80"/>
                      </a:lnTo>
                      <a:lnTo>
                        <a:pt x="160" y="87"/>
                      </a:lnTo>
                      <a:lnTo>
                        <a:pt x="163" y="94"/>
                      </a:lnTo>
                      <a:lnTo>
                        <a:pt x="168" y="98"/>
                      </a:lnTo>
                      <a:lnTo>
                        <a:pt x="173" y="103"/>
                      </a:lnTo>
                      <a:lnTo>
                        <a:pt x="173" y="101"/>
                      </a:lnTo>
                      <a:lnTo>
                        <a:pt x="175" y="98"/>
                      </a:lnTo>
                      <a:lnTo>
                        <a:pt x="179" y="97"/>
                      </a:lnTo>
                      <a:lnTo>
                        <a:pt x="185" y="97"/>
                      </a:lnTo>
                      <a:lnTo>
                        <a:pt x="189" y="99"/>
                      </a:lnTo>
                      <a:lnTo>
                        <a:pt x="190" y="101"/>
                      </a:lnTo>
                      <a:lnTo>
                        <a:pt x="191" y="104"/>
                      </a:lnTo>
                      <a:lnTo>
                        <a:pt x="192" y="108"/>
                      </a:lnTo>
                      <a:lnTo>
                        <a:pt x="192" y="112"/>
                      </a:lnTo>
                      <a:lnTo>
                        <a:pt x="192" y="115"/>
                      </a:lnTo>
                      <a:lnTo>
                        <a:pt x="193" y="118"/>
                      </a:lnTo>
                      <a:lnTo>
                        <a:pt x="195" y="121"/>
                      </a:lnTo>
                      <a:lnTo>
                        <a:pt x="197" y="122"/>
                      </a:lnTo>
                      <a:lnTo>
                        <a:pt x="199" y="122"/>
                      </a:lnTo>
                      <a:lnTo>
                        <a:pt x="201" y="122"/>
                      </a:lnTo>
                      <a:lnTo>
                        <a:pt x="203" y="121"/>
                      </a:lnTo>
                      <a:lnTo>
                        <a:pt x="207" y="118"/>
                      </a:lnTo>
                      <a:lnTo>
                        <a:pt x="210" y="114"/>
                      </a:lnTo>
                      <a:lnTo>
                        <a:pt x="213" y="109"/>
                      </a:lnTo>
                      <a:lnTo>
                        <a:pt x="216" y="105"/>
                      </a:lnTo>
                      <a:lnTo>
                        <a:pt x="219" y="101"/>
                      </a:lnTo>
                      <a:lnTo>
                        <a:pt x="222" y="97"/>
                      </a:lnTo>
                      <a:lnTo>
                        <a:pt x="227" y="96"/>
                      </a:lnTo>
                      <a:lnTo>
                        <a:pt x="233" y="95"/>
                      </a:lnTo>
                      <a:lnTo>
                        <a:pt x="234" y="95"/>
                      </a:lnTo>
                      <a:lnTo>
                        <a:pt x="234" y="93"/>
                      </a:lnTo>
                      <a:lnTo>
                        <a:pt x="235" y="91"/>
                      </a:lnTo>
                      <a:lnTo>
                        <a:pt x="235" y="88"/>
                      </a:lnTo>
                      <a:lnTo>
                        <a:pt x="235" y="86"/>
                      </a:lnTo>
                      <a:lnTo>
                        <a:pt x="236" y="83"/>
                      </a:lnTo>
                      <a:lnTo>
                        <a:pt x="236" y="81"/>
                      </a:lnTo>
                      <a:lnTo>
                        <a:pt x="237" y="80"/>
                      </a:lnTo>
                      <a:lnTo>
                        <a:pt x="241" y="77"/>
                      </a:lnTo>
                      <a:lnTo>
                        <a:pt x="246" y="76"/>
                      </a:lnTo>
                      <a:lnTo>
                        <a:pt x="250" y="76"/>
                      </a:lnTo>
                      <a:lnTo>
                        <a:pt x="256" y="76"/>
                      </a:lnTo>
                      <a:lnTo>
                        <a:pt x="261" y="76"/>
                      </a:lnTo>
                      <a:lnTo>
                        <a:pt x="267" y="76"/>
                      </a:lnTo>
                      <a:lnTo>
                        <a:pt x="272" y="75"/>
                      </a:lnTo>
                      <a:lnTo>
                        <a:pt x="277" y="73"/>
                      </a:lnTo>
                      <a:lnTo>
                        <a:pt x="280" y="71"/>
                      </a:lnTo>
                      <a:lnTo>
                        <a:pt x="282" y="68"/>
                      </a:lnTo>
                      <a:lnTo>
                        <a:pt x="284" y="65"/>
                      </a:lnTo>
                      <a:lnTo>
                        <a:pt x="287" y="63"/>
                      </a:lnTo>
                      <a:lnTo>
                        <a:pt x="289" y="62"/>
                      </a:lnTo>
                      <a:lnTo>
                        <a:pt x="291" y="62"/>
                      </a:lnTo>
                      <a:lnTo>
                        <a:pt x="294" y="62"/>
                      </a:lnTo>
                      <a:lnTo>
                        <a:pt x="297" y="62"/>
                      </a:lnTo>
                      <a:lnTo>
                        <a:pt x="299" y="62"/>
                      </a:lnTo>
                      <a:lnTo>
                        <a:pt x="302" y="62"/>
                      </a:lnTo>
                      <a:lnTo>
                        <a:pt x="304" y="62"/>
                      </a:lnTo>
                      <a:lnTo>
                        <a:pt x="306" y="61"/>
                      </a:lnTo>
                      <a:lnTo>
                        <a:pt x="307" y="59"/>
                      </a:lnTo>
                      <a:lnTo>
                        <a:pt x="309" y="56"/>
                      </a:lnTo>
                      <a:lnTo>
                        <a:pt x="310" y="53"/>
                      </a:lnTo>
                      <a:lnTo>
                        <a:pt x="311" y="51"/>
                      </a:lnTo>
                      <a:lnTo>
                        <a:pt x="312" y="47"/>
                      </a:lnTo>
                      <a:lnTo>
                        <a:pt x="312" y="44"/>
                      </a:lnTo>
                      <a:lnTo>
                        <a:pt x="313" y="40"/>
                      </a:lnTo>
                      <a:lnTo>
                        <a:pt x="313" y="37"/>
                      </a:lnTo>
                      <a:lnTo>
                        <a:pt x="315" y="37"/>
                      </a:lnTo>
                      <a:lnTo>
                        <a:pt x="317" y="37"/>
                      </a:lnTo>
                      <a:lnTo>
                        <a:pt x="319" y="36"/>
                      </a:lnTo>
                      <a:lnTo>
                        <a:pt x="321" y="35"/>
                      </a:lnTo>
                      <a:lnTo>
                        <a:pt x="322" y="34"/>
                      </a:lnTo>
                      <a:lnTo>
                        <a:pt x="324" y="34"/>
                      </a:lnTo>
                      <a:lnTo>
                        <a:pt x="325" y="34"/>
                      </a:lnTo>
                      <a:lnTo>
                        <a:pt x="326" y="34"/>
                      </a:lnTo>
                      <a:lnTo>
                        <a:pt x="326" y="35"/>
                      </a:lnTo>
                      <a:lnTo>
                        <a:pt x="326" y="38"/>
                      </a:lnTo>
                      <a:lnTo>
                        <a:pt x="326" y="42"/>
                      </a:lnTo>
                      <a:lnTo>
                        <a:pt x="326" y="48"/>
                      </a:lnTo>
                      <a:lnTo>
                        <a:pt x="325" y="53"/>
                      </a:lnTo>
                      <a:lnTo>
                        <a:pt x="324" y="60"/>
                      </a:lnTo>
                      <a:lnTo>
                        <a:pt x="322" y="66"/>
                      </a:lnTo>
                      <a:lnTo>
                        <a:pt x="319" y="73"/>
                      </a:lnTo>
                      <a:lnTo>
                        <a:pt x="315" y="79"/>
                      </a:lnTo>
                      <a:lnTo>
                        <a:pt x="310" y="87"/>
                      </a:lnTo>
                      <a:lnTo>
                        <a:pt x="306" y="95"/>
                      </a:lnTo>
                      <a:lnTo>
                        <a:pt x="301" y="102"/>
                      </a:lnTo>
                      <a:lnTo>
                        <a:pt x="296" y="109"/>
                      </a:lnTo>
                      <a:lnTo>
                        <a:pt x="292" y="116"/>
                      </a:lnTo>
                      <a:lnTo>
                        <a:pt x="290" y="121"/>
                      </a:lnTo>
                      <a:lnTo>
                        <a:pt x="288" y="125"/>
                      </a:lnTo>
                      <a:lnTo>
                        <a:pt x="287" y="130"/>
                      </a:lnTo>
                      <a:lnTo>
                        <a:pt x="285" y="137"/>
                      </a:lnTo>
                      <a:lnTo>
                        <a:pt x="283" y="144"/>
                      </a:lnTo>
                      <a:lnTo>
                        <a:pt x="280" y="151"/>
                      </a:lnTo>
                      <a:lnTo>
                        <a:pt x="278" y="159"/>
                      </a:lnTo>
                      <a:lnTo>
                        <a:pt x="276" y="165"/>
                      </a:lnTo>
                      <a:lnTo>
                        <a:pt x="274" y="169"/>
                      </a:lnTo>
                      <a:lnTo>
                        <a:pt x="274" y="171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14" name="Freeform 244"/>
                <p:cNvSpPr>
                  <a:spLocks/>
                </p:cNvSpPr>
                <p:nvPr/>
              </p:nvSpPr>
              <p:spPr bwMode="auto">
                <a:xfrm>
                  <a:off x="3048" y="2733"/>
                  <a:ext cx="272" cy="125"/>
                </a:xfrm>
                <a:custGeom>
                  <a:avLst/>
                  <a:gdLst>
                    <a:gd name="T0" fmla="*/ 165 w 332"/>
                    <a:gd name="T1" fmla="*/ 84 h 178"/>
                    <a:gd name="T2" fmla="*/ 138 w 332"/>
                    <a:gd name="T3" fmla="*/ 81 h 178"/>
                    <a:gd name="T4" fmla="*/ 111 w 332"/>
                    <a:gd name="T5" fmla="*/ 76 h 178"/>
                    <a:gd name="T6" fmla="*/ 98 w 332"/>
                    <a:gd name="T7" fmla="*/ 70 h 178"/>
                    <a:gd name="T8" fmla="*/ 94 w 332"/>
                    <a:gd name="T9" fmla="*/ 65 h 178"/>
                    <a:gd name="T10" fmla="*/ 88 w 332"/>
                    <a:gd name="T11" fmla="*/ 65 h 178"/>
                    <a:gd name="T12" fmla="*/ 84 w 332"/>
                    <a:gd name="T13" fmla="*/ 70 h 178"/>
                    <a:gd name="T14" fmla="*/ 79 w 332"/>
                    <a:gd name="T15" fmla="*/ 77 h 178"/>
                    <a:gd name="T16" fmla="*/ 71 w 332"/>
                    <a:gd name="T17" fmla="*/ 80 h 178"/>
                    <a:gd name="T18" fmla="*/ 61 w 332"/>
                    <a:gd name="T19" fmla="*/ 72 h 178"/>
                    <a:gd name="T20" fmla="*/ 54 w 332"/>
                    <a:gd name="T21" fmla="*/ 65 h 178"/>
                    <a:gd name="T22" fmla="*/ 58 w 332"/>
                    <a:gd name="T23" fmla="*/ 59 h 178"/>
                    <a:gd name="T24" fmla="*/ 51 w 332"/>
                    <a:gd name="T25" fmla="*/ 54 h 178"/>
                    <a:gd name="T26" fmla="*/ 44 w 332"/>
                    <a:gd name="T27" fmla="*/ 49 h 178"/>
                    <a:gd name="T28" fmla="*/ 40 w 332"/>
                    <a:gd name="T29" fmla="*/ 42 h 178"/>
                    <a:gd name="T30" fmla="*/ 39 w 332"/>
                    <a:gd name="T31" fmla="*/ 42 h 178"/>
                    <a:gd name="T32" fmla="*/ 34 w 332"/>
                    <a:gd name="T33" fmla="*/ 47 h 178"/>
                    <a:gd name="T34" fmla="*/ 22 w 332"/>
                    <a:gd name="T35" fmla="*/ 52 h 178"/>
                    <a:gd name="T36" fmla="*/ 14 w 332"/>
                    <a:gd name="T37" fmla="*/ 49 h 178"/>
                    <a:gd name="T38" fmla="*/ 20 w 332"/>
                    <a:gd name="T39" fmla="*/ 46 h 178"/>
                    <a:gd name="T40" fmla="*/ 28 w 332"/>
                    <a:gd name="T41" fmla="*/ 42 h 178"/>
                    <a:gd name="T42" fmla="*/ 17 w 332"/>
                    <a:gd name="T43" fmla="*/ 37 h 178"/>
                    <a:gd name="T44" fmla="*/ 19 w 332"/>
                    <a:gd name="T45" fmla="*/ 32 h 178"/>
                    <a:gd name="T46" fmla="*/ 46 w 332"/>
                    <a:gd name="T47" fmla="*/ 38 h 178"/>
                    <a:gd name="T48" fmla="*/ 52 w 332"/>
                    <a:gd name="T49" fmla="*/ 32 h 178"/>
                    <a:gd name="T50" fmla="*/ 29 w 332"/>
                    <a:gd name="T51" fmla="*/ 24 h 178"/>
                    <a:gd name="T52" fmla="*/ 9 w 332"/>
                    <a:gd name="T53" fmla="*/ 21 h 178"/>
                    <a:gd name="T54" fmla="*/ 0 w 332"/>
                    <a:gd name="T55" fmla="*/ 15 h 178"/>
                    <a:gd name="T56" fmla="*/ 2 w 332"/>
                    <a:gd name="T57" fmla="*/ 6 h 178"/>
                    <a:gd name="T58" fmla="*/ 9 w 332"/>
                    <a:gd name="T59" fmla="*/ 8 h 178"/>
                    <a:gd name="T60" fmla="*/ 15 w 332"/>
                    <a:gd name="T61" fmla="*/ 13 h 178"/>
                    <a:gd name="T62" fmla="*/ 16 w 332"/>
                    <a:gd name="T63" fmla="*/ 18 h 178"/>
                    <a:gd name="T64" fmla="*/ 23 w 332"/>
                    <a:gd name="T65" fmla="*/ 17 h 178"/>
                    <a:gd name="T66" fmla="*/ 31 w 332"/>
                    <a:gd name="T67" fmla="*/ 12 h 178"/>
                    <a:gd name="T68" fmla="*/ 43 w 332"/>
                    <a:gd name="T69" fmla="*/ 7 h 178"/>
                    <a:gd name="T70" fmla="*/ 58 w 332"/>
                    <a:gd name="T71" fmla="*/ 0 h 178"/>
                    <a:gd name="T72" fmla="*/ 84 w 332"/>
                    <a:gd name="T73" fmla="*/ 8 h 178"/>
                    <a:gd name="T74" fmla="*/ 107 w 332"/>
                    <a:gd name="T75" fmla="*/ 13 h 178"/>
                    <a:gd name="T76" fmla="*/ 106 w 332"/>
                    <a:gd name="T77" fmla="*/ 19 h 178"/>
                    <a:gd name="T78" fmla="*/ 112 w 332"/>
                    <a:gd name="T79" fmla="*/ 22 h 178"/>
                    <a:gd name="T80" fmla="*/ 107 w 332"/>
                    <a:gd name="T81" fmla="*/ 41 h 178"/>
                    <a:gd name="T82" fmla="*/ 118 w 332"/>
                    <a:gd name="T83" fmla="*/ 52 h 178"/>
                    <a:gd name="T84" fmla="*/ 129 w 332"/>
                    <a:gd name="T85" fmla="*/ 52 h 178"/>
                    <a:gd name="T86" fmla="*/ 132 w 332"/>
                    <a:gd name="T87" fmla="*/ 60 h 178"/>
                    <a:gd name="T88" fmla="*/ 138 w 332"/>
                    <a:gd name="T89" fmla="*/ 62 h 178"/>
                    <a:gd name="T90" fmla="*/ 150 w 332"/>
                    <a:gd name="T91" fmla="*/ 52 h 178"/>
                    <a:gd name="T92" fmla="*/ 160 w 332"/>
                    <a:gd name="T93" fmla="*/ 47 h 178"/>
                    <a:gd name="T94" fmla="*/ 161 w 332"/>
                    <a:gd name="T95" fmla="*/ 41 h 178"/>
                    <a:gd name="T96" fmla="*/ 175 w 332"/>
                    <a:gd name="T97" fmla="*/ 39 h 178"/>
                    <a:gd name="T98" fmla="*/ 191 w 332"/>
                    <a:gd name="T99" fmla="*/ 36 h 178"/>
                    <a:gd name="T100" fmla="*/ 199 w 332"/>
                    <a:gd name="T101" fmla="*/ 32 h 178"/>
                    <a:gd name="T102" fmla="*/ 207 w 332"/>
                    <a:gd name="T103" fmla="*/ 32 h 178"/>
                    <a:gd name="T104" fmla="*/ 212 w 332"/>
                    <a:gd name="T105" fmla="*/ 26 h 178"/>
                    <a:gd name="T106" fmla="*/ 215 w 332"/>
                    <a:gd name="T107" fmla="*/ 19 h 178"/>
                    <a:gd name="T108" fmla="*/ 221 w 332"/>
                    <a:gd name="T109" fmla="*/ 18 h 178"/>
                    <a:gd name="T110" fmla="*/ 222 w 332"/>
                    <a:gd name="T111" fmla="*/ 22 h 178"/>
                    <a:gd name="T112" fmla="*/ 217 w 332"/>
                    <a:gd name="T113" fmla="*/ 37 h 178"/>
                    <a:gd name="T114" fmla="*/ 202 w 332"/>
                    <a:gd name="T115" fmla="*/ 55 h 178"/>
                    <a:gd name="T116" fmla="*/ 194 w 332"/>
                    <a:gd name="T117" fmla="*/ 70 h 178"/>
                    <a:gd name="T118" fmla="*/ 187 w 332"/>
                    <a:gd name="T119" fmla="*/ 86 h 17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32"/>
                    <a:gd name="T181" fmla="*/ 0 h 178"/>
                    <a:gd name="T182" fmla="*/ 332 w 332"/>
                    <a:gd name="T183" fmla="*/ 178 h 178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32" h="178">
                      <a:moveTo>
                        <a:pt x="278" y="177"/>
                      </a:moveTo>
                      <a:lnTo>
                        <a:pt x="270" y="175"/>
                      </a:lnTo>
                      <a:lnTo>
                        <a:pt x="262" y="173"/>
                      </a:lnTo>
                      <a:lnTo>
                        <a:pt x="254" y="172"/>
                      </a:lnTo>
                      <a:lnTo>
                        <a:pt x="246" y="170"/>
                      </a:lnTo>
                      <a:lnTo>
                        <a:pt x="238" y="169"/>
                      </a:lnTo>
                      <a:lnTo>
                        <a:pt x="230" y="167"/>
                      </a:lnTo>
                      <a:lnTo>
                        <a:pt x="222" y="167"/>
                      </a:lnTo>
                      <a:lnTo>
                        <a:pt x="214" y="165"/>
                      </a:lnTo>
                      <a:lnTo>
                        <a:pt x="205" y="164"/>
                      </a:lnTo>
                      <a:lnTo>
                        <a:pt x="197" y="162"/>
                      </a:lnTo>
                      <a:lnTo>
                        <a:pt x="189" y="160"/>
                      </a:lnTo>
                      <a:lnTo>
                        <a:pt x="182" y="159"/>
                      </a:lnTo>
                      <a:lnTo>
                        <a:pt x="174" y="156"/>
                      </a:lnTo>
                      <a:lnTo>
                        <a:pt x="166" y="154"/>
                      </a:lnTo>
                      <a:lnTo>
                        <a:pt x="159" y="151"/>
                      </a:lnTo>
                      <a:lnTo>
                        <a:pt x="151" y="147"/>
                      </a:lnTo>
                      <a:lnTo>
                        <a:pt x="150" y="146"/>
                      </a:lnTo>
                      <a:lnTo>
                        <a:pt x="148" y="145"/>
                      </a:lnTo>
                      <a:lnTo>
                        <a:pt x="147" y="143"/>
                      </a:lnTo>
                      <a:lnTo>
                        <a:pt x="146" y="141"/>
                      </a:lnTo>
                      <a:lnTo>
                        <a:pt x="144" y="138"/>
                      </a:lnTo>
                      <a:lnTo>
                        <a:pt x="144" y="136"/>
                      </a:lnTo>
                      <a:lnTo>
                        <a:pt x="142" y="134"/>
                      </a:lnTo>
                      <a:lnTo>
                        <a:pt x="140" y="133"/>
                      </a:lnTo>
                      <a:lnTo>
                        <a:pt x="139" y="132"/>
                      </a:lnTo>
                      <a:lnTo>
                        <a:pt x="137" y="131"/>
                      </a:lnTo>
                      <a:lnTo>
                        <a:pt x="135" y="131"/>
                      </a:lnTo>
                      <a:lnTo>
                        <a:pt x="133" y="132"/>
                      </a:lnTo>
                      <a:lnTo>
                        <a:pt x="131" y="133"/>
                      </a:lnTo>
                      <a:lnTo>
                        <a:pt x="129" y="134"/>
                      </a:lnTo>
                      <a:lnTo>
                        <a:pt x="128" y="135"/>
                      </a:lnTo>
                      <a:lnTo>
                        <a:pt x="127" y="137"/>
                      </a:lnTo>
                      <a:lnTo>
                        <a:pt x="126" y="140"/>
                      </a:lnTo>
                      <a:lnTo>
                        <a:pt x="126" y="143"/>
                      </a:lnTo>
                      <a:lnTo>
                        <a:pt x="127" y="146"/>
                      </a:lnTo>
                      <a:lnTo>
                        <a:pt x="126" y="148"/>
                      </a:lnTo>
                      <a:lnTo>
                        <a:pt x="123" y="150"/>
                      </a:lnTo>
                      <a:lnTo>
                        <a:pt x="121" y="153"/>
                      </a:lnTo>
                      <a:lnTo>
                        <a:pt x="118" y="156"/>
                      </a:lnTo>
                      <a:lnTo>
                        <a:pt x="116" y="159"/>
                      </a:lnTo>
                      <a:lnTo>
                        <a:pt x="114" y="161"/>
                      </a:lnTo>
                      <a:lnTo>
                        <a:pt x="111" y="163"/>
                      </a:lnTo>
                      <a:lnTo>
                        <a:pt x="109" y="163"/>
                      </a:lnTo>
                      <a:lnTo>
                        <a:pt x="106" y="163"/>
                      </a:lnTo>
                      <a:lnTo>
                        <a:pt x="102" y="160"/>
                      </a:lnTo>
                      <a:lnTo>
                        <a:pt x="98" y="158"/>
                      </a:lnTo>
                      <a:lnTo>
                        <a:pt x="96" y="154"/>
                      </a:lnTo>
                      <a:lnTo>
                        <a:pt x="93" y="151"/>
                      </a:lnTo>
                      <a:lnTo>
                        <a:pt x="91" y="147"/>
                      </a:lnTo>
                      <a:lnTo>
                        <a:pt x="88" y="143"/>
                      </a:lnTo>
                      <a:lnTo>
                        <a:pt x="85" y="140"/>
                      </a:lnTo>
                      <a:lnTo>
                        <a:pt x="82" y="136"/>
                      </a:lnTo>
                      <a:lnTo>
                        <a:pt x="81" y="134"/>
                      </a:lnTo>
                      <a:lnTo>
                        <a:pt x="81" y="133"/>
                      </a:lnTo>
                      <a:lnTo>
                        <a:pt x="82" y="131"/>
                      </a:lnTo>
                      <a:lnTo>
                        <a:pt x="84" y="128"/>
                      </a:lnTo>
                      <a:lnTo>
                        <a:pt x="86" y="126"/>
                      </a:lnTo>
                      <a:lnTo>
                        <a:pt x="87" y="123"/>
                      </a:lnTo>
                      <a:lnTo>
                        <a:pt x="87" y="120"/>
                      </a:lnTo>
                      <a:lnTo>
                        <a:pt x="86" y="118"/>
                      </a:lnTo>
                      <a:lnTo>
                        <a:pt x="84" y="115"/>
                      </a:lnTo>
                      <a:lnTo>
                        <a:pt x="82" y="113"/>
                      </a:lnTo>
                      <a:lnTo>
                        <a:pt x="79" y="111"/>
                      </a:lnTo>
                      <a:lnTo>
                        <a:pt x="76" y="109"/>
                      </a:lnTo>
                      <a:lnTo>
                        <a:pt x="74" y="108"/>
                      </a:lnTo>
                      <a:lnTo>
                        <a:pt x="72" y="106"/>
                      </a:lnTo>
                      <a:lnTo>
                        <a:pt x="69" y="104"/>
                      </a:lnTo>
                      <a:lnTo>
                        <a:pt x="68" y="102"/>
                      </a:lnTo>
                      <a:lnTo>
                        <a:pt x="66" y="99"/>
                      </a:lnTo>
                      <a:lnTo>
                        <a:pt x="65" y="96"/>
                      </a:lnTo>
                      <a:lnTo>
                        <a:pt x="63" y="94"/>
                      </a:lnTo>
                      <a:lnTo>
                        <a:pt x="62" y="91"/>
                      </a:lnTo>
                      <a:lnTo>
                        <a:pt x="61" y="89"/>
                      </a:lnTo>
                      <a:lnTo>
                        <a:pt x="60" y="86"/>
                      </a:lnTo>
                      <a:lnTo>
                        <a:pt x="60" y="83"/>
                      </a:lnTo>
                      <a:lnTo>
                        <a:pt x="60" y="79"/>
                      </a:lnTo>
                      <a:lnTo>
                        <a:pt x="60" y="82"/>
                      </a:lnTo>
                      <a:lnTo>
                        <a:pt x="59" y="84"/>
                      </a:lnTo>
                      <a:lnTo>
                        <a:pt x="58" y="86"/>
                      </a:lnTo>
                      <a:lnTo>
                        <a:pt x="57" y="89"/>
                      </a:lnTo>
                      <a:lnTo>
                        <a:pt x="56" y="90"/>
                      </a:lnTo>
                      <a:lnTo>
                        <a:pt x="54" y="92"/>
                      </a:lnTo>
                      <a:lnTo>
                        <a:pt x="53" y="94"/>
                      </a:lnTo>
                      <a:lnTo>
                        <a:pt x="51" y="96"/>
                      </a:lnTo>
                      <a:lnTo>
                        <a:pt x="48" y="99"/>
                      </a:lnTo>
                      <a:lnTo>
                        <a:pt x="45" y="101"/>
                      </a:lnTo>
                      <a:lnTo>
                        <a:pt x="42" y="104"/>
                      </a:lnTo>
                      <a:lnTo>
                        <a:pt x="37" y="105"/>
                      </a:lnTo>
                      <a:lnTo>
                        <a:pt x="33" y="105"/>
                      </a:lnTo>
                      <a:lnTo>
                        <a:pt x="30" y="105"/>
                      </a:lnTo>
                      <a:lnTo>
                        <a:pt x="26" y="105"/>
                      </a:lnTo>
                      <a:lnTo>
                        <a:pt x="22" y="102"/>
                      </a:lnTo>
                      <a:lnTo>
                        <a:pt x="21" y="101"/>
                      </a:lnTo>
                      <a:lnTo>
                        <a:pt x="21" y="100"/>
                      </a:lnTo>
                      <a:lnTo>
                        <a:pt x="21" y="98"/>
                      </a:lnTo>
                      <a:lnTo>
                        <a:pt x="22" y="97"/>
                      </a:lnTo>
                      <a:lnTo>
                        <a:pt x="25" y="96"/>
                      </a:lnTo>
                      <a:lnTo>
                        <a:pt x="28" y="95"/>
                      </a:lnTo>
                      <a:lnTo>
                        <a:pt x="31" y="94"/>
                      </a:lnTo>
                      <a:lnTo>
                        <a:pt x="34" y="93"/>
                      </a:lnTo>
                      <a:lnTo>
                        <a:pt x="37" y="92"/>
                      </a:lnTo>
                      <a:lnTo>
                        <a:pt x="39" y="90"/>
                      </a:lnTo>
                      <a:lnTo>
                        <a:pt x="42" y="88"/>
                      </a:lnTo>
                      <a:lnTo>
                        <a:pt x="42" y="85"/>
                      </a:lnTo>
                      <a:lnTo>
                        <a:pt x="39" y="81"/>
                      </a:lnTo>
                      <a:lnTo>
                        <a:pt x="37" y="79"/>
                      </a:lnTo>
                      <a:lnTo>
                        <a:pt x="34" y="77"/>
                      </a:lnTo>
                      <a:lnTo>
                        <a:pt x="30" y="75"/>
                      </a:lnTo>
                      <a:lnTo>
                        <a:pt x="26" y="74"/>
                      </a:lnTo>
                      <a:lnTo>
                        <a:pt x="21" y="73"/>
                      </a:lnTo>
                      <a:lnTo>
                        <a:pt x="17" y="72"/>
                      </a:lnTo>
                      <a:lnTo>
                        <a:pt x="12" y="70"/>
                      </a:lnTo>
                      <a:lnTo>
                        <a:pt x="20" y="67"/>
                      </a:lnTo>
                      <a:lnTo>
                        <a:pt x="28" y="66"/>
                      </a:lnTo>
                      <a:lnTo>
                        <a:pt x="35" y="67"/>
                      </a:lnTo>
                      <a:lnTo>
                        <a:pt x="44" y="69"/>
                      </a:lnTo>
                      <a:lnTo>
                        <a:pt x="52" y="72"/>
                      </a:lnTo>
                      <a:lnTo>
                        <a:pt x="60" y="75"/>
                      </a:lnTo>
                      <a:lnTo>
                        <a:pt x="68" y="77"/>
                      </a:lnTo>
                      <a:lnTo>
                        <a:pt x="75" y="77"/>
                      </a:lnTo>
                      <a:lnTo>
                        <a:pt x="77" y="75"/>
                      </a:lnTo>
                      <a:lnTo>
                        <a:pt x="79" y="72"/>
                      </a:lnTo>
                      <a:lnTo>
                        <a:pt x="79" y="68"/>
                      </a:lnTo>
                      <a:lnTo>
                        <a:pt x="78" y="65"/>
                      </a:lnTo>
                      <a:lnTo>
                        <a:pt x="71" y="62"/>
                      </a:lnTo>
                      <a:lnTo>
                        <a:pt x="64" y="58"/>
                      </a:lnTo>
                      <a:lnTo>
                        <a:pt x="57" y="55"/>
                      </a:lnTo>
                      <a:lnTo>
                        <a:pt x="50" y="52"/>
                      </a:lnTo>
                      <a:lnTo>
                        <a:pt x="43" y="49"/>
                      </a:lnTo>
                      <a:lnTo>
                        <a:pt x="34" y="47"/>
                      </a:lnTo>
                      <a:lnTo>
                        <a:pt x="27" y="45"/>
                      </a:lnTo>
                      <a:lnTo>
                        <a:pt x="18" y="44"/>
                      </a:lnTo>
                      <a:lnTo>
                        <a:pt x="16" y="44"/>
                      </a:lnTo>
                      <a:lnTo>
                        <a:pt x="13" y="43"/>
                      </a:lnTo>
                      <a:lnTo>
                        <a:pt x="10" y="42"/>
                      </a:lnTo>
                      <a:lnTo>
                        <a:pt x="7" y="39"/>
                      </a:lnTo>
                      <a:lnTo>
                        <a:pt x="3" y="37"/>
                      </a:lnTo>
                      <a:lnTo>
                        <a:pt x="1" y="34"/>
                      </a:lnTo>
                      <a:lnTo>
                        <a:pt x="0" y="30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1" y="18"/>
                      </a:lnTo>
                      <a:lnTo>
                        <a:pt x="2" y="13"/>
                      </a:lnTo>
                      <a:lnTo>
                        <a:pt x="5" y="13"/>
                      </a:lnTo>
                      <a:lnTo>
                        <a:pt x="8" y="13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3" y="17"/>
                      </a:lnTo>
                      <a:lnTo>
                        <a:pt x="15" y="19"/>
                      </a:lnTo>
                      <a:lnTo>
                        <a:pt x="17" y="23"/>
                      </a:lnTo>
                      <a:lnTo>
                        <a:pt x="19" y="26"/>
                      </a:lnTo>
                      <a:lnTo>
                        <a:pt x="20" y="27"/>
                      </a:lnTo>
                      <a:lnTo>
                        <a:pt x="22" y="27"/>
                      </a:lnTo>
                      <a:lnTo>
                        <a:pt x="25" y="27"/>
                      </a:lnTo>
                      <a:lnTo>
                        <a:pt x="26" y="28"/>
                      </a:lnTo>
                      <a:lnTo>
                        <a:pt x="26" y="30"/>
                      </a:lnTo>
                      <a:lnTo>
                        <a:pt x="25" y="33"/>
                      </a:lnTo>
                      <a:lnTo>
                        <a:pt x="24" y="36"/>
                      </a:lnTo>
                      <a:lnTo>
                        <a:pt x="24" y="37"/>
                      </a:lnTo>
                      <a:lnTo>
                        <a:pt x="27" y="38"/>
                      </a:lnTo>
                      <a:lnTo>
                        <a:pt x="30" y="37"/>
                      </a:lnTo>
                      <a:lnTo>
                        <a:pt x="32" y="36"/>
                      </a:lnTo>
                      <a:lnTo>
                        <a:pt x="34" y="34"/>
                      </a:lnTo>
                      <a:lnTo>
                        <a:pt x="36" y="32"/>
                      </a:lnTo>
                      <a:lnTo>
                        <a:pt x="38" y="29"/>
                      </a:lnTo>
                      <a:lnTo>
                        <a:pt x="40" y="27"/>
                      </a:lnTo>
                      <a:lnTo>
                        <a:pt x="43" y="24"/>
                      </a:lnTo>
                      <a:lnTo>
                        <a:pt x="46" y="24"/>
                      </a:lnTo>
                      <a:lnTo>
                        <a:pt x="49" y="24"/>
                      </a:lnTo>
                      <a:lnTo>
                        <a:pt x="52" y="24"/>
                      </a:lnTo>
                      <a:lnTo>
                        <a:pt x="54" y="23"/>
                      </a:lnTo>
                      <a:lnTo>
                        <a:pt x="58" y="19"/>
                      </a:lnTo>
                      <a:lnTo>
                        <a:pt x="63" y="14"/>
                      </a:lnTo>
                      <a:lnTo>
                        <a:pt x="68" y="9"/>
                      </a:lnTo>
                      <a:lnTo>
                        <a:pt x="73" y="5"/>
                      </a:lnTo>
                      <a:lnTo>
                        <a:pt x="77" y="2"/>
                      </a:lnTo>
                      <a:lnTo>
                        <a:pt x="82" y="0"/>
                      </a:lnTo>
                      <a:lnTo>
                        <a:pt x="87" y="0"/>
                      </a:lnTo>
                      <a:lnTo>
                        <a:pt x="91" y="3"/>
                      </a:lnTo>
                      <a:lnTo>
                        <a:pt x="98" y="10"/>
                      </a:lnTo>
                      <a:lnTo>
                        <a:pt x="107" y="13"/>
                      </a:lnTo>
                      <a:lnTo>
                        <a:pt x="116" y="15"/>
                      </a:lnTo>
                      <a:lnTo>
                        <a:pt x="125" y="16"/>
                      </a:lnTo>
                      <a:lnTo>
                        <a:pt x="134" y="16"/>
                      </a:lnTo>
                      <a:lnTo>
                        <a:pt x="143" y="17"/>
                      </a:lnTo>
                      <a:lnTo>
                        <a:pt x="151" y="20"/>
                      </a:lnTo>
                      <a:lnTo>
                        <a:pt x="159" y="24"/>
                      </a:lnTo>
                      <a:lnTo>
                        <a:pt x="159" y="26"/>
                      </a:lnTo>
                      <a:lnTo>
                        <a:pt x="159" y="28"/>
                      </a:lnTo>
                      <a:lnTo>
                        <a:pt x="158" y="31"/>
                      </a:lnTo>
                      <a:lnTo>
                        <a:pt x="157" y="33"/>
                      </a:lnTo>
                      <a:lnTo>
                        <a:pt x="157" y="36"/>
                      </a:lnTo>
                      <a:lnTo>
                        <a:pt x="158" y="38"/>
                      </a:lnTo>
                      <a:lnTo>
                        <a:pt x="160" y="40"/>
                      </a:lnTo>
                      <a:lnTo>
                        <a:pt x="163" y="42"/>
                      </a:lnTo>
                      <a:lnTo>
                        <a:pt x="165" y="43"/>
                      </a:lnTo>
                      <a:lnTo>
                        <a:pt x="167" y="44"/>
                      </a:lnTo>
                      <a:lnTo>
                        <a:pt x="167" y="46"/>
                      </a:lnTo>
                      <a:lnTo>
                        <a:pt x="167" y="49"/>
                      </a:lnTo>
                      <a:lnTo>
                        <a:pt x="161" y="57"/>
                      </a:lnTo>
                      <a:lnTo>
                        <a:pt x="159" y="66"/>
                      </a:lnTo>
                      <a:lnTo>
                        <a:pt x="158" y="75"/>
                      </a:lnTo>
                      <a:lnTo>
                        <a:pt x="159" y="83"/>
                      </a:lnTo>
                      <a:lnTo>
                        <a:pt x="162" y="90"/>
                      </a:lnTo>
                      <a:lnTo>
                        <a:pt x="166" y="97"/>
                      </a:lnTo>
                      <a:lnTo>
                        <a:pt x="171" y="102"/>
                      </a:lnTo>
                      <a:lnTo>
                        <a:pt x="176" y="107"/>
                      </a:lnTo>
                      <a:lnTo>
                        <a:pt x="176" y="105"/>
                      </a:lnTo>
                      <a:lnTo>
                        <a:pt x="178" y="102"/>
                      </a:lnTo>
                      <a:lnTo>
                        <a:pt x="182" y="101"/>
                      </a:lnTo>
                      <a:lnTo>
                        <a:pt x="188" y="101"/>
                      </a:lnTo>
                      <a:lnTo>
                        <a:pt x="192" y="103"/>
                      </a:lnTo>
                      <a:lnTo>
                        <a:pt x="193" y="105"/>
                      </a:lnTo>
                      <a:lnTo>
                        <a:pt x="194" y="108"/>
                      </a:lnTo>
                      <a:lnTo>
                        <a:pt x="195" y="112"/>
                      </a:lnTo>
                      <a:lnTo>
                        <a:pt x="195" y="116"/>
                      </a:lnTo>
                      <a:lnTo>
                        <a:pt x="195" y="119"/>
                      </a:lnTo>
                      <a:lnTo>
                        <a:pt x="196" y="123"/>
                      </a:lnTo>
                      <a:lnTo>
                        <a:pt x="198" y="126"/>
                      </a:lnTo>
                      <a:lnTo>
                        <a:pt x="200" y="127"/>
                      </a:lnTo>
                      <a:lnTo>
                        <a:pt x="202" y="127"/>
                      </a:lnTo>
                      <a:lnTo>
                        <a:pt x="204" y="127"/>
                      </a:lnTo>
                      <a:lnTo>
                        <a:pt x="206" y="126"/>
                      </a:lnTo>
                      <a:lnTo>
                        <a:pt x="211" y="122"/>
                      </a:lnTo>
                      <a:lnTo>
                        <a:pt x="214" y="118"/>
                      </a:lnTo>
                      <a:lnTo>
                        <a:pt x="217" y="113"/>
                      </a:lnTo>
                      <a:lnTo>
                        <a:pt x="220" y="109"/>
                      </a:lnTo>
                      <a:lnTo>
                        <a:pt x="223" y="105"/>
                      </a:lnTo>
                      <a:lnTo>
                        <a:pt x="226" y="101"/>
                      </a:lnTo>
                      <a:lnTo>
                        <a:pt x="231" y="99"/>
                      </a:lnTo>
                      <a:lnTo>
                        <a:pt x="237" y="98"/>
                      </a:lnTo>
                      <a:lnTo>
                        <a:pt x="238" y="98"/>
                      </a:lnTo>
                      <a:lnTo>
                        <a:pt x="238" y="96"/>
                      </a:lnTo>
                      <a:lnTo>
                        <a:pt x="239" y="94"/>
                      </a:lnTo>
                      <a:lnTo>
                        <a:pt x="239" y="91"/>
                      </a:lnTo>
                      <a:lnTo>
                        <a:pt x="239" y="89"/>
                      </a:lnTo>
                      <a:lnTo>
                        <a:pt x="240" y="86"/>
                      </a:lnTo>
                      <a:lnTo>
                        <a:pt x="240" y="84"/>
                      </a:lnTo>
                      <a:lnTo>
                        <a:pt x="241" y="83"/>
                      </a:lnTo>
                      <a:lnTo>
                        <a:pt x="245" y="80"/>
                      </a:lnTo>
                      <a:lnTo>
                        <a:pt x="250" y="79"/>
                      </a:lnTo>
                      <a:lnTo>
                        <a:pt x="254" y="79"/>
                      </a:lnTo>
                      <a:lnTo>
                        <a:pt x="260" y="79"/>
                      </a:lnTo>
                      <a:lnTo>
                        <a:pt x="265" y="79"/>
                      </a:lnTo>
                      <a:lnTo>
                        <a:pt x="271" y="79"/>
                      </a:lnTo>
                      <a:lnTo>
                        <a:pt x="276" y="78"/>
                      </a:lnTo>
                      <a:lnTo>
                        <a:pt x="281" y="75"/>
                      </a:lnTo>
                      <a:lnTo>
                        <a:pt x="284" y="73"/>
                      </a:lnTo>
                      <a:lnTo>
                        <a:pt x="286" y="70"/>
                      </a:lnTo>
                      <a:lnTo>
                        <a:pt x="288" y="67"/>
                      </a:lnTo>
                      <a:lnTo>
                        <a:pt x="292" y="65"/>
                      </a:lnTo>
                      <a:lnTo>
                        <a:pt x="294" y="64"/>
                      </a:lnTo>
                      <a:lnTo>
                        <a:pt x="296" y="64"/>
                      </a:lnTo>
                      <a:lnTo>
                        <a:pt x="299" y="64"/>
                      </a:lnTo>
                      <a:lnTo>
                        <a:pt x="302" y="64"/>
                      </a:lnTo>
                      <a:lnTo>
                        <a:pt x="304" y="64"/>
                      </a:lnTo>
                      <a:lnTo>
                        <a:pt x="307" y="64"/>
                      </a:lnTo>
                      <a:lnTo>
                        <a:pt x="309" y="64"/>
                      </a:lnTo>
                      <a:lnTo>
                        <a:pt x="311" y="63"/>
                      </a:lnTo>
                      <a:lnTo>
                        <a:pt x="312" y="61"/>
                      </a:lnTo>
                      <a:lnTo>
                        <a:pt x="314" y="58"/>
                      </a:lnTo>
                      <a:lnTo>
                        <a:pt x="315" y="55"/>
                      </a:lnTo>
                      <a:lnTo>
                        <a:pt x="316" y="52"/>
                      </a:lnTo>
                      <a:lnTo>
                        <a:pt x="317" y="48"/>
                      </a:lnTo>
                      <a:lnTo>
                        <a:pt x="317" y="45"/>
                      </a:lnTo>
                      <a:lnTo>
                        <a:pt x="318" y="42"/>
                      </a:lnTo>
                      <a:lnTo>
                        <a:pt x="318" y="39"/>
                      </a:lnTo>
                      <a:lnTo>
                        <a:pt x="320" y="39"/>
                      </a:lnTo>
                      <a:lnTo>
                        <a:pt x="322" y="39"/>
                      </a:lnTo>
                      <a:lnTo>
                        <a:pt x="324" y="38"/>
                      </a:lnTo>
                      <a:lnTo>
                        <a:pt x="326" y="37"/>
                      </a:lnTo>
                      <a:lnTo>
                        <a:pt x="327" y="36"/>
                      </a:lnTo>
                      <a:lnTo>
                        <a:pt x="329" y="36"/>
                      </a:lnTo>
                      <a:lnTo>
                        <a:pt x="330" y="36"/>
                      </a:lnTo>
                      <a:lnTo>
                        <a:pt x="331" y="36"/>
                      </a:lnTo>
                      <a:lnTo>
                        <a:pt x="331" y="37"/>
                      </a:lnTo>
                      <a:lnTo>
                        <a:pt x="331" y="40"/>
                      </a:lnTo>
                      <a:lnTo>
                        <a:pt x="331" y="44"/>
                      </a:lnTo>
                      <a:lnTo>
                        <a:pt x="331" y="49"/>
                      </a:lnTo>
                      <a:lnTo>
                        <a:pt x="330" y="55"/>
                      </a:lnTo>
                      <a:lnTo>
                        <a:pt x="329" y="62"/>
                      </a:lnTo>
                      <a:lnTo>
                        <a:pt x="327" y="68"/>
                      </a:lnTo>
                      <a:lnTo>
                        <a:pt x="324" y="75"/>
                      </a:lnTo>
                      <a:lnTo>
                        <a:pt x="320" y="82"/>
                      </a:lnTo>
                      <a:lnTo>
                        <a:pt x="315" y="90"/>
                      </a:lnTo>
                      <a:lnTo>
                        <a:pt x="311" y="98"/>
                      </a:lnTo>
                      <a:lnTo>
                        <a:pt x="306" y="106"/>
                      </a:lnTo>
                      <a:lnTo>
                        <a:pt x="301" y="113"/>
                      </a:lnTo>
                      <a:lnTo>
                        <a:pt x="297" y="120"/>
                      </a:lnTo>
                      <a:lnTo>
                        <a:pt x="295" y="126"/>
                      </a:lnTo>
                      <a:lnTo>
                        <a:pt x="293" y="130"/>
                      </a:lnTo>
                      <a:lnTo>
                        <a:pt x="292" y="134"/>
                      </a:lnTo>
                      <a:lnTo>
                        <a:pt x="289" y="141"/>
                      </a:lnTo>
                      <a:lnTo>
                        <a:pt x="287" y="149"/>
                      </a:lnTo>
                      <a:lnTo>
                        <a:pt x="284" y="156"/>
                      </a:lnTo>
                      <a:lnTo>
                        <a:pt x="282" y="164"/>
                      </a:lnTo>
                      <a:lnTo>
                        <a:pt x="280" y="171"/>
                      </a:lnTo>
                      <a:lnTo>
                        <a:pt x="278" y="175"/>
                      </a:lnTo>
                      <a:lnTo>
                        <a:pt x="278" y="177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15" name="Freeform 245"/>
                <p:cNvSpPr>
                  <a:spLocks/>
                </p:cNvSpPr>
                <p:nvPr/>
              </p:nvSpPr>
              <p:spPr bwMode="auto">
                <a:xfrm>
                  <a:off x="3178" y="2887"/>
                  <a:ext cx="23" cy="30"/>
                </a:xfrm>
                <a:custGeom>
                  <a:avLst/>
                  <a:gdLst>
                    <a:gd name="T0" fmla="*/ 9 w 28"/>
                    <a:gd name="T1" fmla="*/ 1 h 42"/>
                    <a:gd name="T2" fmla="*/ 9 w 28"/>
                    <a:gd name="T3" fmla="*/ 0 h 42"/>
                    <a:gd name="T4" fmla="*/ 7 w 28"/>
                    <a:gd name="T5" fmla="*/ 1 h 42"/>
                    <a:gd name="T6" fmla="*/ 6 w 28"/>
                    <a:gd name="T7" fmla="*/ 1 h 42"/>
                    <a:gd name="T8" fmla="*/ 5 w 28"/>
                    <a:gd name="T9" fmla="*/ 1 h 42"/>
                    <a:gd name="T10" fmla="*/ 4 w 28"/>
                    <a:gd name="T11" fmla="*/ 1 h 42"/>
                    <a:gd name="T12" fmla="*/ 2 w 28"/>
                    <a:gd name="T13" fmla="*/ 1 h 42"/>
                    <a:gd name="T14" fmla="*/ 2 w 28"/>
                    <a:gd name="T15" fmla="*/ 3 h 42"/>
                    <a:gd name="T16" fmla="*/ 2 w 28"/>
                    <a:gd name="T17" fmla="*/ 4 h 42"/>
                    <a:gd name="T18" fmla="*/ 2 w 28"/>
                    <a:gd name="T19" fmla="*/ 4 h 42"/>
                    <a:gd name="T20" fmla="*/ 5 w 28"/>
                    <a:gd name="T21" fmla="*/ 5 h 42"/>
                    <a:gd name="T22" fmla="*/ 5 w 28"/>
                    <a:gd name="T23" fmla="*/ 6 h 42"/>
                    <a:gd name="T24" fmla="*/ 6 w 28"/>
                    <a:gd name="T25" fmla="*/ 8 h 42"/>
                    <a:gd name="T26" fmla="*/ 6 w 28"/>
                    <a:gd name="T27" fmla="*/ 9 h 42"/>
                    <a:gd name="T28" fmla="*/ 7 w 28"/>
                    <a:gd name="T29" fmla="*/ 9 h 42"/>
                    <a:gd name="T30" fmla="*/ 7 w 28"/>
                    <a:gd name="T31" fmla="*/ 10 h 42"/>
                    <a:gd name="T32" fmla="*/ 6 w 28"/>
                    <a:gd name="T33" fmla="*/ 11 h 42"/>
                    <a:gd name="T34" fmla="*/ 5 w 28"/>
                    <a:gd name="T35" fmla="*/ 12 h 42"/>
                    <a:gd name="T36" fmla="*/ 4 w 28"/>
                    <a:gd name="T37" fmla="*/ 14 h 42"/>
                    <a:gd name="T38" fmla="*/ 2 w 28"/>
                    <a:gd name="T39" fmla="*/ 14 h 42"/>
                    <a:gd name="T40" fmla="*/ 0 w 28"/>
                    <a:gd name="T41" fmla="*/ 14 h 42"/>
                    <a:gd name="T42" fmla="*/ 2 w 28"/>
                    <a:gd name="T43" fmla="*/ 16 h 42"/>
                    <a:gd name="T44" fmla="*/ 2 w 28"/>
                    <a:gd name="T45" fmla="*/ 18 h 42"/>
                    <a:gd name="T46" fmla="*/ 5 w 28"/>
                    <a:gd name="T47" fmla="*/ 19 h 42"/>
                    <a:gd name="T48" fmla="*/ 6 w 28"/>
                    <a:gd name="T49" fmla="*/ 21 h 42"/>
                    <a:gd name="T50" fmla="*/ 8 w 28"/>
                    <a:gd name="T51" fmla="*/ 21 h 42"/>
                    <a:gd name="T52" fmla="*/ 10 w 28"/>
                    <a:gd name="T53" fmla="*/ 21 h 42"/>
                    <a:gd name="T54" fmla="*/ 12 w 28"/>
                    <a:gd name="T55" fmla="*/ 19 h 42"/>
                    <a:gd name="T56" fmla="*/ 13 w 28"/>
                    <a:gd name="T57" fmla="*/ 18 h 42"/>
                    <a:gd name="T58" fmla="*/ 14 w 28"/>
                    <a:gd name="T59" fmla="*/ 17 h 42"/>
                    <a:gd name="T60" fmla="*/ 14 w 28"/>
                    <a:gd name="T61" fmla="*/ 16 h 42"/>
                    <a:gd name="T62" fmla="*/ 14 w 28"/>
                    <a:gd name="T63" fmla="*/ 15 h 42"/>
                    <a:gd name="T64" fmla="*/ 13 w 28"/>
                    <a:gd name="T65" fmla="*/ 14 h 42"/>
                    <a:gd name="T66" fmla="*/ 13 w 28"/>
                    <a:gd name="T67" fmla="*/ 13 h 42"/>
                    <a:gd name="T68" fmla="*/ 12 w 28"/>
                    <a:gd name="T69" fmla="*/ 12 h 42"/>
                    <a:gd name="T70" fmla="*/ 11 w 28"/>
                    <a:gd name="T71" fmla="*/ 11 h 42"/>
                    <a:gd name="T72" fmla="*/ 10 w 28"/>
                    <a:gd name="T73" fmla="*/ 10 h 42"/>
                    <a:gd name="T74" fmla="*/ 11 w 28"/>
                    <a:gd name="T75" fmla="*/ 10 h 42"/>
                    <a:gd name="T76" fmla="*/ 12 w 28"/>
                    <a:gd name="T77" fmla="*/ 11 h 42"/>
                    <a:gd name="T78" fmla="*/ 13 w 28"/>
                    <a:gd name="T79" fmla="*/ 11 h 42"/>
                    <a:gd name="T80" fmla="*/ 14 w 28"/>
                    <a:gd name="T81" fmla="*/ 11 h 42"/>
                    <a:gd name="T82" fmla="*/ 15 w 28"/>
                    <a:gd name="T83" fmla="*/ 11 h 42"/>
                    <a:gd name="T84" fmla="*/ 16 w 28"/>
                    <a:gd name="T85" fmla="*/ 11 h 42"/>
                    <a:gd name="T86" fmla="*/ 17 w 28"/>
                    <a:gd name="T87" fmla="*/ 10 h 42"/>
                    <a:gd name="T88" fmla="*/ 17 w 28"/>
                    <a:gd name="T89" fmla="*/ 10 h 42"/>
                    <a:gd name="T90" fmla="*/ 18 w 28"/>
                    <a:gd name="T91" fmla="*/ 9 h 42"/>
                    <a:gd name="T92" fmla="*/ 18 w 28"/>
                    <a:gd name="T93" fmla="*/ 8 h 42"/>
                    <a:gd name="T94" fmla="*/ 17 w 28"/>
                    <a:gd name="T95" fmla="*/ 6 h 42"/>
                    <a:gd name="T96" fmla="*/ 17 w 28"/>
                    <a:gd name="T97" fmla="*/ 5 h 42"/>
                    <a:gd name="T98" fmla="*/ 16 w 28"/>
                    <a:gd name="T99" fmla="*/ 4 h 42"/>
                    <a:gd name="T100" fmla="*/ 14 w 28"/>
                    <a:gd name="T101" fmla="*/ 3 h 42"/>
                    <a:gd name="T102" fmla="*/ 13 w 28"/>
                    <a:gd name="T103" fmla="*/ 2 h 42"/>
                    <a:gd name="T104" fmla="*/ 12 w 28"/>
                    <a:gd name="T105" fmla="*/ 1 h 42"/>
                    <a:gd name="T106" fmla="*/ 11 w 28"/>
                    <a:gd name="T107" fmla="*/ 1 h 42"/>
                    <a:gd name="T108" fmla="*/ 9 w 28"/>
                    <a:gd name="T109" fmla="*/ 1 h 4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8"/>
                    <a:gd name="T166" fmla="*/ 0 h 42"/>
                    <a:gd name="T167" fmla="*/ 28 w 28"/>
                    <a:gd name="T168" fmla="*/ 42 h 4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8" h="42">
                      <a:moveTo>
                        <a:pt x="13" y="3"/>
                      </a:moveTo>
                      <a:lnTo>
                        <a:pt x="13" y="0"/>
                      </a:lnTo>
                      <a:lnTo>
                        <a:pt x="11" y="1"/>
                      </a:lnTo>
                      <a:lnTo>
                        <a:pt x="9" y="3"/>
                      </a:lnTo>
                      <a:lnTo>
                        <a:pt x="7" y="3"/>
                      </a:lnTo>
                      <a:lnTo>
                        <a:pt x="6" y="3"/>
                      </a:lnTo>
                      <a:lnTo>
                        <a:pt x="3" y="3"/>
                      </a:lnTo>
                      <a:lnTo>
                        <a:pt x="2" y="5"/>
                      </a:lnTo>
                      <a:lnTo>
                        <a:pt x="3" y="7"/>
                      </a:lnTo>
                      <a:lnTo>
                        <a:pt x="4" y="9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9" y="15"/>
                      </a:lnTo>
                      <a:lnTo>
                        <a:pt x="9" y="17"/>
                      </a:lnTo>
                      <a:lnTo>
                        <a:pt x="10" y="18"/>
                      </a:lnTo>
                      <a:lnTo>
                        <a:pt x="10" y="20"/>
                      </a:lnTo>
                      <a:lnTo>
                        <a:pt x="9" y="22"/>
                      </a:lnTo>
                      <a:lnTo>
                        <a:pt x="7" y="24"/>
                      </a:lnTo>
                      <a:lnTo>
                        <a:pt x="6" y="27"/>
                      </a:lnTo>
                      <a:lnTo>
                        <a:pt x="3" y="28"/>
                      </a:lnTo>
                      <a:lnTo>
                        <a:pt x="0" y="28"/>
                      </a:lnTo>
                      <a:lnTo>
                        <a:pt x="2" y="31"/>
                      </a:lnTo>
                      <a:lnTo>
                        <a:pt x="4" y="35"/>
                      </a:lnTo>
                      <a:lnTo>
                        <a:pt x="7" y="38"/>
                      </a:lnTo>
                      <a:lnTo>
                        <a:pt x="9" y="40"/>
                      </a:lnTo>
                      <a:lnTo>
                        <a:pt x="12" y="41"/>
                      </a:lnTo>
                      <a:lnTo>
                        <a:pt x="15" y="40"/>
                      </a:lnTo>
                      <a:lnTo>
                        <a:pt x="18" y="38"/>
                      </a:lnTo>
                      <a:lnTo>
                        <a:pt x="20" y="35"/>
                      </a:lnTo>
                      <a:lnTo>
                        <a:pt x="21" y="33"/>
                      </a:lnTo>
                      <a:lnTo>
                        <a:pt x="21" y="31"/>
                      </a:lnTo>
                      <a:lnTo>
                        <a:pt x="21" y="30"/>
                      </a:lnTo>
                      <a:lnTo>
                        <a:pt x="20" y="28"/>
                      </a:lnTo>
                      <a:lnTo>
                        <a:pt x="19" y="25"/>
                      </a:lnTo>
                      <a:lnTo>
                        <a:pt x="18" y="24"/>
                      </a:lnTo>
                      <a:lnTo>
                        <a:pt x="16" y="22"/>
                      </a:lnTo>
                      <a:lnTo>
                        <a:pt x="15" y="20"/>
                      </a:lnTo>
                      <a:lnTo>
                        <a:pt x="16" y="20"/>
                      </a:lnTo>
                      <a:lnTo>
                        <a:pt x="18" y="21"/>
                      </a:lnTo>
                      <a:lnTo>
                        <a:pt x="20" y="21"/>
                      </a:lnTo>
                      <a:lnTo>
                        <a:pt x="21" y="21"/>
                      </a:lnTo>
                      <a:lnTo>
                        <a:pt x="22" y="21"/>
                      </a:lnTo>
                      <a:lnTo>
                        <a:pt x="24" y="21"/>
                      </a:lnTo>
                      <a:lnTo>
                        <a:pt x="25" y="20"/>
                      </a:lnTo>
                      <a:lnTo>
                        <a:pt x="25" y="19"/>
                      </a:lnTo>
                      <a:lnTo>
                        <a:pt x="27" y="17"/>
                      </a:lnTo>
                      <a:lnTo>
                        <a:pt x="27" y="15"/>
                      </a:lnTo>
                      <a:lnTo>
                        <a:pt x="26" y="12"/>
                      </a:lnTo>
                      <a:lnTo>
                        <a:pt x="25" y="10"/>
                      </a:lnTo>
                      <a:lnTo>
                        <a:pt x="23" y="8"/>
                      </a:lnTo>
                      <a:lnTo>
                        <a:pt x="21" y="6"/>
                      </a:lnTo>
                      <a:lnTo>
                        <a:pt x="19" y="4"/>
                      </a:lnTo>
                      <a:lnTo>
                        <a:pt x="17" y="3"/>
                      </a:lnTo>
                      <a:lnTo>
                        <a:pt x="16" y="3"/>
                      </a:lnTo>
                      <a:lnTo>
                        <a:pt x="13" y="3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16" name="Freeform 246"/>
                <p:cNvSpPr>
                  <a:spLocks/>
                </p:cNvSpPr>
                <p:nvPr/>
              </p:nvSpPr>
              <p:spPr bwMode="auto">
                <a:xfrm>
                  <a:off x="3178" y="2887"/>
                  <a:ext cx="28" cy="34"/>
                </a:xfrm>
                <a:custGeom>
                  <a:avLst/>
                  <a:gdLst>
                    <a:gd name="T0" fmla="*/ 11 w 34"/>
                    <a:gd name="T1" fmla="*/ 1 h 48"/>
                    <a:gd name="T2" fmla="*/ 11 w 34"/>
                    <a:gd name="T3" fmla="*/ 0 h 48"/>
                    <a:gd name="T4" fmla="*/ 10 w 34"/>
                    <a:gd name="T5" fmla="*/ 1 h 48"/>
                    <a:gd name="T6" fmla="*/ 7 w 34"/>
                    <a:gd name="T7" fmla="*/ 1 h 48"/>
                    <a:gd name="T8" fmla="*/ 6 w 34"/>
                    <a:gd name="T9" fmla="*/ 1 h 48"/>
                    <a:gd name="T10" fmla="*/ 5 w 34"/>
                    <a:gd name="T11" fmla="*/ 1 h 48"/>
                    <a:gd name="T12" fmla="*/ 2 w 34"/>
                    <a:gd name="T13" fmla="*/ 2 h 48"/>
                    <a:gd name="T14" fmla="*/ 2 w 34"/>
                    <a:gd name="T15" fmla="*/ 3 h 48"/>
                    <a:gd name="T16" fmla="*/ 2 w 34"/>
                    <a:gd name="T17" fmla="*/ 4 h 48"/>
                    <a:gd name="T18" fmla="*/ 3 w 34"/>
                    <a:gd name="T19" fmla="*/ 5 h 48"/>
                    <a:gd name="T20" fmla="*/ 6 w 34"/>
                    <a:gd name="T21" fmla="*/ 6 h 48"/>
                    <a:gd name="T22" fmla="*/ 6 w 34"/>
                    <a:gd name="T23" fmla="*/ 7 h 48"/>
                    <a:gd name="T24" fmla="*/ 7 w 34"/>
                    <a:gd name="T25" fmla="*/ 9 h 48"/>
                    <a:gd name="T26" fmla="*/ 7 w 34"/>
                    <a:gd name="T27" fmla="*/ 9 h 48"/>
                    <a:gd name="T28" fmla="*/ 8 w 34"/>
                    <a:gd name="T29" fmla="*/ 11 h 48"/>
                    <a:gd name="T30" fmla="*/ 8 w 34"/>
                    <a:gd name="T31" fmla="*/ 11 h 48"/>
                    <a:gd name="T32" fmla="*/ 7 w 34"/>
                    <a:gd name="T33" fmla="*/ 13 h 48"/>
                    <a:gd name="T34" fmla="*/ 6 w 34"/>
                    <a:gd name="T35" fmla="*/ 14 h 48"/>
                    <a:gd name="T36" fmla="*/ 5 w 34"/>
                    <a:gd name="T37" fmla="*/ 16 h 48"/>
                    <a:gd name="T38" fmla="*/ 2 w 34"/>
                    <a:gd name="T39" fmla="*/ 16 h 48"/>
                    <a:gd name="T40" fmla="*/ 0 w 34"/>
                    <a:gd name="T41" fmla="*/ 16 h 48"/>
                    <a:gd name="T42" fmla="*/ 2 w 34"/>
                    <a:gd name="T43" fmla="*/ 18 h 48"/>
                    <a:gd name="T44" fmla="*/ 3 w 34"/>
                    <a:gd name="T45" fmla="*/ 20 h 48"/>
                    <a:gd name="T46" fmla="*/ 6 w 34"/>
                    <a:gd name="T47" fmla="*/ 22 h 48"/>
                    <a:gd name="T48" fmla="*/ 7 w 34"/>
                    <a:gd name="T49" fmla="*/ 23 h 48"/>
                    <a:gd name="T50" fmla="*/ 10 w 34"/>
                    <a:gd name="T51" fmla="*/ 23 h 48"/>
                    <a:gd name="T52" fmla="*/ 12 w 34"/>
                    <a:gd name="T53" fmla="*/ 23 h 48"/>
                    <a:gd name="T54" fmla="*/ 15 w 34"/>
                    <a:gd name="T55" fmla="*/ 22 h 48"/>
                    <a:gd name="T56" fmla="*/ 17 w 34"/>
                    <a:gd name="T57" fmla="*/ 20 h 48"/>
                    <a:gd name="T58" fmla="*/ 17 w 34"/>
                    <a:gd name="T59" fmla="*/ 19 h 48"/>
                    <a:gd name="T60" fmla="*/ 17 w 34"/>
                    <a:gd name="T61" fmla="*/ 18 h 48"/>
                    <a:gd name="T62" fmla="*/ 17 w 34"/>
                    <a:gd name="T63" fmla="*/ 17 h 48"/>
                    <a:gd name="T64" fmla="*/ 17 w 34"/>
                    <a:gd name="T65" fmla="*/ 16 h 48"/>
                    <a:gd name="T66" fmla="*/ 16 w 34"/>
                    <a:gd name="T67" fmla="*/ 15 h 48"/>
                    <a:gd name="T68" fmla="*/ 15 w 34"/>
                    <a:gd name="T69" fmla="*/ 13 h 48"/>
                    <a:gd name="T70" fmla="*/ 13 w 34"/>
                    <a:gd name="T71" fmla="*/ 13 h 48"/>
                    <a:gd name="T72" fmla="*/ 12 w 34"/>
                    <a:gd name="T73" fmla="*/ 11 h 48"/>
                    <a:gd name="T74" fmla="*/ 13 w 34"/>
                    <a:gd name="T75" fmla="*/ 11 h 48"/>
                    <a:gd name="T76" fmla="*/ 15 w 34"/>
                    <a:gd name="T77" fmla="*/ 12 h 48"/>
                    <a:gd name="T78" fmla="*/ 16 w 34"/>
                    <a:gd name="T79" fmla="*/ 12 h 48"/>
                    <a:gd name="T80" fmla="*/ 17 w 34"/>
                    <a:gd name="T81" fmla="*/ 12 h 48"/>
                    <a:gd name="T82" fmla="*/ 18 w 34"/>
                    <a:gd name="T83" fmla="*/ 12 h 48"/>
                    <a:gd name="T84" fmla="*/ 20 w 34"/>
                    <a:gd name="T85" fmla="*/ 12 h 48"/>
                    <a:gd name="T86" fmla="*/ 21 w 34"/>
                    <a:gd name="T87" fmla="*/ 11 h 48"/>
                    <a:gd name="T88" fmla="*/ 21 w 34"/>
                    <a:gd name="T89" fmla="*/ 11 h 48"/>
                    <a:gd name="T90" fmla="*/ 22 w 34"/>
                    <a:gd name="T91" fmla="*/ 9 h 48"/>
                    <a:gd name="T92" fmla="*/ 22 w 34"/>
                    <a:gd name="T93" fmla="*/ 9 h 48"/>
                    <a:gd name="T94" fmla="*/ 21 w 34"/>
                    <a:gd name="T95" fmla="*/ 7 h 48"/>
                    <a:gd name="T96" fmla="*/ 21 w 34"/>
                    <a:gd name="T97" fmla="*/ 6 h 48"/>
                    <a:gd name="T98" fmla="*/ 19 w 34"/>
                    <a:gd name="T99" fmla="*/ 4 h 48"/>
                    <a:gd name="T100" fmla="*/ 17 w 34"/>
                    <a:gd name="T101" fmla="*/ 4 h 48"/>
                    <a:gd name="T102" fmla="*/ 16 w 34"/>
                    <a:gd name="T103" fmla="*/ 3 h 48"/>
                    <a:gd name="T104" fmla="*/ 14 w 34"/>
                    <a:gd name="T105" fmla="*/ 1 h 48"/>
                    <a:gd name="T106" fmla="*/ 13 w 34"/>
                    <a:gd name="T107" fmla="*/ 1 h 48"/>
                    <a:gd name="T108" fmla="*/ 11 w 34"/>
                    <a:gd name="T109" fmla="*/ 1 h 4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4"/>
                    <a:gd name="T166" fmla="*/ 0 h 48"/>
                    <a:gd name="T167" fmla="*/ 34 w 34"/>
                    <a:gd name="T168" fmla="*/ 48 h 4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4" h="48">
                      <a:moveTo>
                        <a:pt x="16" y="3"/>
                      </a:moveTo>
                      <a:lnTo>
                        <a:pt x="16" y="0"/>
                      </a:lnTo>
                      <a:lnTo>
                        <a:pt x="14" y="1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7" y="3"/>
                      </a:lnTo>
                      <a:lnTo>
                        <a:pt x="4" y="4"/>
                      </a:lnTo>
                      <a:lnTo>
                        <a:pt x="3" y="6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8" y="12"/>
                      </a:lnTo>
                      <a:lnTo>
                        <a:pt x="9" y="14"/>
                      </a:lnTo>
                      <a:lnTo>
                        <a:pt x="11" y="17"/>
                      </a:lnTo>
                      <a:lnTo>
                        <a:pt x="11" y="19"/>
                      </a:lnTo>
                      <a:lnTo>
                        <a:pt x="12" y="21"/>
                      </a:lnTo>
                      <a:lnTo>
                        <a:pt x="12" y="23"/>
                      </a:lnTo>
                      <a:lnTo>
                        <a:pt x="11" y="25"/>
                      </a:lnTo>
                      <a:lnTo>
                        <a:pt x="9" y="28"/>
                      </a:lnTo>
                      <a:lnTo>
                        <a:pt x="7" y="31"/>
                      </a:lnTo>
                      <a:lnTo>
                        <a:pt x="4" y="32"/>
                      </a:lnTo>
                      <a:lnTo>
                        <a:pt x="0" y="32"/>
                      </a:lnTo>
                      <a:lnTo>
                        <a:pt x="3" y="36"/>
                      </a:lnTo>
                      <a:lnTo>
                        <a:pt x="5" y="40"/>
                      </a:lnTo>
                      <a:lnTo>
                        <a:pt x="8" y="44"/>
                      </a:lnTo>
                      <a:lnTo>
                        <a:pt x="11" y="46"/>
                      </a:lnTo>
                      <a:lnTo>
                        <a:pt x="15" y="47"/>
                      </a:lnTo>
                      <a:lnTo>
                        <a:pt x="18" y="46"/>
                      </a:lnTo>
                      <a:lnTo>
                        <a:pt x="22" y="44"/>
                      </a:lnTo>
                      <a:lnTo>
                        <a:pt x="25" y="40"/>
                      </a:lnTo>
                      <a:lnTo>
                        <a:pt x="26" y="38"/>
                      </a:lnTo>
                      <a:lnTo>
                        <a:pt x="26" y="36"/>
                      </a:lnTo>
                      <a:lnTo>
                        <a:pt x="26" y="34"/>
                      </a:lnTo>
                      <a:lnTo>
                        <a:pt x="25" y="32"/>
                      </a:lnTo>
                      <a:lnTo>
                        <a:pt x="23" y="29"/>
                      </a:lnTo>
                      <a:lnTo>
                        <a:pt x="22" y="27"/>
                      </a:lnTo>
                      <a:lnTo>
                        <a:pt x="20" y="25"/>
                      </a:lnTo>
                      <a:lnTo>
                        <a:pt x="18" y="23"/>
                      </a:lnTo>
                      <a:lnTo>
                        <a:pt x="19" y="23"/>
                      </a:lnTo>
                      <a:lnTo>
                        <a:pt x="22" y="24"/>
                      </a:lnTo>
                      <a:lnTo>
                        <a:pt x="24" y="24"/>
                      </a:lnTo>
                      <a:lnTo>
                        <a:pt x="26" y="24"/>
                      </a:lnTo>
                      <a:lnTo>
                        <a:pt x="27" y="24"/>
                      </a:lnTo>
                      <a:lnTo>
                        <a:pt x="29" y="24"/>
                      </a:lnTo>
                      <a:lnTo>
                        <a:pt x="30" y="23"/>
                      </a:lnTo>
                      <a:lnTo>
                        <a:pt x="31" y="22"/>
                      </a:lnTo>
                      <a:lnTo>
                        <a:pt x="33" y="19"/>
                      </a:lnTo>
                      <a:lnTo>
                        <a:pt x="33" y="17"/>
                      </a:lnTo>
                      <a:lnTo>
                        <a:pt x="32" y="14"/>
                      </a:lnTo>
                      <a:lnTo>
                        <a:pt x="31" y="12"/>
                      </a:lnTo>
                      <a:lnTo>
                        <a:pt x="28" y="9"/>
                      </a:lnTo>
                      <a:lnTo>
                        <a:pt x="26" y="7"/>
                      </a:lnTo>
                      <a:lnTo>
                        <a:pt x="23" y="5"/>
                      </a:lnTo>
                      <a:lnTo>
                        <a:pt x="21" y="3"/>
                      </a:lnTo>
                      <a:lnTo>
                        <a:pt x="19" y="3"/>
                      </a:lnTo>
                      <a:lnTo>
                        <a:pt x="16" y="3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17" name="Freeform 247"/>
                <p:cNvSpPr>
                  <a:spLocks/>
                </p:cNvSpPr>
                <p:nvPr/>
              </p:nvSpPr>
              <p:spPr bwMode="auto">
                <a:xfrm>
                  <a:off x="3124" y="2889"/>
                  <a:ext cx="9" cy="12"/>
                </a:xfrm>
                <a:custGeom>
                  <a:avLst/>
                  <a:gdLst>
                    <a:gd name="T0" fmla="*/ 6 w 12"/>
                    <a:gd name="T1" fmla="*/ 0 h 17"/>
                    <a:gd name="T2" fmla="*/ 5 w 12"/>
                    <a:gd name="T3" fmla="*/ 1 h 17"/>
                    <a:gd name="T4" fmla="*/ 3 w 12"/>
                    <a:gd name="T5" fmla="*/ 1 h 17"/>
                    <a:gd name="T6" fmla="*/ 2 w 12"/>
                    <a:gd name="T7" fmla="*/ 2 h 17"/>
                    <a:gd name="T8" fmla="*/ 2 w 12"/>
                    <a:gd name="T9" fmla="*/ 3 h 17"/>
                    <a:gd name="T10" fmla="*/ 1 w 12"/>
                    <a:gd name="T11" fmla="*/ 4 h 17"/>
                    <a:gd name="T12" fmla="*/ 0 w 12"/>
                    <a:gd name="T13" fmla="*/ 4 h 17"/>
                    <a:gd name="T14" fmla="*/ 0 w 12"/>
                    <a:gd name="T15" fmla="*/ 6 h 17"/>
                    <a:gd name="T16" fmla="*/ 1 w 12"/>
                    <a:gd name="T17" fmla="*/ 7 h 17"/>
                    <a:gd name="T18" fmla="*/ 2 w 12"/>
                    <a:gd name="T19" fmla="*/ 8 h 17"/>
                    <a:gd name="T20" fmla="*/ 2 w 12"/>
                    <a:gd name="T21" fmla="*/ 8 h 17"/>
                    <a:gd name="T22" fmla="*/ 4 w 12"/>
                    <a:gd name="T23" fmla="*/ 8 h 17"/>
                    <a:gd name="T24" fmla="*/ 4 w 12"/>
                    <a:gd name="T25" fmla="*/ 6 h 17"/>
                    <a:gd name="T26" fmla="*/ 5 w 12"/>
                    <a:gd name="T27" fmla="*/ 5 h 17"/>
                    <a:gd name="T28" fmla="*/ 6 w 12"/>
                    <a:gd name="T29" fmla="*/ 4 h 17"/>
                    <a:gd name="T30" fmla="*/ 6 w 12"/>
                    <a:gd name="T31" fmla="*/ 1 h 17"/>
                    <a:gd name="T32" fmla="*/ 6 w 12"/>
                    <a:gd name="T33" fmla="*/ 0 h 17"/>
                    <a:gd name="T34" fmla="*/ 6 w 12"/>
                    <a:gd name="T35" fmla="*/ 0 h 17"/>
                    <a:gd name="T36" fmla="*/ 6 w 12"/>
                    <a:gd name="T37" fmla="*/ 0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7"/>
                    <a:gd name="T59" fmla="*/ 12 w 12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7">
                      <a:moveTo>
                        <a:pt x="10" y="0"/>
                      </a:moveTo>
                      <a:lnTo>
                        <a:pt x="8" y="1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1" y="14"/>
                      </a:lnTo>
                      <a:lnTo>
                        <a:pt x="3" y="16"/>
                      </a:lnTo>
                      <a:lnTo>
                        <a:pt x="4" y="16"/>
                      </a:lnTo>
                      <a:lnTo>
                        <a:pt x="6" y="15"/>
                      </a:lnTo>
                      <a:lnTo>
                        <a:pt x="7" y="13"/>
                      </a:lnTo>
                      <a:lnTo>
                        <a:pt x="9" y="10"/>
                      </a:lnTo>
                      <a:lnTo>
                        <a:pt x="10" y="7"/>
                      </a:lnTo>
                      <a:lnTo>
                        <a:pt x="10" y="3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18" name="Freeform 248"/>
                <p:cNvSpPr>
                  <a:spLocks/>
                </p:cNvSpPr>
                <p:nvPr/>
              </p:nvSpPr>
              <p:spPr bwMode="auto">
                <a:xfrm>
                  <a:off x="3124" y="2889"/>
                  <a:ext cx="15" cy="16"/>
                </a:xfrm>
                <a:custGeom>
                  <a:avLst/>
                  <a:gdLst>
                    <a:gd name="T0" fmla="*/ 10 w 19"/>
                    <a:gd name="T1" fmla="*/ 0 h 23"/>
                    <a:gd name="T2" fmla="*/ 8 w 19"/>
                    <a:gd name="T3" fmla="*/ 1 h 23"/>
                    <a:gd name="T4" fmla="*/ 5 w 19"/>
                    <a:gd name="T5" fmla="*/ 2 h 23"/>
                    <a:gd name="T6" fmla="*/ 3 w 19"/>
                    <a:gd name="T7" fmla="*/ 3 h 23"/>
                    <a:gd name="T8" fmla="*/ 2 w 19"/>
                    <a:gd name="T9" fmla="*/ 4 h 23"/>
                    <a:gd name="T10" fmla="*/ 1 w 19"/>
                    <a:gd name="T11" fmla="*/ 6 h 23"/>
                    <a:gd name="T12" fmla="*/ 0 w 19"/>
                    <a:gd name="T13" fmla="*/ 6 h 23"/>
                    <a:gd name="T14" fmla="*/ 0 w 19"/>
                    <a:gd name="T15" fmla="*/ 8 h 23"/>
                    <a:gd name="T16" fmla="*/ 1 w 19"/>
                    <a:gd name="T17" fmla="*/ 9 h 23"/>
                    <a:gd name="T18" fmla="*/ 2 w 19"/>
                    <a:gd name="T19" fmla="*/ 10 h 23"/>
                    <a:gd name="T20" fmla="*/ 4 w 19"/>
                    <a:gd name="T21" fmla="*/ 10 h 23"/>
                    <a:gd name="T22" fmla="*/ 6 w 19"/>
                    <a:gd name="T23" fmla="*/ 10 h 23"/>
                    <a:gd name="T24" fmla="*/ 7 w 19"/>
                    <a:gd name="T25" fmla="*/ 9 h 23"/>
                    <a:gd name="T26" fmla="*/ 9 w 19"/>
                    <a:gd name="T27" fmla="*/ 7 h 23"/>
                    <a:gd name="T28" fmla="*/ 10 w 19"/>
                    <a:gd name="T29" fmla="*/ 4 h 23"/>
                    <a:gd name="T30" fmla="*/ 10 w 19"/>
                    <a:gd name="T31" fmla="*/ 2 h 23"/>
                    <a:gd name="T32" fmla="*/ 10 w 19"/>
                    <a:gd name="T33" fmla="*/ 0 h 23"/>
                    <a:gd name="T34" fmla="*/ 11 w 19"/>
                    <a:gd name="T35" fmla="*/ 0 h 23"/>
                    <a:gd name="T36" fmla="*/ 10 w 19"/>
                    <a:gd name="T37" fmla="*/ 0 h 23"/>
                    <a:gd name="T38" fmla="*/ 10 w 19"/>
                    <a:gd name="T39" fmla="*/ 0 h 23"/>
                    <a:gd name="T40" fmla="*/ 10 w 19"/>
                    <a:gd name="T41" fmla="*/ 0 h 2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"/>
                    <a:gd name="T64" fmla="*/ 0 h 23"/>
                    <a:gd name="T65" fmla="*/ 19 w 19"/>
                    <a:gd name="T66" fmla="*/ 23 h 2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" h="23">
                      <a:moveTo>
                        <a:pt x="17" y="0"/>
                      </a:moveTo>
                      <a:lnTo>
                        <a:pt x="13" y="1"/>
                      </a:lnTo>
                      <a:lnTo>
                        <a:pt x="8" y="4"/>
                      </a:lnTo>
                      <a:lnTo>
                        <a:pt x="5" y="6"/>
                      </a:lnTo>
                      <a:lnTo>
                        <a:pt x="3" y="8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1" y="19"/>
                      </a:lnTo>
                      <a:lnTo>
                        <a:pt x="4" y="22"/>
                      </a:lnTo>
                      <a:lnTo>
                        <a:pt x="6" y="22"/>
                      </a:lnTo>
                      <a:lnTo>
                        <a:pt x="10" y="21"/>
                      </a:lnTo>
                      <a:lnTo>
                        <a:pt x="12" y="18"/>
                      </a:lnTo>
                      <a:lnTo>
                        <a:pt x="15" y="14"/>
                      </a:lnTo>
                      <a:lnTo>
                        <a:pt x="16" y="9"/>
                      </a:lnTo>
                      <a:lnTo>
                        <a:pt x="17" y="4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19" name="Freeform 249"/>
                <p:cNvSpPr>
                  <a:spLocks/>
                </p:cNvSpPr>
                <p:nvPr/>
              </p:nvSpPr>
              <p:spPr bwMode="auto">
                <a:xfrm>
                  <a:off x="3228" y="2741"/>
                  <a:ext cx="24" cy="11"/>
                </a:xfrm>
                <a:custGeom>
                  <a:avLst/>
                  <a:gdLst>
                    <a:gd name="T0" fmla="*/ 0 w 31"/>
                    <a:gd name="T1" fmla="*/ 2 h 15"/>
                    <a:gd name="T2" fmla="*/ 2 w 31"/>
                    <a:gd name="T3" fmla="*/ 3 h 15"/>
                    <a:gd name="T4" fmla="*/ 5 w 31"/>
                    <a:gd name="T5" fmla="*/ 4 h 15"/>
                    <a:gd name="T6" fmla="*/ 7 w 31"/>
                    <a:gd name="T7" fmla="*/ 4 h 15"/>
                    <a:gd name="T8" fmla="*/ 9 w 31"/>
                    <a:gd name="T9" fmla="*/ 6 h 15"/>
                    <a:gd name="T10" fmla="*/ 10 w 31"/>
                    <a:gd name="T11" fmla="*/ 7 h 15"/>
                    <a:gd name="T12" fmla="*/ 12 w 31"/>
                    <a:gd name="T13" fmla="*/ 7 h 15"/>
                    <a:gd name="T14" fmla="*/ 15 w 31"/>
                    <a:gd name="T15" fmla="*/ 7 h 15"/>
                    <a:gd name="T16" fmla="*/ 16 w 31"/>
                    <a:gd name="T17" fmla="*/ 7 h 15"/>
                    <a:gd name="T18" fmla="*/ 18 w 31"/>
                    <a:gd name="T19" fmla="*/ 7 h 15"/>
                    <a:gd name="T20" fmla="*/ 18 w 31"/>
                    <a:gd name="T21" fmla="*/ 6 h 15"/>
                    <a:gd name="T22" fmla="*/ 18 w 31"/>
                    <a:gd name="T23" fmla="*/ 5 h 15"/>
                    <a:gd name="T24" fmla="*/ 17 w 31"/>
                    <a:gd name="T25" fmla="*/ 4 h 15"/>
                    <a:gd name="T26" fmla="*/ 16 w 31"/>
                    <a:gd name="T27" fmla="*/ 3 h 15"/>
                    <a:gd name="T28" fmla="*/ 15 w 31"/>
                    <a:gd name="T29" fmla="*/ 2 h 15"/>
                    <a:gd name="T30" fmla="*/ 14 w 31"/>
                    <a:gd name="T31" fmla="*/ 1 h 15"/>
                    <a:gd name="T32" fmla="*/ 14 w 31"/>
                    <a:gd name="T33" fmla="*/ 0 h 15"/>
                    <a:gd name="T34" fmla="*/ 12 w 31"/>
                    <a:gd name="T35" fmla="*/ 1 h 15"/>
                    <a:gd name="T36" fmla="*/ 12 w 31"/>
                    <a:gd name="T37" fmla="*/ 1 h 15"/>
                    <a:gd name="T38" fmla="*/ 12 w 31"/>
                    <a:gd name="T39" fmla="*/ 2 h 15"/>
                    <a:gd name="T40" fmla="*/ 12 w 31"/>
                    <a:gd name="T41" fmla="*/ 3 h 15"/>
                    <a:gd name="T42" fmla="*/ 11 w 31"/>
                    <a:gd name="T43" fmla="*/ 3 h 15"/>
                    <a:gd name="T44" fmla="*/ 11 w 31"/>
                    <a:gd name="T45" fmla="*/ 4 h 15"/>
                    <a:gd name="T46" fmla="*/ 11 w 31"/>
                    <a:gd name="T47" fmla="*/ 5 h 15"/>
                    <a:gd name="T48" fmla="*/ 11 w 31"/>
                    <a:gd name="T49" fmla="*/ 6 h 15"/>
                    <a:gd name="T50" fmla="*/ 9 w 31"/>
                    <a:gd name="T51" fmla="*/ 5 h 15"/>
                    <a:gd name="T52" fmla="*/ 9 w 31"/>
                    <a:gd name="T53" fmla="*/ 4 h 15"/>
                    <a:gd name="T54" fmla="*/ 9 w 31"/>
                    <a:gd name="T55" fmla="*/ 3 h 15"/>
                    <a:gd name="T56" fmla="*/ 7 w 31"/>
                    <a:gd name="T57" fmla="*/ 3 h 15"/>
                    <a:gd name="T58" fmla="*/ 6 w 31"/>
                    <a:gd name="T59" fmla="*/ 2 h 15"/>
                    <a:gd name="T60" fmla="*/ 5 w 31"/>
                    <a:gd name="T61" fmla="*/ 1 h 15"/>
                    <a:gd name="T62" fmla="*/ 4 w 31"/>
                    <a:gd name="T63" fmla="*/ 1 h 15"/>
                    <a:gd name="T64" fmla="*/ 3 w 31"/>
                    <a:gd name="T65" fmla="*/ 1 h 15"/>
                    <a:gd name="T66" fmla="*/ 2 w 31"/>
                    <a:gd name="T67" fmla="*/ 0 h 15"/>
                    <a:gd name="T68" fmla="*/ 2 w 31"/>
                    <a:gd name="T69" fmla="*/ 1 h 15"/>
                    <a:gd name="T70" fmla="*/ 2 w 31"/>
                    <a:gd name="T71" fmla="*/ 2 h 15"/>
                    <a:gd name="T72" fmla="*/ 0 w 31"/>
                    <a:gd name="T73" fmla="*/ 2 h 1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1"/>
                    <a:gd name="T112" fmla="*/ 0 h 15"/>
                    <a:gd name="T113" fmla="*/ 31 w 31"/>
                    <a:gd name="T114" fmla="*/ 15 h 1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1" h="15">
                      <a:moveTo>
                        <a:pt x="0" y="4"/>
                      </a:moveTo>
                      <a:lnTo>
                        <a:pt x="4" y="6"/>
                      </a:lnTo>
                      <a:lnTo>
                        <a:pt x="8" y="7"/>
                      </a:lnTo>
                      <a:lnTo>
                        <a:pt x="11" y="8"/>
                      </a:lnTo>
                      <a:lnTo>
                        <a:pt x="15" y="11"/>
                      </a:lnTo>
                      <a:lnTo>
                        <a:pt x="17" y="12"/>
                      </a:lnTo>
                      <a:lnTo>
                        <a:pt x="21" y="13"/>
                      </a:lnTo>
                      <a:lnTo>
                        <a:pt x="24" y="14"/>
                      </a:lnTo>
                      <a:lnTo>
                        <a:pt x="27" y="13"/>
                      </a:lnTo>
                      <a:lnTo>
                        <a:pt x="30" y="12"/>
                      </a:lnTo>
                      <a:lnTo>
                        <a:pt x="30" y="11"/>
                      </a:lnTo>
                      <a:lnTo>
                        <a:pt x="30" y="9"/>
                      </a:lnTo>
                      <a:lnTo>
                        <a:pt x="28" y="8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23" y="0"/>
                      </a:lnTo>
                      <a:lnTo>
                        <a:pt x="21" y="1"/>
                      </a:lnTo>
                      <a:lnTo>
                        <a:pt x="21" y="2"/>
                      </a:lnTo>
                      <a:lnTo>
                        <a:pt x="20" y="4"/>
                      </a:lnTo>
                      <a:lnTo>
                        <a:pt x="19" y="5"/>
                      </a:lnTo>
                      <a:lnTo>
                        <a:pt x="18" y="6"/>
                      </a:lnTo>
                      <a:lnTo>
                        <a:pt x="18" y="8"/>
                      </a:lnTo>
                      <a:lnTo>
                        <a:pt x="18" y="9"/>
                      </a:lnTo>
                      <a:lnTo>
                        <a:pt x="18" y="11"/>
                      </a:lnTo>
                      <a:lnTo>
                        <a:pt x="16" y="9"/>
                      </a:lnTo>
                      <a:lnTo>
                        <a:pt x="15" y="8"/>
                      </a:lnTo>
                      <a:lnTo>
                        <a:pt x="14" y="6"/>
                      </a:lnTo>
                      <a:lnTo>
                        <a:pt x="12" y="5"/>
                      </a:lnTo>
                      <a:lnTo>
                        <a:pt x="10" y="4"/>
                      </a:lnTo>
                      <a:lnTo>
                        <a:pt x="9" y="3"/>
                      </a:lnTo>
                      <a:lnTo>
                        <a:pt x="7" y="1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20" name="Freeform 250"/>
                <p:cNvSpPr>
                  <a:spLocks/>
                </p:cNvSpPr>
                <p:nvPr/>
              </p:nvSpPr>
              <p:spPr bwMode="auto">
                <a:xfrm>
                  <a:off x="3228" y="2741"/>
                  <a:ext cx="29" cy="15"/>
                </a:xfrm>
                <a:custGeom>
                  <a:avLst/>
                  <a:gdLst>
                    <a:gd name="T0" fmla="*/ 0 w 37"/>
                    <a:gd name="T1" fmla="*/ 3 h 21"/>
                    <a:gd name="T2" fmla="*/ 3 w 37"/>
                    <a:gd name="T3" fmla="*/ 4 h 21"/>
                    <a:gd name="T4" fmla="*/ 5 w 37"/>
                    <a:gd name="T5" fmla="*/ 5 h 21"/>
                    <a:gd name="T6" fmla="*/ 8 w 37"/>
                    <a:gd name="T7" fmla="*/ 6 h 21"/>
                    <a:gd name="T8" fmla="*/ 10 w 37"/>
                    <a:gd name="T9" fmla="*/ 8 h 21"/>
                    <a:gd name="T10" fmla="*/ 13 w 37"/>
                    <a:gd name="T11" fmla="*/ 9 h 21"/>
                    <a:gd name="T12" fmla="*/ 16 w 37"/>
                    <a:gd name="T13" fmla="*/ 10 h 21"/>
                    <a:gd name="T14" fmla="*/ 18 w 37"/>
                    <a:gd name="T15" fmla="*/ 10 h 21"/>
                    <a:gd name="T16" fmla="*/ 20 w 37"/>
                    <a:gd name="T17" fmla="*/ 10 h 21"/>
                    <a:gd name="T18" fmla="*/ 22 w 37"/>
                    <a:gd name="T19" fmla="*/ 9 h 21"/>
                    <a:gd name="T20" fmla="*/ 22 w 37"/>
                    <a:gd name="T21" fmla="*/ 8 h 21"/>
                    <a:gd name="T22" fmla="*/ 22 w 37"/>
                    <a:gd name="T23" fmla="*/ 6 h 21"/>
                    <a:gd name="T24" fmla="*/ 21 w 37"/>
                    <a:gd name="T25" fmla="*/ 6 h 21"/>
                    <a:gd name="T26" fmla="*/ 20 w 37"/>
                    <a:gd name="T27" fmla="*/ 4 h 21"/>
                    <a:gd name="T28" fmla="*/ 19 w 37"/>
                    <a:gd name="T29" fmla="*/ 3 h 21"/>
                    <a:gd name="T30" fmla="*/ 17 w 37"/>
                    <a:gd name="T31" fmla="*/ 1 h 21"/>
                    <a:gd name="T32" fmla="*/ 17 w 37"/>
                    <a:gd name="T33" fmla="*/ 0 h 21"/>
                    <a:gd name="T34" fmla="*/ 16 w 37"/>
                    <a:gd name="T35" fmla="*/ 1 h 21"/>
                    <a:gd name="T36" fmla="*/ 16 w 37"/>
                    <a:gd name="T37" fmla="*/ 1 h 21"/>
                    <a:gd name="T38" fmla="*/ 15 w 37"/>
                    <a:gd name="T39" fmla="*/ 3 h 21"/>
                    <a:gd name="T40" fmla="*/ 14 w 37"/>
                    <a:gd name="T41" fmla="*/ 4 h 21"/>
                    <a:gd name="T42" fmla="*/ 13 w 37"/>
                    <a:gd name="T43" fmla="*/ 4 h 21"/>
                    <a:gd name="T44" fmla="*/ 13 w 37"/>
                    <a:gd name="T45" fmla="*/ 6 h 21"/>
                    <a:gd name="T46" fmla="*/ 13 w 37"/>
                    <a:gd name="T47" fmla="*/ 6 h 21"/>
                    <a:gd name="T48" fmla="*/ 13 w 37"/>
                    <a:gd name="T49" fmla="*/ 8 h 21"/>
                    <a:gd name="T50" fmla="*/ 13 w 37"/>
                    <a:gd name="T51" fmla="*/ 6 h 21"/>
                    <a:gd name="T52" fmla="*/ 10 w 37"/>
                    <a:gd name="T53" fmla="*/ 6 h 21"/>
                    <a:gd name="T54" fmla="*/ 10 w 37"/>
                    <a:gd name="T55" fmla="*/ 4 h 21"/>
                    <a:gd name="T56" fmla="*/ 9 w 37"/>
                    <a:gd name="T57" fmla="*/ 4 h 21"/>
                    <a:gd name="T58" fmla="*/ 7 w 37"/>
                    <a:gd name="T59" fmla="*/ 3 h 21"/>
                    <a:gd name="T60" fmla="*/ 6 w 37"/>
                    <a:gd name="T61" fmla="*/ 2 h 21"/>
                    <a:gd name="T62" fmla="*/ 5 w 37"/>
                    <a:gd name="T63" fmla="*/ 1 h 21"/>
                    <a:gd name="T64" fmla="*/ 4 w 37"/>
                    <a:gd name="T65" fmla="*/ 1 h 21"/>
                    <a:gd name="T66" fmla="*/ 2 w 37"/>
                    <a:gd name="T67" fmla="*/ 0 h 21"/>
                    <a:gd name="T68" fmla="*/ 2 w 37"/>
                    <a:gd name="T69" fmla="*/ 1 h 21"/>
                    <a:gd name="T70" fmla="*/ 2 w 37"/>
                    <a:gd name="T71" fmla="*/ 3 h 21"/>
                    <a:gd name="T72" fmla="*/ 0 w 37"/>
                    <a:gd name="T73" fmla="*/ 3 h 2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7"/>
                    <a:gd name="T112" fmla="*/ 0 h 21"/>
                    <a:gd name="T113" fmla="*/ 37 w 37"/>
                    <a:gd name="T114" fmla="*/ 21 h 2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7" h="21">
                      <a:moveTo>
                        <a:pt x="0" y="6"/>
                      </a:moveTo>
                      <a:lnTo>
                        <a:pt x="5" y="8"/>
                      </a:lnTo>
                      <a:lnTo>
                        <a:pt x="9" y="10"/>
                      </a:lnTo>
                      <a:lnTo>
                        <a:pt x="13" y="12"/>
                      </a:lnTo>
                      <a:lnTo>
                        <a:pt x="17" y="15"/>
                      </a:lnTo>
                      <a:lnTo>
                        <a:pt x="21" y="17"/>
                      </a:lnTo>
                      <a:lnTo>
                        <a:pt x="25" y="19"/>
                      </a:lnTo>
                      <a:lnTo>
                        <a:pt x="29" y="20"/>
                      </a:lnTo>
                      <a:lnTo>
                        <a:pt x="33" y="19"/>
                      </a:lnTo>
                      <a:lnTo>
                        <a:pt x="36" y="17"/>
                      </a:lnTo>
                      <a:lnTo>
                        <a:pt x="36" y="16"/>
                      </a:lnTo>
                      <a:lnTo>
                        <a:pt x="36" y="13"/>
                      </a:lnTo>
                      <a:lnTo>
                        <a:pt x="34" y="11"/>
                      </a:lnTo>
                      <a:lnTo>
                        <a:pt x="32" y="9"/>
                      </a:lnTo>
                      <a:lnTo>
                        <a:pt x="30" y="6"/>
                      </a:lnTo>
                      <a:lnTo>
                        <a:pt x="28" y="3"/>
                      </a:lnTo>
                      <a:lnTo>
                        <a:pt x="28" y="0"/>
                      </a:lnTo>
                      <a:lnTo>
                        <a:pt x="26" y="1"/>
                      </a:lnTo>
                      <a:lnTo>
                        <a:pt x="25" y="3"/>
                      </a:lnTo>
                      <a:lnTo>
                        <a:pt x="24" y="5"/>
                      </a:lnTo>
                      <a:lnTo>
                        <a:pt x="23" y="7"/>
                      </a:lnTo>
                      <a:lnTo>
                        <a:pt x="22" y="9"/>
                      </a:lnTo>
                      <a:lnTo>
                        <a:pt x="22" y="11"/>
                      </a:lnTo>
                      <a:lnTo>
                        <a:pt x="22" y="13"/>
                      </a:lnTo>
                      <a:lnTo>
                        <a:pt x="22" y="15"/>
                      </a:lnTo>
                      <a:lnTo>
                        <a:pt x="20" y="13"/>
                      </a:lnTo>
                      <a:lnTo>
                        <a:pt x="17" y="11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2" y="5"/>
                      </a:lnTo>
                      <a:lnTo>
                        <a:pt x="10" y="4"/>
                      </a:lnTo>
                      <a:lnTo>
                        <a:pt x="8" y="2"/>
                      </a:lnTo>
                      <a:lnTo>
                        <a:pt x="6" y="1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2" y="5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21" name="Freeform 251"/>
                <p:cNvSpPr>
                  <a:spLocks/>
                </p:cNvSpPr>
                <p:nvPr/>
              </p:nvSpPr>
              <p:spPr bwMode="auto">
                <a:xfrm>
                  <a:off x="3224" y="2768"/>
                  <a:ext cx="43" cy="8"/>
                </a:xfrm>
                <a:custGeom>
                  <a:avLst/>
                  <a:gdLst>
                    <a:gd name="T0" fmla="*/ 0 w 52"/>
                    <a:gd name="T1" fmla="*/ 0 h 12"/>
                    <a:gd name="T2" fmla="*/ 4 w 52"/>
                    <a:gd name="T3" fmla="*/ 0 h 12"/>
                    <a:gd name="T4" fmla="*/ 9 w 52"/>
                    <a:gd name="T5" fmla="*/ 0 h 12"/>
                    <a:gd name="T6" fmla="*/ 13 w 52"/>
                    <a:gd name="T7" fmla="*/ 0 h 12"/>
                    <a:gd name="T8" fmla="*/ 17 w 52"/>
                    <a:gd name="T9" fmla="*/ 0 h 12"/>
                    <a:gd name="T10" fmla="*/ 22 w 52"/>
                    <a:gd name="T11" fmla="*/ 0 h 12"/>
                    <a:gd name="T12" fmla="*/ 26 w 52"/>
                    <a:gd name="T13" fmla="*/ 0 h 12"/>
                    <a:gd name="T14" fmla="*/ 30 w 52"/>
                    <a:gd name="T15" fmla="*/ 0 h 12"/>
                    <a:gd name="T16" fmla="*/ 34 w 52"/>
                    <a:gd name="T17" fmla="*/ 1 h 12"/>
                    <a:gd name="T18" fmla="*/ 34 w 52"/>
                    <a:gd name="T19" fmla="*/ 1 h 12"/>
                    <a:gd name="T20" fmla="*/ 35 w 52"/>
                    <a:gd name="T21" fmla="*/ 2 h 12"/>
                    <a:gd name="T22" fmla="*/ 34 w 52"/>
                    <a:gd name="T23" fmla="*/ 2 h 12"/>
                    <a:gd name="T24" fmla="*/ 34 w 52"/>
                    <a:gd name="T25" fmla="*/ 3 h 12"/>
                    <a:gd name="T26" fmla="*/ 31 w 52"/>
                    <a:gd name="T27" fmla="*/ 5 h 12"/>
                    <a:gd name="T28" fmla="*/ 27 w 52"/>
                    <a:gd name="T29" fmla="*/ 5 h 12"/>
                    <a:gd name="T30" fmla="*/ 23 w 52"/>
                    <a:gd name="T31" fmla="*/ 5 h 12"/>
                    <a:gd name="T32" fmla="*/ 20 w 52"/>
                    <a:gd name="T33" fmla="*/ 4 h 12"/>
                    <a:gd name="T34" fmla="*/ 17 w 52"/>
                    <a:gd name="T35" fmla="*/ 3 h 12"/>
                    <a:gd name="T36" fmla="*/ 12 w 52"/>
                    <a:gd name="T37" fmla="*/ 2 h 12"/>
                    <a:gd name="T38" fmla="*/ 8 w 52"/>
                    <a:gd name="T39" fmla="*/ 2 h 12"/>
                    <a:gd name="T40" fmla="*/ 4 w 52"/>
                    <a:gd name="T41" fmla="*/ 2 h 12"/>
                    <a:gd name="T42" fmla="*/ 2 w 52"/>
                    <a:gd name="T43" fmla="*/ 1 h 12"/>
                    <a:gd name="T44" fmla="*/ 2 w 52"/>
                    <a:gd name="T45" fmla="*/ 1 h 12"/>
                    <a:gd name="T46" fmla="*/ 1 w 52"/>
                    <a:gd name="T47" fmla="*/ 1 h 12"/>
                    <a:gd name="T48" fmla="*/ 0 w 52"/>
                    <a:gd name="T49" fmla="*/ 0 h 1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2"/>
                    <a:gd name="T76" fmla="*/ 0 h 12"/>
                    <a:gd name="T77" fmla="*/ 52 w 52"/>
                    <a:gd name="T78" fmla="*/ 12 h 1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2" h="1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3" y="0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8" y="0"/>
                      </a:lnTo>
                      <a:lnTo>
                        <a:pt x="44" y="0"/>
                      </a:lnTo>
                      <a:lnTo>
                        <a:pt x="50" y="1"/>
                      </a:lnTo>
                      <a:lnTo>
                        <a:pt x="50" y="2"/>
                      </a:lnTo>
                      <a:lnTo>
                        <a:pt x="51" y="4"/>
                      </a:lnTo>
                      <a:lnTo>
                        <a:pt x="50" y="5"/>
                      </a:lnTo>
                      <a:lnTo>
                        <a:pt x="50" y="6"/>
                      </a:lnTo>
                      <a:lnTo>
                        <a:pt x="45" y="10"/>
                      </a:lnTo>
                      <a:lnTo>
                        <a:pt x="40" y="11"/>
                      </a:lnTo>
                      <a:lnTo>
                        <a:pt x="34" y="10"/>
                      </a:lnTo>
                      <a:lnTo>
                        <a:pt x="29" y="9"/>
                      </a:lnTo>
                      <a:lnTo>
                        <a:pt x="24" y="7"/>
                      </a:lnTo>
                      <a:lnTo>
                        <a:pt x="18" y="5"/>
                      </a:lnTo>
                      <a:lnTo>
                        <a:pt x="12" y="4"/>
                      </a:lnTo>
                      <a:lnTo>
                        <a:pt x="6" y="4"/>
                      </a:lnTo>
                      <a:lnTo>
                        <a:pt x="4" y="3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22" name="Freeform 252"/>
                <p:cNvSpPr>
                  <a:spLocks/>
                </p:cNvSpPr>
                <p:nvPr/>
              </p:nvSpPr>
              <p:spPr bwMode="auto">
                <a:xfrm>
                  <a:off x="3204" y="2750"/>
                  <a:ext cx="12" cy="10"/>
                </a:xfrm>
                <a:custGeom>
                  <a:avLst/>
                  <a:gdLst>
                    <a:gd name="T0" fmla="*/ 2 w 15"/>
                    <a:gd name="T1" fmla="*/ 1 h 15"/>
                    <a:gd name="T2" fmla="*/ 0 w 15"/>
                    <a:gd name="T3" fmla="*/ 1 h 15"/>
                    <a:gd name="T4" fmla="*/ 0 w 15"/>
                    <a:gd name="T5" fmla="*/ 2 h 15"/>
                    <a:gd name="T6" fmla="*/ 0 w 15"/>
                    <a:gd name="T7" fmla="*/ 3 h 15"/>
                    <a:gd name="T8" fmla="*/ 2 w 15"/>
                    <a:gd name="T9" fmla="*/ 4 h 15"/>
                    <a:gd name="T10" fmla="*/ 2 w 15"/>
                    <a:gd name="T11" fmla="*/ 5 h 15"/>
                    <a:gd name="T12" fmla="*/ 4 w 15"/>
                    <a:gd name="T13" fmla="*/ 5 h 15"/>
                    <a:gd name="T14" fmla="*/ 6 w 15"/>
                    <a:gd name="T15" fmla="*/ 6 h 15"/>
                    <a:gd name="T16" fmla="*/ 6 w 15"/>
                    <a:gd name="T17" fmla="*/ 6 h 15"/>
                    <a:gd name="T18" fmla="*/ 8 w 15"/>
                    <a:gd name="T19" fmla="*/ 6 h 15"/>
                    <a:gd name="T20" fmla="*/ 8 w 15"/>
                    <a:gd name="T21" fmla="*/ 5 h 15"/>
                    <a:gd name="T22" fmla="*/ 9 w 15"/>
                    <a:gd name="T23" fmla="*/ 5 h 15"/>
                    <a:gd name="T24" fmla="*/ 8 w 15"/>
                    <a:gd name="T25" fmla="*/ 4 h 15"/>
                    <a:gd name="T26" fmla="*/ 8 w 15"/>
                    <a:gd name="T27" fmla="*/ 3 h 15"/>
                    <a:gd name="T28" fmla="*/ 7 w 15"/>
                    <a:gd name="T29" fmla="*/ 3 h 15"/>
                    <a:gd name="T30" fmla="*/ 6 w 15"/>
                    <a:gd name="T31" fmla="*/ 2 h 15"/>
                    <a:gd name="T32" fmla="*/ 6 w 15"/>
                    <a:gd name="T33" fmla="*/ 1 h 15"/>
                    <a:gd name="T34" fmla="*/ 4 w 15"/>
                    <a:gd name="T35" fmla="*/ 0 h 15"/>
                    <a:gd name="T36" fmla="*/ 3 w 15"/>
                    <a:gd name="T37" fmla="*/ 0 h 15"/>
                    <a:gd name="T38" fmla="*/ 2 w 15"/>
                    <a:gd name="T39" fmla="*/ 0 h 15"/>
                    <a:gd name="T40" fmla="*/ 2 w 15"/>
                    <a:gd name="T41" fmla="*/ 1 h 1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5"/>
                    <a:gd name="T64" fmla="*/ 0 h 15"/>
                    <a:gd name="T65" fmla="*/ 15 w 15"/>
                    <a:gd name="T66" fmla="*/ 15 h 1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5" h="15">
                      <a:moveTo>
                        <a:pt x="2" y="1"/>
                      </a:move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9"/>
                      </a:lnTo>
                      <a:lnTo>
                        <a:pt x="3" y="11"/>
                      </a:lnTo>
                      <a:lnTo>
                        <a:pt x="6" y="12"/>
                      </a:lnTo>
                      <a:lnTo>
                        <a:pt x="9" y="13"/>
                      </a:lnTo>
                      <a:lnTo>
                        <a:pt x="10" y="14"/>
                      </a:lnTo>
                      <a:lnTo>
                        <a:pt x="12" y="14"/>
                      </a:lnTo>
                      <a:lnTo>
                        <a:pt x="13" y="12"/>
                      </a:lnTo>
                      <a:lnTo>
                        <a:pt x="14" y="11"/>
                      </a:lnTo>
                      <a:lnTo>
                        <a:pt x="13" y="9"/>
                      </a:lnTo>
                      <a:lnTo>
                        <a:pt x="12" y="8"/>
                      </a:lnTo>
                      <a:lnTo>
                        <a:pt x="11" y="6"/>
                      </a:lnTo>
                      <a:lnTo>
                        <a:pt x="10" y="4"/>
                      </a:lnTo>
                      <a:lnTo>
                        <a:pt x="9" y="2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23" name="Freeform 253"/>
                <p:cNvSpPr>
                  <a:spLocks/>
                </p:cNvSpPr>
                <p:nvPr/>
              </p:nvSpPr>
              <p:spPr bwMode="auto">
                <a:xfrm>
                  <a:off x="3027" y="2674"/>
                  <a:ext cx="45" cy="6"/>
                </a:xfrm>
                <a:custGeom>
                  <a:avLst/>
                  <a:gdLst>
                    <a:gd name="T0" fmla="*/ 0 w 55"/>
                    <a:gd name="T1" fmla="*/ 0 h 9"/>
                    <a:gd name="T2" fmla="*/ 4 w 55"/>
                    <a:gd name="T3" fmla="*/ 0 h 9"/>
                    <a:gd name="T4" fmla="*/ 9 w 55"/>
                    <a:gd name="T5" fmla="*/ 0 h 9"/>
                    <a:gd name="T6" fmla="*/ 13 w 55"/>
                    <a:gd name="T7" fmla="*/ 0 h 9"/>
                    <a:gd name="T8" fmla="*/ 16 w 55"/>
                    <a:gd name="T9" fmla="*/ 0 h 9"/>
                    <a:gd name="T10" fmla="*/ 21 w 55"/>
                    <a:gd name="T11" fmla="*/ 0 h 9"/>
                    <a:gd name="T12" fmla="*/ 26 w 55"/>
                    <a:gd name="T13" fmla="*/ 0 h 9"/>
                    <a:gd name="T14" fmla="*/ 30 w 55"/>
                    <a:gd name="T15" fmla="*/ 0 h 9"/>
                    <a:gd name="T16" fmla="*/ 34 w 55"/>
                    <a:gd name="T17" fmla="*/ 0 h 9"/>
                    <a:gd name="T18" fmla="*/ 34 w 55"/>
                    <a:gd name="T19" fmla="*/ 1 h 9"/>
                    <a:gd name="T20" fmla="*/ 34 w 55"/>
                    <a:gd name="T21" fmla="*/ 2 h 9"/>
                    <a:gd name="T22" fmla="*/ 35 w 55"/>
                    <a:gd name="T23" fmla="*/ 3 h 9"/>
                    <a:gd name="T24" fmla="*/ 36 w 55"/>
                    <a:gd name="T25" fmla="*/ 3 h 9"/>
                    <a:gd name="T26" fmla="*/ 31 w 55"/>
                    <a:gd name="T27" fmla="*/ 3 h 9"/>
                    <a:gd name="T28" fmla="*/ 27 w 55"/>
                    <a:gd name="T29" fmla="*/ 3 h 9"/>
                    <a:gd name="T30" fmla="*/ 23 w 55"/>
                    <a:gd name="T31" fmla="*/ 3 h 9"/>
                    <a:gd name="T32" fmla="*/ 17 w 55"/>
                    <a:gd name="T33" fmla="*/ 3 h 9"/>
                    <a:gd name="T34" fmla="*/ 13 w 55"/>
                    <a:gd name="T35" fmla="*/ 2 h 9"/>
                    <a:gd name="T36" fmla="*/ 9 w 55"/>
                    <a:gd name="T37" fmla="*/ 2 h 9"/>
                    <a:gd name="T38" fmla="*/ 5 w 55"/>
                    <a:gd name="T39" fmla="*/ 1 h 9"/>
                    <a:gd name="T40" fmla="*/ 0 w 55"/>
                    <a:gd name="T41" fmla="*/ 0 h 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5"/>
                    <a:gd name="T64" fmla="*/ 0 h 9"/>
                    <a:gd name="T65" fmla="*/ 55 w 55"/>
                    <a:gd name="T66" fmla="*/ 9 h 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5" h="9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3" y="0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32" y="0"/>
                      </a:lnTo>
                      <a:lnTo>
                        <a:pt x="39" y="0"/>
                      </a:lnTo>
                      <a:lnTo>
                        <a:pt x="45" y="0"/>
                      </a:lnTo>
                      <a:lnTo>
                        <a:pt x="51" y="0"/>
                      </a:lnTo>
                      <a:lnTo>
                        <a:pt x="51" y="2"/>
                      </a:lnTo>
                      <a:lnTo>
                        <a:pt x="51" y="4"/>
                      </a:lnTo>
                      <a:lnTo>
                        <a:pt x="52" y="6"/>
                      </a:lnTo>
                      <a:lnTo>
                        <a:pt x="54" y="8"/>
                      </a:lnTo>
                      <a:lnTo>
                        <a:pt x="47" y="8"/>
                      </a:lnTo>
                      <a:lnTo>
                        <a:pt x="40" y="8"/>
                      </a:lnTo>
                      <a:lnTo>
                        <a:pt x="34" y="8"/>
                      </a:lnTo>
                      <a:lnTo>
                        <a:pt x="26" y="6"/>
                      </a:lnTo>
                      <a:lnTo>
                        <a:pt x="19" y="5"/>
                      </a:lnTo>
                      <a:lnTo>
                        <a:pt x="13" y="4"/>
                      </a:lnTo>
                      <a:lnTo>
                        <a:pt x="7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24" name="Freeform 254"/>
                <p:cNvSpPr>
                  <a:spLocks/>
                </p:cNvSpPr>
                <p:nvPr/>
              </p:nvSpPr>
              <p:spPr bwMode="auto">
                <a:xfrm>
                  <a:off x="2692" y="2534"/>
                  <a:ext cx="16" cy="7"/>
                </a:xfrm>
                <a:custGeom>
                  <a:avLst/>
                  <a:gdLst>
                    <a:gd name="T0" fmla="*/ 11 w 21"/>
                    <a:gd name="T1" fmla="*/ 0 h 9"/>
                    <a:gd name="T2" fmla="*/ 10 w 21"/>
                    <a:gd name="T3" fmla="*/ 1 h 9"/>
                    <a:gd name="T4" fmla="*/ 8 w 21"/>
                    <a:gd name="T5" fmla="*/ 1 h 9"/>
                    <a:gd name="T6" fmla="*/ 6 w 21"/>
                    <a:gd name="T7" fmla="*/ 0 h 9"/>
                    <a:gd name="T8" fmla="*/ 4 w 21"/>
                    <a:gd name="T9" fmla="*/ 0 h 9"/>
                    <a:gd name="T10" fmla="*/ 2 w 21"/>
                    <a:gd name="T11" fmla="*/ 0 h 9"/>
                    <a:gd name="T12" fmla="*/ 2 w 21"/>
                    <a:gd name="T13" fmla="*/ 0 h 9"/>
                    <a:gd name="T14" fmla="*/ 0 w 21"/>
                    <a:gd name="T15" fmla="*/ 1 h 9"/>
                    <a:gd name="T16" fmla="*/ 0 w 21"/>
                    <a:gd name="T17" fmla="*/ 2 h 9"/>
                    <a:gd name="T18" fmla="*/ 0 w 21"/>
                    <a:gd name="T19" fmla="*/ 4 h 9"/>
                    <a:gd name="T20" fmla="*/ 2 w 21"/>
                    <a:gd name="T21" fmla="*/ 5 h 9"/>
                    <a:gd name="T22" fmla="*/ 2 w 21"/>
                    <a:gd name="T23" fmla="*/ 5 h 9"/>
                    <a:gd name="T24" fmla="*/ 4 w 21"/>
                    <a:gd name="T25" fmla="*/ 4 h 9"/>
                    <a:gd name="T26" fmla="*/ 6 w 21"/>
                    <a:gd name="T27" fmla="*/ 4 h 9"/>
                    <a:gd name="T28" fmla="*/ 8 w 21"/>
                    <a:gd name="T29" fmla="*/ 2 h 9"/>
                    <a:gd name="T30" fmla="*/ 10 w 21"/>
                    <a:gd name="T31" fmla="*/ 2 h 9"/>
                    <a:gd name="T32" fmla="*/ 11 w 21"/>
                    <a:gd name="T33" fmla="*/ 0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1"/>
                    <a:gd name="T52" fmla="*/ 0 h 9"/>
                    <a:gd name="T53" fmla="*/ 21 w 21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1" h="9">
                      <a:moveTo>
                        <a:pt x="20" y="0"/>
                      </a:moveTo>
                      <a:lnTo>
                        <a:pt x="17" y="1"/>
                      </a:lnTo>
                      <a:lnTo>
                        <a:pt x="13" y="1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7" y="7"/>
                      </a:lnTo>
                      <a:lnTo>
                        <a:pt x="10" y="6"/>
                      </a:lnTo>
                      <a:lnTo>
                        <a:pt x="13" y="4"/>
                      </a:lnTo>
                      <a:lnTo>
                        <a:pt x="17" y="2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25" name="Freeform 255"/>
                <p:cNvSpPr>
                  <a:spLocks/>
                </p:cNvSpPr>
                <p:nvPr/>
              </p:nvSpPr>
              <p:spPr bwMode="auto">
                <a:xfrm>
                  <a:off x="2657" y="2555"/>
                  <a:ext cx="8" cy="13"/>
                </a:xfrm>
                <a:custGeom>
                  <a:avLst/>
                  <a:gdLst>
                    <a:gd name="T0" fmla="*/ 4 w 10"/>
                    <a:gd name="T1" fmla="*/ 1 h 19"/>
                    <a:gd name="T2" fmla="*/ 2 w 10"/>
                    <a:gd name="T3" fmla="*/ 2 h 19"/>
                    <a:gd name="T4" fmla="*/ 2 w 10"/>
                    <a:gd name="T5" fmla="*/ 3 h 19"/>
                    <a:gd name="T6" fmla="*/ 1 w 10"/>
                    <a:gd name="T7" fmla="*/ 4 h 19"/>
                    <a:gd name="T8" fmla="*/ 0 w 10"/>
                    <a:gd name="T9" fmla="*/ 5 h 19"/>
                    <a:gd name="T10" fmla="*/ 0 w 10"/>
                    <a:gd name="T11" fmla="*/ 7 h 19"/>
                    <a:gd name="T12" fmla="*/ 1 w 10"/>
                    <a:gd name="T13" fmla="*/ 7 h 19"/>
                    <a:gd name="T14" fmla="*/ 2 w 10"/>
                    <a:gd name="T15" fmla="*/ 8 h 19"/>
                    <a:gd name="T16" fmla="*/ 4 w 10"/>
                    <a:gd name="T17" fmla="*/ 8 h 19"/>
                    <a:gd name="T18" fmla="*/ 3 w 10"/>
                    <a:gd name="T19" fmla="*/ 8 h 19"/>
                    <a:gd name="T20" fmla="*/ 3 w 10"/>
                    <a:gd name="T21" fmla="*/ 7 h 19"/>
                    <a:gd name="T22" fmla="*/ 4 w 10"/>
                    <a:gd name="T23" fmla="*/ 5 h 19"/>
                    <a:gd name="T24" fmla="*/ 5 w 10"/>
                    <a:gd name="T25" fmla="*/ 4 h 19"/>
                    <a:gd name="T26" fmla="*/ 5 w 10"/>
                    <a:gd name="T27" fmla="*/ 3 h 19"/>
                    <a:gd name="T28" fmla="*/ 5 w 10"/>
                    <a:gd name="T29" fmla="*/ 2 h 19"/>
                    <a:gd name="T30" fmla="*/ 6 w 10"/>
                    <a:gd name="T31" fmla="*/ 1 h 19"/>
                    <a:gd name="T32" fmla="*/ 5 w 10"/>
                    <a:gd name="T33" fmla="*/ 0 h 19"/>
                    <a:gd name="T34" fmla="*/ 5 w 10"/>
                    <a:gd name="T35" fmla="*/ 1 h 19"/>
                    <a:gd name="T36" fmla="*/ 5 w 10"/>
                    <a:gd name="T37" fmla="*/ 1 h 19"/>
                    <a:gd name="T38" fmla="*/ 5 w 10"/>
                    <a:gd name="T39" fmla="*/ 1 h 19"/>
                    <a:gd name="T40" fmla="*/ 4 w 10"/>
                    <a:gd name="T41" fmla="*/ 1 h 1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"/>
                    <a:gd name="T64" fmla="*/ 0 h 19"/>
                    <a:gd name="T65" fmla="*/ 10 w 10"/>
                    <a:gd name="T66" fmla="*/ 19 h 1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" h="19">
                      <a:moveTo>
                        <a:pt x="6" y="3"/>
                      </a:move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1" y="15"/>
                      </a:lnTo>
                      <a:lnTo>
                        <a:pt x="3" y="17"/>
                      </a:lnTo>
                      <a:lnTo>
                        <a:pt x="6" y="18"/>
                      </a:lnTo>
                      <a:lnTo>
                        <a:pt x="5" y="16"/>
                      </a:lnTo>
                      <a:lnTo>
                        <a:pt x="5" y="14"/>
                      </a:lnTo>
                      <a:lnTo>
                        <a:pt x="6" y="11"/>
                      </a:lnTo>
                      <a:lnTo>
                        <a:pt x="7" y="9"/>
                      </a:lnTo>
                      <a:lnTo>
                        <a:pt x="7" y="7"/>
                      </a:lnTo>
                      <a:lnTo>
                        <a:pt x="8" y="5"/>
                      </a:lnTo>
                      <a:lnTo>
                        <a:pt x="9" y="3"/>
                      </a:lnTo>
                      <a:lnTo>
                        <a:pt x="8" y="0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7" y="3"/>
                      </a:lnTo>
                      <a:lnTo>
                        <a:pt x="6" y="3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26" name="Freeform 256"/>
                <p:cNvSpPr>
                  <a:spLocks/>
                </p:cNvSpPr>
                <p:nvPr/>
              </p:nvSpPr>
              <p:spPr bwMode="auto">
                <a:xfrm>
                  <a:off x="2852" y="2592"/>
                  <a:ext cx="6" cy="7"/>
                </a:xfrm>
                <a:custGeom>
                  <a:avLst/>
                  <a:gdLst>
                    <a:gd name="T0" fmla="*/ 2 w 8"/>
                    <a:gd name="T1" fmla="*/ 1 h 10"/>
                    <a:gd name="T2" fmla="*/ 1 w 8"/>
                    <a:gd name="T3" fmla="*/ 1 h 10"/>
                    <a:gd name="T4" fmla="*/ 0 w 8"/>
                    <a:gd name="T5" fmla="*/ 3 h 10"/>
                    <a:gd name="T6" fmla="*/ 0 w 8"/>
                    <a:gd name="T7" fmla="*/ 4 h 10"/>
                    <a:gd name="T8" fmla="*/ 1 w 8"/>
                    <a:gd name="T9" fmla="*/ 4 h 10"/>
                    <a:gd name="T10" fmla="*/ 2 w 8"/>
                    <a:gd name="T11" fmla="*/ 4 h 10"/>
                    <a:gd name="T12" fmla="*/ 2 w 8"/>
                    <a:gd name="T13" fmla="*/ 4 h 10"/>
                    <a:gd name="T14" fmla="*/ 3 w 8"/>
                    <a:gd name="T15" fmla="*/ 4 h 10"/>
                    <a:gd name="T16" fmla="*/ 4 w 8"/>
                    <a:gd name="T17" fmla="*/ 3 h 10"/>
                    <a:gd name="T18" fmla="*/ 4 w 8"/>
                    <a:gd name="T19" fmla="*/ 2 h 10"/>
                    <a:gd name="T20" fmla="*/ 4 w 8"/>
                    <a:gd name="T21" fmla="*/ 1 h 10"/>
                    <a:gd name="T22" fmla="*/ 4 w 8"/>
                    <a:gd name="T23" fmla="*/ 1 h 10"/>
                    <a:gd name="T24" fmla="*/ 4 w 8"/>
                    <a:gd name="T25" fmla="*/ 0 h 10"/>
                    <a:gd name="T26" fmla="*/ 3 w 8"/>
                    <a:gd name="T27" fmla="*/ 1 h 10"/>
                    <a:gd name="T28" fmla="*/ 3 w 8"/>
                    <a:gd name="T29" fmla="*/ 1 h 10"/>
                    <a:gd name="T30" fmla="*/ 3 w 8"/>
                    <a:gd name="T31" fmla="*/ 1 h 10"/>
                    <a:gd name="T32" fmla="*/ 2 w 8"/>
                    <a:gd name="T33" fmla="*/ 1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0"/>
                    <a:gd name="T53" fmla="*/ 8 w 8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0">
                      <a:moveTo>
                        <a:pt x="4" y="2"/>
                      </a:move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9"/>
                      </a:lnTo>
                      <a:lnTo>
                        <a:pt x="4" y="8"/>
                      </a:lnTo>
                      <a:lnTo>
                        <a:pt x="6" y="7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7" y="3"/>
                      </a:ln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4" y="2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27" name="Freeform 257"/>
                <p:cNvSpPr>
                  <a:spLocks/>
                </p:cNvSpPr>
                <p:nvPr/>
              </p:nvSpPr>
              <p:spPr bwMode="auto">
                <a:xfrm>
                  <a:off x="2232" y="2090"/>
                  <a:ext cx="87" cy="53"/>
                </a:xfrm>
                <a:custGeom>
                  <a:avLst/>
                  <a:gdLst>
                    <a:gd name="T0" fmla="*/ 20 w 106"/>
                    <a:gd name="T1" fmla="*/ 7 h 74"/>
                    <a:gd name="T2" fmla="*/ 21 w 106"/>
                    <a:gd name="T3" fmla="*/ 7 h 74"/>
                    <a:gd name="T4" fmla="*/ 23 w 106"/>
                    <a:gd name="T5" fmla="*/ 6 h 74"/>
                    <a:gd name="T6" fmla="*/ 25 w 106"/>
                    <a:gd name="T7" fmla="*/ 6 h 74"/>
                    <a:gd name="T8" fmla="*/ 27 w 106"/>
                    <a:gd name="T9" fmla="*/ 4 h 74"/>
                    <a:gd name="T10" fmla="*/ 28 w 106"/>
                    <a:gd name="T11" fmla="*/ 4 h 74"/>
                    <a:gd name="T12" fmla="*/ 30 w 106"/>
                    <a:gd name="T13" fmla="*/ 3 h 74"/>
                    <a:gd name="T14" fmla="*/ 32 w 106"/>
                    <a:gd name="T15" fmla="*/ 2 h 74"/>
                    <a:gd name="T16" fmla="*/ 34 w 106"/>
                    <a:gd name="T17" fmla="*/ 1 h 74"/>
                    <a:gd name="T18" fmla="*/ 39 w 106"/>
                    <a:gd name="T19" fmla="*/ 1 h 74"/>
                    <a:gd name="T20" fmla="*/ 44 w 106"/>
                    <a:gd name="T21" fmla="*/ 0 h 74"/>
                    <a:gd name="T22" fmla="*/ 48 w 106"/>
                    <a:gd name="T23" fmla="*/ 0 h 74"/>
                    <a:gd name="T24" fmla="*/ 53 w 106"/>
                    <a:gd name="T25" fmla="*/ 1 h 74"/>
                    <a:gd name="T26" fmla="*/ 57 w 106"/>
                    <a:gd name="T27" fmla="*/ 1 h 74"/>
                    <a:gd name="T28" fmla="*/ 62 w 106"/>
                    <a:gd name="T29" fmla="*/ 2 h 74"/>
                    <a:gd name="T30" fmla="*/ 66 w 106"/>
                    <a:gd name="T31" fmla="*/ 3 h 74"/>
                    <a:gd name="T32" fmla="*/ 71 w 106"/>
                    <a:gd name="T33" fmla="*/ 3 h 74"/>
                    <a:gd name="T34" fmla="*/ 71 w 106"/>
                    <a:gd name="T35" fmla="*/ 4 h 74"/>
                    <a:gd name="T36" fmla="*/ 71 w 106"/>
                    <a:gd name="T37" fmla="*/ 5 h 74"/>
                    <a:gd name="T38" fmla="*/ 71 w 106"/>
                    <a:gd name="T39" fmla="*/ 6 h 74"/>
                    <a:gd name="T40" fmla="*/ 70 w 106"/>
                    <a:gd name="T41" fmla="*/ 7 h 74"/>
                    <a:gd name="T42" fmla="*/ 66 w 106"/>
                    <a:gd name="T43" fmla="*/ 9 h 74"/>
                    <a:gd name="T44" fmla="*/ 64 w 106"/>
                    <a:gd name="T45" fmla="*/ 11 h 74"/>
                    <a:gd name="T46" fmla="*/ 62 w 106"/>
                    <a:gd name="T47" fmla="*/ 14 h 74"/>
                    <a:gd name="T48" fmla="*/ 60 w 106"/>
                    <a:gd name="T49" fmla="*/ 16 h 74"/>
                    <a:gd name="T50" fmla="*/ 58 w 106"/>
                    <a:gd name="T51" fmla="*/ 19 h 74"/>
                    <a:gd name="T52" fmla="*/ 56 w 106"/>
                    <a:gd name="T53" fmla="*/ 21 h 74"/>
                    <a:gd name="T54" fmla="*/ 54 w 106"/>
                    <a:gd name="T55" fmla="*/ 24 h 74"/>
                    <a:gd name="T56" fmla="*/ 53 w 106"/>
                    <a:gd name="T57" fmla="*/ 27 h 74"/>
                    <a:gd name="T58" fmla="*/ 51 w 106"/>
                    <a:gd name="T59" fmla="*/ 29 h 74"/>
                    <a:gd name="T60" fmla="*/ 49 w 106"/>
                    <a:gd name="T61" fmla="*/ 30 h 74"/>
                    <a:gd name="T62" fmla="*/ 47 w 106"/>
                    <a:gd name="T63" fmla="*/ 32 h 74"/>
                    <a:gd name="T64" fmla="*/ 44 w 106"/>
                    <a:gd name="T65" fmla="*/ 34 h 74"/>
                    <a:gd name="T66" fmla="*/ 41 w 106"/>
                    <a:gd name="T67" fmla="*/ 36 h 74"/>
                    <a:gd name="T68" fmla="*/ 38 w 106"/>
                    <a:gd name="T69" fmla="*/ 37 h 74"/>
                    <a:gd name="T70" fmla="*/ 35 w 106"/>
                    <a:gd name="T71" fmla="*/ 37 h 74"/>
                    <a:gd name="T72" fmla="*/ 31 w 106"/>
                    <a:gd name="T73" fmla="*/ 37 h 74"/>
                    <a:gd name="T74" fmla="*/ 28 w 106"/>
                    <a:gd name="T75" fmla="*/ 37 h 74"/>
                    <a:gd name="T76" fmla="*/ 25 w 106"/>
                    <a:gd name="T77" fmla="*/ 35 h 74"/>
                    <a:gd name="T78" fmla="*/ 21 w 106"/>
                    <a:gd name="T79" fmla="*/ 35 h 74"/>
                    <a:gd name="T80" fmla="*/ 19 w 106"/>
                    <a:gd name="T81" fmla="*/ 34 h 74"/>
                    <a:gd name="T82" fmla="*/ 16 w 106"/>
                    <a:gd name="T83" fmla="*/ 34 h 74"/>
                    <a:gd name="T84" fmla="*/ 13 w 106"/>
                    <a:gd name="T85" fmla="*/ 32 h 74"/>
                    <a:gd name="T86" fmla="*/ 9 w 106"/>
                    <a:gd name="T87" fmla="*/ 32 h 74"/>
                    <a:gd name="T88" fmla="*/ 6 w 106"/>
                    <a:gd name="T89" fmla="*/ 32 h 74"/>
                    <a:gd name="T90" fmla="*/ 4 w 106"/>
                    <a:gd name="T91" fmla="*/ 30 h 74"/>
                    <a:gd name="T92" fmla="*/ 2 w 106"/>
                    <a:gd name="T93" fmla="*/ 29 h 74"/>
                    <a:gd name="T94" fmla="*/ 1 w 106"/>
                    <a:gd name="T95" fmla="*/ 28 h 74"/>
                    <a:gd name="T96" fmla="*/ 0 w 106"/>
                    <a:gd name="T97" fmla="*/ 26 h 74"/>
                    <a:gd name="T98" fmla="*/ 0 w 106"/>
                    <a:gd name="T99" fmla="*/ 24 h 74"/>
                    <a:gd name="T100" fmla="*/ 0 w 106"/>
                    <a:gd name="T101" fmla="*/ 21 h 74"/>
                    <a:gd name="T102" fmla="*/ 2 w 106"/>
                    <a:gd name="T103" fmla="*/ 20 h 74"/>
                    <a:gd name="T104" fmla="*/ 3 w 106"/>
                    <a:gd name="T105" fmla="*/ 19 h 74"/>
                    <a:gd name="T106" fmla="*/ 6 w 106"/>
                    <a:gd name="T107" fmla="*/ 18 h 74"/>
                    <a:gd name="T108" fmla="*/ 7 w 106"/>
                    <a:gd name="T109" fmla="*/ 16 h 74"/>
                    <a:gd name="T110" fmla="*/ 9 w 106"/>
                    <a:gd name="T111" fmla="*/ 14 h 74"/>
                    <a:gd name="T112" fmla="*/ 10 w 106"/>
                    <a:gd name="T113" fmla="*/ 11 h 74"/>
                    <a:gd name="T114" fmla="*/ 11 w 106"/>
                    <a:gd name="T115" fmla="*/ 9 h 74"/>
                    <a:gd name="T116" fmla="*/ 13 w 106"/>
                    <a:gd name="T117" fmla="*/ 8 h 74"/>
                    <a:gd name="T118" fmla="*/ 16 w 106"/>
                    <a:gd name="T119" fmla="*/ 6 h 74"/>
                    <a:gd name="T120" fmla="*/ 20 w 106"/>
                    <a:gd name="T121" fmla="*/ 6 h 74"/>
                    <a:gd name="T122" fmla="*/ 20 w 106"/>
                    <a:gd name="T123" fmla="*/ 6 h 74"/>
                    <a:gd name="T124" fmla="*/ 20 w 106"/>
                    <a:gd name="T125" fmla="*/ 7 h 7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06"/>
                    <a:gd name="T190" fmla="*/ 0 h 74"/>
                    <a:gd name="T191" fmla="*/ 106 w 106"/>
                    <a:gd name="T192" fmla="*/ 74 h 74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06" h="74">
                      <a:moveTo>
                        <a:pt x="29" y="14"/>
                      </a:moveTo>
                      <a:lnTo>
                        <a:pt x="32" y="14"/>
                      </a:lnTo>
                      <a:lnTo>
                        <a:pt x="34" y="13"/>
                      </a:lnTo>
                      <a:lnTo>
                        <a:pt x="37" y="11"/>
                      </a:lnTo>
                      <a:lnTo>
                        <a:pt x="40" y="9"/>
                      </a:lnTo>
                      <a:lnTo>
                        <a:pt x="42" y="7"/>
                      </a:lnTo>
                      <a:lnTo>
                        <a:pt x="45" y="5"/>
                      </a:lnTo>
                      <a:lnTo>
                        <a:pt x="48" y="4"/>
                      </a:lnTo>
                      <a:lnTo>
                        <a:pt x="51" y="2"/>
                      </a:lnTo>
                      <a:lnTo>
                        <a:pt x="58" y="1"/>
                      </a:lnTo>
                      <a:lnTo>
                        <a:pt x="65" y="0"/>
                      </a:lnTo>
                      <a:lnTo>
                        <a:pt x="72" y="0"/>
                      </a:lnTo>
                      <a:lnTo>
                        <a:pt x="78" y="1"/>
                      </a:lnTo>
                      <a:lnTo>
                        <a:pt x="85" y="2"/>
                      </a:lnTo>
                      <a:lnTo>
                        <a:pt x="92" y="4"/>
                      </a:lnTo>
                      <a:lnTo>
                        <a:pt x="98" y="5"/>
                      </a:lnTo>
                      <a:lnTo>
                        <a:pt x="105" y="6"/>
                      </a:lnTo>
                      <a:lnTo>
                        <a:pt x="105" y="8"/>
                      </a:lnTo>
                      <a:lnTo>
                        <a:pt x="105" y="10"/>
                      </a:lnTo>
                      <a:lnTo>
                        <a:pt x="105" y="12"/>
                      </a:lnTo>
                      <a:lnTo>
                        <a:pt x="104" y="14"/>
                      </a:lnTo>
                      <a:lnTo>
                        <a:pt x="99" y="17"/>
                      </a:lnTo>
                      <a:lnTo>
                        <a:pt x="95" y="22"/>
                      </a:lnTo>
                      <a:lnTo>
                        <a:pt x="92" y="26"/>
                      </a:lnTo>
                      <a:lnTo>
                        <a:pt x="89" y="31"/>
                      </a:lnTo>
                      <a:lnTo>
                        <a:pt x="86" y="36"/>
                      </a:lnTo>
                      <a:lnTo>
                        <a:pt x="83" y="41"/>
                      </a:lnTo>
                      <a:lnTo>
                        <a:pt x="80" y="46"/>
                      </a:lnTo>
                      <a:lnTo>
                        <a:pt x="78" y="51"/>
                      </a:lnTo>
                      <a:lnTo>
                        <a:pt x="75" y="56"/>
                      </a:lnTo>
                      <a:lnTo>
                        <a:pt x="73" y="59"/>
                      </a:lnTo>
                      <a:lnTo>
                        <a:pt x="70" y="63"/>
                      </a:lnTo>
                      <a:lnTo>
                        <a:pt x="66" y="67"/>
                      </a:lnTo>
                      <a:lnTo>
                        <a:pt x="61" y="70"/>
                      </a:lnTo>
                      <a:lnTo>
                        <a:pt x="56" y="72"/>
                      </a:lnTo>
                      <a:lnTo>
                        <a:pt x="52" y="73"/>
                      </a:lnTo>
                      <a:lnTo>
                        <a:pt x="46" y="72"/>
                      </a:lnTo>
                      <a:lnTo>
                        <a:pt x="41" y="71"/>
                      </a:lnTo>
                      <a:lnTo>
                        <a:pt x="36" y="69"/>
                      </a:lnTo>
                      <a:lnTo>
                        <a:pt x="32" y="68"/>
                      </a:lnTo>
                      <a:lnTo>
                        <a:pt x="28" y="66"/>
                      </a:lnTo>
                      <a:lnTo>
                        <a:pt x="23" y="65"/>
                      </a:lnTo>
                      <a:lnTo>
                        <a:pt x="19" y="63"/>
                      </a:lnTo>
                      <a:lnTo>
                        <a:pt x="14" y="62"/>
                      </a:lnTo>
                      <a:lnTo>
                        <a:pt x="9" y="61"/>
                      </a:lnTo>
                      <a:lnTo>
                        <a:pt x="6" y="59"/>
                      </a:lnTo>
                      <a:lnTo>
                        <a:pt x="3" y="57"/>
                      </a:lnTo>
                      <a:lnTo>
                        <a:pt x="1" y="54"/>
                      </a:lnTo>
                      <a:lnTo>
                        <a:pt x="0" y="50"/>
                      </a:lnTo>
                      <a:lnTo>
                        <a:pt x="0" y="46"/>
                      </a:lnTo>
                      <a:lnTo>
                        <a:pt x="0" y="42"/>
                      </a:lnTo>
                      <a:lnTo>
                        <a:pt x="2" y="39"/>
                      </a:lnTo>
                      <a:lnTo>
                        <a:pt x="5" y="37"/>
                      </a:lnTo>
                      <a:lnTo>
                        <a:pt x="9" y="35"/>
                      </a:lnTo>
                      <a:lnTo>
                        <a:pt x="11" y="31"/>
                      </a:lnTo>
                      <a:lnTo>
                        <a:pt x="13" y="26"/>
                      </a:lnTo>
                      <a:lnTo>
                        <a:pt x="15" y="22"/>
                      </a:lnTo>
                      <a:lnTo>
                        <a:pt x="17" y="18"/>
                      </a:lnTo>
                      <a:lnTo>
                        <a:pt x="20" y="16"/>
                      </a:lnTo>
                      <a:lnTo>
                        <a:pt x="23" y="13"/>
                      </a:lnTo>
                      <a:lnTo>
                        <a:pt x="29" y="12"/>
                      </a:lnTo>
                      <a:lnTo>
                        <a:pt x="29" y="13"/>
                      </a:lnTo>
                      <a:lnTo>
                        <a:pt x="29" y="14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28" name="Freeform 258"/>
                <p:cNvSpPr>
                  <a:spLocks/>
                </p:cNvSpPr>
                <p:nvPr/>
              </p:nvSpPr>
              <p:spPr bwMode="auto">
                <a:xfrm>
                  <a:off x="2232" y="2090"/>
                  <a:ext cx="92" cy="58"/>
                </a:xfrm>
                <a:custGeom>
                  <a:avLst/>
                  <a:gdLst>
                    <a:gd name="T0" fmla="*/ 20 w 113"/>
                    <a:gd name="T1" fmla="*/ 8 h 80"/>
                    <a:gd name="T2" fmla="*/ 23 w 113"/>
                    <a:gd name="T3" fmla="*/ 8 h 80"/>
                    <a:gd name="T4" fmla="*/ 24 w 113"/>
                    <a:gd name="T5" fmla="*/ 7 h 80"/>
                    <a:gd name="T6" fmla="*/ 27 w 113"/>
                    <a:gd name="T7" fmla="*/ 7 h 80"/>
                    <a:gd name="T8" fmla="*/ 28 w 113"/>
                    <a:gd name="T9" fmla="*/ 5 h 80"/>
                    <a:gd name="T10" fmla="*/ 30 w 113"/>
                    <a:gd name="T11" fmla="*/ 4 h 80"/>
                    <a:gd name="T12" fmla="*/ 32 w 113"/>
                    <a:gd name="T13" fmla="*/ 3 h 80"/>
                    <a:gd name="T14" fmla="*/ 34 w 113"/>
                    <a:gd name="T15" fmla="*/ 2 h 80"/>
                    <a:gd name="T16" fmla="*/ 36 w 113"/>
                    <a:gd name="T17" fmla="*/ 1 h 80"/>
                    <a:gd name="T18" fmla="*/ 41 w 113"/>
                    <a:gd name="T19" fmla="*/ 1 h 80"/>
                    <a:gd name="T20" fmla="*/ 46 w 113"/>
                    <a:gd name="T21" fmla="*/ 0 h 80"/>
                    <a:gd name="T22" fmla="*/ 50 w 113"/>
                    <a:gd name="T23" fmla="*/ 0 h 80"/>
                    <a:gd name="T24" fmla="*/ 55 w 113"/>
                    <a:gd name="T25" fmla="*/ 1 h 80"/>
                    <a:gd name="T26" fmla="*/ 60 w 113"/>
                    <a:gd name="T27" fmla="*/ 1 h 80"/>
                    <a:gd name="T28" fmla="*/ 65 w 113"/>
                    <a:gd name="T29" fmla="*/ 2 h 80"/>
                    <a:gd name="T30" fmla="*/ 69 w 113"/>
                    <a:gd name="T31" fmla="*/ 3 h 80"/>
                    <a:gd name="T32" fmla="*/ 74 w 113"/>
                    <a:gd name="T33" fmla="*/ 4 h 80"/>
                    <a:gd name="T34" fmla="*/ 74 w 113"/>
                    <a:gd name="T35" fmla="*/ 5 h 80"/>
                    <a:gd name="T36" fmla="*/ 74 w 113"/>
                    <a:gd name="T37" fmla="*/ 6 h 80"/>
                    <a:gd name="T38" fmla="*/ 74 w 113"/>
                    <a:gd name="T39" fmla="*/ 7 h 80"/>
                    <a:gd name="T40" fmla="*/ 73 w 113"/>
                    <a:gd name="T41" fmla="*/ 8 h 80"/>
                    <a:gd name="T42" fmla="*/ 70 w 113"/>
                    <a:gd name="T43" fmla="*/ 10 h 80"/>
                    <a:gd name="T44" fmla="*/ 68 w 113"/>
                    <a:gd name="T45" fmla="*/ 12 h 80"/>
                    <a:gd name="T46" fmla="*/ 65 w 113"/>
                    <a:gd name="T47" fmla="*/ 15 h 80"/>
                    <a:gd name="T48" fmla="*/ 63 w 113"/>
                    <a:gd name="T49" fmla="*/ 18 h 80"/>
                    <a:gd name="T50" fmla="*/ 61 w 113"/>
                    <a:gd name="T51" fmla="*/ 20 h 80"/>
                    <a:gd name="T52" fmla="*/ 59 w 113"/>
                    <a:gd name="T53" fmla="*/ 23 h 80"/>
                    <a:gd name="T54" fmla="*/ 57 w 113"/>
                    <a:gd name="T55" fmla="*/ 26 h 80"/>
                    <a:gd name="T56" fmla="*/ 55 w 113"/>
                    <a:gd name="T57" fmla="*/ 29 h 80"/>
                    <a:gd name="T58" fmla="*/ 53 w 113"/>
                    <a:gd name="T59" fmla="*/ 31 h 80"/>
                    <a:gd name="T60" fmla="*/ 51 w 113"/>
                    <a:gd name="T61" fmla="*/ 33 h 80"/>
                    <a:gd name="T62" fmla="*/ 49 w 113"/>
                    <a:gd name="T63" fmla="*/ 36 h 80"/>
                    <a:gd name="T64" fmla="*/ 46 w 113"/>
                    <a:gd name="T65" fmla="*/ 38 h 80"/>
                    <a:gd name="T66" fmla="*/ 43 w 113"/>
                    <a:gd name="T67" fmla="*/ 40 h 80"/>
                    <a:gd name="T68" fmla="*/ 40 w 113"/>
                    <a:gd name="T69" fmla="*/ 41 h 80"/>
                    <a:gd name="T70" fmla="*/ 37 w 113"/>
                    <a:gd name="T71" fmla="*/ 41 h 80"/>
                    <a:gd name="T72" fmla="*/ 33 w 113"/>
                    <a:gd name="T73" fmla="*/ 41 h 80"/>
                    <a:gd name="T74" fmla="*/ 29 w 113"/>
                    <a:gd name="T75" fmla="*/ 41 h 80"/>
                    <a:gd name="T76" fmla="*/ 26 w 113"/>
                    <a:gd name="T77" fmla="*/ 39 h 80"/>
                    <a:gd name="T78" fmla="*/ 23 w 113"/>
                    <a:gd name="T79" fmla="*/ 38 h 80"/>
                    <a:gd name="T80" fmla="*/ 20 w 113"/>
                    <a:gd name="T81" fmla="*/ 37 h 80"/>
                    <a:gd name="T82" fmla="*/ 16 w 113"/>
                    <a:gd name="T83" fmla="*/ 37 h 80"/>
                    <a:gd name="T84" fmla="*/ 13 w 113"/>
                    <a:gd name="T85" fmla="*/ 36 h 80"/>
                    <a:gd name="T86" fmla="*/ 10 w 113"/>
                    <a:gd name="T87" fmla="*/ 36 h 80"/>
                    <a:gd name="T88" fmla="*/ 6 w 113"/>
                    <a:gd name="T89" fmla="*/ 35 h 80"/>
                    <a:gd name="T90" fmla="*/ 4 w 113"/>
                    <a:gd name="T91" fmla="*/ 33 h 80"/>
                    <a:gd name="T92" fmla="*/ 2 w 113"/>
                    <a:gd name="T93" fmla="*/ 33 h 80"/>
                    <a:gd name="T94" fmla="*/ 1 w 113"/>
                    <a:gd name="T95" fmla="*/ 30 h 80"/>
                    <a:gd name="T96" fmla="*/ 0 w 113"/>
                    <a:gd name="T97" fmla="*/ 28 h 80"/>
                    <a:gd name="T98" fmla="*/ 0 w 113"/>
                    <a:gd name="T99" fmla="*/ 26 h 80"/>
                    <a:gd name="T100" fmla="*/ 0 w 113"/>
                    <a:gd name="T101" fmla="*/ 24 h 80"/>
                    <a:gd name="T102" fmla="*/ 2 w 113"/>
                    <a:gd name="T103" fmla="*/ 22 h 80"/>
                    <a:gd name="T104" fmla="*/ 3 w 113"/>
                    <a:gd name="T105" fmla="*/ 21 h 80"/>
                    <a:gd name="T106" fmla="*/ 6 w 113"/>
                    <a:gd name="T107" fmla="*/ 20 h 80"/>
                    <a:gd name="T108" fmla="*/ 8 w 113"/>
                    <a:gd name="T109" fmla="*/ 18 h 80"/>
                    <a:gd name="T110" fmla="*/ 9 w 113"/>
                    <a:gd name="T111" fmla="*/ 15 h 80"/>
                    <a:gd name="T112" fmla="*/ 11 w 113"/>
                    <a:gd name="T113" fmla="*/ 12 h 80"/>
                    <a:gd name="T114" fmla="*/ 12 w 113"/>
                    <a:gd name="T115" fmla="*/ 11 h 80"/>
                    <a:gd name="T116" fmla="*/ 14 w 113"/>
                    <a:gd name="T117" fmla="*/ 9 h 80"/>
                    <a:gd name="T118" fmla="*/ 16 w 113"/>
                    <a:gd name="T119" fmla="*/ 7 h 80"/>
                    <a:gd name="T120" fmla="*/ 20 w 113"/>
                    <a:gd name="T121" fmla="*/ 7 h 80"/>
                    <a:gd name="T122" fmla="*/ 20 w 113"/>
                    <a:gd name="T123" fmla="*/ 7 h 80"/>
                    <a:gd name="T124" fmla="*/ 20 w 113"/>
                    <a:gd name="T125" fmla="*/ 8 h 8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13"/>
                    <a:gd name="T190" fmla="*/ 0 h 80"/>
                    <a:gd name="T191" fmla="*/ 113 w 113"/>
                    <a:gd name="T192" fmla="*/ 80 h 8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13" h="80">
                      <a:moveTo>
                        <a:pt x="31" y="15"/>
                      </a:moveTo>
                      <a:lnTo>
                        <a:pt x="35" y="15"/>
                      </a:lnTo>
                      <a:lnTo>
                        <a:pt x="37" y="14"/>
                      </a:lnTo>
                      <a:lnTo>
                        <a:pt x="40" y="12"/>
                      </a:lnTo>
                      <a:lnTo>
                        <a:pt x="43" y="10"/>
                      </a:lnTo>
                      <a:lnTo>
                        <a:pt x="45" y="8"/>
                      </a:lnTo>
                      <a:lnTo>
                        <a:pt x="48" y="5"/>
                      </a:lnTo>
                      <a:lnTo>
                        <a:pt x="51" y="4"/>
                      </a:lnTo>
                      <a:lnTo>
                        <a:pt x="54" y="2"/>
                      </a:lnTo>
                      <a:lnTo>
                        <a:pt x="62" y="1"/>
                      </a:lnTo>
                      <a:lnTo>
                        <a:pt x="69" y="0"/>
                      </a:lnTo>
                      <a:lnTo>
                        <a:pt x="76" y="0"/>
                      </a:lnTo>
                      <a:lnTo>
                        <a:pt x="83" y="1"/>
                      </a:lnTo>
                      <a:lnTo>
                        <a:pt x="91" y="2"/>
                      </a:lnTo>
                      <a:lnTo>
                        <a:pt x="98" y="4"/>
                      </a:lnTo>
                      <a:lnTo>
                        <a:pt x="105" y="5"/>
                      </a:lnTo>
                      <a:lnTo>
                        <a:pt x="112" y="7"/>
                      </a:lnTo>
                      <a:lnTo>
                        <a:pt x="112" y="9"/>
                      </a:lnTo>
                      <a:lnTo>
                        <a:pt x="112" y="11"/>
                      </a:lnTo>
                      <a:lnTo>
                        <a:pt x="112" y="13"/>
                      </a:lnTo>
                      <a:lnTo>
                        <a:pt x="111" y="15"/>
                      </a:lnTo>
                      <a:lnTo>
                        <a:pt x="106" y="19"/>
                      </a:lnTo>
                      <a:lnTo>
                        <a:pt x="102" y="24"/>
                      </a:lnTo>
                      <a:lnTo>
                        <a:pt x="98" y="29"/>
                      </a:lnTo>
                      <a:lnTo>
                        <a:pt x="95" y="34"/>
                      </a:lnTo>
                      <a:lnTo>
                        <a:pt x="92" y="39"/>
                      </a:lnTo>
                      <a:lnTo>
                        <a:pt x="89" y="44"/>
                      </a:lnTo>
                      <a:lnTo>
                        <a:pt x="86" y="49"/>
                      </a:lnTo>
                      <a:lnTo>
                        <a:pt x="83" y="55"/>
                      </a:lnTo>
                      <a:lnTo>
                        <a:pt x="80" y="60"/>
                      </a:lnTo>
                      <a:lnTo>
                        <a:pt x="77" y="64"/>
                      </a:lnTo>
                      <a:lnTo>
                        <a:pt x="74" y="68"/>
                      </a:lnTo>
                      <a:lnTo>
                        <a:pt x="70" y="72"/>
                      </a:lnTo>
                      <a:lnTo>
                        <a:pt x="65" y="76"/>
                      </a:lnTo>
                      <a:lnTo>
                        <a:pt x="60" y="78"/>
                      </a:lnTo>
                      <a:lnTo>
                        <a:pt x="55" y="79"/>
                      </a:lnTo>
                      <a:lnTo>
                        <a:pt x="49" y="78"/>
                      </a:lnTo>
                      <a:lnTo>
                        <a:pt x="44" y="77"/>
                      </a:lnTo>
                      <a:lnTo>
                        <a:pt x="39" y="75"/>
                      </a:lnTo>
                      <a:lnTo>
                        <a:pt x="34" y="73"/>
                      </a:lnTo>
                      <a:lnTo>
                        <a:pt x="30" y="71"/>
                      </a:lnTo>
                      <a:lnTo>
                        <a:pt x="24" y="70"/>
                      </a:lnTo>
                      <a:lnTo>
                        <a:pt x="20" y="68"/>
                      </a:lnTo>
                      <a:lnTo>
                        <a:pt x="15" y="67"/>
                      </a:lnTo>
                      <a:lnTo>
                        <a:pt x="9" y="66"/>
                      </a:lnTo>
                      <a:lnTo>
                        <a:pt x="6" y="64"/>
                      </a:lnTo>
                      <a:lnTo>
                        <a:pt x="3" y="62"/>
                      </a:lnTo>
                      <a:lnTo>
                        <a:pt x="1" y="58"/>
                      </a:lnTo>
                      <a:lnTo>
                        <a:pt x="0" y="54"/>
                      </a:lnTo>
                      <a:lnTo>
                        <a:pt x="0" y="49"/>
                      </a:lnTo>
                      <a:lnTo>
                        <a:pt x="0" y="45"/>
                      </a:lnTo>
                      <a:lnTo>
                        <a:pt x="2" y="42"/>
                      </a:lnTo>
                      <a:lnTo>
                        <a:pt x="5" y="40"/>
                      </a:lnTo>
                      <a:lnTo>
                        <a:pt x="9" y="38"/>
                      </a:lnTo>
                      <a:lnTo>
                        <a:pt x="12" y="34"/>
                      </a:lnTo>
                      <a:lnTo>
                        <a:pt x="14" y="29"/>
                      </a:lnTo>
                      <a:lnTo>
                        <a:pt x="16" y="24"/>
                      </a:lnTo>
                      <a:lnTo>
                        <a:pt x="18" y="20"/>
                      </a:lnTo>
                      <a:lnTo>
                        <a:pt x="21" y="17"/>
                      </a:lnTo>
                      <a:lnTo>
                        <a:pt x="24" y="14"/>
                      </a:lnTo>
                      <a:lnTo>
                        <a:pt x="31" y="13"/>
                      </a:lnTo>
                      <a:lnTo>
                        <a:pt x="31" y="14"/>
                      </a:lnTo>
                      <a:lnTo>
                        <a:pt x="31" y="15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29" name="Freeform 259"/>
                <p:cNvSpPr>
                  <a:spLocks/>
                </p:cNvSpPr>
                <p:nvPr/>
              </p:nvSpPr>
              <p:spPr bwMode="auto">
                <a:xfrm>
                  <a:off x="2638" y="1916"/>
                  <a:ext cx="92" cy="118"/>
                </a:xfrm>
                <a:custGeom>
                  <a:avLst/>
                  <a:gdLst>
                    <a:gd name="T0" fmla="*/ 71 w 113"/>
                    <a:gd name="T1" fmla="*/ 9 h 168"/>
                    <a:gd name="T2" fmla="*/ 72 w 113"/>
                    <a:gd name="T3" fmla="*/ 11 h 168"/>
                    <a:gd name="T4" fmla="*/ 72 w 113"/>
                    <a:gd name="T5" fmla="*/ 13 h 168"/>
                    <a:gd name="T6" fmla="*/ 73 w 113"/>
                    <a:gd name="T7" fmla="*/ 14 h 168"/>
                    <a:gd name="T8" fmla="*/ 72 w 113"/>
                    <a:gd name="T9" fmla="*/ 18 h 168"/>
                    <a:gd name="T10" fmla="*/ 69 w 113"/>
                    <a:gd name="T11" fmla="*/ 20 h 168"/>
                    <a:gd name="T12" fmla="*/ 65 w 113"/>
                    <a:gd name="T13" fmla="*/ 23 h 168"/>
                    <a:gd name="T14" fmla="*/ 63 w 113"/>
                    <a:gd name="T15" fmla="*/ 26 h 168"/>
                    <a:gd name="T16" fmla="*/ 62 w 113"/>
                    <a:gd name="T17" fmla="*/ 30 h 168"/>
                    <a:gd name="T18" fmla="*/ 59 w 113"/>
                    <a:gd name="T19" fmla="*/ 36 h 168"/>
                    <a:gd name="T20" fmla="*/ 58 w 113"/>
                    <a:gd name="T21" fmla="*/ 39 h 168"/>
                    <a:gd name="T22" fmla="*/ 55 w 113"/>
                    <a:gd name="T23" fmla="*/ 44 h 168"/>
                    <a:gd name="T24" fmla="*/ 52 w 113"/>
                    <a:gd name="T25" fmla="*/ 48 h 168"/>
                    <a:gd name="T26" fmla="*/ 50 w 113"/>
                    <a:gd name="T27" fmla="*/ 52 h 168"/>
                    <a:gd name="T28" fmla="*/ 48 w 113"/>
                    <a:gd name="T29" fmla="*/ 56 h 168"/>
                    <a:gd name="T30" fmla="*/ 46 w 113"/>
                    <a:gd name="T31" fmla="*/ 60 h 168"/>
                    <a:gd name="T32" fmla="*/ 43 w 113"/>
                    <a:gd name="T33" fmla="*/ 65 h 168"/>
                    <a:gd name="T34" fmla="*/ 41 w 113"/>
                    <a:gd name="T35" fmla="*/ 67 h 168"/>
                    <a:gd name="T36" fmla="*/ 37 w 113"/>
                    <a:gd name="T37" fmla="*/ 70 h 168"/>
                    <a:gd name="T38" fmla="*/ 33 w 113"/>
                    <a:gd name="T39" fmla="*/ 72 h 168"/>
                    <a:gd name="T40" fmla="*/ 28 w 113"/>
                    <a:gd name="T41" fmla="*/ 74 h 168"/>
                    <a:gd name="T42" fmla="*/ 28 w 113"/>
                    <a:gd name="T43" fmla="*/ 77 h 168"/>
                    <a:gd name="T44" fmla="*/ 27 w 113"/>
                    <a:gd name="T45" fmla="*/ 80 h 168"/>
                    <a:gd name="T46" fmla="*/ 24 w 113"/>
                    <a:gd name="T47" fmla="*/ 82 h 168"/>
                    <a:gd name="T48" fmla="*/ 20 w 113"/>
                    <a:gd name="T49" fmla="*/ 82 h 168"/>
                    <a:gd name="T50" fmla="*/ 18 w 113"/>
                    <a:gd name="T51" fmla="*/ 79 h 168"/>
                    <a:gd name="T52" fmla="*/ 20 w 113"/>
                    <a:gd name="T53" fmla="*/ 77 h 168"/>
                    <a:gd name="T54" fmla="*/ 23 w 113"/>
                    <a:gd name="T55" fmla="*/ 74 h 168"/>
                    <a:gd name="T56" fmla="*/ 20 w 113"/>
                    <a:gd name="T57" fmla="*/ 68 h 168"/>
                    <a:gd name="T58" fmla="*/ 13 w 113"/>
                    <a:gd name="T59" fmla="*/ 61 h 168"/>
                    <a:gd name="T60" fmla="*/ 8 w 113"/>
                    <a:gd name="T61" fmla="*/ 54 h 168"/>
                    <a:gd name="T62" fmla="*/ 2 w 113"/>
                    <a:gd name="T63" fmla="*/ 47 h 168"/>
                    <a:gd name="T64" fmla="*/ 0 w 113"/>
                    <a:gd name="T65" fmla="*/ 41 h 168"/>
                    <a:gd name="T66" fmla="*/ 2 w 113"/>
                    <a:gd name="T67" fmla="*/ 36 h 168"/>
                    <a:gd name="T68" fmla="*/ 8 w 113"/>
                    <a:gd name="T69" fmla="*/ 32 h 168"/>
                    <a:gd name="T70" fmla="*/ 14 w 113"/>
                    <a:gd name="T71" fmla="*/ 27 h 168"/>
                    <a:gd name="T72" fmla="*/ 20 w 113"/>
                    <a:gd name="T73" fmla="*/ 24 h 168"/>
                    <a:gd name="T74" fmla="*/ 26 w 113"/>
                    <a:gd name="T75" fmla="*/ 20 h 168"/>
                    <a:gd name="T76" fmla="*/ 31 w 113"/>
                    <a:gd name="T77" fmla="*/ 17 h 168"/>
                    <a:gd name="T78" fmla="*/ 37 w 113"/>
                    <a:gd name="T79" fmla="*/ 14 h 168"/>
                    <a:gd name="T80" fmla="*/ 43 w 113"/>
                    <a:gd name="T81" fmla="*/ 11 h 168"/>
                    <a:gd name="T82" fmla="*/ 48 w 113"/>
                    <a:gd name="T83" fmla="*/ 8 h 168"/>
                    <a:gd name="T84" fmla="*/ 55 w 113"/>
                    <a:gd name="T85" fmla="*/ 5 h 168"/>
                    <a:gd name="T86" fmla="*/ 61 w 113"/>
                    <a:gd name="T87" fmla="*/ 2 h 168"/>
                    <a:gd name="T88" fmla="*/ 66 w 113"/>
                    <a:gd name="T89" fmla="*/ 0 h 168"/>
                    <a:gd name="T90" fmla="*/ 69 w 113"/>
                    <a:gd name="T91" fmla="*/ 0 h 168"/>
                    <a:gd name="T92" fmla="*/ 72 w 113"/>
                    <a:gd name="T93" fmla="*/ 1 h 168"/>
                    <a:gd name="T94" fmla="*/ 74 w 113"/>
                    <a:gd name="T95" fmla="*/ 3 h 168"/>
                    <a:gd name="T96" fmla="*/ 74 w 113"/>
                    <a:gd name="T97" fmla="*/ 5 h 168"/>
                    <a:gd name="T98" fmla="*/ 72 w 113"/>
                    <a:gd name="T99" fmla="*/ 7 h 16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13"/>
                    <a:gd name="T151" fmla="*/ 0 h 168"/>
                    <a:gd name="T152" fmla="*/ 113 w 113"/>
                    <a:gd name="T153" fmla="*/ 168 h 168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13" h="168">
                      <a:moveTo>
                        <a:pt x="107" y="15"/>
                      </a:moveTo>
                      <a:lnTo>
                        <a:pt x="107" y="18"/>
                      </a:lnTo>
                      <a:lnTo>
                        <a:pt x="107" y="21"/>
                      </a:lnTo>
                      <a:lnTo>
                        <a:pt x="108" y="22"/>
                      </a:lnTo>
                      <a:lnTo>
                        <a:pt x="108" y="24"/>
                      </a:lnTo>
                      <a:lnTo>
                        <a:pt x="109" y="25"/>
                      </a:lnTo>
                      <a:lnTo>
                        <a:pt x="110" y="27"/>
                      </a:lnTo>
                      <a:lnTo>
                        <a:pt x="110" y="29"/>
                      </a:lnTo>
                      <a:lnTo>
                        <a:pt x="109" y="31"/>
                      </a:lnTo>
                      <a:lnTo>
                        <a:pt x="108" y="35"/>
                      </a:lnTo>
                      <a:lnTo>
                        <a:pt x="106" y="38"/>
                      </a:lnTo>
                      <a:lnTo>
                        <a:pt x="104" y="41"/>
                      </a:lnTo>
                      <a:lnTo>
                        <a:pt x="101" y="44"/>
                      </a:lnTo>
                      <a:lnTo>
                        <a:pt x="98" y="47"/>
                      </a:lnTo>
                      <a:lnTo>
                        <a:pt x="97" y="50"/>
                      </a:lnTo>
                      <a:lnTo>
                        <a:pt x="95" y="53"/>
                      </a:lnTo>
                      <a:lnTo>
                        <a:pt x="94" y="57"/>
                      </a:lnTo>
                      <a:lnTo>
                        <a:pt x="93" y="61"/>
                      </a:lnTo>
                      <a:lnTo>
                        <a:pt x="91" y="67"/>
                      </a:lnTo>
                      <a:lnTo>
                        <a:pt x="90" y="72"/>
                      </a:lnTo>
                      <a:lnTo>
                        <a:pt x="88" y="75"/>
                      </a:lnTo>
                      <a:lnTo>
                        <a:pt x="87" y="80"/>
                      </a:lnTo>
                      <a:lnTo>
                        <a:pt x="85" y="84"/>
                      </a:lnTo>
                      <a:lnTo>
                        <a:pt x="83" y="89"/>
                      </a:lnTo>
                      <a:lnTo>
                        <a:pt x="81" y="93"/>
                      </a:lnTo>
                      <a:lnTo>
                        <a:pt x="79" y="97"/>
                      </a:lnTo>
                      <a:lnTo>
                        <a:pt x="77" y="101"/>
                      </a:lnTo>
                      <a:lnTo>
                        <a:pt x="76" y="106"/>
                      </a:lnTo>
                      <a:lnTo>
                        <a:pt x="73" y="110"/>
                      </a:lnTo>
                      <a:lnTo>
                        <a:pt x="72" y="114"/>
                      </a:lnTo>
                      <a:lnTo>
                        <a:pt x="70" y="118"/>
                      </a:lnTo>
                      <a:lnTo>
                        <a:pt x="69" y="123"/>
                      </a:lnTo>
                      <a:lnTo>
                        <a:pt x="67" y="127"/>
                      </a:lnTo>
                      <a:lnTo>
                        <a:pt x="65" y="131"/>
                      </a:lnTo>
                      <a:lnTo>
                        <a:pt x="63" y="134"/>
                      </a:lnTo>
                      <a:lnTo>
                        <a:pt x="61" y="136"/>
                      </a:lnTo>
                      <a:lnTo>
                        <a:pt x="58" y="138"/>
                      </a:lnTo>
                      <a:lnTo>
                        <a:pt x="55" y="141"/>
                      </a:lnTo>
                      <a:lnTo>
                        <a:pt x="52" y="143"/>
                      </a:lnTo>
                      <a:lnTo>
                        <a:pt x="49" y="146"/>
                      </a:lnTo>
                      <a:lnTo>
                        <a:pt x="45" y="149"/>
                      </a:lnTo>
                      <a:lnTo>
                        <a:pt x="43" y="151"/>
                      </a:lnTo>
                      <a:lnTo>
                        <a:pt x="42" y="154"/>
                      </a:lnTo>
                      <a:lnTo>
                        <a:pt x="42" y="157"/>
                      </a:lnTo>
                      <a:lnTo>
                        <a:pt x="41" y="160"/>
                      </a:lnTo>
                      <a:lnTo>
                        <a:pt x="40" y="163"/>
                      </a:lnTo>
                      <a:lnTo>
                        <a:pt x="39" y="166"/>
                      </a:lnTo>
                      <a:lnTo>
                        <a:pt x="36" y="167"/>
                      </a:lnTo>
                      <a:lnTo>
                        <a:pt x="34" y="167"/>
                      </a:lnTo>
                      <a:lnTo>
                        <a:pt x="29" y="166"/>
                      </a:lnTo>
                      <a:lnTo>
                        <a:pt x="27" y="164"/>
                      </a:lnTo>
                      <a:lnTo>
                        <a:pt x="27" y="161"/>
                      </a:lnTo>
                      <a:lnTo>
                        <a:pt x="29" y="158"/>
                      </a:lnTo>
                      <a:lnTo>
                        <a:pt x="31" y="156"/>
                      </a:lnTo>
                      <a:lnTo>
                        <a:pt x="33" y="152"/>
                      </a:lnTo>
                      <a:lnTo>
                        <a:pt x="34" y="149"/>
                      </a:lnTo>
                      <a:lnTo>
                        <a:pt x="34" y="145"/>
                      </a:lnTo>
                      <a:lnTo>
                        <a:pt x="29" y="138"/>
                      </a:lnTo>
                      <a:lnTo>
                        <a:pt x="25" y="132"/>
                      </a:lnTo>
                      <a:lnTo>
                        <a:pt x="20" y="124"/>
                      </a:lnTo>
                      <a:lnTo>
                        <a:pt x="15" y="117"/>
                      </a:lnTo>
                      <a:lnTo>
                        <a:pt x="12" y="110"/>
                      </a:lnTo>
                      <a:lnTo>
                        <a:pt x="8" y="103"/>
                      </a:lnTo>
                      <a:lnTo>
                        <a:pt x="4" y="95"/>
                      </a:lnTo>
                      <a:lnTo>
                        <a:pt x="1" y="87"/>
                      </a:lnTo>
                      <a:lnTo>
                        <a:pt x="0" y="82"/>
                      </a:lnTo>
                      <a:lnTo>
                        <a:pt x="1" y="77"/>
                      </a:lnTo>
                      <a:lnTo>
                        <a:pt x="4" y="73"/>
                      </a:lnTo>
                      <a:lnTo>
                        <a:pt x="8" y="68"/>
                      </a:lnTo>
                      <a:lnTo>
                        <a:pt x="12" y="64"/>
                      </a:lnTo>
                      <a:lnTo>
                        <a:pt x="16" y="59"/>
                      </a:lnTo>
                      <a:lnTo>
                        <a:pt x="21" y="55"/>
                      </a:lnTo>
                      <a:lnTo>
                        <a:pt x="25" y="52"/>
                      </a:lnTo>
                      <a:lnTo>
                        <a:pt x="30" y="48"/>
                      </a:lnTo>
                      <a:lnTo>
                        <a:pt x="34" y="45"/>
                      </a:lnTo>
                      <a:lnTo>
                        <a:pt x="39" y="41"/>
                      </a:lnTo>
                      <a:lnTo>
                        <a:pt x="42" y="38"/>
                      </a:lnTo>
                      <a:lnTo>
                        <a:pt x="47" y="34"/>
                      </a:lnTo>
                      <a:lnTo>
                        <a:pt x="51" y="31"/>
                      </a:lnTo>
                      <a:lnTo>
                        <a:pt x="55" y="28"/>
                      </a:lnTo>
                      <a:lnTo>
                        <a:pt x="60" y="25"/>
                      </a:lnTo>
                      <a:lnTo>
                        <a:pt x="65" y="22"/>
                      </a:lnTo>
                      <a:lnTo>
                        <a:pt x="69" y="18"/>
                      </a:lnTo>
                      <a:lnTo>
                        <a:pt x="73" y="15"/>
                      </a:lnTo>
                      <a:lnTo>
                        <a:pt x="78" y="12"/>
                      </a:lnTo>
                      <a:lnTo>
                        <a:pt x="82" y="10"/>
                      </a:lnTo>
                      <a:lnTo>
                        <a:pt x="87" y="7"/>
                      </a:lnTo>
                      <a:lnTo>
                        <a:pt x="92" y="4"/>
                      </a:lnTo>
                      <a:lnTo>
                        <a:pt x="97" y="1"/>
                      </a:lnTo>
                      <a:lnTo>
                        <a:pt x="99" y="0"/>
                      </a:lnTo>
                      <a:lnTo>
                        <a:pt x="101" y="0"/>
                      </a:lnTo>
                      <a:lnTo>
                        <a:pt x="104" y="0"/>
                      </a:lnTo>
                      <a:lnTo>
                        <a:pt x="107" y="0"/>
                      </a:lnTo>
                      <a:lnTo>
                        <a:pt x="109" y="2"/>
                      </a:lnTo>
                      <a:lnTo>
                        <a:pt x="111" y="4"/>
                      </a:lnTo>
                      <a:lnTo>
                        <a:pt x="112" y="6"/>
                      </a:lnTo>
                      <a:lnTo>
                        <a:pt x="112" y="9"/>
                      </a:lnTo>
                      <a:lnTo>
                        <a:pt x="112" y="10"/>
                      </a:lnTo>
                      <a:lnTo>
                        <a:pt x="111" y="12"/>
                      </a:lnTo>
                      <a:lnTo>
                        <a:pt x="109" y="14"/>
                      </a:lnTo>
                      <a:lnTo>
                        <a:pt x="107" y="15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0" name="Freeform 260"/>
                <p:cNvSpPr>
                  <a:spLocks/>
                </p:cNvSpPr>
                <p:nvPr/>
              </p:nvSpPr>
              <p:spPr bwMode="auto">
                <a:xfrm>
                  <a:off x="1631" y="2293"/>
                  <a:ext cx="22" cy="79"/>
                </a:xfrm>
                <a:custGeom>
                  <a:avLst/>
                  <a:gdLst>
                    <a:gd name="T0" fmla="*/ 16 w 27"/>
                    <a:gd name="T1" fmla="*/ 8 h 112"/>
                    <a:gd name="T2" fmla="*/ 16 w 27"/>
                    <a:gd name="T3" fmla="*/ 11 h 112"/>
                    <a:gd name="T4" fmla="*/ 17 w 27"/>
                    <a:gd name="T5" fmla="*/ 14 h 112"/>
                    <a:gd name="T6" fmla="*/ 17 w 27"/>
                    <a:gd name="T7" fmla="*/ 18 h 112"/>
                    <a:gd name="T8" fmla="*/ 17 w 27"/>
                    <a:gd name="T9" fmla="*/ 20 h 112"/>
                    <a:gd name="T10" fmla="*/ 17 w 27"/>
                    <a:gd name="T11" fmla="*/ 23 h 112"/>
                    <a:gd name="T12" fmla="*/ 17 w 27"/>
                    <a:gd name="T13" fmla="*/ 26 h 112"/>
                    <a:gd name="T14" fmla="*/ 17 w 27"/>
                    <a:gd name="T15" fmla="*/ 30 h 112"/>
                    <a:gd name="T16" fmla="*/ 17 w 27"/>
                    <a:gd name="T17" fmla="*/ 32 h 112"/>
                    <a:gd name="T18" fmla="*/ 16 w 27"/>
                    <a:gd name="T19" fmla="*/ 35 h 112"/>
                    <a:gd name="T20" fmla="*/ 16 w 27"/>
                    <a:gd name="T21" fmla="*/ 38 h 112"/>
                    <a:gd name="T22" fmla="*/ 15 w 27"/>
                    <a:gd name="T23" fmla="*/ 41 h 112"/>
                    <a:gd name="T24" fmla="*/ 15 w 27"/>
                    <a:gd name="T25" fmla="*/ 44 h 112"/>
                    <a:gd name="T26" fmla="*/ 14 w 27"/>
                    <a:gd name="T27" fmla="*/ 47 h 112"/>
                    <a:gd name="T28" fmla="*/ 12 w 27"/>
                    <a:gd name="T29" fmla="*/ 49 h 112"/>
                    <a:gd name="T30" fmla="*/ 11 w 27"/>
                    <a:gd name="T31" fmla="*/ 51 h 112"/>
                    <a:gd name="T32" fmla="*/ 9 w 27"/>
                    <a:gd name="T33" fmla="*/ 54 h 112"/>
                    <a:gd name="T34" fmla="*/ 8 w 27"/>
                    <a:gd name="T35" fmla="*/ 55 h 112"/>
                    <a:gd name="T36" fmla="*/ 7 w 27"/>
                    <a:gd name="T37" fmla="*/ 55 h 112"/>
                    <a:gd name="T38" fmla="*/ 7 w 27"/>
                    <a:gd name="T39" fmla="*/ 54 h 112"/>
                    <a:gd name="T40" fmla="*/ 6 w 27"/>
                    <a:gd name="T41" fmla="*/ 52 h 112"/>
                    <a:gd name="T42" fmla="*/ 5 w 27"/>
                    <a:gd name="T43" fmla="*/ 51 h 112"/>
                    <a:gd name="T44" fmla="*/ 3 w 27"/>
                    <a:gd name="T45" fmla="*/ 50 h 112"/>
                    <a:gd name="T46" fmla="*/ 2 w 27"/>
                    <a:gd name="T47" fmla="*/ 49 h 112"/>
                    <a:gd name="T48" fmla="*/ 0 w 27"/>
                    <a:gd name="T49" fmla="*/ 50 h 112"/>
                    <a:gd name="T50" fmla="*/ 2 w 27"/>
                    <a:gd name="T51" fmla="*/ 46 h 112"/>
                    <a:gd name="T52" fmla="*/ 2 w 27"/>
                    <a:gd name="T53" fmla="*/ 43 h 112"/>
                    <a:gd name="T54" fmla="*/ 4 w 27"/>
                    <a:gd name="T55" fmla="*/ 40 h 112"/>
                    <a:gd name="T56" fmla="*/ 5 w 27"/>
                    <a:gd name="T57" fmla="*/ 36 h 112"/>
                    <a:gd name="T58" fmla="*/ 6 w 27"/>
                    <a:gd name="T59" fmla="*/ 32 h 112"/>
                    <a:gd name="T60" fmla="*/ 7 w 27"/>
                    <a:gd name="T61" fmla="*/ 29 h 112"/>
                    <a:gd name="T62" fmla="*/ 8 w 27"/>
                    <a:gd name="T63" fmla="*/ 25 h 112"/>
                    <a:gd name="T64" fmla="*/ 10 w 27"/>
                    <a:gd name="T65" fmla="*/ 22 h 112"/>
                    <a:gd name="T66" fmla="*/ 11 w 27"/>
                    <a:gd name="T67" fmla="*/ 19 h 112"/>
                    <a:gd name="T68" fmla="*/ 11 w 27"/>
                    <a:gd name="T69" fmla="*/ 17 h 112"/>
                    <a:gd name="T70" fmla="*/ 11 w 27"/>
                    <a:gd name="T71" fmla="*/ 14 h 112"/>
                    <a:gd name="T72" fmla="*/ 10 w 27"/>
                    <a:gd name="T73" fmla="*/ 11 h 112"/>
                    <a:gd name="T74" fmla="*/ 10 w 27"/>
                    <a:gd name="T75" fmla="*/ 8 h 112"/>
                    <a:gd name="T76" fmla="*/ 9 w 27"/>
                    <a:gd name="T77" fmla="*/ 6 h 112"/>
                    <a:gd name="T78" fmla="*/ 9 w 27"/>
                    <a:gd name="T79" fmla="*/ 3 h 112"/>
                    <a:gd name="T80" fmla="*/ 11 w 27"/>
                    <a:gd name="T81" fmla="*/ 0 h 112"/>
                    <a:gd name="T82" fmla="*/ 16 w 27"/>
                    <a:gd name="T83" fmla="*/ 8 h 11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7"/>
                    <a:gd name="T127" fmla="*/ 0 h 112"/>
                    <a:gd name="T128" fmla="*/ 27 w 27"/>
                    <a:gd name="T129" fmla="*/ 112 h 11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7" h="112">
                      <a:moveTo>
                        <a:pt x="25" y="17"/>
                      </a:moveTo>
                      <a:lnTo>
                        <a:pt x="25" y="22"/>
                      </a:lnTo>
                      <a:lnTo>
                        <a:pt x="26" y="29"/>
                      </a:lnTo>
                      <a:lnTo>
                        <a:pt x="26" y="35"/>
                      </a:lnTo>
                      <a:lnTo>
                        <a:pt x="26" y="41"/>
                      </a:lnTo>
                      <a:lnTo>
                        <a:pt x="26" y="47"/>
                      </a:lnTo>
                      <a:lnTo>
                        <a:pt x="26" y="52"/>
                      </a:lnTo>
                      <a:lnTo>
                        <a:pt x="26" y="59"/>
                      </a:lnTo>
                      <a:lnTo>
                        <a:pt x="26" y="64"/>
                      </a:lnTo>
                      <a:lnTo>
                        <a:pt x="25" y="70"/>
                      </a:lnTo>
                      <a:lnTo>
                        <a:pt x="25" y="76"/>
                      </a:lnTo>
                      <a:lnTo>
                        <a:pt x="23" y="82"/>
                      </a:lnTo>
                      <a:lnTo>
                        <a:pt x="23" y="88"/>
                      </a:lnTo>
                      <a:lnTo>
                        <a:pt x="21" y="93"/>
                      </a:lnTo>
                      <a:lnTo>
                        <a:pt x="19" y="98"/>
                      </a:lnTo>
                      <a:lnTo>
                        <a:pt x="16" y="104"/>
                      </a:lnTo>
                      <a:lnTo>
                        <a:pt x="13" y="109"/>
                      </a:lnTo>
                      <a:lnTo>
                        <a:pt x="12" y="111"/>
                      </a:lnTo>
                      <a:lnTo>
                        <a:pt x="10" y="110"/>
                      </a:lnTo>
                      <a:lnTo>
                        <a:pt x="10" y="108"/>
                      </a:lnTo>
                      <a:lnTo>
                        <a:pt x="9" y="105"/>
                      </a:lnTo>
                      <a:lnTo>
                        <a:pt x="7" y="103"/>
                      </a:lnTo>
                      <a:lnTo>
                        <a:pt x="5" y="101"/>
                      </a:lnTo>
                      <a:lnTo>
                        <a:pt x="3" y="99"/>
                      </a:lnTo>
                      <a:lnTo>
                        <a:pt x="0" y="100"/>
                      </a:lnTo>
                      <a:lnTo>
                        <a:pt x="3" y="92"/>
                      </a:lnTo>
                      <a:lnTo>
                        <a:pt x="3" y="86"/>
                      </a:lnTo>
                      <a:lnTo>
                        <a:pt x="6" y="79"/>
                      </a:lnTo>
                      <a:lnTo>
                        <a:pt x="7" y="72"/>
                      </a:lnTo>
                      <a:lnTo>
                        <a:pt x="9" y="64"/>
                      </a:lnTo>
                      <a:lnTo>
                        <a:pt x="10" y="58"/>
                      </a:lnTo>
                      <a:lnTo>
                        <a:pt x="12" y="51"/>
                      </a:lnTo>
                      <a:lnTo>
                        <a:pt x="15" y="44"/>
                      </a:lnTo>
                      <a:lnTo>
                        <a:pt x="16" y="38"/>
                      </a:lnTo>
                      <a:lnTo>
                        <a:pt x="16" y="34"/>
                      </a:lnTo>
                      <a:lnTo>
                        <a:pt x="16" y="28"/>
                      </a:lnTo>
                      <a:lnTo>
                        <a:pt x="15" y="22"/>
                      </a:lnTo>
                      <a:lnTo>
                        <a:pt x="15" y="17"/>
                      </a:lnTo>
                      <a:lnTo>
                        <a:pt x="14" y="11"/>
                      </a:lnTo>
                      <a:lnTo>
                        <a:pt x="14" y="6"/>
                      </a:lnTo>
                      <a:lnTo>
                        <a:pt x="16" y="0"/>
                      </a:lnTo>
                      <a:lnTo>
                        <a:pt x="25" y="17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1" name="Freeform 261"/>
                <p:cNvSpPr>
                  <a:spLocks/>
                </p:cNvSpPr>
                <p:nvPr/>
              </p:nvSpPr>
              <p:spPr bwMode="auto">
                <a:xfrm>
                  <a:off x="1631" y="2293"/>
                  <a:ext cx="27" cy="83"/>
                </a:xfrm>
                <a:custGeom>
                  <a:avLst/>
                  <a:gdLst>
                    <a:gd name="T0" fmla="*/ 20 w 33"/>
                    <a:gd name="T1" fmla="*/ 9 h 118"/>
                    <a:gd name="T2" fmla="*/ 20 w 33"/>
                    <a:gd name="T3" fmla="*/ 12 h 118"/>
                    <a:gd name="T4" fmla="*/ 21 w 33"/>
                    <a:gd name="T5" fmla="*/ 15 h 118"/>
                    <a:gd name="T6" fmla="*/ 21 w 33"/>
                    <a:gd name="T7" fmla="*/ 18 h 118"/>
                    <a:gd name="T8" fmla="*/ 21 w 33"/>
                    <a:gd name="T9" fmla="*/ 21 h 118"/>
                    <a:gd name="T10" fmla="*/ 21 w 33"/>
                    <a:gd name="T11" fmla="*/ 24 h 118"/>
                    <a:gd name="T12" fmla="*/ 21 w 33"/>
                    <a:gd name="T13" fmla="*/ 27 h 118"/>
                    <a:gd name="T14" fmla="*/ 21 w 33"/>
                    <a:gd name="T15" fmla="*/ 31 h 118"/>
                    <a:gd name="T16" fmla="*/ 21 w 33"/>
                    <a:gd name="T17" fmla="*/ 34 h 118"/>
                    <a:gd name="T18" fmla="*/ 20 w 33"/>
                    <a:gd name="T19" fmla="*/ 37 h 118"/>
                    <a:gd name="T20" fmla="*/ 20 w 33"/>
                    <a:gd name="T21" fmla="*/ 40 h 118"/>
                    <a:gd name="T22" fmla="*/ 20 w 33"/>
                    <a:gd name="T23" fmla="*/ 43 h 118"/>
                    <a:gd name="T24" fmla="*/ 19 w 33"/>
                    <a:gd name="T25" fmla="*/ 46 h 118"/>
                    <a:gd name="T26" fmla="*/ 17 w 33"/>
                    <a:gd name="T27" fmla="*/ 49 h 118"/>
                    <a:gd name="T28" fmla="*/ 16 w 33"/>
                    <a:gd name="T29" fmla="*/ 51 h 118"/>
                    <a:gd name="T30" fmla="*/ 13 w 33"/>
                    <a:gd name="T31" fmla="*/ 54 h 118"/>
                    <a:gd name="T32" fmla="*/ 11 w 33"/>
                    <a:gd name="T33" fmla="*/ 57 h 118"/>
                    <a:gd name="T34" fmla="*/ 10 w 33"/>
                    <a:gd name="T35" fmla="*/ 58 h 118"/>
                    <a:gd name="T36" fmla="*/ 9 w 33"/>
                    <a:gd name="T37" fmla="*/ 58 h 118"/>
                    <a:gd name="T38" fmla="*/ 8 w 33"/>
                    <a:gd name="T39" fmla="*/ 56 h 118"/>
                    <a:gd name="T40" fmla="*/ 7 w 33"/>
                    <a:gd name="T41" fmla="*/ 55 h 118"/>
                    <a:gd name="T42" fmla="*/ 6 w 33"/>
                    <a:gd name="T43" fmla="*/ 53 h 118"/>
                    <a:gd name="T44" fmla="*/ 4 w 33"/>
                    <a:gd name="T45" fmla="*/ 53 h 118"/>
                    <a:gd name="T46" fmla="*/ 2 w 33"/>
                    <a:gd name="T47" fmla="*/ 51 h 118"/>
                    <a:gd name="T48" fmla="*/ 0 w 33"/>
                    <a:gd name="T49" fmla="*/ 52 h 118"/>
                    <a:gd name="T50" fmla="*/ 2 w 33"/>
                    <a:gd name="T51" fmla="*/ 48 h 118"/>
                    <a:gd name="T52" fmla="*/ 2 w 33"/>
                    <a:gd name="T53" fmla="*/ 44 h 118"/>
                    <a:gd name="T54" fmla="*/ 5 w 33"/>
                    <a:gd name="T55" fmla="*/ 42 h 118"/>
                    <a:gd name="T56" fmla="*/ 6 w 33"/>
                    <a:gd name="T57" fmla="*/ 37 h 118"/>
                    <a:gd name="T58" fmla="*/ 7 w 33"/>
                    <a:gd name="T59" fmla="*/ 34 h 118"/>
                    <a:gd name="T60" fmla="*/ 9 w 33"/>
                    <a:gd name="T61" fmla="*/ 30 h 118"/>
                    <a:gd name="T62" fmla="*/ 10 w 33"/>
                    <a:gd name="T63" fmla="*/ 27 h 118"/>
                    <a:gd name="T64" fmla="*/ 12 w 33"/>
                    <a:gd name="T65" fmla="*/ 23 h 118"/>
                    <a:gd name="T66" fmla="*/ 13 w 33"/>
                    <a:gd name="T67" fmla="*/ 20 h 118"/>
                    <a:gd name="T68" fmla="*/ 13 w 33"/>
                    <a:gd name="T69" fmla="*/ 18 h 118"/>
                    <a:gd name="T70" fmla="*/ 13 w 33"/>
                    <a:gd name="T71" fmla="*/ 14 h 118"/>
                    <a:gd name="T72" fmla="*/ 12 w 33"/>
                    <a:gd name="T73" fmla="*/ 12 h 118"/>
                    <a:gd name="T74" fmla="*/ 12 w 33"/>
                    <a:gd name="T75" fmla="*/ 9 h 118"/>
                    <a:gd name="T76" fmla="*/ 11 w 33"/>
                    <a:gd name="T77" fmla="*/ 6 h 118"/>
                    <a:gd name="T78" fmla="*/ 11 w 33"/>
                    <a:gd name="T79" fmla="*/ 3 h 118"/>
                    <a:gd name="T80" fmla="*/ 13 w 33"/>
                    <a:gd name="T81" fmla="*/ 0 h 118"/>
                    <a:gd name="T82" fmla="*/ 20 w 33"/>
                    <a:gd name="T83" fmla="*/ 9 h 11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3"/>
                    <a:gd name="T127" fmla="*/ 0 h 118"/>
                    <a:gd name="T128" fmla="*/ 33 w 33"/>
                    <a:gd name="T129" fmla="*/ 118 h 11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3" h="118">
                      <a:moveTo>
                        <a:pt x="31" y="18"/>
                      </a:moveTo>
                      <a:lnTo>
                        <a:pt x="31" y="24"/>
                      </a:lnTo>
                      <a:lnTo>
                        <a:pt x="32" y="30"/>
                      </a:lnTo>
                      <a:lnTo>
                        <a:pt x="32" y="36"/>
                      </a:lnTo>
                      <a:lnTo>
                        <a:pt x="32" y="43"/>
                      </a:lnTo>
                      <a:lnTo>
                        <a:pt x="32" y="49"/>
                      </a:lnTo>
                      <a:lnTo>
                        <a:pt x="32" y="55"/>
                      </a:lnTo>
                      <a:lnTo>
                        <a:pt x="32" y="62"/>
                      </a:lnTo>
                      <a:lnTo>
                        <a:pt x="32" y="68"/>
                      </a:lnTo>
                      <a:lnTo>
                        <a:pt x="31" y="74"/>
                      </a:lnTo>
                      <a:lnTo>
                        <a:pt x="31" y="81"/>
                      </a:lnTo>
                      <a:lnTo>
                        <a:pt x="29" y="87"/>
                      </a:lnTo>
                      <a:lnTo>
                        <a:pt x="28" y="92"/>
                      </a:lnTo>
                      <a:lnTo>
                        <a:pt x="26" y="98"/>
                      </a:lnTo>
                      <a:lnTo>
                        <a:pt x="23" y="103"/>
                      </a:lnTo>
                      <a:lnTo>
                        <a:pt x="20" y="109"/>
                      </a:lnTo>
                      <a:lnTo>
                        <a:pt x="16" y="115"/>
                      </a:lnTo>
                      <a:lnTo>
                        <a:pt x="15" y="117"/>
                      </a:lnTo>
                      <a:lnTo>
                        <a:pt x="13" y="116"/>
                      </a:lnTo>
                      <a:lnTo>
                        <a:pt x="12" y="114"/>
                      </a:lnTo>
                      <a:lnTo>
                        <a:pt x="11" y="111"/>
                      </a:lnTo>
                      <a:lnTo>
                        <a:pt x="9" y="108"/>
                      </a:lnTo>
                      <a:lnTo>
                        <a:pt x="6" y="106"/>
                      </a:lnTo>
                      <a:lnTo>
                        <a:pt x="3" y="104"/>
                      </a:lnTo>
                      <a:lnTo>
                        <a:pt x="0" y="105"/>
                      </a:lnTo>
                      <a:lnTo>
                        <a:pt x="3" y="97"/>
                      </a:lnTo>
                      <a:lnTo>
                        <a:pt x="4" y="90"/>
                      </a:lnTo>
                      <a:lnTo>
                        <a:pt x="7" y="84"/>
                      </a:lnTo>
                      <a:lnTo>
                        <a:pt x="9" y="76"/>
                      </a:lnTo>
                      <a:lnTo>
                        <a:pt x="11" y="68"/>
                      </a:lnTo>
                      <a:lnTo>
                        <a:pt x="13" y="61"/>
                      </a:lnTo>
                      <a:lnTo>
                        <a:pt x="15" y="54"/>
                      </a:lnTo>
                      <a:lnTo>
                        <a:pt x="18" y="46"/>
                      </a:lnTo>
                      <a:lnTo>
                        <a:pt x="19" y="40"/>
                      </a:lnTo>
                      <a:lnTo>
                        <a:pt x="19" y="35"/>
                      </a:lnTo>
                      <a:lnTo>
                        <a:pt x="19" y="29"/>
                      </a:lnTo>
                      <a:lnTo>
                        <a:pt x="18" y="24"/>
                      </a:lnTo>
                      <a:lnTo>
                        <a:pt x="18" y="18"/>
                      </a:lnTo>
                      <a:lnTo>
                        <a:pt x="17" y="12"/>
                      </a:lnTo>
                      <a:lnTo>
                        <a:pt x="17" y="6"/>
                      </a:lnTo>
                      <a:lnTo>
                        <a:pt x="19" y="0"/>
                      </a:lnTo>
                      <a:lnTo>
                        <a:pt x="31" y="18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2" name="Freeform 262"/>
                <p:cNvSpPr>
                  <a:spLocks/>
                </p:cNvSpPr>
                <p:nvPr/>
              </p:nvSpPr>
              <p:spPr bwMode="auto">
                <a:xfrm>
                  <a:off x="1627" y="2400"/>
                  <a:ext cx="15" cy="13"/>
                </a:xfrm>
                <a:custGeom>
                  <a:avLst/>
                  <a:gdLst>
                    <a:gd name="T0" fmla="*/ 0 w 19"/>
                    <a:gd name="T1" fmla="*/ 3 h 18"/>
                    <a:gd name="T2" fmla="*/ 0 w 19"/>
                    <a:gd name="T3" fmla="*/ 5 h 18"/>
                    <a:gd name="T4" fmla="*/ 1 w 19"/>
                    <a:gd name="T5" fmla="*/ 6 h 18"/>
                    <a:gd name="T6" fmla="*/ 2 w 19"/>
                    <a:gd name="T7" fmla="*/ 7 h 18"/>
                    <a:gd name="T8" fmla="*/ 3 w 19"/>
                    <a:gd name="T9" fmla="*/ 7 h 18"/>
                    <a:gd name="T10" fmla="*/ 5 w 19"/>
                    <a:gd name="T11" fmla="*/ 7 h 18"/>
                    <a:gd name="T12" fmla="*/ 6 w 19"/>
                    <a:gd name="T13" fmla="*/ 7 h 18"/>
                    <a:gd name="T14" fmla="*/ 7 w 19"/>
                    <a:gd name="T15" fmla="*/ 8 h 18"/>
                    <a:gd name="T16" fmla="*/ 7 w 19"/>
                    <a:gd name="T17" fmla="*/ 9 h 18"/>
                    <a:gd name="T18" fmla="*/ 9 w 19"/>
                    <a:gd name="T19" fmla="*/ 9 h 18"/>
                    <a:gd name="T20" fmla="*/ 10 w 19"/>
                    <a:gd name="T21" fmla="*/ 7 h 18"/>
                    <a:gd name="T22" fmla="*/ 10 w 19"/>
                    <a:gd name="T23" fmla="*/ 7 h 18"/>
                    <a:gd name="T24" fmla="*/ 11 w 19"/>
                    <a:gd name="T25" fmla="*/ 5 h 18"/>
                    <a:gd name="T26" fmla="*/ 11 w 19"/>
                    <a:gd name="T27" fmla="*/ 4 h 18"/>
                    <a:gd name="T28" fmla="*/ 11 w 19"/>
                    <a:gd name="T29" fmla="*/ 3 h 18"/>
                    <a:gd name="T30" fmla="*/ 11 w 19"/>
                    <a:gd name="T31" fmla="*/ 1 h 18"/>
                    <a:gd name="T32" fmla="*/ 11 w 19"/>
                    <a:gd name="T33" fmla="*/ 0 h 18"/>
                    <a:gd name="T34" fmla="*/ 9 w 19"/>
                    <a:gd name="T35" fmla="*/ 0 h 18"/>
                    <a:gd name="T36" fmla="*/ 8 w 19"/>
                    <a:gd name="T37" fmla="*/ 0 h 18"/>
                    <a:gd name="T38" fmla="*/ 6 w 19"/>
                    <a:gd name="T39" fmla="*/ 0 h 18"/>
                    <a:gd name="T40" fmla="*/ 5 w 19"/>
                    <a:gd name="T41" fmla="*/ 0 h 18"/>
                    <a:gd name="T42" fmla="*/ 3 w 19"/>
                    <a:gd name="T43" fmla="*/ 0 h 18"/>
                    <a:gd name="T44" fmla="*/ 2 w 19"/>
                    <a:gd name="T45" fmla="*/ 1 h 18"/>
                    <a:gd name="T46" fmla="*/ 1 w 19"/>
                    <a:gd name="T47" fmla="*/ 1 h 18"/>
                    <a:gd name="T48" fmla="*/ 0 w 19"/>
                    <a:gd name="T49" fmla="*/ 3 h 1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9"/>
                    <a:gd name="T76" fmla="*/ 0 h 18"/>
                    <a:gd name="T77" fmla="*/ 19 w 19"/>
                    <a:gd name="T78" fmla="*/ 18 h 1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9" h="18">
                      <a:moveTo>
                        <a:pt x="0" y="6"/>
                      </a:moveTo>
                      <a:lnTo>
                        <a:pt x="0" y="9"/>
                      </a:lnTo>
                      <a:lnTo>
                        <a:pt x="1" y="11"/>
                      </a:lnTo>
                      <a:lnTo>
                        <a:pt x="3" y="12"/>
                      </a:lnTo>
                      <a:lnTo>
                        <a:pt x="5" y="12"/>
                      </a:lnTo>
                      <a:lnTo>
                        <a:pt x="8" y="13"/>
                      </a:lnTo>
                      <a:lnTo>
                        <a:pt x="10" y="13"/>
                      </a:lnTo>
                      <a:lnTo>
                        <a:pt x="12" y="15"/>
                      </a:lnTo>
                      <a:lnTo>
                        <a:pt x="12" y="17"/>
                      </a:lnTo>
                      <a:lnTo>
                        <a:pt x="14" y="16"/>
                      </a:lnTo>
                      <a:lnTo>
                        <a:pt x="16" y="14"/>
                      </a:lnTo>
                      <a:lnTo>
                        <a:pt x="17" y="12"/>
                      </a:lnTo>
                      <a:lnTo>
                        <a:pt x="18" y="10"/>
                      </a:lnTo>
                      <a:lnTo>
                        <a:pt x="18" y="7"/>
                      </a:lnTo>
                      <a:lnTo>
                        <a:pt x="18" y="5"/>
                      </a:lnTo>
                      <a:lnTo>
                        <a:pt x="18" y="2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3" name="Freeform 263"/>
                <p:cNvSpPr>
                  <a:spLocks/>
                </p:cNvSpPr>
                <p:nvPr/>
              </p:nvSpPr>
              <p:spPr bwMode="auto">
                <a:xfrm>
                  <a:off x="1660" y="2460"/>
                  <a:ext cx="12" cy="7"/>
                </a:xfrm>
                <a:custGeom>
                  <a:avLst/>
                  <a:gdLst>
                    <a:gd name="T0" fmla="*/ 3 w 14"/>
                    <a:gd name="T1" fmla="*/ 1 h 10"/>
                    <a:gd name="T2" fmla="*/ 3 w 14"/>
                    <a:gd name="T3" fmla="*/ 1 h 10"/>
                    <a:gd name="T4" fmla="*/ 3 w 14"/>
                    <a:gd name="T5" fmla="*/ 2 h 10"/>
                    <a:gd name="T6" fmla="*/ 3 w 14"/>
                    <a:gd name="T7" fmla="*/ 3 h 10"/>
                    <a:gd name="T8" fmla="*/ 3 w 14"/>
                    <a:gd name="T9" fmla="*/ 4 h 10"/>
                    <a:gd name="T10" fmla="*/ 3 w 14"/>
                    <a:gd name="T11" fmla="*/ 4 h 10"/>
                    <a:gd name="T12" fmla="*/ 3 w 14"/>
                    <a:gd name="T13" fmla="*/ 4 h 10"/>
                    <a:gd name="T14" fmla="*/ 0 w 14"/>
                    <a:gd name="T15" fmla="*/ 4 h 10"/>
                    <a:gd name="T16" fmla="*/ 2 w 14"/>
                    <a:gd name="T17" fmla="*/ 4 h 10"/>
                    <a:gd name="T18" fmla="*/ 3 w 14"/>
                    <a:gd name="T19" fmla="*/ 4 h 10"/>
                    <a:gd name="T20" fmla="*/ 4 w 14"/>
                    <a:gd name="T21" fmla="*/ 4 h 10"/>
                    <a:gd name="T22" fmla="*/ 6 w 14"/>
                    <a:gd name="T23" fmla="*/ 4 h 10"/>
                    <a:gd name="T24" fmla="*/ 7 w 14"/>
                    <a:gd name="T25" fmla="*/ 4 h 10"/>
                    <a:gd name="T26" fmla="*/ 8 w 14"/>
                    <a:gd name="T27" fmla="*/ 4 h 10"/>
                    <a:gd name="T28" fmla="*/ 9 w 14"/>
                    <a:gd name="T29" fmla="*/ 4 h 10"/>
                    <a:gd name="T30" fmla="*/ 9 w 14"/>
                    <a:gd name="T31" fmla="*/ 3 h 10"/>
                    <a:gd name="T32" fmla="*/ 9 w 14"/>
                    <a:gd name="T33" fmla="*/ 1 h 10"/>
                    <a:gd name="T34" fmla="*/ 9 w 14"/>
                    <a:gd name="T35" fmla="*/ 1 h 10"/>
                    <a:gd name="T36" fmla="*/ 9 w 14"/>
                    <a:gd name="T37" fmla="*/ 1 h 10"/>
                    <a:gd name="T38" fmla="*/ 8 w 14"/>
                    <a:gd name="T39" fmla="*/ 0 h 10"/>
                    <a:gd name="T40" fmla="*/ 7 w 14"/>
                    <a:gd name="T41" fmla="*/ 1 h 10"/>
                    <a:gd name="T42" fmla="*/ 5 w 14"/>
                    <a:gd name="T43" fmla="*/ 1 h 10"/>
                    <a:gd name="T44" fmla="*/ 4 w 14"/>
                    <a:gd name="T45" fmla="*/ 1 h 10"/>
                    <a:gd name="T46" fmla="*/ 3 w 14"/>
                    <a:gd name="T47" fmla="*/ 1 h 1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4"/>
                    <a:gd name="T73" fmla="*/ 0 h 10"/>
                    <a:gd name="T74" fmla="*/ 14 w 14"/>
                    <a:gd name="T75" fmla="*/ 10 h 1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4" h="10">
                      <a:moveTo>
                        <a:pt x="4" y="2"/>
                      </a:move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5" y="5"/>
                      </a:lnTo>
                      <a:lnTo>
                        <a:pt x="5" y="7"/>
                      </a:lnTo>
                      <a:lnTo>
                        <a:pt x="4" y="8"/>
                      </a:lnTo>
                      <a:lnTo>
                        <a:pt x="3" y="8"/>
                      </a:lnTo>
                      <a:lnTo>
                        <a:pt x="0" y="8"/>
                      </a:lnTo>
                      <a:lnTo>
                        <a:pt x="2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8" y="8"/>
                      </a:lnTo>
                      <a:lnTo>
                        <a:pt x="9" y="8"/>
                      </a:lnTo>
                      <a:lnTo>
                        <a:pt x="11" y="8"/>
                      </a:lnTo>
                      <a:lnTo>
                        <a:pt x="12" y="7"/>
                      </a:lnTo>
                      <a:lnTo>
                        <a:pt x="12" y="5"/>
                      </a:lnTo>
                      <a:lnTo>
                        <a:pt x="13" y="2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4" y="2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4" name="Freeform 264"/>
                <p:cNvSpPr>
                  <a:spLocks/>
                </p:cNvSpPr>
                <p:nvPr/>
              </p:nvSpPr>
              <p:spPr bwMode="auto">
                <a:xfrm>
                  <a:off x="1660" y="2460"/>
                  <a:ext cx="16" cy="10"/>
                </a:xfrm>
                <a:custGeom>
                  <a:avLst/>
                  <a:gdLst>
                    <a:gd name="T0" fmla="*/ 4 w 20"/>
                    <a:gd name="T1" fmla="*/ 1 h 15"/>
                    <a:gd name="T2" fmla="*/ 3 w 20"/>
                    <a:gd name="T3" fmla="*/ 2 h 15"/>
                    <a:gd name="T4" fmla="*/ 3 w 20"/>
                    <a:gd name="T5" fmla="*/ 2 h 15"/>
                    <a:gd name="T6" fmla="*/ 4 w 20"/>
                    <a:gd name="T7" fmla="*/ 3 h 15"/>
                    <a:gd name="T8" fmla="*/ 5 w 20"/>
                    <a:gd name="T9" fmla="*/ 3 h 15"/>
                    <a:gd name="T10" fmla="*/ 5 w 20"/>
                    <a:gd name="T11" fmla="*/ 5 h 15"/>
                    <a:gd name="T12" fmla="*/ 4 w 20"/>
                    <a:gd name="T13" fmla="*/ 5 h 15"/>
                    <a:gd name="T14" fmla="*/ 2 w 20"/>
                    <a:gd name="T15" fmla="*/ 6 h 15"/>
                    <a:gd name="T16" fmla="*/ 0 w 20"/>
                    <a:gd name="T17" fmla="*/ 6 h 15"/>
                    <a:gd name="T18" fmla="*/ 2 w 20"/>
                    <a:gd name="T19" fmla="*/ 6 h 15"/>
                    <a:gd name="T20" fmla="*/ 3 w 20"/>
                    <a:gd name="T21" fmla="*/ 6 h 15"/>
                    <a:gd name="T22" fmla="*/ 5 w 20"/>
                    <a:gd name="T23" fmla="*/ 6 h 15"/>
                    <a:gd name="T24" fmla="*/ 8 w 20"/>
                    <a:gd name="T25" fmla="*/ 6 h 15"/>
                    <a:gd name="T26" fmla="*/ 9 w 20"/>
                    <a:gd name="T27" fmla="*/ 6 h 15"/>
                    <a:gd name="T28" fmla="*/ 10 w 20"/>
                    <a:gd name="T29" fmla="*/ 5 h 15"/>
                    <a:gd name="T30" fmla="*/ 11 w 20"/>
                    <a:gd name="T31" fmla="*/ 5 h 15"/>
                    <a:gd name="T32" fmla="*/ 11 w 20"/>
                    <a:gd name="T33" fmla="*/ 3 h 15"/>
                    <a:gd name="T34" fmla="*/ 12 w 20"/>
                    <a:gd name="T35" fmla="*/ 2 h 15"/>
                    <a:gd name="T36" fmla="*/ 12 w 20"/>
                    <a:gd name="T37" fmla="*/ 1 h 15"/>
                    <a:gd name="T38" fmla="*/ 11 w 20"/>
                    <a:gd name="T39" fmla="*/ 1 h 15"/>
                    <a:gd name="T40" fmla="*/ 10 w 20"/>
                    <a:gd name="T41" fmla="*/ 0 h 15"/>
                    <a:gd name="T42" fmla="*/ 9 w 20"/>
                    <a:gd name="T43" fmla="*/ 1 h 15"/>
                    <a:gd name="T44" fmla="*/ 7 w 20"/>
                    <a:gd name="T45" fmla="*/ 1 h 15"/>
                    <a:gd name="T46" fmla="*/ 5 w 20"/>
                    <a:gd name="T47" fmla="*/ 1 h 15"/>
                    <a:gd name="T48" fmla="*/ 4 w 20"/>
                    <a:gd name="T49" fmla="*/ 1 h 1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0"/>
                    <a:gd name="T76" fmla="*/ 0 h 15"/>
                    <a:gd name="T77" fmla="*/ 20 w 20"/>
                    <a:gd name="T78" fmla="*/ 15 h 1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0" h="15">
                      <a:moveTo>
                        <a:pt x="6" y="3"/>
                      </a:moveTo>
                      <a:lnTo>
                        <a:pt x="5" y="4"/>
                      </a:lnTo>
                      <a:lnTo>
                        <a:pt x="5" y="5"/>
                      </a:lnTo>
                      <a:lnTo>
                        <a:pt x="6" y="7"/>
                      </a:lnTo>
                      <a:lnTo>
                        <a:pt x="7" y="8"/>
                      </a:lnTo>
                      <a:lnTo>
                        <a:pt x="7" y="11"/>
                      </a:lnTo>
                      <a:lnTo>
                        <a:pt x="6" y="12"/>
                      </a:lnTo>
                      <a:lnTo>
                        <a:pt x="4" y="13"/>
                      </a:lnTo>
                      <a:lnTo>
                        <a:pt x="0" y="13"/>
                      </a:lnTo>
                      <a:lnTo>
                        <a:pt x="3" y="14"/>
                      </a:lnTo>
                      <a:lnTo>
                        <a:pt x="5" y="14"/>
                      </a:lnTo>
                      <a:lnTo>
                        <a:pt x="8" y="14"/>
                      </a:lnTo>
                      <a:lnTo>
                        <a:pt x="12" y="13"/>
                      </a:lnTo>
                      <a:lnTo>
                        <a:pt x="14" y="13"/>
                      </a:lnTo>
                      <a:lnTo>
                        <a:pt x="16" y="12"/>
                      </a:lnTo>
                      <a:lnTo>
                        <a:pt x="18" y="10"/>
                      </a:lnTo>
                      <a:lnTo>
                        <a:pt x="18" y="7"/>
                      </a:lnTo>
                      <a:lnTo>
                        <a:pt x="19" y="4"/>
                      </a:lnTo>
                      <a:lnTo>
                        <a:pt x="19" y="2"/>
                      </a:lnTo>
                      <a:lnTo>
                        <a:pt x="18" y="1"/>
                      </a:lnTo>
                      <a:lnTo>
                        <a:pt x="16" y="0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8" y="2"/>
                      </a:lnTo>
                      <a:lnTo>
                        <a:pt x="6" y="3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5" name="Freeform 265"/>
                <p:cNvSpPr>
                  <a:spLocks/>
                </p:cNvSpPr>
                <p:nvPr/>
              </p:nvSpPr>
              <p:spPr bwMode="auto">
                <a:xfrm>
                  <a:off x="1676" y="2490"/>
                  <a:ext cx="10" cy="17"/>
                </a:xfrm>
                <a:custGeom>
                  <a:avLst/>
                  <a:gdLst>
                    <a:gd name="T0" fmla="*/ 0 w 13"/>
                    <a:gd name="T1" fmla="*/ 0 h 24"/>
                    <a:gd name="T2" fmla="*/ 2 w 13"/>
                    <a:gd name="T3" fmla="*/ 1 h 24"/>
                    <a:gd name="T4" fmla="*/ 2 w 13"/>
                    <a:gd name="T5" fmla="*/ 3 h 24"/>
                    <a:gd name="T6" fmla="*/ 2 w 13"/>
                    <a:gd name="T7" fmla="*/ 4 h 24"/>
                    <a:gd name="T8" fmla="*/ 2 w 13"/>
                    <a:gd name="T9" fmla="*/ 6 h 24"/>
                    <a:gd name="T10" fmla="*/ 2 w 13"/>
                    <a:gd name="T11" fmla="*/ 9 h 24"/>
                    <a:gd name="T12" fmla="*/ 3 w 13"/>
                    <a:gd name="T13" fmla="*/ 10 h 24"/>
                    <a:gd name="T14" fmla="*/ 4 w 13"/>
                    <a:gd name="T15" fmla="*/ 11 h 24"/>
                    <a:gd name="T16" fmla="*/ 7 w 13"/>
                    <a:gd name="T17" fmla="*/ 11 h 24"/>
                    <a:gd name="T18" fmla="*/ 6 w 13"/>
                    <a:gd name="T19" fmla="*/ 11 h 24"/>
                    <a:gd name="T20" fmla="*/ 5 w 13"/>
                    <a:gd name="T21" fmla="*/ 9 h 24"/>
                    <a:gd name="T22" fmla="*/ 4 w 13"/>
                    <a:gd name="T23" fmla="*/ 8 h 24"/>
                    <a:gd name="T24" fmla="*/ 3 w 13"/>
                    <a:gd name="T25" fmla="*/ 6 h 24"/>
                    <a:gd name="T26" fmla="*/ 2 w 13"/>
                    <a:gd name="T27" fmla="*/ 5 h 24"/>
                    <a:gd name="T28" fmla="*/ 2 w 13"/>
                    <a:gd name="T29" fmla="*/ 3 h 24"/>
                    <a:gd name="T30" fmla="*/ 1 w 13"/>
                    <a:gd name="T31" fmla="*/ 1 h 24"/>
                    <a:gd name="T32" fmla="*/ 0 w 13"/>
                    <a:gd name="T33" fmla="*/ 0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24"/>
                    <a:gd name="T53" fmla="*/ 13 w 13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24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4" y="5"/>
                      </a:lnTo>
                      <a:lnTo>
                        <a:pt x="4" y="9"/>
                      </a:lnTo>
                      <a:lnTo>
                        <a:pt x="4" y="13"/>
                      </a:lnTo>
                      <a:lnTo>
                        <a:pt x="4" y="17"/>
                      </a:lnTo>
                      <a:lnTo>
                        <a:pt x="5" y="20"/>
                      </a:lnTo>
                      <a:lnTo>
                        <a:pt x="7" y="22"/>
                      </a:lnTo>
                      <a:lnTo>
                        <a:pt x="12" y="23"/>
                      </a:lnTo>
                      <a:lnTo>
                        <a:pt x="10" y="21"/>
                      </a:lnTo>
                      <a:lnTo>
                        <a:pt x="8" y="17"/>
                      </a:lnTo>
                      <a:lnTo>
                        <a:pt x="7" y="15"/>
                      </a:lnTo>
                      <a:lnTo>
                        <a:pt x="5" y="12"/>
                      </a:lnTo>
                      <a:lnTo>
                        <a:pt x="3" y="10"/>
                      </a:lnTo>
                      <a:lnTo>
                        <a:pt x="2" y="6"/>
                      </a:lnTo>
                      <a:lnTo>
                        <a:pt x="1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6" name="Freeform 266"/>
                <p:cNvSpPr>
                  <a:spLocks/>
                </p:cNvSpPr>
                <p:nvPr/>
              </p:nvSpPr>
              <p:spPr bwMode="auto">
                <a:xfrm>
                  <a:off x="1676" y="2490"/>
                  <a:ext cx="15" cy="21"/>
                </a:xfrm>
                <a:custGeom>
                  <a:avLst/>
                  <a:gdLst>
                    <a:gd name="T0" fmla="*/ 0 w 19"/>
                    <a:gd name="T1" fmla="*/ 0 h 30"/>
                    <a:gd name="T2" fmla="*/ 2 w 19"/>
                    <a:gd name="T3" fmla="*/ 1 h 30"/>
                    <a:gd name="T4" fmla="*/ 4 w 19"/>
                    <a:gd name="T5" fmla="*/ 3 h 30"/>
                    <a:gd name="T6" fmla="*/ 4 w 19"/>
                    <a:gd name="T7" fmla="*/ 6 h 30"/>
                    <a:gd name="T8" fmla="*/ 4 w 19"/>
                    <a:gd name="T9" fmla="*/ 8 h 30"/>
                    <a:gd name="T10" fmla="*/ 4 w 19"/>
                    <a:gd name="T11" fmla="*/ 11 h 30"/>
                    <a:gd name="T12" fmla="*/ 5 w 19"/>
                    <a:gd name="T13" fmla="*/ 13 h 30"/>
                    <a:gd name="T14" fmla="*/ 7 w 19"/>
                    <a:gd name="T15" fmla="*/ 14 h 30"/>
                    <a:gd name="T16" fmla="*/ 11 w 19"/>
                    <a:gd name="T17" fmla="*/ 14 h 30"/>
                    <a:gd name="T18" fmla="*/ 9 w 19"/>
                    <a:gd name="T19" fmla="*/ 13 h 30"/>
                    <a:gd name="T20" fmla="*/ 7 w 19"/>
                    <a:gd name="T21" fmla="*/ 11 h 30"/>
                    <a:gd name="T22" fmla="*/ 6 w 19"/>
                    <a:gd name="T23" fmla="*/ 9 h 30"/>
                    <a:gd name="T24" fmla="*/ 5 w 19"/>
                    <a:gd name="T25" fmla="*/ 8 h 30"/>
                    <a:gd name="T26" fmla="*/ 3 w 19"/>
                    <a:gd name="T27" fmla="*/ 6 h 30"/>
                    <a:gd name="T28" fmla="*/ 2 w 19"/>
                    <a:gd name="T29" fmla="*/ 4 h 30"/>
                    <a:gd name="T30" fmla="*/ 2 w 19"/>
                    <a:gd name="T31" fmla="*/ 2 h 30"/>
                    <a:gd name="T32" fmla="*/ 0 w 19"/>
                    <a:gd name="T33" fmla="*/ 0 h 3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30"/>
                    <a:gd name="T53" fmla="*/ 19 w 19"/>
                    <a:gd name="T54" fmla="*/ 30 h 3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30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6" y="6"/>
                      </a:lnTo>
                      <a:lnTo>
                        <a:pt x="6" y="11"/>
                      </a:lnTo>
                      <a:lnTo>
                        <a:pt x="6" y="16"/>
                      </a:lnTo>
                      <a:lnTo>
                        <a:pt x="6" y="21"/>
                      </a:lnTo>
                      <a:lnTo>
                        <a:pt x="8" y="25"/>
                      </a:lnTo>
                      <a:lnTo>
                        <a:pt x="11" y="28"/>
                      </a:lnTo>
                      <a:lnTo>
                        <a:pt x="18" y="29"/>
                      </a:lnTo>
                      <a:lnTo>
                        <a:pt x="15" y="26"/>
                      </a:lnTo>
                      <a:lnTo>
                        <a:pt x="12" y="22"/>
                      </a:lnTo>
                      <a:lnTo>
                        <a:pt x="10" y="19"/>
                      </a:lnTo>
                      <a:lnTo>
                        <a:pt x="7" y="15"/>
                      </a:lnTo>
                      <a:lnTo>
                        <a:pt x="5" y="12"/>
                      </a:lnTo>
                      <a:lnTo>
                        <a:pt x="3" y="8"/>
                      </a:lnTo>
                      <a:lnTo>
                        <a:pt x="2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7" name="Freeform 267"/>
                <p:cNvSpPr>
                  <a:spLocks/>
                </p:cNvSpPr>
                <p:nvPr/>
              </p:nvSpPr>
              <p:spPr bwMode="auto">
                <a:xfrm>
                  <a:off x="2856" y="1632"/>
                  <a:ext cx="36" cy="15"/>
                </a:xfrm>
                <a:custGeom>
                  <a:avLst/>
                  <a:gdLst>
                    <a:gd name="T0" fmla="*/ 21 w 44"/>
                    <a:gd name="T1" fmla="*/ 3 h 20"/>
                    <a:gd name="T2" fmla="*/ 19 w 44"/>
                    <a:gd name="T3" fmla="*/ 3 h 20"/>
                    <a:gd name="T4" fmla="*/ 16 w 44"/>
                    <a:gd name="T5" fmla="*/ 3 h 20"/>
                    <a:gd name="T6" fmla="*/ 13 w 44"/>
                    <a:gd name="T7" fmla="*/ 4 h 20"/>
                    <a:gd name="T8" fmla="*/ 9 w 44"/>
                    <a:gd name="T9" fmla="*/ 4 h 20"/>
                    <a:gd name="T10" fmla="*/ 6 w 44"/>
                    <a:gd name="T11" fmla="*/ 4 h 20"/>
                    <a:gd name="T12" fmla="*/ 4 w 44"/>
                    <a:gd name="T13" fmla="*/ 6 h 20"/>
                    <a:gd name="T14" fmla="*/ 2 w 44"/>
                    <a:gd name="T15" fmla="*/ 8 h 20"/>
                    <a:gd name="T16" fmla="*/ 0 w 44"/>
                    <a:gd name="T17" fmla="*/ 10 h 20"/>
                    <a:gd name="T18" fmla="*/ 4 w 44"/>
                    <a:gd name="T19" fmla="*/ 10 h 20"/>
                    <a:gd name="T20" fmla="*/ 8 w 44"/>
                    <a:gd name="T21" fmla="*/ 10 h 20"/>
                    <a:gd name="T22" fmla="*/ 11 w 44"/>
                    <a:gd name="T23" fmla="*/ 10 h 20"/>
                    <a:gd name="T24" fmla="*/ 15 w 44"/>
                    <a:gd name="T25" fmla="*/ 10 h 20"/>
                    <a:gd name="T26" fmla="*/ 19 w 44"/>
                    <a:gd name="T27" fmla="*/ 10 h 20"/>
                    <a:gd name="T28" fmla="*/ 22 w 44"/>
                    <a:gd name="T29" fmla="*/ 10 h 20"/>
                    <a:gd name="T30" fmla="*/ 25 w 44"/>
                    <a:gd name="T31" fmla="*/ 9 h 20"/>
                    <a:gd name="T32" fmla="*/ 28 w 44"/>
                    <a:gd name="T33" fmla="*/ 8 h 20"/>
                    <a:gd name="T34" fmla="*/ 29 w 44"/>
                    <a:gd name="T35" fmla="*/ 6 h 20"/>
                    <a:gd name="T36" fmla="*/ 29 w 44"/>
                    <a:gd name="T37" fmla="*/ 6 h 20"/>
                    <a:gd name="T38" fmla="*/ 29 w 44"/>
                    <a:gd name="T39" fmla="*/ 4 h 20"/>
                    <a:gd name="T40" fmla="*/ 29 w 44"/>
                    <a:gd name="T41" fmla="*/ 4 h 20"/>
                    <a:gd name="T42" fmla="*/ 29 w 44"/>
                    <a:gd name="T43" fmla="*/ 3 h 20"/>
                    <a:gd name="T44" fmla="*/ 29 w 44"/>
                    <a:gd name="T45" fmla="*/ 2 h 20"/>
                    <a:gd name="T46" fmla="*/ 29 w 44"/>
                    <a:gd name="T47" fmla="*/ 2 h 20"/>
                    <a:gd name="T48" fmla="*/ 29 w 44"/>
                    <a:gd name="T49" fmla="*/ 0 h 20"/>
                    <a:gd name="T50" fmla="*/ 26 w 44"/>
                    <a:gd name="T51" fmla="*/ 1 h 20"/>
                    <a:gd name="T52" fmla="*/ 25 w 44"/>
                    <a:gd name="T53" fmla="*/ 2 h 20"/>
                    <a:gd name="T54" fmla="*/ 24 w 44"/>
                    <a:gd name="T55" fmla="*/ 2 h 20"/>
                    <a:gd name="T56" fmla="*/ 21 w 44"/>
                    <a:gd name="T57" fmla="*/ 3 h 2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44"/>
                    <a:gd name="T88" fmla="*/ 0 h 20"/>
                    <a:gd name="T89" fmla="*/ 44 w 44"/>
                    <a:gd name="T90" fmla="*/ 20 h 2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44" h="20">
                      <a:moveTo>
                        <a:pt x="32" y="5"/>
                      </a:moveTo>
                      <a:lnTo>
                        <a:pt x="28" y="5"/>
                      </a:lnTo>
                      <a:lnTo>
                        <a:pt x="23" y="6"/>
                      </a:lnTo>
                      <a:lnTo>
                        <a:pt x="19" y="7"/>
                      </a:lnTo>
                      <a:lnTo>
                        <a:pt x="14" y="8"/>
                      </a:lnTo>
                      <a:lnTo>
                        <a:pt x="9" y="8"/>
                      </a:lnTo>
                      <a:lnTo>
                        <a:pt x="6" y="10"/>
                      </a:lnTo>
                      <a:lnTo>
                        <a:pt x="3" y="13"/>
                      </a:lnTo>
                      <a:lnTo>
                        <a:pt x="0" y="17"/>
                      </a:lnTo>
                      <a:lnTo>
                        <a:pt x="6" y="17"/>
                      </a:lnTo>
                      <a:lnTo>
                        <a:pt x="12" y="17"/>
                      </a:lnTo>
                      <a:lnTo>
                        <a:pt x="17" y="18"/>
                      </a:lnTo>
                      <a:lnTo>
                        <a:pt x="22" y="19"/>
                      </a:lnTo>
                      <a:lnTo>
                        <a:pt x="28" y="19"/>
                      </a:lnTo>
                      <a:lnTo>
                        <a:pt x="33" y="18"/>
                      </a:lnTo>
                      <a:lnTo>
                        <a:pt x="38" y="16"/>
                      </a:lnTo>
                      <a:lnTo>
                        <a:pt x="42" y="13"/>
                      </a:lnTo>
                      <a:lnTo>
                        <a:pt x="43" y="11"/>
                      </a:lnTo>
                      <a:lnTo>
                        <a:pt x="43" y="10"/>
                      </a:lnTo>
                      <a:lnTo>
                        <a:pt x="43" y="8"/>
                      </a:lnTo>
                      <a:lnTo>
                        <a:pt x="43" y="7"/>
                      </a:lnTo>
                      <a:lnTo>
                        <a:pt x="43" y="5"/>
                      </a:lnTo>
                      <a:lnTo>
                        <a:pt x="43" y="3"/>
                      </a:lnTo>
                      <a:lnTo>
                        <a:pt x="43" y="2"/>
                      </a:lnTo>
                      <a:lnTo>
                        <a:pt x="43" y="0"/>
                      </a:lnTo>
                      <a:lnTo>
                        <a:pt x="39" y="1"/>
                      </a:lnTo>
                      <a:lnTo>
                        <a:pt x="38" y="2"/>
                      </a:lnTo>
                      <a:lnTo>
                        <a:pt x="35" y="3"/>
                      </a:lnTo>
                      <a:lnTo>
                        <a:pt x="32" y="5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8" name="Freeform 268"/>
                <p:cNvSpPr>
                  <a:spLocks/>
                </p:cNvSpPr>
                <p:nvPr/>
              </p:nvSpPr>
              <p:spPr bwMode="auto">
                <a:xfrm>
                  <a:off x="2856" y="1632"/>
                  <a:ext cx="41" cy="18"/>
                </a:xfrm>
                <a:custGeom>
                  <a:avLst/>
                  <a:gdLst>
                    <a:gd name="T0" fmla="*/ 25 w 51"/>
                    <a:gd name="T1" fmla="*/ 3 h 25"/>
                    <a:gd name="T2" fmla="*/ 21 w 51"/>
                    <a:gd name="T3" fmla="*/ 4 h 25"/>
                    <a:gd name="T4" fmla="*/ 18 w 51"/>
                    <a:gd name="T5" fmla="*/ 4 h 25"/>
                    <a:gd name="T6" fmla="*/ 14 w 51"/>
                    <a:gd name="T7" fmla="*/ 4 h 25"/>
                    <a:gd name="T8" fmla="*/ 11 w 51"/>
                    <a:gd name="T9" fmla="*/ 5 h 25"/>
                    <a:gd name="T10" fmla="*/ 6 w 51"/>
                    <a:gd name="T11" fmla="*/ 6 h 25"/>
                    <a:gd name="T12" fmla="*/ 5 w 51"/>
                    <a:gd name="T13" fmla="*/ 6 h 25"/>
                    <a:gd name="T14" fmla="*/ 2 w 51"/>
                    <a:gd name="T15" fmla="*/ 9 h 25"/>
                    <a:gd name="T16" fmla="*/ 0 w 51"/>
                    <a:gd name="T17" fmla="*/ 12 h 25"/>
                    <a:gd name="T18" fmla="*/ 5 w 51"/>
                    <a:gd name="T19" fmla="*/ 12 h 25"/>
                    <a:gd name="T20" fmla="*/ 9 w 51"/>
                    <a:gd name="T21" fmla="*/ 12 h 25"/>
                    <a:gd name="T22" fmla="*/ 13 w 51"/>
                    <a:gd name="T23" fmla="*/ 12 h 25"/>
                    <a:gd name="T24" fmla="*/ 17 w 51"/>
                    <a:gd name="T25" fmla="*/ 12 h 25"/>
                    <a:gd name="T26" fmla="*/ 21 w 51"/>
                    <a:gd name="T27" fmla="*/ 12 h 25"/>
                    <a:gd name="T28" fmla="*/ 25 w 51"/>
                    <a:gd name="T29" fmla="*/ 12 h 25"/>
                    <a:gd name="T30" fmla="*/ 28 w 51"/>
                    <a:gd name="T31" fmla="*/ 10 h 25"/>
                    <a:gd name="T32" fmla="*/ 31 w 51"/>
                    <a:gd name="T33" fmla="*/ 9 h 25"/>
                    <a:gd name="T34" fmla="*/ 32 w 51"/>
                    <a:gd name="T35" fmla="*/ 7 h 25"/>
                    <a:gd name="T36" fmla="*/ 32 w 51"/>
                    <a:gd name="T37" fmla="*/ 6 h 25"/>
                    <a:gd name="T38" fmla="*/ 32 w 51"/>
                    <a:gd name="T39" fmla="*/ 6 h 25"/>
                    <a:gd name="T40" fmla="*/ 32 w 51"/>
                    <a:gd name="T41" fmla="*/ 4 h 25"/>
                    <a:gd name="T42" fmla="*/ 32 w 51"/>
                    <a:gd name="T43" fmla="*/ 4 h 25"/>
                    <a:gd name="T44" fmla="*/ 32 w 51"/>
                    <a:gd name="T45" fmla="*/ 2 h 25"/>
                    <a:gd name="T46" fmla="*/ 32 w 51"/>
                    <a:gd name="T47" fmla="*/ 1 h 25"/>
                    <a:gd name="T48" fmla="*/ 32 w 51"/>
                    <a:gd name="T49" fmla="*/ 0 h 25"/>
                    <a:gd name="T50" fmla="*/ 30 w 51"/>
                    <a:gd name="T51" fmla="*/ 1 h 25"/>
                    <a:gd name="T52" fmla="*/ 28 w 51"/>
                    <a:gd name="T53" fmla="*/ 1 h 25"/>
                    <a:gd name="T54" fmla="*/ 27 w 51"/>
                    <a:gd name="T55" fmla="*/ 2 h 25"/>
                    <a:gd name="T56" fmla="*/ 25 w 51"/>
                    <a:gd name="T57" fmla="*/ 3 h 2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1"/>
                    <a:gd name="T88" fmla="*/ 0 h 25"/>
                    <a:gd name="T89" fmla="*/ 51 w 51"/>
                    <a:gd name="T90" fmla="*/ 25 h 2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1" h="25">
                      <a:moveTo>
                        <a:pt x="38" y="6"/>
                      </a:moveTo>
                      <a:lnTo>
                        <a:pt x="32" y="7"/>
                      </a:lnTo>
                      <a:lnTo>
                        <a:pt x="27" y="8"/>
                      </a:lnTo>
                      <a:lnTo>
                        <a:pt x="22" y="9"/>
                      </a:lnTo>
                      <a:lnTo>
                        <a:pt x="17" y="10"/>
                      </a:lnTo>
                      <a:lnTo>
                        <a:pt x="10" y="11"/>
                      </a:lnTo>
                      <a:lnTo>
                        <a:pt x="7" y="12"/>
                      </a:lnTo>
                      <a:lnTo>
                        <a:pt x="3" y="16"/>
                      </a:lnTo>
                      <a:lnTo>
                        <a:pt x="0" y="22"/>
                      </a:lnTo>
                      <a:lnTo>
                        <a:pt x="7" y="22"/>
                      </a:lnTo>
                      <a:lnTo>
                        <a:pt x="14" y="22"/>
                      </a:lnTo>
                      <a:lnTo>
                        <a:pt x="20" y="23"/>
                      </a:lnTo>
                      <a:lnTo>
                        <a:pt x="26" y="24"/>
                      </a:lnTo>
                      <a:lnTo>
                        <a:pt x="32" y="24"/>
                      </a:lnTo>
                      <a:lnTo>
                        <a:pt x="39" y="23"/>
                      </a:lnTo>
                      <a:lnTo>
                        <a:pt x="44" y="20"/>
                      </a:lnTo>
                      <a:lnTo>
                        <a:pt x="49" y="16"/>
                      </a:lnTo>
                      <a:lnTo>
                        <a:pt x="50" y="14"/>
                      </a:lnTo>
                      <a:lnTo>
                        <a:pt x="50" y="12"/>
                      </a:lnTo>
                      <a:lnTo>
                        <a:pt x="50" y="11"/>
                      </a:lnTo>
                      <a:lnTo>
                        <a:pt x="50" y="9"/>
                      </a:lnTo>
                      <a:lnTo>
                        <a:pt x="50" y="7"/>
                      </a:lnTo>
                      <a:lnTo>
                        <a:pt x="50" y="4"/>
                      </a:lnTo>
                      <a:lnTo>
                        <a:pt x="50" y="2"/>
                      </a:lnTo>
                      <a:lnTo>
                        <a:pt x="50" y="0"/>
                      </a:lnTo>
                      <a:lnTo>
                        <a:pt x="46" y="1"/>
                      </a:lnTo>
                      <a:lnTo>
                        <a:pt x="44" y="3"/>
                      </a:lnTo>
                      <a:lnTo>
                        <a:pt x="41" y="4"/>
                      </a:lnTo>
                      <a:lnTo>
                        <a:pt x="38" y="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9" name="Freeform 269"/>
                <p:cNvSpPr>
                  <a:spLocks/>
                </p:cNvSpPr>
                <p:nvPr/>
              </p:nvSpPr>
              <p:spPr bwMode="auto">
                <a:xfrm>
                  <a:off x="3085" y="1496"/>
                  <a:ext cx="15" cy="14"/>
                </a:xfrm>
                <a:custGeom>
                  <a:avLst/>
                  <a:gdLst>
                    <a:gd name="T0" fmla="*/ 7 w 17"/>
                    <a:gd name="T1" fmla="*/ 0 h 18"/>
                    <a:gd name="T2" fmla="*/ 7 w 17"/>
                    <a:gd name="T3" fmla="*/ 2 h 18"/>
                    <a:gd name="T4" fmla="*/ 6 w 17"/>
                    <a:gd name="T5" fmla="*/ 2 h 18"/>
                    <a:gd name="T6" fmla="*/ 4 w 17"/>
                    <a:gd name="T7" fmla="*/ 3 h 18"/>
                    <a:gd name="T8" fmla="*/ 4 w 17"/>
                    <a:gd name="T9" fmla="*/ 4 h 18"/>
                    <a:gd name="T10" fmla="*/ 1 w 17"/>
                    <a:gd name="T11" fmla="*/ 4 h 18"/>
                    <a:gd name="T12" fmla="*/ 0 w 17"/>
                    <a:gd name="T13" fmla="*/ 5 h 18"/>
                    <a:gd name="T14" fmla="*/ 0 w 17"/>
                    <a:gd name="T15" fmla="*/ 6 h 18"/>
                    <a:gd name="T16" fmla="*/ 1 w 17"/>
                    <a:gd name="T17" fmla="*/ 8 h 18"/>
                    <a:gd name="T18" fmla="*/ 3 w 17"/>
                    <a:gd name="T19" fmla="*/ 8 h 18"/>
                    <a:gd name="T20" fmla="*/ 4 w 17"/>
                    <a:gd name="T21" fmla="*/ 9 h 18"/>
                    <a:gd name="T22" fmla="*/ 6 w 17"/>
                    <a:gd name="T23" fmla="*/ 9 h 18"/>
                    <a:gd name="T24" fmla="*/ 7 w 17"/>
                    <a:gd name="T25" fmla="*/ 10 h 18"/>
                    <a:gd name="T26" fmla="*/ 10 w 17"/>
                    <a:gd name="T27" fmla="*/ 10 h 18"/>
                    <a:gd name="T28" fmla="*/ 11 w 17"/>
                    <a:gd name="T29" fmla="*/ 9 h 18"/>
                    <a:gd name="T30" fmla="*/ 12 w 17"/>
                    <a:gd name="T31" fmla="*/ 9 h 18"/>
                    <a:gd name="T32" fmla="*/ 11 w 17"/>
                    <a:gd name="T33" fmla="*/ 8 h 18"/>
                    <a:gd name="T34" fmla="*/ 11 w 17"/>
                    <a:gd name="T35" fmla="*/ 6 h 18"/>
                    <a:gd name="T36" fmla="*/ 10 w 17"/>
                    <a:gd name="T37" fmla="*/ 4 h 18"/>
                    <a:gd name="T38" fmla="*/ 9 w 17"/>
                    <a:gd name="T39" fmla="*/ 2 h 18"/>
                    <a:gd name="T40" fmla="*/ 7 w 17"/>
                    <a:gd name="T41" fmla="*/ 0 h 1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"/>
                    <a:gd name="T64" fmla="*/ 0 h 18"/>
                    <a:gd name="T65" fmla="*/ 17 w 17"/>
                    <a:gd name="T66" fmla="*/ 18 h 1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" h="18">
                      <a:moveTo>
                        <a:pt x="9" y="0"/>
                      </a:moveTo>
                      <a:lnTo>
                        <a:pt x="9" y="2"/>
                      </a:lnTo>
                      <a:lnTo>
                        <a:pt x="8" y="4"/>
                      </a:lnTo>
                      <a:lnTo>
                        <a:pt x="6" y="5"/>
                      </a:lnTo>
                      <a:lnTo>
                        <a:pt x="4" y="7"/>
                      </a:lnTo>
                      <a:lnTo>
                        <a:pt x="1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1" y="13"/>
                      </a:lnTo>
                      <a:lnTo>
                        <a:pt x="3" y="13"/>
                      </a:lnTo>
                      <a:lnTo>
                        <a:pt x="5" y="15"/>
                      </a:lnTo>
                      <a:lnTo>
                        <a:pt x="8" y="16"/>
                      </a:lnTo>
                      <a:lnTo>
                        <a:pt x="9" y="17"/>
                      </a:lnTo>
                      <a:lnTo>
                        <a:pt x="13" y="17"/>
                      </a:lnTo>
                      <a:lnTo>
                        <a:pt x="15" y="16"/>
                      </a:lnTo>
                      <a:lnTo>
                        <a:pt x="16" y="15"/>
                      </a:lnTo>
                      <a:lnTo>
                        <a:pt x="15" y="13"/>
                      </a:lnTo>
                      <a:lnTo>
                        <a:pt x="14" y="10"/>
                      </a:lnTo>
                      <a:lnTo>
                        <a:pt x="12" y="6"/>
                      </a:lnTo>
                      <a:lnTo>
                        <a:pt x="11" y="3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0" name="Freeform 270"/>
                <p:cNvSpPr>
                  <a:spLocks/>
                </p:cNvSpPr>
                <p:nvPr/>
              </p:nvSpPr>
              <p:spPr bwMode="auto">
                <a:xfrm>
                  <a:off x="3085" y="1496"/>
                  <a:ext cx="20" cy="17"/>
                </a:xfrm>
                <a:custGeom>
                  <a:avLst/>
                  <a:gdLst>
                    <a:gd name="T0" fmla="*/ 10 w 24"/>
                    <a:gd name="T1" fmla="*/ 0 h 24"/>
                    <a:gd name="T2" fmla="*/ 10 w 24"/>
                    <a:gd name="T3" fmla="*/ 1 h 24"/>
                    <a:gd name="T4" fmla="*/ 8 w 24"/>
                    <a:gd name="T5" fmla="*/ 3 h 24"/>
                    <a:gd name="T6" fmla="*/ 6 w 24"/>
                    <a:gd name="T7" fmla="*/ 4 h 24"/>
                    <a:gd name="T8" fmla="*/ 3 w 24"/>
                    <a:gd name="T9" fmla="*/ 4 h 24"/>
                    <a:gd name="T10" fmla="*/ 2 w 24"/>
                    <a:gd name="T11" fmla="*/ 5 h 24"/>
                    <a:gd name="T12" fmla="*/ 0 w 24"/>
                    <a:gd name="T13" fmla="*/ 6 h 24"/>
                    <a:gd name="T14" fmla="*/ 0 w 24"/>
                    <a:gd name="T15" fmla="*/ 6 h 24"/>
                    <a:gd name="T16" fmla="*/ 2 w 24"/>
                    <a:gd name="T17" fmla="*/ 9 h 24"/>
                    <a:gd name="T18" fmla="*/ 3 w 24"/>
                    <a:gd name="T19" fmla="*/ 9 h 24"/>
                    <a:gd name="T20" fmla="*/ 5 w 24"/>
                    <a:gd name="T21" fmla="*/ 10 h 24"/>
                    <a:gd name="T22" fmla="*/ 8 w 24"/>
                    <a:gd name="T23" fmla="*/ 11 h 24"/>
                    <a:gd name="T24" fmla="*/ 10 w 24"/>
                    <a:gd name="T25" fmla="*/ 11 h 24"/>
                    <a:gd name="T26" fmla="*/ 13 w 24"/>
                    <a:gd name="T27" fmla="*/ 11 h 24"/>
                    <a:gd name="T28" fmla="*/ 15 w 24"/>
                    <a:gd name="T29" fmla="*/ 11 h 24"/>
                    <a:gd name="T30" fmla="*/ 16 w 24"/>
                    <a:gd name="T31" fmla="*/ 10 h 24"/>
                    <a:gd name="T32" fmla="*/ 15 w 24"/>
                    <a:gd name="T33" fmla="*/ 9 h 24"/>
                    <a:gd name="T34" fmla="*/ 14 w 24"/>
                    <a:gd name="T35" fmla="*/ 6 h 24"/>
                    <a:gd name="T36" fmla="*/ 12 w 24"/>
                    <a:gd name="T37" fmla="*/ 4 h 24"/>
                    <a:gd name="T38" fmla="*/ 11 w 24"/>
                    <a:gd name="T39" fmla="*/ 2 h 24"/>
                    <a:gd name="T40" fmla="*/ 10 w 24"/>
                    <a:gd name="T41" fmla="*/ 0 h 2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4"/>
                    <a:gd name="T64" fmla="*/ 0 h 24"/>
                    <a:gd name="T65" fmla="*/ 24 w 24"/>
                    <a:gd name="T66" fmla="*/ 24 h 2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4" h="24">
                      <a:moveTo>
                        <a:pt x="14" y="0"/>
                      </a:moveTo>
                      <a:lnTo>
                        <a:pt x="14" y="3"/>
                      </a:lnTo>
                      <a:lnTo>
                        <a:pt x="12" y="6"/>
                      </a:lnTo>
                      <a:lnTo>
                        <a:pt x="8" y="7"/>
                      </a:lnTo>
                      <a:lnTo>
                        <a:pt x="5" y="9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2" y="17"/>
                      </a:lnTo>
                      <a:lnTo>
                        <a:pt x="4" y="18"/>
                      </a:lnTo>
                      <a:lnTo>
                        <a:pt x="7" y="20"/>
                      </a:lnTo>
                      <a:lnTo>
                        <a:pt x="12" y="22"/>
                      </a:lnTo>
                      <a:lnTo>
                        <a:pt x="14" y="23"/>
                      </a:lnTo>
                      <a:lnTo>
                        <a:pt x="19" y="23"/>
                      </a:lnTo>
                      <a:lnTo>
                        <a:pt x="22" y="22"/>
                      </a:lnTo>
                      <a:lnTo>
                        <a:pt x="23" y="20"/>
                      </a:lnTo>
                      <a:lnTo>
                        <a:pt x="22" y="17"/>
                      </a:lnTo>
                      <a:lnTo>
                        <a:pt x="20" y="13"/>
                      </a:lnTo>
                      <a:lnTo>
                        <a:pt x="18" y="8"/>
                      </a:lnTo>
                      <a:lnTo>
                        <a:pt x="16" y="4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1" name="Freeform 271"/>
                <p:cNvSpPr>
                  <a:spLocks/>
                </p:cNvSpPr>
                <p:nvPr/>
              </p:nvSpPr>
              <p:spPr bwMode="auto">
                <a:xfrm>
                  <a:off x="3022" y="1625"/>
                  <a:ext cx="74" cy="95"/>
                </a:xfrm>
                <a:custGeom>
                  <a:avLst/>
                  <a:gdLst>
                    <a:gd name="T0" fmla="*/ 57 w 91"/>
                    <a:gd name="T1" fmla="*/ 29 h 136"/>
                    <a:gd name="T2" fmla="*/ 59 w 91"/>
                    <a:gd name="T3" fmla="*/ 26 h 136"/>
                    <a:gd name="T4" fmla="*/ 59 w 91"/>
                    <a:gd name="T5" fmla="*/ 22 h 136"/>
                    <a:gd name="T6" fmla="*/ 54 w 91"/>
                    <a:gd name="T7" fmla="*/ 18 h 136"/>
                    <a:gd name="T8" fmla="*/ 54 w 91"/>
                    <a:gd name="T9" fmla="*/ 15 h 136"/>
                    <a:gd name="T10" fmla="*/ 54 w 91"/>
                    <a:gd name="T11" fmla="*/ 12 h 136"/>
                    <a:gd name="T12" fmla="*/ 58 w 91"/>
                    <a:gd name="T13" fmla="*/ 10 h 136"/>
                    <a:gd name="T14" fmla="*/ 53 w 91"/>
                    <a:gd name="T15" fmla="*/ 10 h 136"/>
                    <a:gd name="T16" fmla="*/ 50 w 91"/>
                    <a:gd name="T17" fmla="*/ 9 h 136"/>
                    <a:gd name="T18" fmla="*/ 50 w 91"/>
                    <a:gd name="T19" fmla="*/ 6 h 136"/>
                    <a:gd name="T20" fmla="*/ 50 w 91"/>
                    <a:gd name="T21" fmla="*/ 3 h 136"/>
                    <a:gd name="T22" fmla="*/ 46 w 91"/>
                    <a:gd name="T23" fmla="*/ 4 h 136"/>
                    <a:gd name="T24" fmla="*/ 41 w 91"/>
                    <a:gd name="T25" fmla="*/ 6 h 136"/>
                    <a:gd name="T26" fmla="*/ 37 w 91"/>
                    <a:gd name="T27" fmla="*/ 6 h 136"/>
                    <a:gd name="T28" fmla="*/ 32 w 91"/>
                    <a:gd name="T29" fmla="*/ 1 h 136"/>
                    <a:gd name="T30" fmla="*/ 27 w 91"/>
                    <a:gd name="T31" fmla="*/ 0 h 136"/>
                    <a:gd name="T32" fmla="*/ 20 w 91"/>
                    <a:gd name="T33" fmla="*/ 4 h 136"/>
                    <a:gd name="T34" fmla="*/ 10 w 91"/>
                    <a:gd name="T35" fmla="*/ 8 h 136"/>
                    <a:gd name="T36" fmla="*/ 1 w 91"/>
                    <a:gd name="T37" fmla="*/ 12 h 136"/>
                    <a:gd name="T38" fmla="*/ 2 w 91"/>
                    <a:gd name="T39" fmla="*/ 13 h 136"/>
                    <a:gd name="T40" fmla="*/ 6 w 91"/>
                    <a:gd name="T41" fmla="*/ 15 h 136"/>
                    <a:gd name="T42" fmla="*/ 4 w 91"/>
                    <a:gd name="T43" fmla="*/ 19 h 136"/>
                    <a:gd name="T44" fmla="*/ 1 w 91"/>
                    <a:gd name="T45" fmla="*/ 22 h 136"/>
                    <a:gd name="T46" fmla="*/ 5 w 91"/>
                    <a:gd name="T47" fmla="*/ 22 h 136"/>
                    <a:gd name="T48" fmla="*/ 7 w 91"/>
                    <a:gd name="T49" fmla="*/ 24 h 136"/>
                    <a:gd name="T50" fmla="*/ 6 w 91"/>
                    <a:gd name="T51" fmla="*/ 27 h 136"/>
                    <a:gd name="T52" fmla="*/ 4 w 91"/>
                    <a:gd name="T53" fmla="*/ 31 h 136"/>
                    <a:gd name="T54" fmla="*/ 4 w 91"/>
                    <a:gd name="T55" fmla="*/ 34 h 136"/>
                    <a:gd name="T56" fmla="*/ 11 w 91"/>
                    <a:gd name="T57" fmla="*/ 35 h 136"/>
                    <a:gd name="T58" fmla="*/ 17 w 91"/>
                    <a:gd name="T59" fmla="*/ 27 h 136"/>
                    <a:gd name="T60" fmla="*/ 19 w 91"/>
                    <a:gd name="T61" fmla="*/ 18 h 136"/>
                    <a:gd name="T62" fmla="*/ 23 w 91"/>
                    <a:gd name="T63" fmla="*/ 17 h 136"/>
                    <a:gd name="T64" fmla="*/ 24 w 91"/>
                    <a:gd name="T65" fmla="*/ 20 h 136"/>
                    <a:gd name="T66" fmla="*/ 24 w 91"/>
                    <a:gd name="T67" fmla="*/ 23 h 136"/>
                    <a:gd name="T68" fmla="*/ 23 w 91"/>
                    <a:gd name="T69" fmla="*/ 26 h 136"/>
                    <a:gd name="T70" fmla="*/ 19 w 91"/>
                    <a:gd name="T71" fmla="*/ 34 h 136"/>
                    <a:gd name="T72" fmla="*/ 18 w 91"/>
                    <a:gd name="T73" fmla="*/ 43 h 136"/>
                    <a:gd name="T74" fmla="*/ 17 w 91"/>
                    <a:gd name="T75" fmla="*/ 51 h 136"/>
                    <a:gd name="T76" fmla="*/ 13 w 91"/>
                    <a:gd name="T77" fmla="*/ 54 h 136"/>
                    <a:gd name="T78" fmla="*/ 18 w 91"/>
                    <a:gd name="T79" fmla="*/ 54 h 136"/>
                    <a:gd name="T80" fmla="*/ 22 w 91"/>
                    <a:gd name="T81" fmla="*/ 53 h 136"/>
                    <a:gd name="T82" fmla="*/ 24 w 91"/>
                    <a:gd name="T83" fmla="*/ 51 h 136"/>
                    <a:gd name="T84" fmla="*/ 24 w 91"/>
                    <a:gd name="T85" fmla="*/ 55 h 136"/>
                    <a:gd name="T86" fmla="*/ 27 w 91"/>
                    <a:gd name="T87" fmla="*/ 54 h 136"/>
                    <a:gd name="T88" fmla="*/ 30 w 91"/>
                    <a:gd name="T89" fmla="*/ 50 h 136"/>
                    <a:gd name="T90" fmla="*/ 30 w 91"/>
                    <a:gd name="T91" fmla="*/ 50 h 136"/>
                    <a:gd name="T92" fmla="*/ 27 w 91"/>
                    <a:gd name="T93" fmla="*/ 57 h 136"/>
                    <a:gd name="T94" fmla="*/ 24 w 91"/>
                    <a:gd name="T95" fmla="*/ 64 h 136"/>
                    <a:gd name="T96" fmla="*/ 27 w 91"/>
                    <a:gd name="T97" fmla="*/ 66 h 136"/>
                    <a:gd name="T98" fmla="*/ 32 w 91"/>
                    <a:gd name="T99" fmla="*/ 65 h 136"/>
                    <a:gd name="T100" fmla="*/ 36 w 91"/>
                    <a:gd name="T101" fmla="*/ 64 h 136"/>
                    <a:gd name="T102" fmla="*/ 43 w 91"/>
                    <a:gd name="T103" fmla="*/ 54 h 136"/>
                    <a:gd name="T104" fmla="*/ 50 w 91"/>
                    <a:gd name="T105" fmla="*/ 43 h 136"/>
                    <a:gd name="T106" fmla="*/ 51 w 91"/>
                    <a:gd name="T107" fmla="*/ 35 h 136"/>
                    <a:gd name="T108" fmla="*/ 54 w 91"/>
                    <a:gd name="T109" fmla="*/ 30 h 1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91"/>
                    <a:gd name="T166" fmla="*/ 0 h 136"/>
                    <a:gd name="T167" fmla="*/ 91 w 91"/>
                    <a:gd name="T168" fmla="*/ 136 h 1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91" h="136">
                      <a:moveTo>
                        <a:pt x="81" y="62"/>
                      </a:moveTo>
                      <a:lnTo>
                        <a:pt x="84" y="61"/>
                      </a:lnTo>
                      <a:lnTo>
                        <a:pt x="86" y="60"/>
                      </a:lnTo>
                      <a:lnTo>
                        <a:pt x="88" y="59"/>
                      </a:lnTo>
                      <a:lnTo>
                        <a:pt x="89" y="56"/>
                      </a:lnTo>
                      <a:lnTo>
                        <a:pt x="90" y="53"/>
                      </a:lnTo>
                      <a:lnTo>
                        <a:pt x="90" y="50"/>
                      </a:lnTo>
                      <a:lnTo>
                        <a:pt x="89" y="47"/>
                      </a:lnTo>
                      <a:lnTo>
                        <a:pt x="88" y="44"/>
                      </a:lnTo>
                      <a:lnTo>
                        <a:pt x="87" y="42"/>
                      </a:lnTo>
                      <a:lnTo>
                        <a:pt x="85" y="39"/>
                      </a:lnTo>
                      <a:lnTo>
                        <a:pt x="83" y="37"/>
                      </a:lnTo>
                      <a:lnTo>
                        <a:pt x="81" y="34"/>
                      </a:lnTo>
                      <a:lnTo>
                        <a:pt x="81" y="31"/>
                      </a:lnTo>
                      <a:lnTo>
                        <a:pt x="81" y="30"/>
                      </a:lnTo>
                      <a:lnTo>
                        <a:pt x="81" y="28"/>
                      </a:lnTo>
                      <a:lnTo>
                        <a:pt x="82" y="26"/>
                      </a:lnTo>
                      <a:lnTo>
                        <a:pt x="83" y="25"/>
                      </a:lnTo>
                      <a:lnTo>
                        <a:pt x="84" y="24"/>
                      </a:lnTo>
                      <a:lnTo>
                        <a:pt x="86" y="22"/>
                      </a:lnTo>
                      <a:lnTo>
                        <a:pt x="87" y="20"/>
                      </a:lnTo>
                      <a:lnTo>
                        <a:pt x="84" y="21"/>
                      </a:lnTo>
                      <a:lnTo>
                        <a:pt x="82" y="20"/>
                      </a:lnTo>
                      <a:lnTo>
                        <a:pt x="80" y="20"/>
                      </a:lnTo>
                      <a:lnTo>
                        <a:pt x="79" y="23"/>
                      </a:lnTo>
                      <a:lnTo>
                        <a:pt x="77" y="21"/>
                      </a:lnTo>
                      <a:lnTo>
                        <a:pt x="76" y="19"/>
                      </a:lnTo>
                      <a:lnTo>
                        <a:pt x="76" y="17"/>
                      </a:lnTo>
                      <a:lnTo>
                        <a:pt x="76" y="14"/>
                      </a:lnTo>
                      <a:lnTo>
                        <a:pt x="76" y="12"/>
                      </a:lnTo>
                      <a:lnTo>
                        <a:pt x="76" y="10"/>
                      </a:lnTo>
                      <a:lnTo>
                        <a:pt x="76" y="8"/>
                      </a:lnTo>
                      <a:lnTo>
                        <a:pt x="75" y="7"/>
                      </a:lnTo>
                      <a:lnTo>
                        <a:pt x="73" y="7"/>
                      </a:lnTo>
                      <a:lnTo>
                        <a:pt x="71" y="7"/>
                      </a:lnTo>
                      <a:lnTo>
                        <a:pt x="69" y="8"/>
                      </a:lnTo>
                      <a:lnTo>
                        <a:pt x="67" y="10"/>
                      </a:lnTo>
                      <a:lnTo>
                        <a:pt x="65" y="11"/>
                      </a:lnTo>
                      <a:lnTo>
                        <a:pt x="63" y="13"/>
                      </a:lnTo>
                      <a:lnTo>
                        <a:pt x="62" y="14"/>
                      </a:lnTo>
                      <a:lnTo>
                        <a:pt x="59" y="13"/>
                      </a:lnTo>
                      <a:lnTo>
                        <a:pt x="56" y="11"/>
                      </a:lnTo>
                      <a:lnTo>
                        <a:pt x="54" y="8"/>
                      </a:lnTo>
                      <a:lnTo>
                        <a:pt x="51" y="6"/>
                      </a:lnTo>
                      <a:lnTo>
                        <a:pt x="48" y="3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38" y="2"/>
                      </a:lnTo>
                      <a:lnTo>
                        <a:pt x="34" y="7"/>
                      </a:lnTo>
                      <a:lnTo>
                        <a:pt x="30" y="9"/>
                      </a:lnTo>
                      <a:lnTo>
                        <a:pt x="26" y="12"/>
                      </a:lnTo>
                      <a:lnTo>
                        <a:pt x="20" y="15"/>
                      </a:lnTo>
                      <a:lnTo>
                        <a:pt x="15" y="17"/>
                      </a:lnTo>
                      <a:lnTo>
                        <a:pt x="10" y="20"/>
                      </a:lnTo>
                      <a:lnTo>
                        <a:pt x="6" y="22"/>
                      </a:lnTo>
                      <a:lnTo>
                        <a:pt x="1" y="25"/>
                      </a:lnTo>
                      <a:lnTo>
                        <a:pt x="0" y="25"/>
                      </a:lnTo>
                      <a:lnTo>
                        <a:pt x="1" y="26"/>
                      </a:lnTo>
                      <a:lnTo>
                        <a:pt x="2" y="27"/>
                      </a:lnTo>
                      <a:lnTo>
                        <a:pt x="4" y="28"/>
                      </a:lnTo>
                      <a:lnTo>
                        <a:pt x="6" y="30"/>
                      </a:lnTo>
                      <a:lnTo>
                        <a:pt x="8" y="31"/>
                      </a:lnTo>
                      <a:lnTo>
                        <a:pt x="9" y="34"/>
                      </a:lnTo>
                      <a:lnTo>
                        <a:pt x="9" y="37"/>
                      </a:lnTo>
                      <a:lnTo>
                        <a:pt x="6" y="39"/>
                      </a:lnTo>
                      <a:lnTo>
                        <a:pt x="3" y="40"/>
                      </a:lnTo>
                      <a:lnTo>
                        <a:pt x="0" y="42"/>
                      </a:lnTo>
                      <a:lnTo>
                        <a:pt x="1" y="44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7" y="44"/>
                      </a:lnTo>
                      <a:lnTo>
                        <a:pt x="9" y="42"/>
                      </a:lnTo>
                      <a:lnTo>
                        <a:pt x="9" y="45"/>
                      </a:lnTo>
                      <a:lnTo>
                        <a:pt x="11" y="48"/>
                      </a:lnTo>
                      <a:lnTo>
                        <a:pt x="11" y="50"/>
                      </a:lnTo>
                      <a:lnTo>
                        <a:pt x="10" y="53"/>
                      </a:lnTo>
                      <a:lnTo>
                        <a:pt x="9" y="56"/>
                      </a:lnTo>
                      <a:lnTo>
                        <a:pt x="9" y="59"/>
                      </a:lnTo>
                      <a:lnTo>
                        <a:pt x="7" y="61"/>
                      </a:lnTo>
                      <a:lnTo>
                        <a:pt x="6" y="64"/>
                      </a:lnTo>
                      <a:lnTo>
                        <a:pt x="5" y="66"/>
                      </a:lnTo>
                      <a:lnTo>
                        <a:pt x="5" y="69"/>
                      </a:lnTo>
                      <a:lnTo>
                        <a:pt x="6" y="70"/>
                      </a:lnTo>
                      <a:lnTo>
                        <a:pt x="7" y="71"/>
                      </a:lnTo>
                      <a:lnTo>
                        <a:pt x="12" y="73"/>
                      </a:lnTo>
                      <a:lnTo>
                        <a:pt x="17" y="71"/>
                      </a:lnTo>
                      <a:lnTo>
                        <a:pt x="21" y="67"/>
                      </a:lnTo>
                      <a:lnTo>
                        <a:pt x="23" y="62"/>
                      </a:lnTo>
                      <a:lnTo>
                        <a:pt x="26" y="56"/>
                      </a:lnTo>
                      <a:lnTo>
                        <a:pt x="27" y="49"/>
                      </a:lnTo>
                      <a:lnTo>
                        <a:pt x="28" y="42"/>
                      </a:lnTo>
                      <a:lnTo>
                        <a:pt x="28" y="37"/>
                      </a:lnTo>
                      <a:lnTo>
                        <a:pt x="30" y="34"/>
                      </a:lnTo>
                      <a:lnTo>
                        <a:pt x="32" y="34"/>
                      </a:lnTo>
                      <a:lnTo>
                        <a:pt x="34" y="35"/>
                      </a:lnTo>
                      <a:lnTo>
                        <a:pt x="36" y="37"/>
                      </a:lnTo>
                      <a:lnTo>
                        <a:pt x="36" y="39"/>
                      </a:lnTo>
                      <a:lnTo>
                        <a:pt x="37" y="42"/>
                      </a:lnTo>
                      <a:lnTo>
                        <a:pt x="37" y="43"/>
                      </a:lnTo>
                      <a:lnTo>
                        <a:pt x="37" y="45"/>
                      </a:lnTo>
                      <a:lnTo>
                        <a:pt x="37" y="47"/>
                      </a:lnTo>
                      <a:lnTo>
                        <a:pt x="37" y="49"/>
                      </a:lnTo>
                      <a:lnTo>
                        <a:pt x="36" y="51"/>
                      </a:lnTo>
                      <a:lnTo>
                        <a:pt x="35" y="53"/>
                      </a:lnTo>
                      <a:lnTo>
                        <a:pt x="32" y="59"/>
                      </a:lnTo>
                      <a:lnTo>
                        <a:pt x="30" y="64"/>
                      </a:lnTo>
                      <a:lnTo>
                        <a:pt x="28" y="70"/>
                      </a:lnTo>
                      <a:lnTo>
                        <a:pt x="27" y="76"/>
                      </a:lnTo>
                      <a:lnTo>
                        <a:pt x="27" y="82"/>
                      </a:lnTo>
                      <a:lnTo>
                        <a:pt x="27" y="89"/>
                      </a:lnTo>
                      <a:lnTo>
                        <a:pt x="27" y="94"/>
                      </a:lnTo>
                      <a:lnTo>
                        <a:pt x="27" y="101"/>
                      </a:lnTo>
                      <a:lnTo>
                        <a:pt x="26" y="104"/>
                      </a:lnTo>
                      <a:lnTo>
                        <a:pt x="23" y="106"/>
                      </a:lnTo>
                      <a:lnTo>
                        <a:pt x="19" y="109"/>
                      </a:lnTo>
                      <a:lnTo>
                        <a:pt x="20" y="111"/>
                      </a:lnTo>
                      <a:lnTo>
                        <a:pt x="22" y="112"/>
                      </a:lnTo>
                      <a:lnTo>
                        <a:pt x="25" y="112"/>
                      </a:lnTo>
                      <a:lnTo>
                        <a:pt x="27" y="112"/>
                      </a:lnTo>
                      <a:lnTo>
                        <a:pt x="29" y="112"/>
                      </a:lnTo>
                      <a:lnTo>
                        <a:pt x="31" y="110"/>
                      </a:lnTo>
                      <a:lnTo>
                        <a:pt x="33" y="109"/>
                      </a:lnTo>
                      <a:lnTo>
                        <a:pt x="35" y="107"/>
                      </a:lnTo>
                      <a:lnTo>
                        <a:pt x="36" y="104"/>
                      </a:lnTo>
                      <a:lnTo>
                        <a:pt x="36" y="105"/>
                      </a:lnTo>
                      <a:lnTo>
                        <a:pt x="36" y="109"/>
                      </a:lnTo>
                      <a:lnTo>
                        <a:pt x="36" y="112"/>
                      </a:lnTo>
                      <a:lnTo>
                        <a:pt x="37" y="113"/>
                      </a:lnTo>
                      <a:lnTo>
                        <a:pt x="38" y="112"/>
                      </a:lnTo>
                      <a:lnTo>
                        <a:pt x="39" y="111"/>
                      </a:lnTo>
                      <a:lnTo>
                        <a:pt x="41" y="110"/>
                      </a:lnTo>
                      <a:lnTo>
                        <a:pt x="42" y="108"/>
                      </a:lnTo>
                      <a:lnTo>
                        <a:pt x="44" y="105"/>
                      </a:lnTo>
                      <a:lnTo>
                        <a:pt x="45" y="103"/>
                      </a:lnTo>
                      <a:lnTo>
                        <a:pt x="46" y="101"/>
                      </a:lnTo>
                      <a:lnTo>
                        <a:pt x="47" y="98"/>
                      </a:lnTo>
                      <a:lnTo>
                        <a:pt x="45" y="102"/>
                      </a:lnTo>
                      <a:lnTo>
                        <a:pt x="43" y="107"/>
                      </a:lnTo>
                      <a:lnTo>
                        <a:pt x="42" y="111"/>
                      </a:lnTo>
                      <a:lnTo>
                        <a:pt x="41" y="116"/>
                      </a:lnTo>
                      <a:lnTo>
                        <a:pt x="41" y="122"/>
                      </a:lnTo>
                      <a:lnTo>
                        <a:pt x="40" y="126"/>
                      </a:lnTo>
                      <a:lnTo>
                        <a:pt x="37" y="130"/>
                      </a:lnTo>
                      <a:lnTo>
                        <a:pt x="33" y="134"/>
                      </a:lnTo>
                      <a:lnTo>
                        <a:pt x="37" y="135"/>
                      </a:lnTo>
                      <a:lnTo>
                        <a:pt x="40" y="135"/>
                      </a:lnTo>
                      <a:lnTo>
                        <a:pt x="43" y="135"/>
                      </a:lnTo>
                      <a:lnTo>
                        <a:pt x="46" y="134"/>
                      </a:lnTo>
                      <a:lnTo>
                        <a:pt x="48" y="133"/>
                      </a:lnTo>
                      <a:lnTo>
                        <a:pt x="51" y="132"/>
                      </a:lnTo>
                      <a:lnTo>
                        <a:pt x="53" y="131"/>
                      </a:lnTo>
                      <a:lnTo>
                        <a:pt x="54" y="130"/>
                      </a:lnTo>
                      <a:lnTo>
                        <a:pt x="58" y="124"/>
                      </a:lnTo>
                      <a:lnTo>
                        <a:pt x="62" y="117"/>
                      </a:lnTo>
                      <a:lnTo>
                        <a:pt x="65" y="110"/>
                      </a:lnTo>
                      <a:lnTo>
                        <a:pt x="69" y="103"/>
                      </a:lnTo>
                      <a:lnTo>
                        <a:pt x="73" y="96"/>
                      </a:lnTo>
                      <a:lnTo>
                        <a:pt x="76" y="89"/>
                      </a:lnTo>
                      <a:lnTo>
                        <a:pt x="77" y="81"/>
                      </a:lnTo>
                      <a:lnTo>
                        <a:pt x="77" y="73"/>
                      </a:lnTo>
                      <a:lnTo>
                        <a:pt x="78" y="71"/>
                      </a:lnTo>
                      <a:lnTo>
                        <a:pt x="81" y="69"/>
                      </a:lnTo>
                      <a:lnTo>
                        <a:pt x="82" y="66"/>
                      </a:lnTo>
                      <a:lnTo>
                        <a:pt x="81" y="62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2" name="Freeform 272"/>
                <p:cNvSpPr>
                  <a:spLocks/>
                </p:cNvSpPr>
                <p:nvPr/>
              </p:nvSpPr>
              <p:spPr bwMode="auto">
                <a:xfrm>
                  <a:off x="3004" y="1647"/>
                  <a:ext cx="14" cy="9"/>
                </a:xfrm>
                <a:custGeom>
                  <a:avLst/>
                  <a:gdLst>
                    <a:gd name="T0" fmla="*/ 6 w 17"/>
                    <a:gd name="T1" fmla="*/ 0 h 14"/>
                    <a:gd name="T2" fmla="*/ 5 w 17"/>
                    <a:gd name="T3" fmla="*/ 0 h 14"/>
                    <a:gd name="T4" fmla="*/ 4 w 17"/>
                    <a:gd name="T5" fmla="*/ 0 h 14"/>
                    <a:gd name="T6" fmla="*/ 3 w 17"/>
                    <a:gd name="T7" fmla="*/ 1 h 14"/>
                    <a:gd name="T8" fmla="*/ 2 w 17"/>
                    <a:gd name="T9" fmla="*/ 1 h 14"/>
                    <a:gd name="T10" fmla="*/ 2 w 17"/>
                    <a:gd name="T11" fmla="*/ 3 h 14"/>
                    <a:gd name="T12" fmla="*/ 2 w 17"/>
                    <a:gd name="T13" fmla="*/ 3 h 14"/>
                    <a:gd name="T14" fmla="*/ 1 w 17"/>
                    <a:gd name="T15" fmla="*/ 4 h 14"/>
                    <a:gd name="T16" fmla="*/ 0 w 17"/>
                    <a:gd name="T17" fmla="*/ 4 h 14"/>
                    <a:gd name="T18" fmla="*/ 2 w 17"/>
                    <a:gd name="T19" fmla="*/ 4 h 14"/>
                    <a:gd name="T20" fmla="*/ 3 w 17"/>
                    <a:gd name="T21" fmla="*/ 4 h 14"/>
                    <a:gd name="T22" fmla="*/ 6 w 17"/>
                    <a:gd name="T23" fmla="*/ 5 h 14"/>
                    <a:gd name="T24" fmla="*/ 7 w 17"/>
                    <a:gd name="T25" fmla="*/ 5 h 14"/>
                    <a:gd name="T26" fmla="*/ 6 w 17"/>
                    <a:gd name="T27" fmla="*/ 4 h 14"/>
                    <a:gd name="T28" fmla="*/ 7 w 17"/>
                    <a:gd name="T29" fmla="*/ 4 h 14"/>
                    <a:gd name="T30" fmla="*/ 8 w 17"/>
                    <a:gd name="T31" fmla="*/ 3 h 14"/>
                    <a:gd name="T32" fmla="*/ 10 w 17"/>
                    <a:gd name="T33" fmla="*/ 3 h 14"/>
                    <a:gd name="T34" fmla="*/ 11 w 17"/>
                    <a:gd name="T35" fmla="*/ 3 h 14"/>
                    <a:gd name="T36" fmla="*/ 11 w 17"/>
                    <a:gd name="T37" fmla="*/ 3 h 14"/>
                    <a:gd name="T38" fmla="*/ 10 w 17"/>
                    <a:gd name="T39" fmla="*/ 2 h 14"/>
                    <a:gd name="T40" fmla="*/ 6 w 17"/>
                    <a:gd name="T41" fmla="*/ 0 h 1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"/>
                    <a:gd name="T64" fmla="*/ 0 h 14"/>
                    <a:gd name="T65" fmla="*/ 17 w 17"/>
                    <a:gd name="T66" fmla="*/ 14 h 1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" h="14">
                      <a:moveTo>
                        <a:pt x="9" y="0"/>
                      </a:move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3" y="9"/>
                      </a:lnTo>
                      <a:lnTo>
                        <a:pt x="5" y="10"/>
                      </a:lnTo>
                      <a:lnTo>
                        <a:pt x="9" y="11"/>
                      </a:lnTo>
                      <a:lnTo>
                        <a:pt x="10" y="13"/>
                      </a:lnTo>
                      <a:lnTo>
                        <a:pt x="9" y="10"/>
                      </a:lnTo>
                      <a:lnTo>
                        <a:pt x="10" y="9"/>
                      </a:lnTo>
                      <a:lnTo>
                        <a:pt x="12" y="8"/>
                      </a:lnTo>
                      <a:lnTo>
                        <a:pt x="15" y="7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4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3" name="Freeform 273"/>
                <p:cNvSpPr>
                  <a:spLocks/>
                </p:cNvSpPr>
                <p:nvPr/>
              </p:nvSpPr>
              <p:spPr bwMode="auto">
                <a:xfrm>
                  <a:off x="2977" y="1653"/>
                  <a:ext cx="18" cy="14"/>
                </a:xfrm>
                <a:custGeom>
                  <a:avLst/>
                  <a:gdLst>
                    <a:gd name="T0" fmla="*/ 9 w 22"/>
                    <a:gd name="T1" fmla="*/ 1 h 20"/>
                    <a:gd name="T2" fmla="*/ 8 w 22"/>
                    <a:gd name="T3" fmla="*/ 3 h 20"/>
                    <a:gd name="T4" fmla="*/ 6 w 22"/>
                    <a:gd name="T5" fmla="*/ 4 h 20"/>
                    <a:gd name="T6" fmla="*/ 5 w 22"/>
                    <a:gd name="T7" fmla="*/ 4 h 20"/>
                    <a:gd name="T8" fmla="*/ 2 w 22"/>
                    <a:gd name="T9" fmla="*/ 6 h 20"/>
                    <a:gd name="T10" fmla="*/ 2 w 22"/>
                    <a:gd name="T11" fmla="*/ 6 h 20"/>
                    <a:gd name="T12" fmla="*/ 0 w 22"/>
                    <a:gd name="T13" fmla="*/ 7 h 20"/>
                    <a:gd name="T14" fmla="*/ 0 w 22"/>
                    <a:gd name="T15" fmla="*/ 7 h 20"/>
                    <a:gd name="T16" fmla="*/ 2 w 22"/>
                    <a:gd name="T17" fmla="*/ 8 h 20"/>
                    <a:gd name="T18" fmla="*/ 3 w 22"/>
                    <a:gd name="T19" fmla="*/ 9 h 20"/>
                    <a:gd name="T20" fmla="*/ 5 w 22"/>
                    <a:gd name="T21" fmla="*/ 9 h 20"/>
                    <a:gd name="T22" fmla="*/ 6 w 22"/>
                    <a:gd name="T23" fmla="*/ 8 h 20"/>
                    <a:gd name="T24" fmla="*/ 7 w 22"/>
                    <a:gd name="T25" fmla="*/ 6 h 20"/>
                    <a:gd name="T26" fmla="*/ 8 w 22"/>
                    <a:gd name="T27" fmla="*/ 4 h 20"/>
                    <a:gd name="T28" fmla="*/ 10 w 22"/>
                    <a:gd name="T29" fmla="*/ 3 h 20"/>
                    <a:gd name="T30" fmla="*/ 11 w 22"/>
                    <a:gd name="T31" fmla="*/ 1 h 20"/>
                    <a:gd name="T32" fmla="*/ 14 w 22"/>
                    <a:gd name="T33" fmla="*/ 1 h 20"/>
                    <a:gd name="T34" fmla="*/ 13 w 22"/>
                    <a:gd name="T35" fmla="*/ 0 h 20"/>
                    <a:gd name="T36" fmla="*/ 13 w 22"/>
                    <a:gd name="T37" fmla="*/ 0 h 20"/>
                    <a:gd name="T38" fmla="*/ 11 w 22"/>
                    <a:gd name="T39" fmla="*/ 1 h 20"/>
                    <a:gd name="T40" fmla="*/ 9 w 22"/>
                    <a:gd name="T41" fmla="*/ 1 h 2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2"/>
                    <a:gd name="T64" fmla="*/ 0 h 20"/>
                    <a:gd name="T65" fmla="*/ 22 w 22"/>
                    <a:gd name="T66" fmla="*/ 20 h 2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2" h="20">
                      <a:moveTo>
                        <a:pt x="14" y="3"/>
                      </a:moveTo>
                      <a:lnTo>
                        <a:pt x="12" y="5"/>
                      </a:lnTo>
                      <a:lnTo>
                        <a:pt x="9" y="7"/>
                      </a:lnTo>
                      <a:lnTo>
                        <a:pt x="7" y="8"/>
                      </a:lnTo>
                      <a:lnTo>
                        <a:pt x="4" y="11"/>
                      </a:lnTo>
                      <a:lnTo>
                        <a:pt x="2" y="12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5" y="19"/>
                      </a:lnTo>
                      <a:lnTo>
                        <a:pt x="7" y="18"/>
                      </a:lnTo>
                      <a:lnTo>
                        <a:pt x="9" y="16"/>
                      </a:lnTo>
                      <a:lnTo>
                        <a:pt x="11" y="13"/>
                      </a:lnTo>
                      <a:lnTo>
                        <a:pt x="12" y="9"/>
                      </a:lnTo>
                      <a:lnTo>
                        <a:pt x="15" y="5"/>
                      </a:lnTo>
                      <a:lnTo>
                        <a:pt x="17" y="2"/>
                      </a:lnTo>
                      <a:lnTo>
                        <a:pt x="21" y="1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17" y="1"/>
                      </a:lnTo>
                      <a:lnTo>
                        <a:pt x="14" y="3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4" name="Freeform 274"/>
                <p:cNvSpPr>
                  <a:spLocks/>
                </p:cNvSpPr>
                <p:nvPr/>
              </p:nvSpPr>
              <p:spPr bwMode="auto">
                <a:xfrm>
                  <a:off x="2977" y="1653"/>
                  <a:ext cx="23" cy="18"/>
                </a:xfrm>
                <a:custGeom>
                  <a:avLst/>
                  <a:gdLst>
                    <a:gd name="T0" fmla="*/ 12 w 28"/>
                    <a:gd name="T1" fmla="*/ 2 h 26"/>
                    <a:gd name="T2" fmla="*/ 11 w 28"/>
                    <a:gd name="T3" fmla="*/ 3 h 26"/>
                    <a:gd name="T4" fmla="*/ 8 w 28"/>
                    <a:gd name="T5" fmla="*/ 4 h 26"/>
                    <a:gd name="T6" fmla="*/ 6 w 28"/>
                    <a:gd name="T7" fmla="*/ 6 h 26"/>
                    <a:gd name="T8" fmla="*/ 3 w 28"/>
                    <a:gd name="T9" fmla="*/ 7 h 26"/>
                    <a:gd name="T10" fmla="*/ 2 w 28"/>
                    <a:gd name="T11" fmla="*/ 8 h 26"/>
                    <a:gd name="T12" fmla="*/ 0 w 28"/>
                    <a:gd name="T13" fmla="*/ 8 h 26"/>
                    <a:gd name="T14" fmla="*/ 0 w 28"/>
                    <a:gd name="T15" fmla="*/ 10 h 26"/>
                    <a:gd name="T16" fmla="*/ 2 w 28"/>
                    <a:gd name="T17" fmla="*/ 10 h 26"/>
                    <a:gd name="T18" fmla="*/ 4 w 28"/>
                    <a:gd name="T19" fmla="*/ 12 h 26"/>
                    <a:gd name="T20" fmla="*/ 6 w 28"/>
                    <a:gd name="T21" fmla="*/ 12 h 26"/>
                    <a:gd name="T22" fmla="*/ 7 w 28"/>
                    <a:gd name="T23" fmla="*/ 10 h 26"/>
                    <a:gd name="T24" fmla="*/ 10 w 28"/>
                    <a:gd name="T25" fmla="*/ 8 h 26"/>
                    <a:gd name="T26" fmla="*/ 11 w 28"/>
                    <a:gd name="T27" fmla="*/ 6 h 26"/>
                    <a:gd name="T28" fmla="*/ 13 w 28"/>
                    <a:gd name="T29" fmla="*/ 3 h 26"/>
                    <a:gd name="T30" fmla="*/ 15 w 28"/>
                    <a:gd name="T31" fmla="*/ 1 h 26"/>
                    <a:gd name="T32" fmla="*/ 18 w 28"/>
                    <a:gd name="T33" fmla="*/ 1 h 26"/>
                    <a:gd name="T34" fmla="*/ 17 w 28"/>
                    <a:gd name="T35" fmla="*/ 0 h 26"/>
                    <a:gd name="T36" fmla="*/ 17 w 28"/>
                    <a:gd name="T37" fmla="*/ 0 h 26"/>
                    <a:gd name="T38" fmla="*/ 15 w 28"/>
                    <a:gd name="T39" fmla="*/ 1 h 26"/>
                    <a:gd name="T40" fmla="*/ 12 w 28"/>
                    <a:gd name="T41" fmla="*/ 2 h 2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8"/>
                    <a:gd name="T64" fmla="*/ 0 h 26"/>
                    <a:gd name="T65" fmla="*/ 28 w 28"/>
                    <a:gd name="T66" fmla="*/ 26 h 2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8" h="26">
                      <a:moveTo>
                        <a:pt x="18" y="4"/>
                      </a:moveTo>
                      <a:lnTo>
                        <a:pt x="16" y="7"/>
                      </a:lnTo>
                      <a:lnTo>
                        <a:pt x="12" y="9"/>
                      </a:lnTo>
                      <a:lnTo>
                        <a:pt x="9" y="11"/>
                      </a:lnTo>
                      <a:lnTo>
                        <a:pt x="5" y="14"/>
                      </a:lnTo>
                      <a:lnTo>
                        <a:pt x="2" y="16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2" y="22"/>
                      </a:lnTo>
                      <a:lnTo>
                        <a:pt x="6" y="25"/>
                      </a:lnTo>
                      <a:lnTo>
                        <a:pt x="9" y="24"/>
                      </a:lnTo>
                      <a:lnTo>
                        <a:pt x="11" y="21"/>
                      </a:lnTo>
                      <a:lnTo>
                        <a:pt x="14" y="17"/>
                      </a:lnTo>
                      <a:lnTo>
                        <a:pt x="16" y="12"/>
                      </a:lnTo>
                      <a:lnTo>
                        <a:pt x="19" y="7"/>
                      </a:lnTo>
                      <a:lnTo>
                        <a:pt x="22" y="3"/>
                      </a:lnTo>
                      <a:lnTo>
                        <a:pt x="27" y="1"/>
                      </a:lnTo>
                      <a:lnTo>
                        <a:pt x="26" y="0"/>
                      </a:lnTo>
                      <a:lnTo>
                        <a:pt x="25" y="0"/>
                      </a:lnTo>
                      <a:lnTo>
                        <a:pt x="22" y="1"/>
                      </a:lnTo>
                      <a:lnTo>
                        <a:pt x="18" y="4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5" name="Freeform 275"/>
                <p:cNvSpPr>
                  <a:spLocks/>
                </p:cNvSpPr>
                <p:nvPr/>
              </p:nvSpPr>
              <p:spPr bwMode="auto">
                <a:xfrm>
                  <a:off x="3064" y="1726"/>
                  <a:ext cx="5" cy="18"/>
                </a:xfrm>
                <a:custGeom>
                  <a:avLst/>
                  <a:gdLst>
                    <a:gd name="T0" fmla="*/ 3 w 6"/>
                    <a:gd name="T1" fmla="*/ 0 h 25"/>
                    <a:gd name="T2" fmla="*/ 3 w 6"/>
                    <a:gd name="T3" fmla="*/ 1 h 25"/>
                    <a:gd name="T4" fmla="*/ 3 w 6"/>
                    <a:gd name="T5" fmla="*/ 4 h 25"/>
                    <a:gd name="T6" fmla="*/ 3 w 6"/>
                    <a:gd name="T7" fmla="*/ 6 h 25"/>
                    <a:gd name="T8" fmla="*/ 3 w 6"/>
                    <a:gd name="T9" fmla="*/ 8 h 25"/>
                    <a:gd name="T10" fmla="*/ 3 w 6"/>
                    <a:gd name="T11" fmla="*/ 9 h 25"/>
                    <a:gd name="T12" fmla="*/ 3 w 6"/>
                    <a:gd name="T13" fmla="*/ 12 h 25"/>
                    <a:gd name="T14" fmla="*/ 3 w 6"/>
                    <a:gd name="T15" fmla="*/ 12 h 25"/>
                    <a:gd name="T16" fmla="*/ 2 w 6"/>
                    <a:gd name="T17" fmla="*/ 12 h 25"/>
                    <a:gd name="T18" fmla="*/ 1 w 6"/>
                    <a:gd name="T19" fmla="*/ 12 h 25"/>
                    <a:gd name="T20" fmla="*/ 0 w 6"/>
                    <a:gd name="T21" fmla="*/ 12 h 25"/>
                    <a:gd name="T22" fmla="*/ 0 w 6"/>
                    <a:gd name="T23" fmla="*/ 11 h 25"/>
                    <a:gd name="T24" fmla="*/ 0 w 6"/>
                    <a:gd name="T25" fmla="*/ 9 h 25"/>
                    <a:gd name="T26" fmla="*/ 1 w 6"/>
                    <a:gd name="T27" fmla="*/ 9 h 25"/>
                    <a:gd name="T28" fmla="*/ 1 w 6"/>
                    <a:gd name="T29" fmla="*/ 6 h 25"/>
                    <a:gd name="T30" fmla="*/ 2 w 6"/>
                    <a:gd name="T31" fmla="*/ 5 h 25"/>
                    <a:gd name="T32" fmla="*/ 2 w 6"/>
                    <a:gd name="T33" fmla="*/ 4 h 25"/>
                    <a:gd name="T34" fmla="*/ 3 w 6"/>
                    <a:gd name="T35" fmla="*/ 0 h 2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"/>
                    <a:gd name="T55" fmla="*/ 0 h 25"/>
                    <a:gd name="T56" fmla="*/ 6 w 6"/>
                    <a:gd name="T57" fmla="*/ 25 h 2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" h="25">
                      <a:moveTo>
                        <a:pt x="4" y="0"/>
                      </a:moveTo>
                      <a:lnTo>
                        <a:pt x="3" y="3"/>
                      </a:lnTo>
                      <a:lnTo>
                        <a:pt x="4" y="7"/>
                      </a:lnTo>
                      <a:lnTo>
                        <a:pt x="4" y="11"/>
                      </a:lnTo>
                      <a:lnTo>
                        <a:pt x="5" y="15"/>
                      </a:lnTo>
                      <a:lnTo>
                        <a:pt x="5" y="18"/>
                      </a:lnTo>
                      <a:lnTo>
                        <a:pt x="5" y="22"/>
                      </a:lnTo>
                      <a:lnTo>
                        <a:pt x="4" y="23"/>
                      </a:lnTo>
                      <a:lnTo>
                        <a:pt x="2" y="24"/>
                      </a:lnTo>
                      <a:lnTo>
                        <a:pt x="1" y="24"/>
                      </a:ln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1" y="16"/>
                      </a:lnTo>
                      <a:lnTo>
                        <a:pt x="1" y="13"/>
                      </a:lnTo>
                      <a:lnTo>
                        <a:pt x="2" y="10"/>
                      </a:lnTo>
                      <a:lnTo>
                        <a:pt x="2" y="7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6" name="Freeform 276"/>
                <p:cNvSpPr>
                  <a:spLocks/>
                </p:cNvSpPr>
                <p:nvPr/>
              </p:nvSpPr>
              <p:spPr bwMode="auto">
                <a:xfrm>
                  <a:off x="3064" y="1726"/>
                  <a:ext cx="10" cy="21"/>
                </a:xfrm>
                <a:custGeom>
                  <a:avLst/>
                  <a:gdLst>
                    <a:gd name="T0" fmla="*/ 6 w 12"/>
                    <a:gd name="T1" fmla="*/ 0 h 31"/>
                    <a:gd name="T2" fmla="*/ 5 w 12"/>
                    <a:gd name="T3" fmla="*/ 2 h 31"/>
                    <a:gd name="T4" fmla="*/ 6 w 12"/>
                    <a:gd name="T5" fmla="*/ 4 h 31"/>
                    <a:gd name="T6" fmla="*/ 7 w 12"/>
                    <a:gd name="T7" fmla="*/ 6 h 31"/>
                    <a:gd name="T8" fmla="*/ 7 w 12"/>
                    <a:gd name="T9" fmla="*/ 9 h 31"/>
                    <a:gd name="T10" fmla="*/ 8 w 12"/>
                    <a:gd name="T11" fmla="*/ 11 h 31"/>
                    <a:gd name="T12" fmla="*/ 8 w 12"/>
                    <a:gd name="T13" fmla="*/ 12 h 31"/>
                    <a:gd name="T14" fmla="*/ 7 w 12"/>
                    <a:gd name="T15" fmla="*/ 14 h 31"/>
                    <a:gd name="T16" fmla="*/ 3 w 12"/>
                    <a:gd name="T17" fmla="*/ 14 h 31"/>
                    <a:gd name="T18" fmla="*/ 2 w 12"/>
                    <a:gd name="T19" fmla="*/ 14 h 31"/>
                    <a:gd name="T20" fmla="*/ 0 w 12"/>
                    <a:gd name="T21" fmla="*/ 14 h 31"/>
                    <a:gd name="T22" fmla="*/ 0 w 12"/>
                    <a:gd name="T23" fmla="*/ 12 h 31"/>
                    <a:gd name="T24" fmla="*/ 1 w 12"/>
                    <a:gd name="T25" fmla="*/ 11 h 31"/>
                    <a:gd name="T26" fmla="*/ 2 w 12"/>
                    <a:gd name="T27" fmla="*/ 9 h 31"/>
                    <a:gd name="T28" fmla="*/ 3 w 12"/>
                    <a:gd name="T29" fmla="*/ 7 h 31"/>
                    <a:gd name="T30" fmla="*/ 3 w 12"/>
                    <a:gd name="T31" fmla="*/ 6 h 31"/>
                    <a:gd name="T32" fmla="*/ 3 w 12"/>
                    <a:gd name="T33" fmla="*/ 4 h 31"/>
                    <a:gd name="T34" fmla="*/ 6 w 12"/>
                    <a:gd name="T35" fmla="*/ 0 h 3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"/>
                    <a:gd name="T55" fmla="*/ 0 h 31"/>
                    <a:gd name="T56" fmla="*/ 12 w 12"/>
                    <a:gd name="T57" fmla="*/ 31 h 3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" h="31">
                      <a:moveTo>
                        <a:pt x="8" y="0"/>
                      </a:moveTo>
                      <a:lnTo>
                        <a:pt x="7" y="4"/>
                      </a:lnTo>
                      <a:lnTo>
                        <a:pt x="8" y="9"/>
                      </a:lnTo>
                      <a:lnTo>
                        <a:pt x="9" y="14"/>
                      </a:lnTo>
                      <a:lnTo>
                        <a:pt x="10" y="19"/>
                      </a:lnTo>
                      <a:lnTo>
                        <a:pt x="11" y="23"/>
                      </a:lnTo>
                      <a:lnTo>
                        <a:pt x="11" y="27"/>
                      </a:lnTo>
                      <a:lnTo>
                        <a:pt x="9" y="29"/>
                      </a:lnTo>
                      <a:lnTo>
                        <a:pt x="5" y="30"/>
                      </a:lnTo>
                      <a:lnTo>
                        <a:pt x="2" y="30"/>
                      </a:lnTo>
                      <a:lnTo>
                        <a:pt x="0" y="29"/>
                      </a:lnTo>
                      <a:lnTo>
                        <a:pt x="0" y="26"/>
                      </a:lnTo>
                      <a:lnTo>
                        <a:pt x="1" y="23"/>
                      </a:lnTo>
                      <a:lnTo>
                        <a:pt x="2" y="20"/>
                      </a:lnTo>
                      <a:lnTo>
                        <a:pt x="3" y="16"/>
                      </a:lnTo>
                      <a:lnTo>
                        <a:pt x="5" y="13"/>
                      </a:lnTo>
                      <a:lnTo>
                        <a:pt x="5" y="9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7" name="Freeform 277"/>
                <p:cNvSpPr>
                  <a:spLocks/>
                </p:cNvSpPr>
                <p:nvPr/>
              </p:nvSpPr>
              <p:spPr bwMode="auto">
                <a:xfrm>
                  <a:off x="3042" y="1734"/>
                  <a:ext cx="8" cy="11"/>
                </a:xfrm>
                <a:custGeom>
                  <a:avLst/>
                  <a:gdLst>
                    <a:gd name="T0" fmla="*/ 5 w 10"/>
                    <a:gd name="T1" fmla="*/ 1 h 16"/>
                    <a:gd name="T2" fmla="*/ 5 w 10"/>
                    <a:gd name="T3" fmla="*/ 2 h 16"/>
                    <a:gd name="T4" fmla="*/ 4 w 10"/>
                    <a:gd name="T5" fmla="*/ 2 h 16"/>
                    <a:gd name="T6" fmla="*/ 3 w 10"/>
                    <a:gd name="T7" fmla="*/ 3 h 16"/>
                    <a:gd name="T8" fmla="*/ 2 w 10"/>
                    <a:gd name="T9" fmla="*/ 3 h 16"/>
                    <a:gd name="T10" fmla="*/ 2 w 10"/>
                    <a:gd name="T11" fmla="*/ 4 h 16"/>
                    <a:gd name="T12" fmla="*/ 1 w 10"/>
                    <a:gd name="T13" fmla="*/ 5 h 16"/>
                    <a:gd name="T14" fmla="*/ 0 w 10"/>
                    <a:gd name="T15" fmla="*/ 6 h 16"/>
                    <a:gd name="T16" fmla="*/ 0 w 10"/>
                    <a:gd name="T17" fmla="*/ 6 h 16"/>
                    <a:gd name="T18" fmla="*/ 2 w 10"/>
                    <a:gd name="T19" fmla="*/ 7 h 16"/>
                    <a:gd name="T20" fmla="*/ 2 w 10"/>
                    <a:gd name="T21" fmla="*/ 7 h 16"/>
                    <a:gd name="T22" fmla="*/ 4 w 10"/>
                    <a:gd name="T23" fmla="*/ 6 h 16"/>
                    <a:gd name="T24" fmla="*/ 5 w 10"/>
                    <a:gd name="T25" fmla="*/ 5 h 16"/>
                    <a:gd name="T26" fmla="*/ 5 w 10"/>
                    <a:gd name="T27" fmla="*/ 4 h 16"/>
                    <a:gd name="T28" fmla="*/ 6 w 10"/>
                    <a:gd name="T29" fmla="*/ 4 h 16"/>
                    <a:gd name="T30" fmla="*/ 6 w 10"/>
                    <a:gd name="T31" fmla="*/ 3 h 16"/>
                    <a:gd name="T32" fmla="*/ 6 w 10"/>
                    <a:gd name="T33" fmla="*/ 2 h 16"/>
                    <a:gd name="T34" fmla="*/ 6 w 10"/>
                    <a:gd name="T35" fmla="*/ 2 h 16"/>
                    <a:gd name="T36" fmla="*/ 6 w 10"/>
                    <a:gd name="T37" fmla="*/ 1 h 16"/>
                    <a:gd name="T38" fmla="*/ 5 w 10"/>
                    <a:gd name="T39" fmla="*/ 1 h 16"/>
                    <a:gd name="T40" fmla="*/ 5 w 10"/>
                    <a:gd name="T41" fmla="*/ 0 h 16"/>
                    <a:gd name="T42" fmla="*/ 5 w 10"/>
                    <a:gd name="T43" fmla="*/ 1 h 16"/>
                    <a:gd name="T44" fmla="*/ 5 w 10"/>
                    <a:gd name="T45" fmla="*/ 1 h 1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0"/>
                    <a:gd name="T70" fmla="*/ 0 h 16"/>
                    <a:gd name="T71" fmla="*/ 10 w 10"/>
                    <a:gd name="T72" fmla="*/ 16 h 1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0" h="16">
                      <a:moveTo>
                        <a:pt x="8" y="2"/>
                      </a:moveTo>
                      <a:lnTo>
                        <a:pt x="7" y="4"/>
                      </a:lnTo>
                      <a:lnTo>
                        <a:pt x="6" y="5"/>
                      </a:lnTo>
                      <a:lnTo>
                        <a:pt x="5" y="6"/>
                      </a:lnTo>
                      <a:lnTo>
                        <a:pt x="3" y="7"/>
                      </a:lnTo>
                      <a:lnTo>
                        <a:pt x="2" y="9"/>
                      </a:lnTo>
                      <a:lnTo>
                        <a:pt x="1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2" y="15"/>
                      </a:lnTo>
                      <a:lnTo>
                        <a:pt x="4" y="15"/>
                      </a:lnTo>
                      <a:lnTo>
                        <a:pt x="6" y="13"/>
                      </a:lnTo>
                      <a:lnTo>
                        <a:pt x="8" y="10"/>
                      </a:lnTo>
                      <a:lnTo>
                        <a:pt x="8" y="9"/>
                      </a:lnTo>
                      <a:lnTo>
                        <a:pt x="9" y="8"/>
                      </a:lnTo>
                      <a:lnTo>
                        <a:pt x="9" y="7"/>
                      </a:lnTo>
                      <a:lnTo>
                        <a:pt x="9" y="5"/>
                      </a:lnTo>
                      <a:lnTo>
                        <a:pt x="9" y="4"/>
                      </a:lnTo>
                      <a:lnTo>
                        <a:pt x="9" y="3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8" y="1"/>
                      </a:lnTo>
                      <a:lnTo>
                        <a:pt x="8" y="2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8" name="Freeform 278"/>
                <p:cNvSpPr>
                  <a:spLocks/>
                </p:cNvSpPr>
                <p:nvPr/>
              </p:nvSpPr>
              <p:spPr bwMode="auto">
                <a:xfrm>
                  <a:off x="3042" y="1734"/>
                  <a:ext cx="12" cy="16"/>
                </a:xfrm>
                <a:custGeom>
                  <a:avLst/>
                  <a:gdLst>
                    <a:gd name="T0" fmla="*/ 8 w 15"/>
                    <a:gd name="T1" fmla="*/ 1 h 22"/>
                    <a:gd name="T2" fmla="*/ 7 w 15"/>
                    <a:gd name="T3" fmla="*/ 3 h 22"/>
                    <a:gd name="T4" fmla="*/ 6 w 15"/>
                    <a:gd name="T5" fmla="*/ 4 h 22"/>
                    <a:gd name="T6" fmla="*/ 5 w 15"/>
                    <a:gd name="T7" fmla="*/ 5 h 22"/>
                    <a:gd name="T8" fmla="*/ 3 w 15"/>
                    <a:gd name="T9" fmla="*/ 5 h 22"/>
                    <a:gd name="T10" fmla="*/ 2 w 15"/>
                    <a:gd name="T11" fmla="*/ 7 h 22"/>
                    <a:gd name="T12" fmla="*/ 1 w 15"/>
                    <a:gd name="T13" fmla="*/ 7 h 22"/>
                    <a:gd name="T14" fmla="*/ 0 w 15"/>
                    <a:gd name="T15" fmla="*/ 9 h 22"/>
                    <a:gd name="T16" fmla="*/ 0 w 15"/>
                    <a:gd name="T17" fmla="*/ 9 h 22"/>
                    <a:gd name="T18" fmla="*/ 2 w 15"/>
                    <a:gd name="T19" fmla="*/ 11 h 22"/>
                    <a:gd name="T20" fmla="*/ 4 w 15"/>
                    <a:gd name="T21" fmla="*/ 11 h 22"/>
                    <a:gd name="T22" fmla="*/ 6 w 15"/>
                    <a:gd name="T23" fmla="*/ 9 h 22"/>
                    <a:gd name="T24" fmla="*/ 8 w 15"/>
                    <a:gd name="T25" fmla="*/ 7 h 22"/>
                    <a:gd name="T26" fmla="*/ 8 w 15"/>
                    <a:gd name="T27" fmla="*/ 7 h 22"/>
                    <a:gd name="T28" fmla="*/ 9 w 15"/>
                    <a:gd name="T29" fmla="*/ 6 h 22"/>
                    <a:gd name="T30" fmla="*/ 9 w 15"/>
                    <a:gd name="T31" fmla="*/ 5 h 22"/>
                    <a:gd name="T32" fmla="*/ 9 w 15"/>
                    <a:gd name="T33" fmla="*/ 4 h 22"/>
                    <a:gd name="T34" fmla="*/ 9 w 15"/>
                    <a:gd name="T35" fmla="*/ 3 h 22"/>
                    <a:gd name="T36" fmla="*/ 9 w 15"/>
                    <a:gd name="T37" fmla="*/ 2 h 22"/>
                    <a:gd name="T38" fmla="*/ 8 w 15"/>
                    <a:gd name="T39" fmla="*/ 1 h 22"/>
                    <a:gd name="T40" fmla="*/ 8 w 15"/>
                    <a:gd name="T41" fmla="*/ 0 h 22"/>
                    <a:gd name="T42" fmla="*/ 8 w 15"/>
                    <a:gd name="T43" fmla="*/ 1 h 22"/>
                    <a:gd name="T44" fmla="*/ 8 w 15"/>
                    <a:gd name="T45" fmla="*/ 1 h 22"/>
                    <a:gd name="T46" fmla="*/ 8 w 15"/>
                    <a:gd name="T47" fmla="*/ 1 h 2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5"/>
                    <a:gd name="T73" fmla="*/ 0 h 22"/>
                    <a:gd name="T74" fmla="*/ 15 w 15"/>
                    <a:gd name="T75" fmla="*/ 22 h 2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5" h="22">
                      <a:moveTo>
                        <a:pt x="13" y="3"/>
                      </a:moveTo>
                      <a:lnTo>
                        <a:pt x="11" y="5"/>
                      </a:lnTo>
                      <a:lnTo>
                        <a:pt x="9" y="7"/>
                      </a:lnTo>
                      <a:lnTo>
                        <a:pt x="7" y="9"/>
                      </a:lnTo>
                      <a:lnTo>
                        <a:pt x="5" y="10"/>
                      </a:lnTo>
                      <a:lnTo>
                        <a:pt x="3" y="12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3" y="21"/>
                      </a:lnTo>
                      <a:lnTo>
                        <a:pt x="6" y="21"/>
                      </a:lnTo>
                      <a:lnTo>
                        <a:pt x="10" y="18"/>
                      </a:lnTo>
                      <a:lnTo>
                        <a:pt x="13" y="14"/>
                      </a:lnTo>
                      <a:lnTo>
                        <a:pt x="13" y="13"/>
                      </a:lnTo>
                      <a:lnTo>
                        <a:pt x="14" y="11"/>
                      </a:lnTo>
                      <a:lnTo>
                        <a:pt x="14" y="10"/>
                      </a:lnTo>
                      <a:lnTo>
                        <a:pt x="14" y="7"/>
                      </a:ln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3" y="3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9" name="Freeform 279"/>
                <p:cNvSpPr>
                  <a:spLocks/>
                </p:cNvSpPr>
                <p:nvPr/>
              </p:nvSpPr>
              <p:spPr bwMode="auto">
                <a:xfrm>
                  <a:off x="3116" y="1612"/>
                  <a:ext cx="86" cy="55"/>
                </a:xfrm>
                <a:custGeom>
                  <a:avLst/>
                  <a:gdLst>
                    <a:gd name="T0" fmla="*/ 65 w 105"/>
                    <a:gd name="T1" fmla="*/ 13 h 78"/>
                    <a:gd name="T2" fmla="*/ 66 w 105"/>
                    <a:gd name="T3" fmla="*/ 9 h 78"/>
                    <a:gd name="T4" fmla="*/ 67 w 105"/>
                    <a:gd name="T5" fmla="*/ 8 h 78"/>
                    <a:gd name="T6" fmla="*/ 69 w 105"/>
                    <a:gd name="T7" fmla="*/ 4 h 78"/>
                    <a:gd name="T8" fmla="*/ 66 w 105"/>
                    <a:gd name="T9" fmla="*/ 3 h 78"/>
                    <a:gd name="T10" fmla="*/ 61 w 105"/>
                    <a:gd name="T11" fmla="*/ 1 h 78"/>
                    <a:gd name="T12" fmla="*/ 54 w 105"/>
                    <a:gd name="T13" fmla="*/ 0 h 78"/>
                    <a:gd name="T14" fmla="*/ 48 w 105"/>
                    <a:gd name="T15" fmla="*/ 0 h 78"/>
                    <a:gd name="T16" fmla="*/ 43 w 105"/>
                    <a:gd name="T17" fmla="*/ 1 h 78"/>
                    <a:gd name="T18" fmla="*/ 39 w 105"/>
                    <a:gd name="T19" fmla="*/ 2 h 78"/>
                    <a:gd name="T20" fmla="*/ 35 w 105"/>
                    <a:gd name="T21" fmla="*/ 4 h 78"/>
                    <a:gd name="T22" fmla="*/ 31 w 105"/>
                    <a:gd name="T23" fmla="*/ 4 h 78"/>
                    <a:gd name="T24" fmla="*/ 26 w 105"/>
                    <a:gd name="T25" fmla="*/ 4 h 78"/>
                    <a:gd name="T26" fmla="*/ 20 w 105"/>
                    <a:gd name="T27" fmla="*/ 4 h 78"/>
                    <a:gd name="T28" fmla="*/ 16 w 105"/>
                    <a:gd name="T29" fmla="*/ 5 h 78"/>
                    <a:gd name="T30" fmla="*/ 11 w 105"/>
                    <a:gd name="T31" fmla="*/ 7 h 78"/>
                    <a:gd name="T32" fmla="*/ 7 w 105"/>
                    <a:gd name="T33" fmla="*/ 8 h 78"/>
                    <a:gd name="T34" fmla="*/ 2 w 105"/>
                    <a:gd name="T35" fmla="*/ 11 h 78"/>
                    <a:gd name="T36" fmla="*/ 2 w 105"/>
                    <a:gd name="T37" fmla="*/ 14 h 78"/>
                    <a:gd name="T38" fmla="*/ 1 w 105"/>
                    <a:gd name="T39" fmla="*/ 18 h 78"/>
                    <a:gd name="T40" fmla="*/ 0 w 105"/>
                    <a:gd name="T41" fmla="*/ 23 h 78"/>
                    <a:gd name="T42" fmla="*/ 1 w 105"/>
                    <a:gd name="T43" fmla="*/ 25 h 78"/>
                    <a:gd name="T44" fmla="*/ 5 w 105"/>
                    <a:gd name="T45" fmla="*/ 28 h 78"/>
                    <a:gd name="T46" fmla="*/ 10 w 105"/>
                    <a:gd name="T47" fmla="*/ 32 h 78"/>
                    <a:gd name="T48" fmla="*/ 16 w 105"/>
                    <a:gd name="T49" fmla="*/ 35 h 78"/>
                    <a:gd name="T50" fmla="*/ 24 w 105"/>
                    <a:gd name="T51" fmla="*/ 37 h 78"/>
                    <a:gd name="T52" fmla="*/ 27 w 105"/>
                    <a:gd name="T53" fmla="*/ 37 h 78"/>
                    <a:gd name="T54" fmla="*/ 27 w 105"/>
                    <a:gd name="T55" fmla="*/ 36 h 78"/>
                    <a:gd name="T56" fmla="*/ 24 w 105"/>
                    <a:gd name="T57" fmla="*/ 34 h 78"/>
                    <a:gd name="T58" fmla="*/ 20 w 105"/>
                    <a:gd name="T59" fmla="*/ 35 h 78"/>
                    <a:gd name="T60" fmla="*/ 24 w 105"/>
                    <a:gd name="T61" fmla="*/ 33 h 78"/>
                    <a:gd name="T62" fmla="*/ 27 w 105"/>
                    <a:gd name="T63" fmla="*/ 33 h 78"/>
                    <a:gd name="T64" fmla="*/ 28 w 105"/>
                    <a:gd name="T65" fmla="*/ 28 h 78"/>
                    <a:gd name="T66" fmla="*/ 30 w 105"/>
                    <a:gd name="T67" fmla="*/ 25 h 78"/>
                    <a:gd name="T68" fmla="*/ 33 w 105"/>
                    <a:gd name="T69" fmla="*/ 21 h 78"/>
                    <a:gd name="T70" fmla="*/ 39 w 105"/>
                    <a:gd name="T71" fmla="*/ 20 h 78"/>
                    <a:gd name="T72" fmla="*/ 39 w 105"/>
                    <a:gd name="T73" fmla="*/ 16 h 78"/>
                    <a:gd name="T74" fmla="*/ 43 w 105"/>
                    <a:gd name="T75" fmla="*/ 14 h 78"/>
                    <a:gd name="T76" fmla="*/ 45 w 105"/>
                    <a:gd name="T77" fmla="*/ 14 h 78"/>
                    <a:gd name="T78" fmla="*/ 47 w 105"/>
                    <a:gd name="T79" fmla="*/ 14 h 78"/>
                    <a:gd name="T80" fmla="*/ 50 w 105"/>
                    <a:gd name="T81" fmla="*/ 14 h 78"/>
                    <a:gd name="T82" fmla="*/ 52 w 105"/>
                    <a:gd name="T83" fmla="*/ 14 h 78"/>
                    <a:gd name="T84" fmla="*/ 52 w 105"/>
                    <a:gd name="T85" fmla="*/ 16 h 78"/>
                    <a:gd name="T86" fmla="*/ 53 w 105"/>
                    <a:gd name="T87" fmla="*/ 18 h 78"/>
                    <a:gd name="T88" fmla="*/ 55 w 105"/>
                    <a:gd name="T89" fmla="*/ 20 h 78"/>
                    <a:gd name="T90" fmla="*/ 57 w 105"/>
                    <a:gd name="T91" fmla="*/ 20 h 78"/>
                    <a:gd name="T92" fmla="*/ 58 w 105"/>
                    <a:gd name="T93" fmla="*/ 19 h 78"/>
                    <a:gd name="T94" fmla="*/ 61 w 105"/>
                    <a:gd name="T95" fmla="*/ 16 h 78"/>
                    <a:gd name="T96" fmla="*/ 63 w 105"/>
                    <a:gd name="T97" fmla="*/ 14 h 7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05"/>
                    <a:gd name="T148" fmla="*/ 0 h 78"/>
                    <a:gd name="T149" fmla="*/ 105 w 105"/>
                    <a:gd name="T150" fmla="*/ 78 h 7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05" h="78">
                      <a:moveTo>
                        <a:pt x="95" y="28"/>
                      </a:moveTo>
                      <a:lnTo>
                        <a:pt x="96" y="25"/>
                      </a:lnTo>
                      <a:lnTo>
                        <a:pt x="97" y="23"/>
                      </a:lnTo>
                      <a:lnTo>
                        <a:pt x="98" y="19"/>
                      </a:lnTo>
                      <a:lnTo>
                        <a:pt x="100" y="17"/>
                      </a:lnTo>
                      <a:lnTo>
                        <a:pt x="100" y="15"/>
                      </a:lnTo>
                      <a:lnTo>
                        <a:pt x="101" y="12"/>
                      </a:lnTo>
                      <a:lnTo>
                        <a:pt x="103" y="9"/>
                      </a:lnTo>
                      <a:lnTo>
                        <a:pt x="104" y="6"/>
                      </a:lnTo>
                      <a:lnTo>
                        <a:pt x="99" y="6"/>
                      </a:lnTo>
                      <a:lnTo>
                        <a:pt x="93" y="5"/>
                      </a:lnTo>
                      <a:lnTo>
                        <a:pt x="90" y="3"/>
                      </a:lnTo>
                      <a:lnTo>
                        <a:pt x="85" y="2"/>
                      </a:lnTo>
                      <a:lnTo>
                        <a:pt x="80" y="0"/>
                      </a:lnTo>
                      <a:lnTo>
                        <a:pt x="75" y="0"/>
                      </a:lnTo>
                      <a:lnTo>
                        <a:pt x="71" y="0"/>
                      </a:lnTo>
                      <a:lnTo>
                        <a:pt x="67" y="3"/>
                      </a:lnTo>
                      <a:lnTo>
                        <a:pt x="65" y="3"/>
                      </a:lnTo>
                      <a:lnTo>
                        <a:pt x="62" y="3"/>
                      </a:lnTo>
                      <a:lnTo>
                        <a:pt x="59" y="4"/>
                      </a:lnTo>
                      <a:lnTo>
                        <a:pt x="57" y="6"/>
                      </a:lnTo>
                      <a:lnTo>
                        <a:pt x="53" y="7"/>
                      </a:lnTo>
                      <a:lnTo>
                        <a:pt x="50" y="8"/>
                      </a:lnTo>
                      <a:lnTo>
                        <a:pt x="46" y="8"/>
                      </a:lnTo>
                      <a:lnTo>
                        <a:pt x="42" y="8"/>
                      </a:lnTo>
                      <a:lnTo>
                        <a:pt x="39" y="7"/>
                      </a:lnTo>
                      <a:lnTo>
                        <a:pt x="35" y="7"/>
                      </a:lnTo>
                      <a:lnTo>
                        <a:pt x="31" y="7"/>
                      </a:lnTo>
                      <a:lnTo>
                        <a:pt x="28" y="8"/>
                      </a:lnTo>
                      <a:lnTo>
                        <a:pt x="24" y="10"/>
                      </a:lnTo>
                      <a:lnTo>
                        <a:pt x="21" y="12"/>
                      </a:lnTo>
                      <a:lnTo>
                        <a:pt x="17" y="14"/>
                      </a:lnTo>
                      <a:lnTo>
                        <a:pt x="13" y="16"/>
                      </a:lnTo>
                      <a:lnTo>
                        <a:pt x="10" y="17"/>
                      </a:lnTo>
                      <a:lnTo>
                        <a:pt x="7" y="20"/>
                      </a:lnTo>
                      <a:lnTo>
                        <a:pt x="4" y="23"/>
                      </a:lnTo>
                      <a:lnTo>
                        <a:pt x="3" y="26"/>
                      </a:lnTo>
                      <a:lnTo>
                        <a:pt x="2" y="29"/>
                      </a:lnTo>
                      <a:lnTo>
                        <a:pt x="1" y="33"/>
                      </a:lnTo>
                      <a:lnTo>
                        <a:pt x="1" y="37"/>
                      </a:lnTo>
                      <a:lnTo>
                        <a:pt x="0" y="41"/>
                      </a:lnTo>
                      <a:lnTo>
                        <a:pt x="0" y="45"/>
                      </a:lnTo>
                      <a:lnTo>
                        <a:pt x="0" y="49"/>
                      </a:lnTo>
                      <a:lnTo>
                        <a:pt x="1" y="51"/>
                      </a:lnTo>
                      <a:lnTo>
                        <a:pt x="3" y="53"/>
                      </a:lnTo>
                      <a:lnTo>
                        <a:pt x="7" y="57"/>
                      </a:lnTo>
                      <a:lnTo>
                        <a:pt x="11" y="61"/>
                      </a:lnTo>
                      <a:lnTo>
                        <a:pt x="15" y="64"/>
                      </a:lnTo>
                      <a:lnTo>
                        <a:pt x="20" y="67"/>
                      </a:lnTo>
                      <a:lnTo>
                        <a:pt x="24" y="71"/>
                      </a:lnTo>
                      <a:lnTo>
                        <a:pt x="30" y="73"/>
                      </a:lnTo>
                      <a:lnTo>
                        <a:pt x="35" y="75"/>
                      </a:lnTo>
                      <a:lnTo>
                        <a:pt x="40" y="77"/>
                      </a:lnTo>
                      <a:lnTo>
                        <a:pt x="40" y="75"/>
                      </a:lnTo>
                      <a:lnTo>
                        <a:pt x="40" y="74"/>
                      </a:lnTo>
                      <a:lnTo>
                        <a:pt x="40" y="72"/>
                      </a:lnTo>
                      <a:lnTo>
                        <a:pt x="39" y="69"/>
                      </a:lnTo>
                      <a:lnTo>
                        <a:pt x="36" y="68"/>
                      </a:lnTo>
                      <a:lnTo>
                        <a:pt x="33" y="69"/>
                      </a:lnTo>
                      <a:lnTo>
                        <a:pt x="29" y="69"/>
                      </a:lnTo>
                      <a:lnTo>
                        <a:pt x="32" y="69"/>
                      </a:lnTo>
                      <a:lnTo>
                        <a:pt x="36" y="67"/>
                      </a:lnTo>
                      <a:lnTo>
                        <a:pt x="38" y="66"/>
                      </a:lnTo>
                      <a:lnTo>
                        <a:pt x="40" y="66"/>
                      </a:lnTo>
                      <a:lnTo>
                        <a:pt x="42" y="61"/>
                      </a:lnTo>
                      <a:lnTo>
                        <a:pt x="42" y="57"/>
                      </a:lnTo>
                      <a:lnTo>
                        <a:pt x="43" y="53"/>
                      </a:lnTo>
                      <a:lnTo>
                        <a:pt x="45" y="50"/>
                      </a:lnTo>
                      <a:lnTo>
                        <a:pt x="46" y="46"/>
                      </a:lnTo>
                      <a:lnTo>
                        <a:pt x="49" y="42"/>
                      </a:lnTo>
                      <a:lnTo>
                        <a:pt x="53" y="40"/>
                      </a:lnTo>
                      <a:lnTo>
                        <a:pt x="58" y="39"/>
                      </a:lnTo>
                      <a:lnTo>
                        <a:pt x="58" y="35"/>
                      </a:lnTo>
                      <a:lnTo>
                        <a:pt x="59" y="32"/>
                      </a:lnTo>
                      <a:lnTo>
                        <a:pt x="61" y="30"/>
                      </a:lnTo>
                      <a:lnTo>
                        <a:pt x="64" y="28"/>
                      </a:lnTo>
                      <a:lnTo>
                        <a:pt x="65" y="28"/>
                      </a:lnTo>
                      <a:lnTo>
                        <a:pt x="67" y="28"/>
                      </a:lnTo>
                      <a:lnTo>
                        <a:pt x="68" y="28"/>
                      </a:lnTo>
                      <a:lnTo>
                        <a:pt x="70" y="28"/>
                      </a:lnTo>
                      <a:lnTo>
                        <a:pt x="72" y="28"/>
                      </a:lnTo>
                      <a:lnTo>
                        <a:pt x="74" y="28"/>
                      </a:lnTo>
                      <a:lnTo>
                        <a:pt x="76" y="28"/>
                      </a:lnTo>
                      <a:lnTo>
                        <a:pt x="78" y="28"/>
                      </a:lnTo>
                      <a:lnTo>
                        <a:pt x="78" y="30"/>
                      </a:lnTo>
                      <a:lnTo>
                        <a:pt x="78" y="33"/>
                      </a:lnTo>
                      <a:lnTo>
                        <a:pt x="79" y="35"/>
                      </a:lnTo>
                      <a:lnTo>
                        <a:pt x="79" y="37"/>
                      </a:lnTo>
                      <a:lnTo>
                        <a:pt x="81" y="38"/>
                      </a:lnTo>
                      <a:lnTo>
                        <a:pt x="82" y="39"/>
                      </a:lnTo>
                      <a:lnTo>
                        <a:pt x="83" y="40"/>
                      </a:lnTo>
                      <a:lnTo>
                        <a:pt x="84" y="41"/>
                      </a:lnTo>
                      <a:lnTo>
                        <a:pt x="86" y="39"/>
                      </a:lnTo>
                      <a:lnTo>
                        <a:pt x="87" y="38"/>
                      </a:lnTo>
                      <a:lnTo>
                        <a:pt x="89" y="36"/>
                      </a:lnTo>
                      <a:lnTo>
                        <a:pt x="91" y="33"/>
                      </a:lnTo>
                      <a:lnTo>
                        <a:pt x="93" y="30"/>
                      </a:lnTo>
                      <a:lnTo>
                        <a:pt x="94" y="29"/>
                      </a:lnTo>
                      <a:lnTo>
                        <a:pt x="95" y="28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0" name="Freeform 280"/>
                <p:cNvSpPr>
                  <a:spLocks/>
                </p:cNvSpPr>
                <p:nvPr/>
              </p:nvSpPr>
              <p:spPr bwMode="auto">
                <a:xfrm>
                  <a:off x="3116" y="1612"/>
                  <a:ext cx="91" cy="59"/>
                </a:xfrm>
                <a:custGeom>
                  <a:avLst/>
                  <a:gdLst>
                    <a:gd name="T0" fmla="*/ 69 w 111"/>
                    <a:gd name="T1" fmla="*/ 13 h 84"/>
                    <a:gd name="T2" fmla="*/ 70 w 111"/>
                    <a:gd name="T3" fmla="*/ 11 h 84"/>
                    <a:gd name="T4" fmla="*/ 71 w 111"/>
                    <a:gd name="T5" fmla="*/ 8 h 84"/>
                    <a:gd name="T6" fmla="*/ 73 w 111"/>
                    <a:gd name="T7" fmla="*/ 5 h 84"/>
                    <a:gd name="T8" fmla="*/ 71 w 111"/>
                    <a:gd name="T9" fmla="*/ 4 h 84"/>
                    <a:gd name="T10" fmla="*/ 64 w 111"/>
                    <a:gd name="T11" fmla="*/ 1 h 84"/>
                    <a:gd name="T12" fmla="*/ 57 w 111"/>
                    <a:gd name="T13" fmla="*/ 0 h 84"/>
                    <a:gd name="T14" fmla="*/ 50 w 111"/>
                    <a:gd name="T15" fmla="*/ 0 h 84"/>
                    <a:gd name="T16" fmla="*/ 46 w 111"/>
                    <a:gd name="T17" fmla="*/ 1 h 84"/>
                    <a:gd name="T18" fmla="*/ 42 w 111"/>
                    <a:gd name="T19" fmla="*/ 2 h 84"/>
                    <a:gd name="T20" fmla="*/ 38 w 111"/>
                    <a:gd name="T21" fmla="*/ 4 h 84"/>
                    <a:gd name="T22" fmla="*/ 33 w 111"/>
                    <a:gd name="T23" fmla="*/ 4 h 84"/>
                    <a:gd name="T24" fmla="*/ 28 w 111"/>
                    <a:gd name="T25" fmla="*/ 4 h 84"/>
                    <a:gd name="T26" fmla="*/ 22 w 111"/>
                    <a:gd name="T27" fmla="*/ 4 h 84"/>
                    <a:gd name="T28" fmla="*/ 16 w 111"/>
                    <a:gd name="T29" fmla="*/ 6 h 84"/>
                    <a:gd name="T30" fmla="*/ 12 w 111"/>
                    <a:gd name="T31" fmla="*/ 8 h 84"/>
                    <a:gd name="T32" fmla="*/ 7 w 111"/>
                    <a:gd name="T33" fmla="*/ 9 h 84"/>
                    <a:gd name="T34" fmla="*/ 2 w 111"/>
                    <a:gd name="T35" fmla="*/ 13 h 84"/>
                    <a:gd name="T36" fmla="*/ 2 w 111"/>
                    <a:gd name="T37" fmla="*/ 15 h 84"/>
                    <a:gd name="T38" fmla="*/ 1 w 111"/>
                    <a:gd name="T39" fmla="*/ 20 h 84"/>
                    <a:gd name="T40" fmla="*/ 0 w 111"/>
                    <a:gd name="T41" fmla="*/ 24 h 84"/>
                    <a:gd name="T42" fmla="*/ 1 w 111"/>
                    <a:gd name="T43" fmla="*/ 27 h 84"/>
                    <a:gd name="T44" fmla="*/ 5 w 111"/>
                    <a:gd name="T45" fmla="*/ 30 h 84"/>
                    <a:gd name="T46" fmla="*/ 11 w 111"/>
                    <a:gd name="T47" fmla="*/ 34 h 84"/>
                    <a:gd name="T48" fmla="*/ 16 w 111"/>
                    <a:gd name="T49" fmla="*/ 37 h 84"/>
                    <a:gd name="T50" fmla="*/ 25 w 111"/>
                    <a:gd name="T51" fmla="*/ 40 h 84"/>
                    <a:gd name="T52" fmla="*/ 29 w 111"/>
                    <a:gd name="T53" fmla="*/ 40 h 84"/>
                    <a:gd name="T54" fmla="*/ 29 w 111"/>
                    <a:gd name="T55" fmla="*/ 39 h 84"/>
                    <a:gd name="T56" fmla="*/ 28 w 111"/>
                    <a:gd name="T57" fmla="*/ 37 h 84"/>
                    <a:gd name="T58" fmla="*/ 24 w 111"/>
                    <a:gd name="T59" fmla="*/ 37 h 84"/>
                    <a:gd name="T60" fmla="*/ 23 w 111"/>
                    <a:gd name="T61" fmla="*/ 37 h 84"/>
                    <a:gd name="T62" fmla="*/ 27 w 111"/>
                    <a:gd name="T63" fmla="*/ 35 h 84"/>
                    <a:gd name="T64" fmla="*/ 30 w 111"/>
                    <a:gd name="T65" fmla="*/ 32 h 84"/>
                    <a:gd name="T66" fmla="*/ 31 w 111"/>
                    <a:gd name="T67" fmla="*/ 28 h 84"/>
                    <a:gd name="T68" fmla="*/ 33 w 111"/>
                    <a:gd name="T69" fmla="*/ 24 h 84"/>
                    <a:gd name="T70" fmla="*/ 38 w 111"/>
                    <a:gd name="T71" fmla="*/ 21 h 84"/>
                    <a:gd name="T72" fmla="*/ 41 w 111"/>
                    <a:gd name="T73" fmla="*/ 19 h 84"/>
                    <a:gd name="T74" fmla="*/ 43 w 111"/>
                    <a:gd name="T75" fmla="*/ 16 h 84"/>
                    <a:gd name="T76" fmla="*/ 47 w 111"/>
                    <a:gd name="T77" fmla="*/ 15 h 84"/>
                    <a:gd name="T78" fmla="*/ 48 w 111"/>
                    <a:gd name="T79" fmla="*/ 15 h 84"/>
                    <a:gd name="T80" fmla="*/ 51 w 111"/>
                    <a:gd name="T81" fmla="*/ 15 h 84"/>
                    <a:gd name="T82" fmla="*/ 54 w 111"/>
                    <a:gd name="T83" fmla="*/ 15 h 84"/>
                    <a:gd name="T84" fmla="*/ 56 w 111"/>
                    <a:gd name="T85" fmla="*/ 16 h 84"/>
                    <a:gd name="T86" fmla="*/ 57 w 111"/>
                    <a:gd name="T87" fmla="*/ 19 h 84"/>
                    <a:gd name="T88" fmla="*/ 58 w 111"/>
                    <a:gd name="T89" fmla="*/ 20 h 84"/>
                    <a:gd name="T90" fmla="*/ 59 w 111"/>
                    <a:gd name="T91" fmla="*/ 21 h 84"/>
                    <a:gd name="T92" fmla="*/ 61 w 111"/>
                    <a:gd name="T93" fmla="*/ 21 h 84"/>
                    <a:gd name="T94" fmla="*/ 63 w 111"/>
                    <a:gd name="T95" fmla="*/ 19 h 84"/>
                    <a:gd name="T96" fmla="*/ 66 w 111"/>
                    <a:gd name="T97" fmla="*/ 16 h 84"/>
                    <a:gd name="T98" fmla="*/ 68 w 111"/>
                    <a:gd name="T99" fmla="*/ 15 h 8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11"/>
                    <a:gd name="T151" fmla="*/ 0 h 84"/>
                    <a:gd name="T152" fmla="*/ 111 w 111"/>
                    <a:gd name="T153" fmla="*/ 84 h 8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11" h="84">
                      <a:moveTo>
                        <a:pt x="101" y="30"/>
                      </a:moveTo>
                      <a:lnTo>
                        <a:pt x="102" y="27"/>
                      </a:lnTo>
                      <a:lnTo>
                        <a:pt x="103" y="25"/>
                      </a:lnTo>
                      <a:lnTo>
                        <a:pt x="104" y="21"/>
                      </a:lnTo>
                      <a:lnTo>
                        <a:pt x="106" y="18"/>
                      </a:lnTo>
                      <a:lnTo>
                        <a:pt x="106" y="16"/>
                      </a:lnTo>
                      <a:lnTo>
                        <a:pt x="107" y="13"/>
                      </a:lnTo>
                      <a:lnTo>
                        <a:pt x="109" y="10"/>
                      </a:lnTo>
                      <a:lnTo>
                        <a:pt x="110" y="7"/>
                      </a:lnTo>
                      <a:lnTo>
                        <a:pt x="105" y="7"/>
                      </a:lnTo>
                      <a:lnTo>
                        <a:pt x="99" y="5"/>
                      </a:lnTo>
                      <a:lnTo>
                        <a:pt x="95" y="3"/>
                      </a:lnTo>
                      <a:lnTo>
                        <a:pt x="90" y="2"/>
                      </a:lnTo>
                      <a:lnTo>
                        <a:pt x="85" y="0"/>
                      </a:lnTo>
                      <a:lnTo>
                        <a:pt x="79" y="0"/>
                      </a:lnTo>
                      <a:lnTo>
                        <a:pt x="75" y="0"/>
                      </a:lnTo>
                      <a:lnTo>
                        <a:pt x="71" y="3"/>
                      </a:lnTo>
                      <a:lnTo>
                        <a:pt x="68" y="3"/>
                      </a:lnTo>
                      <a:lnTo>
                        <a:pt x="65" y="3"/>
                      </a:lnTo>
                      <a:lnTo>
                        <a:pt x="62" y="4"/>
                      </a:lnTo>
                      <a:lnTo>
                        <a:pt x="60" y="6"/>
                      </a:lnTo>
                      <a:lnTo>
                        <a:pt x="56" y="8"/>
                      </a:lnTo>
                      <a:lnTo>
                        <a:pt x="53" y="9"/>
                      </a:lnTo>
                      <a:lnTo>
                        <a:pt x="49" y="9"/>
                      </a:lnTo>
                      <a:lnTo>
                        <a:pt x="45" y="9"/>
                      </a:lnTo>
                      <a:lnTo>
                        <a:pt x="41" y="8"/>
                      </a:lnTo>
                      <a:lnTo>
                        <a:pt x="37" y="8"/>
                      </a:lnTo>
                      <a:lnTo>
                        <a:pt x="33" y="8"/>
                      </a:lnTo>
                      <a:lnTo>
                        <a:pt x="30" y="9"/>
                      </a:lnTo>
                      <a:lnTo>
                        <a:pt x="25" y="11"/>
                      </a:lnTo>
                      <a:lnTo>
                        <a:pt x="22" y="13"/>
                      </a:lnTo>
                      <a:lnTo>
                        <a:pt x="18" y="15"/>
                      </a:lnTo>
                      <a:lnTo>
                        <a:pt x="14" y="17"/>
                      </a:lnTo>
                      <a:lnTo>
                        <a:pt x="10" y="19"/>
                      </a:lnTo>
                      <a:lnTo>
                        <a:pt x="7" y="22"/>
                      </a:lnTo>
                      <a:lnTo>
                        <a:pt x="4" y="25"/>
                      </a:lnTo>
                      <a:lnTo>
                        <a:pt x="3" y="28"/>
                      </a:lnTo>
                      <a:lnTo>
                        <a:pt x="2" y="32"/>
                      </a:lnTo>
                      <a:lnTo>
                        <a:pt x="1" y="36"/>
                      </a:lnTo>
                      <a:lnTo>
                        <a:pt x="1" y="40"/>
                      </a:lnTo>
                      <a:lnTo>
                        <a:pt x="0" y="44"/>
                      </a:lnTo>
                      <a:lnTo>
                        <a:pt x="0" y="48"/>
                      </a:lnTo>
                      <a:lnTo>
                        <a:pt x="0" y="52"/>
                      </a:lnTo>
                      <a:lnTo>
                        <a:pt x="1" y="55"/>
                      </a:lnTo>
                      <a:lnTo>
                        <a:pt x="3" y="57"/>
                      </a:lnTo>
                      <a:lnTo>
                        <a:pt x="7" y="61"/>
                      </a:lnTo>
                      <a:lnTo>
                        <a:pt x="11" y="65"/>
                      </a:lnTo>
                      <a:lnTo>
                        <a:pt x="16" y="69"/>
                      </a:lnTo>
                      <a:lnTo>
                        <a:pt x="21" y="72"/>
                      </a:lnTo>
                      <a:lnTo>
                        <a:pt x="25" y="76"/>
                      </a:lnTo>
                      <a:lnTo>
                        <a:pt x="32" y="79"/>
                      </a:lnTo>
                      <a:lnTo>
                        <a:pt x="37" y="81"/>
                      </a:lnTo>
                      <a:lnTo>
                        <a:pt x="43" y="83"/>
                      </a:lnTo>
                      <a:lnTo>
                        <a:pt x="43" y="81"/>
                      </a:lnTo>
                      <a:lnTo>
                        <a:pt x="43" y="80"/>
                      </a:lnTo>
                      <a:lnTo>
                        <a:pt x="43" y="78"/>
                      </a:lnTo>
                      <a:lnTo>
                        <a:pt x="43" y="77"/>
                      </a:lnTo>
                      <a:lnTo>
                        <a:pt x="41" y="74"/>
                      </a:lnTo>
                      <a:lnTo>
                        <a:pt x="38" y="73"/>
                      </a:lnTo>
                      <a:lnTo>
                        <a:pt x="35" y="74"/>
                      </a:lnTo>
                      <a:lnTo>
                        <a:pt x="31" y="74"/>
                      </a:lnTo>
                      <a:lnTo>
                        <a:pt x="34" y="74"/>
                      </a:lnTo>
                      <a:lnTo>
                        <a:pt x="38" y="72"/>
                      </a:lnTo>
                      <a:lnTo>
                        <a:pt x="40" y="71"/>
                      </a:lnTo>
                      <a:lnTo>
                        <a:pt x="43" y="71"/>
                      </a:lnTo>
                      <a:lnTo>
                        <a:pt x="45" y="66"/>
                      </a:lnTo>
                      <a:lnTo>
                        <a:pt x="45" y="61"/>
                      </a:lnTo>
                      <a:lnTo>
                        <a:pt x="46" y="57"/>
                      </a:lnTo>
                      <a:lnTo>
                        <a:pt x="48" y="53"/>
                      </a:lnTo>
                      <a:lnTo>
                        <a:pt x="49" y="49"/>
                      </a:lnTo>
                      <a:lnTo>
                        <a:pt x="52" y="45"/>
                      </a:lnTo>
                      <a:lnTo>
                        <a:pt x="56" y="43"/>
                      </a:lnTo>
                      <a:lnTo>
                        <a:pt x="61" y="42"/>
                      </a:lnTo>
                      <a:lnTo>
                        <a:pt x="61" y="38"/>
                      </a:lnTo>
                      <a:lnTo>
                        <a:pt x="62" y="35"/>
                      </a:lnTo>
                      <a:lnTo>
                        <a:pt x="64" y="33"/>
                      </a:lnTo>
                      <a:lnTo>
                        <a:pt x="67" y="31"/>
                      </a:lnTo>
                      <a:lnTo>
                        <a:pt x="69" y="31"/>
                      </a:lnTo>
                      <a:lnTo>
                        <a:pt x="71" y="30"/>
                      </a:lnTo>
                      <a:lnTo>
                        <a:pt x="72" y="30"/>
                      </a:lnTo>
                      <a:lnTo>
                        <a:pt x="74" y="30"/>
                      </a:lnTo>
                      <a:lnTo>
                        <a:pt x="76" y="30"/>
                      </a:lnTo>
                      <a:lnTo>
                        <a:pt x="78" y="30"/>
                      </a:lnTo>
                      <a:lnTo>
                        <a:pt x="80" y="30"/>
                      </a:lnTo>
                      <a:lnTo>
                        <a:pt x="83" y="30"/>
                      </a:lnTo>
                      <a:lnTo>
                        <a:pt x="83" y="33"/>
                      </a:lnTo>
                      <a:lnTo>
                        <a:pt x="83" y="36"/>
                      </a:lnTo>
                      <a:lnTo>
                        <a:pt x="84" y="38"/>
                      </a:lnTo>
                      <a:lnTo>
                        <a:pt x="84" y="40"/>
                      </a:lnTo>
                      <a:lnTo>
                        <a:pt x="86" y="41"/>
                      </a:lnTo>
                      <a:lnTo>
                        <a:pt x="87" y="42"/>
                      </a:lnTo>
                      <a:lnTo>
                        <a:pt x="88" y="43"/>
                      </a:lnTo>
                      <a:lnTo>
                        <a:pt x="89" y="44"/>
                      </a:lnTo>
                      <a:lnTo>
                        <a:pt x="91" y="42"/>
                      </a:lnTo>
                      <a:lnTo>
                        <a:pt x="92" y="41"/>
                      </a:lnTo>
                      <a:lnTo>
                        <a:pt x="94" y="39"/>
                      </a:lnTo>
                      <a:lnTo>
                        <a:pt x="96" y="36"/>
                      </a:lnTo>
                      <a:lnTo>
                        <a:pt x="99" y="33"/>
                      </a:lnTo>
                      <a:lnTo>
                        <a:pt x="100" y="32"/>
                      </a:lnTo>
                      <a:lnTo>
                        <a:pt x="101" y="3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1" name="Freeform 281"/>
                <p:cNvSpPr>
                  <a:spLocks/>
                </p:cNvSpPr>
                <p:nvPr/>
              </p:nvSpPr>
              <p:spPr bwMode="auto">
                <a:xfrm>
                  <a:off x="3073" y="1391"/>
                  <a:ext cx="395" cy="240"/>
                </a:xfrm>
                <a:custGeom>
                  <a:avLst/>
                  <a:gdLst>
                    <a:gd name="T0" fmla="*/ 92 w 484"/>
                    <a:gd name="T1" fmla="*/ 141 h 339"/>
                    <a:gd name="T2" fmla="*/ 78 w 484"/>
                    <a:gd name="T3" fmla="*/ 149 h 339"/>
                    <a:gd name="T4" fmla="*/ 69 w 484"/>
                    <a:gd name="T5" fmla="*/ 151 h 339"/>
                    <a:gd name="T6" fmla="*/ 49 w 484"/>
                    <a:gd name="T7" fmla="*/ 151 h 339"/>
                    <a:gd name="T8" fmla="*/ 32 w 484"/>
                    <a:gd name="T9" fmla="*/ 154 h 339"/>
                    <a:gd name="T10" fmla="*/ 31 w 484"/>
                    <a:gd name="T11" fmla="*/ 162 h 339"/>
                    <a:gd name="T12" fmla="*/ 35 w 484"/>
                    <a:gd name="T13" fmla="*/ 166 h 339"/>
                    <a:gd name="T14" fmla="*/ 16 w 484"/>
                    <a:gd name="T15" fmla="*/ 161 h 339"/>
                    <a:gd name="T16" fmla="*/ 3 w 484"/>
                    <a:gd name="T17" fmla="*/ 153 h 339"/>
                    <a:gd name="T18" fmla="*/ 24 w 484"/>
                    <a:gd name="T19" fmla="*/ 149 h 339"/>
                    <a:gd name="T20" fmla="*/ 35 w 484"/>
                    <a:gd name="T21" fmla="*/ 141 h 339"/>
                    <a:gd name="T22" fmla="*/ 48 w 484"/>
                    <a:gd name="T23" fmla="*/ 139 h 339"/>
                    <a:gd name="T24" fmla="*/ 80 w 484"/>
                    <a:gd name="T25" fmla="*/ 122 h 339"/>
                    <a:gd name="T26" fmla="*/ 89 w 484"/>
                    <a:gd name="T27" fmla="*/ 129 h 339"/>
                    <a:gd name="T28" fmla="*/ 126 w 484"/>
                    <a:gd name="T29" fmla="*/ 116 h 339"/>
                    <a:gd name="T30" fmla="*/ 125 w 484"/>
                    <a:gd name="T31" fmla="*/ 122 h 339"/>
                    <a:gd name="T32" fmla="*/ 147 w 484"/>
                    <a:gd name="T33" fmla="*/ 120 h 339"/>
                    <a:gd name="T34" fmla="*/ 150 w 484"/>
                    <a:gd name="T35" fmla="*/ 113 h 339"/>
                    <a:gd name="T36" fmla="*/ 171 w 484"/>
                    <a:gd name="T37" fmla="*/ 98 h 339"/>
                    <a:gd name="T38" fmla="*/ 169 w 484"/>
                    <a:gd name="T39" fmla="*/ 85 h 339"/>
                    <a:gd name="T40" fmla="*/ 180 w 484"/>
                    <a:gd name="T41" fmla="*/ 74 h 339"/>
                    <a:gd name="T42" fmla="*/ 178 w 484"/>
                    <a:gd name="T43" fmla="*/ 88 h 339"/>
                    <a:gd name="T44" fmla="*/ 183 w 484"/>
                    <a:gd name="T45" fmla="*/ 94 h 339"/>
                    <a:gd name="T46" fmla="*/ 188 w 484"/>
                    <a:gd name="T47" fmla="*/ 98 h 339"/>
                    <a:gd name="T48" fmla="*/ 193 w 484"/>
                    <a:gd name="T49" fmla="*/ 88 h 339"/>
                    <a:gd name="T50" fmla="*/ 219 w 484"/>
                    <a:gd name="T51" fmla="*/ 78 h 339"/>
                    <a:gd name="T52" fmla="*/ 241 w 484"/>
                    <a:gd name="T53" fmla="*/ 67 h 339"/>
                    <a:gd name="T54" fmla="*/ 256 w 484"/>
                    <a:gd name="T55" fmla="*/ 63 h 339"/>
                    <a:gd name="T56" fmla="*/ 264 w 484"/>
                    <a:gd name="T57" fmla="*/ 53 h 339"/>
                    <a:gd name="T58" fmla="*/ 251 w 484"/>
                    <a:gd name="T59" fmla="*/ 47 h 339"/>
                    <a:gd name="T60" fmla="*/ 268 w 484"/>
                    <a:gd name="T61" fmla="*/ 20 h 339"/>
                    <a:gd name="T62" fmla="*/ 291 w 484"/>
                    <a:gd name="T63" fmla="*/ 4 h 339"/>
                    <a:gd name="T64" fmla="*/ 315 w 484"/>
                    <a:gd name="T65" fmla="*/ 9 h 339"/>
                    <a:gd name="T66" fmla="*/ 310 w 484"/>
                    <a:gd name="T67" fmla="*/ 6 h 339"/>
                    <a:gd name="T68" fmla="*/ 313 w 484"/>
                    <a:gd name="T69" fmla="*/ 1 h 339"/>
                    <a:gd name="T70" fmla="*/ 319 w 484"/>
                    <a:gd name="T71" fmla="*/ 16 h 339"/>
                    <a:gd name="T72" fmla="*/ 316 w 484"/>
                    <a:gd name="T73" fmla="*/ 38 h 339"/>
                    <a:gd name="T74" fmla="*/ 304 w 484"/>
                    <a:gd name="T75" fmla="*/ 51 h 339"/>
                    <a:gd name="T76" fmla="*/ 300 w 484"/>
                    <a:gd name="T77" fmla="*/ 60 h 339"/>
                    <a:gd name="T78" fmla="*/ 291 w 484"/>
                    <a:gd name="T79" fmla="*/ 74 h 339"/>
                    <a:gd name="T80" fmla="*/ 281 w 484"/>
                    <a:gd name="T81" fmla="*/ 96 h 339"/>
                    <a:gd name="T82" fmla="*/ 279 w 484"/>
                    <a:gd name="T83" fmla="*/ 110 h 339"/>
                    <a:gd name="T84" fmla="*/ 281 w 484"/>
                    <a:gd name="T85" fmla="*/ 115 h 339"/>
                    <a:gd name="T86" fmla="*/ 273 w 484"/>
                    <a:gd name="T87" fmla="*/ 125 h 339"/>
                    <a:gd name="T88" fmla="*/ 259 w 484"/>
                    <a:gd name="T89" fmla="*/ 137 h 339"/>
                    <a:gd name="T90" fmla="*/ 248 w 484"/>
                    <a:gd name="T91" fmla="*/ 131 h 339"/>
                    <a:gd name="T92" fmla="*/ 241 w 484"/>
                    <a:gd name="T93" fmla="*/ 127 h 339"/>
                    <a:gd name="T94" fmla="*/ 233 w 484"/>
                    <a:gd name="T95" fmla="*/ 142 h 339"/>
                    <a:gd name="T96" fmla="*/ 215 w 484"/>
                    <a:gd name="T97" fmla="*/ 137 h 339"/>
                    <a:gd name="T98" fmla="*/ 220 w 484"/>
                    <a:gd name="T99" fmla="*/ 123 h 339"/>
                    <a:gd name="T100" fmla="*/ 211 w 484"/>
                    <a:gd name="T101" fmla="*/ 128 h 339"/>
                    <a:gd name="T102" fmla="*/ 205 w 484"/>
                    <a:gd name="T103" fmla="*/ 136 h 339"/>
                    <a:gd name="T104" fmla="*/ 174 w 484"/>
                    <a:gd name="T105" fmla="*/ 135 h 339"/>
                    <a:gd name="T106" fmla="*/ 172 w 484"/>
                    <a:gd name="T107" fmla="*/ 142 h 339"/>
                    <a:gd name="T108" fmla="*/ 172 w 484"/>
                    <a:gd name="T109" fmla="*/ 149 h 339"/>
                    <a:gd name="T110" fmla="*/ 153 w 484"/>
                    <a:gd name="T111" fmla="*/ 161 h 339"/>
                    <a:gd name="T112" fmla="*/ 135 w 484"/>
                    <a:gd name="T113" fmla="*/ 168 h 339"/>
                    <a:gd name="T114" fmla="*/ 122 w 484"/>
                    <a:gd name="T115" fmla="*/ 161 h 339"/>
                    <a:gd name="T116" fmla="*/ 119 w 484"/>
                    <a:gd name="T117" fmla="*/ 150 h 339"/>
                    <a:gd name="T118" fmla="*/ 118 w 484"/>
                    <a:gd name="T119" fmla="*/ 148 h 339"/>
                    <a:gd name="T120" fmla="*/ 108 w 484"/>
                    <a:gd name="T121" fmla="*/ 149 h 339"/>
                    <a:gd name="T122" fmla="*/ 118 w 484"/>
                    <a:gd name="T123" fmla="*/ 144 h 339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84"/>
                    <a:gd name="T187" fmla="*/ 0 h 339"/>
                    <a:gd name="T188" fmla="*/ 484 w 484"/>
                    <a:gd name="T189" fmla="*/ 339 h 339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84" h="339">
                      <a:moveTo>
                        <a:pt x="167" y="283"/>
                      </a:moveTo>
                      <a:lnTo>
                        <a:pt x="163" y="279"/>
                      </a:lnTo>
                      <a:lnTo>
                        <a:pt x="159" y="278"/>
                      </a:lnTo>
                      <a:lnTo>
                        <a:pt x="155" y="277"/>
                      </a:lnTo>
                      <a:lnTo>
                        <a:pt x="150" y="277"/>
                      </a:lnTo>
                      <a:lnTo>
                        <a:pt x="146" y="278"/>
                      </a:lnTo>
                      <a:lnTo>
                        <a:pt x="142" y="279"/>
                      </a:lnTo>
                      <a:lnTo>
                        <a:pt x="138" y="281"/>
                      </a:lnTo>
                      <a:lnTo>
                        <a:pt x="134" y="282"/>
                      </a:lnTo>
                      <a:lnTo>
                        <a:pt x="132" y="283"/>
                      </a:lnTo>
                      <a:lnTo>
                        <a:pt x="130" y="286"/>
                      </a:lnTo>
                      <a:lnTo>
                        <a:pt x="127" y="288"/>
                      </a:lnTo>
                      <a:lnTo>
                        <a:pt x="125" y="291"/>
                      </a:lnTo>
                      <a:lnTo>
                        <a:pt x="123" y="293"/>
                      </a:lnTo>
                      <a:lnTo>
                        <a:pt x="120" y="295"/>
                      </a:lnTo>
                      <a:lnTo>
                        <a:pt x="116" y="296"/>
                      </a:lnTo>
                      <a:lnTo>
                        <a:pt x="112" y="297"/>
                      </a:lnTo>
                      <a:lnTo>
                        <a:pt x="112" y="299"/>
                      </a:lnTo>
                      <a:lnTo>
                        <a:pt x="112" y="300"/>
                      </a:lnTo>
                      <a:lnTo>
                        <a:pt x="112" y="302"/>
                      </a:lnTo>
                      <a:lnTo>
                        <a:pt x="110" y="303"/>
                      </a:lnTo>
                      <a:lnTo>
                        <a:pt x="108" y="303"/>
                      </a:lnTo>
                      <a:lnTo>
                        <a:pt x="106" y="302"/>
                      </a:lnTo>
                      <a:lnTo>
                        <a:pt x="104" y="301"/>
                      </a:lnTo>
                      <a:lnTo>
                        <a:pt x="102" y="300"/>
                      </a:lnTo>
                      <a:lnTo>
                        <a:pt x="101" y="300"/>
                      </a:lnTo>
                      <a:lnTo>
                        <a:pt x="99" y="299"/>
                      </a:lnTo>
                      <a:lnTo>
                        <a:pt x="97" y="298"/>
                      </a:lnTo>
                      <a:lnTo>
                        <a:pt x="91" y="299"/>
                      </a:lnTo>
                      <a:lnTo>
                        <a:pt x="86" y="299"/>
                      </a:lnTo>
                      <a:lnTo>
                        <a:pt x="80" y="300"/>
                      </a:lnTo>
                      <a:lnTo>
                        <a:pt x="74" y="301"/>
                      </a:lnTo>
                      <a:lnTo>
                        <a:pt x="68" y="302"/>
                      </a:lnTo>
                      <a:lnTo>
                        <a:pt x="63" y="303"/>
                      </a:lnTo>
                      <a:lnTo>
                        <a:pt x="56" y="303"/>
                      </a:lnTo>
                      <a:lnTo>
                        <a:pt x="50" y="301"/>
                      </a:lnTo>
                      <a:lnTo>
                        <a:pt x="48" y="301"/>
                      </a:lnTo>
                      <a:lnTo>
                        <a:pt x="48" y="303"/>
                      </a:lnTo>
                      <a:lnTo>
                        <a:pt x="48" y="305"/>
                      </a:lnTo>
                      <a:lnTo>
                        <a:pt x="48" y="307"/>
                      </a:lnTo>
                      <a:lnTo>
                        <a:pt x="48" y="310"/>
                      </a:lnTo>
                      <a:lnTo>
                        <a:pt x="47" y="312"/>
                      </a:lnTo>
                      <a:lnTo>
                        <a:pt x="45" y="314"/>
                      </a:lnTo>
                      <a:lnTo>
                        <a:pt x="41" y="315"/>
                      </a:lnTo>
                      <a:lnTo>
                        <a:pt x="43" y="317"/>
                      </a:lnTo>
                      <a:lnTo>
                        <a:pt x="44" y="320"/>
                      </a:lnTo>
                      <a:lnTo>
                        <a:pt x="45" y="322"/>
                      </a:lnTo>
                      <a:lnTo>
                        <a:pt x="47" y="323"/>
                      </a:lnTo>
                      <a:lnTo>
                        <a:pt x="48" y="325"/>
                      </a:lnTo>
                      <a:lnTo>
                        <a:pt x="51" y="326"/>
                      </a:lnTo>
                      <a:lnTo>
                        <a:pt x="53" y="326"/>
                      </a:lnTo>
                      <a:lnTo>
                        <a:pt x="56" y="325"/>
                      </a:lnTo>
                      <a:lnTo>
                        <a:pt x="56" y="328"/>
                      </a:lnTo>
                      <a:lnTo>
                        <a:pt x="56" y="329"/>
                      </a:lnTo>
                      <a:lnTo>
                        <a:pt x="55" y="331"/>
                      </a:lnTo>
                      <a:lnTo>
                        <a:pt x="53" y="331"/>
                      </a:lnTo>
                      <a:lnTo>
                        <a:pt x="51" y="332"/>
                      </a:lnTo>
                      <a:lnTo>
                        <a:pt x="48" y="332"/>
                      </a:lnTo>
                      <a:lnTo>
                        <a:pt x="46" y="332"/>
                      </a:lnTo>
                      <a:lnTo>
                        <a:pt x="45" y="331"/>
                      </a:lnTo>
                      <a:lnTo>
                        <a:pt x="41" y="325"/>
                      </a:lnTo>
                      <a:lnTo>
                        <a:pt x="37" y="323"/>
                      </a:lnTo>
                      <a:lnTo>
                        <a:pt x="30" y="322"/>
                      </a:lnTo>
                      <a:lnTo>
                        <a:pt x="24" y="322"/>
                      </a:lnTo>
                      <a:lnTo>
                        <a:pt x="18" y="322"/>
                      </a:lnTo>
                      <a:lnTo>
                        <a:pt x="12" y="322"/>
                      </a:lnTo>
                      <a:lnTo>
                        <a:pt x="7" y="321"/>
                      </a:lnTo>
                      <a:lnTo>
                        <a:pt x="2" y="318"/>
                      </a:lnTo>
                      <a:lnTo>
                        <a:pt x="0" y="315"/>
                      </a:lnTo>
                      <a:lnTo>
                        <a:pt x="0" y="311"/>
                      </a:lnTo>
                      <a:lnTo>
                        <a:pt x="2" y="308"/>
                      </a:lnTo>
                      <a:lnTo>
                        <a:pt x="5" y="305"/>
                      </a:lnTo>
                      <a:lnTo>
                        <a:pt x="9" y="302"/>
                      </a:lnTo>
                      <a:lnTo>
                        <a:pt x="14" y="301"/>
                      </a:lnTo>
                      <a:lnTo>
                        <a:pt x="18" y="301"/>
                      </a:lnTo>
                      <a:lnTo>
                        <a:pt x="24" y="303"/>
                      </a:lnTo>
                      <a:lnTo>
                        <a:pt x="26" y="303"/>
                      </a:lnTo>
                      <a:lnTo>
                        <a:pt x="29" y="302"/>
                      </a:lnTo>
                      <a:lnTo>
                        <a:pt x="32" y="300"/>
                      </a:lnTo>
                      <a:lnTo>
                        <a:pt x="36" y="297"/>
                      </a:lnTo>
                      <a:lnTo>
                        <a:pt x="40" y="294"/>
                      </a:lnTo>
                      <a:lnTo>
                        <a:pt x="45" y="292"/>
                      </a:lnTo>
                      <a:lnTo>
                        <a:pt x="48" y="289"/>
                      </a:lnTo>
                      <a:lnTo>
                        <a:pt x="53" y="286"/>
                      </a:lnTo>
                      <a:lnTo>
                        <a:pt x="53" y="285"/>
                      </a:lnTo>
                      <a:lnTo>
                        <a:pt x="53" y="283"/>
                      </a:lnTo>
                      <a:lnTo>
                        <a:pt x="53" y="282"/>
                      </a:lnTo>
                      <a:lnTo>
                        <a:pt x="53" y="281"/>
                      </a:lnTo>
                      <a:lnTo>
                        <a:pt x="56" y="280"/>
                      </a:lnTo>
                      <a:lnTo>
                        <a:pt x="59" y="280"/>
                      </a:lnTo>
                      <a:lnTo>
                        <a:pt x="61" y="280"/>
                      </a:lnTo>
                      <a:lnTo>
                        <a:pt x="64" y="280"/>
                      </a:lnTo>
                      <a:lnTo>
                        <a:pt x="67" y="280"/>
                      </a:lnTo>
                      <a:lnTo>
                        <a:pt x="69" y="280"/>
                      </a:lnTo>
                      <a:lnTo>
                        <a:pt x="71" y="278"/>
                      </a:lnTo>
                      <a:lnTo>
                        <a:pt x="72" y="277"/>
                      </a:lnTo>
                      <a:lnTo>
                        <a:pt x="76" y="270"/>
                      </a:lnTo>
                      <a:lnTo>
                        <a:pt x="80" y="264"/>
                      </a:lnTo>
                      <a:lnTo>
                        <a:pt x="86" y="261"/>
                      </a:lnTo>
                      <a:lnTo>
                        <a:pt x="92" y="257"/>
                      </a:lnTo>
                      <a:lnTo>
                        <a:pt x="99" y="254"/>
                      </a:lnTo>
                      <a:lnTo>
                        <a:pt x="106" y="251"/>
                      </a:lnTo>
                      <a:lnTo>
                        <a:pt x="113" y="248"/>
                      </a:lnTo>
                      <a:lnTo>
                        <a:pt x="120" y="245"/>
                      </a:lnTo>
                      <a:lnTo>
                        <a:pt x="121" y="244"/>
                      </a:lnTo>
                      <a:lnTo>
                        <a:pt x="124" y="244"/>
                      </a:lnTo>
                      <a:lnTo>
                        <a:pt x="127" y="245"/>
                      </a:lnTo>
                      <a:lnTo>
                        <a:pt x="129" y="246"/>
                      </a:lnTo>
                      <a:lnTo>
                        <a:pt x="131" y="249"/>
                      </a:lnTo>
                      <a:lnTo>
                        <a:pt x="133" y="251"/>
                      </a:lnTo>
                      <a:lnTo>
                        <a:pt x="133" y="254"/>
                      </a:lnTo>
                      <a:lnTo>
                        <a:pt x="133" y="257"/>
                      </a:lnTo>
                      <a:lnTo>
                        <a:pt x="141" y="257"/>
                      </a:lnTo>
                      <a:lnTo>
                        <a:pt x="149" y="256"/>
                      </a:lnTo>
                      <a:lnTo>
                        <a:pt x="156" y="252"/>
                      </a:lnTo>
                      <a:lnTo>
                        <a:pt x="162" y="248"/>
                      </a:lnTo>
                      <a:lnTo>
                        <a:pt x="168" y="243"/>
                      </a:lnTo>
                      <a:lnTo>
                        <a:pt x="175" y="239"/>
                      </a:lnTo>
                      <a:lnTo>
                        <a:pt x="182" y="235"/>
                      </a:lnTo>
                      <a:lnTo>
                        <a:pt x="189" y="231"/>
                      </a:lnTo>
                      <a:lnTo>
                        <a:pt x="189" y="233"/>
                      </a:lnTo>
                      <a:lnTo>
                        <a:pt x="189" y="235"/>
                      </a:lnTo>
                      <a:lnTo>
                        <a:pt x="188" y="237"/>
                      </a:lnTo>
                      <a:lnTo>
                        <a:pt x="187" y="239"/>
                      </a:lnTo>
                      <a:lnTo>
                        <a:pt x="186" y="241"/>
                      </a:lnTo>
                      <a:lnTo>
                        <a:pt x="186" y="242"/>
                      </a:lnTo>
                      <a:lnTo>
                        <a:pt x="186" y="244"/>
                      </a:lnTo>
                      <a:lnTo>
                        <a:pt x="187" y="244"/>
                      </a:lnTo>
                      <a:lnTo>
                        <a:pt x="191" y="245"/>
                      </a:lnTo>
                      <a:lnTo>
                        <a:pt x="195" y="245"/>
                      </a:lnTo>
                      <a:lnTo>
                        <a:pt x="199" y="245"/>
                      </a:lnTo>
                      <a:lnTo>
                        <a:pt x="204" y="244"/>
                      </a:lnTo>
                      <a:lnTo>
                        <a:pt x="208" y="243"/>
                      </a:lnTo>
                      <a:lnTo>
                        <a:pt x="213" y="242"/>
                      </a:lnTo>
                      <a:lnTo>
                        <a:pt x="217" y="240"/>
                      </a:lnTo>
                      <a:lnTo>
                        <a:pt x="221" y="239"/>
                      </a:lnTo>
                      <a:lnTo>
                        <a:pt x="223" y="238"/>
                      </a:lnTo>
                      <a:lnTo>
                        <a:pt x="224" y="236"/>
                      </a:lnTo>
                      <a:lnTo>
                        <a:pt x="224" y="234"/>
                      </a:lnTo>
                      <a:lnTo>
                        <a:pt x="225" y="231"/>
                      </a:lnTo>
                      <a:lnTo>
                        <a:pt x="224" y="230"/>
                      </a:lnTo>
                      <a:lnTo>
                        <a:pt x="224" y="228"/>
                      </a:lnTo>
                      <a:lnTo>
                        <a:pt x="225" y="226"/>
                      </a:lnTo>
                      <a:lnTo>
                        <a:pt x="225" y="224"/>
                      </a:lnTo>
                      <a:lnTo>
                        <a:pt x="229" y="220"/>
                      </a:lnTo>
                      <a:lnTo>
                        <a:pt x="233" y="216"/>
                      </a:lnTo>
                      <a:lnTo>
                        <a:pt x="238" y="214"/>
                      </a:lnTo>
                      <a:lnTo>
                        <a:pt x="243" y="211"/>
                      </a:lnTo>
                      <a:lnTo>
                        <a:pt x="247" y="208"/>
                      </a:lnTo>
                      <a:lnTo>
                        <a:pt x="251" y="205"/>
                      </a:lnTo>
                      <a:lnTo>
                        <a:pt x="254" y="201"/>
                      </a:lnTo>
                      <a:lnTo>
                        <a:pt x="257" y="197"/>
                      </a:lnTo>
                      <a:lnTo>
                        <a:pt x="258" y="194"/>
                      </a:lnTo>
                      <a:lnTo>
                        <a:pt x="258" y="190"/>
                      </a:lnTo>
                      <a:lnTo>
                        <a:pt x="257" y="186"/>
                      </a:lnTo>
                      <a:lnTo>
                        <a:pt x="256" y="182"/>
                      </a:lnTo>
                      <a:lnTo>
                        <a:pt x="256" y="179"/>
                      </a:lnTo>
                      <a:lnTo>
                        <a:pt x="255" y="175"/>
                      </a:lnTo>
                      <a:lnTo>
                        <a:pt x="254" y="172"/>
                      </a:lnTo>
                      <a:lnTo>
                        <a:pt x="254" y="169"/>
                      </a:lnTo>
                      <a:lnTo>
                        <a:pt x="255" y="167"/>
                      </a:lnTo>
                      <a:lnTo>
                        <a:pt x="256" y="164"/>
                      </a:lnTo>
                      <a:lnTo>
                        <a:pt x="258" y="162"/>
                      </a:lnTo>
                      <a:lnTo>
                        <a:pt x="260" y="159"/>
                      </a:lnTo>
                      <a:lnTo>
                        <a:pt x="262" y="156"/>
                      </a:lnTo>
                      <a:lnTo>
                        <a:pt x="265" y="153"/>
                      </a:lnTo>
                      <a:lnTo>
                        <a:pt x="267" y="151"/>
                      </a:lnTo>
                      <a:lnTo>
                        <a:pt x="270" y="149"/>
                      </a:lnTo>
                      <a:lnTo>
                        <a:pt x="270" y="153"/>
                      </a:lnTo>
                      <a:lnTo>
                        <a:pt x="270" y="156"/>
                      </a:lnTo>
                      <a:lnTo>
                        <a:pt x="269" y="160"/>
                      </a:lnTo>
                      <a:lnTo>
                        <a:pt x="268" y="163"/>
                      </a:lnTo>
                      <a:lnTo>
                        <a:pt x="267" y="167"/>
                      </a:lnTo>
                      <a:lnTo>
                        <a:pt x="267" y="170"/>
                      </a:lnTo>
                      <a:lnTo>
                        <a:pt x="267" y="173"/>
                      </a:lnTo>
                      <a:lnTo>
                        <a:pt x="267" y="177"/>
                      </a:lnTo>
                      <a:lnTo>
                        <a:pt x="270" y="177"/>
                      </a:lnTo>
                      <a:lnTo>
                        <a:pt x="271" y="178"/>
                      </a:lnTo>
                      <a:lnTo>
                        <a:pt x="273" y="180"/>
                      </a:lnTo>
                      <a:lnTo>
                        <a:pt x="276" y="180"/>
                      </a:lnTo>
                      <a:lnTo>
                        <a:pt x="276" y="182"/>
                      </a:lnTo>
                      <a:lnTo>
                        <a:pt x="276" y="184"/>
                      </a:lnTo>
                      <a:lnTo>
                        <a:pt x="275" y="186"/>
                      </a:lnTo>
                      <a:lnTo>
                        <a:pt x="275" y="188"/>
                      </a:lnTo>
                      <a:lnTo>
                        <a:pt x="275" y="189"/>
                      </a:lnTo>
                      <a:lnTo>
                        <a:pt x="275" y="191"/>
                      </a:lnTo>
                      <a:lnTo>
                        <a:pt x="276" y="193"/>
                      </a:lnTo>
                      <a:lnTo>
                        <a:pt x="276" y="195"/>
                      </a:lnTo>
                      <a:lnTo>
                        <a:pt x="277" y="195"/>
                      </a:lnTo>
                      <a:lnTo>
                        <a:pt x="278" y="195"/>
                      </a:lnTo>
                      <a:lnTo>
                        <a:pt x="280" y="195"/>
                      </a:lnTo>
                      <a:lnTo>
                        <a:pt x="282" y="195"/>
                      </a:lnTo>
                      <a:lnTo>
                        <a:pt x="282" y="192"/>
                      </a:lnTo>
                      <a:lnTo>
                        <a:pt x="282" y="189"/>
                      </a:lnTo>
                      <a:lnTo>
                        <a:pt x="283" y="185"/>
                      </a:lnTo>
                      <a:lnTo>
                        <a:pt x="284" y="183"/>
                      </a:lnTo>
                      <a:lnTo>
                        <a:pt x="286" y="181"/>
                      </a:lnTo>
                      <a:lnTo>
                        <a:pt x="288" y="178"/>
                      </a:lnTo>
                      <a:lnTo>
                        <a:pt x="289" y="177"/>
                      </a:lnTo>
                      <a:lnTo>
                        <a:pt x="291" y="176"/>
                      </a:lnTo>
                      <a:lnTo>
                        <a:pt x="296" y="174"/>
                      </a:lnTo>
                      <a:lnTo>
                        <a:pt x="301" y="171"/>
                      </a:lnTo>
                      <a:lnTo>
                        <a:pt x="305" y="169"/>
                      </a:lnTo>
                      <a:lnTo>
                        <a:pt x="310" y="167"/>
                      </a:lnTo>
                      <a:lnTo>
                        <a:pt x="315" y="164"/>
                      </a:lnTo>
                      <a:lnTo>
                        <a:pt x="319" y="162"/>
                      </a:lnTo>
                      <a:lnTo>
                        <a:pt x="323" y="159"/>
                      </a:lnTo>
                      <a:lnTo>
                        <a:pt x="328" y="156"/>
                      </a:lnTo>
                      <a:lnTo>
                        <a:pt x="332" y="153"/>
                      </a:lnTo>
                      <a:lnTo>
                        <a:pt x="337" y="151"/>
                      </a:lnTo>
                      <a:lnTo>
                        <a:pt x="341" y="148"/>
                      </a:lnTo>
                      <a:lnTo>
                        <a:pt x="345" y="145"/>
                      </a:lnTo>
                      <a:lnTo>
                        <a:pt x="349" y="141"/>
                      </a:lnTo>
                      <a:lnTo>
                        <a:pt x="354" y="138"/>
                      </a:lnTo>
                      <a:lnTo>
                        <a:pt x="358" y="136"/>
                      </a:lnTo>
                      <a:lnTo>
                        <a:pt x="362" y="133"/>
                      </a:lnTo>
                      <a:lnTo>
                        <a:pt x="364" y="131"/>
                      </a:lnTo>
                      <a:lnTo>
                        <a:pt x="367" y="130"/>
                      </a:lnTo>
                      <a:lnTo>
                        <a:pt x="370" y="128"/>
                      </a:lnTo>
                      <a:lnTo>
                        <a:pt x="372" y="127"/>
                      </a:lnTo>
                      <a:lnTo>
                        <a:pt x="376" y="126"/>
                      </a:lnTo>
                      <a:lnTo>
                        <a:pt x="379" y="126"/>
                      </a:lnTo>
                      <a:lnTo>
                        <a:pt x="382" y="126"/>
                      </a:lnTo>
                      <a:lnTo>
                        <a:pt x="385" y="126"/>
                      </a:lnTo>
                      <a:lnTo>
                        <a:pt x="386" y="122"/>
                      </a:lnTo>
                      <a:lnTo>
                        <a:pt x="387" y="120"/>
                      </a:lnTo>
                      <a:lnTo>
                        <a:pt x="389" y="117"/>
                      </a:lnTo>
                      <a:lnTo>
                        <a:pt x="391" y="115"/>
                      </a:lnTo>
                      <a:lnTo>
                        <a:pt x="393" y="113"/>
                      </a:lnTo>
                      <a:lnTo>
                        <a:pt x="395" y="110"/>
                      </a:lnTo>
                      <a:lnTo>
                        <a:pt x="396" y="108"/>
                      </a:lnTo>
                      <a:lnTo>
                        <a:pt x="396" y="106"/>
                      </a:lnTo>
                      <a:lnTo>
                        <a:pt x="394" y="104"/>
                      </a:lnTo>
                      <a:lnTo>
                        <a:pt x="393" y="101"/>
                      </a:lnTo>
                      <a:lnTo>
                        <a:pt x="391" y="99"/>
                      </a:lnTo>
                      <a:lnTo>
                        <a:pt x="388" y="97"/>
                      </a:lnTo>
                      <a:lnTo>
                        <a:pt x="386" y="96"/>
                      </a:lnTo>
                      <a:lnTo>
                        <a:pt x="383" y="95"/>
                      </a:lnTo>
                      <a:lnTo>
                        <a:pt x="379" y="94"/>
                      </a:lnTo>
                      <a:lnTo>
                        <a:pt x="376" y="95"/>
                      </a:lnTo>
                      <a:lnTo>
                        <a:pt x="383" y="90"/>
                      </a:lnTo>
                      <a:lnTo>
                        <a:pt x="390" y="84"/>
                      </a:lnTo>
                      <a:lnTo>
                        <a:pt x="394" y="78"/>
                      </a:lnTo>
                      <a:lnTo>
                        <a:pt x="398" y="72"/>
                      </a:lnTo>
                      <a:lnTo>
                        <a:pt x="401" y="65"/>
                      </a:lnTo>
                      <a:lnTo>
                        <a:pt x="402" y="57"/>
                      </a:lnTo>
                      <a:lnTo>
                        <a:pt x="403" y="48"/>
                      </a:lnTo>
                      <a:lnTo>
                        <a:pt x="402" y="40"/>
                      </a:lnTo>
                      <a:lnTo>
                        <a:pt x="403" y="35"/>
                      </a:lnTo>
                      <a:lnTo>
                        <a:pt x="406" y="30"/>
                      </a:lnTo>
                      <a:lnTo>
                        <a:pt x="409" y="27"/>
                      </a:lnTo>
                      <a:lnTo>
                        <a:pt x="414" y="23"/>
                      </a:lnTo>
                      <a:lnTo>
                        <a:pt x="420" y="19"/>
                      </a:lnTo>
                      <a:lnTo>
                        <a:pt x="426" y="16"/>
                      </a:lnTo>
                      <a:lnTo>
                        <a:pt x="431" y="13"/>
                      </a:lnTo>
                      <a:lnTo>
                        <a:pt x="436" y="9"/>
                      </a:lnTo>
                      <a:lnTo>
                        <a:pt x="438" y="14"/>
                      </a:lnTo>
                      <a:lnTo>
                        <a:pt x="442" y="17"/>
                      </a:lnTo>
                      <a:lnTo>
                        <a:pt x="446" y="20"/>
                      </a:lnTo>
                      <a:lnTo>
                        <a:pt x="451" y="23"/>
                      </a:lnTo>
                      <a:lnTo>
                        <a:pt x="456" y="24"/>
                      </a:lnTo>
                      <a:lnTo>
                        <a:pt x="462" y="24"/>
                      </a:lnTo>
                      <a:lnTo>
                        <a:pt x="468" y="22"/>
                      </a:lnTo>
                      <a:lnTo>
                        <a:pt x="473" y="19"/>
                      </a:lnTo>
                      <a:lnTo>
                        <a:pt x="474" y="18"/>
                      </a:lnTo>
                      <a:lnTo>
                        <a:pt x="474" y="15"/>
                      </a:lnTo>
                      <a:lnTo>
                        <a:pt x="474" y="14"/>
                      </a:lnTo>
                      <a:lnTo>
                        <a:pt x="474" y="12"/>
                      </a:lnTo>
                      <a:lnTo>
                        <a:pt x="472" y="12"/>
                      </a:lnTo>
                      <a:lnTo>
                        <a:pt x="470" y="12"/>
                      </a:lnTo>
                      <a:lnTo>
                        <a:pt x="468" y="12"/>
                      </a:lnTo>
                      <a:lnTo>
                        <a:pt x="466" y="11"/>
                      </a:lnTo>
                      <a:lnTo>
                        <a:pt x="464" y="11"/>
                      </a:lnTo>
                      <a:lnTo>
                        <a:pt x="462" y="10"/>
                      </a:lnTo>
                      <a:lnTo>
                        <a:pt x="461" y="9"/>
                      </a:lnTo>
                      <a:lnTo>
                        <a:pt x="459" y="9"/>
                      </a:lnTo>
                      <a:lnTo>
                        <a:pt x="462" y="7"/>
                      </a:lnTo>
                      <a:lnTo>
                        <a:pt x="464" y="5"/>
                      </a:lnTo>
                      <a:lnTo>
                        <a:pt x="467" y="4"/>
                      </a:lnTo>
                      <a:lnTo>
                        <a:pt x="470" y="3"/>
                      </a:lnTo>
                      <a:lnTo>
                        <a:pt x="473" y="2"/>
                      </a:lnTo>
                      <a:lnTo>
                        <a:pt x="477" y="1"/>
                      </a:lnTo>
                      <a:lnTo>
                        <a:pt x="480" y="1"/>
                      </a:lnTo>
                      <a:lnTo>
                        <a:pt x="483" y="0"/>
                      </a:lnTo>
                      <a:lnTo>
                        <a:pt x="482" y="9"/>
                      </a:lnTo>
                      <a:lnTo>
                        <a:pt x="481" y="16"/>
                      </a:lnTo>
                      <a:lnTo>
                        <a:pt x="480" y="25"/>
                      </a:lnTo>
                      <a:lnTo>
                        <a:pt x="479" y="33"/>
                      </a:lnTo>
                      <a:lnTo>
                        <a:pt x="478" y="41"/>
                      </a:lnTo>
                      <a:lnTo>
                        <a:pt x="477" y="49"/>
                      </a:lnTo>
                      <a:lnTo>
                        <a:pt x="476" y="57"/>
                      </a:lnTo>
                      <a:lnTo>
                        <a:pt x="475" y="66"/>
                      </a:lnTo>
                      <a:lnTo>
                        <a:pt x="475" y="68"/>
                      </a:lnTo>
                      <a:lnTo>
                        <a:pt x="475" y="71"/>
                      </a:lnTo>
                      <a:lnTo>
                        <a:pt x="474" y="74"/>
                      </a:lnTo>
                      <a:lnTo>
                        <a:pt x="474" y="76"/>
                      </a:lnTo>
                      <a:lnTo>
                        <a:pt x="473" y="78"/>
                      </a:lnTo>
                      <a:lnTo>
                        <a:pt x="472" y="80"/>
                      </a:lnTo>
                      <a:lnTo>
                        <a:pt x="471" y="83"/>
                      </a:lnTo>
                      <a:lnTo>
                        <a:pt x="470" y="85"/>
                      </a:lnTo>
                      <a:lnTo>
                        <a:pt x="468" y="90"/>
                      </a:lnTo>
                      <a:lnTo>
                        <a:pt x="465" y="95"/>
                      </a:lnTo>
                      <a:lnTo>
                        <a:pt x="461" y="98"/>
                      </a:lnTo>
                      <a:lnTo>
                        <a:pt x="457" y="102"/>
                      </a:lnTo>
                      <a:lnTo>
                        <a:pt x="453" y="105"/>
                      </a:lnTo>
                      <a:lnTo>
                        <a:pt x="449" y="108"/>
                      </a:lnTo>
                      <a:lnTo>
                        <a:pt x="445" y="110"/>
                      </a:lnTo>
                      <a:lnTo>
                        <a:pt x="441" y="114"/>
                      </a:lnTo>
                      <a:lnTo>
                        <a:pt x="444" y="115"/>
                      </a:lnTo>
                      <a:lnTo>
                        <a:pt x="445" y="118"/>
                      </a:lnTo>
                      <a:lnTo>
                        <a:pt x="447" y="120"/>
                      </a:lnTo>
                      <a:lnTo>
                        <a:pt x="450" y="120"/>
                      </a:lnTo>
                      <a:lnTo>
                        <a:pt x="449" y="120"/>
                      </a:lnTo>
                      <a:lnTo>
                        <a:pt x="447" y="120"/>
                      </a:lnTo>
                      <a:lnTo>
                        <a:pt x="446" y="120"/>
                      </a:lnTo>
                      <a:lnTo>
                        <a:pt x="444" y="120"/>
                      </a:lnTo>
                      <a:lnTo>
                        <a:pt x="439" y="127"/>
                      </a:lnTo>
                      <a:lnTo>
                        <a:pt x="436" y="134"/>
                      </a:lnTo>
                      <a:lnTo>
                        <a:pt x="436" y="140"/>
                      </a:lnTo>
                      <a:lnTo>
                        <a:pt x="436" y="148"/>
                      </a:lnTo>
                      <a:lnTo>
                        <a:pt x="436" y="156"/>
                      </a:lnTo>
                      <a:lnTo>
                        <a:pt x="436" y="163"/>
                      </a:lnTo>
                      <a:lnTo>
                        <a:pt x="435" y="170"/>
                      </a:lnTo>
                      <a:lnTo>
                        <a:pt x="432" y="177"/>
                      </a:lnTo>
                      <a:lnTo>
                        <a:pt x="430" y="181"/>
                      </a:lnTo>
                      <a:lnTo>
                        <a:pt x="427" y="184"/>
                      </a:lnTo>
                      <a:lnTo>
                        <a:pt x="424" y="188"/>
                      </a:lnTo>
                      <a:lnTo>
                        <a:pt x="422" y="192"/>
                      </a:lnTo>
                      <a:lnTo>
                        <a:pt x="420" y="195"/>
                      </a:lnTo>
                      <a:lnTo>
                        <a:pt x="418" y="199"/>
                      </a:lnTo>
                      <a:lnTo>
                        <a:pt x="417" y="202"/>
                      </a:lnTo>
                      <a:lnTo>
                        <a:pt x="417" y="206"/>
                      </a:lnTo>
                      <a:lnTo>
                        <a:pt x="417" y="209"/>
                      </a:lnTo>
                      <a:lnTo>
                        <a:pt x="417" y="212"/>
                      </a:lnTo>
                      <a:lnTo>
                        <a:pt x="417" y="216"/>
                      </a:lnTo>
                      <a:lnTo>
                        <a:pt x="419" y="219"/>
                      </a:lnTo>
                      <a:lnTo>
                        <a:pt x="421" y="222"/>
                      </a:lnTo>
                      <a:lnTo>
                        <a:pt x="423" y="225"/>
                      </a:lnTo>
                      <a:lnTo>
                        <a:pt x="426" y="227"/>
                      </a:lnTo>
                      <a:lnTo>
                        <a:pt x="429" y="229"/>
                      </a:lnTo>
                      <a:lnTo>
                        <a:pt x="427" y="229"/>
                      </a:lnTo>
                      <a:lnTo>
                        <a:pt x="425" y="229"/>
                      </a:lnTo>
                      <a:lnTo>
                        <a:pt x="423" y="229"/>
                      </a:lnTo>
                      <a:lnTo>
                        <a:pt x="421" y="230"/>
                      </a:lnTo>
                      <a:lnTo>
                        <a:pt x="419" y="231"/>
                      </a:lnTo>
                      <a:lnTo>
                        <a:pt x="418" y="232"/>
                      </a:lnTo>
                      <a:lnTo>
                        <a:pt x="417" y="233"/>
                      </a:lnTo>
                      <a:lnTo>
                        <a:pt x="416" y="235"/>
                      </a:lnTo>
                      <a:lnTo>
                        <a:pt x="414" y="238"/>
                      </a:lnTo>
                      <a:lnTo>
                        <a:pt x="413" y="242"/>
                      </a:lnTo>
                      <a:lnTo>
                        <a:pt x="412" y="246"/>
                      </a:lnTo>
                      <a:lnTo>
                        <a:pt x="411" y="249"/>
                      </a:lnTo>
                      <a:lnTo>
                        <a:pt x="410" y="253"/>
                      </a:lnTo>
                      <a:lnTo>
                        <a:pt x="409" y="257"/>
                      </a:lnTo>
                      <a:lnTo>
                        <a:pt x="407" y="260"/>
                      </a:lnTo>
                      <a:lnTo>
                        <a:pt x="405" y="262"/>
                      </a:lnTo>
                      <a:lnTo>
                        <a:pt x="402" y="265"/>
                      </a:lnTo>
                      <a:lnTo>
                        <a:pt x="397" y="268"/>
                      </a:lnTo>
                      <a:lnTo>
                        <a:pt x="393" y="270"/>
                      </a:lnTo>
                      <a:lnTo>
                        <a:pt x="388" y="272"/>
                      </a:lnTo>
                      <a:lnTo>
                        <a:pt x="384" y="273"/>
                      </a:lnTo>
                      <a:lnTo>
                        <a:pt x="379" y="273"/>
                      </a:lnTo>
                      <a:lnTo>
                        <a:pt x="375" y="273"/>
                      </a:lnTo>
                      <a:lnTo>
                        <a:pt x="372" y="272"/>
                      </a:lnTo>
                      <a:lnTo>
                        <a:pt x="370" y="271"/>
                      </a:lnTo>
                      <a:lnTo>
                        <a:pt x="370" y="268"/>
                      </a:lnTo>
                      <a:lnTo>
                        <a:pt x="371" y="265"/>
                      </a:lnTo>
                      <a:lnTo>
                        <a:pt x="372" y="262"/>
                      </a:lnTo>
                      <a:lnTo>
                        <a:pt x="374" y="260"/>
                      </a:lnTo>
                      <a:lnTo>
                        <a:pt x="375" y="256"/>
                      </a:lnTo>
                      <a:lnTo>
                        <a:pt x="376" y="253"/>
                      </a:lnTo>
                      <a:lnTo>
                        <a:pt x="375" y="250"/>
                      </a:lnTo>
                      <a:lnTo>
                        <a:pt x="372" y="248"/>
                      </a:lnTo>
                      <a:lnTo>
                        <a:pt x="369" y="249"/>
                      </a:lnTo>
                      <a:lnTo>
                        <a:pt x="365" y="251"/>
                      </a:lnTo>
                      <a:lnTo>
                        <a:pt x="362" y="253"/>
                      </a:lnTo>
                      <a:lnTo>
                        <a:pt x="359" y="256"/>
                      </a:lnTo>
                      <a:lnTo>
                        <a:pt x="357" y="259"/>
                      </a:lnTo>
                      <a:lnTo>
                        <a:pt x="356" y="263"/>
                      </a:lnTo>
                      <a:lnTo>
                        <a:pt x="356" y="267"/>
                      </a:lnTo>
                      <a:lnTo>
                        <a:pt x="355" y="271"/>
                      </a:lnTo>
                      <a:lnTo>
                        <a:pt x="354" y="276"/>
                      </a:lnTo>
                      <a:lnTo>
                        <a:pt x="353" y="279"/>
                      </a:lnTo>
                      <a:lnTo>
                        <a:pt x="349" y="282"/>
                      </a:lnTo>
                      <a:lnTo>
                        <a:pt x="346" y="283"/>
                      </a:lnTo>
                      <a:lnTo>
                        <a:pt x="343" y="282"/>
                      </a:lnTo>
                      <a:lnTo>
                        <a:pt x="339" y="282"/>
                      </a:lnTo>
                      <a:lnTo>
                        <a:pt x="336" y="280"/>
                      </a:lnTo>
                      <a:lnTo>
                        <a:pt x="333" y="278"/>
                      </a:lnTo>
                      <a:lnTo>
                        <a:pt x="330" y="275"/>
                      </a:lnTo>
                      <a:lnTo>
                        <a:pt x="327" y="274"/>
                      </a:lnTo>
                      <a:lnTo>
                        <a:pt x="324" y="272"/>
                      </a:lnTo>
                      <a:lnTo>
                        <a:pt x="322" y="270"/>
                      </a:lnTo>
                      <a:lnTo>
                        <a:pt x="321" y="267"/>
                      </a:lnTo>
                      <a:lnTo>
                        <a:pt x="321" y="264"/>
                      </a:lnTo>
                      <a:lnTo>
                        <a:pt x="323" y="261"/>
                      </a:lnTo>
                      <a:lnTo>
                        <a:pt x="324" y="258"/>
                      </a:lnTo>
                      <a:lnTo>
                        <a:pt x="326" y="254"/>
                      </a:lnTo>
                      <a:lnTo>
                        <a:pt x="328" y="250"/>
                      </a:lnTo>
                      <a:lnTo>
                        <a:pt x="329" y="246"/>
                      </a:lnTo>
                      <a:lnTo>
                        <a:pt x="326" y="246"/>
                      </a:lnTo>
                      <a:lnTo>
                        <a:pt x="324" y="246"/>
                      </a:lnTo>
                      <a:lnTo>
                        <a:pt x="322" y="247"/>
                      </a:lnTo>
                      <a:lnTo>
                        <a:pt x="320" y="249"/>
                      </a:lnTo>
                      <a:lnTo>
                        <a:pt x="318" y="250"/>
                      </a:lnTo>
                      <a:lnTo>
                        <a:pt x="317" y="252"/>
                      </a:lnTo>
                      <a:lnTo>
                        <a:pt x="316" y="253"/>
                      </a:lnTo>
                      <a:lnTo>
                        <a:pt x="316" y="255"/>
                      </a:lnTo>
                      <a:lnTo>
                        <a:pt x="315" y="257"/>
                      </a:lnTo>
                      <a:lnTo>
                        <a:pt x="313" y="259"/>
                      </a:lnTo>
                      <a:lnTo>
                        <a:pt x="311" y="261"/>
                      </a:lnTo>
                      <a:lnTo>
                        <a:pt x="309" y="262"/>
                      </a:lnTo>
                      <a:lnTo>
                        <a:pt x="308" y="264"/>
                      </a:lnTo>
                      <a:lnTo>
                        <a:pt x="307" y="266"/>
                      </a:lnTo>
                      <a:lnTo>
                        <a:pt x="307" y="268"/>
                      </a:lnTo>
                      <a:lnTo>
                        <a:pt x="308" y="271"/>
                      </a:lnTo>
                      <a:lnTo>
                        <a:pt x="302" y="271"/>
                      </a:lnTo>
                      <a:lnTo>
                        <a:pt x="297" y="272"/>
                      </a:lnTo>
                      <a:lnTo>
                        <a:pt x="290" y="273"/>
                      </a:lnTo>
                      <a:lnTo>
                        <a:pt x="284" y="274"/>
                      </a:lnTo>
                      <a:lnTo>
                        <a:pt x="278" y="275"/>
                      </a:lnTo>
                      <a:lnTo>
                        <a:pt x="272" y="274"/>
                      </a:lnTo>
                      <a:lnTo>
                        <a:pt x="267" y="272"/>
                      </a:lnTo>
                      <a:lnTo>
                        <a:pt x="261" y="268"/>
                      </a:lnTo>
                      <a:lnTo>
                        <a:pt x="261" y="271"/>
                      </a:lnTo>
                      <a:lnTo>
                        <a:pt x="261" y="272"/>
                      </a:lnTo>
                      <a:lnTo>
                        <a:pt x="260" y="275"/>
                      </a:lnTo>
                      <a:lnTo>
                        <a:pt x="259" y="276"/>
                      </a:lnTo>
                      <a:lnTo>
                        <a:pt x="258" y="278"/>
                      </a:lnTo>
                      <a:lnTo>
                        <a:pt x="258" y="279"/>
                      </a:lnTo>
                      <a:lnTo>
                        <a:pt x="258" y="281"/>
                      </a:lnTo>
                      <a:lnTo>
                        <a:pt x="259" y="282"/>
                      </a:lnTo>
                      <a:lnTo>
                        <a:pt x="261" y="283"/>
                      </a:lnTo>
                      <a:lnTo>
                        <a:pt x="264" y="283"/>
                      </a:lnTo>
                      <a:lnTo>
                        <a:pt x="267" y="283"/>
                      </a:lnTo>
                      <a:lnTo>
                        <a:pt x="269" y="284"/>
                      </a:lnTo>
                      <a:lnTo>
                        <a:pt x="270" y="290"/>
                      </a:lnTo>
                      <a:lnTo>
                        <a:pt x="268" y="293"/>
                      </a:lnTo>
                      <a:lnTo>
                        <a:pt x="264" y="295"/>
                      </a:lnTo>
                      <a:lnTo>
                        <a:pt x="259" y="296"/>
                      </a:lnTo>
                      <a:lnTo>
                        <a:pt x="253" y="296"/>
                      </a:lnTo>
                      <a:lnTo>
                        <a:pt x="247" y="297"/>
                      </a:lnTo>
                      <a:lnTo>
                        <a:pt x="243" y="298"/>
                      </a:lnTo>
                      <a:lnTo>
                        <a:pt x="239" y="301"/>
                      </a:lnTo>
                      <a:lnTo>
                        <a:pt x="237" y="306"/>
                      </a:lnTo>
                      <a:lnTo>
                        <a:pt x="235" y="311"/>
                      </a:lnTo>
                      <a:lnTo>
                        <a:pt x="232" y="316"/>
                      </a:lnTo>
                      <a:lnTo>
                        <a:pt x="230" y="321"/>
                      </a:lnTo>
                      <a:lnTo>
                        <a:pt x="227" y="325"/>
                      </a:lnTo>
                      <a:lnTo>
                        <a:pt x="223" y="329"/>
                      </a:lnTo>
                      <a:lnTo>
                        <a:pt x="219" y="333"/>
                      </a:lnTo>
                      <a:lnTo>
                        <a:pt x="215" y="336"/>
                      </a:lnTo>
                      <a:lnTo>
                        <a:pt x="212" y="338"/>
                      </a:lnTo>
                      <a:lnTo>
                        <a:pt x="209" y="338"/>
                      </a:lnTo>
                      <a:lnTo>
                        <a:pt x="206" y="337"/>
                      </a:lnTo>
                      <a:lnTo>
                        <a:pt x="202" y="336"/>
                      </a:lnTo>
                      <a:lnTo>
                        <a:pt x="199" y="335"/>
                      </a:lnTo>
                      <a:lnTo>
                        <a:pt x="196" y="333"/>
                      </a:lnTo>
                      <a:lnTo>
                        <a:pt x="193" y="332"/>
                      </a:lnTo>
                      <a:lnTo>
                        <a:pt x="189" y="332"/>
                      </a:lnTo>
                      <a:lnTo>
                        <a:pt x="189" y="327"/>
                      </a:lnTo>
                      <a:lnTo>
                        <a:pt x="187" y="324"/>
                      </a:lnTo>
                      <a:lnTo>
                        <a:pt x="185" y="322"/>
                      </a:lnTo>
                      <a:lnTo>
                        <a:pt x="183" y="320"/>
                      </a:lnTo>
                      <a:lnTo>
                        <a:pt x="180" y="318"/>
                      </a:lnTo>
                      <a:lnTo>
                        <a:pt x="177" y="317"/>
                      </a:lnTo>
                      <a:lnTo>
                        <a:pt x="174" y="315"/>
                      </a:lnTo>
                      <a:lnTo>
                        <a:pt x="173" y="311"/>
                      </a:lnTo>
                      <a:lnTo>
                        <a:pt x="172" y="307"/>
                      </a:lnTo>
                      <a:lnTo>
                        <a:pt x="173" y="304"/>
                      </a:lnTo>
                      <a:lnTo>
                        <a:pt x="176" y="302"/>
                      </a:lnTo>
                      <a:lnTo>
                        <a:pt x="179" y="300"/>
                      </a:lnTo>
                      <a:lnTo>
                        <a:pt x="182" y="298"/>
                      </a:lnTo>
                      <a:lnTo>
                        <a:pt x="186" y="296"/>
                      </a:lnTo>
                      <a:lnTo>
                        <a:pt x="189" y="294"/>
                      </a:lnTo>
                      <a:lnTo>
                        <a:pt x="192" y="292"/>
                      </a:lnTo>
                      <a:lnTo>
                        <a:pt x="190" y="292"/>
                      </a:lnTo>
                      <a:lnTo>
                        <a:pt x="186" y="292"/>
                      </a:lnTo>
                      <a:lnTo>
                        <a:pt x="182" y="293"/>
                      </a:lnTo>
                      <a:lnTo>
                        <a:pt x="177" y="295"/>
                      </a:lnTo>
                      <a:lnTo>
                        <a:pt x="173" y="297"/>
                      </a:lnTo>
                      <a:lnTo>
                        <a:pt x="169" y="300"/>
                      </a:lnTo>
                      <a:lnTo>
                        <a:pt x="166" y="303"/>
                      </a:lnTo>
                      <a:lnTo>
                        <a:pt x="165" y="306"/>
                      </a:lnTo>
                      <a:lnTo>
                        <a:pt x="164" y="304"/>
                      </a:lnTo>
                      <a:lnTo>
                        <a:pt x="162" y="302"/>
                      </a:lnTo>
                      <a:lnTo>
                        <a:pt x="162" y="300"/>
                      </a:lnTo>
                      <a:lnTo>
                        <a:pt x="162" y="298"/>
                      </a:lnTo>
                      <a:lnTo>
                        <a:pt x="163" y="296"/>
                      </a:lnTo>
                      <a:lnTo>
                        <a:pt x="164" y="295"/>
                      </a:lnTo>
                      <a:lnTo>
                        <a:pt x="165" y="293"/>
                      </a:lnTo>
                      <a:lnTo>
                        <a:pt x="166" y="292"/>
                      </a:lnTo>
                      <a:lnTo>
                        <a:pt x="168" y="291"/>
                      </a:lnTo>
                      <a:lnTo>
                        <a:pt x="170" y="290"/>
                      </a:lnTo>
                      <a:lnTo>
                        <a:pt x="172" y="290"/>
                      </a:lnTo>
                      <a:lnTo>
                        <a:pt x="176" y="288"/>
                      </a:lnTo>
                      <a:lnTo>
                        <a:pt x="167" y="283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2" name="Freeform 282"/>
                <p:cNvSpPr>
                  <a:spLocks/>
                </p:cNvSpPr>
                <p:nvPr/>
              </p:nvSpPr>
              <p:spPr bwMode="auto">
                <a:xfrm>
                  <a:off x="3328" y="1472"/>
                  <a:ext cx="18" cy="19"/>
                </a:xfrm>
                <a:custGeom>
                  <a:avLst/>
                  <a:gdLst>
                    <a:gd name="T0" fmla="*/ 6 w 23"/>
                    <a:gd name="T1" fmla="*/ 0 h 27"/>
                    <a:gd name="T2" fmla="*/ 4 w 23"/>
                    <a:gd name="T3" fmla="*/ 1 h 27"/>
                    <a:gd name="T4" fmla="*/ 2 w 23"/>
                    <a:gd name="T5" fmla="*/ 1 h 27"/>
                    <a:gd name="T6" fmla="*/ 2 w 23"/>
                    <a:gd name="T7" fmla="*/ 1 h 27"/>
                    <a:gd name="T8" fmla="*/ 2 w 23"/>
                    <a:gd name="T9" fmla="*/ 4 h 27"/>
                    <a:gd name="T10" fmla="*/ 1 w 23"/>
                    <a:gd name="T11" fmla="*/ 5 h 27"/>
                    <a:gd name="T12" fmla="*/ 0 w 23"/>
                    <a:gd name="T13" fmla="*/ 6 h 27"/>
                    <a:gd name="T14" fmla="*/ 0 w 23"/>
                    <a:gd name="T15" fmla="*/ 8 h 27"/>
                    <a:gd name="T16" fmla="*/ 1 w 23"/>
                    <a:gd name="T17" fmla="*/ 9 h 27"/>
                    <a:gd name="T18" fmla="*/ 2 w 23"/>
                    <a:gd name="T19" fmla="*/ 10 h 27"/>
                    <a:gd name="T20" fmla="*/ 3 w 23"/>
                    <a:gd name="T21" fmla="*/ 11 h 27"/>
                    <a:gd name="T22" fmla="*/ 4 w 23"/>
                    <a:gd name="T23" fmla="*/ 12 h 27"/>
                    <a:gd name="T24" fmla="*/ 6 w 23"/>
                    <a:gd name="T25" fmla="*/ 13 h 27"/>
                    <a:gd name="T26" fmla="*/ 5 w 23"/>
                    <a:gd name="T27" fmla="*/ 11 h 27"/>
                    <a:gd name="T28" fmla="*/ 6 w 23"/>
                    <a:gd name="T29" fmla="*/ 10 h 27"/>
                    <a:gd name="T30" fmla="*/ 7 w 23"/>
                    <a:gd name="T31" fmla="*/ 8 h 27"/>
                    <a:gd name="T32" fmla="*/ 7 w 23"/>
                    <a:gd name="T33" fmla="*/ 8 h 27"/>
                    <a:gd name="T34" fmla="*/ 9 w 23"/>
                    <a:gd name="T35" fmla="*/ 6 h 27"/>
                    <a:gd name="T36" fmla="*/ 9 w 23"/>
                    <a:gd name="T37" fmla="*/ 6 h 27"/>
                    <a:gd name="T38" fmla="*/ 12 w 23"/>
                    <a:gd name="T39" fmla="*/ 5 h 27"/>
                    <a:gd name="T40" fmla="*/ 13 w 23"/>
                    <a:gd name="T41" fmla="*/ 4 h 27"/>
                    <a:gd name="T42" fmla="*/ 13 w 23"/>
                    <a:gd name="T43" fmla="*/ 4 h 27"/>
                    <a:gd name="T44" fmla="*/ 13 w 23"/>
                    <a:gd name="T45" fmla="*/ 3 h 27"/>
                    <a:gd name="T46" fmla="*/ 13 w 23"/>
                    <a:gd name="T47" fmla="*/ 1 h 27"/>
                    <a:gd name="T48" fmla="*/ 13 w 23"/>
                    <a:gd name="T49" fmla="*/ 1 h 27"/>
                    <a:gd name="T50" fmla="*/ 13 w 23"/>
                    <a:gd name="T51" fmla="*/ 1 h 27"/>
                    <a:gd name="T52" fmla="*/ 12 w 23"/>
                    <a:gd name="T53" fmla="*/ 1 h 27"/>
                    <a:gd name="T54" fmla="*/ 11 w 23"/>
                    <a:gd name="T55" fmla="*/ 1 h 27"/>
                    <a:gd name="T56" fmla="*/ 9 w 23"/>
                    <a:gd name="T57" fmla="*/ 1 h 27"/>
                    <a:gd name="T58" fmla="*/ 8 w 23"/>
                    <a:gd name="T59" fmla="*/ 1 h 27"/>
                    <a:gd name="T60" fmla="*/ 7 w 23"/>
                    <a:gd name="T61" fmla="*/ 1 h 27"/>
                    <a:gd name="T62" fmla="*/ 6 w 23"/>
                    <a:gd name="T63" fmla="*/ 0 h 2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"/>
                    <a:gd name="T97" fmla="*/ 0 h 27"/>
                    <a:gd name="T98" fmla="*/ 23 w 23"/>
                    <a:gd name="T99" fmla="*/ 27 h 2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" h="27">
                      <a:moveTo>
                        <a:pt x="10" y="0"/>
                      </a:moveTo>
                      <a:lnTo>
                        <a:pt x="7" y="1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2" y="7"/>
                      </a:lnTo>
                      <a:lnTo>
                        <a:pt x="1" y="10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9"/>
                      </a:lnTo>
                      <a:lnTo>
                        <a:pt x="2" y="20"/>
                      </a:lnTo>
                      <a:lnTo>
                        <a:pt x="5" y="22"/>
                      </a:lnTo>
                      <a:lnTo>
                        <a:pt x="7" y="24"/>
                      </a:lnTo>
                      <a:lnTo>
                        <a:pt x="10" y="26"/>
                      </a:lnTo>
                      <a:lnTo>
                        <a:pt x="9" y="23"/>
                      </a:lnTo>
                      <a:lnTo>
                        <a:pt x="10" y="20"/>
                      </a:lnTo>
                      <a:lnTo>
                        <a:pt x="11" y="17"/>
                      </a:lnTo>
                      <a:lnTo>
                        <a:pt x="12" y="15"/>
                      </a:lnTo>
                      <a:lnTo>
                        <a:pt x="14" y="13"/>
                      </a:lnTo>
                      <a:lnTo>
                        <a:pt x="15" y="11"/>
                      </a:lnTo>
                      <a:lnTo>
                        <a:pt x="19" y="10"/>
                      </a:lnTo>
                      <a:lnTo>
                        <a:pt x="21" y="8"/>
                      </a:lnTo>
                      <a:lnTo>
                        <a:pt x="22" y="7"/>
                      </a:lnTo>
                      <a:lnTo>
                        <a:pt x="22" y="6"/>
                      </a:lnTo>
                      <a:lnTo>
                        <a:pt x="22" y="3"/>
                      </a:lnTo>
                      <a:lnTo>
                        <a:pt x="21" y="2"/>
                      </a:ln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8" y="1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1" y="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3" name="Freeform 283"/>
                <p:cNvSpPr>
                  <a:spLocks/>
                </p:cNvSpPr>
                <p:nvPr/>
              </p:nvSpPr>
              <p:spPr bwMode="auto">
                <a:xfrm>
                  <a:off x="3328" y="1472"/>
                  <a:ext cx="22" cy="23"/>
                </a:xfrm>
                <a:custGeom>
                  <a:avLst/>
                  <a:gdLst>
                    <a:gd name="T0" fmla="*/ 7 w 28"/>
                    <a:gd name="T1" fmla="*/ 0 h 33"/>
                    <a:gd name="T2" fmla="*/ 5 w 28"/>
                    <a:gd name="T3" fmla="*/ 1 h 33"/>
                    <a:gd name="T4" fmla="*/ 3 w 28"/>
                    <a:gd name="T5" fmla="*/ 1 h 33"/>
                    <a:gd name="T6" fmla="*/ 2 w 28"/>
                    <a:gd name="T7" fmla="*/ 2 h 33"/>
                    <a:gd name="T8" fmla="*/ 2 w 28"/>
                    <a:gd name="T9" fmla="*/ 4 h 33"/>
                    <a:gd name="T10" fmla="*/ 1 w 28"/>
                    <a:gd name="T11" fmla="*/ 6 h 33"/>
                    <a:gd name="T12" fmla="*/ 0 w 28"/>
                    <a:gd name="T13" fmla="*/ 8 h 33"/>
                    <a:gd name="T14" fmla="*/ 0 w 28"/>
                    <a:gd name="T15" fmla="*/ 9 h 33"/>
                    <a:gd name="T16" fmla="*/ 1 w 28"/>
                    <a:gd name="T17" fmla="*/ 11 h 33"/>
                    <a:gd name="T18" fmla="*/ 2 w 28"/>
                    <a:gd name="T19" fmla="*/ 12 h 33"/>
                    <a:gd name="T20" fmla="*/ 4 w 28"/>
                    <a:gd name="T21" fmla="*/ 13 h 33"/>
                    <a:gd name="T22" fmla="*/ 6 w 28"/>
                    <a:gd name="T23" fmla="*/ 14 h 33"/>
                    <a:gd name="T24" fmla="*/ 7 w 28"/>
                    <a:gd name="T25" fmla="*/ 15 h 33"/>
                    <a:gd name="T26" fmla="*/ 7 w 28"/>
                    <a:gd name="T27" fmla="*/ 14 h 33"/>
                    <a:gd name="T28" fmla="*/ 7 w 28"/>
                    <a:gd name="T29" fmla="*/ 12 h 33"/>
                    <a:gd name="T30" fmla="*/ 8 w 28"/>
                    <a:gd name="T31" fmla="*/ 10 h 33"/>
                    <a:gd name="T32" fmla="*/ 9 w 28"/>
                    <a:gd name="T33" fmla="*/ 9 h 33"/>
                    <a:gd name="T34" fmla="*/ 10 w 28"/>
                    <a:gd name="T35" fmla="*/ 8 h 33"/>
                    <a:gd name="T36" fmla="*/ 12 w 28"/>
                    <a:gd name="T37" fmla="*/ 6 h 33"/>
                    <a:gd name="T38" fmla="*/ 14 w 28"/>
                    <a:gd name="T39" fmla="*/ 6 h 33"/>
                    <a:gd name="T40" fmla="*/ 16 w 28"/>
                    <a:gd name="T41" fmla="*/ 5 h 33"/>
                    <a:gd name="T42" fmla="*/ 17 w 28"/>
                    <a:gd name="T43" fmla="*/ 4 h 33"/>
                    <a:gd name="T44" fmla="*/ 17 w 28"/>
                    <a:gd name="T45" fmla="*/ 3 h 33"/>
                    <a:gd name="T46" fmla="*/ 17 w 28"/>
                    <a:gd name="T47" fmla="*/ 2 h 33"/>
                    <a:gd name="T48" fmla="*/ 16 w 28"/>
                    <a:gd name="T49" fmla="*/ 1 h 33"/>
                    <a:gd name="T50" fmla="*/ 16 w 28"/>
                    <a:gd name="T51" fmla="*/ 1 h 33"/>
                    <a:gd name="T52" fmla="*/ 14 w 28"/>
                    <a:gd name="T53" fmla="*/ 1 h 33"/>
                    <a:gd name="T54" fmla="*/ 13 w 28"/>
                    <a:gd name="T55" fmla="*/ 1 h 33"/>
                    <a:gd name="T56" fmla="*/ 12 w 28"/>
                    <a:gd name="T57" fmla="*/ 1 h 33"/>
                    <a:gd name="T58" fmla="*/ 11 w 28"/>
                    <a:gd name="T59" fmla="*/ 1 h 33"/>
                    <a:gd name="T60" fmla="*/ 10 w 28"/>
                    <a:gd name="T61" fmla="*/ 1 h 33"/>
                    <a:gd name="T62" fmla="*/ 9 w 28"/>
                    <a:gd name="T63" fmla="*/ 1 h 33"/>
                    <a:gd name="T64" fmla="*/ 7 w 28"/>
                    <a:gd name="T65" fmla="*/ 0 h 3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8"/>
                    <a:gd name="T100" fmla="*/ 0 h 33"/>
                    <a:gd name="T101" fmla="*/ 28 w 28"/>
                    <a:gd name="T102" fmla="*/ 33 h 3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8" h="33">
                      <a:moveTo>
                        <a:pt x="12" y="0"/>
                      </a:moveTo>
                      <a:lnTo>
                        <a:pt x="8" y="1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2" y="8"/>
                      </a:lnTo>
                      <a:lnTo>
                        <a:pt x="1" y="12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1" y="23"/>
                      </a:lnTo>
                      <a:lnTo>
                        <a:pt x="3" y="25"/>
                      </a:lnTo>
                      <a:lnTo>
                        <a:pt x="6" y="27"/>
                      </a:lnTo>
                      <a:lnTo>
                        <a:pt x="9" y="29"/>
                      </a:lnTo>
                      <a:lnTo>
                        <a:pt x="12" y="32"/>
                      </a:lnTo>
                      <a:lnTo>
                        <a:pt x="11" y="28"/>
                      </a:lnTo>
                      <a:lnTo>
                        <a:pt x="12" y="24"/>
                      </a:lnTo>
                      <a:lnTo>
                        <a:pt x="13" y="21"/>
                      </a:lnTo>
                      <a:lnTo>
                        <a:pt x="15" y="18"/>
                      </a:lnTo>
                      <a:lnTo>
                        <a:pt x="17" y="16"/>
                      </a:lnTo>
                      <a:lnTo>
                        <a:pt x="19" y="13"/>
                      </a:lnTo>
                      <a:lnTo>
                        <a:pt x="23" y="12"/>
                      </a:lnTo>
                      <a:lnTo>
                        <a:pt x="26" y="10"/>
                      </a:lnTo>
                      <a:lnTo>
                        <a:pt x="27" y="9"/>
                      </a:lnTo>
                      <a:lnTo>
                        <a:pt x="27" y="7"/>
                      </a:lnTo>
                      <a:lnTo>
                        <a:pt x="27" y="4"/>
                      </a:lnTo>
                      <a:lnTo>
                        <a:pt x="26" y="3"/>
                      </a:lnTo>
                      <a:lnTo>
                        <a:pt x="25" y="2"/>
                      </a:lnTo>
                      <a:lnTo>
                        <a:pt x="23" y="1"/>
                      </a:lnTo>
                      <a:lnTo>
                        <a:pt x="22" y="1"/>
                      </a:lnTo>
                      <a:lnTo>
                        <a:pt x="19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4" name="Freeform 284"/>
                <p:cNvSpPr>
                  <a:spLocks/>
                </p:cNvSpPr>
                <p:nvPr/>
              </p:nvSpPr>
              <p:spPr bwMode="auto">
                <a:xfrm>
                  <a:off x="3402" y="1204"/>
                  <a:ext cx="146" cy="193"/>
                </a:xfrm>
                <a:custGeom>
                  <a:avLst/>
                  <a:gdLst>
                    <a:gd name="T0" fmla="*/ 1 w 179"/>
                    <a:gd name="T1" fmla="*/ 129 h 273"/>
                    <a:gd name="T2" fmla="*/ 0 w 179"/>
                    <a:gd name="T3" fmla="*/ 133 h 273"/>
                    <a:gd name="T4" fmla="*/ 3 w 179"/>
                    <a:gd name="T5" fmla="*/ 135 h 273"/>
                    <a:gd name="T6" fmla="*/ 8 w 179"/>
                    <a:gd name="T7" fmla="*/ 136 h 273"/>
                    <a:gd name="T8" fmla="*/ 20 w 179"/>
                    <a:gd name="T9" fmla="*/ 128 h 273"/>
                    <a:gd name="T10" fmla="*/ 40 w 179"/>
                    <a:gd name="T11" fmla="*/ 126 h 273"/>
                    <a:gd name="T12" fmla="*/ 49 w 179"/>
                    <a:gd name="T13" fmla="*/ 123 h 273"/>
                    <a:gd name="T14" fmla="*/ 42 w 179"/>
                    <a:gd name="T15" fmla="*/ 115 h 273"/>
                    <a:gd name="T16" fmla="*/ 41 w 179"/>
                    <a:gd name="T17" fmla="*/ 105 h 273"/>
                    <a:gd name="T18" fmla="*/ 33 w 179"/>
                    <a:gd name="T19" fmla="*/ 100 h 273"/>
                    <a:gd name="T20" fmla="*/ 31 w 179"/>
                    <a:gd name="T21" fmla="*/ 93 h 273"/>
                    <a:gd name="T22" fmla="*/ 27 w 179"/>
                    <a:gd name="T23" fmla="*/ 88 h 273"/>
                    <a:gd name="T24" fmla="*/ 26 w 179"/>
                    <a:gd name="T25" fmla="*/ 85 h 273"/>
                    <a:gd name="T26" fmla="*/ 20 w 179"/>
                    <a:gd name="T27" fmla="*/ 81 h 273"/>
                    <a:gd name="T28" fmla="*/ 20 w 179"/>
                    <a:gd name="T29" fmla="*/ 76 h 273"/>
                    <a:gd name="T30" fmla="*/ 34 w 179"/>
                    <a:gd name="T31" fmla="*/ 79 h 273"/>
                    <a:gd name="T32" fmla="*/ 51 w 179"/>
                    <a:gd name="T33" fmla="*/ 84 h 273"/>
                    <a:gd name="T34" fmla="*/ 60 w 179"/>
                    <a:gd name="T35" fmla="*/ 80 h 273"/>
                    <a:gd name="T36" fmla="*/ 75 w 179"/>
                    <a:gd name="T37" fmla="*/ 81 h 273"/>
                    <a:gd name="T38" fmla="*/ 95 w 179"/>
                    <a:gd name="T39" fmla="*/ 81 h 273"/>
                    <a:gd name="T40" fmla="*/ 98 w 179"/>
                    <a:gd name="T41" fmla="*/ 76 h 273"/>
                    <a:gd name="T42" fmla="*/ 101 w 179"/>
                    <a:gd name="T43" fmla="*/ 68 h 273"/>
                    <a:gd name="T44" fmla="*/ 108 w 179"/>
                    <a:gd name="T45" fmla="*/ 61 h 273"/>
                    <a:gd name="T46" fmla="*/ 117 w 179"/>
                    <a:gd name="T47" fmla="*/ 49 h 273"/>
                    <a:gd name="T48" fmla="*/ 117 w 179"/>
                    <a:gd name="T49" fmla="*/ 37 h 273"/>
                    <a:gd name="T50" fmla="*/ 111 w 179"/>
                    <a:gd name="T51" fmla="*/ 33 h 273"/>
                    <a:gd name="T52" fmla="*/ 104 w 179"/>
                    <a:gd name="T53" fmla="*/ 32 h 273"/>
                    <a:gd name="T54" fmla="*/ 89 w 179"/>
                    <a:gd name="T55" fmla="*/ 18 h 273"/>
                    <a:gd name="T56" fmla="*/ 67 w 179"/>
                    <a:gd name="T57" fmla="*/ 4 h 273"/>
                    <a:gd name="T58" fmla="*/ 59 w 179"/>
                    <a:gd name="T59" fmla="*/ 1 h 273"/>
                    <a:gd name="T60" fmla="*/ 54 w 179"/>
                    <a:gd name="T61" fmla="*/ 2 h 273"/>
                    <a:gd name="T62" fmla="*/ 56 w 179"/>
                    <a:gd name="T63" fmla="*/ 8 h 273"/>
                    <a:gd name="T64" fmla="*/ 65 w 179"/>
                    <a:gd name="T65" fmla="*/ 16 h 273"/>
                    <a:gd name="T66" fmla="*/ 69 w 179"/>
                    <a:gd name="T67" fmla="*/ 26 h 273"/>
                    <a:gd name="T68" fmla="*/ 67 w 179"/>
                    <a:gd name="T69" fmla="*/ 37 h 273"/>
                    <a:gd name="T70" fmla="*/ 64 w 179"/>
                    <a:gd name="T71" fmla="*/ 42 h 273"/>
                    <a:gd name="T72" fmla="*/ 68 w 179"/>
                    <a:gd name="T73" fmla="*/ 45 h 273"/>
                    <a:gd name="T74" fmla="*/ 64 w 179"/>
                    <a:gd name="T75" fmla="*/ 50 h 273"/>
                    <a:gd name="T76" fmla="*/ 58 w 179"/>
                    <a:gd name="T77" fmla="*/ 57 h 273"/>
                    <a:gd name="T78" fmla="*/ 51 w 179"/>
                    <a:gd name="T79" fmla="*/ 59 h 273"/>
                    <a:gd name="T80" fmla="*/ 45 w 179"/>
                    <a:gd name="T81" fmla="*/ 59 h 273"/>
                    <a:gd name="T82" fmla="*/ 34 w 179"/>
                    <a:gd name="T83" fmla="*/ 57 h 273"/>
                    <a:gd name="T84" fmla="*/ 21 w 179"/>
                    <a:gd name="T85" fmla="*/ 52 h 273"/>
                    <a:gd name="T86" fmla="*/ 14 w 179"/>
                    <a:gd name="T87" fmla="*/ 49 h 273"/>
                    <a:gd name="T88" fmla="*/ 7 w 179"/>
                    <a:gd name="T89" fmla="*/ 52 h 273"/>
                    <a:gd name="T90" fmla="*/ 12 w 179"/>
                    <a:gd name="T91" fmla="*/ 55 h 273"/>
                    <a:gd name="T92" fmla="*/ 18 w 179"/>
                    <a:gd name="T93" fmla="*/ 61 h 273"/>
                    <a:gd name="T94" fmla="*/ 13 w 179"/>
                    <a:gd name="T95" fmla="*/ 66 h 273"/>
                    <a:gd name="T96" fmla="*/ 4 w 179"/>
                    <a:gd name="T97" fmla="*/ 73 h 273"/>
                    <a:gd name="T98" fmla="*/ 4 w 179"/>
                    <a:gd name="T99" fmla="*/ 80 h 273"/>
                    <a:gd name="T100" fmla="*/ 11 w 179"/>
                    <a:gd name="T101" fmla="*/ 86 h 273"/>
                    <a:gd name="T102" fmla="*/ 12 w 179"/>
                    <a:gd name="T103" fmla="*/ 91 h 273"/>
                    <a:gd name="T104" fmla="*/ 6 w 179"/>
                    <a:gd name="T105" fmla="*/ 97 h 273"/>
                    <a:gd name="T106" fmla="*/ 11 w 179"/>
                    <a:gd name="T107" fmla="*/ 102 h 273"/>
                    <a:gd name="T108" fmla="*/ 9 w 179"/>
                    <a:gd name="T109" fmla="*/ 109 h 273"/>
                    <a:gd name="T110" fmla="*/ 11 w 179"/>
                    <a:gd name="T111" fmla="*/ 113 h 273"/>
                    <a:gd name="T112" fmla="*/ 16 w 179"/>
                    <a:gd name="T113" fmla="*/ 115 h 273"/>
                    <a:gd name="T114" fmla="*/ 16 w 179"/>
                    <a:gd name="T115" fmla="*/ 119 h 273"/>
                    <a:gd name="T116" fmla="*/ 13 w 179"/>
                    <a:gd name="T117" fmla="*/ 124 h 273"/>
                    <a:gd name="T118" fmla="*/ 7 w 179"/>
                    <a:gd name="T119" fmla="*/ 125 h 273"/>
                    <a:gd name="T120" fmla="*/ 5 w 179"/>
                    <a:gd name="T121" fmla="*/ 126 h 27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79"/>
                    <a:gd name="T184" fmla="*/ 0 h 273"/>
                    <a:gd name="T185" fmla="*/ 179 w 179"/>
                    <a:gd name="T186" fmla="*/ 273 h 27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79" h="273">
                      <a:moveTo>
                        <a:pt x="6" y="254"/>
                      </a:moveTo>
                      <a:lnTo>
                        <a:pt x="5" y="256"/>
                      </a:lnTo>
                      <a:lnTo>
                        <a:pt x="3" y="258"/>
                      </a:lnTo>
                      <a:lnTo>
                        <a:pt x="1" y="259"/>
                      </a:lnTo>
                      <a:lnTo>
                        <a:pt x="1" y="261"/>
                      </a:lnTo>
                      <a:lnTo>
                        <a:pt x="0" y="262"/>
                      </a:lnTo>
                      <a:lnTo>
                        <a:pt x="0" y="264"/>
                      </a:lnTo>
                      <a:lnTo>
                        <a:pt x="0" y="266"/>
                      </a:lnTo>
                      <a:lnTo>
                        <a:pt x="1" y="267"/>
                      </a:lnTo>
                      <a:lnTo>
                        <a:pt x="2" y="268"/>
                      </a:lnTo>
                      <a:lnTo>
                        <a:pt x="3" y="269"/>
                      </a:lnTo>
                      <a:lnTo>
                        <a:pt x="5" y="270"/>
                      </a:lnTo>
                      <a:lnTo>
                        <a:pt x="7" y="271"/>
                      </a:lnTo>
                      <a:lnTo>
                        <a:pt x="9" y="272"/>
                      </a:lnTo>
                      <a:lnTo>
                        <a:pt x="11" y="272"/>
                      </a:lnTo>
                      <a:lnTo>
                        <a:pt x="12" y="271"/>
                      </a:lnTo>
                      <a:lnTo>
                        <a:pt x="14" y="270"/>
                      </a:lnTo>
                      <a:lnTo>
                        <a:pt x="19" y="264"/>
                      </a:lnTo>
                      <a:lnTo>
                        <a:pt x="25" y="258"/>
                      </a:lnTo>
                      <a:lnTo>
                        <a:pt x="30" y="256"/>
                      </a:lnTo>
                      <a:lnTo>
                        <a:pt x="38" y="254"/>
                      </a:lnTo>
                      <a:lnTo>
                        <a:pt x="45" y="252"/>
                      </a:lnTo>
                      <a:lnTo>
                        <a:pt x="52" y="252"/>
                      </a:lnTo>
                      <a:lnTo>
                        <a:pt x="60" y="252"/>
                      </a:lnTo>
                      <a:lnTo>
                        <a:pt x="67" y="253"/>
                      </a:lnTo>
                      <a:lnTo>
                        <a:pt x="69" y="252"/>
                      </a:lnTo>
                      <a:lnTo>
                        <a:pt x="71" y="249"/>
                      </a:lnTo>
                      <a:lnTo>
                        <a:pt x="73" y="246"/>
                      </a:lnTo>
                      <a:lnTo>
                        <a:pt x="72" y="243"/>
                      </a:lnTo>
                      <a:lnTo>
                        <a:pt x="68" y="239"/>
                      </a:lnTo>
                      <a:lnTo>
                        <a:pt x="65" y="234"/>
                      </a:lnTo>
                      <a:lnTo>
                        <a:pt x="63" y="230"/>
                      </a:lnTo>
                      <a:lnTo>
                        <a:pt x="62" y="225"/>
                      </a:lnTo>
                      <a:lnTo>
                        <a:pt x="62" y="220"/>
                      </a:lnTo>
                      <a:lnTo>
                        <a:pt x="62" y="214"/>
                      </a:lnTo>
                      <a:lnTo>
                        <a:pt x="61" y="210"/>
                      </a:lnTo>
                      <a:lnTo>
                        <a:pt x="59" y="206"/>
                      </a:lnTo>
                      <a:lnTo>
                        <a:pt x="56" y="204"/>
                      </a:lnTo>
                      <a:lnTo>
                        <a:pt x="53" y="202"/>
                      </a:lnTo>
                      <a:lnTo>
                        <a:pt x="49" y="200"/>
                      </a:lnTo>
                      <a:lnTo>
                        <a:pt x="48" y="197"/>
                      </a:lnTo>
                      <a:lnTo>
                        <a:pt x="47" y="193"/>
                      </a:lnTo>
                      <a:lnTo>
                        <a:pt x="47" y="189"/>
                      </a:lnTo>
                      <a:lnTo>
                        <a:pt x="46" y="186"/>
                      </a:lnTo>
                      <a:lnTo>
                        <a:pt x="46" y="184"/>
                      </a:lnTo>
                      <a:lnTo>
                        <a:pt x="45" y="182"/>
                      </a:lnTo>
                      <a:lnTo>
                        <a:pt x="43" y="179"/>
                      </a:lnTo>
                      <a:lnTo>
                        <a:pt x="41" y="177"/>
                      </a:lnTo>
                      <a:lnTo>
                        <a:pt x="38" y="174"/>
                      </a:lnTo>
                      <a:lnTo>
                        <a:pt x="37" y="173"/>
                      </a:lnTo>
                      <a:lnTo>
                        <a:pt x="38" y="171"/>
                      </a:lnTo>
                      <a:lnTo>
                        <a:pt x="39" y="170"/>
                      </a:lnTo>
                      <a:lnTo>
                        <a:pt x="40" y="169"/>
                      </a:lnTo>
                      <a:lnTo>
                        <a:pt x="38" y="166"/>
                      </a:lnTo>
                      <a:lnTo>
                        <a:pt x="35" y="164"/>
                      </a:lnTo>
                      <a:lnTo>
                        <a:pt x="31" y="162"/>
                      </a:lnTo>
                      <a:lnTo>
                        <a:pt x="30" y="160"/>
                      </a:lnTo>
                      <a:lnTo>
                        <a:pt x="31" y="158"/>
                      </a:lnTo>
                      <a:lnTo>
                        <a:pt x="31" y="156"/>
                      </a:lnTo>
                      <a:lnTo>
                        <a:pt x="31" y="153"/>
                      </a:lnTo>
                      <a:lnTo>
                        <a:pt x="31" y="151"/>
                      </a:lnTo>
                      <a:lnTo>
                        <a:pt x="38" y="153"/>
                      </a:lnTo>
                      <a:lnTo>
                        <a:pt x="45" y="156"/>
                      </a:lnTo>
                      <a:lnTo>
                        <a:pt x="51" y="159"/>
                      </a:lnTo>
                      <a:lnTo>
                        <a:pt x="57" y="163"/>
                      </a:lnTo>
                      <a:lnTo>
                        <a:pt x="64" y="165"/>
                      </a:lnTo>
                      <a:lnTo>
                        <a:pt x="70" y="168"/>
                      </a:lnTo>
                      <a:lnTo>
                        <a:pt x="77" y="169"/>
                      </a:lnTo>
                      <a:lnTo>
                        <a:pt x="85" y="168"/>
                      </a:lnTo>
                      <a:lnTo>
                        <a:pt x="85" y="165"/>
                      </a:lnTo>
                      <a:lnTo>
                        <a:pt x="87" y="162"/>
                      </a:lnTo>
                      <a:lnTo>
                        <a:pt x="89" y="160"/>
                      </a:lnTo>
                      <a:lnTo>
                        <a:pt x="89" y="157"/>
                      </a:lnTo>
                      <a:lnTo>
                        <a:pt x="97" y="158"/>
                      </a:lnTo>
                      <a:lnTo>
                        <a:pt x="105" y="159"/>
                      </a:lnTo>
                      <a:lnTo>
                        <a:pt x="113" y="161"/>
                      </a:lnTo>
                      <a:lnTo>
                        <a:pt x="121" y="163"/>
                      </a:lnTo>
                      <a:lnTo>
                        <a:pt x="128" y="164"/>
                      </a:lnTo>
                      <a:lnTo>
                        <a:pt x="136" y="164"/>
                      </a:lnTo>
                      <a:lnTo>
                        <a:pt x="143" y="163"/>
                      </a:lnTo>
                      <a:lnTo>
                        <a:pt x="150" y="161"/>
                      </a:lnTo>
                      <a:lnTo>
                        <a:pt x="150" y="159"/>
                      </a:lnTo>
                      <a:lnTo>
                        <a:pt x="148" y="156"/>
                      </a:lnTo>
                      <a:lnTo>
                        <a:pt x="147" y="152"/>
                      </a:lnTo>
                      <a:lnTo>
                        <a:pt x="146" y="149"/>
                      </a:lnTo>
                      <a:lnTo>
                        <a:pt x="148" y="145"/>
                      </a:lnTo>
                      <a:lnTo>
                        <a:pt x="149" y="140"/>
                      </a:lnTo>
                      <a:lnTo>
                        <a:pt x="152" y="136"/>
                      </a:lnTo>
                      <a:lnTo>
                        <a:pt x="154" y="132"/>
                      </a:lnTo>
                      <a:lnTo>
                        <a:pt x="156" y="128"/>
                      </a:lnTo>
                      <a:lnTo>
                        <a:pt x="159" y="124"/>
                      </a:lnTo>
                      <a:lnTo>
                        <a:pt x="162" y="121"/>
                      </a:lnTo>
                      <a:lnTo>
                        <a:pt x="165" y="117"/>
                      </a:lnTo>
                      <a:lnTo>
                        <a:pt x="169" y="111"/>
                      </a:lnTo>
                      <a:lnTo>
                        <a:pt x="172" y="104"/>
                      </a:lnTo>
                      <a:lnTo>
                        <a:pt x="175" y="98"/>
                      </a:lnTo>
                      <a:lnTo>
                        <a:pt x="177" y="92"/>
                      </a:lnTo>
                      <a:lnTo>
                        <a:pt x="178" y="86"/>
                      </a:lnTo>
                      <a:lnTo>
                        <a:pt x="178" y="79"/>
                      </a:lnTo>
                      <a:lnTo>
                        <a:pt x="176" y="73"/>
                      </a:lnTo>
                      <a:lnTo>
                        <a:pt x="172" y="68"/>
                      </a:lnTo>
                      <a:lnTo>
                        <a:pt x="171" y="67"/>
                      </a:lnTo>
                      <a:lnTo>
                        <a:pt x="169" y="66"/>
                      </a:lnTo>
                      <a:lnTo>
                        <a:pt x="167" y="66"/>
                      </a:lnTo>
                      <a:lnTo>
                        <a:pt x="164" y="66"/>
                      </a:lnTo>
                      <a:lnTo>
                        <a:pt x="161" y="65"/>
                      </a:lnTo>
                      <a:lnTo>
                        <a:pt x="159" y="65"/>
                      </a:lnTo>
                      <a:lnTo>
                        <a:pt x="156" y="64"/>
                      </a:lnTo>
                      <a:lnTo>
                        <a:pt x="155" y="62"/>
                      </a:lnTo>
                      <a:lnTo>
                        <a:pt x="148" y="53"/>
                      </a:lnTo>
                      <a:lnTo>
                        <a:pt x="142" y="44"/>
                      </a:lnTo>
                      <a:lnTo>
                        <a:pt x="134" y="37"/>
                      </a:lnTo>
                      <a:lnTo>
                        <a:pt x="127" y="29"/>
                      </a:lnTo>
                      <a:lnTo>
                        <a:pt x="119" y="21"/>
                      </a:lnTo>
                      <a:lnTo>
                        <a:pt x="110" y="14"/>
                      </a:lnTo>
                      <a:lnTo>
                        <a:pt x="101" y="8"/>
                      </a:lnTo>
                      <a:lnTo>
                        <a:pt x="92" y="1"/>
                      </a:lnTo>
                      <a:lnTo>
                        <a:pt x="90" y="0"/>
                      </a:lnTo>
                      <a:lnTo>
                        <a:pt x="89" y="0"/>
                      </a:lnTo>
                      <a:lnTo>
                        <a:pt x="88" y="1"/>
                      </a:lnTo>
                      <a:lnTo>
                        <a:pt x="86" y="2"/>
                      </a:lnTo>
                      <a:lnTo>
                        <a:pt x="84" y="3"/>
                      </a:lnTo>
                      <a:lnTo>
                        <a:pt x="83" y="3"/>
                      </a:lnTo>
                      <a:lnTo>
                        <a:pt x="81" y="4"/>
                      </a:lnTo>
                      <a:lnTo>
                        <a:pt x="79" y="3"/>
                      </a:lnTo>
                      <a:lnTo>
                        <a:pt x="79" y="9"/>
                      </a:lnTo>
                      <a:lnTo>
                        <a:pt x="82" y="14"/>
                      </a:lnTo>
                      <a:lnTo>
                        <a:pt x="85" y="17"/>
                      </a:lnTo>
                      <a:lnTo>
                        <a:pt x="89" y="21"/>
                      </a:lnTo>
                      <a:lnTo>
                        <a:pt x="92" y="25"/>
                      </a:lnTo>
                      <a:lnTo>
                        <a:pt x="95" y="29"/>
                      </a:lnTo>
                      <a:lnTo>
                        <a:pt x="98" y="33"/>
                      </a:lnTo>
                      <a:lnTo>
                        <a:pt x="100" y="38"/>
                      </a:lnTo>
                      <a:lnTo>
                        <a:pt x="100" y="42"/>
                      </a:lnTo>
                      <a:lnTo>
                        <a:pt x="102" y="48"/>
                      </a:lnTo>
                      <a:lnTo>
                        <a:pt x="103" y="53"/>
                      </a:lnTo>
                      <a:lnTo>
                        <a:pt x="103" y="58"/>
                      </a:lnTo>
                      <a:lnTo>
                        <a:pt x="103" y="63"/>
                      </a:lnTo>
                      <a:lnTo>
                        <a:pt x="102" y="68"/>
                      </a:lnTo>
                      <a:lnTo>
                        <a:pt x="100" y="73"/>
                      </a:lnTo>
                      <a:lnTo>
                        <a:pt x="97" y="78"/>
                      </a:lnTo>
                      <a:lnTo>
                        <a:pt x="97" y="79"/>
                      </a:lnTo>
                      <a:lnTo>
                        <a:pt x="97" y="81"/>
                      </a:lnTo>
                      <a:lnTo>
                        <a:pt x="97" y="83"/>
                      </a:lnTo>
                      <a:lnTo>
                        <a:pt x="97" y="85"/>
                      </a:lnTo>
                      <a:lnTo>
                        <a:pt x="99" y="87"/>
                      </a:lnTo>
                      <a:lnTo>
                        <a:pt x="100" y="89"/>
                      </a:lnTo>
                      <a:lnTo>
                        <a:pt x="102" y="90"/>
                      </a:lnTo>
                      <a:lnTo>
                        <a:pt x="104" y="92"/>
                      </a:lnTo>
                      <a:lnTo>
                        <a:pt x="101" y="95"/>
                      </a:lnTo>
                      <a:lnTo>
                        <a:pt x="99" y="97"/>
                      </a:lnTo>
                      <a:lnTo>
                        <a:pt x="96" y="101"/>
                      </a:lnTo>
                      <a:lnTo>
                        <a:pt x="94" y="104"/>
                      </a:lnTo>
                      <a:lnTo>
                        <a:pt x="92" y="108"/>
                      </a:lnTo>
                      <a:lnTo>
                        <a:pt x="89" y="111"/>
                      </a:lnTo>
                      <a:lnTo>
                        <a:pt x="87" y="114"/>
                      </a:lnTo>
                      <a:lnTo>
                        <a:pt x="84" y="116"/>
                      </a:lnTo>
                      <a:lnTo>
                        <a:pt x="82" y="117"/>
                      </a:lnTo>
                      <a:lnTo>
                        <a:pt x="79" y="118"/>
                      </a:lnTo>
                      <a:lnTo>
                        <a:pt x="77" y="119"/>
                      </a:lnTo>
                      <a:lnTo>
                        <a:pt x="74" y="119"/>
                      </a:lnTo>
                      <a:lnTo>
                        <a:pt x="71" y="119"/>
                      </a:lnTo>
                      <a:lnTo>
                        <a:pt x="69" y="120"/>
                      </a:lnTo>
                      <a:lnTo>
                        <a:pt x="67" y="119"/>
                      </a:lnTo>
                      <a:lnTo>
                        <a:pt x="64" y="119"/>
                      </a:lnTo>
                      <a:lnTo>
                        <a:pt x="60" y="117"/>
                      </a:lnTo>
                      <a:lnTo>
                        <a:pt x="55" y="115"/>
                      </a:lnTo>
                      <a:lnTo>
                        <a:pt x="51" y="113"/>
                      </a:lnTo>
                      <a:lnTo>
                        <a:pt x="46" y="111"/>
                      </a:lnTo>
                      <a:lnTo>
                        <a:pt x="41" y="109"/>
                      </a:lnTo>
                      <a:lnTo>
                        <a:pt x="37" y="106"/>
                      </a:lnTo>
                      <a:lnTo>
                        <a:pt x="32" y="103"/>
                      </a:lnTo>
                      <a:lnTo>
                        <a:pt x="29" y="101"/>
                      </a:lnTo>
                      <a:lnTo>
                        <a:pt x="27" y="100"/>
                      </a:lnTo>
                      <a:lnTo>
                        <a:pt x="24" y="99"/>
                      </a:lnTo>
                      <a:lnTo>
                        <a:pt x="21" y="99"/>
                      </a:lnTo>
                      <a:lnTo>
                        <a:pt x="19" y="100"/>
                      </a:lnTo>
                      <a:lnTo>
                        <a:pt x="16" y="100"/>
                      </a:lnTo>
                      <a:lnTo>
                        <a:pt x="13" y="102"/>
                      </a:lnTo>
                      <a:lnTo>
                        <a:pt x="11" y="103"/>
                      </a:lnTo>
                      <a:lnTo>
                        <a:pt x="9" y="106"/>
                      </a:lnTo>
                      <a:lnTo>
                        <a:pt x="12" y="107"/>
                      </a:lnTo>
                      <a:lnTo>
                        <a:pt x="15" y="110"/>
                      </a:lnTo>
                      <a:lnTo>
                        <a:pt x="18" y="111"/>
                      </a:lnTo>
                      <a:lnTo>
                        <a:pt x="21" y="114"/>
                      </a:lnTo>
                      <a:lnTo>
                        <a:pt x="24" y="116"/>
                      </a:lnTo>
                      <a:lnTo>
                        <a:pt x="26" y="118"/>
                      </a:lnTo>
                      <a:lnTo>
                        <a:pt x="27" y="121"/>
                      </a:lnTo>
                      <a:lnTo>
                        <a:pt x="27" y="122"/>
                      </a:lnTo>
                      <a:lnTo>
                        <a:pt x="26" y="126"/>
                      </a:lnTo>
                      <a:lnTo>
                        <a:pt x="24" y="129"/>
                      </a:lnTo>
                      <a:lnTo>
                        <a:pt x="20" y="132"/>
                      </a:lnTo>
                      <a:lnTo>
                        <a:pt x="16" y="135"/>
                      </a:lnTo>
                      <a:lnTo>
                        <a:pt x="12" y="138"/>
                      </a:lnTo>
                      <a:lnTo>
                        <a:pt x="9" y="141"/>
                      </a:lnTo>
                      <a:lnTo>
                        <a:pt x="6" y="145"/>
                      </a:lnTo>
                      <a:lnTo>
                        <a:pt x="4" y="149"/>
                      </a:lnTo>
                      <a:lnTo>
                        <a:pt x="3" y="153"/>
                      </a:lnTo>
                      <a:lnTo>
                        <a:pt x="4" y="157"/>
                      </a:lnTo>
                      <a:lnTo>
                        <a:pt x="6" y="160"/>
                      </a:lnTo>
                      <a:lnTo>
                        <a:pt x="9" y="163"/>
                      </a:lnTo>
                      <a:lnTo>
                        <a:pt x="12" y="166"/>
                      </a:lnTo>
                      <a:lnTo>
                        <a:pt x="14" y="169"/>
                      </a:lnTo>
                      <a:lnTo>
                        <a:pt x="17" y="172"/>
                      </a:lnTo>
                      <a:lnTo>
                        <a:pt x="19" y="175"/>
                      </a:lnTo>
                      <a:lnTo>
                        <a:pt x="20" y="177"/>
                      </a:lnTo>
                      <a:lnTo>
                        <a:pt x="20" y="180"/>
                      </a:lnTo>
                      <a:lnTo>
                        <a:pt x="18" y="183"/>
                      </a:lnTo>
                      <a:lnTo>
                        <a:pt x="16" y="186"/>
                      </a:lnTo>
                      <a:lnTo>
                        <a:pt x="14" y="189"/>
                      </a:lnTo>
                      <a:lnTo>
                        <a:pt x="12" y="192"/>
                      </a:lnTo>
                      <a:lnTo>
                        <a:pt x="9" y="194"/>
                      </a:lnTo>
                      <a:lnTo>
                        <a:pt x="6" y="197"/>
                      </a:lnTo>
                      <a:lnTo>
                        <a:pt x="11" y="199"/>
                      </a:lnTo>
                      <a:lnTo>
                        <a:pt x="15" y="201"/>
                      </a:lnTo>
                      <a:lnTo>
                        <a:pt x="17" y="204"/>
                      </a:lnTo>
                      <a:lnTo>
                        <a:pt x="18" y="206"/>
                      </a:lnTo>
                      <a:lnTo>
                        <a:pt x="17" y="210"/>
                      </a:lnTo>
                      <a:lnTo>
                        <a:pt x="16" y="214"/>
                      </a:lnTo>
                      <a:lnTo>
                        <a:pt x="14" y="218"/>
                      </a:lnTo>
                      <a:lnTo>
                        <a:pt x="12" y="223"/>
                      </a:lnTo>
                      <a:lnTo>
                        <a:pt x="14" y="224"/>
                      </a:lnTo>
                      <a:lnTo>
                        <a:pt x="16" y="225"/>
                      </a:lnTo>
                      <a:lnTo>
                        <a:pt x="17" y="226"/>
                      </a:lnTo>
                      <a:lnTo>
                        <a:pt x="19" y="227"/>
                      </a:lnTo>
                      <a:lnTo>
                        <a:pt x="21" y="228"/>
                      </a:lnTo>
                      <a:lnTo>
                        <a:pt x="23" y="229"/>
                      </a:lnTo>
                      <a:lnTo>
                        <a:pt x="25" y="231"/>
                      </a:lnTo>
                      <a:lnTo>
                        <a:pt x="27" y="231"/>
                      </a:lnTo>
                      <a:lnTo>
                        <a:pt x="25" y="233"/>
                      </a:lnTo>
                      <a:lnTo>
                        <a:pt x="24" y="236"/>
                      </a:lnTo>
                      <a:lnTo>
                        <a:pt x="24" y="239"/>
                      </a:lnTo>
                      <a:lnTo>
                        <a:pt x="23" y="241"/>
                      </a:lnTo>
                      <a:lnTo>
                        <a:pt x="22" y="244"/>
                      </a:lnTo>
                      <a:lnTo>
                        <a:pt x="21" y="247"/>
                      </a:lnTo>
                      <a:lnTo>
                        <a:pt x="20" y="249"/>
                      </a:lnTo>
                      <a:lnTo>
                        <a:pt x="17" y="251"/>
                      </a:lnTo>
                      <a:lnTo>
                        <a:pt x="16" y="251"/>
                      </a:lnTo>
                      <a:lnTo>
                        <a:pt x="13" y="251"/>
                      </a:lnTo>
                      <a:lnTo>
                        <a:pt x="11" y="251"/>
                      </a:lnTo>
                      <a:lnTo>
                        <a:pt x="9" y="251"/>
                      </a:lnTo>
                      <a:lnTo>
                        <a:pt x="10" y="251"/>
                      </a:lnTo>
                      <a:lnTo>
                        <a:pt x="9" y="251"/>
                      </a:lnTo>
                      <a:lnTo>
                        <a:pt x="7" y="252"/>
                      </a:lnTo>
                      <a:lnTo>
                        <a:pt x="6" y="254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5" name="Freeform 285"/>
                <p:cNvSpPr>
                  <a:spLocks/>
                </p:cNvSpPr>
                <p:nvPr/>
              </p:nvSpPr>
              <p:spPr bwMode="auto">
                <a:xfrm>
                  <a:off x="3008" y="1608"/>
                  <a:ext cx="12" cy="19"/>
                </a:xfrm>
                <a:custGeom>
                  <a:avLst/>
                  <a:gdLst>
                    <a:gd name="T0" fmla="*/ 4 w 13"/>
                    <a:gd name="T1" fmla="*/ 1 h 26"/>
                    <a:gd name="T2" fmla="*/ 3 w 13"/>
                    <a:gd name="T3" fmla="*/ 1 h 26"/>
                    <a:gd name="T4" fmla="*/ 2 w 13"/>
                    <a:gd name="T5" fmla="*/ 2 h 26"/>
                    <a:gd name="T6" fmla="*/ 1 w 13"/>
                    <a:gd name="T7" fmla="*/ 3 h 26"/>
                    <a:gd name="T8" fmla="*/ 0 w 13"/>
                    <a:gd name="T9" fmla="*/ 5 h 26"/>
                    <a:gd name="T10" fmla="*/ 0 w 13"/>
                    <a:gd name="T11" fmla="*/ 7 h 26"/>
                    <a:gd name="T12" fmla="*/ 1 w 13"/>
                    <a:gd name="T13" fmla="*/ 9 h 26"/>
                    <a:gd name="T14" fmla="*/ 2 w 13"/>
                    <a:gd name="T15" fmla="*/ 10 h 26"/>
                    <a:gd name="T16" fmla="*/ 4 w 13"/>
                    <a:gd name="T17" fmla="*/ 12 h 26"/>
                    <a:gd name="T18" fmla="*/ 5 w 13"/>
                    <a:gd name="T19" fmla="*/ 13 h 26"/>
                    <a:gd name="T20" fmla="*/ 6 w 13"/>
                    <a:gd name="T21" fmla="*/ 13 h 26"/>
                    <a:gd name="T22" fmla="*/ 6 w 13"/>
                    <a:gd name="T23" fmla="*/ 13 h 26"/>
                    <a:gd name="T24" fmla="*/ 7 w 13"/>
                    <a:gd name="T25" fmla="*/ 13 h 26"/>
                    <a:gd name="T26" fmla="*/ 7 w 13"/>
                    <a:gd name="T27" fmla="*/ 12 h 26"/>
                    <a:gd name="T28" fmla="*/ 8 w 13"/>
                    <a:gd name="T29" fmla="*/ 12 h 26"/>
                    <a:gd name="T30" fmla="*/ 9 w 13"/>
                    <a:gd name="T31" fmla="*/ 11 h 26"/>
                    <a:gd name="T32" fmla="*/ 10 w 13"/>
                    <a:gd name="T33" fmla="*/ 10 h 26"/>
                    <a:gd name="T34" fmla="*/ 7 w 13"/>
                    <a:gd name="T35" fmla="*/ 9 h 26"/>
                    <a:gd name="T36" fmla="*/ 6 w 13"/>
                    <a:gd name="T37" fmla="*/ 7 h 26"/>
                    <a:gd name="T38" fmla="*/ 6 w 13"/>
                    <a:gd name="T39" fmla="*/ 5 h 26"/>
                    <a:gd name="T40" fmla="*/ 6 w 13"/>
                    <a:gd name="T41" fmla="*/ 4 h 26"/>
                    <a:gd name="T42" fmla="*/ 6 w 13"/>
                    <a:gd name="T43" fmla="*/ 2 h 26"/>
                    <a:gd name="T44" fmla="*/ 6 w 13"/>
                    <a:gd name="T45" fmla="*/ 1 h 26"/>
                    <a:gd name="T46" fmla="*/ 6 w 13"/>
                    <a:gd name="T47" fmla="*/ 0 h 26"/>
                    <a:gd name="T48" fmla="*/ 4 w 13"/>
                    <a:gd name="T49" fmla="*/ 1 h 2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3"/>
                    <a:gd name="T76" fmla="*/ 0 h 26"/>
                    <a:gd name="T77" fmla="*/ 13 w 13"/>
                    <a:gd name="T78" fmla="*/ 26 h 2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3" h="26">
                      <a:moveTo>
                        <a:pt x="4" y="1"/>
                      </a:move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6"/>
                      </a:lnTo>
                      <a:lnTo>
                        <a:pt x="2" y="19"/>
                      </a:lnTo>
                      <a:lnTo>
                        <a:pt x="4" y="23"/>
                      </a:lnTo>
                      <a:lnTo>
                        <a:pt x="5" y="24"/>
                      </a:lnTo>
                      <a:lnTo>
                        <a:pt x="7" y="25"/>
                      </a:lnTo>
                      <a:lnTo>
                        <a:pt x="8" y="25"/>
                      </a:lnTo>
                      <a:lnTo>
                        <a:pt x="9" y="24"/>
                      </a:lnTo>
                      <a:lnTo>
                        <a:pt x="9" y="23"/>
                      </a:lnTo>
                      <a:lnTo>
                        <a:pt x="10" y="22"/>
                      </a:lnTo>
                      <a:lnTo>
                        <a:pt x="11" y="20"/>
                      </a:lnTo>
                      <a:lnTo>
                        <a:pt x="12" y="18"/>
                      </a:lnTo>
                      <a:lnTo>
                        <a:pt x="9" y="16"/>
                      </a:lnTo>
                      <a:lnTo>
                        <a:pt x="7" y="14"/>
                      </a:lnTo>
                      <a:lnTo>
                        <a:pt x="7" y="10"/>
                      </a:lnTo>
                      <a:lnTo>
                        <a:pt x="7" y="7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4" y="1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6" name="Freeform 286"/>
                <p:cNvSpPr>
                  <a:spLocks/>
                </p:cNvSpPr>
                <p:nvPr/>
              </p:nvSpPr>
              <p:spPr bwMode="auto">
                <a:xfrm>
                  <a:off x="3008" y="1608"/>
                  <a:ext cx="16" cy="23"/>
                </a:xfrm>
                <a:custGeom>
                  <a:avLst/>
                  <a:gdLst>
                    <a:gd name="T0" fmla="*/ 4 w 18"/>
                    <a:gd name="T1" fmla="*/ 1 h 32"/>
                    <a:gd name="T2" fmla="*/ 4 w 18"/>
                    <a:gd name="T3" fmla="*/ 1 h 32"/>
                    <a:gd name="T4" fmla="*/ 3 w 18"/>
                    <a:gd name="T5" fmla="*/ 3 h 32"/>
                    <a:gd name="T6" fmla="*/ 1 w 18"/>
                    <a:gd name="T7" fmla="*/ 4 h 32"/>
                    <a:gd name="T8" fmla="*/ 0 w 18"/>
                    <a:gd name="T9" fmla="*/ 6 h 32"/>
                    <a:gd name="T10" fmla="*/ 0 w 18"/>
                    <a:gd name="T11" fmla="*/ 9 h 32"/>
                    <a:gd name="T12" fmla="*/ 1 w 18"/>
                    <a:gd name="T13" fmla="*/ 10 h 32"/>
                    <a:gd name="T14" fmla="*/ 3 w 18"/>
                    <a:gd name="T15" fmla="*/ 12 h 32"/>
                    <a:gd name="T16" fmla="*/ 4 w 18"/>
                    <a:gd name="T17" fmla="*/ 14 h 32"/>
                    <a:gd name="T18" fmla="*/ 6 w 18"/>
                    <a:gd name="T19" fmla="*/ 16 h 32"/>
                    <a:gd name="T20" fmla="*/ 7 w 18"/>
                    <a:gd name="T21" fmla="*/ 16 h 32"/>
                    <a:gd name="T22" fmla="*/ 9 w 18"/>
                    <a:gd name="T23" fmla="*/ 16 h 32"/>
                    <a:gd name="T24" fmla="*/ 11 w 18"/>
                    <a:gd name="T25" fmla="*/ 16 h 32"/>
                    <a:gd name="T26" fmla="*/ 11 w 18"/>
                    <a:gd name="T27" fmla="*/ 15 h 32"/>
                    <a:gd name="T28" fmla="*/ 11 w 18"/>
                    <a:gd name="T29" fmla="*/ 14 h 32"/>
                    <a:gd name="T30" fmla="*/ 12 w 18"/>
                    <a:gd name="T31" fmla="*/ 13 h 32"/>
                    <a:gd name="T32" fmla="*/ 13 w 18"/>
                    <a:gd name="T33" fmla="*/ 12 h 32"/>
                    <a:gd name="T34" fmla="*/ 10 w 18"/>
                    <a:gd name="T35" fmla="*/ 10 h 32"/>
                    <a:gd name="T36" fmla="*/ 8 w 18"/>
                    <a:gd name="T37" fmla="*/ 9 h 32"/>
                    <a:gd name="T38" fmla="*/ 7 w 18"/>
                    <a:gd name="T39" fmla="*/ 6 h 32"/>
                    <a:gd name="T40" fmla="*/ 8 w 18"/>
                    <a:gd name="T41" fmla="*/ 4 h 32"/>
                    <a:gd name="T42" fmla="*/ 8 w 18"/>
                    <a:gd name="T43" fmla="*/ 3 h 32"/>
                    <a:gd name="T44" fmla="*/ 8 w 18"/>
                    <a:gd name="T45" fmla="*/ 1 h 32"/>
                    <a:gd name="T46" fmla="*/ 7 w 18"/>
                    <a:gd name="T47" fmla="*/ 0 h 32"/>
                    <a:gd name="T48" fmla="*/ 4 w 18"/>
                    <a:gd name="T49" fmla="*/ 1 h 3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8"/>
                    <a:gd name="T76" fmla="*/ 0 h 32"/>
                    <a:gd name="T77" fmla="*/ 18 w 18"/>
                    <a:gd name="T78" fmla="*/ 32 h 3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8" h="32">
                      <a:moveTo>
                        <a:pt x="6" y="1"/>
                      </a:moveTo>
                      <a:lnTo>
                        <a:pt x="4" y="2"/>
                      </a:lnTo>
                      <a:lnTo>
                        <a:pt x="3" y="5"/>
                      </a:lnTo>
                      <a:lnTo>
                        <a:pt x="1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1" y="20"/>
                      </a:lnTo>
                      <a:lnTo>
                        <a:pt x="3" y="24"/>
                      </a:lnTo>
                      <a:lnTo>
                        <a:pt x="6" y="28"/>
                      </a:lnTo>
                      <a:lnTo>
                        <a:pt x="8" y="30"/>
                      </a:lnTo>
                      <a:lnTo>
                        <a:pt x="9" y="31"/>
                      </a:lnTo>
                      <a:lnTo>
                        <a:pt x="11" y="31"/>
                      </a:lnTo>
                      <a:lnTo>
                        <a:pt x="13" y="30"/>
                      </a:lnTo>
                      <a:lnTo>
                        <a:pt x="13" y="29"/>
                      </a:lnTo>
                      <a:lnTo>
                        <a:pt x="14" y="27"/>
                      </a:lnTo>
                      <a:lnTo>
                        <a:pt x="15" y="25"/>
                      </a:lnTo>
                      <a:lnTo>
                        <a:pt x="17" y="22"/>
                      </a:lnTo>
                      <a:lnTo>
                        <a:pt x="12" y="20"/>
                      </a:lnTo>
                      <a:lnTo>
                        <a:pt x="10" y="17"/>
                      </a:lnTo>
                      <a:lnTo>
                        <a:pt x="9" y="13"/>
                      </a:lnTo>
                      <a:lnTo>
                        <a:pt x="10" y="9"/>
                      </a:lnTo>
                      <a:lnTo>
                        <a:pt x="10" y="5"/>
                      </a:lnTo>
                      <a:lnTo>
                        <a:pt x="10" y="2"/>
                      </a:lnTo>
                      <a:lnTo>
                        <a:pt x="9" y="0"/>
                      </a:lnTo>
                      <a:lnTo>
                        <a:pt x="6" y="1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7" name="Freeform 287"/>
                <p:cNvSpPr>
                  <a:spLocks/>
                </p:cNvSpPr>
                <p:nvPr/>
              </p:nvSpPr>
              <p:spPr bwMode="auto">
                <a:xfrm>
                  <a:off x="3022" y="1768"/>
                  <a:ext cx="12" cy="17"/>
                </a:xfrm>
                <a:custGeom>
                  <a:avLst/>
                  <a:gdLst>
                    <a:gd name="T0" fmla="*/ 6 w 15"/>
                    <a:gd name="T1" fmla="*/ 0 h 25"/>
                    <a:gd name="T2" fmla="*/ 6 w 15"/>
                    <a:gd name="T3" fmla="*/ 1 h 25"/>
                    <a:gd name="T4" fmla="*/ 5 w 15"/>
                    <a:gd name="T5" fmla="*/ 3 h 25"/>
                    <a:gd name="T6" fmla="*/ 3 w 15"/>
                    <a:gd name="T7" fmla="*/ 3 h 25"/>
                    <a:gd name="T8" fmla="*/ 2 w 15"/>
                    <a:gd name="T9" fmla="*/ 5 h 25"/>
                    <a:gd name="T10" fmla="*/ 1 w 15"/>
                    <a:gd name="T11" fmla="*/ 7 h 25"/>
                    <a:gd name="T12" fmla="*/ 0 w 15"/>
                    <a:gd name="T13" fmla="*/ 7 h 25"/>
                    <a:gd name="T14" fmla="*/ 1 w 15"/>
                    <a:gd name="T15" fmla="*/ 9 h 25"/>
                    <a:gd name="T16" fmla="*/ 3 w 15"/>
                    <a:gd name="T17" fmla="*/ 10 h 25"/>
                    <a:gd name="T18" fmla="*/ 5 w 15"/>
                    <a:gd name="T19" fmla="*/ 11 h 25"/>
                    <a:gd name="T20" fmla="*/ 6 w 15"/>
                    <a:gd name="T21" fmla="*/ 11 h 25"/>
                    <a:gd name="T22" fmla="*/ 8 w 15"/>
                    <a:gd name="T23" fmla="*/ 11 h 25"/>
                    <a:gd name="T24" fmla="*/ 8 w 15"/>
                    <a:gd name="T25" fmla="*/ 10 h 25"/>
                    <a:gd name="T26" fmla="*/ 9 w 15"/>
                    <a:gd name="T27" fmla="*/ 10 h 25"/>
                    <a:gd name="T28" fmla="*/ 9 w 15"/>
                    <a:gd name="T29" fmla="*/ 8 h 25"/>
                    <a:gd name="T30" fmla="*/ 8 w 15"/>
                    <a:gd name="T31" fmla="*/ 7 h 25"/>
                    <a:gd name="T32" fmla="*/ 8 w 15"/>
                    <a:gd name="T33" fmla="*/ 5 h 25"/>
                    <a:gd name="T34" fmla="*/ 6 w 15"/>
                    <a:gd name="T35" fmla="*/ 4 h 25"/>
                    <a:gd name="T36" fmla="*/ 6 w 15"/>
                    <a:gd name="T37" fmla="*/ 3 h 25"/>
                    <a:gd name="T38" fmla="*/ 6 w 15"/>
                    <a:gd name="T39" fmla="*/ 1 h 25"/>
                    <a:gd name="T40" fmla="*/ 6 w 15"/>
                    <a:gd name="T41" fmla="*/ 0 h 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5"/>
                    <a:gd name="T64" fmla="*/ 0 h 25"/>
                    <a:gd name="T65" fmla="*/ 15 w 15"/>
                    <a:gd name="T66" fmla="*/ 25 h 2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5" h="25">
                      <a:moveTo>
                        <a:pt x="9" y="0"/>
                      </a:moveTo>
                      <a:lnTo>
                        <a:pt x="9" y="3"/>
                      </a:lnTo>
                      <a:lnTo>
                        <a:pt x="7" y="6"/>
                      </a:lnTo>
                      <a:lnTo>
                        <a:pt x="5" y="8"/>
                      </a:lnTo>
                      <a:lnTo>
                        <a:pt x="3" y="10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1" y="19"/>
                      </a:lnTo>
                      <a:lnTo>
                        <a:pt x="5" y="22"/>
                      </a:lnTo>
                      <a:lnTo>
                        <a:pt x="7" y="24"/>
                      </a:lnTo>
                      <a:lnTo>
                        <a:pt x="10" y="24"/>
                      </a:lnTo>
                      <a:lnTo>
                        <a:pt x="12" y="24"/>
                      </a:lnTo>
                      <a:lnTo>
                        <a:pt x="13" y="22"/>
                      </a:lnTo>
                      <a:lnTo>
                        <a:pt x="14" y="20"/>
                      </a:lnTo>
                      <a:lnTo>
                        <a:pt x="14" y="17"/>
                      </a:lnTo>
                      <a:lnTo>
                        <a:pt x="13" y="14"/>
                      </a:lnTo>
                      <a:lnTo>
                        <a:pt x="12" y="12"/>
                      </a:lnTo>
                      <a:lnTo>
                        <a:pt x="10" y="9"/>
                      </a:lnTo>
                      <a:lnTo>
                        <a:pt x="9" y="6"/>
                      </a:lnTo>
                      <a:lnTo>
                        <a:pt x="9" y="3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8" name="Freeform 288"/>
                <p:cNvSpPr>
                  <a:spLocks/>
                </p:cNvSpPr>
                <p:nvPr/>
              </p:nvSpPr>
              <p:spPr bwMode="auto">
                <a:xfrm>
                  <a:off x="3022" y="1768"/>
                  <a:ext cx="17" cy="22"/>
                </a:xfrm>
                <a:custGeom>
                  <a:avLst/>
                  <a:gdLst>
                    <a:gd name="T0" fmla="*/ 9 w 21"/>
                    <a:gd name="T1" fmla="*/ 0 h 31"/>
                    <a:gd name="T2" fmla="*/ 9 w 21"/>
                    <a:gd name="T3" fmla="*/ 2 h 31"/>
                    <a:gd name="T4" fmla="*/ 7 w 21"/>
                    <a:gd name="T5" fmla="*/ 4 h 31"/>
                    <a:gd name="T6" fmla="*/ 5 w 21"/>
                    <a:gd name="T7" fmla="*/ 5 h 31"/>
                    <a:gd name="T8" fmla="*/ 2 w 21"/>
                    <a:gd name="T9" fmla="*/ 6 h 31"/>
                    <a:gd name="T10" fmla="*/ 1 w 21"/>
                    <a:gd name="T11" fmla="*/ 9 h 31"/>
                    <a:gd name="T12" fmla="*/ 0 w 21"/>
                    <a:gd name="T13" fmla="*/ 10 h 31"/>
                    <a:gd name="T14" fmla="*/ 1 w 21"/>
                    <a:gd name="T15" fmla="*/ 12 h 31"/>
                    <a:gd name="T16" fmla="*/ 5 w 21"/>
                    <a:gd name="T17" fmla="*/ 14 h 31"/>
                    <a:gd name="T18" fmla="*/ 6 w 21"/>
                    <a:gd name="T19" fmla="*/ 15 h 31"/>
                    <a:gd name="T20" fmla="*/ 9 w 21"/>
                    <a:gd name="T21" fmla="*/ 15 h 31"/>
                    <a:gd name="T22" fmla="*/ 11 w 21"/>
                    <a:gd name="T23" fmla="*/ 15 h 31"/>
                    <a:gd name="T24" fmla="*/ 12 w 21"/>
                    <a:gd name="T25" fmla="*/ 14 h 31"/>
                    <a:gd name="T26" fmla="*/ 13 w 21"/>
                    <a:gd name="T27" fmla="*/ 13 h 31"/>
                    <a:gd name="T28" fmla="*/ 13 w 21"/>
                    <a:gd name="T29" fmla="*/ 11 h 31"/>
                    <a:gd name="T30" fmla="*/ 12 w 21"/>
                    <a:gd name="T31" fmla="*/ 9 h 31"/>
                    <a:gd name="T32" fmla="*/ 11 w 21"/>
                    <a:gd name="T33" fmla="*/ 8 h 31"/>
                    <a:gd name="T34" fmla="*/ 10 w 21"/>
                    <a:gd name="T35" fmla="*/ 6 h 31"/>
                    <a:gd name="T36" fmla="*/ 9 w 21"/>
                    <a:gd name="T37" fmla="*/ 4 h 31"/>
                    <a:gd name="T38" fmla="*/ 9 w 21"/>
                    <a:gd name="T39" fmla="*/ 2 h 31"/>
                    <a:gd name="T40" fmla="*/ 9 w 21"/>
                    <a:gd name="T41" fmla="*/ 0 h 3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1"/>
                    <a:gd name="T64" fmla="*/ 0 h 31"/>
                    <a:gd name="T65" fmla="*/ 21 w 21"/>
                    <a:gd name="T66" fmla="*/ 31 h 3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1" h="31">
                      <a:moveTo>
                        <a:pt x="13" y="0"/>
                      </a:moveTo>
                      <a:lnTo>
                        <a:pt x="13" y="4"/>
                      </a:lnTo>
                      <a:lnTo>
                        <a:pt x="11" y="7"/>
                      </a:lnTo>
                      <a:lnTo>
                        <a:pt x="7" y="10"/>
                      </a:lnTo>
                      <a:lnTo>
                        <a:pt x="4" y="13"/>
                      </a:lnTo>
                      <a:lnTo>
                        <a:pt x="1" y="17"/>
                      </a:lnTo>
                      <a:lnTo>
                        <a:pt x="0" y="20"/>
                      </a:lnTo>
                      <a:lnTo>
                        <a:pt x="1" y="24"/>
                      </a:lnTo>
                      <a:lnTo>
                        <a:pt x="7" y="28"/>
                      </a:lnTo>
                      <a:lnTo>
                        <a:pt x="9" y="30"/>
                      </a:lnTo>
                      <a:lnTo>
                        <a:pt x="14" y="30"/>
                      </a:lnTo>
                      <a:lnTo>
                        <a:pt x="17" y="30"/>
                      </a:lnTo>
                      <a:lnTo>
                        <a:pt x="18" y="28"/>
                      </a:lnTo>
                      <a:lnTo>
                        <a:pt x="20" y="25"/>
                      </a:lnTo>
                      <a:lnTo>
                        <a:pt x="20" y="21"/>
                      </a:lnTo>
                      <a:lnTo>
                        <a:pt x="19" y="18"/>
                      </a:lnTo>
                      <a:lnTo>
                        <a:pt x="17" y="15"/>
                      </a:lnTo>
                      <a:lnTo>
                        <a:pt x="15" y="11"/>
                      </a:lnTo>
                      <a:lnTo>
                        <a:pt x="13" y="8"/>
                      </a:lnTo>
                      <a:lnTo>
                        <a:pt x="13" y="4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9" name="Freeform 289"/>
                <p:cNvSpPr>
                  <a:spLocks/>
                </p:cNvSpPr>
                <p:nvPr/>
              </p:nvSpPr>
              <p:spPr bwMode="auto">
                <a:xfrm>
                  <a:off x="2964" y="1842"/>
                  <a:ext cx="11" cy="14"/>
                </a:xfrm>
                <a:custGeom>
                  <a:avLst/>
                  <a:gdLst>
                    <a:gd name="T0" fmla="*/ 9 w 12"/>
                    <a:gd name="T1" fmla="*/ 3 h 19"/>
                    <a:gd name="T2" fmla="*/ 7 w 12"/>
                    <a:gd name="T3" fmla="*/ 3 h 19"/>
                    <a:gd name="T4" fmla="*/ 6 w 12"/>
                    <a:gd name="T5" fmla="*/ 3 h 19"/>
                    <a:gd name="T6" fmla="*/ 5 w 12"/>
                    <a:gd name="T7" fmla="*/ 3 h 19"/>
                    <a:gd name="T8" fmla="*/ 3 w 12"/>
                    <a:gd name="T9" fmla="*/ 4 h 19"/>
                    <a:gd name="T10" fmla="*/ 2 w 12"/>
                    <a:gd name="T11" fmla="*/ 4 h 19"/>
                    <a:gd name="T12" fmla="*/ 1 w 12"/>
                    <a:gd name="T13" fmla="*/ 6 h 19"/>
                    <a:gd name="T14" fmla="*/ 1 w 12"/>
                    <a:gd name="T15" fmla="*/ 7 h 19"/>
                    <a:gd name="T16" fmla="*/ 0 w 12"/>
                    <a:gd name="T17" fmla="*/ 7 h 19"/>
                    <a:gd name="T18" fmla="*/ 0 w 12"/>
                    <a:gd name="T19" fmla="*/ 8 h 19"/>
                    <a:gd name="T20" fmla="*/ 1 w 12"/>
                    <a:gd name="T21" fmla="*/ 10 h 19"/>
                    <a:gd name="T22" fmla="*/ 2 w 12"/>
                    <a:gd name="T23" fmla="*/ 10 h 19"/>
                    <a:gd name="T24" fmla="*/ 3 w 12"/>
                    <a:gd name="T25" fmla="*/ 10 h 19"/>
                    <a:gd name="T26" fmla="*/ 6 w 12"/>
                    <a:gd name="T27" fmla="*/ 10 h 19"/>
                    <a:gd name="T28" fmla="*/ 6 w 12"/>
                    <a:gd name="T29" fmla="*/ 10 h 19"/>
                    <a:gd name="T30" fmla="*/ 7 w 12"/>
                    <a:gd name="T31" fmla="*/ 10 h 19"/>
                    <a:gd name="T32" fmla="*/ 9 w 12"/>
                    <a:gd name="T33" fmla="*/ 10 h 19"/>
                    <a:gd name="T34" fmla="*/ 9 w 12"/>
                    <a:gd name="T35" fmla="*/ 9 h 19"/>
                    <a:gd name="T36" fmla="*/ 9 w 12"/>
                    <a:gd name="T37" fmla="*/ 7 h 19"/>
                    <a:gd name="T38" fmla="*/ 9 w 12"/>
                    <a:gd name="T39" fmla="*/ 6 h 19"/>
                    <a:gd name="T40" fmla="*/ 9 w 12"/>
                    <a:gd name="T41" fmla="*/ 5 h 19"/>
                    <a:gd name="T42" fmla="*/ 9 w 12"/>
                    <a:gd name="T43" fmla="*/ 4 h 19"/>
                    <a:gd name="T44" fmla="*/ 9 w 12"/>
                    <a:gd name="T45" fmla="*/ 3 h 19"/>
                    <a:gd name="T46" fmla="*/ 9 w 12"/>
                    <a:gd name="T47" fmla="*/ 1 h 19"/>
                    <a:gd name="T48" fmla="*/ 9 w 12"/>
                    <a:gd name="T49" fmla="*/ 0 h 19"/>
                    <a:gd name="T50" fmla="*/ 9 w 12"/>
                    <a:gd name="T51" fmla="*/ 1 h 19"/>
                    <a:gd name="T52" fmla="*/ 9 w 12"/>
                    <a:gd name="T53" fmla="*/ 1 h 19"/>
                    <a:gd name="T54" fmla="*/ 9 w 12"/>
                    <a:gd name="T55" fmla="*/ 1 h 19"/>
                    <a:gd name="T56" fmla="*/ 9 w 12"/>
                    <a:gd name="T57" fmla="*/ 3 h 1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2"/>
                    <a:gd name="T88" fmla="*/ 0 h 19"/>
                    <a:gd name="T89" fmla="*/ 12 w 12"/>
                    <a:gd name="T90" fmla="*/ 19 h 1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2" h="19">
                      <a:moveTo>
                        <a:pt x="11" y="5"/>
                      </a:move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5" y="5"/>
                      </a:lnTo>
                      <a:lnTo>
                        <a:pt x="3" y="7"/>
                      </a:lnTo>
                      <a:lnTo>
                        <a:pt x="2" y="8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3" y="17"/>
                      </a:lnTo>
                      <a:lnTo>
                        <a:pt x="6" y="18"/>
                      </a:lnTo>
                      <a:lnTo>
                        <a:pt x="8" y="18"/>
                      </a:lnTo>
                      <a:lnTo>
                        <a:pt x="9" y="17"/>
                      </a:lnTo>
                      <a:lnTo>
                        <a:pt x="11" y="17"/>
                      </a:lnTo>
                      <a:lnTo>
                        <a:pt x="11" y="16"/>
                      </a:lnTo>
                      <a:lnTo>
                        <a:pt x="11" y="14"/>
                      </a:lnTo>
                      <a:lnTo>
                        <a:pt x="11" y="11"/>
                      </a:lnTo>
                      <a:lnTo>
                        <a:pt x="11" y="9"/>
                      </a:lnTo>
                      <a:lnTo>
                        <a:pt x="11" y="7"/>
                      </a:lnTo>
                      <a:lnTo>
                        <a:pt x="11" y="5"/>
                      </a:lnTo>
                      <a:lnTo>
                        <a:pt x="11" y="2"/>
                      </a:ln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11" y="2"/>
                      </a:lnTo>
                      <a:lnTo>
                        <a:pt x="11" y="3"/>
                      </a:lnTo>
                      <a:lnTo>
                        <a:pt x="11" y="5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60" name="Freeform 290"/>
                <p:cNvSpPr>
                  <a:spLocks/>
                </p:cNvSpPr>
                <p:nvPr/>
              </p:nvSpPr>
              <p:spPr bwMode="auto">
                <a:xfrm>
                  <a:off x="2964" y="1842"/>
                  <a:ext cx="16" cy="17"/>
                </a:xfrm>
                <a:custGeom>
                  <a:avLst/>
                  <a:gdLst>
                    <a:gd name="T0" fmla="*/ 13 w 18"/>
                    <a:gd name="T1" fmla="*/ 3 h 24"/>
                    <a:gd name="T2" fmla="*/ 11 w 18"/>
                    <a:gd name="T3" fmla="*/ 3 h 24"/>
                    <a:gd name="T4" fmla="*/ 9 w 18"/>
                    <a:gd name="T5" fmla="*/ 3 h 24"/>
                    <a:gd name="T6" fmla="*/ 5 w 18"/>
                    <a:gd name="T7" fmla="*/ 4 h 24"/>
                    <a:gd name="T8" fmla="*/ 4 w 18"/>
                    <a:gd name="T9" fmla="*/ 4 h 24"/>
                    <a:gd name="T10" fmla="*/ 3 w 18"/>
                    <a:gd name="T11" fmla="*/ 6 h 24"/>
                    <a:gd name="T12" fmla="*/ 2 w 18"/>
                    <a:gd name="T13" fmla="*/ 6 h 24"/>
                    <a:gd name="T14" fmla="*/ 1 w 18"/>
                    <a:gd name="T15" fmla="*/ 8 h 24"/>
                    <a:gd name="T16" fmla="*/ 0 w 18"/>
                    <a:gd name="T17" fmla="*/ 9 h 24"/>
                    <a:gd name="T18" fmla="*/ 0 w 18"/>
                    <a:gd name="T19" fmla="*/ 9 h 24"/>
                    <a:gd name="T20" fmla="*/ 1 w 18"/>
                    <a:gd name="T21" fmla="*/ 11 h 24"/>
                    <a:gd name="T22" fmla="*/ 3 w 18"/>
                    <a:gd name="T23" fmla="*/ 11 h 24"/>
                    <a:gd name="T24" fmla="*/ 4 w 18"/>
                    <a:gd name="T25" fmla="*/ 11 h 24"/>
                    <a:gd name="T26" fmla="*/ 7 w 18"/>
                    <a:gd name="T27" fmla="*/ 11 h 24"/>
                    <a:gd name="T28" fmla="*/ 10 w 18"/>
                    <a:gd name="T29" fmla="*/ 11 h 24"/>
                    <a:gd name="T30" fmla="*/ 11 w 18"/>
                    <a:gd name="T31" fmla="*/ 11 h 24"/>
                    <a:gd name="T32" fmla="*/ 13 w 18"/>
                    <a:gd name="T33" fmla="*/ 11 h 24"/>
                    <a:gd name="T34" fmla="*/ 13 w 18"/>
                    <a:gd name="T35" fmla="*/ 10 h 24"/>
                    <a:gd name="T36" fmla="*/ 13 w 18"/>
                    <a:gd name="T37" fmla="*/ 9 h 24"/>
                    <a:gd name="T38" fmla="*/ 13 w 18"/>
                    <a:gd name="T39" fmla="*/ 7 h 24"/>
                    <a:gd name="T40" fmla="*/ 13 w 18"/>
                    <a:gd name="T41" fmla="*/ 6 h 24"/>
                    <a:gd name="T42" fmla="*/ 13 w 18"/>
                    <a:gd name="T43" fmla="*/ 4 h 24"/>
                    <a:gd name="T44" fmla="*/ 13 w 18"/>
                    <a:gd name="T45" fmla="*/ 3 h 24"/>
                    <a:gd name="T46" fmla="*/ 13 w 18"/>
                    <a:gd name="T47" fmla="*/ 1 h 24"/>
                    <a:gd name="T48" fmla="*/ 13 w 18"/>
                    <a:gd name="T49" fmla="*/ 0 h 24"/>
                    <a:gd name="T50" fmla="*/ 13 w 18"/>
                    <a:gd name="T51" fmla="*/ 1 h 24"/>
                    <a:gd name="T52" fmla="*/ 13 w 18"/>
                    <a:gd name="T53" fmla="*/ 1 h 24"/>
                    <a:gd name="T54" fmla="*/ 13 w 18"/>
                    <a:gd name="T55" fmla="*/ 2 h 24"/>
                    <a:gd name="T56" fmla="*/ 13 w 18"/>
                    <a:gd name="T57" fmla="*/ 3 h 2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8"/>
                    <a:gd name="T88" fmla="*/ 0 h 24"/>
                    <a:gd name="T89" fmla="*/ 18 w 18"/>
                    <a:gd name="T90" fmla="*/ 24 h 2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8" h="24">
                      <a:moveTo>
                        <a:pt x="17" y="6"/>
                      </a:moveTo>
                      <a:lnTo>
                        <a:pt x="14" y="6"/>
                      </a:lnTo>
                      <a:lnTo>
                        <a:pt x="11" y="6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1"/>
                      </a:lnTo>
                      <a:lnTo>
                        <a:pt x="2" y="13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1" y="21"/>
                      </a:lnTo>
                      <a:lnTo>
                        <a:pt x="3" y="22"/>
                      </a:lnTo>
                      <a:lnTo>
                        <a:pt x="5" y="22"/>
                      </a:lnTo>
                      <a:lnTo>
                        <a:pt x="9" y="23"/>
                      </a:lnTo>
                      <a:lnTo>
                        <a:pt x="12" y="23"/>
                      </a:lnTo>
                      <a:lnTo>
                        <a:pt x="14" y="22"/>
                      </a:lnTo>
                      <a:lnTo>
                        <a:pt x="17" y="22"/>
                      </a:lnTo>
                      <a:lnTo>
                        <a:pt x="17" y="20"/>
                      </a:lnTo>
                      <a:lnTo>
                        <a:pt x="17" y="17"/>
                      </a:lnTo>
                      <a:lnTo>
                        <a:pt x="17" y="14"/>
                      </a:lnTo>
                      <a:lnTo>
                        <a:pt x="17" y="12"/>
                      </a:lnTo>
                      <a:lnTo>
                        <a:pt x="17" y="9"/>
                      </a:lnTo>
                      <a:lnTo>
                        <a:pt x="17" y="6"/>
                      </a:lnTo>
                      <a:lnTo>
                        <a:pt x="17" y="3"/>
                      </a:lnTo>
                      <a:lnTo>
                        <a:pt x="17" y="0"/>
                      </a:lnTo>
                      <a:lnTo>
                        <a:pt x="17" y="1"/>
                      </a:lnTo>
                      <a:lnTo>
                        <a:pt x="17" y="3"/>
                      </a:lnTo>
                      <a:lnTo>
                        <a:pt x="17" y="4"/>
                      </a:lnTo>
                      <a:lnTo>
                        <a:pt x="17" y="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61" name="Freeform 291"/>
                <p:cNvSpPr>
                  <a:spLocks/>
                </p:cNvSpPr>
                <p:nvPr/>
              </p:nvSpPr>
              <p:spPr bwMode="auto">
                <a:xfrm>
                  <a:off x="2911" y="1870"/>
                  <a:ext cx="44" cy="23"/>
                </a:xfrm>
                <a:custGeom>
                  <a:avLst/>
                  <a:gdLst>
                    <a:gd name="T0" fmla="*/ 35 w 54"/>
                    <a:gd name="T1" fmla="*/ 0 h 32"/>
                    <a:gd name="T2" fmla="*/ 30 w 54"/>
                    <a:gd name="T3" fmla="*/ 1 h 32"/>
                    <a:gd name="T4" fmla="*/ 24 w 54"/>
                    <a:gd name="T5" fmla="*/ 2 h 32"/>
                    <a:gd name="T6" fmla="*/ 18 w 54"/>
                    <a:gd name="T7" fmla="*/ 3 h 32"/>
                    <a:gd name="T8" fmla="*/ 12 w 54"/>
                    <a:gd name="T9" fmla="*/ 4 h 32"/>
                    <a:gd name="T10" fmla="*/ 7 w 54"/>
                    <a:gd name="T11" fmla="*/ 6 h 32"/>
                    <a:gd name="T12" fmla="*/ 2 w 54"/>
                    <a:gd name="T13" fmla="*/ 8 h 32"/>
                    <a:gd name="T14" fmla="*/ 0 w 54"/>
                    <a:gd name="T15" fmla="*/ 11 h 32"/>
                    <a:gd name="T16" fmla="*/ 0 w 54"/>
                    <a:gd name="T17" fmla="*/ 15 h 32"/>
                    <a:gd name="T18" fmla="*/ 1 w 54"/>
                    <a:gd name="T19" fmla="*/ 16 h 32"/>
                    <a:gd name="T20" fmla="*/ 2 w 54"/>
                    <a:gd name="T21" fmla="*/ 16 h 32"/>
                    <a:gd name="T22" fmla="*/ 2 w 54"/>
                    <a:gd name="T23" fmla="*/ 16 h 32"/>
                    <a:gd name="T24" fmla="*/ 5 w 54"/>
                    <a:gd name="T25" fmla="*/ 16 h 32"/>
                    <a:gd name="T26" fmla="*/ 6 w 54"/>
                    <a:gd name="T27" fmla="*/ 16 h 32"/>
                    <a:gd name="T28" fmla="*/ 7 w 54"/>
                    <a:gd name="T29" fmla="*/ 16 h 32"/>
                    <a:gd name="T30" fmla="*/ 9 w 54"/>
                    <a:gd name="T31" fmla="*/ 16 h 32"/>
                    <a:gd name="T32" fmla="*/ 9 w 54"/>
                    <a:gd name="T33" fmla="*/ 15 h 32"/>
                    <a:gd name="T34" fmla="*/ 10 w 54"/>
                    <a:gd name="T35" fmla="*/ 14 h 32"/>
                    <a:gd name="T36" fmla="*/ 11 w 54"/>
                    <a:gd name="T37" fmla="*/ 13 h 32"/>
                    <a:gd name="T38" fmla="*/ 10 w 54"/>
                    <a:gd name="T39" fmla="*/ 12 h 32"/>
                    <a:gd name="T40" fmla="*/ 10 w 54"/>
                    <a:gd name="T41" fmla="*/ 10 h 32"/>
                    <a:gd name="T42" fmla="*/ 15 w 54"/>
                    <a:gd name="T43" fmla="*/ 11 h 32"/>
                    <a:gd name="T44" fmla="*/ 19 w 54"/>
                    <a:gd name="T45" fmla="*/ 11 h 32"/>
                    <a:gd name="T46" fmla="*/ 22 w 54"/>
                    <a:gd name="T47" fmla="*/ 10 h 32"/>
                    <a:gd name="T48" fmla="*/ 24 w 54"/>
                    <a:gd name="T49" fmla="*/ 9 h 32"/>
                    <a:gd name="T50" fmla="*/ 27 w 54"/>
                    <a:gd name="T51" fmla="*/ 6 h 32"/>
                    <a:gd name="T52" fmla="*/ 29 w 54"/>
                    <a:gd name="T53" fmla="*/ 4 h 32"/>
                    <a:gd name="T54" fmla="*/ 32 w 54"/>
                    <a:gd name="T55" fmla="*/ 2 h 32"/>
                    <a:gd name="T56" fmla="*/ 35 w 54"/>
                    <a:gd name="T57" fmla="*/ 0 h 3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4"/>
                    <a:gd name="T88" fmla="*/ 0 h 32"/>
                    <a:gd name="T89" fmla="*/ 54 w 54"/>
                    <a:gd name="T90" fmla="*/ 32 h 32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4" h="32">
                      <a:moveTo>
                        <a:pt x="53" y="0"/>
                      </a:moveTo>
                      <a:lnTo>
                        <a:pt x="46" y="3"/>
                      </a:lnTo>
                      <a:lnTo>
                        <a:pt x="36" y="4"/>
                      </a:lnTo>
                      <a:lnTo>
                        <a:pt x="27" y="6"/>
                      </a:lnTo>
                      <a:lnTo>
                        <a:pt x="18" y="8"/>
                      </a:lnTo>
                      <a:lnTo>
                        <a:pt x="10" y="11"/>
                      </a:lnTo>
                      <a:lnTo>
                        <a:pt x="4" y="15"/>
                      </a:ln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" y="30"/>
                      </a:lnTo>
                      <a:lnTo>
                        <a:pt x="2" y="30"/>
                      </a:lnTo>
                      <a:lnTo>
                        <a:pt x="4" y="31"/>
                      </a:lnTo>
                      <a:lnTo>
                        <a:pt x="7" y="31"/>
                      </a:lnTo>
                      <a:lnTo>
                        <a:pt x="8" y="31"/>
                      </a:lnTo>
                      <a:lnTo>
                        <a:pt x="10" y="30"/>
                      </a:lnTo>
                      <a:lnTo>
                        <a:pt x="13" y="30"/>
                      </a:lnTo>
                      <a:lnTo>
                        <a:pt x="14" y="29"/>
                      </a:lnTo>
                      <a:lnTo>
                        <a:pt x="15" y="28"/>
                      </a:lnTo>
                      <a:lnTo>
                        <a:pt x="16" y="25"/>
                      </a:lnTo>
                      <a:lnTo>
                        <a:pt x="15" y="23"/>
                      </a:lnTo>
                      <a:lnTo>
                        <a:pt x="15" y="20"/>
                      </a:lnTo>
                      <a:lnTo>
                        <a:pt x="22" y="21"/>
                      </a:lnTo>
                      <a:lnTo>
                        <a:pt x="28" y="21"/>
                      </a:lnTo>
                      <a:lnTo>
                        <a:pt x="33" y="19"/>
                      </a:lnTo>
                      <a:lnTo>
                        <a:pt x="36" y="16"/>
                      </a:lnTo>
                      <a:lnTo>
                        <a:pt x="40" y="12"/>
                      </a:lnTo>
                      <a:lnTo>
                        <a:pt x="44" y="8"/>
                      </a:lnTo>
                      <a:lnTo>
                        <a:pt x="48" y="4"/>
                      </a:lnTo>
                      <a:lnTo>
                        <a:pt x="53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62" name="Freeform 292"/>
                <p:cNvSpPr>
                  <a:spLocks/>
                </p:cNvSpPr>
                <p:nvPr/>
              </p:nvSpPr>
              <p:spPr bwMode="auto">
                <a:xfrm>
                  <a:off x="3022" y="1625"/>
                  <a:ext cx="79" cy="100"/>
                </a:xfrm>
                <a:custGeom>
                  <a:avLst/>
                  <a:gdLst>
                    <a:gd name="T0" fmla="*/ 60 w 98"/>
                    <a:gd name="T1" fmla="*/ 31 h 142"/>
                    <a:gd name="T2" fmla="*/ 63 w 98"/>
                    <a:gd name="T3" fmla="*/ 27 h 142"/>
                    <a:gd name="T4" fmla="*/ 62 w 98"/>
                    <a:gd name="T5" fmla="*/ 23 h 142"/>
                    <a:gd name="T6" fmla="*/ 59 w 98"/>
                    <a:gd name="T7" fmla="*/ 19 h 142"/>
                    <a:gd name="T8" fmla="*/ 56 w 98"/>
                    <a:gd name="T9" fmla="*/ 16 h 142"/>
                    <a:gd name="T10" fmla="*/ 59 w 98"/>
                    <a:gd name="T11" fmla="*/ 13 h 142"/>
                    <a:gd name="T12" fmla="*/ 61 w 98"/>
                    <a:gd name="T13" fmla="*/ 11 h 142"/>
                    <a:gd name="T14" fmla="*/ 56 w 98"/>
                    <a:gd name="T15" fmla="*/ 11 h 142"/>
                    <a:gd name="T16" fmla="*/ 53 w 98"/>
                    <a:gd name="T17" fmla="*/ 10 h 142"/>
                    <a:gd name="T18" fmla="*/ 53 w 98"/>
                    <a:gd name="T19" fmla="*/ 6 h 142"/>
                    <a:gd name="T20" fmla="*/ 52 w 98"/>
                    <a:gd name="T21" fmla="*/ 4 h 142"/>
                    <a:gd name="T22" fmla="*/ 48 w 98"/>
                    <a:gd name="T23" fmla="*/ 4 h 142"/>
                    <a:gd name="T24" fmla="*/ 44 w 98"/>
                    <a:gd name="T25" fmla="*/ 7 h 142"/>
                    <a:gd name="T26" fmla="*/ 39 w 98"/>
                    <a:gd name="T27" fmla="*/ 6 h 142"/>
                    <a:gd name="T28" fmla="*/ 34 w 98"/>
                    <a:gd name="T29" fmla="*/ 1 h 142"/>
                    <a:gd name="T30" fmla="*/ 28 w 98"/>
                    <a:gd name="T31" fmla="*/ 0 h 142"/>
                    <a:gd name="T32" fmla="*/ 22 w 98"/>
                    <a:gd name="T33" fmla="*/ 5 h 142"/>
                    <a:gd name="T34" fmla="*/ 10 w 98"/>
                    <a:gd name="T35" fmla="*/ 9 h 142"/>
                    <a:gd name="T36" fmla="*/ 1 w 98"/>
                    <a:gd name="T37" fmla="*/ 13 h 142"/>
                    <a:gd name="T38" fmla="*/ 2 w 98"/>
                    <a:gd name="T39" fmla="*/ 14 h 142"/>
                    <a:gd name="T40" fmla="*/ 5 w 98"/>
                    <a:gd name="T41" fmla="*/ 16 h 142"/>
                    <a:gd name="T42" fmla="*/ 4 w 98"/>
                    <a:gd name="T43" fmla="*/ 20 h 142"/>
                    <a:gd name="T44" fmla="*/ 1 w 98"/>
                    <a:gd name="T45" fmla="*/ 23 h 142"/>
                    <a:gd name="T46" fmla="*/ 5 w 98"/>
                    <a:gd name="T47" fmla="*/ 23 h 142"/>
                    <a:gd name="T48" fmla="*/ 8 w 98"/>
                    <a:gd name="T49" fmla="*/ 25 h 142"/>
                    <a:gd name="T50" fmla="*/ 6 w 98"/>
                    <a:gd name="T51" fmla="*/ 29 h 142"/>
                    <a:gd name="T52" fmla="*/ 4 w 98"/>
                    <a:gd name="T53" fmla="*/ 33 h 142"/>
                    <a:gd name="T54" fmla="*/ 4 w 98"/>
                    <a:gd name="T55" fmla="*/ 36 h 142"/>
                    <a:gd name="T56" fmla="*/ 12 w 98"/>
                    <a:gd name="T57" fmla="*/ 37 h 142"/>
                    <a:gd name="T58" fmla="*/ 19 w 98"/>
                    <a:gd name="T59" fmla="*/ 29 h 142"/>
                    <a:gd name="T60" fmla="*/ 20 w 98"/>
                    <a:gd name="T61" fmla="*/ 19 h 142"/>
                    <a:gd name="T62" fmla="*/ 24 w 98"/>
                    <a:gd name="T63" fmla="*/ 18 h 142"/>
                    <a:gd name="T64" fmla="*/ 26 w 98"/>
                    <a:gd name="T65" fmla="*/ 21 h 142"/>
                    <a:gd name="T66" fmla="*/ 26 w 98"/>
                    <a:gd name="T67" fmla="*/ 25 h 142"/>
                    <a:gd name="T68" fmla="*/ 25 w 98"/>
                    <a:gd name="T69" fmla="*/ 27 h 142"/>
                    <a:gd name="T70" fmla="*/ 20 w 98"/>
                    <a:gd name="T71" fmla="*/ 36 h 142"/>
                    <a:gd name="T72" fmla="*/ 19 w 98"/>
                    <a:gd name="T73" fmla="*/ 46 h 142"/>
                    <a:gd name="T74" fmla="*/ 19 w 98"/>
                    <a:gd name="T75" fmla="*/ 54 h 142"/>
                    <a:gd name="T76" fmla="*/ 14 w 98"/>
                    <a:gd name="T77" fmla="*/ 58 h 142"/>
                    <a:gd name="T78" fmla="*/ 19 w 98"/>
                    <a:gd name="T79" fmla="*/ 58 h 142"/>
                    <a:gd name="T80" fmla="*/ 23 w 98"/>
                    <a:gd name="T81" fmla="*/ 56 h 142"/>
                    <a:gd name="T82" fmla="*/ 25 w 98"/>
                    <a:gd name="T83" fmla="*/ 54 h 142"/>
                    <a:gd name="T84" fmla="*/ 26 w 98"/>
                    <a:gd name="T85" fmla="*/ 58 h 142"/>
                    <a:gd name="T86" fmla="*/ 28 w 98"/>
                    <a:gd name="T87" fmla="*/ 56 h 142"/>
                    <a:gd name="T88" fmla="*/ 31 w 98"/>
                    <a:gd name="T89" fmla="*/ 53 h 142"/>
                    <a:gd name="T90" fmla="*/ 31 w 98"/>
                    <a:gd name="T91" fmla="*/ 53 h 142"/>
                    <a:gd name="T92" fmla="*/ 28 w 98"/>
                    <a:gd name="T93" fmla="*/ 60 h 142"/>
                    <a:gd name="T94" fmla="*/ 26 w 98"/>
                    <a:gd name="T95" fmla="*/ 68 h 142"/>
                    <a:gd name="T96" fmla="*/ 28 w 98"/>
                    <a:gd name="T97" fmla="*/ 70 h 142"/>
                    <a:gd name="T98" fmla="*/ 34 w 98"/>
                    <a:gd name="T99" fmla="*/ 69 h 142"/>
                    <a:gd name="T100" fmla="*/ 38 w 98"/>
                    <a:gd name="T101" fmla="*/ 68 h 142"/>
                    <a:gd name="T102" fmla="*/ 45 w 98"/>
                    <a:gd name="T103" fmla="*/ 57 h 142"/>
                    <a:gd name="T104" fmla="*/ 53 w 98"/>
                    <a:gd name="T105" fmla="*/ 46 h 142"/>
                    <a:gd name="T106" fmla="*/ 55 w 98"/>
                    <a:gd name="T107" fmla="*/ 37 h 142"/>
                    <a:gd name="T108" fmla="*/ 57 w 98"/>
                    <a:gd name="T109" fmla="*/ 32 h 14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98"/>
                    <a:gd name="T166" fmla="*/ 0 h 142"/>
                    <a:gd name="T167" fmla="*/ 98 w 98"/>
                    <a:gd name="T168" fmla="*/ 142 h 14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98" h="142">
                      <a:moveTo>
                        <a:pt x="88" y="65"/>
                      </a:moveTo>
                      <a:lnTo>
                        <a:pt x="91" y="64"/>
                      </a:lnTo>
                      <a:lnTo>
                        <a:pt x="93" y="63"/>
                      </a:lnTo>
                      <a:lnTo>
                        <a:pt x="95" y="61"/>
                      </a:lnTo>
                      <a:lnTo>
                        <a:pt x="96" y="58"/>
                      </a:lnTo>
                      <a:lnTo>
                        <a:pt x="97" y="55"/>
                      </a:lnTo>
                      <a:lnTo>
                        <a:pt x="97" y="52"/>
                      </a:lnTo>
                      <a:lnTo>
                        <a:pt x="96" y="49"/>
                      </a:lnTo>
                      <a:lnTo>
                        <a:pt x="95" y="46"/>
                      </a:lnTo>
                      <a:lnTo>
                        <a:pt x="94" y="43"/>
                      </a:lnTo>
                      <a:lnTo>
                        <a:pt x="92" y="40"/>
                      </a:lnTo>
                      <a:lnTo>
                        <a:pt x="90" y="38"/>
                      </a:lnTo>
                      <a:lnTo>
                        <a:pt x="88" y="35"/>
                      </a:lnTo>
                      <a:lnTo>
                        <a:pt x="87" y="33"/>
                      </a:lnTo>
                      <a:lnTo>
                        <a:pt x="87" y="32"/>
                      </a:lnTo>
                      <a:lnTo>
                        <a:pt x="88" y="30"/>
                      </a:lnTo>
                      <a:lnTo>
                        <a:pt x="89" y="28"/>
                      </a:lnTo>
                      <a:lnTo>
                        <a:pt x="90" y="26"/>
                      </a:lnTo>
                      <a:lnTo>
                        <a:pt x="91" y="25"/>
                      </a:lnTo>
                      <a:lnTo>
                        <a:pt x="93" y="23"/>
                      </a:lnTo>
                      <a:lnTo>
                        <a:pt x="94" y="21"/>
                      </a:lnTo>
                      <a:lnTo>
                        <a:pt x="91" y="22"/>
                      </a:lnTo>
                      <a:lnTo>
                        <a:pt x="89" y="21"/>
                      </a:lnTo>
                      <a:lnTo>
                        <a:pt x="86" y="21"/>
                      </a:lnTo>
                      <a:lnTo>
                        <a:pt x="85" y="24"/>
                      </a:lnTo>
                      <a:lnTo>
                        <a:pt x="83" y="22"/>
                      </a:lnTo>
                      <a:lnTo>
                        <a:pt x="82" y="20"/>
                      </a:lnTo>
                      <a:lnTo>
                        <a:pt x="82" y="18"/>
                      </a:lnTo>
                      <a:lnTo>
                        <a:pt x="82" y="15"/>
                      </a:lnTo>
                      <a:lnTo>
                        <a:pt x="82" y="13"/>
                      </a:lnTo>
                      <a:lnTo>
                        <a:pt x="82" y="11"/>
                      </a:lnTo>
                      <a:lnTo>
                        <a:pt x="82" y="9"/>
                      </a:lnTo>
                      <a:lnTo>
                        <a:pt x="81" y="7"/>
                      </a:lnTo>
                      <a:lnTo>
                        <a:pt x="79" y="7"/>
                      </a:lnTo>
                      <a:lnTo>
                        <a:pt x="77" y="7"/>
                      </a:lnTo>
                      <a:lnTo>
                        <a:pt x="75" y="8"/>
                      </a:lnTo>
                      <a:lnTo>
                        <a:pt x="72" y="11"/>
                      </a:lnTo>
                      <a:lnTo>
                        <a:pt x="70" y="12"/>
                      </a:lnTo>
                      <a:lnTo>
                        <a:pt x="68" y="14"/>
                      </a:lnTo>
                      <a:lnTo>
                        <a:pt x="66" y="15"/>
                      </a:lnTo>
                      <a:lnTo>
                        <a:pt x="63" y="14"/>
                      </a:lnTo>
                      <a:lnTo>
                        <a:pt x="60" y="12"/>
                      </a:lnTo>
                      <a:lnTo>
                        <a:pt x="58" y="9"/>
                      </a:lnTo>
                      <a:lnTo>
                        <a:pt x="55" y="6"/>
                      </a:lnTo>
                      <a:lnTo>
                        <a:pt x="52" y="3"/>
                      </a:lnTo>
                      <a:lnTo>
                        <a:pt x="49" y="1"/>
                      </a:lnTo>
                      <a:lnTo>
                        <a:pt x="46" y="0"/>
                      </a:lnTo>
                      <a:lnTo>
                        <a:pt x="44" y="0"/>
                      </a:lnTo>
                      <a:lnTo>
                        <a:pt x="41" y="2"/>
                      </a:lnTo>
                      <a:lnTo>
                        <a:pt x="37" y="7"/>
                      </a:lnTo>
                      <a:lnTo>
                        <a:pt x="33" y="10"/>
                      </a:lnTo>
                      <a:lnTo>
                        <a:pt x="28" y="13"/>
                      </a:lnTo>
                      <a:lnTo>
                        <a:pt x="21" y="16"/>
                      </a:lnTo>
                      <a:lnTo>
                        <a:pt x="16" y="18"/>
                      </a:lnTo>
                      <a:lnTo>
                        <a:pt x="11" y="21"/>
                      </a:lnTo>
                      <a:lnTo>
                        <a:pt x="6" y="23"/>
                      </a:lnTo>
                      <a:lnTo>
                        <a:pt x="1" y="26"/>
                      </a:lnTo>
                      <a:lnTo>
                        <a:pt x="0" y="27"/>
                      </a:lnTo>
                      <a:lnTo>
                        <a:pt x="1" y="28"/>
                      </a:lnTo>
                      <a:lnTo>
                        <a:pt x="2" y="29"/>
                      </a:lnTo>
                      <a:lnTo>
                        <a:pt x="4" y="30"/>
                      </a:lnTo>
                      <a:lnTo>
                        <a:pt x="6" y="32"/>
                      </a:lnTo>
                      <a:lnTo>
                        <a:pt x="8" y="33"/>
                      </a:lnTo>
                      <a:lnTo>
                        <a:pt x="9" y="35"/>
                      </a:lnTo>
                      <a:lnTo>
                        <a:pt x="9" y="38"/>
                      </a:lnTo>
                      <a:lnTo>
                        <a:pt x="6" y="40"/>
                      </a:lnTo>
                      <a:lnTo>
                        <a:pt x="3" y="41"/>
                      </a:lnTo>
                      <a:lnTo>
                        <a:pt x="0" y="43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4" y="47"/>
                      </a:lnTo>
                      <a:lnTo>
                        <a:pt x="7" y="46"/>
                      </a:lnTo>
                      <a:lnTo>
                        <a:pt x="9" y="44"/>
                      </a:lnTo>
                      <a:lnTo>
                        <a:pt x="10" y="47"/>
                      </a:lnTo>
                      <a:lnTo>
                        <a:pt x="12" y="50"/>
                      </a:lnTo>
                      <a:lnTo>
                        <a:pt x="12" y="52"/>
                      </a:lnTo>
                      <a:lnTo>
                        <a:pt x="11" y="55"/>
                      </a:lnTo>
                      <a:lnTo>
                        <a:pt x="10" y="58"/>
                      </a:lnTo>
                      <a:lnTo>
                        <a:pt x="9" y="61"/>
                      </a:lnTo>
                      <a:lnTo>
                        <a:pt x="7" y="64"/>
                      </a:lnTo>
                      <a:lnTo>
                        <a:pt x="6" y="67"/>
                      </a:lnTo>
                      <a:lnTo>
                        <a:pt x="5" y="69"/>
                      </a:lnTo>
                      <a:lnTo>
                        <a:pt x="5" y="72"/>
                      </a:lnTo>
                      <a:lnTo>
                        <a:pt x="6" y="73"/>
                      </a:lnTo>
                      <a:lnTo>
                        <a:pt x="7" y="74"/>
                      </a:lnTo>
                      <a:lnTo>
                        <a:pt x="13" y="76"/>
                      </a:lnTo>
                      <a:lnTo>
                        <a:pt x="18" y="74"/>
                      </a:lnTo>
                      <a:lnTo>
                        <a:pt x="22" y="70"/>
                      </a:lnTo>
                      <a:lnTo>
                        <a:pt x="25" y="65"/>
                      </a:lnTo>
                      <a:lnTo>
                        <a:pt x="28" y="58"/>
                      </a:lnTo>
                      <a:lnTo>
                        <a:pt x="29" y="51"/>
                      </a:lnTo>
                      <a:lnTo>
                        <a:pt x="31" y="44"/>
                      </a:lnTo>
                      <a:lnTo>
                        <a:pt x="31" y="38"/>
                      </a:lnTo>
                      <a:lnTo>
                        <a:pt x="33" y="35"/>
                      </a:lnTo>
                      <a:lnTo>
                        <a:pt x="35" y="35"/>
                      </a:lnTo>
                      <a:lnTo>
                        <a:pt x="37" y="36"/>
                      </a:lnTo>
                      <a:lnTo>
                        <a:pt x="39" y="38"/>
                      </a:lnTo>
                      <a:lnTo>
                        <a:pt x="39" y="40"/>
                      </a:lnTo>
                      <a:lnTo>
                        <a:pt x="40" y="43"/>
                      </a:lnTo>
                      <a:lnTo>
                        <a:pt x="40" y="45"/>
                      </a:lnTo>
                      <a:lnTo>
                        <a:pt x="40" y="47"/>
                      </a:lnTo>
                      <a:lnTo>
                        <a:pt x="40" y="49"/>
                      </a:lnTo>
                      <a:lnTo>
                        <a:pt x="40" y="51"/>
                      </a:lnTo>
                      <a:lnTo>
                        <a:pt x="39" y="53"/>
                      </a:lnTo>
                      <a:lnTo>
                        <a:pt x="38" y="55"/>
                      </a:lnTo>
                      <a:lnTo>
                        <a:pt x="35" y="61"/>
                      </a:lnTo>
                      <a:lnTo>
                        <a:pt x="33" y="67"/>
                      </a:lnTo>
                      <a:lnTo>
                        <a:pt x="31" y="73"/>
                      </a:lnTo>
                      <a:lnTo>
                        <a:pt x="30" y="80"/>
                      </a:lnTo>
                      <a:lnTo>
                        <a:pt x="29" y="86"/>
                      </a:lnTo>
                      <a:lnTo>
                        <a:pt x="29" y="93"/>
                      </a:lnTo>
                      <a:lnTo>
                        <a:pt x="29" y="99"/>
                      </a:lnTo>
                      <a:lnTo>
                        <a:pt x="29" y="106"/>
                      </a:lnTo>
                      <a:lnTo>
                        <a:pt x="28" y="108"/>
                      </a:lnTo>
                      <a:lnTo>
                        <a:pt x="25" y="110"/>
                      </a:lnTo>
                      <a:lnTo>
                        <a:pt x="20" y="113"/>
                      </a:lnTo>
                      <a:lnTo>
                        <a:pt x="21" y="116"/>
                      </a:lnTo>
                      <a:lnTo>
                        <a:pt x="23" y="117"/>
                      </a:lnTo>
                      <a:lnTo>
                        <a:pt x="27" y="117"/>
                      </a:lnTo>
                      <a:lnTo>
                        <a:pt x="29" y="117"/>
                      </a:lnTo>
                      <a:lnTo>
                        <a:pt x="32" y="117"/>
                      </a:lnTo>
                      <a:lnTo>
                        <a:pt x="34" y="115"/>
                      </a:lnTo>
                      <a:lnTo>
                        <a:pt x="36" y="113"/>
                      </a:lnTo>
                      <a:lnTo>
                        <a:pt x="38" y="111"/>
                      </a:lnTo>
                      <a:lnTo>
                        <a:pt x="39" y="108"/>
                      </a:lnTo>
                      <a:lnTo>
                        <a:pt x="39" y="109"/>
                      </a:lnTo>
                      <a:lnTo>
                        <a:pt x="39" y="113"/>
                      </a:lnTo>
                      <a:lnTo>
                        <a:pt x="39" y="117"/>
                      </a:lnTo>
                      <a:lnTo>
                        <a:pt x="40" y="118"/>
                      </a:lnTo>
                      <a:lnTo>
                        <a:pt x="41" y="117"/>
                      </a:lnTo>
                      <a:lnTo>
                        <a:pt x="42" y="116"/>
                      </a:lnTo>
                      <a:lnTo>
                        <a:pt x="44" y="114"/>
                      </a:lnTo>
                      <a:lnTo>
                        <a:pt x="45" y="112"/>
                      </a:lnTo>
                      <a:lnTo>
                        <a:pt x="47" y="109"/>
                      </a:lnTo>
                      <a:lnTo>
                        <a:pt x="48" y="107"/>
                      </a:lnTo>
                      <a:lnTo>
                        <a:pt x="50" y="106"/>
                      </a:lnTo>
                      <a:lnTo>
                        <a:pt x="51" y="103"/>
                      </a:lnTo>
                      <a:lnTo>
                        <a:pt x="48" y="106"/>
                      </a:lnTo>
                      <a:lnTo>
                        <a:pt x="46" y="111"/>
                      </a:lnTo>
                      <a:lnTo>
                        <a:pt x="45" y="116"/>
                      </a:lnTo>
                      <a:lnTo>
                        <a:pt x="44" y="121"/>
                      </a:lnTo>
                      <a:lnTo>
                        <a:pt x="44" y="127"/>
                      </a:lnTo>
                      <a:lnTo>
                        <a:pt x="43" y="131"/>
                      </a:lnTo>
                      <a:lnTo>
                        <a:pt x="40" y="136"/>
                      </a:lnTo>
                      <a:lnTo>
                        <a:pt x="36" y="140"/>
                      </a:lnTo>
                      <a:lnTo>
                        <a:pt x="40" y="141"/>
                      </a:lnTo>
                      <a:lnTo>
                        <a:pt x="43" y="141"/>
                      </a:lnTo>
                      <a:lnTo>
                        <a:pt x="46" y="141"/>
                      </a:lnTo>
                      <a:lnTo>
                        <a:pt x="50" y="140"/>
                      </a:lnTo>
                      <a:lnTo>
                        <a:pt x="52" y="139"/>
                      </a:lnTo>
                      <a:lnTo>
                        <a:pt x="55" y="138"/>
                      </a:lnTo>
                      <a:lnTo>
                        <a:pt x="57" y="137"/>
                      </a:lnTo>
                      <a:lnTo>
                        <a:pt x="58" y="136"/>
                      </a:lnTo>
                      <a:lnTo>
                        <a:pt x="62" y="129"/>
                      </a:lnTo>
                      <a:lnTo>
                        <a:pt x="66" y="122"/>
                      </a:lnTo>
                      <a:lnTo>
                        <a:pt x="70" y="115"/>
                      </a:lnTo>
                      <a:lnTo>
                        <a:pt x="75" y="107"/>
                      </a:lnTo>
                      <a:lnTo>
                        <a:pt x="79" y="101"/>
                      </a:lnTo>
                      <a:lnTo>
                        <a:pt x="82" y="93"/>
                      </a:lnTo>
                      <a:lnTo>
                        <a:pt x="83" y="85"/>
                      </a:lnTo>
                      <a:lnTo>
                        <a:pt x="83" y="76"/>
                      </a:lnTo>
                      <a:lnTo>
                        <a:pt x="84" y="74"/>
                      </a:lnTo>
                      <a:lnTo>
                        <a:pt x="87" y="72"/>
                      </a:lnTo>
                      <a:lnTo>
                        <a:pt x="89" y="69"/>
                      </a:lnTo>
                      <a:lnTo>
                        <a:pt x="88" y="65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63" name="Freeform 293"/>
                <p:cNvSpPr>
                  <a:spLocks/>
                </p:cNvSpPr>
                <p:nvPr/>
              </p:nvSpPr>
              <p:spPr bwMode="auto">
                <a:xfrm>
                  <a:off x="3073" y="1392"/>
                  <a:ext cx="400" cy="243"/>
                </a:xfrm>
                <a:custGeom>
                  <a:avLst/>
                  <a:gdLst>
                    <a:gd name="T0" fmla="*/ 93 w 491"/>
                    <a:gd name="T1" fmla="*/ 142 h 345"/>
                    <a:gd name="T2" fmla="*/ 78 w 491"/>
                    <a:gd name="T3" fmla="*/ 150 h 345"/>
                    <a:gd name="T4" fmla="*/ 70 w 491"/>
                    <a:gd name="T5" fmla="*/ 152 h 345"/>
                    <a:gd name="T6" fmla="*/ 50 w 491"/>
                    <a:gd name="T7" fmla="*/ 152 h 345"/>
                    <a:gd name="T8" fmla="*/ 33 w 491"/>
                    <a:gd name="T9" fmla="*/ 155 h 345"/>
                    <a:gd name="T10" fmla="*/ 32 w 491"/>
                    <a:gd name="T11" fmla="*/ 163 h 345"/>
                    <a:gd name="T12" fmla="*/ 36 w 491"/>
                    <a:gd name="T13" fmla="*/ 167 h 345"/>
                    <a:gd name="T14" fmla="*/ 16 w 491"/>
                    <a:gd name="T15" fmla="*/ 162 h 345"/>
                    <a:gd name="T16" fmla="*/ 3 w 491"/>
                    <a:gd name="T17" fmla="*/ 154 h 345"/>
                    <a:gd name="T18" fmla="*/ 24 w 491"/>
                    <a:gd name="T19" fmla="*/ 150 h 345"/>
                    <a:gd name="T20" fmla="*/ 36 w 491"/>
                    <a:gd name="T21" fmla="*/ 142 h 345"/>
                    <a:gd name="T22" fmla="*/ 48 w 491"/>
                    <a:gd name="T23" fmla="*/ 140 h 345"/>
                    <a:gd name="T24" fmla="*/ 81 w 491"/>
                    <a:gd name="T25" fmla="*/ 123 h 345"/>
                    <a:gd name="T26" fmla="*/ 90 w 491"/>
                    <a:gd name="T27" fmla="*/ 130 h 345"/>
                    <a:gd name="T28" fmla="*/ 127 w 491"/>
                    <a:gd name="T29" fmla="*/ 117 h 345"/>
                    <a:gd name="T30" fmla="*/ 126 w 491"/>
                    <a:gd name="T31" fmla="*/ 123 h 345"/>
                    <a:gd name="T32" fmla="*/ 149 w 491"/>
                    <a:gd name="T33" fmla="*/ 120 h 345"/>
                    <a:gd name="T34" fmla="*/ 152 w 491"/>
                    <a:gd name="T35" fmla="*/ 113 h 345"/>
                    <a:gd name="T36" fmla="*/ 173 w 491"/>
                    <a:gd name="T37" fmla="*/ 99 h 345"/>
                    <a:gd name="T38" fmla="*/ 170 w 491"/>
                    <a:gd name="T39" fmla="*/ 85 h 345"/>
                    <a:gd name="T40" fmla="*/ 181 w 491"/>
                    <a:gd name="T41" fmla="*/ 75 h 345"/>
                    <a:gd name="T42" fmla="*/ 179 w 491"/>
                    <a:gd name="T43" fmla="*/ 89 h 345"/>
                    <a:gd name="T44" fmla="*/ 185 w 491"/>
                    <a:gd name="T45" fmla="*/ 95 h 345"/>
                    <a:gd name="T46" fmla="*/ 190 w 491"/>
                    <a:gd name="T47" fmla="*/ 98 h 345"/>
                    <a:gd name="T48" fmla="*/ 196 w 491"/>
                    <a:gd name="T49" fmla="*/ 89 h 345"/>
                    <a:gd name="T50" fmla="*/ 220 w 491"/>
                    <a:gd name="T51" fmla="*/ 79 h 345"/>
                    <a:gd name="T52" fmla="*/ 244 w 491"/>
                    <a:gd name="T53" fmla="*/ 67 h 345"/>
                    <a:gd name="T54" fmla="*/ 259 w 491"/>
                    <a:gd name="T55" fmla="*/ 63 h 345"/>
                    <a:gd name="T56" fmla="*/ 266 w 491"/>
                    <a:gd name="T57" fmla="*/ 53 h 345"/>
                    <a:gd name="T58" fmla="*/ 253 w 491"/>
                    <a:gd name="T59" fmla="*/ 48 h 345"/>
                    <a:gd name="T60" fmla="*/ 270 w 491"/>
                    <a:gd name="T61" fmla="*/ 20 h 345"/>
                    <a:gd name="T62" fmla="*/ 293 w 491"/>
                    <a:gd name="T63" fmla="*/ 4 h 345"/>
                    <a:gd name="T64" fmla="*/ 319 w 491"/>
                    <a:gd name="T65" fmla="*/ 10 h 345"/>
                    <a:gd name="T66" fmla="*/ 314 w 491"/>
                    <a:gd name="T67" fmla="*/ 6 h 345"/>
                    <a:gd name="T68" fmla="*/ 317 w 491"/>
                    <a:gd name="T69" fmla="*/ 1 h 345"/>
                    <a:gd name="T70" fmla="*/ 323 w 491"/>
                    <a:gd name="T71" fmla="*/ 17 h 345"/>
                    <a:gd name="T72" fmla="*/ 319 w 491"/>
                    <a:gd name="T73" fmla="*/ 38 h 345"/>
                    <a:gd name="T74" fmla="*/ 308 w 491"/>
                    <a:gd name="T75" fmla="*/ 51 h 345"/>
                    <a:gd name="T76" fmla="*/ 302 w 491"/>
                    <a:gd name="T77" fmla="*/ 61 h 345"/>
                    <a:gd name="T78" fmla="*/ 293 w 491"/>
                    <a:gd name="T79" fmla="*/ 75 h 345"/>
                    <a:gd name="T80" fmla="*/ 284 w 491"/>
                    <a:gd name="T81" fmla="*/ 96 h 345"/>
                    <a:gd name="T82" fmla="*/ 282 w 491"/>
                    <a:gd name="T83" fmla="*/ 111 h 345"/>
                    <a:gd name="T84" fmla="*/ 284 w 491"/>
                    <a:gd name="T85" fmla="*/ 116 h 345"/>
                    <a:gd name="T86" fmla="*/ 277 w 491"/>
                    <a:gd name="T87" fmla="*/ 125 h 345"/>
                    <a:gd name="T88" fmla="*/ 261 w 491"/>
                    <a:gd name="T89" fmla="*/ 137 h 345"/>
                    <a:gd name="T90" fmla="*/ 250 w 491"/>
                    <a:gd name="T91" fmla="*/ 132 h 345"/>
                    <a:gd name="T92" fmla="*/ 244 w 491"/>
                    <a:gd name="T93" fmla="*/ 127 h 345"/>
                    <a:gd name="T94" fmla="*/ 235 w 491"/>
                    <a:gd name="T95" fmla="*/ 142 h 345"/>
                    <a:gd name="T96" fmla="*/ 218 w 491"/>
                    <a:gd name="T97" fmla="*/ 137 h 345"/>
                    <a:gd name="T98" fmla="*/ 221 w 491"/>
                    <a:gd name="T99" fmla="*/ 124 h 345"/>
                    <a:gd name="T100" fmla="*/ 213 w 491"/>
                    <a:gd name="T101" fmla="*/ 128 h 345"/>
                    <a:gd name="T102" fmla="*/ 207 w 491"/>
                    <a:gd name="T103" fmla="*/ 137 h 345"/>
                    <a:gd name="T104" fmla="*/ 175 w 491"/>
                    <a:gd name="T105" fmla="*/ 135 h 345"/>
                    <a:gd name="T106" fmla="*/ 174 w 491"/>
                    <a:gd name="T107" fmla="*/ 142 h 345"/>
                    <a:gd name="T108" fmla="*/ 174 w 491"/>
                    <a:gd name="T109" fmla="*/ 150 h 345"/>
                    <a:gd name="T110" fmla="*/ 156 w 491"/>
                    <a:gd name="T111" fmla="*/ 162 h 345"/>
                    <a:gd name="T112" fmla="*/ 136 w 491"/>
                    <a:gd name="T113" fmla="*/ 170 h 345"/>
                    <a:gd name="T114" fmla="*/ 124 w 491"/>
                    <a:gd name="T115" fmla="*/ 161 h 345"/>
                    <a:gd name="T116" fmla="*/ 121 w 491"/>
                    <a:gd name="T117" fmla="*/ 152 h 345"/>
                    <a:gd name="T118" fmla="*/ 120 w 491"/>
                    <a:gd name="T119" fmla="*/ 149 h 345"/>
                    <a:gd name="T120" fmla="*/ 109 w 491"/>
                    <a:gd name="T121" fmla="*/ 151 h 345"/>
                    <a:gd name="T122" fmla="*/ 119 w 491"/>
                    <a:gd name="T123" fmla="*/ 145 h 34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91"/>
                    <a:gd name="T187" fmla="*/ 0 h 345"/>
                    <a:gd name="T188" fmla="*/ 491 w 491"/>
                    <a:gd name="T189" fmla="*/ 345 h 345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91" h="345">
                      <a:moveTo>
                        <a:pt x="170" y="288"/>
                      </a:moveTo>
                      <a:lnTo>
                        <a:pt x="166" y="284"/>
                      </a:lnTo>
                      <a:lnTo>
                        <a:pt x="162" y="283"/>
                      </a:lnTo>
                      <a:lnTo>
                        <a:pt x="158" y="282"/>
                      </a:lnTo>
                      <a:lnTo>
                        <a:pt x="152" y="282"/>
                      </a:lnTo>
                      <a:lnTo>
                        <a:pt x="148" y="283"/>
                      </a:lnTo>
                      <a:lnTo>
                        <a:pt x="144" y="284"/>
                      </a:lnTo>
                      <a:lnTo>
                        <a:pt x="140" y="286"/>
                      </a:lnTo>
                      <a:lnTo>
                        <a:pt x="136" y="287"/>
                      </a:lnTo>
                      <a:lnTo>
                        <a:pt x="134" y="288"/>
                      </a:lnTo>
                      <a:lnTo>
                        <a:pt x="132" y="291"/>
                      </a:lnTo>
                      <a:lnTo>
                        <a:pt x="129" y="293"/>
                      </a:lnTo>
                      <a:lnTo>
                        <a:pt x="127" y="296"/>
                      </a:lnTo>
                      <a:lnTo>
                        <a:pt x="125" y="299"/>
                      </a:lnTo>
                      <a:lnTo>
                        <a:pt x="122" y="301"/>
                      </a:lnTo>
                      <a:lnTo>
                        <a:pt x="118" y="302"/>
                      </a:lnTo>
                      <a:lnTo>
                        <a:pt x="114" y="303"/>
                      </a:lnTo>
                      <a:lnTo>
                        <a:pt x="114" y="305"/>
                      </a:lnTo>
                      <a:lnTo>
                        <a:pt x="114" y="306"/>
                      </a:lnTo>
                      <a:lnTo>
                        <a:pt x="114" y="308"/>
                      </a:lnTo>
                      <a:lnTo>
                        <a:pt x="112" y="309"/>
                      </a:lnTo>
                      <a:lnTo>
                        <a:pt x="110" y="309"/>
                      </a:lnTo>
                      <a:lnTo>
                        <a:pt x="108" y="308"/>
                      </a:lnTo>
                      <a:lnTo>
                        <a:pt x="106" y="307"/>
                      </a:lnTo>
                      <a:lnTo>
                        <a:pt x="104" y="306"/>
                      </a:lnTo>
                      <a:lnTo>
                        <a:pt x="103" y="306"/>
                      </a:lnTo>
                      <a:lnTo>
                        <a:pt x="101" y="305"/>
                      </a:lnTo>
                      <a:lnTo>
                        <a:pt x="99" y="304"/>
                      </a:lnTo>
                      <a:lnTo>
                        <a:pt x="93" y="305"/>
                      </a:lnTo>
                      <a:lnTo>
                        <a:pt x="87" y="305"/>
                      </a:lnTo>
                      <a:lnTo>
                        <a:pt x="81" y="306"/>
                      </a:lnTo>
                      <a:lnTo>
                        <a:pt x="75" y="307"/>
                      </a:lnTo>
                      <a:lnTo>
                        <a:pt x="69" y="308"/>
                      </a:lnTo>
                      <a:lnTo>
                        <a:pt x="64" y="309"/>
                      </a:lnTo>
                      <a:lnTo>
                        <a:pt x="57" y="309"/>
                      </a:lnTo>
                      <a:lnTo>
                        <a:pt x="51" y="307"/>
                      </a:lnTo>
                      <a:lnTo>
                        <a:pt x="49" y="307"/>
                      </a:lnTo>
                      <a:lnTo>
                        <a:pt x="49" y="309"/>
                      </a:lnTo>
                      <a:lnTo>
                        <a:pt x="49" y="310"/>
                      </a:lnTo>
                      <a:lnTo>
                        <a:pt x="49" y="312"/>
                      </a:lnTo>
                      <a:lnTo>
                        <a:pt x="49" y="315"/>
                      </a:lnTo>
                      <a:lnTo>
                        <a:pt x="48" y="317"/>
                      </a:lnTo>
                      <a:lnTo>
                        <a:pt x="46" y="319"/>
                      </a:lnTo>
                      <a:lnTo>
                        <a:pt x="42" y="320"/>
                      </a:lnTo>
                      <a:lnTo>
                        <a:pt x="44" y="322"/>
                      </a:lnTo>
                      <a:lnTo>
                        <a:pt x="45" y="325"/>
                      </a:lnTo>
                      <a:lnTo>
                        <a:pt x="46" y="327"/>
                      </a:lnTo>
                      <a:lnTo>
                        <a:pt x="48" y="329"/>
                      </a:lnTo>
                      <a:lnTo>
                        <a:pt x="49" y="331"/>
                      </a:lnTo>
                      <a:lnTo>
                        <a:pt x="52" y="332"/>
                      </a:lnTo>
                      <a:lnTo>
                        <a:pt x="54" y="332"/>
                      </a:lnTo>
                      <a:lnTo>
                        <a:pt x="57" y="331"/>
                      </a:lnTo>
                      <a:lnTo>
                        <a:pt x="57" y="334"/>
                      </a:lnTo>
                      <a:lnTo>
                        <a:pt x="57" y="335"/>
                      </a:lnTo>
                      <a:lnTo>
                        <a:pt x="56" y="337"/>
                      </a:lnTo>
                      <a:lnTo>
                        <a:pt x="54" y="337"/>
                      </a:lnTo>
                      <a:lnTo>
                        <a:pt x="52" y="338"/>
                      </a:lnTo>
                      <a:lnTo>
                        <a:pt x="49" y="338"/>
                      </a:lnTo>
                      <a:lnTo>
                        <a:pt x="47" y="338"/>
                      </a:lnTo>
                      <a:lnTo>
                        <a:pt x="46" y="337"/>
                      </a:lnTo>
                      <a:lnTo>
                        <a:pt x="42" y="331"/>
                      </a:lnTo>
                      <a:lnTo>
                        <a:pt x="38" y="328"/>
                      </a:lnTo>
                      <a:lnTo>
                        <a:pt x="30" y="327"/>
                      </a:lnTo>
                      <a:lnTo>
                        <a:pt x="24" y="327"/>
                      </a:lnTo>
                      <a:lnTo>
                        <a:pt x="18" y="327"/>
                      </a:lnTo>
                      <a:lnTo>
                        <a:pt x="12" y="327"/>
                      </a:lnTo>
                      <a:lnTo>
                        <a:pt x="7" y="326"/>
                      </a:lnTo>
                      <a:lnTo>
                        <a:pt x="2" y="323"/>
                      </a:lnTo>
                      <a:lnTo>
                        <a:pt x="0" y="320"/>
                      </a:lnTo>
                      <a:lnTo>
                        <a:pt x="0" y="316"/>
                      </a:lnTo>
                      <a:lnTo>
                        <a:pt x="2" y="313"/>
                      </a:lnTo>
                      <a:lnTo>
                        <a:pt x="5" y="310"/>
                      </a:lnTo>
                      <a:lnTo>
                        <a:pt x="9" y="308"/>
                      </a:lnTo>
                      <a:lnTo>
                        <a:pt x="14" y="307"/>
                      </a:lnTo>
                      <a:lnTo>
                        <a:pt x="18" y="307"/>
                      </a:lnTo>
                      <a:lnTo>
                        <a:pt x="24" y="309"/>
                      </a:lnTo>
                      <a:lnTo>
                        <a:pt x="26" y="309"/>
                      </a:lnTo>
                      <a:lnTo>
                        <a:pt x="29" y="308"/>
                      </a:lnTo>
                      <a:lnTo>
                        <a:pt x="33" y="306"/>
                      </a:lnTo>
                      <a:lnTo>
                        <a:pt x="37" y="303"/>
                      </a:lnTo>
                      <a:lnTo>
                        <a:pt x="41" y="300"/>
                      </a:lnTo>
                      <a:lnTo>
                        <a:pt x="46" y="297"/>
                      </a:lnTo>
                      <a:lnTo>
                        <a:pt x="49" y="294"/>
                      </a:lnTo>
                      <a:lnTo>
                        <a:pt x="54" y="291"/>
                      </a:lnTo>
                      <a:lnTo>
                        <a:pt x="54" y="290"/>
                      </a:lnTo>
                      <a:lnTo>
                        <a:pt x="54" y="288"/>
                      </a:lnTo>
                      <a:lnTo>
                        <a:pt x="54" y="287"/>
                      </a:lnTo>
                      <a:lnTo>
                        <a:pt x="54" y="286"/>
                      </a:lnTo>
                      <a:lnTo>
                        <a:pt x="57" y="285"/>
                      </a:lnTo>
                      <a:lnTo>
                        <a:pt x="60" y="285"/>
                      </a:lnTo>
                      <a:lnTo>
                        <a:pt x="62" y="285"/>
                      </a:lnTo>
                      <a:lnTo>
                        <a:pt x="65" y="285"/>
                      </a:lnTo>
                      <a:lnTo>
                        <a:pt x="68" y="285"/>
                      </a:lnTo>
                      <a:lnTo>
                        <a:pt x="70" y="285"/>
                      </a:lnTo>
                      <a:lnTo>
                        <a:pt x="72" y="283"/>
                      </a:lnTo>
                      <a:lnTo>
                        <a:pt x="73" y="282"/>
                      </a:lnTo>
                      <a:lnTo>
                        <a:pt x="77" y="275"/>
                      </a:lnTo>
                      <a:lnTo>
                        <a:pt x="81" y="269"/>
                      </a:lnTo>
                      <a:lnTo>
                        <a:pt x="87" y="265"/>
                      </a:lnTo>
                      <a:lnTo>
                        <a:pt x="94" y="261"/>
                      </a:lnTo>
                      <a:lnTo>
                        <a:pt x="101" y="258"/>
                      </a:lnTo>
                      <a:lnTo>
                        <a:pt x="108" y="255"/>
                      </a:lnTo>
                      <a:lnTo>
                        <a:pt x="115" y="252"/>
                      </a:lnTo>
                      <a:lnTo>
                        <a:pt x="122" y="249"/>
                      </a:lnTo>
                      <a:lnTo>
                        <a:pt x="123" y="248"/>
                      </a:lnTo>
                      <a:lnTo>
                        <a:pt x="126" y="248"/>
                      </a:lnTo>
                      <a:lnTo>
                        <a:pt x="129" y="249"/>
                      </a:lnTo>
                      <a:lnTo>
                        <a:pt x="131" y="250"/>
                      </a:lnTo>
                      <a:lnTo>
                        <a:pt x="133" y="253"/>
                      </a:lnTo>
                      <a:lnTo>
                        <a:pt x="135" y="255"/>
                      </a:lnTo>
                      <a:lnTo>
                        <a:pt x="135" y="258"/>
                      </a:lnTo>
                      <a:lnTo>
                        <a:pt x="135" y="261"/>
                      </a:lnTo>
                      <a:lnTo>
                        <a:pt x="143" y="261"/>
                      </a:lnTo>
                      <a:lnTo>
                        <a:pt x="151" y="260"/>
                      </a:lnTo>
                      <a:lnTo>
                        <a:pt x="159" y="256"/>
                      </a:lnTo>
                      <a:lnTo>
                        <a:pt x="165" y="252"/>
                      </a:lnTo>
                      <a:lnTo>
                        <a:pt x="171" y="247"/>
                      </a:lnTo>
                      <a:lnTo>
                        <a:pt x="178" y="243"/>
                      </a:lnTo>
                      <a:lnTo>
                        <a:pt x="185" y="240"/>
                      </a:lnTo>
                      <a:lnTo>
                        <a:pt x="192" y="236"/>
                      </a:lnTo>
                      <a:lnTo>
                        <a:pt x="192" y="238"/>
                      </a:lnTo>
                      <a:lnTo>
                        <a:pt x="192" y="240"/>
                      </a:lnTo>
                      <a:lnTo>
                        <a:pt x="191" y="241"/>
                      </a:lnTo>
                      <a:lnTo>
                        <a:pt x="190" y="243"/>
                      </a:lnTo>
                      <a:lnTo>
                        <a:pt x="189" y="245"/>
                      </a:lnTo>
                      <a:lnTo>
                        <a:pt x="189" y="246"/>
                      </a:lnTo>
                      <a:lnTo>
                        <a:pt x="189" y="248"/>
                      </a:lnTo>
                      <a:lnTo>
                        <a:pt x="190" y="248"/>
                      </a:lnTo>
                      <a:lnTo>
                        <a:pt x="194" y="249"/>
                      </a:lnTo>
                      <a:lnTo>
                        <a:pt x="198" y="249"/>
                      </a:lnTo>
                      <a:lnTo>
                        <a:pt x="202" y="249"/>
                      </a:lnTo>
                      <a:lnTo>
                        <a:pt x="207" y="248"/>
                      </a:lnTo>
                      <a:lnTo>
                        <a:pt x="211" y="247"/>
                      </a:lnTo>
                      <a:lnTo>
                        <a:pt x="217" y="246"/>
                      </a:lnTo>
                      <a:lnTo>
                        <a:pt x="221" y="244"/>
                      </a:lnTo>
                      <a:lnTo>
                        <a:pt x="225" y="243"/>
                      </a:lnTo>
                      <a:lnTo>
                        <a:pt x="227" y="242"/>
                      </a:lnTo>
                      <a:lnTo>
                        <a:pt x="228" y="241"/>
                      </a:lnTo>
                      <a:lnTo>
                        <a:pt x="228" y="239"/>
                      </a:lnTo>
                      <a:lnTo>
                        <a:pt x="229" y="236"/>
                      </a:lnTo>
                      <a:lnTo>
                        <a:pt x="228" y="234"/>
                      </a:lnTo>
                      <a:lnTo>
                        <a:pt x="228" y="232"/>
                      </a:lnTo>
                      <a:lnTo>
                        <a:pt x="229" y="230"/>
                      </a:lnTo>
                      <a:lnTo>
                        <a:pt x="229" y="228"/>
                      </a:lnTo>
                      <a:lnTo>
                        <a:pt x="233" y="224"/>
                      </a:lnTo>
                      <a:lnTo>
                        <a:pt x="237" y="220"/>
                      </a:lnTo>
                      <a:lnTo>
                        <a:pt x="242" y="218"/>
                      </a:lnTo>
                      <a:lnTo>
                        <a:pt x="246" y="215"/>
                      </a:lnTo>
                      <a:lnTo>
                        <a:pt x="250" y="212"/>
                      </a:lnTo>
                      <a:lnTo>
                        <a:pt x="254" y="209"/>
                      </a:lnTo>
                      <a:lnTo>
                        <a:pt x="257" y="205"/>
                      </a:lnTo>
                      <a:lnTo>
                        <a:pt x="260" y="200"/>
                      </a:lnTo>
                      <a:lnTo>
                        <a:pt x="261" y="197"/>
                      </a:lnTo>
                      <a:lnTo>
                        <a:pt x="261" y="193"/>
                      </a:lnTo>
                      <a:lnTo>
                        <a:pt x="260" y="189"/>
                      </a:lnTo>
                      <a:lnTo>
                        <a:pt x="259" y="185"/>
                      </a:lnTo>
                      <a:lnTo>
                        <a:pt x="259" y="182"/>
                      </a:lnTo>
                      <a:lnTo>
                        <a:pt x="258" y="178"/>
                      </a:lnTo>
                      <a:lnTo>
                        <a:pt x="257" y="175"/>
                      </a:lnTo>
                      <a:lnTo>
                        <a:pt x="257" y="172"/>
                      </a:lnTo>
                      <a:lnTo>
                        <a:pt x="258" y="170"/>
                      </a:lnTo>
                      <a:lnTo>
                        <a:pt x="259" y="167"/>
                      </a:lnTo>
                      <a:lnTo>
                        <a:pt x="261" y="165"/>
                      </a:lnTo>
                      <a:lnTo>
                        <a:pt x="263" y="162"/>
                      </a:lnTo>
                      <a:lnTo>
                        <a:pt x="265" y="159"/>
                      </a:lnTo>
                      <a:lnTo>
                        <a:pt x="268" y="156"/>
                      </a:lnTo>
                      <a:lnTo>
                        <a:pt x="270" y="154"/>
                      </a:lnTo>
                      <a:lnTo>
                        <a:pt x="273" y="152"/>
                      </a:lnTo>
                      <a:lnTo>
                        <a:pt x="273" y="156"/>
                      </a:lnTo>
                      <a:lnTo>
                        <a:pt x="273" y="159"/>
                      </a:lnTo>
                      <a:lnTo>
                        <a:pt x="272" y="163"/>
                      </a:lnTo>
                      <a:lnTo>
                        <a:pt x="271" y="166"/>
                      </a:lnTo>
                      <a:lnTo>
                        <a:pt x="270" y="170"/>
                      </a:lnTo>
                      <a:lnTo>
                        <a:pt x="270" y="173"/>
                      </a:lnTo>
                      <a:lnTo>
                        <a:pt x="270" y="176"/>
                      </a:lnTo>
                      <a:lnTo>
                        <a:pt x="270" y="180"/>
                      </a:lnTo>
                      <a:lnTo>
                        <a:pt x="273" y="180"/>
                      </a:lnTo>
                      <a:lnTo>
                        <a:pt x="274" y="181"/>
                      </a:lnTo>
                      <a:lnTo>
                        <a:pt x="277" y="183"/>
                      </a:lnTo>
                      <a:lnTo>
                        <a:pt x="280" y="183"/>
                      </a:lnTo>
                      <a:lnTo>
                        <a:pt x="280" y="185"/>
                      </a:lnTo>
                      <a:lnTo>
                        <a:pt x="280" y="187"/>
                      </a:lnTo>
                      <a:lnTo>
                        <a:pt x="279" y="189"/>
                      </a:lnTo>
                      <a:lnTo>
                        <a:pt x="279" y="191"/>
                      </a:lnTo>
                      <a:lnTo>
                        <a:pt x="279" y="192"/>
                      </a:lnTo>
                      <a:lnTo>
                        <a:pt x="279" y="194"/>
                      </a:lnTo>
                      <a:lnTo>
                        <a:pt x="280" y="196"/>
                      </a:lnTo>
                      <a:lnTo>
                        <a:pt x="280" y="198"/>
                      </a:lnTo>
                      <a:lnTo>
                        <a:pt x="281" y="198"/>
                      </a:lnTo>
                      <a:lnTo>
                        <a:pt x="282" y="198"/>
                      </a:lnTo>
                      <a:lnTo>
                        <a:pt x="284" y="198"/>
                      </a:lnTo>
                      <a:lnTo>
                        <a:pt x="286" y="198"/>
                      </a:lnTo>
                      <a:lnTo>
                        <a:pt x="286" y="195"/>
                      </a:lnTo>
                      <a:lnTo>
                        <a:pt x="286" y="192"/>
                      </a:lnTo>
                      <a:lnTo>
                        <a:pt x="287" y="188"/>
                      </a:lnTo>
                      <a:lnTo>
                        <a:pt x="288" y="186"/>
                      </a:lnTo>
                      <a:lnTo>
                        <a:pt x="290" y="184"/>
                      </a:lnTo>
                      <a:lnTo>
                        <a:pt x="292" y="181"/>
                      </a:lnTo>
                      <a:lnTo>
                        <a:pt x="293" y="180"/>
                      </a:lnTo>
                      <a:lnTo>
                        <a:pt x="295" y="179"/>
                      </a:lnTo>
                      <a:lnTo>
                        <a:pt x="300" y="177"/>
                      </a:lnTo>
                      <a:lnTo>
                        <a:pt x="305" y="174"/>
                      </a:lnTo>
                      <a:lnTo>
                        <a:pt x="309" y="172"/>
                      </a:lnTo>
                      <a:lnTo>
                        <a:pt x="314" y="170"/>
                      </a:lnTo>
                      <a:lnTo>
                        <a:pt x="319" y="167"/>
                      </a:lnTo>
                      <a:lnTo>
                        <a:pt x="323" y="165"/>
                      </a:lnTo>
                      <a:lnTo>
                        <a:pt x="327" y="162"/>
                      </a:lnTo>
                      <a:lnTo>
                        <a:pt x="332" y="159"/>
                      </a:lnTo>
                      <a:lnTo>
                        <a:pt x="336" y="156"/>
                      </a:lnTo>
                      <a:lnTo>
                        <a:pt x="342" y="154"/>
                      </a:lnTo>
                      <a:lnTo>
                        <a:pt x="346" y="151"/>
                      </a:lnTo>
                      <a:lnTo>
                        <a:pt x="350" y="148"/>
                      </a:lnTo>
                      <a:lnTo>
                        <a:pt x="354" y="144"/>
                      </a:lnTo>
                      <a:lnTo>
                        <a:pt x="359" y="141"/>
                      </a:lnTo>
                      <a:lnTo>
                        <a:pt x="363" y="138"/>
                      </a:lnTo>
                      <a:lnTo>
                        <a:pt x="367" y="135"/>
                      </a:lnTo>
                      <a:lnTo>
                        <a:pt x="369" y="133"/>
                      </a:lnTo>
                      <a:lnTo>
                        <a:pt x="372" y="132"/>
                      </a:lnTo>
                      <a:lnTo>
                        <a:pt x="375" y="130"/>
                      </a:lnTo>
                      <a:lnTo>
                        <a:pt x="377" y="129"/>
                      </a:lnTo>
                      <a:lnTo>
                        <a:pt x="381" y="128"/>
                      </a:lnTo>
                      <a:lnTo>
                        <a:pt x="384" y="128"/>
                      </a:lnTo>
                      <a:lnTo>
                        <a:pt x="387" y="128"/>
                      </a:lnTo>
                      <a:lnTo>
                        <a:pt x="390" y="128"/>
                      </a:lnTo>
                      <a:lnTo>
                        <a:pt x="391" y="124"/>
                      </a:lnTo>
                      <a:lnTo>
                        <a:pt x="392" y="122"/>
                      </a:lnTo>
                      <a:lnTo>
                        <a:pt x="394" y="119"/>
                      </a:lnTo>
                      <a:lnTo>
                        <a:pt x="396" y="117"/>
                      </a:lnTo>
                      <a:lnTo>
                        <a:pt x="399" y="115"/>
                      </a:lnTo>
                      <a:lnTo>
                        <a:pt x="401" y="112"/>
                      </a:lnTo>
                      <a:lnTo>
                        <a:pt x="402" y="110"/>
                      </a:lnTo>
                      <a:lnTo>
                        <a:pt x="402" y="107"/>
                      </a:lnTo>
                      <a:lnTo>
                        <a:pt x="400" y="105"/>
                      </a:lnTo>
                      <a:lnTo>
                        <a:pt x="399" y="103"/>
                      </a:lnTo>
                      <a:lnTo>
                        <a:pt x="396" y="101"/>
                      </a:lnTo>
                      <a:lnTo>
                        <a:pt x="393" y="99"/>
                      </a:lnTo>
                      <a:lnTo>
                        <a:pt x="391" y="98"/>
                      </a:lnTo>
                      <a:lnTo>
                        <a:pt x="388" y="97"/>
                      </a:lnTo>
                      <a:lnTo>
                        <a:pt x="384" y="96"/>
                      </a:lnTo>
                      <a:lnTo>
                        <a:pt x="381" y="97"/>
                      </a:lnTo>
                      <a:lnTo>
                        <a:pt x="388" y="92"/>
                      </a:lnTo>
                      <a:lnTo>
                        <a:pt x="395" y="86"/>
                      </a:lnTo>
                      <a:lnTo>
                        <a:pt x="400" y="80"/>
                      </a:lnTo>
                      <a:lnTo>
                        <a:pt x="404" y="73"/>
                      </a:lnTo>
                      <a:lnTo>
                        <a:pt x="407" y="66"/>
                      </a:lnTo>
                      <a:lnTo>
                        <a:pt x="408" y="58"/>
                      </a:lnTo>
                      <a:lnTo>
                        <a:pt x="409" y="49"/>
                      </a:lnTo>
                      <a:lnTo>
                        <a:pt x="408" y="40"/>
                      </a:lnTo>
                      <a:lnTo>
                        <a:pt x="409" y="35"/>
                      </a:lnTo>
                      <a:lnTo>
                        <a:pt x="412" y="31"/>
                      </a:lnTo>
                      <a:lnTo>
                        <a:pt x="415" y="28"/>
                      </a:lnTo>
                      <a:lnTo>
                        <a:pt x="420" y="24"/>
                      </a:lnTo>
                      <a:lnTo>
                        <a:pt x="426" y="20"/>
                      </a:lnTo>
                      <a:lnTo>
                        <a:pt x="432" y="17"/>
                      </a:lnTo>
                      <a:lnTo>
                        <a:pt x="437" y="13"/>
                      </a:lnTo>
                      <a:lnTo>
                        <a:pt x="442" y="9"/>
                      </a:lnTo>
                      <a:lnTo>
                        <a:pt x="444" y="14"/>
                      </a:lnTo>
                      <a:lnTo>
                        <a:pt x="448" y="18"/>
                      </a:lnTo>
                      <a:lnTo>
                        <a:pt x="452" y="21"/>
                      </a:lnTo>
                      <a:lnTo>
                        <a:pt x="457" y="24"/>
                      </a:lnTo>
                      <a:lnTo>
                        <a:pt x="463" y="25"/>
                      </a:lnTo>
                      <a:lnTo>
                        <a:pt x="469" y="25"/>
                      </a:lnTo>
                      <a:lnTo>
                        <a:pt x="475" y="23"/>
                      </a:lnTo>
                      <a:lnTo>
                        <a:pt x="480" y="20"/>
                      </a:lnTo>
                      <a:lnTo>
                        <a:pt x="481" y="19"/>
                      </a:lnTo>
                      <a:lnTo>
                        <a:pt x="481" y="16"/>
                      </a:lnTo>
                      <a:lnTo>
                        <a:pt x="481" y="14"/>
                      </a:lnTo>
                      <a:lnTo>
                        <a:pt x="481" y="12"/>
                      </a:lnTo>
                      <a:lnTo>
                        <a:pt x="479" y="12"/>
                      </a:lnTo>
                      <a:lnTo>
                        <a:pt x="477" y="12"/>
                      </a:lnTo>
                      <a:lnTo>
                        <a:pt x="475" y="12"/>
                      </a:lnTo>
                      <a:lnTo>
                        <a:pt x="473" y="11"/>
                      </a:lnTo>
                      <a:lnTo>
                        <a:pt x="471" y="11"/>
                      </a:lnTo>
                      <a:lnTo>
                        <a:pt x="469" y="10"/>
                      </a:lnTo>
                      <a:lnTo>
                        <a:pt x="468" y="9"/>
                      </a:lnTo>
                      <a:lnTo>
                        <a:pt x="466" y="9"/>
                      </a:lnTo>
                      <a:lnTo>
                        <a:pt x="469" y="7"/>
                      </a:lnTo>
                      <a:lnTo>
                        <a:pt x="471" y="5"/>
                      </a:lnTo>
                      <a:lnTo>
                        <a:pt x="474" y="4"/>
                      </a:lnTo>
                      <a:lnTo>
                        <a:pt x="477" y="3"/>
                      </a:lnTo>
                      <a:lnTo>
                        <a:pt x="480" y="2"/>
                      </a:lnTo>
                      <a:lnTo>
                        <a:pt x="484" y="1"/>
                      </a:lnTo>
                      <a:lnTo>
                        <a:pt x="487" y="1"/>
                      </a:lnTo>
                      <a:lnTo>
                        <a:pt x="490" y="0"/>
                      </a:lnTo>
                      <a:lnTo>
                        <a:pt x="489" y="9"/>
                      </a:lnTo>
                      <a:lnTo>
                        <a:pt x="488" y="17"/>
                      </a:lnTo>
                      <a:lnTo>
                        <a:pt x="487" y="26"/>
                      </a:lnTo>
                      <a:lnTo>
                        <a:pt x="486" y="34"/>
                      </a:lnTo>
                      <a:lnTo>
                        <a:pt x="485" y="41"/>
                      </a:lnTo>
                      <a:lnTo>
                        <a:pt x="484" y="50"/>
                      </a:lnTo>
                      <a:lnTo>
                        <a:pt x="483" y="58"/>
                      </a:lnTo>
                      <a:lnTo>
                        <a:pt x="482" y="67"/>
                      </a:lnTo>
                      <a:lnTo>
                        <a:pt x="482" y="69"/>
                      </a:lnTo>
                      <a:lnTo>
                        <a:pt x="482" y="72"/>
                      </a:lnTo>
                      <a:lnTo>
                        <a:pt x="481" y="75"/>
                      </a:lnTo>
                      <a:lnTo>
                        <a:pt x="481" y="77"/>
                      </a:lnTo>
                      <a:lnTo>
                        <a:pt x="480" y="80"/>
                      </a:lnTo>
                      <a:lnTo>
                        <a:pt x="479" y="82"/>
                      </a:lnTo>
                      <a:lnTo>
                        <a:pt x="478" y="85"/>
                      </a:lnTo>
                      <a:lnTo>
                        <a:pt x="477" y="87"/>
                      </a:lnTo>
                      <a:lnTo>
                        <a:pt x="475" y="92"/>
                      </a:lnTo>
                      <a:lnTo>
                        <a:pt x="472" y="97"/>
                      </a:lnTo>
                      <a:lnTo>
                        <a:pt x="468" y="100"/>
                      </a:lnTo>
                      <a:lnTo>
                        <a:pt x="464" y="103"/>
                      </a:lnTo>
                      <a:lnTo>
                        <a:pt x="460" y="106"/>
                      </a:lnTo>
                      <a:lnTo>
                        <a:pt x="455" y="109"/>
                      </a:lnTo>
                      <a:lnTo>
                        <a:pt x="451" y="112"/>
                      </a:lnTo>
                      <a:lnTo>
                        <a:pt x="447" y="116"/>
                      </a:lnTo>
                      <a:lnTo>
                        <a:pt x="450" y="117"/>
                      </a:lnTo>
                      <a:lnTo>
                        <a:pt x="451" y="120"/>
                      </a:lnTo>
                      <a:lnTo>
                        <a:pt x="453" y="122"/>
                      </a:lnTo>
                      <a:lnTo>
                        <a:pt x="456" y="122"/>
                      </a:lnTo>
                      <a:lnTo>
                        <a:pt x="455" y="122"/>
                      </a:lnTo>
                      <a:lnTo>
                        <a:pt x="453" y="122"/>
                      </a:lnTo>
                      <a:lnTo>
                        <a:pt x="452" y="122"/>
                      </a:lnTo>
                      <a:lnTo>
                        <a:pt x="450" y="122"/>
                      </a:lnTo>
                      <a:lnTo>
                        <a:pt x="445" y="129"/>
                      </a:lnTo>
                      <a:lnTo>
                        <a:pt x="442" y="136"/>
                      </a:lnTo>
                      <a:lnTo>
                        <a:pt x="442" y="143"/>
                      </a:lnTo>
                      <a:lnTo>
                        <a:pt x="442" y="151"/>
                      </a:lnTo>
                      <a:lnTo>
                        <a:pt x="442" y="159"/>
                      </a:lnTo>
                      <a:lnTo>
                        <a:pt x="442" y="166"/>
                      </a:lnTo>
                      <a:lnTo>
                        <a:pt x="441" y="173"/>
                      </a:lnTo>
                      <a:lnTo>
                        <a:pt x="438" y="180"/>
                      </a:lnTo>
                      <a:lnTo>
                        <a:pt x="436" y="184"/>
                      </a:lnTo>
                      <a:lnTo>
                        <a:pt x="433" y="187"/>
                      </a:lnTo>
                      <a:lnTo>
                        <a:pt x="430" y="191"/>
                      </a:lnTo>
                      <a:lnTo>
                        <a:pt x="428" y="195"/>
                      </a:lnTo>
                      <a:lnTo>
                        <a:pt x="426" y="198"/>
                      </a:lnTo>
                      <a:lnTo>
                        <a:pt x="424" y="202"/>
                      </a:lnTo>
                      <a:lnTo>
                        <a:pt x="423" y="206"/>
                      </a:lnTo>
                      <a:lnTo>
                        <a:pt x="423" y="210"/>
                      </a:lnTo>
                      <a:lnTo>
                        <a:pt x="423" y="213"/>
                      </a:lnTo>
                      <a:lnTo>
                        <a:pt x="423" y="216"/>
                      </a:lnTo>
                      <a:lnTo>
                        <a:pt x="423" y="220"/>
                      </a:lnTo>
                      <a:lnTo>
                        <a:pt x="425" y="223"/>
                      </a:lnTo>
                      <a:lnTo>
                        <a:pt x="427" y="226"/>
                      </a:lnTo>
                      <a:lnTo>
                        <a:pt x="429" y="229"/>
                      </a:lnTo>
                      <a:lnTo>
                        <a:pt x="432" y="231"/>
                      </a:lnTo>
                      <a:lnTo>
                        <a:pt x="435" y="233"/>
                      </a:lnTo>
                      <a:lnTo>
                        <a:pt x="433" y="233"/>
                      </a:lnTo>
                      <a:lnTo>
                        <a:pt x="431" y="233"/>
                      </a:lnTo>
                      <a:lnTo>
                        <a:pt x="429" y="233"/>
                      </a:lnTo>
                      <a:lnTo>
                        <a:pt x="427" y="234"/>
                      </a:lnTo>
                      <a:lnTo>
                        <a:pt x="425" y="236"/>
                      </a:lnTo>
                      <a:lnTo>
                        <a:pt x="424" y="237"/>
                      </a:lnTo>
                      <a:lnTo>
                        <a:pt x="423" y="238"/>
                      </a:lnTo>
                      <a:lnTo>
                        <a:pt x="422" y="240"/>
                      </a:lnTo>
                      <a:lnTo>
                        <a:pt x="420" y="242"/>
                      </a:lnTo>
                      <a:lnTo>
                        <a:pt x="419" y="246"/>
                      </a:lnTo>
                      <a:lnTo>
                        <a:pt x="418" y="250"/>
                      </a:lnTo>
                      <a:lnTo>
                        <a:pt x="417" y="253"/>
                      </a:lnTo>
                      <a:lnTo>
                        <a:pt x="416" y="257"/>
                      </a:lnTo>
                      <a:lnTo>
                        <a:pt x="415" y="261"/>
                      </a:lnTo>
                      <a:lnTo>
                        <a:pt x="413" y="264"/>
                      </a:lnTo>
                      <a:lnTo>
                        <a:pt x="411" y="267"/>
                      </a:lnTo>
                      <a:lnTo>
                        <a:pt x="408" y="270"/>
                      </a:lnTo>
                      <a:lnTo>
                        <a:pt x="403" y="273"/>
                      </a:lnTo>
                      <a:lnTo>
                        <a:pt x="399" y="275"/>
                      </a:lnTo>
                      <a:lnTo>
                        <a:pt x="393" y="277"/>
                      </a:lnTo>
                      <a:lnTo>
                        <a:pt x="389" y="278"/>
                      </a:lnTo>
                      <a:lnTo>
                        <a:pt x="384" y="278"/>
                      </a:lnTo>
                      <a:lnTo>
                        <a:pt x="380" y="278"/>
                      </a:lnTo>
                      <a:lnTo>
                        <a:pt x="377" y="277"/>
                      </a:lnTo>
                      <a:lnTo>
                        <a:pt x="375" y="276"/>
                      </a:lnTo>
                      <a:lnTo>
                        <a:pt x="375" y="273"/>
                      </a:lnTo>
                      <a:lnTo>
                        <a:pt x="376" y="270"/>
                      </a:lnTo>
                      <a:lnTo>
                        <a:pt x="377" y="267"/>
                      </a:lnTo>
                      <a:lnTo>
                        <a:pt x="379" y="264"/>
                      </a:lnTo>
                      <a:lnTo>
                        <a:pt x="380" y="260"/>
                      </a:lnTo>
                      <a:lnTo>
                        <a:pt x="381" y="257"/>
                      </a:lnTo>
                      <a:lnTo>
                        <a:pt x="380" y="254"/>
                      </a:lnTo>
                      <a:lnTo>
                        <a:pt x="377" y="252"/>
                      </a:lnTo>
                      <a:lnTo>
                        <a:pt x="374" y="253"/>
                      </a:lnTo>
                      <a:lnTo>
                        <a:pt x="370" y="255"/>
                      </a:lnTo>
                      <a:lnTo>
                        <a:pt x="367" y="257"/>
                      </a:lnTo>
                      <a:lnTo>
                        <a:pt x="364" y="260"/>
                      </a:lnTo>
                      <a:lnTo>
                        <a:pt x="362" y="263"/>
                      </a:lnTo>
                      <a:lnTo>
                        <a:pt x="361" y="268"/>
                      </a:lnTo>
                      <a:lnTo>
                        <a:pt x="361" y="272"/>
                      </a:lnTo>
                      <a:lnTo>
                        <a:pt x="360" y="276"/>
                      </a:lnTo>
                      <a:lnTo>
                        <a:pt x="359" y="281"/>
                      </a:lnTo>
                      <a:lnTo>
                        <a:pt x="358" y="284"/>
                      </a:lnTo>
                      <a:lnTo>
                        <a:pt x="354" y="287"/>
                      </a:lnTo>
                      <a:lnTo>
                        <a:pt x="351" y="288"/>
                      </a:lnTo>
                      <a:lnTo>
                        <a:pt x="348" y="287"/>
                      </a:lnTo>
                      <a:lnTo>
                        <a:pt x="344" y="287"/>
                      </a:lnTo>
                      <a:lnTo>
                        <a:pt x="341" y="285"/>
                      </a:lnTo>
                      <a:lnTo>
                        <a:pt x="338" y="283"/>
                      </a:lnTo>
                      <a:lnTo>
                        <a:pt x="334" y="280"/>
                      </a:lnTo>
                      <a:lnTo>
                        <a:pt x="331" y="279"/>
                      </a:lnTo>
                      <a:lnTo>
                        <a:pt x="328" y="277"/>
                      </a:lnTo>
                      <a:lnTo>
                        <a:pt x="326" y="275"/>
                      </a:lnTo>
                      <a:lnTo>
                        <a:pt x="325" y="272"/>
                      </a:lnTo>
                      <a:lnTo>
                        <a:pt x="325" y="269"/>
                      </a:lnTo>
                      <a:lnTo>
                        <a:pt x="327" y="266"/>
                      </a:lnTo>
                      <a:lnTo>
                        <a:pt x="328" y="262"/>
                      </a:lnTo>
                      <a:lnTo>
                        <a:pt x="330" y="258"/>
                      </a:lnTo>
                      <a:lnTo>
                        <a:pt x="332" y="254"/>
                      </a:lnTo>
                      <a:lnTo>
                        <a:pt x="333" y="250"/>
                      </a:lnTo>
                      <a:lnTo>
                        <a:pt x="330" y="250"/>
                      </a:lnTo>
                      <a:lnTo>
                        <a:pt x="328" y="250"/>
                      </a:lnTo>
                      <a:lnTo>
                        <a:pt x="326" y="251"/>
                      </a:lnTo>
                      <a:lnTo>
                        <a:pt x="324" y="253"/>
                      </a:lnTo>
                      <a:lnTo>
                        <a:pt x="322" y="254"/>
                      </a:lnTo>
                      <a:lnTo>
                        <a:pt x="321" y="256"/>
                      </a:lnTo>
                      <a:lnTo>
                        <a:pt x="320" y="257"/>
                      </a:lnTo>
                      <a:lnTo>
                        <a:pt x="320" y="259"/>
                      </a:lnTo>
                      <a:lnTo>
                        <a:pt x="319" y="261"/>
                      </a:lnTo>
                      <a:lnTo>
                        <a:pt x="317" y="263"/>
                      </a:lnTo>
                      <a:lnTo>
                        <a:pt x="315" y="265"/>
                      </a:lnTo>
                      <a:lnTo>
                        <a:pt x="313" y="267"/>
                      </a:lnTo>
                      <a:lnTo>
                        <a:pt x="312" y="269"/>
                      </a:lnTo>
                      <a:lnTo>
                        <a:pt x="311" y="271"/>
                      </a:lnTo>
                      <a:lnTo>
                        <a:pt x="311" y="273"/>
                      </a:lnTo>
                      <a:lnTo>
                        <a:pt x="312" y="276"/>
                      </a:lnTo>
                      <a:lnTo>
                        <a:pt x="306" y="276"/>
                      </a:lnTo>
                      <a:lnTo>
                        <a:pt x="301" y="277"/>
                      </a:lnTo>
                      <a:lnTo>
                        <a:pt x="294" y="278"/>
                      </a:lnTo>
                      <a:lnTo>
                        <a:pt x="288" y="279"/>
                      </a:lnTo>
                      <a:lnTo>
                        <a:pt x="282" y="280"/>
                      </a:lnTo>
                      <a:lnTo>
                        <a:pt x="275" y="279"/>
                      </a:lnTo>
                      <a:lnTo>
                        <a:pt x="270" y="277"/>
                      </a:lnTo>
                      <a:lnTo>
                        <a:pt x="264" y="273"/>
                      </a:lnTo>
                      <a:lnTo>
                        <a:pt x="264" y="276"/>
                      </a:lnTo>
                      <a:lnTo>
                        <a:pt x="264" y="277"/>
                      </a:lnTo>
                      <a:lnTo>
                        <a:pt x="263" y="280"/>
                      </a:lnTo>
                      <a:lnTo>
                        <a:pt x="262" y="281"/>
                      </a:lnTo>
                      <a:lnTo>
                        <a:pt x="261" y="283"/>
                      </a:lnTo>
                      <a:lnTo>
                        <a:pt x="261" y="284"/>
                      </a:lnTo>
                      <a:lnTo>
                        <a:pt x="261" y="286"/>
                      </a:lnTo>
                      <a:lnTo>
                        <a:pt x="262" y="287"/>
                      </a:lnTo>
                      <a:lnTo>
                        <a:pt x="264" y="288"/>
                      </a:lnTo>
                      <a:lnTo>
                        <a:pt x="267" y="288"/>
                      </a:lnTo>
                      <a:lnTo>
                        <a:pt x="270" y="288"/>
                      </a:lnTo>
                      <a:lnTo>
                        <a:pt x="272" y="289"/>
                      </a:lnTo>
                      <a:lnTo>
                        <a:pt x="273" y="295"/>
                      </a:lnTo>
                      <a:lnTo>
                        <a:pt x="271" y="299"/>
                      </a:lnTo>
                      <a:lnTo>
                        <a:pt x="267" y="301"/>
                      </a:lnTo>
                      <a:lnTo>
                        <a:pt x="262" y="302"/>
                      </a:lnTo>
                      <a:lnTo>
                        <a:pt x="256" y="302"/>
                      </a:lnTo>
                      <a:lnTo>
                        <a:pt x="250" y="303"/>
                      </a:lnTo>
                      <a:lnTo>
                        <a:pt x="246" y="304"/>
                      </a:lnTo>
                      <a:lnTo>
                        <a:pt x="243" y="307"/>
                      </a:lnTo>
                      <a:lnTo>
                        <a:pt x="241" y="311"/>
                      </a:lnTo>
                      <a:lnTo>
                        <a:pt x="239" y="316"/>
                      </a:lnTo>
                      <a:lnTo>
                        <a:pt x="236" y="321"/>
                      </a:lnTo>
                      <a:lnTo>
                        <a:pt x="234" y="326"/>
                      </a:lnTo>
                      <a:lnTo>
                        <a:pt x="231" y="331"/>
                      </a:lnTo>
                      <a:lnTo>
                        <a:pt x="227" y="335"/>
                      </a:lnTo>
                      <a:lnTo>
                        <a:pt x="223" y="339"/>
                      </a:lnTo>
                      <a:lnTo>
                        <a:pt x="219" y="342"/>
                      </a:lnTo>
                      <a:lnTo>
                        <a:pt x="216" y="344"/>
                      </a:lnTo>
                      <a:lnTo>
                        <a:pt x="212" y="344"/>
                      </a:lnTo>
                      <a:lnTo>
                        <a:pt x="209" y="343"/>
                      </a:lnTo>
                      <a:lnTo>
                        <a:pt x="205" y="342"/>
                      </a:lnTo>
                      <a:lnTo>
                        <a:pt x="202" y="341"/>
                      </a:lnTo>
                      <a:lnTo>
                        <a:pt x="199" y="339"/>
                      </a:lnTo>
                      <a:lnTo>
                        <a:pt x="196" y="338"/>
                      </a:lnTo>
                      <a:lnTo>
                        <a:pt x="192" y="338"/>
                      </a:lnTo>
                      <a:lnTo>
                        <a:pt x="192" y="333"/>
                      </a:lnTo>
                      <a:lnTo>
                        <a:pt x="190" y="330"/>
                      </a:lnTo>
                      <a:lnTo>
                        <a:pt x="188" y="327"/>
                      </a:lnTo>
                      <a:lnTo>
                        <a:pt x="186" y="325"/>
                      </a:lnTo>
                      <a:lnTo>
                        <a:pt x="183" y="323"/>
                      </a:lnTo>
                      <a:lnTo>
                        <a:pt x="180" y="322"/>
                      </a:lnTo>
                      <a:lnTo>
                        <a:pt x="177" y="320"/>
                      </a:lnTo>
                      <a:lnTo>
                        <a:pt x="176" y="316"/>
                      </a:lnTo>
                      <a:lnTo>
                        <a:pt x="175" y="312"/>
                      </a:lnTo>
                      <a:lnTo>
                        <a:pt x="176" y="310"/>
                      </a:lnTo>
                      <a:lnTo>
                        <a:pt x="179" y="308"/>
                      </a:lnTo>
                      <a:lnTo>
                        <a:pt x="182" y="306"/>
                      </a:lnTo>
                      <a:lnTo>
                        <a:pt x="185" y="304"/>
                      </a:lnTo>
                      <a:lnTo>
                        <a:pt x="189" y="302"/>
                      </a:lnTo>
                      <a:lnTo>
                        <a:pt x="192" y="300"/>
                      </a:lnTo>
                      <a:lnTo>
                        <a:pt x="195" y="297"/>
                      </a:lnTo>
                      <a:lnTo>
                        <a:pt x="193" y="297"/>
                      </a:lnTo>
                      <a:lnTo>
                        <a:pt x="189" y="298"/>
                      </a:lnTo>
                      <a:lnTo>
                        <a:pt x="185" y="299"/>
                      </a:lnTo>
                      <a:lnTo>
                        <a:pt x="180" y="301"/>
                      </a:lnTo>
                      <a:lnTo>
                        <a:pt x="176" y="303"/>
                      </a:lnTo>
                      <a:lnTo>
                        <a:pt x="172" y="306"/>
                      </a:lnTo>
                      <a:lnTo>
                        <a:pt x="169" y="309"/>
                      </a:lnTo>
                      <a:lnTo>
                        <a:pt x="168" y="311"/>
                      </a:lnTo>
                      <a:lnTo>
                        <a:pt x="167" y="310"/>
                      </a:lnTo>
                      <a:lnTo>
                        <a:pt x="165" y="308"/>
                      </a:lnTo>
                      <a:lnTo>
                        <a:pt x="165" y="306"/>
                      </a:lnTo>
                      <a:lnTo>
                        <a:pt x="165" y="304"/>
                      </a:lnTo>
                      <a:lnTo>
                        <a:pt x="166" y="302"/>
                      </a:lnTo>
                      <a:lnTo>
                        <a:pt x="167" y="301"/>
                      </a:lnTo>
                      <a:lnTo>
                        <a:pt x="168" y="299"/>
                      </a:lnTo>
                      <a:lnTo>
                        <a:pt x="169" y="298"/>
                      </a:lnTo>
                      <a:lnTo>
                        <a:pt x="171" y="296"/>
                      </a:lnTo>
                      <a:lnTo>
                        <a:pt x="173" y="295"/>
                      </a:lnTo>
                      <a:lnTo>
                        <a:pt x="175" y="295"/>
                      </a:lnTo>
                      <a:lnTo>
                        <a:pt x="179" y="293"/>
                      </a:lnTo>
                      <a:lnTo>
                        <a:pt x="170" y="288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64" name="Freeform 294"/>
                <p:cNvSpPr>
                  <a:spLocks/>
                </p:cNvSpPr>
                <p:nvPr/>
              </p:nvSpPr>
              <p:spPr bwMode="auto">
                <a:xfrm>
                  <a:off x="3401" y="1204"/>
                  <a:ext cx="151" cy="197"/>
                </a:xfrm>
                <a:custGeom>
                  <a:avLst/>
                  <a:gdLst>
                    <a:gd name="T0" fmla="*/ 1 w 185"/>
                    <a:gd name="T1" fmla="*/ 132 h 279"/>
                    <a:gd name="T2" fmla="*/ 0 w 185"/>
                    <a:gd name="T3" fmla="*/ 136 h 279"/>
                    <a:gd name="T4" fmla="*/ 3 w 185"/>
                    <a:gd name="T5" fmla="*/ 138 h 279"/>
                    <a:gd name="T6" fmla="*/ 8 w 185"/>
                    <a:gd name="T7" fmla="*/ 138 h 279"/>
                    <a:gd name="T8" fmla="*/ 21 w 185"/>
                    <a:gd name="T9" fmla="*/ 130 h 279"/>
                    <a:gd name="T10" fmla="*/ 42 w 185"/>
                    <a:gd name="T11" fmla="*/ 128 h 279"/>
                    <a:gd name="T12" fmla="*/ 50 w 185"/>
                    <a:gd name="T13" fmla="*/ 125 h 279"/>
                    <a:gd name="T14" fmla="*/ 43 w 185"/>
                    <a:gd name="T15" fmla="*/ 117 h 279"/>
                    <a:gd name="T16" fmla="*/ 42 w 185"/>
                    <a:gd name="T17" fmla="*/ 107 h 279"/>
                    <a:gd name="T18" fmla="*/ 34 w 185"/>
                    <a:gd name="T19" fmla="*/ 102 h 279"/>
                    <a:gd name="T20" fmla="*/ 32 w 185"/>
                    <a:gd name="T21" fmla="*/ 95 h 279"/>
                    <a:gd name="T22" fmla="*/ 29 w 185"/>
                    <a:gd name="T23" fmla="*/ 90 h 279"/>
                    <a:gd name="T24" fmla="*/ 27 w 185"/>
                    <a:gd name="T25" fmla="*/ 87 h 279"/>
                    <a:gd name="T26" fmla="*/ 22 w 185"/>
                    <a:gd name="T27" fmla="*/ 83 h 279"/>
                    <a:gd name="T28" fmla="*/ 22 w 185"/>
                    <a:gd name="T29" fmla="*/ 78 h 279"/>
                    <a:gd name="T30" fmla="*/ 35 w 185"/>
                    <a:gd name="T31" fmla="*/ 81 h 279"/>
                    <a:gd name="T32" fmla="*/ 52 w 185"/>
                    <a:gd name="T33" fmla="*/ 86 h 279"/>
                    <a:gd name="T34" fmla="*/ 62 w 185"/>
                    <a:gd name="T35" fmla="*/ 82 h 279"/>
                    <a:gd name="T36" fmla="*/ 78 w 185"/>
                    <a:gd name="T37" fmla="*/ 83 h 279"/>
                    <a:gd name="T38" fmla="*/ 98 w 185"/>
                    <a:gd name="T39" fmla="*/ 83 h 279"/>
                    <a:gd name="T40" fmla="*/ 100 w 185"/>
                    <a:gd name="T41" fmla="*/ 78 h 279"/>
                    <a:gd name="T42" fmla="*/ 105 w 185"/>
                    <a:gd name="T43" fmla="*/ 69 h 279"/>
                    <a:gd name="T44" fmla="*/ 112 w 185"/>
                    <a:gd name="T45" fmla="*/ 61 h 279"/>
                    <a:gd name="T46" fmla="*/ 121 w 185"/>
                    <a:gd name="T47" fmla="*/ 50 h 279"/>
                    <a:gd name="T48" fmla="*/ 122 w 185"/>
                    <a:gd name="T49" fmla="*/ 37 h 279"/>
                    <a:gd name="T50" fmla="*/ 115 w 185"/>
                    <a:gd name="T51" fmla="*/ 33 h 279"/>
                    <a:gd name="T52" fmla="*/ 108 w 185"/>
                    <a:gd name="T53" fmla="*/ 32 h 279"/>
                    <a:gd name="T54" fmla="*/ 92 w 185"/>
                    <a:gd name="T55" fmla="*/ 18 h 279"/>
                    <a:gd name="T56" fmla="*/ 70 w 185"/>
                    <a:gd name="T57" fmla="*/ 4 h 279"/>
                    <a:gd name="T58" fmla="*/ 60 w 185"/>
                    <a:gd name="T59" fmla="*/ 1 h 279"/>
                    <a:gd name="T60" fmla="*/ 56 w 185"/>
                    <a:gd name="T61" fmla="*/ 2 h 279"/>
                    <a:gd name="T62" fmla="*/ 58 w 185"/>
                    <a:gd name="T63" fmla="*/ 9 h 279"/>
                    <a:gd name="T64" fmla="*/ 68 w 185"/>
                    <a:gd name="T65" fmla="*/ 17 h 279"/>
                    <a:gd name="T66" fmla="*/ 71 w 185"/>
                    <a:gd name="T67" fmla="*/ 27 h 279"/>
                    <a:gd name="T68" fmla="*/ 69 w 185"/>
                    <a:gd name="T69" fmla="*/ 37 h 279"/>
                    <a:gd name="T70" fmla="*/ 67 w 185"/>
                    <a:gd name="T71" fmla="*/ 42 h 279"/>
                    <a:gd name="T72" fmla="*/ 71 w 185"/>
                    <a:gd name="T73" fmla="*/ 46 h 279"/>
                    <a:gd name="T74" fmla="*/ 67 w 185"/>
                    <a:gd name="T75" fmla="*/ 52 h 279"/>
                    <a:gd name="T76" fmla="*/ 60 w 185"/>
                    <a:gd name="T77" fmla="*/ 58 h 279"/>
                    <a:gd name="T78" fmla="*/ 52 w 185"/>
                    <a:gd name="T79" fmla="*/ 60 h 279"/>
                    <a:gd name="T80" fmla="*/ 46 w 185"/>
                    <a:gd name="T81" fmla="*/ 60 h 279"/>
                    <a:gd name="T82" fmla="*/ 35 w 185"/>
                    <a:gd name="T83" fmla="*/ 57 h 279"/>
                    <a:gd name="T84" fmla="*/ 23 w 185"/>
                    <a:gd name="T85" fmla="*/ 52 h 279"/>
                    <a:gd name="T86" fmla="*/ 14 w 185"/>
                    <a:gd name="T87" fmla="*/ 51 h 279"/>
                    <a:gd name="T88" fmla="*/ 7 w 185"/>
                    <a:gd name="T89" fmla="*/ 52 h 279"/>
                    <a:gd name="T90" fmla="*/ 12 w 185"/>
                    <a:gd name="T91" fmla="*/ 56 h 279"/>
                    <a:gd name="T92" fmla="*/ 18 w 185"/>
                    <a:gd name="T93" fmla="*/ 61 h 279"/>
                    <a:gd name="T94" fmla="*/ 13 w 185"/>
                    <a:gd name="T95" fmla="*/ 67 h 279"/>
                    <a:gd name="T96" fmla="*/ 4 w 185"/>
                    <a:gd name="T97" fmla="*/ 74 h 279"/>
                    <a:gd name="T98" fmla="*/ 4 w 185"/>
                    <a:gd name="T99" fmla="*/ 82 h 279"/>
                    <a:gd name="T100" fmla="*/ 11 w 185"/>
                    <a:gd name="T101" fmla="*/ 88 h 279"/>
                    <a:gd name="T102" fmla="*/ 12 w 185"/>
                    <a:gd name="T103" fmla="*/ 93 h 279"/>
                    <a:gd name="T104" fmla="*/ 6 w 185"/>
                    <a:gd name="T105" fmla="*/ 99 h 279"/>
                    <a:gd name="T106" fmla="*/ 11 w 185"/>
                    <a:gd name="T107" fmla="*/ 104 h 279"/>
                    <a:gd name="T108" fmla="*/ 9 w 185"/>
                    <a:gd name="T109" fmla="*/ 111 h 279"/>
                    <a:gd name="T110" fmla="*/ 11 w 185"/>
                    <a:gd name="T111" fmla="*/ 115 h 279"/>
                    <a:gd name="T112" fmla="*/ 16 w 185"/>
                    <a:gd name="T113" fmla="*/ 118 h 279"/>
                    <a:gd name="T114" fmla="*/ 16 w 185"/>
                    <a:gd name="T115" fmla="*/ 121 h 279"/>
                    <a:gd name="T116" fmla="*/ 13 w 185"/>
                    <a:gd name="T117" fmla="*/ 126 h 279"/>
                    <a:gd name="T118" fmla="*/ 7 w 185"/>
                    <a:gd name="T119" fmla="*/ 128 h 279"/>
                    <a:gd name="T120" fmla="*/ 5 w 185"/>
                    <a:gd name="T121" fmla="*/ 128 h 27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85"/>
                    <a:gd name="T184" fmla="*/ 0 h 279"/>
                    <a:gd name="T185" fmla="*/ 185 w 185"/>
                    <a:gd name="T186" fmla="*/ 279 h 27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85" h="279">
                      <a:moveTo>
                        <a:pt x="6" y="259"/>
                      </a:moveTo>
                      <a:lnTo>
                        <a:pt x="5" y="261"/>
                      </a:lnTo>
                      <a:lnTo>
                        <a:pt x="3" y="263"/>
                      </a:lnTo>
                      <a:lnTo>
                        <a:pt x="1" y="265"/>
                      </a:lnTo>
                      <a:lnTo>
                        <a:pt x="1" y="267"/>
                      </a:lnTo>
                      <a:lnTo>
                        <a:pt x="0" y="268"/>
                      </a:lnTo>
                      <a:lnTo>
                        <a:pt x="0" y="270"/>
                      </a:lnTo>
                      <a:lnTo>
                        <a:pt x="0" y="272"/>
                      </a:lnTo>
                      <a:lnTo>
                        <a:pt x="1" y="273"/>
                      </a:lnTo>
                      <a:lnTo>
                        <a:pt x="2" y="274"/>
                      </a:lnTo>
                      <a:lnTo>
                        <a:pt x="3" y="275"/>
                      </a:lnTo>
                      <a:lnTo>
                        <a:pt x="5" y="276"/>
                      </a:lnTo>
                      <a:lnTo>
                        <a:pt x="7" y="277"/>
                      </a:lnTo>
                      <a:lnTo>
                        <a:pt x="9" y="278"/>
                      </a:lnTo>
                      <a:lnTo>
                        <a:pt x="11" y="278"/>
                      </a:lnTo>
                      <a:lnTo>
                        <a:pt x="12" y="277"/>
                      </a:lnTo>
                      <a:lnTo>
                        <a:pt x="14" y="276"/>
                      </a:lnTo>
                      <a:lnTo>
                        <a:pt x="19" y="270"/>
                      </a:lnTo>
                      <a:lnTo>
                        <a:pt x="25" y="264"/>
                      </a:lnTo>
                      <a:lnTo>
                        <a:pt x="32" y="261"/>
                      </a:lnTo>
                      <a:lnTo>
                        <a:pt x="40" y="259"/>
                      </a:lnTo>
                      <a:lnTo>
                        <a:pt x="47" y="257"/>
                      </a:lnTo>
                      <a:lnTo>
                        <a:pt x="54" y="257"/>
                      </a:lnTo>
                      <a:lnTo>
                        <a:pt x="62" y="257"/>
                      </a:lnTo>
                      <a:lnTo>
                        <a:pt x="69" y="258"/>
                      </a:lnTo>
                      <a:lnTo>
                        <a:pt x="71" y="257"/>
                      </a:lnTo>
                      <a:lnTo>
                        <a:pt x="73" y="254"/>
                      </a:lnTo>
                      <a:lnTo>
                        <a:pt x="75" y="251"/>
                      </a:lnTo>
                      <a:lnTo>
                        <a:pt x="74" y="248"/>
                      </a:lnTo>
                      <a:lnTo>
                        <a:pt x="70" y="244"/>
                      </a:lnTo>
                      <a:lnTo>
                        <a:pt x="67" y="240"/>
                      </a:lnTo>
                      <a:lnTo>
                        <a:pt x="65" y="235"/>
                      </a:lnTo>
                      <a:lnTo>
                        <a:pt x="64" y="230"/>
                      </a:lnTo>
                      <a:lnTo>
                        <a:pt x="64" y="225"/>
                      </a:lnTo>
                      <a:lnTo>
                        <a:pt x="64" y="219"/>
                      </a:lnTo>
                      <a:lnTo>
                        <a:pt x="63" y="215"/>
                      </a:lnTo>
                      <a:lnTo>
                        <a:pt x="61" y="211"/>
                      </a:lnTo>
                      <a:lnTo>
                        <a:pt x="58" y="208"/>
                      </a:lnTo>
                      <a:lnTo>
                        <a:pt x="55" y="206"/>
                      </a:lnTo>
                      <a:lnTo>
                        <a:pt x="51" y="204"/>
                      </a:lnTo>
                      <a:lnTo>
                        <a:pt x="50" y="201"/>
                      </a:lnTo>
                      <a:lnTo>
                        <a:pt x="49" y="197"/>
                      </a:lnTo>
                      <a:lnTo>
                        <a:pt x="49" y="193"/>
                      </a:lnTo>
                      <a:lnTo>
                        <a:pt x="48" y="190"/>
                      </a:lnTo>
                      <a:lnTo>
                        <a:pt x="48" y="188"/>
                      </a:lnTo>
                      <a:lnTo>
                        <a:pt x="47" y="186"/>
                      </a:lnTo>
                      <a:lnTo>
                        <a:pt x="45" y="183"/>
                      </a:lnTo>
                      <a:lnTo>
                        <a:pt x="43" y="180"/>
                      </a:lnTo>
                      <a:lnTo>
                        <a:pt x="40" y="177"/>
                      </a:lnTo>
                      <a:lnTo>
                        <a:pt x="39" y="176"/>
                      </a:lnTo>
                      <a:lnTo>
                        <a:pt x="40" y="174"/>
                      </a:lnTo>
                      <a:lnTo>
                        <a:pt x="41" y="174"/>
                      </a:lnTo>
                      <a:lnTo>
                        <a:pt x="42" y="173"/>
                      </a:lnTo>
                      <a:lnTo>
                        <a:pt x="40" y="170"/>
                      </a:lnTo>
                      <a:lnTo>
                        <a:pt x="37" y="168"/>
                      </a:lnTo>
                      <a:lnTo>
                        <a:pt x="33" y="166"/>
                      </a:lnTo>
                      <a:lnTo>
                        <a:pt x="30" y="164"/>
                      </a:lnTo>
                      <a:lnTo>
                        <a:pt x="33" y="162"/>
                      </a:lnTo>
                      <a:lnTo>
                        <a:pt x="33" y="160"/>
                      </a:lnTo>
                      <a:lnTo>
                        <a:pt x="33" y="157"/>
                      </a:lnTo>
                      <a:lnTo>
                        <a:pt x="33" y="155"/>
                      </a:lnTo>
                      <a:lnTo>
                        <a:pt x="40" y="157"/>
                      </a:lnTo>
                      <a:lnTo>
                        <a:pt x="47" y="160"/>
                      </a:lnTo>
                      <a:lnTo>
                        <a:pt x="53" y="163"/>
                      </a:lnTo>
                      <a:lnTo>
                        <a:pt x="59" y="167"/>
                      </a:lnTo>
                      <a:lnTo>
                        <a:pt x="66" y="169"/>
                      </a:lnTo>
                      <a:lnTo>
                        <a:pt x="72" y="172"/>
                      </a:lnTo>
                      <a:lnTo>
                        <a:pt x="79" y="173"/>
                      </a:lnTo>
                      <a:lnTo>
                        <a:pt x="87" y="172"/>
                      </a:lnTo>
                      <a:lnTo>
                        <a:pt x="87" y="169"/>
                      </a:lnTo>
                      <a:lnTo>
                        <a:pt x="89" y="166"/>
                      </a:lnTo>
                      <a:lnTo>
                        <a:pt x="93" y="164"/>
                      </a:lnTo>
                      <a:lnTo>
                        <a:pt x="93" y="161"/>
                      </a:lnTo>
                      <a:lnTo>
                        <a:pt x="101" y="162"/>
                      </a:lnTo>
                      <a:lnTo>
                        <a:pt x="109" y="163"/>
                      </a:lnTo>
                      <a:lnTo>
                        <a:pt x="117" y="165"/>
                      </a:lnTo>
                      <a:lnTo>
                        <a:pt x="125" y="167"/>
                      </a:lnTo>
                      <a:lnTo>
                        <a:pt x="132" y="168"/>
                      </a:lnTo>
                      <a:lnTo>
                        <a:pt x="140" y="168"/>
                      </a:lnTo>
                      <a:lnTo>
                        <a:pt x="147" y="167"/>
                      </a:lnTo>
                      <a:lnTo>
                        <a:pt x="156" y="165"/>
                      </a:lnTo>
                      <a:lnTo>
                        <a:pt x="156" y="163"/>
                      </a:lnTo>
                      <a:lnTo>
                        <a:pt x="154" y="160"/>
                      </a:lnTo>
                      <a:lnTo>
                        <a:pt x="151" y="156"/>
                      </a:lnTo>
                      <a:lnTo>
                        <a:pt x="150" y="152"/>
                      </a:lnTo>
                      <a:lnTo>
                        <a:pt x="152" y="148"/>
                      </a:lnTo>
                      <a:lnTo>
                        <a:pt x="155" y="143"/>
                      </a:lnTo>
                      <a:lnTo>
                        <a:pt x="158" y="139"/>
                      </a:lnTo>
                      <a:lnTo>
                        <a:pt x="160" y="135"/>
                      </a:lnTo>
                      <a:lnTo>
                        <a:pt x="162" y="131"/>
                      </a:lnTo>
                      <a:lnTo>
                        <a:pt x="165" y="127"/>
                      </a:lnTo>
                      <a:lnTo>
                        <a:pt x="168" y="123"/>
                      </a:lnTo>
                      <a:lnTo>
                        <a:pt x="171" y="119"/>
                      </a:lnTo>
                      <a:lnTo>
                        <a:pt x="175" y="113"/>
                      </a:lnTo>
                      <a:lnTo>
                        <a:pt x="178" y="106"/>
                      </a:lnTo>
                      <a:lnTo>
                        <a:pt x="181" y="101"/>
                      </a:lnTo>
                      <a:lnTo>
                        <a:pt x="183" y="94"/>
                      </a:lnTo>
                      <a:lnTo>
                        <a:pt x="184" y="88"/>
                      </a:lnTo>
                      <a:lnTo>
                        <a:pt x="184" y="81"/>
                      </a:lnTo>
                      <a:lnTo>
                        <a:pt x="182" y="75"/>
                      </a:lnTo>
                      <a:lnTo>
                        <a:pt x="178" y="69"/>
                      </a:lnTo>
                      <a:lnTo>
                        <a:pt x="177" y="68"/>
                      </a:lnTo>
                      <a:lnTo>
                        <a:pt x="175" y="67"/>
                      </a:lnTo>
                      <a:lnTo>
                        <a:pt x="173" y="67"/>
                      </a:lnTo>
                      <a:lnTo>
                        <a:pt x="170" y="67"/>
                      </a:lnTo>
                      <a:lnTo>
                        <a:pt x="167" y="66"/>
                      </a:lnTo>
                      <a:lnTo>
                        <a:pt x="165" y="66"/>
                      </a:lnTo>
                      <a:lnTo>
                        <a:pt x="162" y="65"/>
                      </a:lnTo>
                      <a:lnTo>
                        <a:pt x="161" y="63"/>
                      </a:lnTo>
                      <a:lnTo>
                        <a:pt x="154" y="54"/>
                      </a:lnTo>
                      <a:lnTo>
                        <a:pt x="146" y="45"/>
                      </a:lnTo>
                      <a:lnTo>
                        <a:pt x="138" y="37"/>
                      </a:lnTo>
                      <a:lnTo>
                        <a:pt x="131" y="30"/>
                      </a:lnTo>
                      <a:lnTo>
                        <a:pt x="123" y="22"/>
                      </a:lnTo>
                      <a:lnTo>
                        <a:pt x="114" y="15"/>
                      </a:lnTo>
                      <a:lnTo>
                        <a:pt x="105" y="8"/>
                      </a:lnTo>
                      <a:lnTo>
                        <a:pt x="96" y="1"/>
                      </a:lnTo>
                      <a:lnTo>
                        <a:pt x="94" y="0"/>
                      </a:lnTo>
                      <a:lnTo>
                        <a:pt x="93" y="0"/>
                      </a:lnTo>
                      <a:lnTo>
                        <a:pt x="90" y="1"/>
                      </a:lnTo>
                      <a:lnTo>
                        <a:pt x="88" y="2"/>
                      </a:lnTo>
                      <a:lnTo>
                        <a:pt x="86" y="3"/>
                      </a:lnTo>
                      <a:lnTo>
                        <a:pt x="85" y="3"/>
                      </a:lnTo>
                      <a:lnTo>
                        <a:pt x="83" y="4"/>
                      </a:lnTo>
                      <a:lnTo>
                        <a:pt x="81" y="3"/>
                      </a:lnTo>
                      <a:lnTo>
                        <a:pt x="81" y="9"/>
                      </a:lnTo>
                      <a:lnTo>
                        <a:pt x="84" y="14"/>
                      </a:lnTo>
                      <a:lnTo>
                        <a:pt x="87" y="18"/>
                      </a:lnTo>
                      <a:lnTo>
                        <a:pt x="91" y="22"/>
                      </a:lnTo>
                      <a:lnTo>
                        <a:pt x="96" y="26"/>
                      </a:lnTo>
                      <a:lnTo>
                        <a:pt x="99" y="30"/>
                      </a:lnTo>
                      <a:lnTo>
                        <a:pt x="102" y="34"/>
                      </a:lnTo>
                      <a:lnTo>
                        <a:pt x="104" y="38"/>
                      </a:lnTo>
                      <a:lnTo>
                        <a:pt x="104" y="43"/>
                      </a:lnTo>
                      <a:lnTo>
                        <a:pt x="106" y="49"/>
                      </a:lnTo>
                      <a:lnTo>
                        <a:pt x="107" y="54"/>
                      </a:lnTo>
                      <a:lnTo>
                        <a:pt x="107" y="59"/>
                      </a:lnTo>
                      <a:lnTo>
                        <a:pt x="107" y="64"/>
                      </a:lnTo>
                      <a:lnTo>
                        <a:pt x="106" y="69"/>
                      </a:lnTo>
                      <a:lnTo>
                        <a:pt x="104" y="75"/>
                      </a:lnTo>
                      <a:lnTo>
                        <a:pt x="101" y="80"/>
                      </a:lnTo>
                      <a:lnTo>
                        <a:pt x="101" y="81"/>
                      </a:lnTo>
                      <a:lnTo>
                        <a:pt x="101" y="83"/>
                      </a:lnTo>
                      <a:lnTo>
                        <a:pt x="101" y="85"/>
                      </a:lnTo>
                      <a:lnTo>
                        <a:pt x="101" y="87"/>
                      </a:lnTo>
                      <a:lnTo>
                        <a:pt x="103" y="89"/>
                      </a:lnTo>
                      <a:lnTo>
                        <a:pt x="104" y="91"/>
                      </a:lnTo>
                      <a:lnTo>
                        <a:pt x="106" y="92"/>
                      </a:lnTo>
                      <a:lnTo>
                        <a:pt x="108" y="94"/>
                      </a:lnTo>
                      <a:lnTo>
                        <a:pt x="105" y="97"/>
                      </a:lnTo>
                      <a:lnTo>
                        <a:pt x="103" y="100"/>
                      </a:lnTo>
                      <a:lnTo>
                        <a:pt x="100" y="104"/>
                      </a:lnTo>
                      <a:lnTo>
                        <a:pt x="98" y="106"/>
                      </a:lnTo>
                      <a:lnTo>
                        <a:pt x="96" y="110"/>
                      </a:lnTo>
                      <a:lnTo>
                        <a:pt x="93" y="113"/>
                      </a:lnTo>
                      <a:lnTo>
                        <a:pt x="89" y="116"/>
                      </a:lnTo>
                      <a:lnTo>
                        <a:pt x="86" y="118"/>
                      </a:lnTo>
                      <a:lnTo>
                        <a:pt x="84" y="119"/>
                      </a:lnTo>
                      <a:lnTo>
                        <a:pt x="81" y="120"/>
                      </a:lnTo>
                      <a:lnTo>
                        <a:pt x="79" y="121"/>
                      </a:lnTo>
                      <a:lnTo>
                        <a:pt x="76" y="121"/>
                      </a:lnTo>
                      <a:lnTo>
                        <a:pt x="73" y="121"/>
                      </a:lnTo>
                      <a:lnTo>
                        <a:pt x="71" y="122"/>
                      </a:lnTo>
                      <a:lnTo>
                        <a:pt x="69" y="121"/>
                      </a:lnTo>
                      <a:lnTo>
                        <a:pt x="66" y="121"/>
                      </a:lnTo>
                      <a:lnTo>
                        <a:pt x="62" y="119"/>
                      </a:lnTo>
                      <a:lnTo>
                        <a:pt x="57" y="117"/>
                      </a:lnTo>
                      <a:lnTo>
                        <a:pt x="53" y="115"/>
                      </a:lnTo>
                      <a:lnTo>
                        <a:pt x="48" y="113"/>
                      </a:lnTo>
                      <a:lnTo>
                        <a:pt x="43" y="111"/>
                      </a:lnTo>
                      <a:lnTo>
                        <a:pt x="39" y="108"/>
                      </a:lnTo>
                      <a:lnTo>
                        <a:pt x="34" y="105"/>
                      </a:lnTo>
                      <a:lnTo>
                        <a:pt x="29" y="104"/>
                      </a:lnTo>
                      <a:lnTo>
                        <a:pt x="27" y="103"/>
                      </a:lnTo>
                      <a:lnTo>
                        <a:pt x="24" y="102"/>
                      </a:lnTo>
                      <a:lnTo>
                        <a:pt x="21" y="102"/>
                      </a:lnTo>
                      <a:lnTo>
                        <a:pt x="19" y="103"/>
                      </a:lnTo>
                      <a:lnTo>
                        <a:pt x="16" y="103"/>
                      </a:lnTo>
                      <a:lnTo>
                        <a:pt x="13" y="104"/>
                      </a:lnTo>
                      <a:lnTo>
                        <a:pt x="11" y="105"/>
                      </a:lnTo>
                      <a:lnTo>
                        <a:pt x="9" y="108"/>
                      </a:lnTo>
                      <a:lnTo>
                        <a:pt x="12" y="109"/>
                      </a:lnTo>
                      <a:lnTo>
                        <a:pt x="15" y="112"/>
                      </a:lnTo>
                      <a:lnTo>
                        <a:pt x="18" y="113"/>
                      </a:lnTo>
                      <a:lnTo>
                        <a:pt x="21" y="116"/>
                      </a:lnTo>
                      <a:lnTo>
                        <a:pt x="24" y="118"/>
                      </a:lnTo>
                      <a:lnTo>
                        <a:pt x="26" y="120"/>
                      </a:lnTo>
                      <a:lnTo>
                        <a:pt x="27" y="123"/>
                      </a:lnTo>
                      <a:lnTo>
                        <a:pt x="27" y="125"/>
                      </a:lnTo>
                      <a:lnTo>
                        <a:pt x="26" y="129"/>
                      </a:lnTo>
                      <a:lnTo>
                        <a:pt x="24" y="132"/>
                      </a:lnTo>
                      <a:lnTo>
                        <a:pt x="20" y="135"/>
                      </a:lnTo>
                      <a:lnTo>
                        <a:pt x="16" y="138"/>
                      </a:lnTo>
                      <a:lnTo>
                        <a:pt x="12" y="141"/>
                      </a:lnTo>
                      <a:lnTo>
                        <a:pt x="9" y="144"/>
                      </a:lnTo>
                      <a:lnTo>
                        <a:pt x="6" y="148"/>
                      </a:lnTo>
                      <a:lnTo>
                        <a:pt x="4" y="152"/>
                      </a:lnTo>
                      <a:lnTo>
                        <a:pt x="3" y="157"/>
                      </a:lnTo>
                      <a:lnTo>
                        <a:pt x="4" y="161"/>
                      </a:lnTo>
                      <a:lnTo>
                        <a:pt x="6" y="164"/>
                      </a:lnTo>
                      <a:lnTo>
                        <a:pt x="9" y="167"/>
                      </a:lnTo>
                      <a:lnTo>
                        <a:pt x="12" y="170"/>
                      </a:lnTo>
                      <a:lnTo>
                        <a:pt x="14" y="173"/>
                      </a:lnTo>
                      <a:lnTo>
                        <a:pt x="17" y="175"/>
                      </a:lnTo>
                      <a:lnTo>
                        <a:pt x="19" y="178"/>
                      </a:lnTo>
                      <a:lnTo>
                        <a:pt x="20" y="181"/>
                      </a:lnTo>
                      <a:lnTo>
                        <a:pt x="20" y="184"/>
                      </a:lnTo>
                      <a:lnTo>
                        <a:pt x="18" y="187"/>
                      </a:lnTo>
                      <a:lnTo>
                        <a:pt x="16" y="190"/>
                      </a:lnTo>
                      <a:lnTo>
                        <a:pt x="14" y="193"/>
                      </a:lnTo>
                      <a:lnTo>
                        <a:pt x="12" y="196"/>
                      </a:lnTo>
                      <a:lnTo>
                        <a:pt x="9" y="198"/>
                      </a:lnTo>
                      <a:lnTo>
                        <a:pt x="6" y="201"/>
                      </a:lnTo>
                      <a:lnTo>
                        <a:pt x="11" y="203"/>
                      </a:lnTo>
                      <a:lnTo>
                        <a:pt x="15" y="205"/>
                      </a:lnTo>
                      <a:lnTo>
                        <a:pt x="17" y="208"/>
                      </a:lnTo>
                      <a:lnTo>
                        <a:pt x="18" y="211"/>
                      </a:lnTo>
                      <a:lnTo>
                        <a:pt x="17" y="215"/>
                      </a:lnTo>
                      <a:lnTo>
                        <a:pt x="16" y="219"/>
                      </a:lnTo>
                      <a:lnTo>
                        <a:pt x="14" y="223"/>
                      </a:lnTo>
                      <a:lnTo>
                        <a:pt x="12" y="228"/>
                      </a:lnTo>
                      <a:lnTo>
                        <a:pt x="14" y="229"/>
                      </a:lnTo>
                      <a:lnTo>
                        <a:pt x="16" y="230"/>
                      </a:lnTo>
                      <a:lnTo>
                        <a:pt x="17" y="231"/>
                      </a:lnTo>
                      <a:lnTo>
                        <a:pt x="19" y="232"/>
                      </a:lnTo>
                      <a:lnTo>
                        <a:pt x="21" y="233"/>
                      </a:lnTo>
                      <a:lnTo>
                        <a:pt x="23" y="234"/>
                      </a:lnTo>
                      <a:lnTo>
                        <a:pt x="25" y="236"/>
                      </a:lnTo>
                      <a:lnTo>
                        <a:pt x="27" y="237"/>
                      </a:lnTo>
                      <a:lnTo>
                        <a:pt x="25" y="239"/>
                      </a:lnTo>
                      <a:lnTo>
                        <a:pt x="24" y="242"/>
                      </a:lnTo>
                      <a:lnTo>
                        <a:pt x="24" y="244"/>
                      </a:lnTo>
                      <a:lnTo>
                        <a:pt x="23" y="246"/>
                      </a:lnTo>
                      <a:lnTo>
                        <a:pt x="22" y="249"/>
                      </a:lnTo>
                      <a:lnTo>
                        <a:pt x="21" y="252"/>
                      </a:lnTo>
                      <a:lnTo>
                        <a:pt x="20" y="254"/>
                      </a:lnTo>
                      <a:lnTo>
                        <a:pt x="17" y="256"/>
                      </a:lnTo>
                      <a:lnTo>
                        <a:pt x="16" y="256"/>
                      </a:lnTo>
                      <a:lnTo>
                        <a:pt x="13" y="256"/>
                      </a:lnTo>
                      <a:lnTo>
                        <a:pt x="11" y="256"/>
                      </a:lnTo>
                      <a:lnTo>
                        <a:pt x="9" y="256"/>
                      </a:lnTo>
                      <a:lnTo>
                        <a:pt x="10" y="256"/>
                      </a:lnTo>
                      <a:lnTo>
                        <a:pt x="9" y="256"/>
                      </a:lnTo>
                      <a:lnTo>
                        <a:pt x="7" y="257"/>
                      </a:lnTo>
                      <a:lnTo>
                        <a:pt x="6" y="259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65" name="Freeform 295"/>
                <p:cNvSpPr>
                  <a:spLocks/>
                </p:cNvSpPr>
                <p:nvPr/>
              </p:nvSpPr>
              <p:spPr bwMode="auto">
                <a:xfrm>
                  <a:off x="2993" y="1812"/>
                  <a:ext cx="12" cy="18"/>
                </a:xfrm>
                <a:custGeom>
                  <a:avLst/>
                  <a:gdLst>
                    <a:gd name="T0" fmla="*/ 7 w 15"/>
                    <a:gd name="T1" fmla="*/ 1 h 25"/>
                    <a:gd name="T2" fmla="*/ 6 w 15"/>
                    <a:gd name="T3" fmla="*/ 0 h 25"/>
                    <a:gd name="T4" fmla="*/ 5 w 15"/>
                    <a:gd name="T5" fmla="*/ 1 h 25"/>
                    <a:gd name="T6" fmla="*/ 2 w 15"/>
                    <a:gd name="T7" fmla="*/ 2 h 25"/>
                    <a:gd name="T8" fmla="*/ 2 w 15"/>
                    <a:gd name="T9" fmla="*/ 4 h 25"/>
                    <a:gd name="T10" fmla="*/ 0 w 15"/>
                    <a:gd name="T11" fmla="*/ 6 h 25"/>
                    <a:gd name="T12" fmla="*/ 0 w 15"/>
                    <a:gd name="T13" fmla="*/ 8 h 25"/>
                    <a:gd name="T14" fmla="*/ 1 w 15"/>
                    <a:gd name="T15" fmla="*/ 9 h 25"/>
                    <a:gd name="T16" fmla="*/ 2 w 15"/>
                    <a:gd name="T17" fmla="*/ 9 h 25"/>
                    <a:gd name="T18" fmla="*/ 5 w 15"/>
                    <a:gd name="T19" fmla="*/ 10 h 25"/>
                    <a:gd name="T20" fmla="*/ 6 w 15"/>
                    <a:gd name="T21" fmla="*/ 10 h 25"/>
                    <a:gd name="T22" fmla="*/ 7 w 15"/>
                    <a:gd name="T23" fmla="*/ 12 h 25"/>
                    <a:gd name="T24" fmla="*/ 8 w 15"/>
                    <a:gd name="T25" fmla="*/ 12 h 25"/>
                    <a:gd name="T26" fmla="*/ 8 w 15"/>
                    <a:gd name="T27" fmla="*/ 11 h 25"/>
                    <a:gd name="T28" fmla="*/ 8 w 15"/>
                    <a:gd name="T29" fmla="*/ 9 h 25"/>
                    <a:gd name="T30" fmla="*/ 8 w 15"/>
                    <a:gd name="T31" fmla="*/ 8 h 25"/>
                    <a:gd name="T32" fmla="*/ 9 w 15"/>
                    <a:gd name="T33" fmla="*/ 6 h 25"/>
                    <a:gd name="T34" fmla="*/ 9 w 15"/>
                    <a:gd name="T35" fmla="*/ 4 h 25"/>
                    <a:gd name="T36" fmla="*/ 8 w 15"/>
                    <a:gd name="T37" fmla="*/ 3 h 25"/>
                    <a:gd name="T38" fmla="*/ 8 w 15"/>
                    <a:gd name="T39" fmla="*/ 2 h 25"/>
                    <a:gd name="T40" fmla="*/ 7 w 15"/>
                    <a:gd name="T41" fmla="*/ 1 h 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5"/>
                    <a:gd name="T64" fmla="*/ 0 h 25"/>
                    <a:gd name="T65" fmla="*/ 15 w 15"/>
                    <a:gd name="T66" fmla="*/ 25 h 2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5" h="25">
                      <a:moveTo>
                        <a:pt x="11" y="1"/>
                      </a:move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1" y="17"/>
                      </a:lnTo>
                      <a:lnTo>
                        <a:pt x="4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11" y="22"/>
                      </a:lnTo>
                      <a:lnTo>
                        <a:pt x="13" y="24"/>
                      </a:lnTo>
                      <a:lnTo>
                        <a:pt x="13" y="21"/>
                      </a:lnTo>
                      <a:lnTo>
                        <a:pt x="13" y="18"/>
                      </a:lnTo>
                      <a:lnTo>
                        <a:pt x="13" y="15"/>
                      </a:lnTo>
                      <a:lnTo>
                        <a:pt x="14" y="12"/>
                      </a:lnTo>
                      <a:lnTo>
                        <a:pt x="14" y="9"/>
                      </a:lnTo>
                      <a:lnTo>
                        <a:pt x="13" y="6"/>
                      </a:lnTo>
                      <a:lnTo>
                        <a:pt x="13" y="4"/>
                      </a:lnTo>
                      <a:lnTo>
                        <a:pt x="11" y="1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66" name="Freeform 296"/>
                <p:cNvSpPr>
                  <a:spLocks/>
                </p:cNvSpPr>
                <p:nvPr/>
              </p:nvSpPr>
              <p:spPr bwMode="auto">
                <a:xfrm>
                  <a:off x="2911" y="1870"/>
                  <a:ext cx="49" cy="27"/>
                </a:xfrm>
                <a:custGeom>
                  <a:avLst/>
                  <a:gdLst>
                    <a:gd name="T0" fmla="*/ 39 w 60"/>
                    <a:gd name="T1" fmla="*/ 0 h 38"/>
                    <a:gd name="T2" fmla="*/ 34 w 60"/>
                    <a:gd name="T3" fmla="*/ 1 h 38"/>
                    <a:gd name="T4" fmla="*/ 27 w 60"/>
                    <a:gd name="T5" fmla="*/ 3 h 38"/>
                    <a:gd name="T6" fmla="*/ 20 w 60"/>
                    <a:gd name="T7" fmla="*/ 4 h 38"/>
                    <a:gd name="T8" fmla="*/ 13 w 60"/>
                    <a:gd name="T9" fmla="*/ 5 h 38"/>
                    <a:gd name="T10" fmla="*/ 7 w 60"/>
                    <a:gd name="T11" fmla="*/ 6 h 38"/>
                    <a:gd name="T12" fmla="*/ 2 w 60"/>
                    <a:gd name="T13" fmla="*/ 9 h 38"/>
                    <a:gd name="T14" fmla="*/ 0 w 60"/>
                    <a:gd name="T15" fmla="*/ 13 h 38"/>
                    <a:gd name="T16" fmla="*/ 0 w 60"/>
                    <a:gd name="T17" fmla="*/ 18 h 38"/>
                    <a:gd name="T18" fmla="*/ 1 w 60"/>
                    <a:gd name="T19" fmla="*/ 18 h 38"/>
                    <a:gd name="T20" fmla="*/ 2 w 60"/>
                    <a:gd name="T21" fmla="*/ 18 h 38"/>
                    <a:gd name="T22" fmla="*/ 2 w 60"/>
                    <a:gd name="T23" fmla="*/ 18 h 38"/>
                    <a:gd name="T24" fmla="*/ 5 w 60"/>
                    <a:gd name="T25" fmla="*/ 18 h 38"/>
                    <a:gd name="T26" fmla="*/ 6 w 60"/>
                    <a:gd name="T27" fmla="*/ 18 h 38"/>
                    <a:gd name="T28" fmla="*/ 7 w 60"/>
                    <a:gd name="T29" fmla="*/ 18 h 38"/>
                    <a:gd name="T30" fmla="*/ 9 w 60"/>
                    <a:gd name="T31" fmla="*/ 18 h 38"/>
                    <a:gd name="T32" fmla="*/ 11 w 60"/>
                    <a:gd name="T33" fmla="*/ 18 h 38"/>
                    <a:gd name="T34" fmla="*/ 11 w 60"/>
                    <a:gd name="T35" fmla="*/ 16 h 38"/>
                    <a:gd name="T36" fmla="*/ 12 w 60"/>
                    <a:gd name="T37" fmla="*/ 15 h 38"/>
                    <a:gd name="T38" fmla="*/ 11 w 60"/>
                    <a:gd name="T39" fmla="*/ 14 h 38"/>
                    <a:gd name="T40" fmla="*/ 11 w 60"/>
                    <a:gd name="T41" fmla="*/ 12 h 38"/>
                    <a:gd name="T42" fmla="*/ 16 w 60"/>
                    <a:gd name="T43" fmla="*/ 13 h 38"/>
                    <a:gd name="T44" fmla="*/ 20 w 60"/>
                    <a:gd name="T45" fmla="*/ 13 h 38"/>
                    <a:gd name="T46" fmla="*/ 24 w 60"/>
                    <a:gd name="T47" fmla="*/ 11 h 38"/>
                    <a:gd name="T48" fmla="*/ 27 w 60"/>
                    <a:gd name="T49" fmla="*/ 10 h 38"/>
                    <a:gd name="T50" fmla="*/ 30 w 60"/>
                    <a:gd name="T51" fmla="*/ 7 h 38"/>
                    <a:gd name="T52" fmla="*/ 33 w 60"/>
                    <a:gd name="T53" fmla="*/ 5 h 38"/>
                    <a:gd name="T54" fmla="*/ 36 w 60"/>
                    <a:gd name="T55" fmla="*/ 3 h 38"/>
                    <a:gd name="T56" fmla="*/ 39 w 60"/>
                    <a:gd name="T57" fmla="*/ 0 h 3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38"/>
                    <a:gd name="T89" fmla="*/ 60 w 60"/>
                    <a:gd name="T90" fmla="*/ 38 h 3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38">
                      <a:moveTo>
                        <a:pt x="59" y="0"/>
                      </a:moveTo>
                      <a:lnTo>
                        <a:pt x="51" y="3"/>
                      </a:lnTo>
                      <a:lnTo>
                        <a:pt x="40" y="5"/>
                      </a:lnTo>
                      <a:lnTo>
                        <a:pt x="30" y="7"/>
                      </a:lnTo>
                      <a:lnTo>
                        <a:pt x="20" y="10"/>
                      </a:lnTo>
                      <a:lnTo>
                        <a:pt x="11" y="13"/>
                      </a:lnTo>
                      <a:lnTo>
                        <a:pt x="4" y="18"/>
                      </a:lnTo>
                      <a:lnTo>
                        <a:pt x="0" y="25"/>
                      </a:lnTo>
                      <a:lnTo>
                        <a:pt x="0" y="35"/>
                      </a:lnTo>
                      <a:lnTo>
                        <a:pt x="1" y="36"/>
                      </a:lnTo>
                      <a:lnTo>
                        <a:pt x="2" y="36"/>
                      </a:lnTo>
                      <a:lnTo>
                        <a:pt x="4" y="37"/>
                      </a:lnTo>
                      <a:lnTo>
                        <a:pt x="7" y="37"/>
                      </a:lnTo>
                      <a:lnTo>
                        <a:pt x="9" y="37"/>
                      </a:lnTo>
                      <a:lnTo>
                        <a:pt x="11" y="36"/>
                      </a:lnTo>
                      <a:lnTo>
                        <a:pt x="14" y="36"/>
                      </a:lnTo>
                      <a:lnTo>
                        <a:pt x="16" y="35"/>
                      </a:lnTo>
                      <a:lnTo>
                        <a:pt x="17" y="33"/>
                      </a:lnTo>
                      <a:lnTo>
                        <a:pt x="18" y="30"/>
                      </a:lnTo>
                      <a:lnTo>
                        <a:pt x="17" y="27"/>
                      </a:lnTo>
                      <a:lnTo>
                        <a:pt x="17" y="24"/>
                      </a:lnTo>
                      <a:lnTo>
                        <a:pt x="25" y="25"/>
                      </a:lnTo>
                      <a:lnTo>
                        <a:pt x="31" y="25"/>
                      </a:lnTo>
                      <a:lnTo>
                        <a:pt x="36" y="23"/>
                      </a:lnTo>
                      <a:lnTo>
                        <a:pt x="40" y="19"/>
                      </a:lnTo>
                      <a:lnTo>
                        <a:pt x="45" y="14"/>
                      </a:lnTo>
                      <a:lnTo>
                        <a:pt x="49" y="10"/>
                      </a:lnTo>
                      <a:lnTo>
                        <a:pt x="54" y="5"/>
                      </a:lnTo>
                      <a:lnTo>
                        <a:pt x="59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67" name="Freeform 297"/>
                <p:cNvSpPr>
                  <a:spLocks/>
                </p:cNvSpPr>
                <p:nvPr/>
              </p:nvSpPr>
              <p:spPr bwMode="auto">
                <a:xfrm>
                  <a:off x="3135" y="1538"/>
                  <a:ext cx="11" cy="9"/>
                </a:xfrm>
                <a:custGeom>
                  <a:avLst/>
                  <a:gdLst>
                    <a:gd name="T0" fmla="*/ 8 w 13"/>
                    <a:gd name="T1" fmla="*/ 0 h 13"/>
                    <a:gd name="T2" fmla="*/ 7 w 13"/>
                    <a:gd name="T3" fmla="*/ 1 h 13"/>
                    <a:gd name="T4" fmla="*/ 6 w 13"/>
                    <a:gd name="T5" fmla="*/ 1 h 13"/>
                    <a:gd name="T6" fmla="*/ 4 w 13"/>
                    <a:gd name="T7" fmla="*/ 1 h 13"/>
                    <a:gd name="T8" fmla="*/ 3 w 13"/>
                    <a:gd name="T9" fmla="*/ 2 h 13"/>
                    <a:gd name="T10" fmla="*/ 3 w 13"/>
                    <a:gd name="T11" fmla="*/ 3 h 13"/>
                    <a:gd name="T12" fmla="*/ 2 w 13"/>
                    <a:gd name="T13" fmla="*/ 4 h 13"/>
                    <a:gd name="T14" fmla="*/ 1 w 13"/>
                    <a:gd name="T15" fmla="*/ 5 h 13"/>
                    <a:gd name="T16" fmla="*/ 0 w 13"/>
                    <a:gd name="T17" fmla="*/ 6 h 13"/>
                    <a:gd name="T18" fmla="*/ 2 w 13"/>
                    <a:gd name="T19" fmla="*/ 6 h 13"/>
                    <a:gd name="T20" fmla="*/ 3 w 13"/>
                    <a:gd name="T21" fmla="*/ 6 h 13"/>
                    <a:gd name="T22" fmla="*/ 4 w 13"/>
                    <a:gd name="T23" fmla="*/ 6 h 13"/>
                    <a:gd name="T24" fmla="*/ 6 w 13"/>
                    <a:gd name="T25" fmla="*/ 6 h 13"/>
                    <a:gd name="T26" fmla="*/ 5 w 13"/>
                    <a:gd name="T27" fmla="*/ 5 h 13"/>
                    <a:gd name="T28" fmla="*/ 5 w 13"/>
                    <a:gd name="T29" fmla="*/ 4 h 13"/>
                    <a:gd name="T30" fmla="*/ 6 w 13"/>
                    <a:gd name="T31" fmla="*/ 3 h 13"/>
                    <a:gd name="T32" fmla="*/ 7 w 13"/>
                    <a:gd name="T33" fmla="*/ 2 h 13"/>
                    <a:gd name="T34" fmla="*/ 7 w 13"/>
                    <a:gd name="T35" fmla="*/ 2 h 13"/>
                    <a:gd name="T36" fmla="*/ 8 w 13"/>
                    <a:gd name="T37" fmla="*/ 1 h 13"/>
                    <a:gd name="T38" fmla="*/ 8 w 13"/>
                    <a:gd name="T39" fmla="*/ 1 h 13"/>
                    <a:gd name="T40" fmla="*/ 8 w 13"/>
                    <a:gd name="T41" fmla="*/ 0 h 1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3"/>
                    <a:gd name="T64" fmla="*/ 0 h 13"/>
                    <a:gd name="T65" fmla="*/ 13 w 13"/>
                    <a:gd name="T66" fmla="*/ 13 h 1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3" h="13">
                      <a:moveTo>
                        <a:pt x="12" y="0"/>
                      </a:moveTo>
                      <a:lnTo>
                        <a:pt x="10" y="1"/>
                      </a:lnTo>
                      <a:lnTo>
                        <a:pt x="8" y="2"/>
                      </a:lnTo>
                      <a:lnTo>
                        <a:pt x="6" y="3"/>
                      </a:lnTo>
                      <a:lnTo>
                        <a:pt x="5" y="5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1" y="10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5" y="12"/>
                      </a:lnTo>
                      <a:lnTo>
                        <a:pt x="6" y="12"/>
                      </a:lnTo>
                      <a:lnTo>
                        <a:pt x="8" y="12"/>
                      </a:lnTo>
                      <a:lnTo>
                        <a:pt x="7" y="10"/>
                      </a:lnTo>
                      <a:lnTo>
                        <a:pt x="7" y="9"/>
                      </a:lnTo>
                      <a:lnTo>
                        <a:pt x="8" y="7"/>
                      </a:lnTo>
                      <a:lnTo>
                        <a:pt x="9" y="5"/>
                      </a:lnTo>
                      <a:lnTo>
                        <a:pt x="10" y="4"/>
                      </a:lnTo>
                      <a:lnTo>
                        <a:pt x="11" y="3"/>
                      </a:lnTo>
                      <a:lnTo>
                        <a:pt x="12" y="1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68" name="Freeform 298"/>
                <p:cNvSpPr>
                  <a:spLocks/>
                </p:cNvSpPr>
                <p:nvPr/>
              </p:nvSpPr>
              <p:spPr bwMode="auto">
                <a:xfrm>
                  <a:off x="3135" y="1538"/>
                  <a:ext cx="16" cy="13"/>
                </a:xfrm>
                <a:custGeom>
                  <a:avLst/>
                  <a:gdLst>
                    <a:gd name="T0" fmla="*/ 13 w 19"/>
                    <a:gd name="T1" fmla="*/ 0 h 18"/>
                    <a:gd name="T2" fmla="*/ 11 w 19"/>
                    <a:gd name="T3" fmla="*/ 1 h 18"/>
                    <a:gd name="T4" fmla="*/ 8 w 19"/>
                    <a:gd name="T5" fmla="*/ 1 h 18"/>
                    <a:gd name="T6" fmla="*/ 7 w 19"/>
                    <a:gd name="T7" fmla="*/ 3 h 18"/>
                    <a:gd name="T8" fmla="*/ 5 w 19"/>
                    <a:gd name="T9" fmla="*/ 4 h 18"/>
                    <a:gd name="T10" fmla="*/ 3 w 19"/>
                    <a:gd name="T11" fmla="*/ 5 h 18"/>
                    <a:gd name="T12" fmla="*/ 3 w 19"/>
                    <a:gd name="T13" fmla="*/ 6 h 18"/>
                    <a:gd name="T14" fmla="*/ 2 w 19"/>
                    <a:gd name="T15" fmla="*/ 7 h 18"/>
                    <a:gd name="T16" fmla="*/ 0 w 19"/>
                    <a:gd name="T17" fmla="*/ 9 h 18"/>
                    <a:gd name="T18" fmla="*/ 3 w 19"/>
                    <a:gd name="T19" fmla="*/ 9 h 18"/>
                    <a:gd name="T20" fmla="*/ 5 w 19"/>
                    <a:gd name="T21" fmla="*/ 9 h 18"/>
                    <a:gd name="T22" fmla="*/ 7 w 19"/>
                    <a:gd name="T23" fmla="*/ 9 h 18"/>
                    <a:gd name="T24" fmla="*/ 8 w 19"/>
                    <a:gd name="T25" fmla="*/ 9 h 18"/>
                    <a:gd name="T26" fmla="*/ 8 w 19"/>
                    <a:gd name="T27" fmla="*/ 7 h 18"/>
                    <a:gd name="T28" fmla="*/ 8 w 19"/>
                    <a:gd name="T29" fmla="*/ 7 h 18"/>
                    <a:gd name="T30" fmla="*/ 8 w 19"/>
                    <a:gd name="T31" fmla="*/ 5 h 18"/>
                    <a:gd name="T32" fmla="*/ 10 w 19"/>
                    <a:gd name="T33" fmla="*/ 4 h 18"/>
                    <a:gd name="T34" fmla="*/ 11 w 19"/>
                    <a:gd name="T35" fmla="*/ 3 h 18"/>
                    <a:gd name="T36" fmla="*/ 11 w 19"/>
                    <a:gd name="T37" fmla="*/ 3 h 18"/>
                    <a:gd name="T38" fmla="*/ 13 w 19"/>
                    <a:gd name="T39" fmla="*/ 1 h 18"/>
                    <a:gd name="T40" fmla="*/ 13 w 19"/>
                    <a:gd name="T41" fmla="*/ 0 h 1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"/>
                    <a:gd name="T64" fmla="*/ 0 h 18"/>
                    <a:gd name="T65" fmla="*/ 19 w 19"/>
                    <a:gd name="T66" fmla="*/ 18 h 1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" h="18">
                      <a:moveTo>
                        <a:pt x="18" y="0"/>
                      </a:moveTo>
                      <a:lnTo>
                        <a:pt x="15" y="1"/>
                      </a:lnTo>
                      <a:lnTo>
                        <a:pt x="12" y="3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1"/>
                      </a:lnTo>
                      <a:lnTo>
                        <a:pt x="2" y="14"/>
                      </a:lnTo>
                      <a:lnTo>
                        <a:pt x="0" y="17"/>
                      </a:lnTo>
                      <a:lnTo>
                        <a:pt x="3" y="17"/>
                      </a:lnTo>
                      <a:lnTo>
                        <a:pt x="7" y="17"/>
                      </a:lnTo>
                      <a:lnTo>
                        <a:pt x="9" y="17"/>
                      </a:lnTo>
                      <a:lnTo>
                        <a:pt x="12" y="17"/>
                      </a:lnTo>
                      <a:lnTo>
                        <a:pt x="11" y="14"/>
                      </a:lnTo>
                      <a:lnTo>
                        <a:pt x="11" y="12"/>
                      </a:lnTo>
                      <a:lnTo>
                        <a:pt x="12" y="9"/>
                      </a:lnTo>
                      <a:lnTo>
                        <a:pt x="14" y="8"/>
                      </a:lnTo>
                      <a:lnTo>
                        <a:pt x="15" y="6"/>
                      </a:lnTo>
                      <a:lnTo>
                        <a:pt x="16" y="5"/>
                      </a:lnTo>
                      <a:lnTo>
                        <a:pt x="18" y="2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69" name="Freeform 299"/>
                <p:cNvSpPr>
                  <a:spLocks/>
                </p:cNvSpPr>
                <p:nvPr/>
              </p:nvSpPr>
              <p:spPr bwMode="auto">
                <a:xfrm>
                  <a:off x="1466" y="1867"/>
                  <a:ext cx="172" cy="182"/>
                </a:xfrm>
                <a:custGeom>
                  <a:avLst/>
                  <a:gdLst>
                    <a:gd name="T0" fmla="*/ 135 w 211"/>
                    <a:gd name="T1" fmla="*/ 92 h 258"/>
                    <a:gd name="T2" fmla="*/ 128 w 211"/>
                    <a:gd name="T3" fmla="*/ 80 h 258"/>
                    <a:gd name="T4" fmla="*/ 125 w 211"/>
                    <a:gd name="T5" fmla="*/ 66 h 258"/>
                    <a:gd name="T6" fmla="*/ 115 w 211"/>
                    <a:gd name="T7" fmla="*/ 65 h 258"/>
                    <a:gd name="T8" fmla="*/ 116 w 211"/>
                    <a:gd name="T9" fmla="*/ 73 h 258"/>
                    <a:gd name="T10" fmla="*/ 108 w 211"/>
                    <a:gd name="T11" fmla="*/ 80 h 258"/>
                    <a:gd name="T12" fmla="*/ 98 w 211"/>
                    <a:gd name="T13" fmla="*/ 72 h 258"/>
                    <a:gd name="T14" fmla="*/ 101 w 211"/>
                    <a:gd name="T15" fmla="*/ 61 h 258"/>
                    <a:gd name="T16" fmla="*/ 110 w 211"/>
                    <a:gd name="T17" fmla="*/ 57 h 258"/>
                    <a:gd name="T18" fmla="*/ 118 w 211"/>
                    <a:gd name="T19" fmla="*/ 54 h 258"/>
                    <a:gd name="T20" fmla="*/ 125 w 211"/>
                    <a:gd name="T21" fmla="*/ 44 h 258"/>
                    <a:gd name="T22" fmla="*/ 135 w 211"/>
                    <a:gd name="T23" fmla="*/ 39 h 258"/>
                    <a:gd name="T24" fmla="*/ 126 w 211"/>
                    <a:gd name="T25" fmla="*/ 35 h 258"/>
                    <a:gd name="T26" fmla="*/ 91 w 211"/>
                    <a:gd name="T27" fmla="*/ 33 h 258"/>
                    <a:gd name="T28" fmla="*/ 66 w 211"/>
                    <a:gd name="T29" fmla="*/ 30 h 258"/>
                    <a:gd name="T30" fmla="*/ 55 w 211"/>
                    <a:gd name="T31" fmla="*/ 25 h 258"/>
                    <a:gd name="T32" fmla="*/ 55 w 211"/>
                    <a:gd name="T33" fmla="*/ 11 h 258"/>
                    <a:gd name="T34" fmla="*/ 46 w 211"/>
                    <a:gd name="T35" fmla="*/ 11 h 258"/>
                    <a:gd name="T36" fmla="*/ 37 w 211"/>
                    <a:gd name="T37" fmla="*/ 8 h 258"/>
                    <a:gd name="T38" fmla="*/ 27 w 211"/>
                    <a:gd name="T39" fmla="*/ 6 h 258"/>
                    <a:gd name="T40" fmla="*/ 11 w 211"/>
                    <a:gd name="T41" fmla="*/ 0 h 258"/>
                    <a:gd name="T42" fmla="*/ 8 w 211"/>
                    <a:gd name="T43" fmla="*/ 9 h 258"/>
                    <a:gd name="T44" fmla="*/ 2 w 211"/>
                    <a:gd name="T45" fmla="*/ 19 h 258"/>
                    <a:gd name="T46" fmla="*/ 12 w 211"/>
                    <a:gd name="T47" fmla="*/ 21 h 258"/>
                    <a:gd name="T48" fmla="*/ 25 w 211"/>
                    <a:gd name="T49" fmla="*/ 27 h 258"/>
                    <a:gd name="T50" fmla="*/ 24 w 211"/>
                    <a:gd name="T51" fmla="*/ 31 h 258"/>
                    <a:gd name="T52" fmla="*/ 11 w 211"/>
                    <a:gd name="T53" fmla="*/ 36 h 258"/>
                    <a:gd name="T54" fmla="*/ 2 w 211"/>
                    <a:gd name="T55" fmla="*/ 44 h 258"/>
                    <a:gd name="T56" fmla="*/ 23 w 211"/>
                    <a:gd name="T57" fmla="*/ 59 h 258"/>
                    <a:gd name="T58" fmla="*/ 20 w 211"/>
                    <a:gd name="T59" fmla="*/ 71 h 258"/>
                    <a:gd name="T60" fmla="*/ 24 w 211"/>
                    <a:gd name="T61" fmla="*/ 78 h 258"/>
                    <a:gd name="T62" fmla="*/ 28 w 211"/>
                    <a:gd name="T63" fmla="*/ 87 h 258"/>
                    <a:gd name="T64" fmla="*/ 29 w 211"/>
                    <a:gd name="T65" fmla="*/ 99 h 258"/>
                    <a:gd name="T66" fmla="*/ 33 w 211"/>
                    <a:gd name="T67" fmla="*/ 116 h 258"/>
                    <a:gd name="T68" fmla="*/ 42 w 211"/>
                    <a:gd name="T69" fmla="*/ 114 h 258"/>
                    <a:gd name="T70" fmla="*/ 46 w 211"/>
                    <a:gd name="T71" fmla="*/ 107 h 258"/>
                    <a:gd name="T72" fmla="*/ 49 w 211"/>
                    <a:gd name="T73" fmla="*/ 104 h 258"/>
                    <a:gd name="T74" fmla="*/ 46 w 211"/>
                    <a:gd name="T75" fmla="*/ 114 h 258"/>
                    <a:gd name="T76" fmla="*/ 56 w 211"/>
                    <a:gd name="T77" fmla="*/ 105 h 258"/>
                    <a:gd name="T78" fmla="*/ 62 w 211"/>
                    <a:gd name="T79" fmla="*/ 95 h 258"/>
                    <a:gd name="T80" fmla="*/ 60 w 211"/>
                    <a:gd name="T81" fmla="*/ 104 h 258"/>
                    <a:gd name="T82" fmla="*/ 64 w 211"/>
                    <a:gd name="T83" fmla="*/ 110 h 258"/>
                    <a:gd name="T84" fmla="*/ 71 w 211"/>
                    <a:gd name="T85" fmla="*/ 101 h 258"/>
                    <a:gd name="T86" fmla="*/ 75 w 211"/>
                    <a:gd name="T87" fmla="*/ 93 h 258"/>
                    <a:gd name="T88" fmla="*/ 77 w 211"/>
                    <a:gd name="T89" fmla="*/ 89 h 258"/>
                    <a:gd name="T90" fmla="*/ 78 w 211"/>
                    <a:gd name="T91" fmla="*/ 104 h 258"/>
                    <a:gd name="T92" fmla="*/ 88 w 211"/>
                    <a:gd name="T93" fmla="*/ 99 h 258"/>
                    <a:gd name="T94" fmla="*/ 81 w 211"/>
                    <a:gd name="T95" fmla="*/ 89 h 258"/>
                    <a:gd name="T96" fmla="*/ 81 w 211"/>
                    <a:gd name="T97" fmla="*/ 83 h 258"/>
                    <a:gd name="T98" fmla="*/ 86 w 211"/>
                    <a:gd name="T99" fmla="*/ 90 h 258"/>
                    <a:gd name="T100" fmla="*/ 91 w 211"/>
                    <a:gd name="T101" fmla="*/ 100 h 258"/>
                    <a:gd name="T102" fmla="*/ 95 w 211"/>
                    <a:gd name="T103" fmla="*/ 97 h 258"/>
                    <a:gd name="T104" fmla="*/ 100 w 211"/>
                    <a:gd name="T105" fmla="*/ 88 h 258"/>
                    <a:gd name="T106" fmla="*/ 103 w 211"/>
                    <a:gd name="T107" fmla="*/ 95 h 258"/>
                    <a:gd name="T108" fmla="*/ 111 w 211"/>
                    <a:gd name="T109" fmla="*/ 96 h 258"/>
                    <a:gd name="T110" fmla="*/ 115 w 211"/>
                    <a:gd name="T111" fmla="*/ 106 h 258"/>
                    <a:gd name="T112" fmla="*/ 114 w 211"/>
                    <a:gd name="T113" fmla="*/ 111 h 258"/>
                    <a:gd name="T114" fmla="*/ 118 w 211"/>
                    <a:gd name="T115" fmla="*/ 119 h 258"/>
                    <a:gd name="T116" fmla="*/ 122 w 211"/>
                    <a:gd name="T117" fmla="*/ 128 h 258"/>
                    <a:gd name="T118" fmla="*/ 131 w 211"/>
                    <a:gd name="T119" fmla="*/ 119 h 258"/>
                    <a:gd name="T120" fmla="*/ 134 w 211"/>
                    <a:gd name="T121" fmla="*/ 109 h 25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11"/>
                    <a:gd name="T184" fmla="*/ 0 h 258"/>
                    <a:gd name="T185" fmla="*/ 211 w 211"/>
                    <a:gd name="T186" fmla="*/ 258 h 25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11" h="258">
                      <a:moveTo>
                        <a:pt x="210" y="210"/>
                      </a:moveTo>
                      <a:lnTo>
                        <a:pt x="208" y="207"/>
                      </a:lnTo>
                      <a:lnTo>
                        <a:pt x="207" y="204"/>
                      </a:lnTo>
                      <a:lnTo>
                        <a:pt x="206" y="201"/>
                      </a:lnTo>
                      <a:lnTo>
                        <a:pt x="204" y="198"/>
                      </a:lnTo>
                      <a:lnTo>
                        <a:pt x="203" y="195"/>
                      </a:lnTo>
                      <a:lnTo>
                        <a:pt x="202" y="191"/>
                      </a:lnTo>
                      <a:lnTo>
                        <a:pt x="202" y="187"/>
                      </a:lnTo>
                      <a:lnTo>
                        <a:pt x="202" y="184"/>
                      </a:lnTo>
                      <a:lnTo>
                        <a:pt x="202" y="180"/>
                      </a:lnTo>
                      <a:lnTo>
                        <a:pt x="202" y="176"/>
                      </a:lnTo>
                      <a:lnTo>
                        <a:pt x="202" y="172"/>
                      </a:lnTo>
                      <a:lnTo>
                        <a:pt x="200" y="169"/>
                      </a:lnTo>
                      <a:lnTo>
                        <a:pt x="199" y="169"/>
                      </a:lnTo>
                      <a:lnTo>
                        <a:pt x="197" y="169"/>
                      </a:lnTo>
                      <a:lnTo>
                        <a:pt x="196" y="168"/>
                      </a:lnTo>
                      <a:lnTo>
                        <a:pt x="194" y="164"/>
                      </a:lnTo>
                      <a:lnTo>
                        <a:pt x="193" y="161"/>
                      </a:lnTo>
                      <a:lnTo>
                        <a:pt x="193" y="157"/>
                      </a:lnTo>
                      <a:lnTo>
                        <a:pt x="193" y="153"/>
                      </a:lnTo>
                      <a:lnTo>
                        <a:pt x="194" y="149"/>
                      </a:lnTo>
                      <a:lnTo>
                        <a:pt x="194" y="144"/>
                      </a:lnTo>
                      <a:lnTo>
                        <a:pt x="194" y="140"/>
                      </a:lnTo>
                      <a:lnTo>
                        <a:pt x="193" y="136"/>
                      </a:lnTo>
                      <a:lnTo>
                        <a:pt x="192" y="134"/>
                      </a:lnTo>
                      <a:lnTo>
                        <a:pt x="190" y="133"/>
                      </a:lnTo>
                      <a:lnTo>
                        <a:pt x="188" y="132"/>
                      </a:lnTo>
                      <a:lnTo>
                        <a:pt x="187" y="130"/>
                      </a:lnTo>
                      <a:lnTo>
                        <a:pt x="186" y="130"/>
                      </a:lnTo>
                      <a:lnTo>
                        <a:pt x="185" y="130"/>
                      </a:lnTo>
                      <a:lnTo>
                        <a:pt x="184" y="130"/>
                      </a:lnTo>
                      <a:lnTo>
                        <a:pt x="183" y="131"/>
                      </a:lnTo>
                      <a:lnTo>
                        <a:pt x="180" y="131"/>
                      </a:lnTo>
                      <a:lnTo>
                        <a:pt x="176" y="129"/>
                      </a:lnTo>
                      <a:lnTo>
                        <a:pt x="175" y="129"/>
                      </a:lnTo>
                      <a:lnTo>
                        <a:pt x="173" y="130"/>
                      </a:lnTo>
                      <a:lnTo>
                        <a:pt x="173" y="132"/>
                      </a:lnTo>
                      <a:lnTo>
                        <a:pt x="174" y="134"/>
                      </a:lnTo>
                      <a:lnTo>
                        <a:pt x="175" y="136"/>
                      </a:lnTo>
                      <a:lnTo>
                        <a:pt x="175" y="138"/>
                      </a:lnTo>
                      <a:lnTo>
                        <a:pt x="175" y="140"/>
                      </a:lnTo>
                      <a:lnTo>
                        <a:pt x="175" y="142"/>
                      </a:lnTo>
                      <a:lnTo>
                        <a:pt x="175" y="143"/>
                      </a:lnTo>
                      <a:lnTo>
                        <a:pt x="175" y="146"/>
                      </a:lnTo>
                      <a:lnTo>
                        <a:pt x="174" y="147"/>
                      </a:lnTo>
                      <a:lnTo>
                        <a:pt x="172" y="147"/>
                      </a:lnTo>
                      <a:lnTo>
                        <a:pt x="171" y="149"/>
                      </a:lnTo>
                      <a:lnTo>
                        <a:pt x="170" y="150"/>
                      </a:lnTo>
                      <a:lnTo>
                        <a:pt x="168" y="152"/>
                      </a:lnTo>
                      <a:lnTo>
                        <a:pt x="168" y="156"/>
                      </a:lnTo>
                      <a:lnTo>
                        <a:pt x="167" y="158"/>
                      </a:lnTo>
                      <a:lnTo>
                        <a:pt x="166" y="161"/>
                      </a:lnTo>
                      <a:lnTo>
                        <a:pt x="163" y="161"/>
                      </a:lnTo>
                      <a:lnTo>
                        <a:pt x="162" y="161"/>
                      </a:lnTo>
                      <a:lnTo>
                        <a:pt x="160" y="159"/>
                      </a:lnTo>
                      <a:lnTo>
                        <a:pt x="159" y="157"/>
                      </a:lnTo>
                      <a:lnTo>
                        <a:pt x="158" y="157"/>
                      </a:lnTo>
                      <a:lnTo>
                        <a:pt x="156" y="154"/>
                      </a:lnTo>
                      <a:lnTo>
                        <a:pt x="155" y="153"/>
                      </a:lnTo>
                      <a:lnTo>
                        <a:pt x="153" y="151"/>
                      </a:lnTo>
                      <a:lnTo>
                        <a:pt x="151" y="149"/>
                      </a:lnTo>
                      <a:lnTo>
                        <a:pt x="149" y="147"/>
                      </a:lnTo>
                      <a:lnTo>
                        <a:pt x="147" y="144"/>
                      </a:lnTo>
                      <a:lnTo>
                        <a:pt x="145" y="141"/>
                      </a:lnTo>
                      <a:lnTo>
                        <a:pt x="145" y="138"/>
                      </a:lnTo>
                      <a:lnTo>
                        <a:pt x="144" y="135"/>
                      </a:lnTo>
                      <a:lnTo>
                        <a:pt x="144" y="132"/>
                      </a:lnTo>
                      <a:lnTo>
                        <a:pt x="145" y="129"/>
                      </a:lnTo>
                      <a:lnTo>
                        <a:pt x="146" y="128"/>
                      </a:lnTo>
                      <a:lnTo>
                        <a:pt x="147" y="126"/>
                      </a:lnTo>
                      <a:lnTo>
                        <a:pt x="149" y="124"/>
                      </a:lnTo>
                      <a:lnTo>
                        <a:pt x="152" y="123"/>
                      </a:lnTo>
                      <a:lnTo>
                        <a:pt x="151" y="122"/>
                      </a:lnTo>
                      <a:lnTo>
                        <a:pt x="150" y="122"/>
                      </a:lnTo>
                      <a:lnTo>
                        <a:pt x="150" y="121"/>
                      </a:lnTo>
                      <a:lnTo>
                        <a:pt x="152" y="118"/>
                      </a:lnTo>
                      <a:lnTo>
                        <a:pt x="155" y="117"/>
                      </a:lnTo>
                      <a:lnTo>
                        <a:pt x="157" y="116"/>
                      </a:lnTo>
                      <a:lnTo>
                        <a:pt x="160" y="116"/>
                      </a:lnTo>
                      <a:lnTo>
                        <a:pt x="163" y="115"/>
                      </a:lnTo>
                      <a:lnTo>
                        <a:pt x="165" y="115"/>
                      </a:lnTo>
                      <a:lnTo>
                        <a:pt x="167" y="113"/>
                      </a:lnTo>
                      <a:lnTo>
                        <a:pt x="170" y="111"/>
                      </a:lnTo>
                      <a:lnTo>
                        <a:pt x="171" y="111"/>
                      </a:lnTo>
                      <a:lnTo>
                        <a:pt x="171" y="112"/>
                      </a:lnTo>
                      <a:lnTo>
                        <a:pt x="172" y="114"/>
                      </a:lnTo>
                      <a:lnTo>
                        <a:pt x="174" y="114"/>
                      </a:lnTo>
                      <a:lnTo>
                        <a:pt x="175" y="113"/>
                      </a:lnTo>
                      <a:lnTo>
                        <a:pt x="177" y="111"/>
                      </a:lnTo>
                      <a:lnTo>
                        <a:pt x="178" y="109"/>
                      </a:lnTo>
                      <a:lnTo>
                        <a:pt x="179" y="106"/>
                      </a:lnTo>
                      <a:lnTo>
                        <a:pt x="181" y="104"/>
                      </a:lnTo>
                      <a:lnTo>
                        <a:pt x="182" y="102"/>
                      </a:lnTo>
                      <a:lnTo>
                        <a:pt x="185" y="101"/>
                      </a:lnTo>
                      <a:lnTo>
                        <a:pt x="187" y="101"/>
                      </a:lnTo>
                      <a:lnTo>
                        <a:pt x="187" y="99"/>
                      </a:lnTo>
                      <a:lnTo>
                        <a:pt x="187" y="96"/>
                      </a:lnTo>
                      <a:lnTo>
                        <a:pt x="187" y="92"/>
                      </a:lnTo>
                      <a:lnTo>
                        <a:pt x="188" y="90"/>
                      </a:lnTo>
                      <a:lnTo>
                        <a:pt x="190" y="87"/>
                      </a:lnTo>
                      <a:lnTo>
                        <a:pt x="193" y="86"/>
                      </a:lnTo>
                      <a:lnTo>
                        <a:pt x="197" y="85"/>
                      </a:lnTo>
                      <a:lnTo>
                        <a:pt x="200" y="84"/>
                      </a:lnTo>
                      <a:lnTo>
                        <a:pt x="202" y="84"/>
                      </a:lnTo>
                      <a:lnTo>
                        <a:pt x="204" y="83"/>
                      </a:lnTo>
                      <a:lnTo>
                        <a:pt x="205" y="82"/>
                      </a:lnTo>
                      <a:lnTo>
                        <a:pt x="205" y="80"/>
                      </a:lnTo>
                      <a:lnTo>
                        <a:pt x="204" y="78"/>
                      </a:lnTo>
                      <a:lnTo>
                        <a:pt x="201" y="78"/>
                      </a:lnTo>
                      <a:lnTo>
                        <a:pt x="199" y="76"/>
                      </a:lnTo>
                      <a:lnTo>
                        <a:pt x="198" y="74"/>
                      </a:lnTo>
                      <a:lnTo>
                        <a:pt x="199" y="74"/>
                      </a:lnTo>
                      <a:lnTo>
                        <a:pt x="199" y="73"/>
                      </a:lnTo>
                      <a:lnTo>
                        <a:pt x="199" y="72"/>
                      </a:lnTo>
                      <a:lnTo>
                        <a:pt x="199" y="71"/>
                      </a:lnTo>
                      <a:lnTo>
                        <a:pt x="194" y="70"/>
                      </a:lnTo>
                      <a:lnTo>
                        <a:pt x="189" y="69"/>
                      </a:lnTo>
                      <a:lnTo>
                        <a:pt x="183" y="68"/>
                      </a:lnTo>
                      <a:lnTo>
                        <a:pt x="177" y="67"/>
                      </a:lnTo>
                      <a:lnTo>
                        <a:pt x="173" y="67"/>
                      </a:lnTo>
                      <a:lnTo>
                        <a:pt x="167" y="66"/>
                      </a:lnTo>
                      <a:lnTo>
                        <a:pt x="161" y="66"/>
                      </a:lnTo>
                      <a:lnTo>
                        <a:pt x="156" y="66"/>
                      </a:lnTo>
                      <a:lnTo>
                        <a:pt x="150" y="67"/>
                      </a:lnTo>
                      <a:lnTo>
                        <a:pt x="144" y="67"/>
                      </a:lnTo>
                      <a:lnTo>
                        <a:pt x="138" y="67"/>
                      </a:lnTo>
                      <a:lnTo>
                        <a:pt x="132" y="67"/>
                      </a:lnTo>
                      <a:lnTo>
                        <a:pt x="126" y="67"/>
                      </a:lnTo>
                      <a:lnTo>
                        <a:pt x="120" y="67"/>
                      </a:lnTo>
                      <a:lnTo>
                        <a:pt x="115" y="66"/>
                      </a:lnTo>
                      <a:lnTo>
                        <a:pt x="109" y="65"/>
                      </a:lnTo>
                      <a:lnTo>
                        <a:pt x="106" y="65"/>
                      </a:lnTo>
                      <a:lnTo>
                        <a:pt x="104" y="63"/>
                      </a:lnTo>
                      <a:lnTo>
                        <a:pt x="102" y="62"/>
                      </a:lnTo>
                      <a:lnTo>
                        <a:pt x="99" y="61"/>
                      </a:lnTo>
                      <a:lnTo>
                        <a:pt x="97" y="61"/>
                      </a:lnTo>
                      <a:lnTo>
                        <a:pt x="94" y="61"/>
                      </a:lnTo>
                      <a:lnTo>
                        <a:pt x="91" y="60"/>
                      </a:lnTo>
                      <a:lnTo>
                        <a:pt x="89" y="59"/>
                      </a:lnTo>
                      <a:lnTo>
                        <a:pt x="87" y="58"/>
                      </a:lnTo>
                      <a:lnTo>
                        <a:pt x="86" y="56"/>
                      </a:lnTo>
                      <a:lnTo>
                        <a:pt x="84" y="54"/>
                      </a:lnTo>
                      <a:lnTo>
                        <a:pt x="84" y="52"/>
                      </a:lnTo>
                      <a:lnTo>
                        <a:pt x="83" y="49"/>
                      </a:lnTo>
                      <a:lnTo>
                        <a:pt x="83" y="46"/>
                      </a:lnTo>
                      <a:lnTo>
                        <a:pt x="83" y="43"/>
                      </a:lnTo>
                      <a:lnTo>
                        <a:pt x="83" y="41"/>
                      </a:lnTo>
                      <a:lnTo>
                        <a:pt x="83" y="38"/>
                      </a:lnTo>
                      <a:lnTo>
                        <a:pt x="84" y="35"/>
                      </a:lnTo>
                      <a:lnTo>
                        <a:pt x="85" y="32"/>
                      </a:lnTo>
                      <a:lnTo>
                        <a:pt x="86" y="29"/>
                      </a:lnTo>
                      <a:lnTo>
                        <a:pt x="83" y="26"/>
                      </a:lnTo>
                      <a:lnTo>
                        <a:pt x="82" y="21"/>
                      </a:lnTo>
                      <a:lnTo>
                        <a:pt x="81" y="18"/>
                      </a:lnTo>
                      <a:lnTo>
                        <a:pt x="77" y="17"/>
                      </a:lnTo>
                      <a:lnTo>
                        <a:pt x="77" y="18"/>
                      </a:lnTo>
                      <a:lnTo>
                        <a:pt x="77" y="19"/>
                      </a:lnTo>
                      <a:lnTo>
                        <a:pt x="77" y="20"/>
                      </a:lnTo>
                      <a:lnTo>
                        <a:pt x="75" y="20"/>
                      </a:lnTo>
                      <a:lnTo>
                        <a:pt x="73" y="21"/>
                      </a:lnTo>
                      <a:lnTo>
                        <a:pt x="71" y="21"/>
                      </a:lnTo>
                      <a:lnTo>
                        <a:pt x="70" y="22"/>
                      </a:lnTo>
                      <a:lnTo>
                        <a:pt x="69" y="24"/>
                      </a:lnTo>
                      <a:lnTo>
                        <a:pt x="67" y="25"/>
                      </a:lnTo>
                      <a:lnTo>
                        <a:pt x="66" y="26"/>
                      </a:lnTo>
                      <a:lnTo>
                        <a:pt x="64" y="26"/>
                      </a:lnTo>
                      <a:lnTo>
                        <a:pt x="62" y="25"/>
                      </a:lnTo>
                      <a:lnTo>
                        <a:pt x="59" y="22"/>
                      </a:lnTo>
                      <a:lnTo>
                        <a:pt x="58" y="21"/>
                      </a:lnTo>
                      <a:lnTo>
                        <a:pt x="56" y="18"/>
                      </a:lnTo>
                      <a:lnTo>
                        <a:pt x="55" y="16"/>
                      </a:lnTo>
                      <a:lnTo>
                        <a:pt x="53" y="14"/>
                      </a:lnTo>
                      <a:lnTo>
                        <a:pt x="52" y="12"/>
                      </a:lnTo>
                      <a:lnTo>
                        <a:pt x="50" y="10"/>
                      </a:lnTo>
                      <a:lnTo>
                        <a:pt x="48" y="9"/>
                      </a:lnTo>
                      <a:lnTo>
                        <a:pt x="46" y="9"/>
                      </a:lnTo>
                      <a:lnTo>
                        <a:pt x="44" y="9"/>
                      </a:lnTo>
                      <a:lnTo>
                        <a:pt x="41" y="10"/>
                      </a:lnTo>
                      <a:lnTo>
                        <a:pt x="40" y="11"/>
                      </a:lnTo>
                      <a:lnTo>
                        <a:pt x="40" y="12"/>
                      </a:lnTo>
                      <a:lnTo>
                        <a:pt x="37" y="11"/>
                      </a:lnTo>
                      <a:lnTo>
                        <a:pt x="34" y="9"/>
                      </a:lnTo>
                      <a:lnTo>
                        <a:pt x="32" y="7"/>
                      </a:lnTo>
                      <a:lnTo>
                        <a:pt x="29" y="4"/>
                      </a:lnTo>
                      <a:lnTo>
                        <a:pt x="26" y="3"/>
                      </a:lnTo>
                      <a:lnTo>
                        <a:pt x="23" y="1"/>
                      </a:lnTo>
                      <a:lnTo>
                        <a:pt x="21" y="0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6" y="1"/>
                      </a:lnTo>
                      <a:lnTo>
                        <a:pt x="17" y="3"/>
                      </a:lnTo>
                      <a:lnTo>
                        <a:pt x="17" y="5"/>
                      </a:lnTo>
                      <a:lnTo>
                        <a:pt x="17" y="8"/>
                      </a:lnTo>
                      <a:lnTo>
                        <a:pt x="18" y="11"/>
                      </a:lnTo>
                      <a:lnTo>
                        <a:pt x="17" y="13"/>
                      </a:lnTo>
                      <a:lnTo>
                        <a:pt x="15" y="14"/>
                      </a:lnTo>
                      <a:lnTo>
                        <a:pt x="13" y="16"/>
                      </a:lnTo>
                      <a:lnTo>
                        <a:pt x="12" y="18"/>
                      </a:lnTo>
                      <a:lnTo>
                        <a:pt x="10" y="20"/>
                      </a:lnTo>
                      <a:lnTo>
                        <a:pt x="9" y="22"/>
                      </a:lnTo>
                      <a:lnTo>
                        <a:pt x="8" y="25"/>
                      </a:lnTo>
                      <a:lnTo>
                        <a:pt x="6" y="27"/>
                      </a:lnTo>
                      <a:lnTo>
                        <a:pt x="5" y="29"/>
                      </a:lnTo>
                      <a:lnTo>
                        <a:pt x="3" y="32"/>
                      </a:lnTo>
                      <a:lnTo>
                        <a:pt x="2" y="34"/>
                      </a:lnTo>
                      <a:lnTo>
                        <a:pt x="3" y="36"/>
                      </a:lnTo>
                      <a:lnTo>
                        <a:pt x="4" y="38"/>
                      </a:lnTo>
                      <a:lnTo>
                        <a:pt x="4" y="39"/>
                      </a:lnTo>
                      <a:lnTo>
                        <a:pt x="6" y="41"/>
                      </a:lnTo>
                      <a:lnTo>
                        <a:pt x="8" y="40"/>
                      </a:lnTo>
                      <a:lnTo>
                        <a:pt x="10" y="39"/>
                      </a:lnTo>
                      <a:lnTo>
                        <a:pt x="12" y="38"/>
                      </a:lnTo>
                      <a:lnTo>
                        <a:pt x="13" y="38"/>
                      </a:lnTo>
                      <a:lnTo>
                        <a:pt x="14" y="38"/>
                      </a:lnTo>
                      <a:lnTo>
                        <a:pt x="15" y="38"/>
                      </a:lnTo>
                      <a:lnTo>
                        <a:pt x="18" y="42"/>
                      </a:lnTo>
                      <a:lnTo>
                        <a:pt x="21" y="43"/>
                      </a:lnTo>
                      <a:lnTo>
                        <a:pt x="25" y="44"/>
                      </a:lnTo>
                      <a:lnTo>
                        <a:pt x="27" y="47"/>
                      </a:lnTo>
                      <a:lnTo>
                        <a:pt x="29" y="50"/>
                      </a:lnTo>
                      <a:lnTo>
                        <a:pt x="30" y="51"/>
                      </a:lnTo>
                      <a:lnTo>
                        <a:pt x="33" y="53"/>
                      </a:lnTo>
                      <a:lnTo>
                        <a:pt x="34" y="53"/>
                      </a:lnTo>
                      <a:lnTo>
                        <a:pt x="36" y="54"/>
                      </a:lnTo>
                      <a:lnTo>
                        <a:pt x="38" y="54"/>
                      </a:lnTo>
                      <a:lnTo>
                        <a:pt x="41" y="54"/>
                      </a:lnTo>
                      <a:lnTo>
                        <a:pt x="43" y="53"/>
                      </a:lnTo>
                      <a:lnTo>
                        <a:pt x="43" y="55"/>
                      </a:lnTo>
                      <a:lnTo>
                        <a:pt x="43" y="57"/>
                      </a:lnTo>
                      <a:lnTo>
                        <a:pt x="43" y="58"/>
                      </a:lnTo>
                      <a:lnTo>
                        <a:pt x="43" y="59"/>
                      </a:lnTo>
                      <a:lnTo>
                        <a:pt x="41" y="61"/>
                      </a:lnTo>
                      <a:lnTo>
                        <a:pt x="38" y="62"/>
                      </a:lnTo>
                      <a:lnTo>
                        <a:pt x="35" y="63"/>
                      </a:lnTo>
                      <a:lnTo>
                        <a:pt x="34" y="64"/>
                      </a:lnTo>
                      <a:lnTo>
                        <a:pt x="31" y="65"/>
                      </a:lnTo>
                      <a:lnTo>
                        <a:pt x="28" y="65"/>
                      </a:lnTo>
                      <a:lnTo>
                        <a:pt x="25" y="65"/>
                      </a:lnTo>
                      <a:lnTo>
                        <a:pt x="22" y="65"/>
                      </a:lnTo>
                      <a:lnTo>
                        <a:pt x="22" y="68"/>
                      </a:lnTo>
                      <a:lnTo>
                        <a:pt x="21" y="71"/>
                      </a:lnTo>
                      <a:lnTo>
                        <a:pt x="19" y="71"/>
                      </a:lnTo>
                      <a:lnTo>
                        <a:pt x="17" y="72"/>
                      </a:lnTo>
                      <a:lnTo>
                        <a:pt x="14" y="73"/>
                      </a:lnTo>
                      <a:lnTo>
                        <a:pt x="12" y="73"/>
                      </a:lnTo>
                      <a:lnTo>
                        <a:pt x="8" y="74"/>
                      </a:lnTo>
                      <a:lnTo>
                        <a:pt x="6" y="74"/>
                      </a:lnTo>
                      <a:lnTo>
                        <a:pt x="6" y="78"/>
                      </a:lnTo>
                      <a:lnTo>
                        <a:pt x="5" y="81"/>
                      </a:lnTo>
                      <a:lnTo>
                        <a:pt x="3" y="83"/>
                      </a:lnTo>
                      <a:lnTo>
                        <a:pt x="0" y="85"/>
                      </a:lnTo>
                      <a:lnTo>
                        <a:pt x="2" y="90"/>
                      </a:lnTo>
                      <a:lnTo>
                        <a:pt x="5" y="93"/>
                      </a:lnTo>
                      <a:lnTo>
                        <a:pt x="9" y="97"/>
                      </a:lnTo>
                      <a:lnTo>
                        <a:pt x="14" y="100"/>
                      </a:lnTo>
                      <a:lnTo>
                        <a:pt x="19" y="102"/>
                      </a:lnTo>
                      <a:lnTo>
                        <a:pt x="23" y="104"/>
                      </a:lnTo>
                      <a:lnTo>
                        <a:pt x="27" y="108"/>
                      </a:lnTo>
                      <a:lnTo>
                        <a:pt x="30" y="111"/>
                      </a:lnTo>
                      <a:lnTo>
                        <a:pt x="33" y="115"/>
                      </a:lnTo>
                      <a:lnTo>
                        <a:pt x="34" y="118"/>
                      </a:lnTo>
                      <a:lnTo>
                        <a:pt x="35" y="121"/>
                      </a:lnTo>
                      <a:lnTo>
                        <a:pt x="36" y="125"/>
                      </a:lnTo>
                      <a:lnTo>
                        <a:pt x="37" y="129"/>
                      </a:lnTo>
                      <a:lnTo>
                        <a:pt x="37" y="132"/>
                      </a:lnTo>
                      <a:lnTo>
                        <a:pt x="37" y="136"/>
                      </a:lnTo>
                      <a:lnTo>
                        <a:pt x="35" y="140"/>
                      </a:lnTo>
                      <a:lnTo>
                        <a:pt x="34" y="140"/>
                      </a:lnTo>
                      <a:lnTo>
                        <a:pt x="33" y="141"/>
                      </a:lnTo>
                      <a:lnTo>
                        <a:pt x="31" y="143"/>
                      </a:lnTo>
                      <a:lnTo>
                        <a:pt x="31" y="144"/>
                      </a:lnTo>
                      <a:lnTo>
                        <a:pt x="31" y="146"/>
                      </a:lnTo>
                      <a:lnTo>
                        <a:pt x="32" y="148"/>
                      </a:lnTo>
                      <a:lnTo>
                        <a:pt x="34" y="150"/>
                      </a:lnTo>
                      <a:lnTo>
                        <a:pt x="35" y="151"/>
                      </a:lnTo>
                      <a:lnTo>
                        <a:pt x="37" y="151"/>
                      </a:lnTo>
                      <a:lnTo>
                        <a:pt x="37" y="154"/>
                      </a:lnTo>
                      <a:lnTo>
                        <a:pt x="36" y="156"/>
                      </a:lnTo>
                      <a:lnTo>
                        <a:pt x="35" y="158"/>
                      </a:lnTo>
                      <a:lnTo>
                        <a:pt x="36" y="161"/>
                      </a:lnTo>
                      <a:lnTo>
                        <a:pt x="37" y="163"/>
                      </a:lnTo>
                      <a:lnTo>
                        <a:pt x="38" y="164"/>
                      </a:lnTo>
                      <a:lnTo>
                        <a:pt x="39" y="165"/>
                      </a:lnTo>
                      <a:lnTo>
                        <a:pt x="41" y="167"/>
                      </a:lnTo>
                      <a:lnTo>
                        <a:pt x="43" y="168"/>
                      </a:lnTo>
                      <a:lnTo>
                        <a:pt x="44" y="171"/>
                      </a:lnTo>
                      <a:lnTo>
                        <a:pt x="43" y="173"/>
                      </a:lnTo>
                      <a:lnTo>
                        <a:pt x="42" y="176"/>
                      </a:lnTo>
                      <a:lnTo>
                        <a:pt x="41" y="178"/>
                      </a:lnTo>
                      <a:lnTo>
                        <a:pt x="40" y="181"/>
                      </a:lnTo>
                      <a:lnTo>
                        <a:pt x="40" y="183"/>
                      </a:lnTo>
                      <a:lnTo>
                        <a:pt x="41" y="186"/>
                      </a:lnTo>
                      <a:lnTo>
                        <a:pt x="42" y="188"/>
                      </a:lnTo>
                      <a:lnTo>
                        <a:pt x="44" y="191"/>
                      </a:lnTo>
                      <a:lnTo>
                        <a:pt x="44" y="193"/>
                      </a:lnTo>
                      <a:lnTo>
                        <a:pt x="45" y="196"/>
                      </a:lnTo>
                      <a:lnTo>
                        <a:pt x="44" y="200"/>
                      </a:lnTo>
                      <a:lnTo>
                        <a:pt x="44" y="205"/>
                      </a:lnTo>
                      <a:lnTo>
                        <a:pt x="44" y="209"/>
                      </a:lnTo>
                      <a:lnTo>
                        <a:pt x="44" y="214"/>
                      </a:lnTo>
                      <a:lnTo>
                        <a:pt x="44" y="218"/>
                      </a:lnTo>
                      <a:lnTo>
                        <a:pt x="43" y="222"/>
                      </a:lnTo>
                      <a:lnTo>
                        <a:pt x="43" y="227"/>
                      </a:lnTo>
                      <a:lnTo>
                        <a:pt x="41" y="232"/>
                      </a:lnTo>
                      <a:lnTo>
                        <a:pt x="46" y="233"/>
                      </a:lnTo>
                      <a:lnTo>
                        <a:pt x="49" y="233"/>
                      </a:lnTo>
                      <a:lnTo>
                        <a:pt x="51" y="231"/>
                      </a:lnTo>
                      <a:lnTo>
                        <a:pt x="52" y="229"/>
                      </a:lnTo>
                      <a:lnTo>
                        <a:pt x="52" y="227"/>
                      </a:lnTo>
                      <a:lnTo>
                        <a:pt x="53" y="225"/>
                      </a:lnTo>
                      <a:lnTo>
                        <a:pt x="54" y="223"/>
                      </a:lnTo>
                      <a:lnTo>
                        <a:pt x="55" y="222"/>
                      </a:lnTo>
                      <a:lnTo>
                        <a:pt x="59" y="222"/>
                      </a:lnTo>
                      <a:lnTo>
                        <a:pt x="61" y="225"/>
                      </a:lnTo>
                      <a:lnTo>
                        <a:pt x="63" y="228"/>
                      </a:lnTo>
                      <a:lnTo>
                        <a:pt x="65" y="232"/>
                      </a:lnTo>
                      <a:lnTo>
                        <a:pt x="66" y="232"/>
                      </a:lnTo>
                      <a:lnTo>
                        <a:pt x="67" y="231"/>
                      </a:lnTo>
                      <a:lnTo>
                        <a:pt x="68" y="230"/>
                      </a:lnTo>
                      <a:lnTo>
                        <a:pt x="68" y="227"/>
                      </a:lnTo>
                      <a:lnTo>
                        <a:pt x="68" y="224"/>
                      </a:lnTo>
                      <a:lnTo>
                        <a:pt x="69" y="222"/>
                      </a:lnTo>
                      <a:lnTo>
                        <a:pt x="69" y="218"/>
                      </a:lnTo>
                      <a:lnTo>
                        <a:pt x="69" y="215"/>
                      </a:lnTo>
                      <a:lnTo>
                        <a:pt x="69" y="213"/>
                      </a:lnTo>
                      <a:lnTo>
                        <a:pt x="69" y="211"/>
                      </a:lnTo>
                      <a:lnTo>
                        <a:pt x="69" y="208"/>
                      </a:lnTo>
                      <a:lnTo>
                        <a:pt x="69" y="207"/>
                      </a:lnTo>
                      <a:lnTo>
                        <a:pt x="70" y="205"/>
                      </a:lnTo>
                      <a:lnTo>
                        <a:pt x="71" y="204"/>
                      </a:lnTo>
                      <a:lnTo>
                        <a:pt x="72" y="205"/>
                      </a:lnTo>
                      <a:lnTo>
                        <a:pt x="73" y="207"/>
                      </a:lnTo>
                      <a:lnTo>
                        <a:pt x="73" y="210"/>
                      </a:lnTo>
                      <a:lnTo>
                        <a:pt x="73" y="212"/>
                      </a:lnTo>
                      <a:lnTo>
                        <a:pt x="72" y="214"/>
                      </a:lnTo>
                      <a:lnTo>
                        <a:pt x="71" y="216"/>
                      </a:lnTo>
                      <a:lnTo>
                        <a:pt x="71" y="218"/>
                      </a:lnTo>
                      <a:lnTo>
                        <a:pt x="71" y="220"/>
                      </a:lnTo>
                      <a:lnTo>
                        <a:pt x="70" y="222"/>
                      </a:lnTo>
                      <a:lnTo>
                        <a:pt x="70" y="224"/>
                      </a:lnTo>
                      <a:lnTo>
                        <a:pt x="70" y="226"/>
                      </a:lnTo>
                      <a:lnTo>
                        <a:pt x="70" y="228"/>
                      </a:lnTo>
                      <a:lnTo>
                        <a:pt x="70" y="230"/>
                      </a:lnTo>
                      <a:lnTo>
                        <a:pt x="72" y="227"/>
                      </a:lnTo>
                      <a:lnTo>
                        <a:pt x="76" y="225"/>
                      </a:lnTo>
                      <a:lnTo>
                        <a:pt x="79" y="224"/>
                      </a:lnTo>
                      <a:lnTo>
                        <a:pt x="82" y="222"/>
                      </a:lnTo>
                      <a:lnTo>
                        <a:pt x="84" y="219"/>
                      </a:lnTo>
                      <a:lnTo>
                        <a:pt x="85" y="216"/>
                      </a:lnTo>
                      <a:lnTo>
                        <a:pt x="86" y="214"/>
                      </a:lnTo>
                      <a:lnTo>
                        <a:pt x="85" y="211"/>
                      </a:lnTo>
                      <a:lnTo>
                        <a:pt x="85" y="208"/>
                      </a:lnTo>
                      <a:lnTo>
                        <a:pt x="84" y="204"/>
                      </a:lnTo>
                      <a:lnTo>
                        <a:pt x="84" y="201"/>
                      </a:lnTo>
                      <a:lnTo>
                        <a:pt x="84" y="197"/>
                      </a:lnTo>
                      <a:lnTo>
                        <a:pt x="85" y="194"/>
                      </a:lnTo>
                      <a:lnTo>
                        <a:pt x="87" y="191"/>
                      </a:lnTo>
                      <a:lnTo>
                        <a:pt x="90" y="189"/>
                      </a:lnTo>
                      <a:lnTo>
                        <a:pt x="95" y="187"/>
                      </a:lnTo>
                      <a:lnTo>
                        <a:pt x="93" y="190"/>
                      </a:lnTo>
                      <a:lnTo>
                        <a:pt x="91" y="193"/>
                      </a:lnTo>
                      <a:lnTo>
                        <a:pt x="90" y="196"/>
                      </a:lnTo>
                      <a:lnTo>
                        <a:pt x="89" y="199"/>
                      </a:lnTo>
                      <a:lnTo>
                        <a:pt x="89" y="202"/>
                      </a:lnTo>
                      <a:lnTo>
                        <a:pt x="89" y="205"/>
                      </a:lnTo>
                      <a:lnTo>
                        <a:pt x="89" y="208"/>
                      </a:lnTo>
                      <a:lnTo>
                        <a:pt x="89" y="212"/>
                      </a:lnTo>
                      <a:lnTo>
                        <a:pt x="90" y="211"/>
                      </a:lnTo>
                      <a:lnTo>
                        <a:pt x="90" y="210"/>
                      </a:lnTo>
                      <a:lnTo>
                        <a:pt x="91" y="210"/>
                      </a:lnTo>
                      <a:lnTo>
                        <a:pt x="92" y="209"/>
                      </a:lnTo>
                      <a:lnTo>
                        <a:pt x="91" y="211"/>
                      </a:lnTo>
                      <a:lnTo>
                        <a:pt x="92" y="213"/>
                      </a:lnTo>
                      <a:lnTo>
                        <a:pt x="92" y="214"/>
                      </a:lnTo>
                      <a:lnTo>
                        <a:pt x="93" y="215"/>
                      </a:lnTo>
                      <a:lnTo>
                        <a:pt x="94" y="217"/>
                      </a:lnTo>
                      <a:lnTo>
                        <a:pt x="95" y="219"/>
                      </a:lnTo>
                      <a:lnTo>
                        <a:pt x="96" y="221"/>
                      </a:lnTo>
                      <a:lnTo>
                        <a:pt x="96" y="223"/>
                      </a:lnTo>
                      <a:lnTo>
                        <a:pt x="99" y="221"/>
                      </a:lnTo>
                      <a:lnTo>
                        <a:pt x="102" y="219"/>
                      </a:lnTo>
                      <a:lnTo>
                        <a:pt x="104" y="217"/>
                      </a:lnTo>
                      <a:lnTo>
                        <a:pt x="106" y="214"/>
                      </a:lnTo>
                      <a:lnTo>
                        <a:pt x="107" y="212"/>
                      </a:lnTo>
                      <a:lnTo>
                        <a:pt x="108" y="210"/>
                      </a:lnTo>
                      <a:lnTo>
                        <a:pt x="108" y="207"/>
                      </a:lnTo>
                      <a:lnTo>
                        <a:pt x="107" y="203"/>
                      </a:lnTo>
                      <a:lnTo>
                        <a:pt x="108" y="203"/>
                      </a:lnTo>
                      <a:lnTo>
                        <a:pt x="110" y="202"/>
                      </a:lnTo>
                      <a:lnTo>
                        <a:pt x="111" y="201"/>
                      </a:lnTo>
                      <a:lnTo>
                        <a:pt x="111" y="200"/>
                      </a:lnTo>
                      <a:lnTo>
                        <a:pt x="111" y="197"/>
                      </a:lnTo>
                      <a:lnTo>
                        <a:pt x="111" y="195"/>
                      </a:lnTo>
                      <a:lnTo>
                        <a:pt x="112" y="192"/>
                      </a:lnTo>
                      <a:lnTo>
                        <a:pt x="112" y="189"/>
                      </a:lnTo>
                      <a:lnTo>
                        <a:pt x="113" y="187"/>
                      </a:lnTo>
                      <a:lnTo>
                        <a:pt x="113" y="185"/>
                      </a:lnTo>
                      <a:lnTo>
                        <a:pt x="112" y="183"/>
                      </a:lnTo>
                      <a:lnTo>
                        <a:pt x="111" y="180"/>
                      </a:lnTo>
                      <a:lnTo>
                        <a:pt x="110" y="178"/>
                      </a:lnTo>
                      <a:lnTo>
                        <a:pt x="111" y="176"/>
                      </a:lnTo>
                      <a:lnTo>
                        <a:pt x="112" y="174"/>
                      </a:lnTo>
                      <a:lnTo>
                        <a:pt x="113" y="172"/>
                      </a:lnTo>
                      <a:lnTo>
                        <a:pt x="115" y="175"/>
                      </a:lnTo>
                      <a:lnTo>
                        <a:pt x="116" y="179"/>
                      </a:lnTo>
                      <a:lnTo>
                        <a:pt x="116" y="182"/>
                      </a:lnTo>
                      <a:lnTo>
                        <a:pt x="115" y="186"/>
                      </a:lnTo>
                      <a:lnTo>
                        <a:pt x="115" y="189"/>
                      </a:lnTo>
                      <a:lnTo>
                        <a:pt x="115" y="193"/>
                      </a:lnTo>
                      <a:lnTo>
                        <a:pt x="114" y="196"/>
                      </a:lnTo>
                      <a:lnTo>
                        <a:pt x="115" y="200"/>
                      </a:lnTo>
                      <a:lnTo>
                        <a:pt x="115" y="203"/>
                      </a:lnTo>
                      <a:lnTo>
                        <a:pt x="116" y="206"/>
                      </a:lnTo>
                      <a:lnTo>
                        <a:pt x="118" y="209"/>
                      </a:lnTo>
                      <a:lnTo>
                        <a:pt x="119" y="211"/>
                      </a:lnTo>
                      <a:lnTo>
                        <a:pt x="120" y="212"/>
                      </a:lnTo>
                      <a:lnTo>
                        <a:pt x="122" y="213"/>
                      </a:lnTo>
                      <a:lnTo>
                        <a:pt x="124" y="212"/>
                      </a:lnTo>
                      <a:lnTo>
                        <a:pt x="126" y="209"/>
                      </a:lnTo>
                      <a:lnTo>
                        <a:pt x="128" y="207"/>
                      </a:lnTo>
                      <a:lnTo>
                        <a:pt x="129" y="205"/>
                      </a:lnTo>
                      <a:lnTo>
                        <a:pt x="130" y="203"/>
                      </a:lnTo>
                      <a:lnTo>
                        <a:pt x="132" y="200"/>
                      </a:lnTo>
                      <a:lnTo>
                        <a:pt x="132" y="198"/>
                      </a:lnTo>
                      <a:lnTo>
                        <a:pt x="132" y="195"/>
                      </a:lnTo>
                      <a:lnTo>
                        <a:pt x="132" y="193"/>
                      </a:lnTo>
                      <a:lnTo>
                        <a:pt x="130" y="190"/>
                      </a:lnTo>
                      <a:lnTo>
                        <a:pt x="128" y="188"/>
                      </a:lnTo>
                      <a:lnTo>
                        <a:pt x="126" y="186"/>
                      </a:lnTo>
                      <a:lnTo>
                        <a:pt x="124" y="183"/>
                      </a:lnTo>
                      <a:lnTo>
                        <a:pt x="122" y="180"/>
                      </a:lnTo>
                      <a:lnTo>
                        <a:pt x="121" y="178"/>
                      </a:lnTo>
                      <a:lnTo>
                        <a:pt x="119" y="175"/>
                      </a:lnTo>
                      <a:lnTo>
                        <a:pt x="118" y="172"/>
                      </a:lnTo>
                      <a:lnTo>
                        <a:pt x="116" y="168"/>
                      </a:lnTo>
                      <a:lnTo>
                        <a:pt x="116" y="167"/>
                      </a:lnTo>
                      <a:lnTo>
                        <a:pt x="117" y="166"/>
                      </a:lnTo>
                      <a:lnTo>
                        <a:pt x="118" y="165"/>
                      </a:lnTo>
                      <a:lnTo>
                        <a:pt x="119" y="164"/>
                      </a:lnTo>
                      <a:lnTo>
                        <a:pt x="120" y="166"/>
                      </a:lnTo>
                      <a:lnTo>
                        <a:pt x="121" y="167"/>
                      </a:lnTo>
                      <a:lnTo>
                        <a:pt x="122" y="168"/>
                      </a:lnTo>
                      <a:lnTo>
                        <a:pt x="123" y="168"/>
                      </a:lnTo>
                      <a:lnTo>
                        <a:pt x="123" y="171"/>
                      </a:lnTo>
                      <a:lnTo>
                        <a:pt x="124" y="172"/>
                      </a:lnTo>
                      <a:lnTo>
                        <a:pt x="125" y="174"/>
                      </a:lnTo>
                      <a:lnTo>
                        <a:pt x="126" y="176"/>
                      </a:lnTo>
                      <a:lnTo>
                        <a:pt x="126" y="178"/>
                      </a:lnTo>
                      <a:lnTo>
                        <a:pt x="128" y="179"/>
                      </a:lnTo>
                      <a:lnTo>
                        <a:pt x="129" y="181"/>
                      </a:lnTo>
                      <a:lnTo>
                        <a:pt x="131" y="182"/>
                      </a:lnTo>
                      <a:lnTo>
                        <a:pt x="133" y="184"/>
                      </a:lnTo>
                      <a:lnTo>
                        <a:pt x="134" y="186"/>
                      </a:lnTo>
                      <a:lnTo>
                        <a:pt x="135" y="186"/>
                      </a:lnTo>
                      <a:lnTo>
                        <a:pt x="136" y="189"/>
                      </a:lnTo>
                      <a:lnTo>
                        <a:pt x="137" y="192"/>
                      </a:lnTo>
                      <a:lnTo>
                        <a:pt x="137" y="195"/>
                      </a:lnTo>
                      <a:lnTo>
                        <a:pt x="137" y="198"/>
                      </a:lnTo>
                      <a:lnTo>
                        <a:pt x="137" y="201"/>
                      </a:lnTo>
                      <a:lnTo>
                        <a:pt x="138" y="203"/>
                      </a:lnTo>
                      <a:lnTo>
                        <a:pt x="139" y="205"/>
                      </a:lnTo>
                      <a:lnTo>
                        <a:pt x="140" y="207"/>
                      </a:lnTo>
                      <a:lnTo>
                        <a:pt x="140" y="209"/>
                      </a:lnTo>
                      <a:lnTo>
                        <a:pt x="141" y="206"/>
                      </a:lnTo>
                      <a:lnTo>
                        <a:pt x="142" y="204"/>
                      </a:lnTo>
                      <a:lnTo>
                        <a:pt x="142" y="201"/>
                      </a:lnTo>
                      <a:lnTo>
                        <a:pt x="142" y="197"/>
                      </a:lnTo>
                      <a:lnTo>
                        <a:pt x="142" y="195"/>
                      </a:lnTo>
                      <a:lnTo>
                        <a:pt x="142" y="192"/>
                      </a:lnTo>
                      <a:lnTo>
                        <a:pt x="143" y="190"/>
                      </a:lnTo>
                      <a:lnTo>
                        <a:pt x="144" y="188"/>
                      </a:lnTo>
                      <a:lnTo>
                        <a:pt x="145" y="186"/>
                      </a:lnTo>
                      <a:lnTo>
                        <a:pt x="146" y="185"/>
                      </a:lnTo>
                      <a:lnTo>
                        <a:pt x="148" y="183"/>
                      </a:lnTo>
                      <a:lnTo>
                        <a:pt x="148" y="180"/>
                      </a:lnTo>
                      <a:lnTo>
                        <a:pt x="150" y="179"/>
                      </a:lnTo>
                      <a:lnTo>
                        <a:pt x="151" y="177"/>
                      </a:lnTo>
                      <a:lnTo>
                        <a:pt x="153" y="176"/>
                      </a:lnTo>
                      <a:lnTo>
                        <a:pt x="156" y="175"/>
                      </a:lnTo>
                      <a:lnTo>
                        <a:pt x="155" y="177"/>
                      </a:lnTo>
                      <a:lnTo>
                        <a:pt x="155" y="179"/>
                      </a:lnTo>
                      <a:lnTo>
                        <a:pt x="154" y="182"/>
                      </a:lnTo>
                      <a:lnTo>
                        <a:pt x="153" y="184"/>
                      </a:lnTo>
                      <a:lnTo>
                        <a:pt x="153" y="186"/>
                      </a:lnTo>
                      <a:lnTo>
                        <a:pt x="153" y="188"/>
                      </a:lnTo>
                      <a:lnTo>
                        <a:pt x="154" y="190"/>
                      </a:lnTo>
                      <a:lnTo>
                        <a:pt x="156" y="193"/>
                      </a:lnTo>
                      <a:lnTo>
                        <a:pt x="156" y="191"/>
                      </a:lnTo>
                      <a:lnTo>
                        <a:pt x="158" y="190"/>
                      </a:lnTo>
                      <a:lnTo>
                        <a:pt x="160" y="189"/>
                      </a:lnTo>
                      <a:lnTo>
                        <a:pt x="161" y="188"/>
                      </a:lnTo>
                      <a:lnTo>
                        <a:pt x="163" y="187"/>
                      </a:lnTo>
                      <a:lnTo>
                        <a:pt x="165" y="188"/>
                      </a:lnTo>
                      <a:lnTo>
                        <a:pt x="166" y="191"/>
                      </a:lnTo>
                      <a:lnTo>
                        <a:pt x="167" y="193"/>
                      </a:lnTo>
                      <a:lnTo>
                        <a:pt x="168" y="196"/>
                      </a:lnTo>
                      <a:lnTo>
                        <a:pt x="169" y="198"/>
                      </a:lnTo>
                      <a:lnTo>
                        <a:pt x="170" y="200"/>
                      </a:lnTo>
                      <a:lnTo>
                        <a:pt x="171" y="202"/>
                      </a:lnTo>
                      <a:lnTo>
                        <a:pt x="172" y="204"/>
                      </a:lnTo>
                      <a:lnTo>
                        <a:pt x="172" y="207"/>
                      </a:lnTo>
                      <a:lnTo>
                        <a:pt x="172" y="209"/>
                      </a:lnTo>
                      <a:lnTo>
                        <a:pt x="172" y="212"/>
                      </a:lnTo>
                      <a:lnTo>
                        <a:pt x="173" y="212"/>
                      </a:lnTo>
                      <a:lnTo>
                        <a:pt x="174" y="213"/>
                      </a:lnTo>
                      <a:lnTo>
                        <a:pt x="174" y="214"/>
                      </a:lnTo>
                      <a:lnTo>
                        <a:pt x="175" y="214"/>
                      </a:lnTo>
                      <a:lnTo>
                        <a:pt x="175" y="216"/>
                      </a:lnTo>
                      <a:lnTo>
                        <a:pt x="173" y="218"/>
                      </a:lnTo>
                      <a:lnTo>
                        <a:pt x="172" y="219"/>
                      </a:lnTo>
                      <a:lnTo>
                        <a:pt x="171" y="220"/>
                      </a:lnTo>
                      <a:lnTo>
                        <a:pt x="171" y="222"/>
                      </a:lnTo>
                      <a:lnTo>
                        <a:pt x="172" y="223"/>
                      </a:lnTo>
                      <a:lnTo>
                        <a:pt x="173" y="225"/>
                      </a:lnTo>
                      <a:lnTo>
                        <a:pt x="174" y="227"/>
                      </a:lnTo>
                      <a:lnTo>
                        <a:pt x="175" y="229"/>
                      </a:lnTo>
                      <a:lnTo>
                        <a:pt x="175" y="230"/>
                      </a:lnTo>
                      <a:lnTo>
                        <a:pt x="177" y="232"/>
                      </a:lnTo>
                      <a:lnTo>
                        <a:pt x="177" y="233"/>
                      </a:lnTo>
                      <a:lnTo>
                        <a:pt x="178" y="236"/>
                      </a:lnTo>
                      <a:lnTo>
                        <a:pt x="178" y="238"/>
                      </a:lnTo>
                      <a:lnTo>
                        <a:pt x="178" y="240"/>
                      </a:lnTo>
                      <a:lnTo>
                        <a:pt x="178" y="243"/>
                      </a:lnTo>
                      <a:lnTo>
                        <a:pt x="177" y="244"/>
                      </a:lnTo>
                      <a:lnTo>
                        <a:pt x="177" y="247"/>
                      </a:lnTo>
                      <a:lnTo>
                        <a:pt x="177" y="249"/>
                      </a:lnTo>
                      <a:lnTo>
                        <a:pt x="178" y="251"/>
                      </a:lnTo>
                      <a:lnTo>
                        <a:pt x="179" y="253"/>
                      </a:lnTo>
                      <a:lnTo>
                        <a:pt x="181" y="254"/>
                      </a:lnTo>
                      <a:lnTo>
                        <a:pt x="182" y="256"/>
                      </a:lnTo>
                      <a:lnTo>
                        <a:pt x="184" y="257"/>
                      </a:lnTo>
                      <a:lnTo>
                        <a:pt x="184" y="256"/>
                      </a:lnTo>
                      <a:lnTo>
                        <a:pt x="185" y="254"/>
                      </a:lnTo>
                      <a:lnTo>
                        <a:pt x="185" y="252"/>
                      </a:lnTo>
                      <a:lnTo>
                        <a:pt x="186" y="250"/>
                      </a:lnTo>
                      <a:lnTo>
                        <a:pt x="187" y="247"/>
                      </a:lnTo>
                      <a:lnTo>
                        <a:pt x="189" y="244"/>
                      </a:lnTo>
                      <a:lnTo>
                        <a:pt x="192" y="242"/>
                      </a:lnTo>
                      <a:lnTo>
                        <a:pt x="196" y="240"/>
                      </a:lnTo>
                      <a:lnTo>
                        <a:pt x="197" y="240"/>
                      </a:lnTo>
                      <a:lnTo>
                        <a:pt x="200" y="238"/>
                      </a:lnTo>
                      <a:lnTo>
                        <a:pt x="204" y="236"/>
                      </a:lnTo>
                      <a:lnTo>
                        <a:pt x="204" y="232"/>
                      </a:lnTo>
                      <a:lnTo>
                        <a:pt x="204" y="230"/>
                      </a:lnTo>
                      <a:lnTo>
                        <a:pt x="204" y="228"/>
                      </a:lnTo>
                      <a:lnTo>
                        <a:pt x="203" y="225"/>
                      </a:lnTo>
                      <a:lnTo>
                        <a:pt x="202" y="223"/>
                      </a:lnTo>
                      <a:lnTo>
                        <a:pt x="201" y="220"/>
                      </a:lnTo>
                      <a:lnTo>
                        <a:pt x="201" y="218"/>
                      </a:lnTo>
                      <a:lnTo>
                        <a:pt x="201" y="215"/>
                      </a:lnTo>
                      <a:lnTo>
                        <a:pt x="202" y="214"/>
                      </a:lnTo>
                      <a:lnTo>
                        <a:pt x="205" y="212"/>
                      </a:lnTo>
                      <a:lnTo>
                        <a:pt x="207" y="211"/>
                      </a:lnTo>
                      <a:lnTo>
                        <a:pt x="209" y="210"/>
                      </a:lnTo>
                      <a:lnTo>
                        <a:pt x="210" y="21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0" name="Freeform 300"/>
                <p:cNvSpPr>
                  <a:spLocks/>
                </p:cNvSpPr>
                <p:nvPr/>
              </p:nvSpPr>
              <p:spPr bwMode="auto">
                <a:xfrm>
                  <a:off x="1466" y="1867"/>
                  <a:ext cx="177" cy="186"/>
                </a:xfrm>
                <a:custGeom>
                  <a:avLst/>
                  <a:gdLst>
                    <a:gd name="T0" fmla="*/ 139 w 217"/>
                    <a:gd name="T1" fmla="*/ 93 h 264"/>
                    <a:gd name="T2" fmla="*/ 132 w 217"/>
                    <a:gd name="T3" fmla="*/ 82 h 264"/>
                    <a:gd name="T4" fmla="*/ 129 w 217"/>
                    <a:gd name="T5" fmla="*/ 67 h 264"/>
                    <a:gd name="T6" fmla="*/ 117 w 217"/>
                    <a:gd name="T7" fmla="*/ 66 h 264"/>
                    <a:gd name="T8" fmla="*/ 118 w 217"/>
                    <a:gd name="T9" fmla="*/ 75 h 264"/>
                    <a:gd name="T10" fmla="*/ 110 w 217"/>
                    <a:gd name="T11" fmla="*/ 82 h 264"/>
                    <a:gd name="T12" fmla="*/ 100 w 217"/>
                    <a:gd name="T13" fmla="*/ 73 h 264"/>
                    <a:gd name="T14" fmla="*/ 104 w 217"/>
                    <a:gd name="T15" fmla="*/ 63 h 264"/>
                    <a:gd name="T16" fmla="*/ 113 w 217"/>
                    <a:gd name="T17" fmla="*/ 58 h 264"/>
                    <a:gd name="T18" fmla="*/ 122 w 217"/>
                    <a:gd name="T19" fmla="*/ 56 h 264"/>
                    <a:gd name="T20" fmla="*/ 129 w 217"/>
                    <a:gd name="T21" fmla="*/ 46 h 264"/>
                    <a:gd name="T22" fmla="*/ 139 w 217"/>
                    <a:gd name="T23" fmla="*/ 39 h 264"/>
                    <a:gd name="T24" fmla="*/ 130 w 217"/>
                    <a:gd name="T25" fmla="*/ 35 h 264"/>
                    <a:gd name="T26" fmla="*/ 95 w 217"/>
                    <a:gd name="T27" fmla="*/ 34 h 264"/>
                    <a:gd name="T28" fmla="*/ 67 w 217"/>
                    <a:gd name="T29" fmla="*/ 31 h 264"/>
                    <a:gd name="T30" fmla="*/ 56 w 217"/>
                    <a:gd name="T31" fmla="*/ 25 h 264"/>
                    <a:gd name="T32" fmla="*/ 56 w 217"/>
                    <a:gd name="T33" fmla="*/ 11 h 264"/>
                    <a:gd name="T34" fmla="*/ 48 w 217"/>
                    <a:gd name="T35" fmla="*/ 11 h 264"/>
                    <a:gd name="T36" fmla="*/ 38 w 217"/>
                    <a:gd name="T37" fmla="*/ 8 h 264"/>
                    <a:gd name="T38" fmla="*/ 28 w 217"/>
                    <a:gd name="T39" fmla="*/ 6 h 264"/>
                    <a:gd name="T40" fmla="*/ 11 w 217"/>
                    <a:gd name="T41" fmla="*/ 0 h 264"/>
                    <a:gd name="T42" fmla="*/ 8 w 217"/>
                    <a:gd name="T43" fmla="*/ 9 h 264"/>
                    <a:gd name="T44" fmla="*/ 2 w 217"/>
                    <a:gd name="T45" fmla="*/ 19 h 264"/>
                    <a:gd name="T46" fmla="*/ 12 w 217"/>
                    <a:gd name="T47" fmla="*/ 21 h 264"/>
                    <a:gd name="T48" fmla="*/ 27 w 217"/>
                    <a:gd name="T49" fmla="*/ 27 h 264"/>
                    <a:gd name="T50" fmla="*/ 24 w 217"/>
                    <a:gd name="T51" fmla="*/ 32 h 264"/>
                    <a:gd name="T52" fmla="*/ 11 w 217"/>
                    <a:gd name="T53" fmla="*/ 37 h 264"/>
                    <a:gd name="T54" fmla="*/ 2 w 217"/>
                    <a:gd name="T55" fmla="*/ 46 h 264"/>
                    <a:gd name="T56" fmla="*/ 23 w 217"/>
                    <a:gd name="T57" fmla="*/ 60 h 264"/>
                    <a:gd name="T58" fmla="*/ 22 w 217"/>
                    <a:gd name="T59" fmla="*/ 71 h 264"/>
                    <a:gd name="T60" fmla="*/ 25 w 217"/>
                    <a:gd name="T61" fmla="*/ 79 h 264"/>
                    <a:gd name="T62" fmla="*/ 30 w 217"/>
                    <a:gd name="T63" fmla="*/ 88 h 264"/>
                    <a:gd name="T64" fmla="*/ 31 w 217"/>
                    <a:gd name="T65" fmla="*/ 100 h 264"/>
                    <a:gd name="T66" fmla="*/ 32 w 217"/>
                    <a:gd name="T67" fmla="*/ 118 h 264"/>
                    <a:gd name="T68" fmla="*/ 42 w 217"/>
                    <a:gd name="T69" fmla="*/ 114 h 264"/>
                    <a:gd name="T70" fmla="*/ 47 w 217"/>
                    <a:gd name="T71" fmla="*/ 111 h 264"/>
                    <a:gd name="T72" fmla="*/ 50 w 217"/>
                    <a:gd name="T73" fmla="*/ 105 h 264"/>
                    <a:gd name="T74" fmla="*/ 48 w 217"/>
                    <a:gd name="T75" fmla="*/ 115 h 264"/>
                    <a:gd name="T76" fmla="*/ 59 w 217"/>
                    <a:gd name="T77" fmla="*/ 108 h 264"/>
                    <a:gd name="T78" fmla="*/ 64 w 217"/>
                    <a:gd name="T79" fmla="*/ 95 h 264"/>
                    <a:gd name="T80" fmla="*/ 61 w 217"/>
                    <a:gd name="T81" fmla="*/ 107 h 264"/>
                    <a:gd name="T82" fmla="*/ 64 w 217"/>
                    <a:gd name="T83" fmla="*/ 111 h 264"/>
                    <a:gd name="T84" fmla="*/ 74 w 217"/>
                    <a:gd name="T85" fmla="*/ 105 h 264"/>
                    <a:gd name="T86" fmla="*/ 77 w 217"/>
                    <a:gd name="T87" fmla="*/ 97 h 264"/>
                    <a:gd name="T88" fmla="*/ 79 w 217"/>
                    <a:gd name="T89" fmla="*/ 89 h 264"/>
                    <a:gd name="T90" fmla="*/ 80 w 217"/>
                    <a:gd name="T91" fmla="*/ 105 h 264"/>
                    <a:gd name="T92" fmla="*/ 89 w 217"/>
                    <a:gd name="T93" fmla="*/ 104 h 264"/>
                    <a:gd name="T94" fmla="*/ 84 w 217"/>
                    <a:gd name="T95" fmla="*/ 92 h 264"/>
                    <a:gd name="T96" fmla="*/ 82 w 217"/>
                    <a:gd name="T97" fmla="*/ 85 h 264"/>
                    <a:gd name="T98" fmla="*/ 88 w 217"/>
                    <a:gd name="T99" fmla="*/ 91 h 264"/>
                    <a:gd name="T100" fmla="*/ 94 w 217"/>
                    <a:gd name="T101" fmla="*/ 101 h 264"/>
                    <a:gd name="T102" fmla="*/ 97 w 217"/>
                    <a:gd name="T103" fmla="*/ 100 h 264"/>
                    <a:gd name="T104" fmla="*/ 103 w 217"/>
                    <a:gd name="T105" fmla="*/ 91 h 264"/>
                    <a:gd name="T106" fmla="*/ 104 w 217"/>
                    <a:gd name="T107" fmla="*/ 96 h 264"/>
                    <a:gd name="T108" fmla="*/ 113 w 217"/>
                    <a:gd name="T109" fmla="*/ 97 h 264"/>
                    <a:gd name="T110" fmla="*/ 117 w 217"/>
                    <a:gd name="T111" fmla="*/ 108 h 264"/>
                    <a:gd name="T112" fmla="*/ 117 w 217"/>
                    <a:gd name="T113" fmla="*/ 113 h 264"/>
                    <a:gd name="T114" fmla="*/ 122 w 217"/>
                    <a:gd name="T115" fmla="*/ 120 h 264"/>
                    <a:gd name="T116" fmla="*/ 125 w 217"/>
                    <a:gd name="T117" fmla="*/ 130 h 264"/>
                    <a:gd name="T118" fmla="*/ 135 w 217"/>
                    <a:gd name="T119" fmla="*/ 122 h 264"/>
                    <a:gd name="T120" fmla="*/ 138 w 217"/>
                    <a:gd name="T121" fmla="*/ 112 h 26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17"/>
                    <a:gd name="T184" fmla="*/ 0 h 264"/>
                    <a:gd name="T185" fmla="*/ 217 w 217"/>
                    <a:gd name="T186" fmla="*/ 264 h 26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17" h="264">
                      <a:moveTo>
                        <a:pt x="216" y="215"/>
                      </a:moveTo>
                      <a:lnTo>
                        <a:pt x="214" y="212"/>
                      </a:lnTo>
                      <a:lnTo>
                        <a:pt x="213" y="209"/>
                      </a:lnTo>
                      <a:lnTo>
                        <a:pt x="212" y="206"/>
                      </a:lnTo>
                      <a:lnTo>
                        <a:pt x="210" y="203"/>
                      </a:lnTo>
                      <a:lnTo>
                        <a:pt x="209" y="200"/>
                      </a:lnTo>
                      <a:lnTo>
                        <a:pt x="208" y="196"/>
                      </a:lnTo>
                      <a:lnTo>
                        <a:pt x="208" y="192"/>
                      </a:lnTo>
                      <a:lnTo>
                        <a:pt x="208" y="188"/>
                      </a:lnTo>
                      <a:lnTo>
                        <a:pt x="208" y="184"/>
                      </a:lnTo>
                      <a:lnTo>
                        <a:pt x="208" y="180"/>
                      </a:lnTo>
                      <a:lnTo>
                        <a:pt x="208" y="176"/>
                      </a:lnTo>
                      <a:lnTo>
                        <a:pt x="206" y="173"/>
                      </a:lnTo>
                      <a:lnTo>
                        <a:pt x="205" y="173"/>
                      </a:lnTo>
                      <a:lnTo>
                        <a:pt x="203" y="173"/>
                      </a:lnTo>
                      <a:lnTo>
                        <a:pt x="202" y="172"/>
                      </a:lnTo>
                      <a:lnTo>
                        <a:pt x="200" y="168"/>
                      </a:lnTo>
                      <a:lnTo>
                        <a:pt x="199" y="165"/>
                      </a:lnTo>
                      <a:lnTo>
                        <a:pt x="199" y="160"/>
                      </a:lnTo>
                      <a:lnTo>
                        <a:pt x="199" y="156"/>
                      </a:lnTo>
                      <a:lnTo>
                        <a:pt x="200" y="152"/>
                      </a:lnTo>
                      <a:lnTo>
                        <a:pt x="200" y="147"/>
                      </a:lnTo>
                      <a:lnTo>
                        <a:pt x="200" y="143"/>
                      </a:lnTo>
                      <a:lnTo>
                        <a:pt x="199" y="139"/>
                      </a:lnTo>
                      <a:lnTo>
                        <a:pt x="198" y="137"/>
                      </a:lnTo>
                      <a:lnTo>
                        <a:pt x="196" y="136"/>
                      </a:lnTo>
                      <a:lnTo>
                        <a:pt x="194" y="135"/>
                      </a:lnTo>
                      <a:lnTo>
                        <a:pt x="193" y="133"/>
                      </a:lnTo>
                      <a:lnTo>
                        <a:pt x="192" y="133"/>
                      </a:lnTo>
                      <a:lnTo>
                        <a:pt x="191" y="133"/>
                      </a:lnTo>
                      <a:lnTo>
                        <a:pt x="190" y="133"/>
                      </a:lnTo>
                      <a:lnTo>
                        <a:pt x="189" y="134"/>
                      </a:lnTo>
                      <a:lnTo>
                        <a:pt x="186" y="134"/>
                      </a:lnTo>
                      <a:lnTo>
                        <a:pt x="182" y="132"/>
                      </a:lnTo>
                      <a:lnTo>
                        <a:pt x="179" y="132"/>
                      </a:lnTo>
                      <a:lnTo>
                        <a:pt x="177" y="133"/>
                      </a:lnTo>
                      <a:lnTo>
                        <a:pt x="177" y="135"/>
                      </a:lnTo>
                      <a:lnTo>
                        <a:pt x="178" y="137"/>
                      </a:lnTo>
                      <a:lnTo>
                        <a:pt x="179" y="139"/>
                      </a:lnTo>
                      <a:lnTo>
                        <a:pt x="179" y="141"/>
                      </a:lnTo>
                      <a:lnTo>
                        <a:pt x="179" y="143"/>
                      </a:lnTo>
                      <a:lnTo>
                        <a:pt x="181" y="145"/>
                      </a:lnTo>
                      <a:lnTo>
                        <a:pt x="179" y="146"/>
                      </a:lnTo>
                      <a:lnTo>
                        <a:pt x="179" y="149"/>
                      </a:lnTo>
                      <a:lnTo>
                        <a:pt x="178" y="150"/>
                      </a:lnTo>
                      <a:lnTo>
                        <a:pt x="176" y="150"/>
                      </a:lnTo>
                      <a:lnTo>
                        <a:pt x="175" y="152"/>
                      </a:lnTo>
                      <a:lnTo>
                        <a:pt x="174" y="153"/>
                      </a:lnTo>
                      <a:lnTo>
                        <a:pt x="172" y="155"/>
                      </a:lnTo>
                      <a:lnTo>
                        <a:pt x="172" y="159"/>
                      </a:lnTo>
                      <a:lnTo>
                        <a:pt x="171" y="162"/>
                      </a:lnTo>
                      <a:lnTo>
                        <a:pt x="170" y="165"/>
                      </a:lnTo>
                      <a:lnTo>
                        <a:pt x="167" y="165"/>
                      </a:lnTo>
                      <a:lnTo>
                        <a:pt x="166" y="165"/>
                      </a:lnTo>
                      <a:lnTo>
                        <a:pt x="164" y="163"/>
                      </a:lnTo>
                      <a:lnTo>
                        <a:pt x="163" y="161"/>
                      </a:lnTo>
                      <a:lnTo>
                        <a:pt x="162" y="160"/>
                      </a:lnTo>
                      <a:lnTo>
                        <a:pt x="160" y="157"/>
                      </a:lnTo>
                      <a:lnTo>
                        <a:pt x="159" y="156"/>
                      </a:lnTo>
                      <a:lnTo>
                        <a:pt x="157" y="154"/>
                      </a:lnTo>
                      <a:lnTo>
                        <a:pt x="155" y="152"/>
                      </a:lnTo>
                      <a:lnTo>
                        <a:pt x="153" y="150"/>
                      </a:lnTo>
                      <a:lnTo>
                        <a:pt x="151" y="147"/>
                      </a:lnTo>
                      <a:lnTo>
                        <a:pt x="149" y="144"/>
                      </a:lnTo>
                      <a:lnTo>
                        <a:pt x="149" y="141"/>
                      </a:lnTo>
                      <a:lnTo>
                        <a:pt x="148" y="138"/>
                      </a:lnTo>
                      <a:lnTo>
                        <a:pt x="148" y="135"/>
                      </a:lnTo>
                      <a:lnTo>
                        <a:pt x="149" y="132"/>
                      </a:lnTo>
                      <a:lnTo>
                        <a:pt x="150" y="131"/>
                      </a:lnTo>
                      <a:lnTo>
                        <a:pt x="151" y="129"/>
                      </a:lnTo>
                      <a:lnTo>
                        <a:pt x="153" y="127"/>
                      </a:lnTo>
                      <a:lnTo>
                        <a:pt x="156" y="126"/>
                      </a:lnTo>
                      <a:lnTo>
                        <a:pt x="155" y="125"/>
                      </a:lnTo>
                      <a:lnTo>
                        <a:pt x="154" y="125"/>
                      </a:lnTo>
                      <a:lnTo>
                        <a:pt x="154" y="124"/>
                      </a:lnTo>
                      <a:lnTo>
                        <a:pt x="156" y="121"/>
                      </a:lnTo>
                      <a:lnTo>
                        <a:pt x="159" y="120"/>
                      </a:lnTo>
                      <a:lnTo>
                        <a:pt x="161" y="119"/>
                      </a:lnTo>
                      <a:lnTo>
                        <a:pt x="164" y="119"/>
                      </a:lnTo>
                      <a:lnTo>
                        <a:pt x="167" y="118"/>
                      </a:lnTo>
                      <a:lnTo>
                        <a:pt x="169" y="118"/>
                      </a:lnTo>
                      <a:lnTo>
                        <a:pt x="171" y="116"/>
                      </a:lnTo>
                      <a:lnTo>
                        <a:pt x="174" y="114"/>
                      </a:lnTo>
                      <a:lnTo>
                        <a:pt x="175" y="114"/>
                      </a:lnTo>
                      <a:lnTo>
                        <a:pt x="175" y="115"/>
                      </a:lnTo>
                      <a:lnTo>
                        <a:pt x="176" y="117"/>
                      </a:lnTo>
                      <a:lnTo>
                        <a:pt x="178" y="117"/>
                      </a:lnTo>
                      <a:lnTo>
                        <a:pt x="181" y="116"/>
                      </a:lnTo>
                      <a:lnTo>
                        <a:pt x="183" y="114"/>
                      </a:lnTo>
                      <a:lnTo>
                        <a:pt x="184" y="112"/>
                      </a:lnTo>
                      <a:lnTo>
                        <a:pt x="185" y="109"/>
                      </a:lnTo>
                      <a:lnTo>
                        <a:pt x="187" y="107"/>
                      </a:lnTo>
                      <a:lnTo>
                        <a:pt x="188" y="105"/>
                      </a:lnTo>
                      <a:lnTo>
                        <a:pt x="191" y="104"/>
                      </a:lnTo>
                      <a:lnTo>
                        <a:pt x="193" y="104"/>
                      </a:lnTo>
                      <a:lnTo>
                        <a:pt x="193" y="101"/>
                      </a:lnTo>
                      <a:lnTo>
                        <a:pt x="193" y="98"/>
                      </a:lnTo>
                      <a:lnTo>
                        <a:pt x="193" y="94"/>
                      </a:lnTo>
                      <a:lnTo>
                        <a:pt x="194" y="92"/>
                      </a:lnTo>
                      <a:lnTo>
                        <a:pt x="196" y="89"/>
                      </a:lnTo>
                      <a:lnTo>
                        <a:pt x="199" y="88"/>
                      </a:lnTo>
                      <a:lnTo>
                        <a:pt x="203" y="87"/>
                      </a:lnTo>
                      <a:lnTo>
                        <a:pt x="206" y="86"/>
                      </a:lnTo>
                      <a:lnTo>
                        <a:pt x="208" y="86"/>
                      </a:lnTo>
                      <a:lnTo>
                        <a:pt x="210" y="85"/>
                      </a:lnTo>
                      <a:lnTo>
                        <a:pt x="211" y="84"/>
                      </a:lnTo>
                      <a:lnTo>
                        <a:pt x="211" y="82"/>
                      </a:lnTo>
                      <a:lnTo>
                        <a:pt x="210" y="80"/>
                      </a:lnTo>
                      <a:lnTo>
                        <a:pt x="207" y="80"/>
                      </a:lnTo>
                      <a:lnTo>
                        <a:pt x="205" y="78"/>
                      </a:lnTo>
                      <a:lnTo>
                        <a:pt x="204" y="76"/>
                      </a:lnTo>
                      <a:lnTo>
                        <a:pt x="205" y="76"/>
                      </a:lnTo>
                      <a:lnTo>
                        <a:pt x="205" y="75"/>
                      </a:lnTo>
                      <a:lnTo>
                        <a:pt x="205" y="74"/>
                      </a:lnTo>
                      <a:lnTo>
                        <a:pt x="205" y="73"/>
                      </a:lnTo>
                      <a:lnTo>
                        <a:pt x="200" y="71"/>
                      </a:lnTo>
                      <a:lnTo>
                        <a:pt x="195" y="70"/>
                      </a:lnTo>
                      <a:lnTo>
                        <a:pt x="189" y="69"/>
                      </a:lnTo>
                      <a:lnTo>
                        <a:pt x="183" y="68"/>
                      </a:lnTo>
                      <a:lnTo>
                        <a:pt x="177" y="68"/>
                      </a:lnTo>
                      <a:lnTo>
                        <a:pt x="171" y="67"/>
                      </a:lnTo>
                      <a:lnTo>
                        <a:pt x="165" y="67"/>
                      </a:lnTo>
                      <a:lnTo>
                        <a:pt x="160" y="67"/>
                      </a:lnTo>
                      <a:lnTo>
                        <a:pt x="154" y="68"/>
                      </a:lnTo>
                      <a:lnTo>
                        <a:pt x="148" y="68"/>
                      </a:lnTo>
                      <a:lnTo>
                        <a:pt x="142" y="68"/>
                      </a:lnTo>
                      <a:lnTo>
                        <a:pt x="136" y="68"/>
                      </a:lnTo>
                      <a:lnTo>
                        <a:pt x="130" y="68"/>
                      </a:lnTo>
                      <a:lnTo>
                        <a:pt x="124" y="68"/>
                      </a:lnTo>
                      <a:lnTo>
                        <a:pt x="119" y="67"/>
                      </a:lnTo>
                      <a:lnTo>
                        <a:pt x="113" y="66"/>
                      </a:lnTo>
                      <a:lnTo>
                        <a:pt x="110" y="66"/>
                      </a:lnTo>
                      <a:lnTo>
                        <a:pt x="106" y="64"/>
                      </a:lnTo>
                      <a:lnTo>
                        <a:pt x="104" y="63"/>
                      </a:lnTo>
                      <a:lnTo>
                        <a:pt x="101" y="62"/>
                      </a:lnTo>
                      <a:lnTo>
                        <a:pt x="99" y="62"/>
                      </a:lnTo>
                      <a:lnTo>
                        <a:pt x="96" y="62"/>
                      </a:lnTo>
                      <a:lnTo>
                        <a:pt x="93" y="61"/>
                      </a:lnTo>
                      <a:lnTo>
                        <a:pt x="91" y="60"/>
                      </a:lnTo>
                      <a:lnTo>
                        <a:pt x="89" y="59"/>
                      </a:lnTo>
                      <a:lnTo>
                        <a:pt x="88" y="57"/>
                      </a:lnTo>
                      <a:lnTo>
                        <a:pt x="86" y="55"/>
                      </a:lnTo>
                      <a:lnTo>
                        <a:pt x="86" y="53"/>
                      </a:lnTo>
                      <a:lnTo>
                        <a:pt x="85" y="50"/>
                      </a:lnTo>
                      <a:lnTo>
                        <a:pt x="85" y="47"/>
                      </a:lnTo>
                      <a:lnTo>
                        <a:pt x="85" y="44"/>
                      </a:lnTo>
                      <a:lnTo>
                        <a:pt x="85" y="42"/>
                      </a:lnTo>
                      <a:lnTo>
                        <a:pt x="85" y="39"/>
                      </a:lnTo>
                      <a:lnTo>
                        <a:pt x="86" y="36"/>
                      </a:lnTo>
                      <a:lnTo>
                        <a:pt x="87" y="33"/>
                      </a:lnTo>
                      <a:lnTo>
                        <a:pt x="88" y="30"/>
                      </a:lnTo>
                      <a:lnTo>
                        <a:pt x="85" y="27"/>
                      </a:lnTo>
                      <a:lnTo>
                        <a:pt x="84" y="22"/>
                      </a:lnTo>
                      <a:lnTo>
                        <a:pt x="83" y="19"/>
                      </a:lnTo>
                      <a:lnTo>
                        <a:pt x="79" y="18"/>
                      </a:lnTo>
                      <a:lnTo>
                        <a:pt x="79" y="19"/>
                      </a:lnTo>
                      <a:lnTo>
                        <a:pt x="79" y="20"/>
                      </a:lnTo>
                      <a:lnTo>
                        <a:pt x="79" y="21"/>
                      </a:lnTo>
                      <a:lnTo>
                        <a:pt x="77" y="21"/>
                      </a:lnTo>
                      <a:lnTo>
                        <a:pt x="75" y="22"/>
                      </a:lnTo>
                      <a:lnTo>
                        <a:pt x="73" y="22"/>
                      </a:lnTo>
                      <a:lnTo>
                        <a:pt x="72" y="23"/>
                      </a:lnTo>
                      <a:lnTo>
                        <a:pt x="71" y="25"/>
                      </a:lnTo>
                      <a:lnTo>
                        <a:pt x="69" y="26"/>
                      </a:lnTo>
                      <a:lnTo>
                        <a:pt x="68" y="27"/>
                      </a:lnTo>
                      <a:lnTo>
                        <a:pt x="66" y="27"/>
                      </a:lnTo>
                      <a:lnTo>
                        <a:pt x="64" y="26"/>
                      </a:lnTo>
                      <a:lnTo>
                        <a:pt x="61" y="23"/>
                      </a:lnTo>
                      <a:lnTo>
                        <a:pt x="60" y="22"/>
                      </a:lnTo>
                      <a:lnTo>
                        <a:pt x="58" y="19"/>
                      </a:lnTo>
                      <a:lnTo>
                        <a:pt x="57" y="17"/>
                      </a:lnTo>
                      <a:lnTo>
                        <a:pt x="55" y="15"/>
                      </a:lnTo>
                      <a:lnTo>
                        <a:pt x="54" y="12"/>
                      </a:lnTo>
                      <a:lnTo>
                        <a:pt x="52" y="10"/>
                      </a:lnTo>
                      <a:lnTo>
                        <a:pt x="50" y="9"/>
                      </a:lnTo>
                      <a:lnTo>
                        <a:pt x="48" y="9"/>
                      </a:lnTo>
                      <a:lnTo>
                        <a:pt x="46" y="9"/>
                      </a:lnTo>
                      <a:lnTo>
                        <a:pt x="43" y="10"/>
                      </a:lnTo>
                      <a:lnTo>
                        <a:pt x="42" y="11"/>
                      </a:lnTo>
                      <a:lnTo>
                        <a:pt x="42" y="12"/>
                      </a:lnTo>
                      <a:lnTo>
                        <a:pt x="39" y="11"/>
                      </a:lnTo>
                      <a:lnTo>
                        <a:pt x="34" y="9"/>
                      </a:lnTo>
                      <a:lnTo>
                        <a:pt x="32" y="7"/>
                      </a:lnTo>
                      <a:lnTo>
                        <a:pt x="29" y="4"/>
                      </a:lnTo>
                      <a:lnTo>
                        <a:pt x="26" y="3"/>
                      </a:lnTo>
                      <a:lnTo>
                        <a:pt x="23" y="1"/>
                      </a:lnTo>
                      <a:lnTo>
                        <a:pt x="21" y="0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6" y="1"/>
                      </a:lnTo>
                      <a:lnTo>
                        <a:pt x="17" y="3"/>
                      </a:lnTo>
                      <a:lnTo>
                        <a:pt x="17" y="5"/>
                      </a:lnTo>
                      <a:lnTo>
                        <a:pt x="17" y="8"/>
                      </a:lnTo>
                      <a:lnTo>
                        <a:pt x="18" y="11"/>
                      </a:lnTo>
                      <a:lnTo>
                        <a:pt x="17" y="13"/>
                      </a:lnTo>
                      <a:lnTo>
                        <a:pt x="15" y="15"/>
                      </a:lnTo>
                      <a:lnTo>
                        <a:pt x="13" y="17"/>
                      </a:lnTo>
                      <a:lnTo>
                        <a:pt x="12" y="19"/>
                      </a:lnTo>
                      <a:lnTo>
                        <a:pt x="10" y="21"/>
                      </a:lnTo>
                      <a:lnTo>
                        <a:pt x="9" y="23"/>
                      </a:lnTo>
                      <a:lnTo>
                        <a:pt x="8" y="26"/>
                      </a:lnTo>
                      <a:lnTo>
                        <a:pt x="6" y="28"/>
                      </a:lnTo>
                      <a:lnTo>
                        <a:pt x="5" y="30"/>
                      </a:lnTo>
                      <a:lnTo>
                        <a:pt x="3" y="33"/>
                      </a:lnTo>
                      <a:lnTo>
                        <a:pt x="2" y="35"/>
                      </a:lnTo>
                      <a:lnTo>
                        <a:pt x="3" y="37"/>
                      </a:lnTo>
                      <a:lnTo>
                        <a:pt x="4" y="39"/>
                      </a:lnTo>
                      <a:lnTo>
                        <a:pt x="4" y="40"/>
                      </a:lnTo>
                      <a:lnTo>
                        <a:pt x="6" y="42"/>
                      </a:lnTo>
                      <a:lnTo>
                        <a:pt x="8" y="41"/>
                      </a:lnTo>
                      <a:lnTo>
                        <a:pt x="10" y="40"/>
                      </a:lnTo>
                      <a:lnTo>
                        <a:pt x="12" y="39"/>
                      </a:lnTo>
                      <a:lnTo>
                        <a:pt x="13" y="39"/>
                      </a:lnTo>
                      <a:lnTo>
                        <a:pt x="14" y="39"/>
                      </a:lnTo>
                      <a:lnTo>
                        <a:pt x="15" y="39"/>
                      </a:lnTo>
                      <a:lnTo>
                        <a:pt x="18" y="43"/>
                      </a:lnTo>
                      <a:lnTo>
                        <a:pt x="21" y="44"/>
                      </a:lnTo>
                      <a:lnTo>
                        <a:pt x="25" y="45"/>
                      </a:lnTo>
                      <a:lnTo>
                        <a:pt x="27" y="48"/>
                      </a:lnTo>
                      <a:lnTo>
                        <a:pt x="29" y="51"/>
                      </a:lnTo>
                      <a:lnTo>
                        <a:pt x="30" y="52"/>
                      </a:lnTo>
                      <a:lnTo>
                        <a:pt x="33" y="54"/>
                      </a:lnTo>
                      <a:lnTo>
                        <a:pt x="34" y="54"/>
                      </a:lnTo>
                      <a:lnTo>
                        <a:pt x="38" y="55"/>
                      </a:lnTo>
                      <a:lnTo>
                        <a:pt x="40" y="55"/>
                      </a:lnTo>
                      <a:lnTo>
                        <a:pt x="43" y="55"/>
                      </a:lnTo>
                      <a:lnTo>
                        <a:pt x="45" y="54"/>
                      </a:lnTo>
                      <a:lnTo>
                        <a:pt x="45" y="56"/>
                      </a:lnTo>
                      <a:lnTo>
                        <a:pt x="45" y="58"/>
                      </a:lnTo>
                      <a:lnTo>
                        <a:pt x="45" y="59"/>
                      </a:lnTo>
                      <a:lnTo>
                        <a:pt x="45" y="60"/>
                      </a:lnTo>
                      <a:lnTo>
                        <a:pt x="43" y="62"/>
                      </a:lnTo>
                      <a:lnTo>
                        <a:pt x="40" y="63"/>
                      </a:lnTo>
                      <a:lnTo>
                        <a:pt x="37" y="64"/>
                      </a:lnTo>
                      <a:lnTo>
                        <a:pt x="34" y="65"/>
                      </a:lnTo>
                      <a:lnTo>
                        <a:pt x="31" y="66"/>
                      </a:lnTo>
                      <a:lnTo>
                        <a:pt x="28" y="66"/>
                      </a:lnTo>
                      <a:lnTo>
                        <a:pt x="25" y="66"/>
                      </a:lnTo>
                      <a:lnTo>
                        <a:pt x="22" y="66"/>
                      </a:lnTo>
                      <a:lnTo>
                        <a:pt x="22" y="69"/>
                      </a:lnTo>
                      <a:lnTo>
                        <a:pt x="21" y="72"/>
                      </a:lnTo>
                      <a:lnTo>
                        <a:pt x="19" y="73"/>
                      </a:lnTo>
                      <a:lnTo>
                        <a:pt x="17" y="74"/>
                      </a:lnTo>
                      <a:lnTo>
                        <a:pt x="14" y="75"/>
                      </a:lnTo>
                      <a:lnTo>
                        <a:pt x="12" y="75"/>
                      </a:lnTo>
                      <a:lnTo>
                        <a:pt x="8" y="76"/>
                      </a:lnTo>
                      <a:lnTo>
                        <a:pt x="6" y="76"/>
                      </a:lnTo>
                      <a:lnTo>
                        <a:pt x="6" y="80"/>
                      </a:lnTo>
                      <a:lnTo>
                        <a:pt x="5" y="83"/>
                      </a:lnTo>
                      <a:lnTo>
                        <a:pt x="3" y="85"/>
                      </a:lnTo>
                      <a:lnTo>
                        <a:pt x="0" y="87"/>
                      </a:lnTo>
                      <a:lnTo>
                        <a:pt x="2" y="92"/>
                      </a:lnTo>
                      <a:lnTo>
                        <a:pt x="5" y="95"/>
                      </a:lnTo>
                      <a:lnTo>
                        <a:pt x="9" y="99"/>
                      </a:lnTo>
                      <a:lnTo>
                        <a:pt x="14" y="102"/>
                      </a:lnTo>
                      <a:lnTo>
                        <a:pt x="19" y="105"/>
                      </a:lnTo>
                      <a:lnTo>
                        <a:pt x="23" y="107"/>
                      </a:lnTo>
                      <a:lnTo>
                        <a:pt x="27" y="111"/>
                      </a:lnTo>
                      <a:lnTo>
                        <a:pt x="30" y="114"/>
                      </a:lnTo>
                      <a:lnTo>
                        <a:pt x="33" y="118"/>
                      </a:lnTo>
                      <a:lnTo>
                        <a:pt x="34" y="121"/>
                      </a:lnTo>
                      <a:lnTo>
                        <a:pt x="37" y="124"/>
                      </a:lnTo>
                      <a:lnTo>
                        <a:pt x="38" y="128"/>
                      </a:lnTo>
                      <a:lnTo>
                        <a:pt x="39" y="132"/>
                      </a:lnTo>
                      <a:lnTo>
                        <a:pt x="39" y="135"/>
                      </a:lnTo>
                      <a:lnTo>
                        <a:pt x="39" y="139"/>
                      </a:lnTo>
                      <a:lnTo>
                        <a:pt x="37" y="143"/>
                      </a:lnTo>
                      <a:lnTo>
                        <a:pt x="35" y="143"/>
                      </a:lnTo>
                      <a:lnTo>
                        <a:pt x="34" y="143"/>
                      </a:lnTo>
                      <a:lnTo>
                        <a:pt x="33" y="144"/>
                      </a:lnTo>
                      <a:lnTo>
                        <a:pt x="31" y="146"/>
                      </a:lnTo>
                      <a:lnTo>
                        <a:pt x="31" y="147"/>
                      </a:lnTo>
                      <a:lnTo>
                        <a:pt x="31" y="149"/>
                      </a:lnTo>
                      <a:lnTo>
                        <a:pt x="32" y="151"/>
                      </a:lnTo>
                      <a:lnTo>
                        <a:pt x="34" y="153"/>
                      </a:lnTo>
                      <a:lnTo>
                        <a:pt x="37" y="154"/>
                      </a:lnTo>
                      <a:lnTo>
                        <a:pt x="39" y="154"/>
                      </a:lnTo>
                      <a:lnTo>
                        <a:pt x="39" y="157"/>
                      </a:lnTo>
                      <a:lnTo>
                        <a:pt x="38" y="159"/>
                      </a:lnTo>
                      <a:lnTo>
                        <a:pt x="37" y="162"/>
                      </a:lnTo>
                      <a:lnTo>
                        <a:pt x="38" y="165"/>
                      </a:lnTo>
                      <a:lnTo>
                        <a:pt x="39" y="167"/>
                      </a:lnTo>
                      <a:lnTo>
                        <a:pt x="40" y="168"/>
                      </a:lnTo>
                      <a:lnTo>
                        <a:pt x="41" y="169"/>
                      </a:lnTo>
                      <a:lnTo>
                        <a:pt x="43" y="171"/>
                      </a:lnTo>
                      <a:lnTo>
                        <a:pt x="45" y="172"/>
                      </a:lnTo>
                      <a:lnTo>
                        <a:pt x="46" y="175"/>
                      </a:lnTo>
                      <a:lnTo>
                        <a:pt x="45" y="177"/>
                      </a:lnTo>
                      <a:lnTo>
                        <a:pt x="44" y="180"/>
                      </a:lnTo>
                      <a:lnTo>
                        <a:pt x="43" y="182"/>
                      </a:lnTo>
                      <a:lnTo>
                        <a:pt x="42" y="185"/>
                      </a:lnTo>
                      <a:lnTo>
                        <a:pt x="42" y="187"/>
                      </a:lnTo>
                      <a:lnTo>
                        <a:pt x="43" y="190"/>
                      </a:lnTo>
                      <a:lnTo>
                        <a:pt x="44" y="193"/>
                      </a:lnTo>
                      <a:lnTo>
                        <a:pt x="46" y="196"/>
                      </a:lnTo>
                      <a:lnTo>
                        <a:pt x="46" y="198"/>
                      </a:lnTo>
                      <a:lnTo>
                        <a:pt x="47" y="201"/>
                      </a:lnTo>
                      <a:lnTo>
                        <a:pt x="46" y="205"/>
                      </a:lnTo>
                      <a:lnTo>
                        <a:pt x="46" y="210"/>
                      </a:lnTo>
                      <a:lnTo>
                        <a:pt x="46" y="214"/>
                      </a:lnTo>
                      <a:lnTo>
                        <a:pt x="46" y="219"/>
                      </a:lnTo>
                      <a:lnTo>
                        <a:pt x="46" y="223"/>
                      </a:lnTo>
                      <a:lnTo>
                        <a:pt x="45" y="227"/>
                      </a:lnTo>
                      <a:lnTo>
                        <a:pt x="45" y="232"/>
                      </a:lnTo>
                      <a:lnTo>
                        <a:pt x="43" y="237"/>
                      </a:lnTo>
                      <a:lnTo>
                        <a:pt x="48" y="238"/>
                      </a:lnTo>
                      <a:lnTo>
                        <a:pt x="51" y="238"/>
                      </a:lnTo>
                      <a:lnTo>
                        <a:pt x="53" y="236"/>
                      </a:lnTo>
                      <a:lnTo>
                        <a:pt x="54" y="234"/>
                      </a:lnTo>
                      <a:lnTo>
                        <a:pt x="54" y="232"/>
                      </a:lnTo>
                      <a:lnTo>
                        <a:pt x="55" y="230"/>
                      </a:lnTo>
                      <a:lnTo>
                        <a:pt x="56" y="228"/>
                      </a:lnTo>
                      <a:lnTo>
                        <a:pt x="57" y="227"/>
                      </a:lnTo>
                      <a:lnTo>
                        <a:pt x="61" y="227"/>
                      </a:lnTo>
                      <a:lnTo>
                        <a:pt x="63" y="230"/>
                      </a:lnTo>
                      <a:lnTo>
                        <a:pt x="65" y="233"/>
                      </a:lnTo>
                      <a:lnTo>
                        <a:pt x="67" y="237"/>
                      </a:lnTo>
                      <a:lnTo>
                        <a:pt x="68" y="237"/>
                      </a:lnTo>
                      <a:lnTo>
                        <a:pt x="69" y="236"/>
                      </a:lnTo>
                      <a:lnTo>
                        <a:pt x="70" y="235"/>
                      </a:lnTo>
                      <a:lnTo>
                        <a:pt x="70" y="232"/>
                      </a:lnTo>
                      <a:lnTo>
                        <a:pt x="70" y="229"/>
                      </a:lnTo>
                      <a:lnTo>
                        <a:pt x="71" y="227"/>
                      </a:lnTo>
                      <a:lnTo>
                        <a:pt x="71" y="223"/>
                      </a:lnTo>
                      <a:lnTo>
                        <a:pt x="71" y="220"/>
                      </a:lnTo>
                      <a:lnTo>
                        <a:pt x="71" y="218"/>
                      </a:lnTo>
                      <a:lnTo>
                        <a:pt x="71" y="216"/>
                      </a:lnTo>
                      <a:lnTo>
                        <a:pt x="71" y="213"/>
                      </a:lnTo>
                      <a:lnTo>
                        <a:pt x="71" y="212"/>
                      </a:lnTo>
                      <a:lnTo>
                        <a:pt x="72" y="210"/>
                      </a:lnTo>
                      <a:lnTo>
                        <a:pt x="73" y="209"/>
                      </a:lnTo>
                      <a:lnTo>
                        <a:pt x="74" y="210"/>
                      </a:lnTo>
                      <a:lnTo>
                        <a:pt x="75" y="212"/>
                      </a:lnTo>
                      <a:lnTo>
                        <a:pt x="75" y="215"/>
                      </a:lnTo>
                      <a:lnTo>
                        <a:pt x="75" y="217"/>
                      </a:lnTo>
                      <a:lnTo>
                        <a:pt x="74" y="219"/>
                      </a:lnTo>
                      <a:lnTo>
                        <a:pt x="73" y="221"/>
                      </a:lnTo>
                      <a:lnTo>
                        <a:pt x="73" y="223"/>
                      </a:lnTo>
                      <a:lnTo>
                        <a:pt x="73" y="225"/>
                      </a:lnTo>
                      <a:lnTo>
                        <a:pt x="72" y="227"/>
                      </a:lnTo>
                      <a:lnTo>
                        <a:pt x="72" y="229"/>
                      </a:lnTo>
                      <a:lnTo>
                        <a:pt x="72" y="231"/>
                      </a:lnTo>
                      <a:lnTo>
                        <a:pt x="72" y="233"/>
                      </a:lnTo>
                      <a:lnTo>
                        <a:pt x="72" y="235"/>
                      </a:lnTo>
                      <a:lnTo>
                        <a:pt x="74" y="232"/>
                      </a:lnTo>
                      <a:lnTo>
                        <a:pt x="78" y="230"/>
                      </a:lnTo>
                      <a:lnTo>
                        <a:pt x="81" y="229"/>
                      </a:lnTo>
                      <a:lnTo>
                        <a:pt x="84" y="227"/>
                      </a:lnTo>
                      <a:lnTo>
                        <a:pt x="86" y="224"/>
                      </a:lnTo>
                      <a:lnTo>
                        <a:pt x="87" y="221"/>
                      </a:lnTo>
                      <a:lnTo>
                        <a:pt x="88" y="219"/>
                      </a:lnTo>
                      <a:lnTo>
                        <a:pt x="87" y="216"/>
                      </a:lnTo>
                      <a:lnTo>
                        <a:pt x="87" y="213"/>
                      </a:lnTo>
                      <a:lnTo>
                        <a:pt x="86" y="209"/>
                      </a:lnTo>
                      <a:lnTo>
                        <a:pt x="86" y="206"/>
                      </a:lnTo>
                      <a:lnTo>
                        <a:pt x="86" y="202"/>
                      </a:lnTo>
                      <a:lnTo>
                        <a:pt x="87" y="199"/>
                      </a:lnTo>
                      <a:lnTo>
                        <a:pt x="89" y="196"/>
                      </a:lnTo>
                      <a:lnTo>
                        <a:pt x="92" y="194"/>
                      </a:lnTo>
                      <a:lnTo>
                        <a:pt x="97" y="192"/>
                      </a:lnTo>
                      <a:lnTo>
                        <a:pt x="95" y="195"/>
                      </a:lnTo>
                      <a:lnTo>
                        <a:pt x="93" y="198"/>
                      </a:lnTo>
                      <a:lnTo>
                        <a:pt x="92" y="201"/>
                      </a:lnTo>
                      <a:lnTo>
                        <a:pt x="91" y="204"/>
                      </a:lnTo>
                      <a:lnTo>
                        <a:pt x="91" y="207"/>
                      </a:lnTo>
                      <a:lnTo>
                        <a:pt x="91" y="210"/>
                      </a:lnTo>
                      <a:lnTo>
                        <a:pt x="91" y="213"/>
                      </a:lnTo>
                      <a:lnTo>
                        <a:pt x="91" y="217"/>
                      </a:lnTo>
                      <a:lnTo>
                        <a:pt x="92" y="216"/>
                      </a:lnTo>
                      <a:lnTo>
                        <a:pt x="92" y="215"/>
                      </a:lnTo>
                      <a:lnTo>
                        <a:pt x="93" y="215"/>
                      </a:lnTo>
                      <a:lnTo>
                        <a:pt x="94" y="214"/>
                      </a:lnTo>
                      <a:lnTo>
                        <a:pt x="93" y="216"/>
                      </a:lnTo>
                      <a:lnTo>
                        <a:pt x="94" y="218"/>
                      </a:lnTo>
                      <a:lnTo>
                        <a:pt x="94" y="219"/>
                      </a:lnTo>
                      <a:lnTo>
                        <a:pt x="95" y="220"/>
                      </a:lnTo>
                      <a:lnTo>
                        <a:pt x="96" y="222"/>
                      </a:lnTo>
                      <a:lnTo>
                        <a:pt x="97" y="224"/>
                      </a:lnTo>
                      <a:lnTo>
                        <a:pt x="98" y="226"/>
                      </a:lnTo>
                      <a:lnTo>
                        <a:pt x="98" y="228"/>
                      </a:lnTo>
                      <a:lnTo>
                        <a:pt x="101" y="226"/>
                      </a:lnTo>
                      <a:lnTo>
                        <a:pt x="104" y="224"/>
                      </a:lnTo>
                      <a:lnTo>
                        <a:pt x="106" y="222"/>
                      </a:lnTo>
                      <a:lnTo>
                        <a:pt x="110" y="219"/>
                      </a:lnTo>
                      <a:lnTo>
                        <a:pt x="111" y="217"/>
                      </a:lnTo>
                      <a:lnTo>
                        <a:pt x="112" y="215"/>
                      </a:lnTo>
                      <a:lnTo>
                        <a:pt x="112" y="212"/>
                      </a:lnTo>
                      <a:lnTo>
                        <a:pt x="111" y="208"/>
                      </a:lnTo>
                      <a:lnTo>
                        <a:pt x="112" y="208"/>
                      </a:lnTo>
                      <a:lnTo>
                        <a:pt x="114" y="207"/>
                      </a:lnTo>
                      <a:lnTo>
                        <a:pt x="115" y="206"/>
                      </a:lnTo>
                      <a:lnTo>
                        <a:pt x="115" y="205"/>
                      </a:lnTo>
                      <a:lnTo>
                        <a:pt x="115" y="202"/>
                      </a:lnTo>
                      <a:lnTo>
                        <a:pt x="115" y="200"/>
                      </a:lnTo>
                      <a:lnTo>
                        <a:pt x="116" y="197"/>
                      </a:lnTo>
                      <a:lnTo>
                        <a:pt x="116" y="194"/>
                      </a:lnTo>
                      <a:lnTo>
                        <a:pt x="117" y="192"/>
                      </a:lnTo>
                      <a:lnTo>
                        <a:pt x="117" y="189"/>
                      </a:lnTo>
                      <a:lnTo>
                        <a:pt x="116" y="187"/>
                      </a:lnTo>
                      <a:lnTo>
                        <a:pt x="115" y="184"/>
                      </a:lnTo>
                      <a:lnTo>
                        <a:pt x="114" y="182"/>
                      </a:lnTo>
                      <a:lnTo>
                        <a:pt x="115" y="180"/>
                      </a:lnTo>
                      <a:lnTo>
                        <a:pt x="116" y="178"/>
                      </a:lnTo>
                      <a:lnTo>
                        <a:pt x="117" y="176"/>
                      </a:lnTo>
                      <a:lnTo>
                        <a:pt x="119" y="179"/>
                      </a:lnTo>
                      <a:lnTo>
                        <a:pt x="120" y="183"/>
                      </a:lnTo>
                      <a:lnTo>
                        <a:pt x="120" y="186"/>
                      </a:lnTo>
                      <a:lnTo>
                        <a:pt x="119" y="190"/>
                      </a:lnTo>
                      <a:lnTo>
                        <a:pt x="119" y="194"/>
                      </a:lnTo>
                      <a:lnTo>
                        <a:pt x="119" y="198"/>
                      </a:lnTo>
                      <a:lnTo>
                        <a:pt x="118" y="201"/>
                      </a:lnTo>
                      <a:lnTo>
                        <a:pt x="119" y="205"/>
                      </a:lnTo>
                      <a:lnTo>
                        <a:pt x="119" y="208"/>
                      </a:lnTo>
                      <a:lnTo>
                        <a:pt x="120" y="211"/>
                      </a:lnTo>
                      <a:lnTo>
                        <a:pt x="122" y="214"/>
                      </a:lnTo>
                      <a:lnTo>
                        <a:pt x="123" y="216"/>
                      </a:lnTo>
                      <a:lnTo>
                        <a:pt x="124" y="217"/>
                      </a:lnTo>
                      <a:lnTo>
                        <a:pt x="126" y="218"/>
                      </a:lnTo>
                      <a:lnTo>
                        <a:pt x="128" y="217"/>
                      </a:lnTo>
                      <a:lnTo>
                        <a:pt x="130" y="214"/>
                      </a:lnTo>
                      <a:lnTo>
                        <a:pt x="132" y="212"/>
                      </a:lnTo>
                      <a:lnTo>
                        <a:pt x="133" y="210"/>
                      </a:lnTo>
                      <a:lnTo>
                        <a:pt x="134" y="208"/>
                      </a:lnTo>
                      <a:lnTo>
                        <a:pt x="136" y="205"/>
                      </a:lnTo>
                      <a:lnTo>
                        <a:pt x="136" y="203"/>
                      </a:lnTo>
                      <a:lnTo>
                        <a:pt x="136" y="200"/>
                      </a:lnTo>
                      <a:lnTo>
                        <a:pt x="136" y="198"/>
                      </a:lnTo>
                      <a:lnTo>
                        <a:pt x="134" y="195"/>
                      </a:lnTo>
                      <a:lnTo>
                        <a:pt x="132" y="193"/>
                      </a:lnTo>
                      <a:lnTo>
                        <a:pt x="130" y="190"/>
                      </a:lnTo>
                      <a:lnTo>
                        <a:pt x="128" y="187"/>
                      </a:lnTo>
                      <a:lnTo>
                        <a:pt x="126" y="184"/>
                      </a:lnTo>
                      <a:lnTo>
                        <a:pt x="125" y="182"/>
                      </a:lnTo>
                      <a:lnTo>
                        <a:pt x="123" y="179"/>
                      </a:lnTo>
                      <a:lnTo>
                        <a:pt x="122" y="176"/>
                      </a:lnTo>
                      <a:lnTo>
                        <a:pt x="120" y="172"/>
                      </a:lnTo>
                      <a:lnTo>
                        <a:pt x="120" y="171"/>
                      </a:lnTo>
                      <a:lnTo>
                        <a:pt x="121" y="170"/>
                      </a:lnTo>
                      <a:lnTo>
                        <a:pt x="122" y="169"/>
                      </a:lnTo>
                      <a:lnTo>
                        <a:pt x="123" y="168"/>
                      </a:lnTo>
                      <a:lnTo>
                        <a:pt x="124" y="170"/>
                      </a:lnTo>
                      <a:lnTo>
                        <a:pt x="125" y="171"/>
                      </a:lnTo>
                      <a:lnTo>
                        <a:pt x="126" y="172"/>
                      </a:lnTo>
                      <a:lnTo>
                        <a:pt x="127" y="172"/>
                      </a:lnTo>
                      <a:lnTo>
                        <a:pt x="127" y="175"/>
                      </a:lnTo>
                      <a:lnTo>
                        <a:pt x="128" y="176"/>
                      </a:lnTo>
                      <a:lnTo>
                        <a:pt x="129" y="178"/>
                      </a:lnTo>
                      <a:lnTo>
                        <a:pt x="130" y="180"/>
                      </a:lnTo>
                      <a:lnTo>
                        <a:pt x="130" y="182"/>
                      </a:lnTo>
                      <a:lnTo>
                        <a:pt x="132" y="183"/>
                      </a:lnTo>
                      <a:lnTo>
                        <a:pt x="133" y="185"/>
                      </a:lnTo>
                      <a:lnTo>
                        <a:pt x="135" y="186"/>
                      </a:lnTo>
                      <a:lnTo>
                        <a:pt x="137" y="188"/>
                      </a:lnTo>
                      <a:lnTo>
                        <a:pt x="138" y="190"/>
                      </a:lnTo>
                      <a:lnTo>
                        <a:pt x="139" y="191"/>
                      </a:lnTo>
                      <a:lnTo>
                        <a:pt x="140" y="194"/>
                      </a:lnTo>
                      <a:lnTo>
                        <a:pt x="141" y="197"/>
                      </a:lnTo>
                      <a:lnTo>
                        <a:pt x="141" y="200"/>
                      </a:lnTo>
                      <a:lnTo>
                        <a:pt x="141" y="203"/>
                      </a:lnTo>
                      <a:lnTo>
                        <a:pt x="141" y="206"/>
                      </a:lnTo>
                      <a:lnTo>
                        <a:pt x="142" y="208"/>
                      </a:lnTo>
                      <a:lnTo>
                        <a:pt x="143" y="210"/>
                      </a:lnTo>
                      <a:lnTo>
                        <a:pt x="144" y="212"/>
                      </a:lnTo>
                      <a:lnTo>
                        <a:pt x="144" y="214"/>
                      </a:lnTo>
                      <a:lnTo>
                        <a:pt x="145" y="211"/>
                      </a:lnTo>
                      <a:lnTo>
                        <a:pt x="146" y="209"/>
                      </a:lnTo>
                      <a:lnTo>
                        <a:pt x="146" y="206"/>
                      </a:lnTo>
                      <a:lnTo>
                        <a:pt x="146" y="202"/>
                      </a:lnTo>
                      <a:lnTo>
                        <a:pt x="146" y="200"/>
                      </a:lnTo>
                      <a:lnTo>
                        <a:pt x="146" y="197"/>
                      </a:lnTo>
                      <a:lnTo>
                        <a:pt x="147" y="195"/>
                      </a:lnTo>
                      <a:lnTo>
                        <a:pt x="148" y="193"/>
                      </a:lnTo>
                      <a:lnTo>
                        <a:pt x="149" y="191"/>
                      </a:lnTo>
                      <a:lnTo>
                        <a:pt x="150" y="189"/>
                      </a:lnTo>
                      <a:lnTo>
                        <a:pt x="152" y="187"/>
                      </a:lnTo>
                      <a:lnTo>
                        <a:pt x="152" y="184"/>
                      </a:lnTo>
                      <a:lnTo>
                        <a:pt x="154" y="183"/>
                      </a:lnTo>
                      <a:lnTo>
                        <a:pt x="155" y="181"/>
                      </a:lnTo>
                      <a:lnTo>
                        <a:pt x="157" y="180"/>
                      </a:lnTo>
                      <a:lnTo>
                        <a:pt x="160" y="179"/>
                      </a:lnTo>
                      <a:lnTo>
                        <a:pt x="159" y="181"/>
                      </a:lnTo>
                      <a:lnTo>
                        <a:pt x="159" y="183"/>
                      </a:lnTo>
                      <a:lnTo>
                        <a:pt x="158" y="186"/>
                      </a:lnTo>
                      <a:lnTo>
                        <a:pt x="157" y="188"/>
                      </a:lnTo>
                      <a:lnTo>
                        <a:pt x="157" y="191"/>
                      </a:lnTo>
                      <a:lnTo>
                        <a:pt x="157" y="193"/>
                      </a:lnTo>
                      <a:lnTo>
                        <a:pt x="158" y="195"/>
                      </a:lnTo>
                      <a:lnTo>
                        <a:pt x="160" y="198"/>
                      </a:lnTo>
                      <a:lnTo>
                        <a:pt x="160" y="196"/>
                      </a:lnTo>
                      <a:lnTo>
                        <a:pt x="162" y="195"/>
                      </a:lnTo>
                      <a:lnTo>
                        <a:pt x="164" y="194"/>
                      </a:lnTo>
                      <a:lnTo>
                        <a:pt x="165" y="193"/>
                      </a:lnTo>
                      <a:lnTo>
                        <a:pt x="167" y="192"/>
                      </a:lnTo>
                      <a:lnTo>
                        <a:pt x="169" y="193"/>
                      </a:lnTo>
                      <a:lnTo>
                        <a:pt x="170" y="196"/>
                      </a:lnTo>
                      <a:lnTo>
                        <a:pt x="171" y="198"/>
                      </a:lnTo>
                      <a:lnTo>
                        <a:pt x="172" y="201"/>
                      </a:lnTo>
                      <a:lnTo>
                        <a:pt x="173" y="203"/>
                      </a:lnTo>
                      <a:lnTo>
                        <a:pt x="174" y="205"/>
                      </a:lnTo>
                      <a:lnTo>
                        <a:pt x="175" y="207"/>
                      </a:lnTo>
                      <a:lnTo>
                        <a:pt x="176" y="209"/>
                      </a:lnTo>
                      <a:lnTo>
                        <a:pt x="176" y="212"/>
                      </a:lnTo>
                      <a:lnTo>
                        <a:pt x="176" y="214"/>
                      </a:lnTo>
                      <a:lnTo>
                        <a:pt x="176" y="217"/>
                      </a:lnTo>
                      <a:lnTo>
                        <a:pt x="177" y="217"/>
                      </a:lnTo>
                      <a:lnTo>
                        <a:pt x="178" y="218"/>
                      </a:lnTo>
                      <a:lnTo>
                        <a:pt x="178" y="219"/>
                      </a:lnTo>
                      <a:lnTo>
                        <a:pt x="179" y="219"/>
                      </a:lnTo>
                      <a:lnTo>
                        <a:pt x="179" y="221"/>
                      </a:lnTo>
                      <a:lnTo>
                        <a:pt x="177" y="223"/>
                      </a:lnTo>
                      <a:lnTo>
                        <a:pt x="176" y="224"/>
                      </a:lnTo>
                      <a:lnTo>
                        <a:pt x="175" y="225"/>
                      </a:lnTo>
                      <a:lnTo>
                        <a:pt x="175" y="227"/>
                      </a:lnTo>
                      <a:lnTo>
                        <a:pt x="176" y="228"/>
                      </a:lnTo>
                      <a:lnTo>
                        <a:pt x="177" y="230"/>
                      </a:lnTo>
                      <a:lnTo>
                        <a:pt x="178" y="232"/>
                      </a:lnTo>
                      <a:lnTo>
                        <a:pt x="179" y="234"/>
                      </a:lnTo>
                      <a:lnTo>
                        <a:pt x="181" y="235"/>
                      </a:lnTo>
                      <a:lnTo>
                        <a:pt x="183" y="237"/>
                      </a:lnTo>
                      <a:lnTo>
                        <a:pt x="183" y="238"/>
                      </a:lnTo>
                      <a:lnTo>
                        <a:pt x="184" y="241"/>
                      </a:lnTo>
                      <a:lnTo>
                        <a:pt x="184" y="243"/>
                      </a:lnTo>
                      <a:lnTo>
                        <a:pt x="184" y="245"/>
                      </a:lnTo>
                      <a:lnTo>
                        <a:pt x="184" y="248"/>
                      </a:lnTo>
                      <a:lnTo>
                        <a:pt x="183" y="250"/>
                      </a:lnTo>
                      <a:lnTo>
                        <a:pt x="183" y="253"/>
                      </a:lnTo>
                      <a:lnTo>
                        <a:pt x="183" y="255"/>
                      </a:lnTo>
                      <a:lnTo>
                        <a:pt x="184" y="257"/>
                      </a:lnTo>
                      <a:lnTo>
                        <a:pt x="185" y="259"/>
                      </a:lnTo>
                      <a:lnTo>
                        <a:pt x="187" y="260"/>
                      </a:lnTo>
                      <a:lnTo>
                        <a:pt x="188" y="262"/>
                      </a:lnTo>
                      <a:lnTo>
                        <a:pt x="190" y="263"/>
                      </a:lnTo>
                      <a:lnTo>
                        <a:pt x="190" y="262"/>
                      </a:lnTo>
                      <a:lnTo>
                        <a:pt x="191" y="260"/>
                      </a:lnTo>
                      <a:lnTo>
                        <a:pt x="191" y="258"/>
                      </a:lnTo>
                      <a:lnTo>
                        <a:pt x="192" y="256"/>
                      </a:lnTo>
                      <a:lnTo>
                        <a:pt x="193" y="253"/>
                      </a:lnTo>
                      <a:lnTo>
                        <a:pt x="195" y="250"/>
                      </a:lnTo>
                      <a:lnTo>
                        <a:pt x="198" y="247"/>
                      </a:lnTo>
                      <a:lnTo>
                        <a:pt x="202" y="245"/>
                      </a:lnTo>
                      <a:lnTo>
                        <a:pt x="203" y="245"/>
                      </a:lnTo>
                      <a:lnTo>
                        <a:pt x="206" y="243"/>
                      </a:lnTo>
                      <a:lnTo>
                        <a:pt x="210" y="241"/>
                      </a:lnTo>
                      <a:lnTo>
                        <a:pt x="210" y="237"/>
                      </a:lnTo>
                      <a:lnTo>
                        <a:pt x="210" y="235"/>
                      </a:lnTo>
                      <a:lnTo>
                        <a:pt x="210" y="233"/>
                      </a:lnTo>
                      <a:lnTo>
                        <a:pt x="209" y="230"/>
                      </a:lnTo>
                      <a:lnTo>
                        <a:pt x="208" y="228"/>
                      </a:lnTo>
                      <a:lnTo>
                        <a:pt x="207" y="225"/>
                      </a:lnTo>
                      <a:lnTo>
                        <a:pt x="207" y="223"/>
                      </a:lnTo>
                      <a:lnTo>
                        <a:pt x="207" y="220"/>
                      </a:lnTo>
                      <a:lnTo>
                        <a:pt x="208" y="219"/>
                      </a:lnTo>
                      <a:lnTo>
                        <a:pt x="211" y="217"/>
                      </a:lnTo>
                      <a:lnTo>
                        <a:pt x="213" y="216"/>
                      </a:lnTo>
                      <a:lnTo>
                        <a:pt x="215" y="215"/>
                      </a:lnTo>
                      <a:lnTo>
                        <a:pt x="216" y="215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1" name="Freeform 301"/>
                <p:cNvSpPr>
                  <a:spLocks/>
                </p:cNvSpPr>
                <p:nvPr/>
              </p:nvSpPr>
              <p:spPr bwMode="auto">
                <a:xfrm>
                  <a:off x="444" y="1454"/>
                  <a:ext cx="500" cy="317"/>
                </a:xfrm>
                <a:custGeom>
                  <a:avLst/>
                  <a:gdLst>
                    <a:gd name="T0" fmla="*/ 29 w 612"/>
                    <a:gd name="T1" fmla="*/ 216 h 449"/>
                    <a:gd name="T2" fmla="*/ 60 w 612"/>
                    <a:gd name="T3" fmla="*/ 221 h 449"/>
                    <a:gd name="T4" fmla="*/ 76 w 612"/>
                    <a:gd name="T5" fmla="*/ 223 h 449"/>
                    <a:gd name="T6" fmla="*/ 84 w 612"/>
                    <a:gd name="T7" fmla="*/ 220 h 449"/>
                    <a:gd name="T8" fmla="*/ 119 w 612"/>
                    <a:gd name="T9" fmla="*/ 220 h 449"/>
                    <a:gd name="T10" fmla="*/ 138 w 612"/>
                    <a:gd name="T11" fmla="*/ 219 h 449"/>
                    <a:gd name="T12" fmla="*/ 170 w 612"/>
                    <a:gd name="T13" fmla="*/ 211 h 449"/>
                    <a:gd name="T14" fmla="*/ 180 w 612"/>
                    <a:gd name="T15" fmla="*/ 200 h 449"/>
                    <a:gd name="T16" fmla="*/ 197 w 612"/>
                    <a:gd name="T17" fmla="*/ 177 h 449"/>
                    <a:gd name="T18" fmla="*/ 218 w 612"/>
                    <a:gd name="T19" fmla="*/ 176 h 449"/>
                    <a:gd name="T20" fmla="*/ 235 w 612"/>
                    <a:gd name="T21" fmla="*/ 167 h 449"/>
                    <a:gd name="T22" fmla="*/ 256 w 612"/>
                    <a:gd name="T23" fmla="*/ 167 h 449"/>
                    <a:gd name="T24" fmla="*/ 269 w 612"/>
                    <a:gd name="T25" fmla="*/ 157 h 449"/>
                    <a:gd name="T26" fmla="*/ 277 w 612"/>
                    <a:gd name="T27" fmla="*/ 142 h 449"/>
                    <a:gd name="T28" fmla="*/ 287 w 612"/>
                    <a:gd name="T29" fmla="*/ 135 h 449"/>
                    <a:gd name="T30" fmla="*/ 297 w 612"/>
                    <a:gd name="T31" fmla="*/ 126 h 449"/>
                    <a:gd name="T32" fmla="*/ 286 w 612"/>
                    <a:gd name="T33" fmla="*/ 115 h 449"/>
                    <a:gd name="T34" fmla="*/ 309 w 612"/>
                    <a:gd name="T35" fmla="*/ 113 h 449"/>
                    <a:gd name="T36" fmla="*/ 324 w 612"/>
                    <a:gd name="T37" fmla="*/ 111 h 449"/>
                    <a:gd name="T38" fmla="*/ 323 w 612"/>
                    <a:gd name="T39" fmla="*/ 101 h 449"/>
                    <a:gd name="T40" fmla="*/ 339 w 612"/>
                    <a:gd name="T41" fmla="*/ 84 h 449"/>
                    <a:gd name="T42" fmla="*/ 331 w 612"/>
                    <a:gd name="T43" fmla="*/ 58 h 449"/>
                    <a:gd name="T44" fmla="*/ 350 w 612"/>
                    <a:gd name="T45" fmla="*/ 49 h 449"/>
                    <a:gd name="T46" fmla="*/ 370 w 612"/>
                    <a:gd name="T47" fmla="*/ 42 h 449"/>
                    <a:gd name="T48" fmla="*/ 391 w 612"/>
                    <a:gd name="T49" fmla="*/ 42 h 449"/>
                    <a:gd name="T50" fmla="*/ 407 w 612"/>
                    <a:gd name="T51" fmla="*/ 31 h 449"/>
                    <a:gd name="T52" fmla="*/ 390 w 612"/>
                    <a:gd name="T53" fmla="*/ 23 h 449"/>
                    <a:gd name="T54" fmla="*/ 367 w 612"/>
                    <a:gd name="T55" fmla="*/ 35 h 449"/>
                    <a:gd name="T56" fmla="*/ 336 w 612"/>
                    <a:gd name="T57" fmla="*/ 37 h 449"/>
                    <a:gd name="T58" fmla="*/ 341 w 612"/>
                    <a:gd name="T59" fmla="*/ 26 h 449"/>
                    <a:gd name="T60" fmla="*/ 337 w 612"/>
                    <a:gd name="T61" fmla="*/ 16 h 449"/>
                    <a:gd name="T62" fmla="*/ 329 w 612"/>
                    <a:gd name="T63" fmla="*/ 13 h 449"/>
                    <a:gd name="T64" fmla="*/ 324 w 612"/>
                    <a:gd name="T65" fmla="*/ 1 h 449"/>
                    <a:gd name="T66" fmla="*/ 299 w 612"/>
                    <a:gd name="T67" fmla="*/ 11 h 449"/>
                    <a:gd name="T68" fmla="*/ 299 w 612"/>
                    <a:gd name="T69" fmla="*/ 22 h 449"/>
                    <a:gd name="T70" fmla="*/ 279 w 612"/>
                    <a:gd name="T71" fmla="*/ 20 h 449"/>
                    <a:gd name="T72" fmla="*/ 270 w 612"/>
                    <a:gd name="T73" fmla="*/ 25 h 449"/>
                    <a:gd name="T74" fmla="*/ 265 w 612"/>
                    <a:gd name="T75" fmla="*/ 32 h 449"/>
                    <a:gd name="T76" fmla="*/ 243 w 612"/>
                    <a:gd name="T77" fmla="*/ 31 h 449"/>
                    <a:gd name="T78" fmla="*/ 222 w 612"/>
                    <a:gd name="T79" fmla="*/ 33 h 449"/>
                    <a:gd name="T80" fmla="*/ 212 w 612"/>
                    <a:gd name="T81" fmla="*/ 30 h 449"/>
                    <a:gd name="T82" fmla="*/ 200 w 612"/>
                    <a:gd name="T83" fmla="*/ 25 h 449"/>
                    <a:gd name="T84" fmla="*/ 187 w 612"/>
                    <a:gd name="T85" fmla="*/ 25 h 449"/>
                    <a:gd name="T86" fmla="*/ 157 w 612"/>
                    <a:gd name="T87" fmla="*/ 25 h 449"/>
                    <a:gd name="T88" fmla="*/ 141 w 612"/>
                    <a:gd name="T89" fmla="*/ 30 h 449"/>
                    <a:gd name="T90" fmla="*/ 118 w 612"/>
                    <a:gd name="T91" fmla="*/ 55 h 449"/>
                    <a:gd name="T92" fmla="*/ 82 w 612"/>
                    <a:gd name="T93" fmla="*/ 64 h 449"/>
                    <a:gd name="T94" fmla="*/ 75 w 612"/>
                    <a:gd name="T95" fmla="*/ 79 h 449"/>
                    <a:gd name="T96" fmla="*/ 46 w 612"/>
                    <a:gd name="T97" fmla="*/ 79 h 449"/>
                    <a:gd name="T98" fmla="*/ 49 w 612"/>
                    <a:gd name="T99" fmla="*/ 76 h 449"/>
                    <a:gd name="T100" fmla="*/ 33 w 612"/>
                    <a:gd name="T101" fmla="*/ 74 h 449"/>
                    <a:gd name="T102" fmla="*/ 20 w 612"/>
                    <a:gd name="T103" fmla="*/ 73 h 449"/>
                    <a:gd name="T104" fmla="*/ 20 w 612"/>
                    <a:gd name="T105" fmla="*/ 83 h 449"/>
                    <a:gd name="T106" fmla="*/ 13 w 612"/>
                    <a:gd name="T107" fmla="*/ 99 h 449"/>
                    <a:gd name="T108" fmla="*/ 2 w 612"/>
                    <a:gd name="T109" fmla="*/ 111 h 449"/>
                    <a:gd name="T110" fmla="*/ 9 w 612"/>
                    <a:gd name="T111" fmla="*/ 125 h 449"/>
                    <a:gd name="T112" fmla="*/ 7 w 612"/>
                    <a:gd name="T113" fmla="*/ 138 h 449"/>
                    <a:gd name="T114" fmla="*/ 7 w 612"/>
                    <a:gd name="T115" fmla="*/ 162 h 449"/>
                    <a:gd name="T116" fmla="*/ 21 w 612"/>
                    <a:gd name="T117" fmla="*/ 175 h 449"/>
                    <a:gd name="T118" fmla="*/ 31 w 612"/>
                    <a:gd name="T119" fmla="*/ 196 h 449"/>
                    <a:gd name="T120" fmla="*/ 15 w 612"/>
                    <a:gd name="T121" fmla="*/ 212 h 44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12"/>
                    <a:gd name="T184" fmla="*/ 0 h 449"/>
                    <a:gd name="T185" fmla="*/ 612 w 612"/>
                    <a:gd name="T186" fmla="*/ 449 h 44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12" h="449">
                      <a:moveTo>
                        <a:pt x="25" y="427"/>
                      </a:moveTo>
                      <a:lnTo>
                        <a:pt x="27" y="427"/>
                      </a:lnTo>
                      <a:lnTo>
                        <a:pt x="30" y="427"/>
                      </a:lnTo>
                      <a:lnTo>
                        <a:pt x="32" y="428"/>
                      </a:lnTo>
                      <a:lnTo>
                        <a:pt x="35" y="429"/>
                      </a:lnTo>
                      <a:lnTo>
                        <a:pt x="37" y="430"/>
                      </a:lnTo>
                      <a:lnTo>
                        <a:pt x="39" y="432"/>
                      </a:lnTo>
                      <a:lnTo>
                        <a:pt x="42" y="433"/>
                      </a:lnTo>
                      <a:lnTo>
                        <a:pt x="44" y="434"/>
                      </a:lnTo>
                      <a:lnTo>
                        <a:pt x="50" y="436"/>
                      </a:lnTo>
                      <a:lnTo>
                        <a:pt x="56" y="439"/>
                      </a:lnTo>
                      <a:lnTo>
                        <a:pt x="61" y="442"/>
                      </a:lnTo>
                      <a:lnTo>
                        <a:pt x="67" y="444"/>
                      </a:lnTo>
                      <a:lnTo>
                        <a:pt x="72" y="447"/>
                      </a:lnTo>
                      <a:lnTo>
                        <a:pt x="77" y="447"/>
                      </a:lnTo>
                      <a:lnTo>
                        <a:pt x="82" y="447"/>
                      </a:lnTo>
                      <a:lnTo>
                        <a:pt x="87" y="446"/>
                      </a:lnTo>
                      <a:lnTo>
                        <a:pt x="90" y="444"/>
                      </a:lnTo>
                      <a:lnTo>
                        <a:pt x="94" y="443"/>
                      </a:lnTo>
                      <a:lnTo>
                        <a:pt x="98" y="443"/>
                      </a:lnTo>
                      <a:lnTo>
                        <a:pt x="101" y="444"/>
                      </a:lnTo>
                      <a:lnTo>
                        <a:pt x="106" y="445"/>
                      </a:lnTo>
                      <a:lnTo>
                        <a:pt x="109" y="447"/>
                      </a:lnTo>
                      <a:lnTo>
                        <a:pt x="113" y="447"/>
                      </a:lnTo>
                      <a:lnTo>
                        <a:pt x="116" y="448"/>
                      </a:lnTo>
                      <a:lnTo>
                        <a:pt x="115" y="447"/>
                      </a:lnTo>
                      <a:lnTo>
                        <a:pt x="114" y="447"/>
                      </a:lnTo>
                      <a:lnTo>
                        <a:pt x="114" y="446"/>
                      </a:lnTo>
                      <a:lnTo>
                        <a:pt x="113" y="445"/>
                      </a:lnTo>
                      <a:lnTo>
                        <a:pt x="114" y="445"/>
                      </a:lnTo>
                      <a:lnTo>
                        <a:pt x="117" y="444"/>
                      </a:lnTo>
                      <a:lnTo>
                        <a:pt x="118" y="443"/>
                      </a:lnTo>
                      <a:lnTo>
                        <a:pt x="120" y="443"/>
                      </a:lnTo>
                      <a:lnTo>
                        <a:pt x="122" y="442"/>
                      </a:lnTo>
                      <a:lnTo>
                        <a:pt x="124" y="442"/>
                      </a:lnTo>
                      <a:lnTo>
                        <a:pt x="126" y="441"/>
                      </a:lnTo>
                      <a:lnTo>
                        <a:pt x="128" y="440"/>
                      </a:lnTo>
                      <a:lnTo>
                        <a:pt x="134" y="438"/>
                      </a:lnTo>
                      <a:lnTo>
                        <a:pt x="141" y="439"/>
                      </a:lnTo>
                      <a:lnTo>
                        <a:pt x="148" y="441"/>
                      </a:lnTo>
                      <a:lnTo>
                        <a:pt x="154" y="444"/>
                      </a:lnTo>
                      <a:lnTo>
                        <a:pt x="160" y="446"/>
                      </a:lnTo>
                      <a:lnTo>
                        <a:pt x="166" y="447"/>
                      </a:lnTo>
                      <a:lnTo>
                        <a:pt x="173" y="445"/>
                      </a:lnTo>
                      <a:lnTo>
                        <a:pt x="179" y="440"/>
                      </a:lnTo>
                      <a:lnTo>
                        <a:pt x="180" y="440"/>
                      </a:lnTo>
                      <a:lnTo>
                        <a:pt x="181" y="441"/>
                      </a:lnTo>
                      <a:lnTo>
                        <a:pt x="182" y="443"/>
                      </a:lnTo>
                      <a:lnTo>
                        <a:pt x="182" y="445"/>
                      </a:lnTo>
                      <a:lnTo>
                        <a:pt x="187" y="443"/>
                      </a:lnTo>
                      <a:lnTo>
                        <a:pt x="192" y="442"/>
                      </a:lnTo>
                      <a:lnTo>
                        <a:pt x="197" y="441"/>
                      </a:lnTo>
                      <a:lnTo>
                        <a:pt x="202" y="440"/>
                      </a:lnTo>
                      <a:lnTo>
                        <a:pt x="207" y="439"/>
                      </a:lnTo>
                      <a:lnTo>
                        <a:pt x="213" y="439"/>
                      </a:lnTo>
                      <a:lnTo>
                        <a:pt x="218" y="439"/>
                      </a:lnTo>
                      <a:lnTo>
                        <a:pt x="223" y="439"/>
                      </a:lnTo>
                      <a:lnTo>
                        <a:pt x="229" y="438"/>
                      </a:lnTo>
                      <a:lnTo>
                        <a:pt x="234" y="436"/>
                      </a:lnTo>
                      <a:lnTo>
                        <a:pt x="240" y="434"/>
                      </a:lnTo>
                      <a:lnTo>
                        <a:pt x="245" y="431"/>
                      </a:lnTo>
                      <a:lnTo>
                        <a:pt x="250" y="427"/>
                      </a:lnTo>
                      <a:lnTo>
                        <a:pt x="254" y="424"/>
                      </a:lnTo>
                      <a:lnTo>
                        <a:pt x="258" y="419"/>
                      </a:lnTo>
                      <a:lnTo>
                        <a:pt x="262" y="415"/>
                      </a:lnTo>
                      <a:lnTo>
                        <a:pt x="263" y="413"/>
                      </a:lnTo>
                      <a:lnTo>
                        <a:pt x="264" y="411"/>
                      </a:lnTo>
                      <a:lnTo>
                        <a:pt x="266" y="410"/>
                      </a:lnTo>
                      <a:lnTo>
                        <a:pt x="267" y="407"/>
                      </a:lnTo>
                      <a:lnTo>
                        <a:pt x="268" y="405"/>
                      </a:lnTo>
                      <a:lnTo>
                        <a:pt x="269" y="403"/>
                      </a:lnTo>
                      <a:lnTo>
                        <a:pt x="269" y="401"/>
                      </a:lnTo>
                      <a:lnTo>
                        <a:pt x="269" y="399"/>
                      </a:lnTo>
                      <a:lnTo>
                        <a:pt x="268" y="392"/>
                      </a:lnTo>
                      <a:lnTo>
                        <a:pt x="269" y="384"/>
                      </a:lnTo>
                      <a:lnTo>
                        <a:pt x="271" y="377"/>
                      </a:lnTo>
                      <a:lnTo>
                        <a:pt x="274" y="371"/>
                      </a:lnTo>
                      <a:lnTo>
                        <a:pt x="278" y="366"/>
                      </a:lnTo>
                      <a:lnTo>
                        <a:pt x="283" y="361"/>
                      </a:lnTo>
                      <a:lnTo>
                        <a:pt x="289" y="357"/>
                      </a:lnTo>
                      <a:lnTo>
                        <a:pt x="295" y="355"/>
                      </a:lnTo>
                      <a:lnTo>
                        <a:pt x="297" y="361"/>
                      </a:lnTo>
                      <a:lnTo>
                        <a:pt x="300" y="364"/>
                      </a:lnTo>
                      <a:lnTo>
                        <a:pt x="306" y="366"/>
                      </a:lnTo>
                      <a:lnTo>
                        <a:pt x="312" y="366"/>
                      </a:lnTo>
                      <a:lnTo>
                        <a:pt x="317" y="365"/>
                      </a:lnTo>
                      <a:lnTo>
                        <a:pt x="321" y="363"/>
                      </a:lnTo>
                      <a:lnTo>
                        <a:pt x="324" y="361"/>
                      </a:lnTo>
                      <a:lnTo>
                        <a:pt x="326" y="358"/>
                      </a:lnTo>
                      <a:lnTo>
                        <a:pt x="327" y="353"/>
                      </a:lnTo>
                      <a:lnTo>
                        <a:pt x="328" y="349"/>
                      </a:lnTo>
                      <a:lnTo>
                        <a:pt x="330" y="347"/>
                      </a:lnTo>
                      <a:lnTo>
                        <a:pt x="332" y="344"/>
                      </a:lnTo>
                      <a:lnTo>
                        <a:pt x="335" y="343"/>
                      </a:lnTo>
                      <a:lnTo>
                        <a:pt x="338" y="340"/>
                      </a:lnTo>
                      <a:lnTo>
                        <a:pt x="341" y="338"/>
                      </a:lnTo>
                      <a:lnTo>
                        <a:pt x="343" y="335"/>
                      </a:lnTo>
                      <a:lnTo>
                        <a:pt x="348" y="336"/>
                      </a:lnTo>
                      <a:lnTo>
                        <a:pt x="352" y="336"/>
                      </a:lnTo>
                      <a:lnTo>
                        <a:pt x="356" y="336"/>
                      </a:lnTo>
                      <a:lnTo>
                        <a:pt x="359" y="334"/>
                      </a:lnTo>
                      <a:lnTo>
                        <a:pt x="362" y="333"/>
                      </a:lnTo>
                      <a:lnTo>
                        <a:pt x="365" y="331"/>
                      </a:lnTo>
                      <a:lnTo>
                        <a:pt x="369" y="331"/>
                      </a:lnTo>
                      <a:lnTo>
                        <a:pt x="371" y="332"/>
                      </a:lnTo>
                      <a:lnTo>
                        <a:pt x="376" y="334"/>
                      </a:lnTo>
                      <a:lnTo>
                        <a:pt x="379" y="336"/>
                      </a:lnTo>
                      <a:lnTo>
                        <a:pt x="383" y="336"/>
                      </a:lnTo>
                      <a:lnTo>
                        <a:pt x="387" y="338"/>
                      </a:lnTo>
                      <a:lnTo>
                        <a:pt x="390" y="338"/>
                      </a:lnTo>
                      <a:lnTo>
                        <a:pt x="393" y="338"/>
                      </a:lnTo>
                      <a:lnTo>
                        <a:pt x="396" y="336"/>
                      </a:lnTo>
                      <a:lnTo>
                        <a:pt x="400" y="334"/>
                      </a:lnTo>
                      <a:lnTo>
                        <a:pt x="402" y="330"/>
                      </a:lnTo>
                      <a:lnTo>
                        <a:pt x="403" y="325"/>
                      </a:lnTo>
                      <a:lnTo>
                        <a:pt x="403" y="320"/>
                      </a:lnTo>
                      <a:lnTo>
                        <a:pt x="403" y="315"/>
                      </a:lnTo>
                      <a:lnTo>
                        <a:pt x="402" y="309"/>
                      </a:lnTo>
                      <a:lnTo>
                        <a:pt x="401" y="304"/>
                      </a:lnTo>
                      <a:lnTo>
                        <a:pt x="402" y="299"/>
                      </a:lnTo>
                      <a:lnTo>
                        <a:pt x="403" y="294"/>
                      </a:lnTo>
                      <a:lnTo>
                        <a:pt x="407" y="294"/>
                      </a:lnTo>
                      <a:lnTo>
                        <a:pt x="410" y="292"/>
                      </a:lnTo>
                      <a:lnTo>
                        <a:pt x="412" y="288"/>
                      </a:lnTo>
                      <a:lnTo>
                        <a:pt x="415" y="288"/>
                      </a:lnTo>
                      <a:lnTo>
                        <a:pt x="415" y="285"/>
                      </a:lnTo>
                      <a:lnTo>
                        <a:pt x="415" y="282"/>
                      </a:lnTo>
                      <a:lnTo>
                        <a:pt x="415" y="279"/>
                      </a:lnTo>
                      <a:lnTo>
                        <a:pt x="416" y="277"/>
                      </a:lnTo>
                      <a:lnTo>
                        <a:pt x="418" y="275"/>
                      </a:lnTo>
                      <a:lnTo>
                        <a:pt x="420" y="274"/>
                      </a:lnTo>
                      <a:lnTo>
                        <a:pt x="423" y="272"/>
                      </a:lnTo>
                      <a:lnTo>
                        <a:pt x="425" y="271"/>
                      </a:lnTo>
                      <a:lnTo>
                        <a:pt x="428" y="271"/>
                      </a:lnTo>
                      <a:lnTo>
                        <a:pt x="430" y="270"/>
                      </a:lnTo>
                      <a:lnTo>
                        <a:pt x="433" y="270"/>
                      </a:lnTo>
                      <a:lnTo>
                        <a:pt x="435" y="269"/>
                      </a:lnTo>
                      <a:lnTo>
                        <a:pt x="438" y="267"/>
                      </a:lnTo>
                      <a:lnTo>
                        <a:pt x="442" y="265"/>
                      </a:lnTo>
                      <a:lnTo>
                        <a:pt x="444" y="262"/>
                      </a:lnTo>
                      <a:lnTo>
                        <a:pt x="446" y="260"/>
                      </a:lnTo>
                      <a:lnTo>
                        <a:pt x="447" y="257"/>
                      </a:lnTo>
                      <a:lnTo>
                        <a:pt x="447" y="254"/>
                      </a:lnTo>
                      <a:lnTo>
                        <a:pt x="446" y="252"/>
                      </a:lnTo>
                      <a:lnTo>
                        <a:pt x="444" y="249"/>
                      </a:lnTo>
                      <a:lnTo>
                        <a:pt x="442" y="247"/>
                      </a:lnTo>
                      <a:lnTo>
                        <a:pt x="438" y="245"/>
                      </a:lnTo>
                      <a:lnTo>
                        <a:pt x="435" y="243"/>
                      </a:lnTo>
                      <a:lnTo>
                        <a:pt x="432" y="241"/>
                      </a:lnTo>
                      <a:lnTo>
                        <a:pt x="430" y="238"/>
                      </a:lnTo>
                      <a:lnTo>
                        <a:pt x="429" y="236"/>
                      </a:lnTo>
                      <a:lnTo>
                        <a:pt x="428" y="234"/>
                      </a:lnTo>
                      <a:lnTo>
                        <a:pt x="429" y="231"/>
                      </a:lnTo>
                      <a:lnTo>
                        <a:pt x="431" y="228"/>
                      </a:lnTo>
                      <a:lnTo>
                        <a:pt x="434" y="226"/>
                      </a:lnTo>
                      <a:lnTo>
                        <a:pt x="438" y="224"/>
                      </a:lnTo>
                      <a:lnTo>
                        <a:pt x="443" y="223"/>
                      </a:lnTo>
                      <a:lnTo>
                        <a:pt x="447" y="223"/>
                      </a:lnTo>
                      <a:lnTo>
                        <a:pt x="452" y="223"/>
                      </a:lnTo>
                      <a:lnTo>
                        <a:pt x="456" y="223"/>
                      </a:lnTo>
                      <a:lnTo>
                        <a:pt x="460" y="225"/>
                      </a:lnTo>
                      <a:lnTo>
                        <a:pt x="463" y="226"/>
                      </a:lnTo>
                      <a:lnTo>
                        <a:pt x="466" y="227"/>
                      </a:lnTo>
                      <a:lnTo>
                        <a:pt x="469" y="229"/>
                      </a:lnTo>
                      <a:lnTo>
                        <a:pt x="472" y="230"/>
                      </a:lnTo>
                      <a:lnTo>
                        <a:pt x="476" y="230"/>
                      </a:lnTo>
                      <a:lnTo>
                        <a:pt x="478" y="230"/>
                      </a:lnTo>
                      <a:lnTo>
                        <a:pt x="481" y="230"/>
                      </a:lnTo>
                      <a:lnTo>
                        <a:pt x="483" y="228"/>
                      </a:lnTo>
                      <a:lnTo>
                        <a:pt x="485" y="226"/>
                      </a:lnTo>
                      <a:lnTo>
                        <a:pt x="486" y="223"/>
                      </a:lnTo>
                      <a:lnTo>
                        <a:pt x="487" y="220"/>
                      </a:lnTo>
                      <a:lnTo>
                        <a:pt x="488" y="217"/>
                      </a:lnTo>
                      <a:lnTo>
                        <a:pt x="488" y="214"/>
                      </a:lnTo>
                      <a:lnTo>
                        <a:pt x="488" y="210"/>
                      </a:lnTo>
                      <a:lnTo>
                        <a:pt x="487" y="207"/>
                      </a:lnTo>
                      <a:lnTo>
                        <a:pt x="487" y="203"/>
                      </a:lnTo>
                      <a:lnTo>
                        <a:pt x="486" y="203"/>
                      </a:lnTo>
                      <a:lnTo>
                        <a:pt x="484" y="203"/>
                      </a:lnTo>
                      <a:lnTo>
                        <a:pt x="483" y="203"/>
                      </a:lnTo>
                      <a:lnTo>
                        <a:pt x="481" y="203"/>
                      </a:lnTo>
                      <a:lnTo>
                        <a:pt x="483" y="198"/>
                      </a:lnTo>
                      <a:lnTo>
                        <a:pt x="487" y="193"/>
                      </a:lnTo>
                      <a:lnTo>
                        <a:pt x="490" y="189"/>
                      </a:lnTo>
                      <a:lnTo>
                        <a:pt x="494" y="186"/>
                      </a:lnTo>
                      <a:lnTo>
                        <a:pt x="498" y="182"/>
                      </a:lnTo>
                      <a:lnTo>
                        <a:pt x="502" y="178"/>
                      </a:lnTo>
                      <a:lnTo>
                        <a:pt x="506" y="174"/>
                      </a:lnTo>
                      <a:lnTo>
                        <a:pt x="508" y="169"/>
                      </a:lnTo>
                      <a:lnTo>
                        <a:pt x="511" y="161"/>
                      </a:lnTo>
                      <a:lnTo>
                        <a:pt x="510" y="155"/>
                      </a:lnTo>
                      <a:lnTo>
                        <a:pt x="508" y="148"/>
                      </a:lnTo>
                      <a:lnTo>
                        <a:pt x="505" y="143"/>
                      </a:lnTo>
                      <a:lnTo>
                        <a:pt x="502" y="136"/>
                      </a:lnTo>
                      <a:lnTo>
                        <a:pt x="499" y="131"/>
                      </a:lnTo>
                      <a:lnTo>
                        <a:pt x="497" y="125"/>
                      </a:lnTo>
                      <a:lnTo>
                        <a:pt x="496" y="119"/>
                      </a:lnTo>
                      <a:lnTo>
                        <a:pt x="496" y="116"/>
                      </a:lnTo>
                      <a:lnTo>
                        <a:pt x="498" y="113"/>
                      </a:lnTo>
                      <a:lnTo>
                        <a:pt x="501" y="111"/>
                      </a:lnTo>
                      <a:lnTo>
                        <a:pt x="505" y="109"/>
                      </a:lnTo>
                      <a:lnTo>
                        <a:pt x="510" y="106"/>
                      </a:lnTo>
                      <a:lnTo>
                        <a:pt x="514" y="104"/>
                      </a:lnTo>
                      <a:lnTo>
                        <a:pt x="518" y="102"/>
                      </a:lnTo>
                      <a:lnTo>
                        <a:pt x="523" y="101"/>
                      </a:lnTo>
                      <a:lnTo>
                        <a:pt x="524" y="100"/>
                      </a:lnTo>
                      <a:lnTo>
                        <a:pt x="524" y="98"/>
                      </a:lnTo>
                      <a:lnTo>
                        <a:pt x="524" y="95"/>
                      </a:lnTo>
                      <a:lnTo>
                        <a:pt x="524" y="94"/>
                      </a:lnTo>
                      <a:lnTo>
                        <a:pt x="529" y="92"/>
                      </a:lnTo>
                      <a:lnTo>
                        <a:pt x="533" y="90"/>
                      </a:lnTo>
                      <a:lnTo>
                        <a:pt x="537" y="89"/>
                      </a:lnTo>
                      <a:lnTo>
                        <a:pt x="541" y="88"/>
                      </a:lnTo>
                      <a:lnTo>
                        <a:pt x="545" y="87"/>
                      </a:lnTo>
                      <a:lnTo>
                        <a:pt x="550" y="86"/>
                      </a:lnTo>
                      <a:lnTo>
                        <a:pt x="554" y="84"/>
                      </a:lnTo>
                      <a:lnTo>
                        <a:pt x="559" y="82"/>
                      </a:lnTo>
                      <a:lnTo>
                        <a:pt x="562" y="81"/>
                      </a:lnTo>
                      <a:lnTo>
                        <a:pt x="565" y="80"/>
                      </a:lnTo>
                      <a:lnTo>
                        <a:pt x="568" y="81"/>
                      </a:lnTo>
                      <a:lnTo>
                        <a:pt x="571" y="81"/>
                      </a:lnTo>
                      <a:lnTo>
                        <a:pt x="574" y="82"/>
                      </a:lnTo>
                      <a:lnTo>
                        <a:pt x="579" y="83"/>
                      </a:lnTo>
                      <a:lnTo>
                        <a:pt x="583" y="83"/>
                      </a:lnTo>
                      <a:lnTo>
                        <a:pt x="586" y="83"/>
                      </a:lnTo>
                      <a:lnTo>
                        <a:pt x="590" y="69"/>
                      </a:lnTo>
                      <a:lnTo>
                        <a:pt x="594" y="67"/>
                      </a:lnTo>
                      <a:lnTo>
                        <a:pt x="597" y="66"/>
                      </a:lnTo>
                      <a:lnTo>
                        <a:pt x="600" y="64"/>
                      </a:lnTo>
                      <a:lnTo>
                        <a:pt x="603" y="63"/>
                      </a:lnTo>
                      <a:lnTo>
                        <a:pt x="606" y="63"/>
                      </a:lnTo>
                      <a:lnTo>
                        <a:pt x="608" y="62"/>
                      </a:lnTo>
                      <a:lnTo>
                        <a:pt x="609" y="62"/>
                      </a:lnTo>
                      <a:lnTo>
                        <a:pt x="610" y="62"/>
                      </a:lnTo>
                      <a:lnTo>
                        <a:pt x="611" y="56"/>
                      </a:lnTo>
                      <a:lnTo>
                        <a:pt x="608" y="54"/>
                      </a:lnTo>
                      <a:lnTo>
                        <a:pt x="605" y="51"/>
                      </a:lnTo>
                      <a:lnTo>
                        <a:pt x="601" y="49"/>
                      </a:lnTo>
                      <a:lnTo>
                        <a:pt x="598" y="47"/>
                      </a:lnTo>
                      <a:lnTo>
                        <a:pt x="595" y="46"/>
                      </a:lnTo>
                      <a:lnTo>
                        <a:pt x="592" y="45"/>
                      </a:lnTo>
                      <a:lnTo>
                        <a:pt x="588" y="46"/>
                      </a:lnTo>
                      <a:lnTo>
                        <a:pt x="584" y="47"/>
                      </a:lnTo>
                      <a:lnTo>
                        <a:pt x="581" y="49"/>
                      </a:lnTo>
                      <a:lnTo>
                        <a:pt x="576" y="52"/>
                      </a:lnTo>
                      <a:lnTo>
                        <a:pt x="573" y="54"/>
                      </a:lnTo>
                      <a:lnTo>
                        <a:pt x="570" y="58"/>
                      </a:lnTo>
                      <a:lnTo>
                        <a:pt x="567" y="61"/>
                      </a:lnTo>
                      <a:lnTo>
                        <a:pt x="563" y="64"/>
                      </a:lnTo>
                      <a:lnTo>
                        <a:pt x="559" y="66"/>
                      </a:lnTo>
                      <a:lnTo>
                        <a:pt x="556" y="69"/>
                      </a:lnTo>
                      <a:lnTo>
                        <a:pt x="550" y="71"/>
                      </a:lnTo>
                      <a:lnTo>
                        <a:pt x="544" y="73"/>
                      </a:lnTo>
                      <a:lnTo>
                        <a:pt x="537" y="74"/>
                      </a:lnTo>
                      <a:lnTo>
                        <a:pt x="531" y="76"/>
                      </a:lnTo>
                      <a:lnTo>
                        <a:pt x="525" y="77"/>
                      </a:lnTo>
                      <a:lnTo>
                        <a:pt x="518" y="78"/>
                      </a:lnTo>
                      <a:lnTo>
                        <a:pt x="512" y="80"/>
                      </a:lnTo>
                      <a:lnTo>
                        <a:pt x="505" y="81"/>
                      </a:lnTo>
                      <a:lnTo>
                        <a:pt x="504" y="78"/>
                      </a:lnTo>
                      <a:lnTo>
                        <a:pt x="503" y="75"/>
                      </a:lnTo>
                      <a:lnTo>
                        <a:pt x="502" y="72"/>
                      </a:lnTo>
                      <a:lnTo>
                        <a:pt x="500" y="69"/>
                      </a:lnTo>
                      <a:lnTo>
                        <a:pt x="499" y="66"/>
                      </a:lnTo>
                      <a:lnTo>
                        <a:pt x="500" y="64"/>
                      </a:lnTo>
                      <a:lnTo>
                        <a:pt x="502" y="62"/>
                      </a:lnTo>
                      <a:lnTo>
                        <a:pt x="504" y="59"/>
                      </a:lnTo>
                      <a:lnTo>
                        <a:pt x="506" y="57"/>
                      </a:lnTo>
                      <a:lnTo>
                        <a:pt x="508" y="55"/>
                      </a:lnTo>
                      <a:lnTo>
                        <a:pt x="510" y="52"/>
                      </a:lnTo>
                      <a:lnTo>
                        <a:pt x="507" y="49"/>
                      </a:lnTo>
                      <a:lnTo>
                        <a:pt x="506" y="47"/>
                      </a:lnTo>
                      <a:lnTo>
                        <a:pt x="505" y="44"/>
                      </a:lnTo>
                      <a:lnTo>
                        <a:pt x="505" y="42"/>
                      </a:lnTo>
                      <a:lnTo>
                        <a:pt x="505" y="40"/>
                      </a:lnTo>
                      <a:lnTo>
                        <a:pt x="506" y="37"/>
                      </a:lnTo>
                      <a:lnTo>
                        <a:pt x="506" y="36"/>
                      </a:lnTo>
                      <a:lnTo>
                        <a:pt x="506" y="34"/>
                      </a:lnTo>
                      <a:lnTo>
                        <a:pt x="505" y="32"/>
                      </a:lnTo>
                      <a:lnTo>
                        <a:pt x="503" y="30"/>
                      </a:lnTo>
                      <a:lnTo>
                        <a:pt x="502" y="29"/>
                      </a:lnTo>
                      <a:lnTo>
                        <a:pt x="500" y="29"/>
                      </a:lnTo>
                      <a:lnTo>
                        <a:pt x="498" y="29"/>
                      </a:lnTo>
                      <a:lnTo>
                        <a:pt x="496" y="29"/>
                      </a:lnTo>
                      <a:lnTo>
                        <a:pt x="494" y="29"/>
                      </a:lnTo>
                      <a:lnTo>
                        <a:pt x="492" y="29"/>
                      </a:lnTo>
                      <a:lnTo>
                        <a:pt x="490" y="29"/>
                      </a:lnTo>
                      <a:lnTo>
                        <a:pt x="493" y="27"/>
                      </a:lnTo>
                      <a:lnTo>
                        <a:pt x="494" y="23"/>
                      </a:lnTo>
                      <a:lnTo>
                        <a:pt x="494" y="20"/>
                      </a:lnTo>
                      <a:lnTo>
                        <a:pt x="495" y="17"/>
                      </a:lnTo>
                      <a:lnTo>
                        <a:pt x="495" y="14"/>
                      </a:lnTo>
                      <a:lnTo>
                        <a:pt x="495" y="11"/>
                      </a:lnTo>
                      <a:lnTo>
                        <a:pt x="493" y="9"/>
                      </a:lnTo>
                      <a:lnTo>
                        <a:pt x="491" y="7"/>
                      </a:lnTo>
                      <a:lnTo>
                        <a:pt x="488" y="5"/>
                      </a:lnTo>
                      <a:lnTo>
                        <a:pt x="485" y="3"/>
                      </a:lnTo>
                      <a:lnTo>
                        <a:pt x="483" y="2"/>
                      </a:lnTo>
                      <a:lnTo>
                        <a:pt x="480" y="1"/>
                      </a:lnTo>
                      <a:lnTo>
                        <a:pt x="475" y="0"/>
                      </a:lnTo>
                      <a:lnTo>
                        <a:pt x="470" y="2"/>
                      </a:lnTo>
                      <a:lnTo>
                        <a:pt x="466" y="5"/>
                      </a:lnTo>
                      <a:lnTo>
                        <a:pt x="462" y="9"/>
                      </a:lnTo>
                      <a:lnTo>
                        <a:pt x="457" y="14"/>
                      </a:lnTo>
                      <a:lnTo>
                        <a:pt x="453" y="18"/>
                      </a:lnTo>
                      <a:lnTo>
                        <a:pt x="448" y="22"/>
                      </a:lnTo>
                      <a:lnTo>
                        <a:pt x="443" y="26"/>
                      </a:lnTo>
                      <a:lnTo>
                        <a:pt x="445" y="29"/>
                      </a:lnTo>
                      <a:lnTo>
                        <a:pt x="447" y="32"/>
                      </a:lnTo>
                      <a:lnTo>
                        <a:pt x="449" y="34"/>
                      </a:lnTo>
                      <a:lnTo>
                        <a:pt x="451" y="36"/>
                      </a:lnTo>
                      <a:lnTo>
                        <a:pt x="452" y="37"/>
                      </a:lnTo>
                      <a:lnTo>
                        <a:pt x="452" y="40"/>
                      </a:lnTo>
                      <a:lnTo>
                        <a:pt x="451" y="42"/>
                      </a:lnTo>
                      <a:lnTo>
                        <a:pt x="448" y="44"/>
                      </a:lnTo>
                      <a:lnTo>
                        <a:pt x="444" y="46"/>
                      </a:lnTo>
                      <a:lnTo>
                        <a:pt x="440" y="46"/>
                      </a:lnTo>
                      <a:lnTo>
                        <a:pt x="437" y="45"/>
                      </a:lnTo>
                      <a:lnTo>
                        <a:pt x="433" y="43"/>
                      </a:lnTo>
                      <a:lnTo>
                        <a:pt x="430" y="41"/>
                      </a:lnTo>
                      <a:lnTo>
                        <a:pt x="426" y="40"/>
                      </a:lnTo>
                      <a:lnTo>
                        <a:pt x="422" y="39"/>
                      </a:lnTo>
                      <a:lnTo>
                        <a:pt x="418" y="39"/>
                      </a:lnTo>
                      <a:lnTo>
                        <a:pt x="417" y="39"/>
                      </a:lnTo>
                      <a:lnTo>
                        <a:pt x="415" y="40"/>
                      </a:lnTo>
                      <a:lnTo>
                        <a:pt x="413" y="41"/>
                      </a:lnTo>
                      <a:lnTo>
                        <a:pt x="411" y="42"/>
                      </a:lnTo>
                      <a:lnTo>
                        <a:pt x="409" y="43"/>
                      </a:lnTo>
                      <a:lnTo>
                        <a:pt x="407" y="44"/>
                      </a:lnTo>
                      <a:lnTo>
                        <a:pt x="406" y="46"/>
                      </a:lnTo>
                      <a:lnTo>
                        <a:pt x="404" y="47"/>
                      </a:lnTo>
                      <a:lnTo>
                        <a:pt x="404" y="48"/>
                      </a:lnTo>
                      <a:lnTo>
                        <a:pt x="405" y="49"/>
                      </a:lnTo>
                      <a:lnTo>
                        <a:pt x="407" y="51"/>
                      </a:lnTo>
                      <a:lnTo>
                        <a:pt x="409" y="52"/>
                      </a:lnTo>
                      <a:lnTo>
                        <a:pt x="411" y="54"/>
                      </a:lnTo>
                      <a:lnTo>
                        <a:pt x="411" y="56"/>
                      </a:lnTo>
                      <a:lnTo>
                        <a:pt x="408" y="58"/>
                      </a:lnTo>
                      <a:lnTo>
                        <a:pt x="403" y="62"/>
                      </a:lnTo>
                      <a:lnTo>
                        <a:pt x="401" y="63"/>
                      </a:lnTo>
                      <a:lnTo>
                        <a:pt x="399" y="64"/>
                      </a:lnTo>
                      <a:lnTo>
                        <a:pt x="396" y="64"/>
                      </a:lnTo>
                      <a:lnTo>
                        <a:pt x="394" y="63"/>
                      </a:lnTo>
                      <a:lnTo>
                        <a:pt x="392" y="62"/>
                      </a:lnTo>
                      <a:lnTo>
                        <a:pt x="390" y="61"/>
                      </a:lnTo>
                      <a:lnTo>
                        <a:pt x="387" y="60"/>
                      </a:lnTo>
                      <a:lnTo>
                        <a:pt x="385" y="59"/>
                      </a:lnTo>
                      <a:lnTo>
                        <a:pt x="380" y="57"/>
                      </a:lnTo>
                      <a:lnTo>
                        <a:pt x="374" y="58"/>
                      </a:lnTo>
                      <a:lnTo>
                        <a:pt x="369" y="60"/>
                      </a:lnTo>
                      <a:lnTo>
                        <a:pt x="364" y="63"/>
                      </a:lnTo>
                      <a:lnTo>
                        <a:pt x="359" y="67"/>
                      </a:lnTo>
                      <a:lnTo>
                        <a:pt x="354" y="69"/>
                      </a:lnTo>
                      <a:lnTo>
                        <a:pt x="349" y="71"/>
                      </a:lnTo>
                      <a:lnTo>
                        <a:pt x="344" y="71"/>
                      </a:lnTo>
                      <a:lnTo>
                        <a:pt x="342" y="70"/>
                      </a:lnTo>
                      <a:lnTo>
                        <a:pt x="339" y="69"/>
                      </a:lnTo>
                      <a:lnTo>
                        <a:pt x="337" y="69"/>
                      </a:lnTo>
                      <a:lnTo>
                        <a:pt x="335" y="68"/>
                      </a:lnTo>
                      <a:lnTo>
                        <a:pt x="333" y="66"/>
                      </a:lnTo>
                      <a:lnTo>
                        <a:pt x="331" y="64"/>
                      </a:lnTo>
                      <a:lnTo>
                        <a:pt x="331" y="61"/>
                      </a:lnTo>
                      <a:lnTo>
                        <a:pt x="331" y="58"/>
                      </a:lnTo>
                      <a:lnTo>
                        <a:pt x="329" y="58"/>
                      </a:lnTo>
                      <a:lnTo>
                        <a:pt x="327" y="58"/>
                      </a:lnTo>
                      <a:lnTo>
                        <a:pt x="325" y="59"/>
                      </a:lnTo>
                      <a:lnTo>
                        <a:pt x="323" y="59"/>
                      </a:lnTo>
                      <a:lnTo>
                        <a:pt x="320" y="59"/>
                      </a:lnTo>
                      <a:lnTo>
                        <a:pt x="318" y="59"/>
                      </a:lnTo>
                      <a:lnTo>
                        <a:pt x="316" y="59"/>
                      </a:lnTo>
                      <a:lnTo>
                        <a:pt x="314" y="59"/>
                      </a:lnTo>
                      <a:lnTo>
                        <a:pt x="312" y="59"/>
                      </a:lnTo>
                      <a:lnTo>
                        <a:pt x="310" y="58"/>
                      </a:lnTo>
                      <a:lnTo>
                        <a:pt x="309" y="57"/>
                      </a:lnTo>
                      <a:lnTo>
                        <a:pt x="307" y="55"/>
                      </a:lnTo>
                      <a:lnTo>
                        <a:pt x="304" y="54"/>
                      </a:lnTo>
                      <a:lnTo>
                        <a:pt x="302" y="51"/>
                      </a:lnTo>
                      <a:lnTo>
                        <a:pt x="300" y="49"/>
                      </a:lnTo>
                      <a:lnTo>
                        <a:pt x="299" y="47"/>
                      </a:lnTo>
                      <a:lnTo>
                        <a:pt x="298" y="45"/>
                      </a:lnTo>
                      <a:lnTo>
                        <a:pt x="296" y="45"/>
                      </a:lnTo>
                      <a:lnTo>
                        <a:pt x="294" y="46"/>
                      </a:lnTo>
                      <a:lnTo>
                        <a:pt x="291" y="47"/>
                      </a:lnTo>
                      <a:lnTo>
                        <a:pt x="289" y="49"/>
                      </a:lnTo>
                      <a:lnTo>
                        <a:pt x="286" y="50"/>
                      </a:lnTo>
                      <a:lnTo>
                        <a:pt x="283" y="51"/>
                      </a:lnTo>
                      <a:lnTo>
                        <a:pt x="280" y="51"/>
                      </a:lnTo>
                      <a:lnTo>
                        <a:pt x="275" y="51"/>
                      </a:lnTo>
                      <a:lnTo>
                        <a:pt x="270" y="50"/>
                      </a:lnTo>
                      <a:lnTo>
                        <a:pt x="265" y="49"/>
                      </a:lnTo>
                      <a:lnTo>
                        <a:pt x="260" y="47"/>
                      </a:lnTo>
                      <a:lnTo>
                        <a:pt x="255" y="47"/>
                      </a:lnTo>
                      <a:lnTo>
                        <a:pt x="250" y="46"/>
                      </a:lnTo>
                      <a:lnTo>
                        <a:pt x="244" y="46"/>
                      </a:lnTo>
                      <a:lnTo>
                        <a:pt x="239" y="47"/>
                      </a:lnTo>
                      <a:lnTo>
                        <a:pt x="235" y="49"/>
                      </a:lnTo>
                      <a:lnTo>
                        <a:pt x="234" y="52"/>
                      </a:lnTo>
                      <a:lnTo>
                        <a:pt x="232" y="55"/>
                      </a:lnTo>
                      <a:lnTo>
                        <a:pt x="229" y="57"/>
                      </a:lnTo>
                      <a:lnTo>
                        <a:pt x="226" y="58"/>
                      </a:lnTo>
                      <a:lnTo>
                        <a:pt x="223" y="58"/>
                      </a:lnTo>
                      <a:lnTo>
                        <a:pt x="220" y="59"/>
                      </a:lnTo>
                      <a:lnTo>
                        <a:pt x="217" y="59"/>
                      </a:lnTo>
                      <a:lnTo>
                        <a:pt x="214" y="60"/>
                      </a:lnTo>
                      <a:lnTo>
                        <a:pt x="211" y="60"/>
                      </a:lnTo>
                      <a:lnTo>
                        <a:pt x="209" y="61"/>
                      </a:lnTo>
                      <a:lnTo>
                        <a:pt x="206" y="62"/>
                      </a:lnTo>
                      <a:lnTo>
                        <a:pt x="200" y="68"/>
                      </a:lnTo>
                      <a:lnTo>
                        <a:pt x="195" y="75"/>
                      </a:lnTo>
                      <a:lnTo>
                        <a:pt x="192" y="82"/>
                      </a:lnTo>
                      <a:lnTo>
                        <a:pt x="189" y="90"/>
                      </a:lnTo>
                      <a:lnTo>
                        <a:pt x="186" y="98"/>
                      </a:lnTo>
                      <a:lnTo>
                        <a:pt x="182" y="105"/>
                      </a:lnTo>
                      <a:lnTo>
                        <a:pt x="176" y="110"/>
                      </a:lnTo>
                      <a:lnTo>
                        <a:pt x="168" y="114"/>
                      </a:lnTo>
                      <a:lnTo>
                        <a:pt x="163" y="116"/>
                      </a:lnTo>
                      <a:lnTo>
                        <a:pt x="157" y="118"/>
                      </a:lnTo>
                      <a:lnTo>
                        <a:pt x="151" y="119"/>
                      </a:lnTo>
                      <a:lnTo>
                        <a:pt x="145" y="120"/>
                      </a:lnTo>
                      <a:lnTo>
                        <a:pt x="139" y="122"/>
                      </a:lnTo>
                      <a:lnTo>
                        <a:pt x="133" y="124"/>
                      </a:lnTo>
                      <a:lnTo>
                        <a:pt x="128" y="126"/>
                      </a:lnTo>
                      <a:lnTo>
                        <a:pt x="122" y="129"/>
                      </a:lnTo>
                      <a:lnTo>
                        <a:pt x="120" y="131"/>
                      </a:lnTo>
                      <a:lnTo>
                        <a:pt x="118" y="135"/>
                      </a:lnTo>
                      <a:lnTo>
                        <a:pt x="118" y="138"/>
                      </a:lnTo>
                      <a:lnTo>
                        <a:pt x="118" y="142"/>
                      </a:lnTo>
                      <a:lnTo>
                        <a:pt x="119" y="146"/>
                      </a:lnTo>
                      <a:lnTo>
                        <a:pt x="119" y="150"/>
                      </a:lnTo>
                      <a:lnTo>
                        <a:pt x="119" y="153"/>
                      </a:lnTo>
                      <a:lnTo>
                        <a:pt x="117" y="155"/>
                      </a:lnTo>
                      <a:lnTo>
                        <a:pt x="112" y="159"/>
                      </a:lnTo>
                      <a:lnTo>
                        <a:pt x="107" y="161"/>
                      </a:lnTo>
                      <a:lnTo>
                        <a:pt x="100" y="162"/>
                      </a:lnTo>
                      <a:lnTo>
                        <a:pt x="95" y="163"/>
                      </a:lnTo>
                      <a:lnTo>
                        <a:pt x="88" y="163"/>
                      </a:lnTo>
                      <a:lnTo>
                        <a:pt x="82" y="162"/>
                      </a:lnTo>
                      <a:lnTo>
                        <a:pt x="76" y="161"/>
                      </a:lnTo>
                      <a:lnTo>
                        <a:pt x="71" y="160"/>
                      </a:lnTo>
                      <a:lnTo>
                        <a:pt x="69" y="159"/>
                      </a:lnTo>
                      <a:lnTo>
                        <a:pt x="69" y="158"/>
                      </a:lnTo>
                      <a:lnTo>
                        <a:pt x="71" y="157"/>
                      </a:lnTo>
                      <a:lnTo>
                        <a:pt x="73" y="157"/>
                      </a:lnTo>
                      <a:lnTo>
                        <a:pt x="76" y="155"/>
                      </a:lnTo>
                      <a:lnTo>
                        <a:pt x="77" y="154"/>
                      </a:lnTo>
                      <a:lnTo>
                        <a:pt x="79" y="153"/>
                      </a:lnTo>
                      <a:lnTo>
                        <a:pt x="78" y="152"/>
                      </a:lnTo>
                      <a:lnTo>
                        <a:pt x="77" y="151"/>
                      </a:lnTo>
                      <a:lnTo>
                        <a:pt x="75" y="150"/>
                      </a:lnTo>
                      <a:lnTo>
                        <a:pt x="73" y="151"/>
                      </a:lnTo>
                      <a:lnTo>
                        <a:pt x="71" y="151"/>
                      </a:lnTo>
                      <a:lnTo>
                        <a:pt x="68" y="152"/>
                      </a:lnTo>
                      <a:lnTo>
                        <a:pt x="66" y="153"/>
                      </a:lnTo>
                      <a:lnTo>
                        <a:pt x="64" y="153"/>
                      </a:lnTo>
                      <a:lnTo>
                        <a:pt x="62" y="153"/>
                      </a:lnTo>
                      <a:lnTo>
                        <a:pt x="59" y="152"/>
                      </a:lnTo>
                      <a:lnTo>
                        <a:pt x="56" y="151"/>
                      </a:lnTo>
                      <a:lnTo>
                        <a:pt x="53" y="150"/>
                      </a:lnTo>
                      <a:lnTo>
                        <a:pt x="50" y="149"/>
                      </a:lnTo>
                      <a:lnTo>
                        <a:pt x="47" y="148"/>
                      </a:lnTo>
                      <a:lnTo>
                        <a:pt x="44" y="146"/>
                      </a:lnTo>
                      <a:lnTo>
                        <a:pt x="42" y="143"/>
                      </a:lnTo>
                      <a:lnTo>
                        <a:pt x="41" y="139"/>
                      </a:lnTo>
                      <a:lnTo>
                        <a:pt x="40" y="141"/>
                      </a:lnTo>
                      <a:lnTo>
                        <a:pt x="39" y="143"/>
                      </a:lnTo>
                      <a:lnTo>
                        <a:pt x="37" y="144"/>
                      </a:lnTo>
                      <a:lnTo>
                        <a:pt x="32" y="147"/>
                      </a:lnTo>
                      <a:lnTo>
                        <a:pt x="30" y="148"/>
                      </a:lnTo>
                      <a:lnTo>
                        <a:pt x="29" y="150"/>
                      </a:lnTo>
                      <a:lnTo>
                        <a:pt x="29" y="151"/>
                      </a:lnTo>
                      <a:lnTo>
                        <a:pt x="30" y="153"/>
                      </a:lnTo>
                      <a:lnTo>
                        <a:pt x="30" y="155"/>
                      </a:lnTo>
                      <a:lnTo>
                        <a:pt x="31" y="157"/>
                      </a:lnTo>
                      <a:lnTo>
                        <a:pt x="33" y="160"/>
                      </a:lnTo>
                      <a:lnTo>
                        <a:pt x="35" y="163"/>
                      </a:lnTo>
                      <a:lnTo>
                        <a:pt x="32" y="164"/>
                      </a:lnTo>
                      <a:lnTo>
                        <a:pt x="31" y="166"/>
                      </a:lnTo>
                      <a:lnTo>
                        <a:pt x="31" y="168"/>
                      </a:lnTo>
                      <a:lnTo>
                        <a:pt x="28" y="169"/>
                      </a:lnTo>
                      <a:lnTo>
                        <a:pt x="29" y="174"/>
                      </a:lnTo>
                      <a:lnTo>
                        <a:pt x="29" y="179"/>
                      </a:lnTo>
                      <a:lnTo>
                        <a:pt x="28" y="183"/>
                      </a:lnTo>
                      <a:lnTo>
                        <a:pt x="26" y="187"/>
                      </a:lnTo>
                      <a:lnTo>
                        <a:pt x="24" y="191"/>
                      </a:lnTo>
                      <a:lnTo>
                        <a:pt x="22" y="195"/>
                      </a:lnTo>
                      <a:lnTo>
                        <a:pt x="19" y="199"/>
                      </a:lnTo>
                      <a:lnTo>
                        <a:pt x="16" y="203"/>
                      </a:lnTo>
                      <a:lnTo>
                        <a:pt x="18" y="205"/>
                      </a:lnTo>
                      <a:lnTo>
                        <a:pt x="19" y="206"/>
                      </a:lnTo>
                      <a:lnTo>
                        <a:pt x="19" y="207"/>
                      </a:lnTo>
                      <a:lnTo>
                        <a:pt x="19" y="208"/>
                      </a:lnTo>
                      <a:lnTo>
                        <a:pt x="14" y="212"/>
                      </a:lnTo>
                      <a:lnTo>
                        <a:pt x="9" y="215"/>
                      </a:lnTo>
                      <a:lnTo>
                        <a:pt x="6" y="219"/>
                      </a:lnTo>
                      <a:lnTo>
                        <a:pt x="3" y="223"/>
                      </a:lnTo>
                      <a:lnTo>
                        <a:pt x="1" y="227"/>
                      </a:lnTo>
                      <a:lnTo>
                        <a:pt x="0" y="231"/>
                      </a:lnTo>
                      <a:lnTo>
                        <a:pt x="1" y="236"/>
                      </a:lnTo>
                      <a:lnTo>
                        <a:pt x="3" y="241"/>
                      </a:lnTo>
                      <a:lnTo>
                        <a:pt x="4" y="243"/>
                      </a:lnTo>
                      <a:lnTo>
                        <a:pt x="6" y="246"/>
                      </a:lnTo>
                      <a:lnTo>
                        <a:pt x="9" y="248"/>
                      </a:lnTo>
                      <a:lnTo>
                        <a:pt x="13" y="247"/>
                      </a:lnTo>
                      <a:lnTo>
                        <a:pt x="13" y="250"/>
                      </a:lnTo>
                      <a:lnTo>
                        <a:pt x="13" y="252"/>
                      </a:lnTo>
                      <a:lnTo>
                        <a:pt x="12" y="255"/>
                      </a:lnTo>
                      <a:lnTo>
                        <a:pt x="12" y="257"/>
                      </a:lnTo>
                      <a:lnTo>
                        <a:pt x="11" y="259"/>
                      </a:lnTo>
                      <a:lnTo>
                        <a:pt x="10" y="261"/>
                      </a:lnTo>
                      <a:lnTo>
                        <a:pt x="9" y="262"/>
                      </a:lnTo>
                      <a:lnTo>
                        <a:pt x="9" y="264"/>
                      </a:lnTo>
                      <a:lnTo>
                        <a:pt x="8" y="271"/>
                      </a:lnTo>
                      <a:lnTo>
                        <a:pt x="10" y="278"/>
                      </a:lnTo>
                      <a:lnTo>
                        <a:pt x="12" y="284"/>
                      </a:lnTo>
                      <a:lnTo>
                        <a:pt x="15" y="290"/>
                      </a:lnTo>
                      <a:lnTo>
                        <a:pt x="17" y="296"/>
                      </a:lnTo>
                      <a:lnTo>
                        <a:pt x="19" y="302"/>
                      </a:lnTo>
                      <a:lnTo>
                        <a:pt x="19" y="308"/>
                      </a:lnTo>
                      <a:lnTo>
                        <a:pt x="16" y="312"/>
                      </a:lnTo>
                      <a:lnTo>
                        <a:pt x="14" y="316"/>
                      </a:lnTo>
                      <a:lnTo>
                        <a:pt x="12" y="320"/>
                      </a:lnTo>
                      <a:lnTo>
                        <a:pt x="11" y="324"/>
                      </a:lnTo>
                      <a:lnTo>
                        <a:pt x="11" y="329"/>
                      </a:lnTo>
                      <a:lnTo>
                        <a:pt x="12" y="333"/>
                      </a:lnTo>
                      <a:lnTo>
                        <a:pt x="13" y="336"/>
                      </a:lnTo>
                      <a:lnTo>
                        <a:pt x="15" y="339"/>
                      </a:lnTo>
                      <a:lnTo>
                        <a:pt x="16" y="341"/>
                      </a:lnTo>
                      <a:lnTo>
                        <a:pt x="19" y="345"/>
                      </a:lnTo>
                      <a:lnTo>
                        <a:pt x="22" y="347"/>
                      </a:lnTo>
                      <a:lnTo>
                        <a:pt x="27" y="349"/>
                      </a:lnTo>
                      <a:lnTo>
                        <a:pt x="32" y="351"/>
                      </a:lnTo>
                      <a:lnTo>
                        <a:pt x="38" y="352"/>
                      </a:lnTo>
                      <a:lnTo>
                        <a:pt x="42" y="353"/>
                      </a:lnTo>
                      <a:lnTo>
                        <a:pt x="47" y="354"/>
                      </a:lnTo>
                      <a:lnTo>
                        <a:pt x="51" y="355"/>
                      </a:lnTo>
                      <a:lnTo>
                        <a:pt x="60" y="362"/>
                      </a:lnTo>
                      <a:lnTo>
                        <a:pt x="62" y="369"/>
                      </a:lnTo>
                      <a:lnTo>
                        <a:pt x="60" y="376"/>
                      </a:lnTo>
                      <a:lnTo>
                        <a:pt x="54" y="384"/>
                      </a:lnTo>
                      <a:lnTo>
                        <a:pt x="46" y="392"/>
                      </a:lnTo>
                      <a:lnTo>
                        <a:pt x="37" y="399"/>
                      </a:lnTo>
                      <a:lnTo>
                        <a:pt x="28" y="407"/>
                      </a:lnTo>
                      <a:lnTo>
                        <a:pt x="22" y="414"/>
                      </a:lnTo>
                      <a:lnTo>
                        <a:pt x="22" y="415"/>
                      </a:lnTo>
                      <a:lnTo>
                        <a:pt x="21" y="417"/>
                      </a:lnTo>
                      <a:lnTo>
                        <a:pt x="21" y="418"/>
                      </a:lnTo>
                      <a:lnTo>
                        <a:pt x="21" y="420"/>
                      </a:lnTo>
                      <a:lnTo>
                        <a:pt x="21" y="422"/>
                      </a:lnTo>
                      <a:lnTo>
                        <a:pt x="22" y="425"/>
                      </a:lnTo>
                      <a:lnTo>
                        <a:pt x="25" y="427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2" name="Freeform 302"/>
                <p:cNvSpPr>
                  <a:spLocks/>
                </p:cNvSpPr>
                <p:nvPr/>
              </p:nvSpPr>
              <p:spPr bwMode="auto">
                <a:xfrm>
                  <a:off x="728" y="1563"/>
                  <a:ext cx="1084" cy="899"/>
                </a:xfrm>
                <a:custGeom>
                  <a:avLst/>
                  <a:gdLst>
                    <a:gd name="T0" fmla="*/ 641 w 1330"/>
                    <a:gd name="T1" fmla="*/ 212 h 1275"/>
                    <a:gd name="T2" fmla="*/ 713 w 1330"/>
                    <a:gd name="T3" fmla="*/ 212 h 1275"/>
                    <a:gd name="T4" fmla="*/ 734 w 1330"/>
                    <a:gd name="T5" fmla="*/ 185 h 1275"/>
                    <a:gd name="T6" fmla="*/ 787 w 1330"/>
                    <a:gd name="T7" fmla="*/ 159 h 1275"/>
                    <a:gd name="T8" fmla="*/ 849 w 1330"/>
                    <a:gd name="T9" fmla="*/ 152 h 1275"/>
                    <a:gd name="T10" fmla="*/ 848 w 1330"/>
                    <a:gd name="T11" fmla="*/ 171 h 1275"/>
                    <a:gd name="T12" fmla="*/ 875 w 1330"/>
                    <a:gd name="T13" fmla="*/ 198 h 1275"/>
                    <a:gd name="T14" fmla="*/ 827 w 1330"/>
                    <a:gd name="T15" fmla="*/ 208 h 1275"/>
                    <a:gd name="T16" fmla="*/ 800 w 1330"/>
                    <a:gd name="T17" fmla="*/ 240 h 1275"/>
                    <a:gd name="T18" fmla="*/ 772 w 1330"/>
                    <a:gd name="T19" fmla="*/ 276 h 1275"/>
                    <a:gd name="T20" fmla="*/ 754 w 1330"/>
                    <a:gd name="T21" fmla="*/ 310 h 1275"/>
                    <a:gd name="T22" fmla="*/ 730 w 1330"/>
                    <a:gd name="T23" fmla="*/ 289 h 1275"/>
                    <a:gd name="T24" fmla="*/ 712 w 1330"/>
                    <a:gd name="T25" fmla="*/ 291 h 1275"/>
                    <a:gd name="T26" fmla="*/ 703 w 1330"/>
                    <a:gd name="T27" fmla="*/ 273 h 1275"/>
                    <a:gd name="T28" fmla="*/ 738 w 1330"/>
                    <a:gd name="T29" fmla="*/ 256 h 1275"/>
                    <a:gd name="T30" fmla="*/ 668 w 1330"/>
                    <a:gd name="T31" fmla="*/ 245 h 1275"/>
                    <a:gd name="T32" fmla="*/ 646 w 1330"/>
                    <a:gd name="T33" fmla="*/ 225 h 1275"/>
                    <a:gd name="T34" fmla="*/ 609 w 1330"/>
                    <a:gd name="T35" fmla="*/ 214 h 1275"/>
                    <a:gd name="T36" fmla="*/ 612 w 1330"/>
                    <a:gd name="T37" fmla="*/ 236 h 1275"/>
                    <a:gd name="T38" fmla="*/ 606 w 1330"/>
                    <a:gd name="T39" fmla="*/ 251 h 1275"/>
                    <a:gd name="T40" fmla="*/ 619 w 1330"/>
                    <a:gd name="T41" fmla="*/ 288 h 1275"/>
                    <a:gd name="T42" fmla="*/ 628 w 1330"/>
                    <a:gd name="T43" fmla="*/ 322 h 1275"/>
                    <a:gd name="T44" fmla="*/ 605 w 1330"/>
                    <a:gd name="T45" fmla="*/ 331 h 1275"/>
                    <a:gd name="T46" fmla="*/ 566 w 1330"/>
                    <a:gd name="T47" fmla="*/ 352 h 1275"/>
                    <a:gd name="T48" fmla="*/ 461 w 1330"/>
                    <a:gd name="T49" fmla="*/ 417 h 1275"/>
                    <a:gd name="T50" fmla="*/ 411 w 1330"/>
                    <a:gd name="T51" fmla="*/ 451 h 1275"/>
                    <a:gd name="T52" fmla="*/ 363 w 1330"/>
                    <a:gd name="T53" fmla="*/ 480 h 1275"/>
                    <a:gd name="T54" fmla="*/ 368 w 1330"/>
                    <a:gd name="T55" fmla="*/ 523 h 1275"/>
                    <a:gd name="T56" fmla="*/ 353 w 1330"/>
                    <a:gd name="T57" fmla="*/ 564 h 1275"/>
                    <a:gd name="T58" fmla="*/ 331 w 1330"/>
                    <a:gd name="T59" fmla="*/ 603 h 1275"/>
                    <a:gd name="T60" fmla="*/ 281 w 1330"/>
                    <a:gd name="T61" fmla="*/ 632 h 1275"/>
                    <a:gd name="T62" fmla="*/ 208 w 1330"/>
                    <a:gd name="T63" fmla="*/ 539 h 1275"/>
                    <a:gd name="T64" fmla="*/ 170 w 1330"/>
                    <a:gd name="T65" fmla="*/ 466 h 1275"/>
                    <a:gd name="T66" fmla="*/ 148 w 1330"/>
                    <a:gd name="T67" fmla="*/ 411 h 1275"/>
                    <a:gd name="T68" fmla="*/ 139 w 1330"/>
                    <a:gd name="T69" fmla="*/ 381 h 1275"/>
                    <a:gd name="T70" fmla="*/ 135 w 1330"/>
                    <a:gd name="T71" fmla="*/ 322 h 1275"/>
                    <a:gd name="T72" fmla="*/ 126 w 1330"/>
                    <a:gd name="T73" fmla="*/ 333 h 1275"/>
                    <a:gd name="T74" fmla="*/ 59 w 1330"/>
                    <a:gd name="T75" fmla="*/ 342 h 1275"/>
                    <a:gd name="T76" fmla="*/ 70 w 1330"/>
                    <a:gd name="T77" fmla="*/ 300 h 1275"/>
                    <a:gd name="T78" fmla="*/ 0 w 1330"/>
                    <a:gd name="T79" fmla="*/ 279 h 1275"/>
                    <a:gd name="T80" fmla="*/ 39 w 1330"/>
                    <a:gd name="T81" fmla="*/ 266 h 1275"/>
                    <a:gd name="T82" fmla="*/ 90 w 1330"/>
                    <a:gd name="T83" fmla="*/ 256 h 1275"/>
                    <a:gd name="T84" fmla="*/ 56 w 1330"/>
                    <a:gd name="T85" fmla="*/ 211 h 1275"/>
                    <a:gd name="T86" fmla="*/ 52 w 1330"/>
                    <a:gd name="T87" fmla="*/ 192 h 1275"/>
                    <a:gd name="T88" fmla="*/ 115 w 1330"/>
                    <a:gd name="T89" fmla="*/ 169 h 1275"/>
                    <a:gd name="T90" fmla="*/ 177 w 1330"/>
                    <a:gd name="T91" fmla="*/ 129 h 1275"/>
                    <a:gd name="T92" fmla="*/ 195 w 1330"/>
                    <a:gd name="T93" fmla="*/ 97 h 1275"/>
                    <a:gd name="T94" fmla="*/ 202 w 1330"/>
                    <a:gd name="T95" fmla="*/ 67 h 1275"/>
                    <a:gd name="T96" fmla="*/ 182 w 1330"/>
                    <a:gd name="T97" fmla="*/ 47 h 1275"/>
                    <a:gd name="T98" fmla="*/ 185 w 1330"/>
                    <a:gd name="T99" fmla="*/ 18 h 1275"/>
                    <a:gd name="T100" fmla="*/ 297 w 1330"/>
                    <a:gd name="T101" fmla="*/ 1 h 1275"/>
                    <a:gd name="T102" fmla="*/ 344 w 1330"/>
                    <a:gd name="T103" fmla="*/ 58 h 1275"/>
                    <a:gd name="T104" fmla="*/ 319 w 1330"/>
                    <a:gd name="T105" fmla="*/ 89 h 1275"/>
                    <a:gd name="T106" fmla="*/ 385 w 1330"/>
                    <a:gd name="T107" fmla="*/ 127 h 1275"/>
                    <a:gd name="T108" fmla="*/ 359 w 1330"/>
                    <a:gd name="T109" fmla="*/ 157 h 1275"/>
                    <a:gd name="T110" fmla="*/ 402 w 1330"/>
                    <a:gd name="T111" fmla="*/ 179 h 1275"/>
                    <a:gd name="T112" fmla="*/ 453 w 1330"/>
                    <a:gd name="T113" fmla="*/ 195 h 1275"/>
                    <a:gd name="T114" fmla="*/ 501 w 1330"/>
                    <a:gd name="T115" fmla="*/ 203 h 1275"/>
                    <a:gd name="T116" fmla="*/ 545 w 1330"/>
                    <a:gd name="T117" fmla="*/ 214 h 1275"/>
                    <a:gd name="T118" fmla="*/ 596 w 1330"/>
                    <a:gd name="T119" fmla="*/ 218 h 1275"/>
                    <a:gd name="T120" fmla="*/ 606 w 1330"/>
                    <a:gd name="T121" fmla="*/ 190 h 127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330"/>
                    <a:gd name="T184" fmla="*/ 0 h 1275"/>
                    <a:gd name="T185" fmla="*/ 1330 w 1330"/>
                    <a:gd name="T186" fmla="*/ 1275 h 127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330" h="1275">
                      <a:moveTo>
                        <a:pt x="944" y="388"/>
                      </a:moveTo>
                      <a:lnTo>
                        <a:pt x="943" y="390"/>
                      </a:lnTo>
                      <a:lnTo>
                        <a:pt x="942" y="392"/>
                      </a:lnTo>
                      <a:lnTo>
                        <a:pt x="940" y="394"/>
                      </a:lnTo>
                      <a:lnTo>
                        <a:pt x="939" y="395"/>
                      </a:lnTo>
                      <a:lnTo>
                        <a:pt x="937" y="396"/>
                      </a:lnTo>
                      <a:lnTo>
                        <a:pt x="935" y="398"/>
                      </a:lnTo>
                      <a:lnTo>
                        <a:pt x="935" y="400"/>
                      </a:lnTo>
                      <a:lnTo>
                        <a:pt x="934" y="402"/>
                      </a:lnTo>
                      <a:lnTo>
                        <a:pt x="934" y="404"/>
                      </a:lnTo>
                      <a:lnTo>
                        <a:pt x="935" y="405"/>
                      </a:lnTo>
                      <a:lnTo>
                        <a:pt x="935" y="407"/>
                      </a:lnTo>
                      <a:lnTo>
                        <a:pt x="936" y="408"/>
                      </a:lnTo>
                      <a:lnTo>
                        <a:pt x="937" y="410"/>
                      </a:lnTo>
                      <a:lnTo>
                        <a:pt x="937" y="411"/>
                      </a:lnTo>
                      <a:lnTo>
                        <a:pt x="938" y="413"/>
                      </a:lnTo>
                      <a:lnTo>
                        <a:pt x="938" y="415"/>
                      </a:lnTo>
                      <a:lnTo>
                        <a:pt x="941" y="415"/>
                      </a:lnTo>
                      <a:lnTo>
                        <a:pt x="944" y="415"/>
                      </a:lnTo>
                      <a:lnTo>
                        <a:pt x="946" y="417"/>
                      </a:lnTo>
                      <a:lnTo>
                        <a:pt x="949" y="419"/>
                      </a:lnTo>
                      <a:lnTo>
                        <a:pt x="951" y="421"/>
                      </a:lnTo>
                      <a:lnTo>
                        <a:pt x="953" y="423"/>
                      </a:lnTo>
                      <a:lnTo>
                        <a:pt x="956" y="425"/>
                      </a:lnTo>
                      <a:lnTo>
                        <a:pt x="958" y="426"/>
                      </a:lnTo>
                      <a:lnTo>
                        <a:pt x="961" y="426"/>
                      </a:lnTo>
                      <a:lnTo>
                        <a:pt x="963" y="426"/>
                      </a:lnTo>
                      <a:lnTo>
                        <a:pt x="965" y="426"/>
                      </a:lnTo>
                      <a:lnTo>
                        <a:pt x="967" y="426"/>
                      </a:lnTo>
                      <a:lnTo>
                        <a:pt x="973" y="426"/>
                      </a:lnTo>
                      <a:lnTo>
                        <a:pt x="978" y="426"/>
                      </a:lnTo>
                      <a:lnTo>
                        <a:pt x="984" y="427"/>
                      </a:lnTo>
                      <a:lnTo>
                        <a:pt x="989" y="428"/>
                      </a:lnTo>
                      <a:lnTo>
                        <a:pt x="994" y="428"/>
                      </a:lnTo>
                      <a:lnTo>
                        <a:pt x="999" y="427"/>
                      </a:lnTo>
                      <a:lnTo>
                        <a:pt x="1003" y="425"/>
                      </a:lnTo>
                      <a:lnTo>
                        <a:pt x="1007" y="420"/>
                      </a:lnTo>
                      <a:lnTo>
                        <a:pt x="1012" y="422"/>
                      </a:lnTo>
                      <a:lnTo>
                        <a:pt x="1017" y="424"/>
                      </a:lnTo>
                      <a:lnTo>
                        <a:pt x="1023" y="425"/>
                      </a:lnTo>
                      <a:lnTo>
                        <a:pt x="1028" y="426"/>
                      </a:lnTo>
                      <a:lnTo>
                        <a:pt x="1034" y="427"/>
                      </a:lnTo>
                      <a:lnTo>
                        <a:pt x="1039" y="427"/>
                      </a:lnTo>
                      <a:lnTo>
                        <a:pt x="1044" y="427"/>
                      </a:lnTo>
                      <a:lnTo>
                        <a:pt x="1049" y="427"/>
                      </a:lnTo>
                      <a:lnTo>
                        <a:pt x="1051" y="426"/>
                      </a:lnTo>
                      <a:lnTo>
                        <a:pt x="1052" y="426"/>
                      </a:lnTo>
                      <a:lnTo>
                        <a:pt x="1054" y="425"/>
                      </a:lnTo>
                      <a:lnTo>
                        <a:pt x="1056" y="424"/>
                      </a:lnTo>
                      <a:lnTo>
                        <a:pt x="1058" y="423"/>
                      </a:lnTo>
                      <a:lnTo>
                        <a:pt x="1060" y="424"/>
                      </a:lnTo>
                      <a:lnTo>
                        <a:pt x="1062" y="425"/>
                      </a:lnTo>
                      <a:lnTo>
                        <a:pt x="1064" y="426"/>
                      </a:lnTo>
                      <a:lnTo>
                        <a:pt x="1067" y="426"/>
                      </a:lnTo>
                      <a:lnTo>
                        <a:pt x="1070" y="426"/>
                      </a:lnTo>
                      <a:lnTo>
                        <a:pt x="1073" y="425"/>
                      </a:lnTo>
                      <a:lnTo>
                        <a:pt x="1075" y="424"/>
                      </a:lnTo>
                      <a:lnTo>
                        <a:pt x="1078" y="422"/>
                      </a:lnTo>
                      <a:lnTo>
                        <a:pt x="1080" y="421"/>
                      </a:lnTo>
                      <a:lnTo>
                        <a:pt x="1082" y="419"/>
                      </a:lnTo>
                      <a:lnTo>
                        <a:pt x="1082" y="417"/>
                      </a:lnTo>
                      <a:lnTo>
                        <a:pt x="1083" y="413"/>
                      </a:lnTo>
                      <a:lnTo>
                        <a:pt x="1083" y="409"/>
                      </a:lnTo>
                      <a:lnTo>
                        <a:pt x="1082" y="405"/>
                      </a:lnTo>
                      <a:lnTo>
                        <a:pt x="1080" y="401"/>
                      </a:lnTo>
                      <a:lnTo>
                        <a:pt x="1078" y="397"/>
                      </a:lnTo>
                      <a:lnTo>
                        <a:pt x="1075" y="393"/>
                      </a:lnTo>
                      <a:lnTo>
                        <a:pt x="1072" y="389"/>
                      </a:lnTo>
                      <a:lnTo>
                        <a:pt x="1069" y="386"/>
                      </a:lnTo>
                      <a:lnTo>
                        <a:pt x="1069" y="385"/>
                      </a:lnTo>
                      <a:lnTo>
                        <a:pt x="1069" y="384"/>
                      </a:lnTo>
                      <a:lnTo>
                        <a:pt x="1069" y="382"/>
                      </a:lnTo>
                      <a:lnTo>
                        <a:pt x="1069" y="381"/>
                      </a:lnTo>
                      <a:lnTo>
                        <a:pt x="1070" y="382"/>
                      </a:lnTo>
                      <a:lnTo>
                        <a:pt x="1070" y="381"/>
                      </a:lnTo>
                      <a:lnTo>
                        <a:pt x="1071" y="379"/>
                      </a:lnTo>
                      <a:lnTo>
                        <a:pt x="1071" y="380"/>
                      </a:lnTo>
                      <a:lnTo>
                        <a:pt x="1071" y="377"/>
                      </a:lnTo>
                      <a:lnTo>
                        <a:pt x="1077" y="376"/>
                      </a:lnTo>
                      <a:lnTo>
                        <a:pt x="1082" y="375"/>
                      </a:lnTo>
                      <a:lnTo>
                        <a:pt x="1088" y="374"/>
                      </a:lnTo>
                      <a:lnTo>
                        <a:pt x="1093" y="373"/>
                      </a:lnTo>
                      <a:lnTo>
                        <a:pt x="1099" y="372"/>
                      </a:lnTo>
                      <a:lnTo>
                        <a:pt x="1104" y="371"/>
                      </a:lnTo>
                      <a:lnTo>
                        <a:pt x="1111" y="370"/>
                      </a:lnTo>
                      <a:lnTo>
                        <a:pt x="1116" y="369"/>
                      </a:lnTo>
                      <a:lnTo>
                        <a:pt x="1114" y="363"/>
                      </a:lnTo>
                      <a:lnTo>
                        <a:pt x="1115" y="360"/>
                      </a:lnTo>
                      <a:lnTo>
                        <a:pt x="1117" y="357"/>
                      </a:lnTo>
                      <a:lnTo>
                        <a:pt x="1121" y="356"/>
                      </a:lnTo>
                      <a:lnTo>
                        <a:pt x="1126" y="354"/>
                      </a:lnTo>
                      <a:lnTo>
                        <a:pt x="1130" y="352"/>
                      </a:lnTo>
                      <a:lnTo>
                        <a:pt x="1133" y="350"/>
                      </a:lnTo>
                      <a:lnTo>
                        <a:pt x="1136" y="346"/>
                      </a:lnTo>
                      <a:lnTo>
                        <a:pt x="1136" y="343"/>
                      </a:lnTo>
                      <a:lnTo>
                        <a:pt x="1138" y="340"/>
                      </a:lnTo>
                      <a:lnTo>
                        <a:pt x="1139" y="338"/>
                      </a:lnTo>
                      <a:lnTo>
                        <a:pt x="1141" y="335"/>
                      </a:lnTo>
                      <a:lnTo>
                        <a:pt x="1143" y="334"/>
                      </a:lnTo>
                      <a:lnTo>
                        <a:pt x="1145" y="332"/>
                      </a:lnTo>
                      <a:lnTo>
                        <a:pt x="1147" y="331"/>
                      </a:lnTo>
                      <a:lnTo>
                        <a:pt x="1149" y="330"/>
                      </a:lnTo>
                      <a:lnTo>
                        <a:pt x="1152" y="329"/>
                      </a:lnTo>
                      <a:lnTo>
                        <a:pt x="1155" y="328"/>
                      </a:lnTo>
                      <a:lnTo>
                        <a:pt x="1159" y="328"/>
                      </a:lnTo>
                      <a:lnTo>
                        <a:pt x="1162" y="328"/>
                      </a:lnTo>
                      <a:lnTo>
                        <a:pt x="1166" y="329"/>
                      </a:lnTo>
                      <a:lnTo>
                        <a:pt x="1169" y="329"/>
                      </a:lnTo>
                      <a:lnTo>
                        <a:pt x="1172" y="328"/>
                      </a:lnTo>
                      <a:lnTo>
                        <a:pt x="1175" y="327"/>
                      </a:lnTo>
                      <a:lnTo>
                        <a:pt x="1180" y="324"/>
                      </a:lnTo>
                      <a:lnTo>
                        <a:pt x="1184" y="320"/>
                      </a:lnTo>
                      <a:lnTo>
                        <a:pt x="1188" y="315"/>
                      </a:lnTo>
                      <a:lnTo>
                        <a:pt x="1192" y="310"/>
                      </a:lnTo>
                      <a:lnTo>
                        <a:pt x="1197" y="306"/>
                      </a:lnTo>
                      <a:lnTo>
                        <a:pt x="1201" y="304"/>
                      </a:lnTo>
                      <a:lnTo>
                        <a:pt x="1206" y="302"/>
                      </a:lnTo>
                      <a:lnTo>
                        <a:pt x="1211" y="303"/>
                      </a:lnTo>
                      <a:lnTo>
                        <a:pt x="1214" y="303"/>
                      </a:lnTo>
                      <a:lnTo>
                        <a:pt x="1216" y="305"/>
                      </a:lnTo>
                      <a:lnTo>
                        <a:pt x="1219" y="305"/>
                      </a:lnTo>
                      <a:lnTo>
                        <a:pt x="1222" y="307"/>
                      </a:lnTo>
                      <a:lnTo>
                        <a:pt x="1225" y="309"/>
                      </a:lnTo>
                      <a:lnTo>
                        <a:pt x="1229" y="310"/>
                      </a:lnTo>
                      <a:lnTo>
                        <a:pt x="1232" y="311"/>
                      </a:lnTo>
                      <a:lnTo>
                        <a:pt x="1235" y="311"/>
                      </a:lnTo>
                      <a:lnTo>
                        <a:pt x="1237" y="312"/>
                      </a:lnTo>
                      <a:lnTo>
                        <a:pt x="1238" y="313"/>
                      </a:lnTo>
                      <a:lnTo>
                        <a:pt x="1238" y="315"/>
                      </a:lnTo>
                      <a:lnTo>
                        <a:pt x="1238" y="317"/>
                      </a:lnTo>
                      <a:lnTo>
                        <a:pt x="1243" y="315"/>
                      </a:lnTo>
                      <a:lnTo>
                        <a:pt x="1248" y="312"/>
                      </a:lnTo>
                      <a:lnTo>
                        <a:pt x="1252" y="308"/>
                      </a:lnTo>
                      <a:lnTo>
                        <a:pt x="1256" y="305"/>
                      </a:lnTo>
                      <a:lnTo>
                        <a:pt x="1260" y="303"/>
                      </a:lnTo>
                      <a:lnTo>
                        <a:pt x="1264" y="300"/>
                      </a:lnTo>
                      <a:lnTo>
                        <a:pt x="1268" y="299"/>
                      </a:lnTo>
                      <a:lnTo>
                        <a:pt x="1273" y="301"/>
                      </a:lnTo>
                      <a:lnTo>
                        <a:pt x="1276" y="303"/>
                      </a:lnTo>
                      <a:lnTo>
                        <a:pt x="1278" y="305"/>
                      </a:lnTo>
                      <a:lnTo>
                        <a:pt x="1279" y="308"/>
                      </a:lnTo>
                      <a:lnTo>
                        <a:pt x="1279" y="311"/>
                      </a:lnTo>
                      <a:lnTo>
                        <a:pt x="1278" y="314"/>
                      </a:lnTo>
                      <a:lnTo>
                        <a:pt x="1277" y="318"/>
                      </a:lnTo>
                      <a:lnTo>
                        <a:pt x="1275" y="322"/>
                      </a:lnTo>
                      <a:lnTo>
                        <a:pt x="1274" y="325"/>
                      </a:lnTo>
                      <a:lnTo>
                        <a:pt x="1276" y="324"/>
                      </a:lnTo>
                      <a:lnTo>
                        <a:pt x="1278" y="323"/>
                      </a:lnTo>
                      <a:lnTo>
                        <a:pt x="1280" y="321"/>
                      </a:lnTo>
                      <a:lnTo>
                        <a:pt x="1282" y="320"/>
                      </a:lnTo>
                      <a:lnTo>
                        <a:pt x="1284" y="319"/>
                      </a:lnTo>
                      <a:lnTo>
                        <a:pt x="1288" y="318"/>
                      </a:lnTo>
                      <a:lnTo>
                        <a:pt x="1290" y="317"/>
                      </a:lnTo>
                      <a:lnTo>
                        <a:pt x="1292" y="317"/>
                      </a:lnTo>
                      <a:lnTo>
                        <a:pt x="1294" y="320"/>
                      </a:lnTo>
                      <a:lnTo>
                        <a:pt x="1297" y="322"/>
                      </a:lnTo>
                      <a:lnTo>
                        <a:pt x="1299" y="324"/>
                      </a:lnTo>
                      <a:lnTo>
                        <a:pt x="1298" y="328"/>
                      </a:lnTo>
                      <a:lnTo>
                        <a:pt x="1296" y="331"/>
                      </a:lnTo>
                      <a:lnTo>
                        <a:pt x="1294" y="333"/>
                      </a:lnTo>
                      <a:lnTo>
                        <a:pt x="1292" y="335"/>
                      </a:lnTo>
                      <a:lnTo>
                        <a:pt x="1289" y="336"/>
                      </a:lnTo>
                      <a:lnTo>
                        <a:pt x="1287" y="337"/>
                      </a:lnTo>
                      <a:lnTo>
                        <a:pt x="1283" y="339"/>
                      </a:lnTo>
                      <a:lnTo>
                        <a:pt x="1280" y="340"/>
                      </a:lnTo>
                      <a:lnTo>
                        <a:pt x="1277" y="341"/>
                      </a:lnTo>
                      <a:lnTo>
                        <a:pt x="1277" y="342"/>
                      </a:lnTo>
                      <a:lnTo>
                        <a:pt x="1277" y="343"/>
                      </a:lnTo>
                      <a:lnTo>
                        <a:pt x="1278" y="345"/>
                      </a:lnTo>
                      <a:lnTo>
                        <a:pt x="1280" y="346"/>
                      </a:lnTo>
                      <a:lnTo>
                        <a:pt x="1284" y="346"/>
                      </a:lnTo>
                      <a:lnTo>
                        <a:pt x="1289" y="346"/>
                      </a:lnTo>
                      <a:lnTo>
                        <a:pt x="1292" y="346"/>
                      </a:lnTo>
                      <a:lnTo>
                        <a:pt x="1296" y="345"/>
                      </a:lnTo>
                      <a:lnTo>
                        <a:pt x="1299" y="346"/>
                      </a:lnTo>
                      <a:lnTo>
                        <a:pt x="1303" y="346"/>
                      </a:lnTo>
                      <a:lnTo>
                        <a:pt x="1307" y="347"/>
                      </a:lnTo>
                      <a:lnTo>
                        <a:pt x="1310" y="349"/>
                      </a:lnTo>
                      <a:lnTo>
                        <a:pt x="1311" y="345"/>
                      </a:lnTo>
                      <a:lnTo>
                        <a:pt x="1314" y="345"/>
                      </a:lnTo>
                      <a:lnTo>
                        <a:pt x="1317" y="346"/>
                      </a:lnTo>
                      <a:lnTo>
                        <a:pt x="1319" y="346"/>
                      </a:lnTo>
                      <a:lnTo>
                        <a:pt x="1328" y="352"/>
                      </a:lnTo>
                      <a:lnTo>
                        <a:pt x="1329" y="358"/>
                      </a:lnTo>
                      <a:lnTo>
                        <a:pt x="1328" y="362"/>
                      </a:lnTo>
                      <a:lnTo>
                        <a:pt x="1325" y="366"/>
                      </a:lnTo>
                      <a:lnTo>
                        <a:pt x="1322" y="369"/>
                      </a:lnTo>
                      <a:lnTo>
                        <a:pt x="1318" y="373"/>
                      </a:lnTo>
                      <a:lnTo>
                        <a:pt x="1314" y="377"/>
                      </a:lnTo>
                      <a:lnTo>
                        <a:pt x="1312" y="381"/>
                      </a:lnTo>
                      <a:lnTo>
                        <a:pt x="1312" y="386"/>
                      </a:lnTo>
                      <a:lnTo>
                        <a:pt x="1312" y="389"/>
                      </a:lnTo>
                      <a:lnTo>
                        <a:pt x="1313" y="391"/>
                      </a:lnTo>
                      <a:lnTo>
                        <a:pt x="1314" y="394"/>
                      </a:lnTo>
                      <a:lnTo>
                        <a:pt x="1315" y="396"/>
                      </a:lnTo>
                      <a:lnTo>
                        <a:pt x="1316" y="398"/>
                      </a:lnTo>
                      <a:lnTo>
                        <a:pt x="1316" y="400"/>
                      </a:lnTo>
                      <a:lnTo>
                        <a:pt x="1316" y="401"/>
                      </a:lnTo>
                      <a:lnTo>
                        <a:pt x="1315" y="402"/>
                      </a:lnTo>
                      <a:lnTo>
                        <a:pt x="1312" y="403"/>
                      </a:lnTo>
                      <a:lnTo>
                        <a:pt x="1309" y="402"/>
                      </a:lnTo>
                      <a:lnTo>
                        <a:pt x="1306" y="400"/>
                      </a:lnTo>
                      <a:lnTo>
                        <a:pt x="1303" y="397"/>
                      </a:lnTo>
                      <a:lnTo>
                        <a:pt x="1300" y="394"/>
                      </a:lnTo>
                      <a:lnTo>
                        <a:pt x="1297" y="391"/>
                      </a:lnTo>
                      <a:lnTo>
                        <a:pt x="1294" y="390"/>
                      </a:lnTo>
                      <a:lnTo>
                        <a:pt x="1290" y="391"/>
                      </a:lnTo>
                      <a:lnTo>
                        <a:pt x="1287" y="392"/>
                      </a:lnTo>
                      <a:lnTo>
                        <a:pt x="1282" y="394"/>
                      </a:lnTo>
                      <a:lnTo>
                        <a:pt x="1279" y="395"/>
                      </a:lnTo>
                      <a:lnTo>
                        <a:pt x="1275" y="396"/>
                      </a:lnTo>
                      <a:lnTo>
                        <a:pt x="1272" y="397"/>
                      </a:lnTo>
                      <a:lnTo>
                        <a:pt x="1268" y="398"/>
                      </a:lnTo>
                      <a:lnTo>
                        <a:pt x="1265" y="400"/>
                      </a:lnTo>
                      <a:lnTo>
                        <a:pt x="1263" y="402"/>
                      </a:lnTo>
                      <a:lnTo>
                        <a:pt x="1261" y="405"/>
                      </a:lnTo>
                      <a:lnTo>
                        <a:pt x="1259" y="407"/>
                      </a:lnTo>
                      <a:lnTo>
                        <a:pt x="1257" y="408"/>
                      </a:lnTo>
                      <a:lnTo>
                        <a:pt x="1255" y="411"/>
                      </a:lnTo>
                      <a:lnTo>
                        <a:pt x="1253" y="412"/>
                      </a:lnTo>
                      <a:lnTo>
                        <a:pt x="1251" y="414"/>
                      </a:lnTo>
                      <a:lnTo>
                        <a:pt x="1249" y="415"/>
                      </a:lnTo>
                      <a:lnTo>
                        <a:pt x="1247" y="417"/>
                      </a:lnTo>
                      <a:lnTo>
                        <a:pt x="1245" y="418"/>
                      </a:lnTo>
                      <a:lnTo>
                        <a:pt x="1242" y="418"/>
                      </a:lnTo>
                      <a:lnTo>
                        <a:pt x="1238" y="418"/>
                      </a:lnTo>
                      <a:lnTo>
                        <a:pt x="1236" y="419"/>
                      </a:lnTo>
                      <a:lnTo>
                        <a:pt x="1234" y="421"/>
                      </a:lnTo>
                      <a:lnTo>
                        <a:pt x="1231" y="423"/>
                      </a:lnTo>
                      <a:lnTo>
                        <a:pt x="1229" y="426"/>
                      </a:lnTo>
                      <a:lnTo>
                        <a:pt x="1226" y="428"/>
                      </a:lnTo>
                      <a:lnTo>
                        <a:pt x="1224" y="431"/>
                      </a:lnTo>
                      <a:lnTo>
                        <a:pt x="1223" y="433"/>
                      </a:lnTo>
                      <a:lnTo>
                        <a:pt x="1222" y="436"/>
                      </a:lnTo>
                      <a:lnTo>
                        <a:pt x="1223" y="438"/>
                      </a:lnTo>
                      <a:lnTo>
                        <a:pt x="1223" y="441"/>
                      </a:lnTo>
                      <a:lnTo>
                        <a:pt x="1224" y="443"/>
                      </a:lnTo>
                      <a:lnTo>
                        <a:pt x="1225" y="446"/>
                      </a:lnTo>
                      <a:lnTo>
                        <a:pt x="1226" y="448"/>
                      </a:lnTo>
                      <a:lnTo>
                        <a:pt x="1226" y="451"/>
                      </a:lnTo>
                      <a:lnTo>
                        <a:pt x="1225" y="454"/>
                      </a:lnTo>
                      <a:lnTo>
                        <a:pt x="1224" y="456"/>
                      </a:lnTo>
                      <a:lnTo>
                        <a:pt x="1223" y="459"/>
                      </a:lnTo>
                      <a:lnTo>
                        <a:pt x="1221" y="462"/>
                      </a:lnTo>
                      <a:lnTo>
                        <a:pt x="1219" y="464"/>
                      </a:lnTo>
                      <a:lnTo>
                        <a:pt x="1216" y="467"/>
                      </a:lnTo>
                      <a:lnTo>
                        <a:pt x="1214" y="470"/>
                      </a:lnTo>
                      <a:lnTo>
                        <a:pt x="1212" y="471"/>
                      </a:lnTo>
                      <a:lnTo>
                        <a:pt x="1210" y="473"/>
                      </a:lnTo>
                      <a:lnTo>
                        <a:pt x="1208" y="476"/>
                      </a:lnTo>
                      <a:lnTo>
                        <a:pt x="1206" y="479"/>
                      </a:lnTo>
                      <a:lnTo>
                        <a:pt x="1205" y="483"/>
                      </a:lnTo>
                      <a:lnTo>
                        <a:pt x="1206" y="486"/>
                      </a:lnTo>
                      <a:lnTo>
                        <a:pt x="1206" y="489"/>
                      </a:lnTo>
                      <a:lnTo>
                        <a:pt x="1207" y="492"/>
                      </a:lnTo>
                      <a:lnTo>
                        <a:pt x="1208" y="496"/>
                      </a:lnTo>
                      <a:lnTo>
                        <a:pt x="1209" y="499"/>
                      </a:lnTo>
                      <a:lnTo>
                        <a:pt x="1208" y="502"/>
                      </a:lnTo>
                      <a:lnTo>
                        <a:pt x="1208" y="505"/>
                      </a:lnTo>
                      <a:lnTo>
                        <a:pt x="1205" y="509"/>
                      </a:lnTo>
                      <a:lnTo>
                        <a:pt x="1203" y="514"/>
                      </a:lnTo>
                      <a:lnTo>
                        <a:pt x="1201" y="518"/>
                      </a:lnTo>
                      <a:lnTo>
                        <a:pt x="1198" y="522"/>
                      </a:lnTo>
                      <a:lnTo>
                        <a:pt x="1195" y="526"/>
                      </a:lnTo>
                      <a:lnTo>
                        <a:pt x="1192" y="530"/>
                      </a:lnTo>
                      <a:lnTo>
                        <a:pt x="1189" y="534"/>
                      </a:lnTo>
                      <a:lnTo>
                        <a:pt x="1185" y="538"/>
                      </a:lnTo>
                      <a:lnTo>
                        <a:pt x="1185" y="539"/>
                      </a:lnTo>
                      <a:lnTo>
                        <a:pt x="1184" y="540"/>
                      </a:lnTo>
                      <a:lnTo>
                        <a:pt x="1184" y="542"/>
                      </a:lnTo>
                      <a:lnTo>
                        <a:pt x="1184" y="544"/>
                      </a:lnTo>
                      <a:lnTo>
                        <a:pt x="1184" y="546"/>
                      </a:lnTo>
                      <a:lnTo>
                        <a:pt x="1184" y="548"/>
                      </a:lnTo>
                      <a:lnTo>
                        <a:pt x="1184" y="550"/>
                      </a:lnTo>
                      <a:lnTo>
                        <a:pt x="1184" y="551"/>
                      </a:lnTo>
                      <a:lnTo>
                        <a:pt x="1180" y="556"/>
                      </a:lnTo>
                      <a:lnTo>
                        <a:pt x="1176" y="558"/>
                      </a:lnTo>
                      <a:lnTo>
                        <a:pt x="1172" y="558"/>
                      </a:lnTo>
                      <a:lnTo>
                        <a:pt x="1167" y="557"/>
                      </a:lnTo>
                      <a:lnTo>
                        <a:pt x="1162" y="555"/>
                      </a:lnTo>
                      <a:lnTo>
                        <a:pt x="1156" y="553"/>
                      </a:lnTo>
                      <a:lnTo>
                        <a:pt x="1151" y="552"/>
                      </a:lnTo>
                      <a:lnTo>
                        <a:pt x="1146" y="552"/>
                      </a:lnTo>
                      <a:lnTo>
                        <a:pt x="1147" y="555"/>
                      </a:lnTo>
                      <a:lnTo>
                        <a:pt x="1148" y="558"/>
                      </a:lnTo>
                      <a:lnTo>
                        <a:pt x="1149" y="562"/>
                      </a:lnTo>
                      <a:lnTo>
                        <a:pt x="1150" y="565"/>
                      </a:lnTo>
                      <a:lnTo>
                        <a:pt x="1150" y="569"/>
                      </a:lnTo>
                      <a:lnTo>
                        <a:pt x="1150" y="572"/>
                      </a:lnTo>
                      <a:lnTo>
                        <a:pt x="1149" y="575"/>
                      </a:lnTo>
                      <a:lnTo>
                        <a:pt x="1147" y="577"/>
                      </a:lnTo>
                      <a:lnTo>
                        <a:pt x="1146" y="580"/>
                      </a:lnTo>
                      <a:lnTo>
                        <a:pt x="1144" y="582"/>
                      </a:lnTo>
                      <a:lnTo>
                        <a:pt x="1143" y="583"/>
                      </a:lnTo>
                      <a:lnTo>
                        <a:pt x="1143" y="585"/>
                      </a:lnTo>
                      <a:lnTo>
                        <a:pt x="1142" y="587"/>
                      </a:lnTo>
                      <a:lnTo>
                        <a:pt x="1142" y="590"/>
                      </a:lnTo>
                      <a:lnTo>
                        <a:pt x="1142" y="592"/>
                      </a:lnTo>
                      <a:lnTo>
                        <a:pt x="1142" y="595"/>
                      </a:lnTo>
                      <a:lnTo>
                        <a:pt x="1141" y="597"/>
                      </a:lnTo>
                      <a:lnTo>
                        <a:pt x="1140" y="598"/>
                      </a:lnTo>
                      <a:lnTo>
                        <a:pt x="1136" y="598"/>
                      </a:lnTo>
                      <a:lnTo>
                        <a:pt x="1134" y="598"/>
                      </a:lnTo>
                      <a:lnTo>
                        <a:pt x="1135" y="603"/>
                      </a:lnTo>
                      <a:lnTo>
                        <a:pt x="1135" y="608"/>
                      </a:lnTo>
                      <a:lnTo>
                        <a:pt x="1136" y="613"/>
                      </a:lnTo>
                      <a:lnTo>
                        <a:pt x="1136" y="619"/>
                      </a:lnTo>
                      <a:lnTo>
                        <a:pt x="1135" y="624"/>
                      </a:lnTo>
                      <a:lnTo>
                        <a:pt x="1134" y="629"/>
                      </a:lnTo>
                      <a:lnTo>
                        <a:pt x="1133" y="634"/>
                      </a:lnTo>
                      <a:lnTo>
                        <a:pt x="1132" y="638"/>
                      </a:lnTo>
                      <a:lnTo>
                        <a:pt x="1132" y="641"/>
                      </a:lnTo>
                      <a:lnTo>
                        <a:pt x="1130" y="642"/>
                      </a:lnTo>
                      <a:lnTo>
                        <a:pt x="1128" y="644"/>
                      </a:lnTo>
                      <a:lnTo>
                        <a:pt x="1126" y="644"/>
                      </a:lnTo>
                      <a:lnTo>
                        <a:pt x="1124" y="645"/>
                      </a:lnTo>
                      <a:lnTo>
                        <a:pt x="1121" y="645"/>
                      </a:lnTo>
                      <a:lnTo>
                        <a:pt x="1119" y="645"/>
                      </a:lnTo>
                      <a:lnTo>
                        <a:pt x="1116" y="645"/>
                      </a:lnTo>
                      <a:lnTo>
                        <a:pt x="1110" y="632"/>
                      </a:lnTo>
                      <a:lnTo>
                        <a:pt x="1109" y="629"/>
                      </a:lnTo>
                      <a:lnTo>
                        <a:pt x="1108" y="625"/>
                      </a:lnTo>
                      <a:lnTo>
                        <a:pt x="1108" y="621"/>
                      </a:lnTo>
                      <a:lnTo>
                        <a:pt x="1108" y="617"/>
                      </a:lnTo>
                      <a:lnTo>
                        <a:pt x="1108" y="613"/>
                      </a:lnTo>
                      <a:lnTo>
                        <a:pt x="1108" y="609"/>
                      </a:lnTo>
                      <a:lnTo>
                        <a:pt x="1108" y="605"/>
                      </a:lnTo>
                      <a:lnTo>
                        <a:pt x="1105" y="602"/>
                      </a:lnTo>
                      <a:lnTo>
                        <a:pt x="1104" y="602"/>
                      </a:lnTo>
                      <a:lnTo>
                        <a:pt x="1102" y="602"/>
                      </a:lnTo>
                      <a:lnTo>
                        <a:pt x="1101" y="601"/>
                      </a:lnTo>
                      <a:lnTo>
                        <a:pt x="1099" y="597"/>
                      </a:lnTo>
                      <a:lnTo>
                        <a:pt x="1098" y="594"/>
                      </a:lnTo>
                      <a:lnTo>
                        <a:pt x="1098" y="589"/>
                      </a:lnTo>
                      <a:lnTo>
                        <a:pt x="1098" y="585"/>
                      </a:lnTo>
                      <a:lnTo>
                        <a:pt x="1099" y="582"/>
                      </a:lnTo>
                      <a:lnTo>
                        <a:pt x="1099" y="577"/>
                      </a:lnTo>
                      <a:lnTo>
                        <a:pt x="1099" y="573"/>
                      </a:lnTo>
                      <a:lnTo>
                        <a:pt x="1098" y="569"/>
                      </a:lnTo>
                      <a:lnTo>
                        <a:pt x="1097" y="567"/>
                      </a:lnTo>
                      <a:lnTo>
                        <a:pt x="1095" y="566"/>
                      </a:lnTo>
                      <a:lnTo>
                        <a:pt x="1093" y="565"/>
                      </a:lnTo>
                      <a:lnTo>
                        <a:pt x="1092" y="563"/>
                      </a:lnTo>
                      <a:lnTo>
                        <a:pt x="1091" y="563"/>
                      </a:lnTo>
                      <a:lnTo>
                        <a:pt x="1090" y="563"/>
                      </a:lnTo>
                      <a:lnTo>
                        <a:pt x="1089" y="563"/>
                      </a:lnTo>
                      <a:lnTo>
                        <a:pt x="1088" y="564"/>
                      </a:lnTo>
                      <a:lnTo>
                        <a:pt x="1085" y="564"/>
                      </a:lnTo>
                      <a:lnTo>
                        <a:pt x="1081" y="562"/>
                      </a:lnTo>
                      <a:lnTo>
                        <a:pt x="1079" y="561"/>
                      </a:lnTo>
                      <a:lnTo>
                        <a:pt x="1077" y="563"/>
                      </a:lnTo>
                      <a:lnTo>
                        <a:pt x="1077" y="565"/>
                      </a:lnTo>
                      <a:lnTo>
                        <a:pt x="1078" y="567"/>
                      </a:lnTo>
                      <a:lnTo>
                        <a:pt x="1079" y="569"/>
                      </a:lnTo>
                      <a:lnTo>
                        <a:pt x="1079" y="571"/>
                      </a:lnTo>
                      <a:lnTo>
                        <a:pt x="1079" y="573"/>
                      </a:lnTo>
                      <a:lnTo>
                        <a:pt x="1080" y="575"/>
                      </a:lnTo>
                      <a:lnTo>
                        <a:pt x="1079" y="576"/>
                      </a:lnTo>
                      <a:lnTo>
                        <a:pt x="1079" y="579"/>
                      </a:lnTo>
                      <a:lnTo>
                        <a:pt x="1078" y="580"/>
                      </a:lnTo>
                      <a:lnTo>
                        <a:pt x="1076" y="580"/>
                      </a:lnTo>
                      <a:lnTo>
                        <a:pt x="1075" y="582"/>
                      </a:lnTo>
                      <a:lnTo>
                        <a:pt x="1074" y="582"/>
                      </a:lnTo>
                      <a:lnTo>
                        <a:pt x="1072" y="584"/>
                      </a:lnTo>
                      <a:lnTo>
                        <a:pt x="1072" y="588"/>
                      </a:lnTo>
                      <a:lnTo>
                        <a:pt x="1071" y="591"/>
                      </a:lnTo>
                      <a:lnTo>
                        <a:pt x="1070" y="594"/>
                      </a:lnTo>
                      <a:lnTo>
                        <a:pt x="1067" y="594"/>
                      </a:lnTo>
                      <a:lnTo>
                        <a:pt x="1066" y="594"/>
                      </a:lnTo>
                      <a:lnTo>
                        <a:pt x="1064" y="592"/>
                      </a:lnTo>
                      <a:lnTo>
                        <a:pt x="1063" y="590"/>
                      </a:lnTo>
                      <a:lnTo>
                        <a:pt x="1062" y="589"/>
                      </a:lnTo>
                      <a:lnTo>
                        <a:pt x="1060" y="586"/>
                      </a:lnTo>
                      <a:lnTo>
                        <a:pt x="1059" y="585"/>
                      </a:lnTo>
                      <a:lnTo>
                        <a:pt x="1057" y="583"/>
                      </a:lnTo>
                      <a:lnTo>
                        <a:pt x="1055" y="582"/>
                      </a:lnTo>
                      <a:lnTo>
                        <a:pt x="1053" y="580"/>
                      </a:lnTo>
                      <a:lnTo>
                        <a:pt x="1051" y="577"/>
                      </a:lnTo>
                      <a:lnTo>
                        <a:pt x="1049" y="574"/>
                      </a:lnTo>
                      <a:lnTo>
                        <a:pt x="1049" y="571"/>
                      </a:lnTo>
                      <a:lnTo>
                        <a:pt x="1048" y="568"/>
                      </a:lnTo>
                      <a:lnTo>
                        <a:pt x="1048" y="565"/>
                      </a:lnTo>
                      <a:lnTo>
                        <a:pt x="1049" y="561"/>
                      </a:lnTo>
                      <a:lnTo>
                        <a:pt x="1050" y="560"/>
                      </a:lnTo>
                      <a:lnTo>
                        <a:pt x="1051" y="558"/>
                      </a:lnTo>
                      <a:lnTo>
                        <a:pt x="1053" y="556"/>
                      </a:lnTo>
                      <a:lnTo>
                        <a:pt x="1056" y="555"/>
                      </a:lnTo>
                      <a:lnTo>
                        <a:pt x="1055" y="554"/>
                      </a:lnTo>
                      <a:lnTo>
                        <a:pt x="1054" y="554"/>
                      </a:lnTo>
                      <a:lnTo>
                        <a:pt x="1054" y="553"/>
                      </a:lnTo>
                      <a:lnTo>
                        <a:pt x="1056" y="550"/>
                      </a:lnTo>
                      <a:lnTo>
                        <a:pt x="1059" y="549"/>
                      </a:lnTo>
                      <a:lnTo>
                        <a:pt x="1061" y="548"/>
                      </a:lnTo>
                      <a:lnTo>
                        <a:pt x="1064" y="548"/>
                      </a:lnTo>
                      <a:lnTo>
                        <a:pt x="1067" y="547"/>
                      </a:lnTo>
                      <a:lnTo>
                        <a:pt x="1069" y="547"/>
                      </a:lnTo>
                      <a:lnTo>
                        <a:pt x="1071" y="545"/>
                      </a:lnTo>
                      <a:lnTo>
                        <a:pt x="1074" y="543"/>
                      </a:lnTo>
                      <a:lnTo>
                        <a:pt x="1075" y="543"/>
                      </a:lnTo>
                      <a:lnTo>
                        <a:pt x="1075" y="544"/>
                      </a:lnTo>
                      <a:lnTo>
                        <a:pt x="1076" y="546"/>
                      </a:lnTo>
                      <a:lnTo>
                        <a:pt x="1078" y="546"/>
                      </a:lnTo>
                      <a:lnTo>
                        <a:pt x="1080" y="545"/>
                      </a:lnTo>
                      <a:lnTo>
                        <a:pt x="1082" y="543"/>
                      </a:lnTo>
                      <a:lnTo>
                        <a:pt x="1083" y="541"/>
                      </a:lnTo>
                      <a:lnTo>
                        <a:pt x="1084" y="538"/>
                      </a:lnTo>
                      <a:lnTo>
                        <a:pt x="1086" y="536"/>
                      </a:lnTo>
                      <a:lnTo>
                        <a:pt x="1087" y="534"/>
                      </a:lnTo>
                      <a:lnTo>
                        <a:pt x="1090" y="533"/>
                      </a:lnTo>
                      <a:lnTo>
                        <a:pt x="1092" y="533"/>
                      </a:lnTo>
                      <a:lnTo>
                        <a:pt x="1092" y="530"/>
                      </a:lnTo>
                      <a:lnTo>
                        <a:pt x="1092" y="527"/>
                      </a:lnTo>
                      <a:lnTo>
                        <a:pt x="1092" y="524"/>
                      </a:lnTo>
                      <a:lnTo>
                        <a:pt x="1093" y="522"/>
                      </a:lnTo>
                      <a:lnTo>
                        <a:pt x="1095" y="519"/>
                      </a:lnTo>
                      <a:lnTo>
                        <a:pt x="1098" y="518"/>
                      </a:lnTo>
                      <a:lnTo>
                        <a:pt x="1102" y="517"/>
                      </a:lnTo>
                      <a:lnTo>
                        <a:pt x="1105" y="516"/>
                      </a:lnTo>
                      <a:lnTo>
                        <a:pt x="1108" y="516"/>
                      </a:lnTo>
                      <a:lnTo>
                        <a:pt x="1110" y="515"/>
                      </a:lnTo>
                      <a:lnTo>
                        <a:pt x="1111" y="514"/>
                      </a:lnTo>
                      <a:lnTo>
                        <a:pt x="1111" y="512"/>
                      </a:lnTo>
                      <a:lnTo>
                        <a:pt x="1110" y="510"/>
                      </a:lnTo>
                      <a:lnTo>
                        <a:pt x="1106" y="510"/>
                      </a:lnTo>
                      <a:lnTo>
                        <a:pt x="1104" y="508"/>
                      </a:lnTo>
                      <a:lnTo>
                        <a:pt x="1103" y="506"/>
                      </a:lnTo>
                      <a:lnTo>
                        <a:pt x="1104" y="506"/>
                      </a:lnTo>
                      <a:lnTo>
                        <a:pt x="1104" y="505"/>
                      </a:lnTo>
                      <a:lnTo>
                        <a:pt x="1104" y="504"/>
                      </a:lnTo>
                      <a:lnTo>
                        <a:pt x="1104" y="503"/>
                      </a:lnTo>
                      <a:lnTo>
                        <a:pt x="1099" y="501"/>
                      </a:lnTo>
                      <a:lnTo>
                        <a:pt x="1094" y="500"/>
                      </a:lnTo>
                      <a:lnTo>
                        <a:pt x="1088" y="499"/>
                      </a:lnTo>
                      <a:lnTo>
                        <a:pt x="1082" y="498"/>
                      </a:lnTo>
                      <a:lnTo>
                        <a:pt x="1077" y="498"/>
                      </a:lnTo>
                      <a:lnTo>
                        <a:pt x="1071" y="497"/>
                      </a:lnTo>
                      <a:lnTo>
                        <a:pt x="1065" y="497"/>
                      </a:lnTo>
                      <a:lnTo>
                        <a:pt x="1060" y="497"/>
                      </a:lnTo>
                      <a:lnTo>
                        <a:pt x="1054" y="498"/>
                      </a:lnTo>
                      <a:lnTo>
                        <a:pt x="1048" y="498"/>
                      </a:lnTo>
                      <a:lnTo>
                        <a:pt x="1042" y="498"/>
                      </a:lnTo>
                      <a:lnTo>
                        <a:pt x="1036" y="498"/>
                      </a:lnTo>
                      <a:lnTo>
                        <a:pt x="1030" y="498"/>
                      </a:lnTo>
                      <a:lnTo>
                        <a:pt x="1024" y="498"/>
                      </a:lnTo>
                      <a:lnTo>
                        <a:pt x="1018" y="497"/>
                      </a:lnTo>
                      <a:lnTo>
                        <a:pt x="1012" y="496"/>
                      </a:lnTo>
                      <a:lnTo>
                        <a:pt x="1009" y="496"/>
                      </a:lnTo>
                      <a:lnTo>
                        <a:pt x="1006" y="494"/>
                      </a:lnTo>
                      <a:lnTo>
                        <a:pt x="1003" y="493"/>
                      </a:lnTo>
                      <a:lnTo>
                        <a:pt x="1001" y="492"/>
                      </a:lnTo>
                      <a:lnTo>
                        <a:pt x="999" y="492"/>
                      </a:lnTo>
                      <a:lnTo>
                        <a:pt x="996" y="492"/>
                      </a:lnTo>
                      <a:lnTo>
                        <a:pt x="993" y="491"/>
                      </a:lnTo>
                      <a:lnTo>
                        <a:pt x="991" y="490"/>
                      </a:lnTo>
                      <a:lnTo>
                        <a:pt x="989" y="489"/>
                      </a:lnTo>
                      <a:lnTo>
                        <a:pt x="988" y="487"/>
                      </a:lnTo>
                      <a:lnTo>
                        <a:pt x="986" y="485"/>
                      </a:lnTo>
                      <a:lnTo>
                        <a:pt x="986" y="483"/>
                      </a:lnTo>
                      <a:lnTo>
                        <a:pt x="985" y="480"/>
                      </a:lnTo>
                      <a:lnTo>
                        <a:pt x="985" y="477"/>
                      </a:lnTo>
                      <a:lnTo>
                        <a:pt x="985" y="473"/>
                      </a:lnTo>
                      <a:lnTo>
                        <a:pt x="985" y="471"/>
                      </a:lnTo>
                      <a:lnTo>
                        <a:pt x="985" y="469"/>
                      </a:lnTo>
                      <a:lnTo>
                        <a:pt x="986" y="466"/>
                      </a:lnTo>
                      <a:lnTo>
                        <a:pt x="987" y="463"/>
                      </a:lnTo>
                      <a:lnTo>
                        <a:pt x="988" y="460"/>
                      </a:lnTo>
                      <a:lnTo>
                        <a:pt x="985" y="457"/>
                      </a:lnTo>
                      <a:lnTo>
                        <a:pt x="984" y="452"/>
                      </a:lnTo>
                      <a:lnTo>
                        <a:pt x="983" y="449"/>
                      </a:lnTo>
                      <a:lnTo>
                        <a:pt x="979" y="448"/>
                      </a:lnTo>
                      <a:lnTo>
                        <a:pt x="979" y="449"/>
                      </a:lnTo>
                      <a:lnTo>
                        <a:pt x="979" y="450"/>
                      </a:lnTo>
                      <a:lnTo>
                        <a:pt x="979" y="451"/>
                      </a:lnTo>
                      <a:lnTo>
                        <a:pt x="977" y="451"/>
                      </a:lnTo>
                      <a:lnTo>
                        <a:pt x="975" y="452"/>
                      </a:lnTo>
                      <a:lnTo>
                        <a:pt x="973" y="452"/>
                      </a:lnTo>
                      <a:lnTo>
                        <a:pt x="972" y="453"/>
                      </a:lnTo>
                      <a:lnTo>
                        <a:pt x="971" y="455"/>
                      </a:lnTo>
                      <a:lnTo>
                        <a:pt x="969" y="456"/>
                      </a:lnTo>
                      <a:lnTo>
                        <a:pt x="968" y="457"/>
                      </a:lnTo>
                      <a:lnTo>
                        <a:pt x="966" y="457"/>
                      </a:lnTo>
                      <a:lnTo>
                        <a:pt x="964" y="456"/>
                      </a:lnTo>
                      <a:lnTo>
                        <a:pt x="961" y="453"/>
                      </a:lnTo>
                      <a:lnTo>
                        <a:pt x="960" y="452"/>
                      </a:lnTo>
                      <a:lnTo>
                        <a:pt x="958" y="449"/>
                      </a:lnTo>
                      <a:lnTo>
                        <a:pt x="957" y="447"/>
                      </a:lnTo>
                      <a:lnTo>
                        <a:pt x="955" y="445"/>
                      </a:lnTo>
                      <a:lnTo>
                        <a:pt x="954" y="442"/>
                      </a:lnTo>
                      <a:lnTo>
                        <a:pt x="952" y="440"/>
                      </a:lnTo>
                      <a:lnTo>
                        <a:pt x="950" y="439"/>
                      </a:lnTo>
                      <a:lnTo>
                        <a:pt x="948" y="439"/>
                      </a:lnTo>
                      <a:lnTo>
                        <a:pt x="946" y="439"/>
                      </a:lnTo>
                      <a:lnTo>
                        <a:pt x="943" y="440"/>
                      </a:lnTo>
                      <a:lnTo>
                        <a:pt x="942" y="441"/>
                      </a:lnTo>
                      <a:lnTo>
                        <a:pt x="942" y="442"/>
                      </a:lnTo>
                      <a:lnTo>
                        <a:pt x="939" y="441"/>
                      </a:lnTo>
                      <a:lnTo>
                        <a:pt x="935" y="439"/>
                      </a:lnTo>
                      <a:lnTo>
                        <a:pt x="933" y="437"/>
                      </a:lnTo>
                      <a:lnTo>
                        <a:pt x="929" y="434"/>
                      </a:lnTo>
                      <a:lnTo>
                        <a:pt x="926" y="433"/>
                      </a:lnTo>
                      <a:lnTo>
                        <a:pt x="923" y="431"/>
                      </a:lnTo>
                      <a:lnTo>
                        <a:pt x="921" y="430"/>
                      </a:lnTo>
                      <a:lnTo>
                        <a:pt x="918" y="430"/>
                      </a:lnTo>
                      <a:lnTo>
                        <a:pt x="917" y="430"/>
                      </a:lnTo>
                      <a:lnTo>
                        <a:pt x="916" y="431"/>
                      </a:lnTo>
                      <a:lnTo>
                        <a:pt x="917" y="433"/>
                      </a:lnTo>
                      <a:lnTo>
                        <a:pt x="917" y="435"/>
                      </a:lnTo>
                      <a:lnTo>
                        <a:pt x="917" y="438"/>
                      </a:lnTo>
                      <a:lnTo>
                        <a:pt x="918" y="441"/>
                      </a:lnTo>
                      <a:lnTo>
                        <a:pt x="917" y="443"/>
                      </a:lnTo>
                      <a:lnTo>
                        <a:pt x="915" y="445"/>
                      </a:lnTo>
                      <a:lnTo>
                        <a:pt x="913" y="447"/>
                      </a:lnTo>
                      <a:lnTo>
                        <a:pt x="912" y="449"/>
                      </a:lnTo>
                      <a:lnTo>
                        <a:pt x="910" y="451"/>
                      </a:lnTo>
                      <a:lnTo>
                        <a:pt x="909" y="453"/>
                      </a:lnTo>
                      <a:lnTo>
                        <a:pt x="908" y="456"/>
                      </a:lnTo>
                      <a:lnTo>
                        <a:pt x="906" y="458"/>
                      </a:lnTo>
                      <a:lnTo>
                        <a:pt x="905" y="460"/>
                      </a:lnTo>
                      <a:lnTo>
                        <a:pt x="903" y="463"/>
                      </a:lnTo>
                      <a:lnTo>
                        <a:pt x="902" y="465"/>
                      </a:lnTo>
                      <a:lnTo>
                        <a:pt x="903" y="467"/>
                      </a:lnTo>
                      <a:lnTo>
                        <a:pt x="904" y="469"/>
                      </a:lnTo>
                      <a:lnTo>
                        <a:pt x="904" y="470"/>
                      </a:lnTo>
                      <a:lnTo>
                        <a:pt x="906" y="471"/>
                      </a:lnTo>
                      <a:lnTo>
                        <a:pt x="908" y="471"/>
                      </a:lnTo>
                      <a:lnTo>
                        <a:pt x="910" y="470"/>
                      </a:lnTo>
                      <a:lnTo>
                        <a:pt x="912" y="469"/>
                      </a:lnTo>
                      <a:lnTo>
                        <a:pt x="913" y="469"/>
                      </a:lnTo>
                      <a:lnTo>
                        <a:pt x="914" y="469"/>
                      </a:lnTo>
                      <a:lnTo>
                        <a:pt x="915" y="469"/>
                      </a:lnTo>
                      <a:lnTo>
                        <a:pt x="918" y="472"/>
                      </a:lnTo>
                      <a:lnTo>
                        <a:pt x="921" y="473"/>
                      </a:lnTo>
                      <a:lnTo>
                        <a:pt x="925" y="475"/>
                      </a:lnTo>
                      <a:lnTo>
                        <a:pt x="927" y="478"/>
                      </a:lnTo>
                      <a:lnTo>
                        <a:pt x="929" y="481"/>
                      </a:lnTo>
                      <a:lnTo>
                        <a:pt x="931" y="482"/>
                      </a:lnTo>
                      <a:lnTo>
                        <a:pt x="934" y="484"/>
                      </a:lnTo>
                      <a:lnTo>
                        <a:pt x="935" y="484"/>
                      </a:lnTo>
                      <a:lnTo>
                        <a:pt x="938" y="485"/>
                      </a:lnTo>
                      <a:lnTo>
                        <a:pt x="940" y="485"/>
                      </a:lnTo>
                      <a:lnTo>
                        <a:pt x="943" y="485"/>
                      </a:lnTo>
                      <a:lnTo>
                        <a:pt x="945" y="484"/>
                      </a:lnTo>
                      <a:lnTo>
                        <a:pt x="945" y="486"/>
                      </a:lnTo>
                      <a:lnTo>
                        <a:pt x="945" y="488"/>
                      </a:lnTo>
                      <a:lnTo>
                        <a:pt x="945" y="489"/>
                      </a:lnTo>
                      <a:lnTo>
                        <a:pt x="945" y="490"/>
                      </a:lnTo>
                      <a:lnTo>
                        <a:pt x="943" y="492"/>
                      </a:lnTo>
                      <a:lnTo>
                        <a:pt x="940" y="493"/>
                      </a:lnTo>
                      <a:lnTo>
                        <a:pt x="937" y="494"/>
                      </a:lnTo>
                      <a:lnTo>
                        <a:pt x="935" y="495"/>
                      </a:lnTo>
                      <a:lnTo>
                        <a:pt x="932" y="496"/>
                      </a:lnTo>
                      <a:lnTo>
                        <a:pt x="928" y="496"/>
                      </a:lnTo>
                      <a:lnTo>
                        <a:pt x="925" y="496"/>
                      </a:lnTo>
                      <a:lnTo>
                        <a:pt x="922" y="496"/>
                      </a:lnTo>
                      <a:lnTo>
                        <a:pt x="922" y="499"/>
                      </a:lnTo>
                      <a:lnTo>
                        <a:pt x="921" y="502"/>
                      </a:lnTo>
                      <a:lnTo>
                        <a:pt x="919" y="503"/>
                      </a:lnTo>
                      <a:lnTo>
                        <a:pt x="917" y="504"/>
                      </a:lnTo>
                      <a:lnTo>
                        <a:pt x="914" y="505"/>
                      </a:lnTo>
                      <a:lnTo>
                        <a:pt x="912" y="505"/>
                      </a:lnTo>
                      <a:lnTo>
                        <a:pt x="908" y="506"/>
                      </a:lnTo>
                      <a:lnTo>
                        <a:pt x="906" y="506"/>
                      </a:lnTo>
                      <a:lnTo>
                        <a:pt x="906" y="510"/>
                      </a:lnTo>
                      <a:lnTo>
                        <a:pt x="905" y="513"/>
                      </a:lnTo>
                      <a:lnTo>
                        <a:pt x="903" y="515"/>
                      </a:lnTo>
                      <a:lnTo>
                        <a:pt x="900" y="517"/>
                      </a:lnTo>
                      <a:lnTo>
                        <a:pt x="902" y="522"/>
                      </a:lnTo>
                      <a:lnTo>
                        <a:pt x="905" y="525"/>
                      </a:lnTo>
                      <a:lnTo>
                        <a:pt x="909" y="528"/>
                      </a:lnTo>
                      <a:lnTo>
                        <a:pt x="914" y="531"/>
                      </a:lnTo>
                      <a:lnTo>
                        <a:pt x="919" y="534"/>
                      </a:lnTo>
                      <a:lnTo>
                        <a:pt x="923" y="536"/>
                      </a:lnTo>
                      <a:lnTo>
                        <a:pt x="927" y="540"/>
                      </a:lnTo>
                      <a:lnTo>
                        <a:pt x="931" y="543"/>
                      </a:lnTo>
                      <a:lnTo>
                        <a:pt x="934" y="547"/>
                      </a:lnTo>
                      <a:lnTo>
                        <a:pt x="935" y="550"/>
                      </a:lnTo>
                      <a:lnTo>
                        <a:pt x="937" y="553"/>
                      </a:lnTo>
                      <a:lnTo>
                        <a:pt x="938" y="557"/>
                      </a:lnTo>
                      <a:lnTo>
                        <a:pt x="939" y="561"/>
                      </a:lnTo>
                      <a:lnTo>
                        <a:pt x="939" y="565"/>
                      </a:lnTo>
                      <a:lnTo>
                        <a:pt x="939" y="569"/>
                      </a:lnTo>
                      <a:lnTo>
                        <a:pt x="937" y="573"/>
                      </a:lnTo>
                      <a:lnTo>
                        <a:pt x="936" y="573"/>
                      </a:lnTo>
                      <a:lnTo>
                        <a:pt x="935" y="573"/>
                      </a:lnTo>
                      <a:lnTo>
                        <a:pt x="934" y="574"/>
                      </a:lnTo>
                      <a:lnTo>
                        <a:pt x="932" y="576"/>
                      </a:lnTo>
                      <a:lnTo>
                        <a:pt x="932" y="577"/>
                      </a:lnTo>
                      <a:lnTo>
                        <a:pt x="932" y="579"/>
                      </a:lnTo>
                      <a:lnTo>
                        <a:pt x="933" y="581"/>
                      </a:lnTo>
                      <a:lnTo>
                        <a:pt x="935" y="582"/>
                      </a:lnTo>
                      <a:lnTo>
                        <a:pt x="937" y="583"/>
                      </a:lnTo>
                      <a:lnTo>
                        <a:pt x="939" y="583"/>
                      </a:lnTo>
                      <a:lnTo>
                        <a:pt x="939" y="586"/>
                      </a:lnTo>
                      <a:lnTo>
                        <a:pt x="938" y="588"/>
                      </a:lnTo>
                      <a:lnTo>
                        <a:pt x="937" y="591"/>
                      </a:lnTo>
                      <a:lnTo>
                        <a:pt x="938" y="594"/>
                      </a:lnTo>
                      <a:lnTo>
                        <a:pt x="939" y="596"/>
                      </a:lnTo>
                      <a:lnTo>
                        <a:pt x="940" y="597"/>
                      </a:lnTo>
                      <a:lnTo>
                        <a:pt x="941" y="598"/>
                      </a:lnTo>
                      <a:lnTo>
                        <a:pt x="943" y="600"/>
                      </a:lnTo>
                      <a:lnTo>
                        <a:pt x="945" y="601"/>
                      </a:lnTo>
                      <a:lnTo>
                        <a:pt x="946" y="604"/>
                      </a:lnTo>
                      <a:lnTo>
                        <a:pt x="945" y="606"/>
                      </a:lnTo>
                      <a:lnTo>
                        <a:pt x="944" y="609"/>
                      </a:lnTo>
                      <a:lnTo>
                        <a:pt x="943" y="611"/>
                      </a:lnTo>
                      <a:lnTo>
                        <a:pt x="942" y="614"/>
                      </a:lnTo>
                      <a:lnTo>
                        <a:pt x="942" y="616"/>
                      </a:lnTo>
                      <a:lnTo>
                        <a:pt x="943" y="619"/>
                      </a:lnTo>
                      <a:lnTo>
                        <a:pt x="944" y="622"/>
                      </a:lnTo>
                      <a:lnTo>
                        <a:pt x="946" y="625"/>
                      </a:lnTo>
                      <a:lnTo>
                        <a:pt x="946" y="627"/>
                      </a:lnTo>
                      <a:lnTo>
                        <a:pt x="947" y="630"/>
                      </a:lnTo>
                      <a:lnTo>
                        <a:pt x="946" y="634"/>
                      </a:lnTo>
                      <a:lnTo>
                        <a:pt x="946" y="638"/>
                      </a:lnTo>
                      <a:lnTo>
                        <a:pt x="946" y="642"/>
                      </a:lnTo>
                      <a:lnTo>
                        <a:pt x="946" y="647"/>
                      </a:lnTo>
                      <a:lnTo>
                        <a:pt x="946" y="652"/>
                      </a:lnTo>
                      <a:lnTo>
                        <a:pt x="945" y="656"/>
                      </a:lnTo>
                      <a:lnTo>
                        <a:pt x="945" y="661"/>
                      </a:lnTo>
                      <a:lnTo>
                        <a:pt x="943" y="666"/>
                      </a:lnTo>
                      <a:lnTo>
                        <a:pt x="942" y="666"/>
                      </a:lnTo>
                      <a:lnTo>
                        <a:pt x="941" y="667"/>
                      </a:lnTo>
                      <a:lnTo>
                        <a:pt x="940" y="667"/>
                      </a:lnTo>
                      <a:lnTo>
                        <a:pt x="938" y="665"/>
                      </a:lnTo>
                      <a:lnTo>
                        <a:pt x="936" y="664"/>
                      </a:lnTo>
                      <a:lnTo>
                        <a:pt x="935" y="662"/>
                      </a:lnTo>
                      <a:lnTo>
                        <a:pt x="934" y="659"/>
                      </a:lnTo>
                      <a:lnTo>
                        <a:pt x="934" y="656"/>
                      </a:lnTo>
                      <a:lnTo>
                        <a:pt x="934" y="653"/>
                      </a:lnTo>
                      <a:lnTo>
                        <a:pt x="934" y="650"/>
                      </a:lnTo>
                      <a:lnTo>
                        <a:pt x="934" y="647"/>
                      </a:lnTo>
                      <a:lnTo>
                        <a:pt x="932" y="651"/>
                      </a:lnTo>
                      <a:lnTo>
                        <a:pt x="931" y="654"/>
                      </a:lnTo>
                      <a:lnTo>
                        <a:pt x="929" y="658"/>
                      </a:lnTo>
                      <a:lnTo>
                        <a:pt x="928" y="661"/>
                      </a:lnTo>
                      <a:lnTo>
                        <a:pt x="927" y="664"/>
                      </a:lnTo>
                      <a:lnTo>
                        <a:pt x="927" y="667"/>
                      </a:lnTo>
                      <a:lnTo>
                        <a:pt x="926" y="670"/>
                      </a:lnTo>
                      <a:lnTo>
                        <a:pt x="924" y="672"/>
                      </a:lnTo>
                      <a:lnTo>
                        <a:pt x="921" y="676"/>
                      </a:lnTo>
                      <a:lnTo>
                        <a:pt x="918" y="676"/>
                      </a:lnTo>
                      <a:lnTo>
                        <a:pt x="915" y="674"/>
                      </a:lnTo>
                      <a:lnTo>
                        <a:pt x="913" y="671"/>
                      </a:lnTo>
                      <a:lnTo>
                        <a:pt x="911" y="665"/>
                      </a:lnTo>
                      <a:lnTo>
                        <a:pt x="909" y="660"/>
                      </a:lnTo>
                      <a:lnTo>
                        <a:pt x="906" y="655"/>
                      </a:lnTo>
                      <a:lnTo>
                        <a:pt x="903" y="651"/>
                      </a:lnTo>
                      <a:lnTo>
                        <a:pt x="901" y="650"/>
                      </a:lnTo>
                      <a:lnTo>
                        <a:pt x="899" y="650"/>
                      </a:lnTo>
                      <a:lnTo>
                        <a:pt x="897" y="652"/>
                      </a:lnTo>
                      <a:lnTo>
                        <a:pt x="895" y="653"/>
                      </a:lnTo>
                      <a:lnTo>
                        <a:pt x="895" y="655"/>
                      </a:lnTo>
                      <a:lnTo>
                        <a:pt x="895" y="657"/>
                      </a:lnTo>
                      <a:lnTo>
                        <a:pt x="894" y="660"/>
                      </a:lnTo>
                      <a:lnTo>
                        <a:pt x="894" y="661"/>
                      </a:lnTo>
                      <a:lnTo>
                        <a:pt x="893" y="663"/>
                      </a:lnTo>
                      <a:lnTo>
                        <a:pt x="893" y="665"/>
                      </a:lnTo>
                      <a:lnTo>
                        <a:pt x="892" y="666"/>
                      </a:lnTo>
                      <a:lnTo>
                        <a:pt x="891" y="667"/>
                      </a:lnTo>
                      <a:lnTo>
                        <a:pt x="885" y="669"/>
                      </a:lnTo>
                      <a:lnTo>
                        <a:pt x="878" y="671"/>
                      </a:lnTo>
                      <a:lnTo>
                        <a:pt x="872" y="674"/>
                      </a:lnTo>
                      <a:lnTo>
                        <a:pt x="865" y="676"/>
                      </a:lnTo>
                      <a:lnTo>
                        <a:pt x="859" y="678"/>
                      </a:lnTo>
                      <a:lnTo>
                        <a:pt x="855" y="682"/>
                      </a:lnTo>
                      <a:lnTo>
                        <a:pt x="851" y="686"/>
                      </a:lnTo>
                      <a:lnTo>
                        <a:pt x="850" y="692"/>
                      </a:lnTo>
                      <a:lnTo>
                        <a:pt x="850" y="694"/>
                      </a:lnTo>
                      <a:lnTo>
                        <a:pt x="850" y="697"/>
                      </a:lnTo>
                      <a:lnTo>
                        <a:pt x="851" y="701"/>
                      </a:lnTo>
                      <a:lnTo>
                        <a:pt x="852" y="704"/>
                      </a:lnTo>
                      <a:lnTo>
                        <a:pt x="852" y="707"/>
                      </a:lnTo>
                      <a:lnTo>
                        <a:pt x="852" y="711"/>
                      </a:lnTo>
                      <a:lnTo>
                        <a:pt x="851" y="714"/>
                      </a:lnTo>
                      <a:lnTo>
                        <a:pt x="849" y="716"/>
                      </a:lnTo>
                      <a:lnTo>
                        <a:pt x="841" y="722"/>
                      </a:lnTo>
                      <a:lnTo>
                        <a:pt x="834" y="729"/>
                      </a:lnTo>
                      <a:lnTo>
                        <a:pt x="828" y="736"/>
                      </a:lnTo>
                      <a:lnTo>
                        <a:pt x="821" y="742"/>
                      </a:lnTo>
                      <a:lnTo>
                        <a:pt x="813" y="748"/>
                      </a:lnTo>
                      <a:lnTo>
                        <a:pt x="806" y="752"/>
                      </a:lnTo>
                      <a:lnTo>
                        <a:pt x="797" y="755"/>
                      </a:lnTo>
                      <a:lnTo>
                        <a:pt x="787" y="758"/>
                      </a:lnTo>
                      <a:lnTo>
                        <a:pt x="785" y="759"/>
                      </a:lnTo>
                      <a:lnTo>
                        <a:pt x="781" y="766"/>
                      </a:lnTo>
                      <a:lnTo>
                        <a:pt x="777" y="772"/>
                      </a:lnTo>
                      <a:lnTo>
                        <a:pt x="772" y="778"/>
                      </a:lnTo>
                      <a:lnTo>
                        <a:pt x="767" y="784"/>
                      </a:lnTo>
                      <a:lnTo>
                        <a:pt x="762" y="789"/>
                      </a:lnTo>
                      <a:lnTo>
                        <a:pt x="756" y="794"/>
                      </a:lnTo>
                      <a:lnTo>
                        <a:pt x="749" y="798"/>
                      </a:lnTo>
                      <a:lnTo>
                        <a:pt x="743" y="803"/>
                      </a:lnTo>
                      <a:lnTo>
                        <a:pt x="737" y="806"/>
                      </a:lnTo>
                      <a:lnTo>
                        <a:pt x="731" y="811"/>
                      </a:lnTo>
                      <a:lnTo>
                        <a:pt x="725" y="815"/>
                      </a:lnTo>
                      <a:lnTo>
                        <a:pt x="718" y="820"/>
                      </a:lnTo>
                      <a:lnTo>
                        <a:pt x="712" y="824"/>
                      </a:lnTo>
                      <a:lnTo>
                        <a:pt x="707" y="829"/>
                      </a:lnTo>
                      <a:lnTo>
                        <a:pt x="701" y="834"/>
                      </a:lnTo>
                      <a:lnTo>
                        <a:pt x="695" y="839"/>
                      </a:lnTo>
                      <a:lnTo>
                        <a:pt x="690" y="844"/>
                      </a:lnTo>
                      <a:lnTo>
                        <a:pt x="685" y="847"/>
                      </a:lnTo>
                      <a:lnTo>
                        <a:pt x="679" y="851"/>
                      </a:lnTo>
                      <a:lnTo>
                        <a:pt x="673" y="854"/>
                      </a:lnTo>
                      <a:lnTo>
                        <a:pt x="667" y="857"/>
                      </a:lnTo>
                      <a:lnTo>
                        <a:pt x="659" y="859"/>
                      </a:lnTo>
                      <a:lnTo>
                        <a:pt x="653" y="862"/>
                      </a:lnTo>
                      <a:lnTo>
                        <a:pt x="646" y="865"/>
                      </a:lnTo>
                      <a:lnTo>
                        <a:pt x="645" y="867"/>
                      </a:lnTo>
                      <a:lnTo>
                        <a:pt x="644" y="869"/>
                      </a:lnTo>
                      <a:lnTo>
                        <a:pt x="643" y="871"/>
                      </a:lnTo>
                      <a:lnTo>
                        <a:pt x="644" y="872"/>
                      </a:lnTo>
                      <a:lnTo>
                        <a:pt x="648" y="875"/>
                      </a:lnTo>
                      <a:lnTo>
                        <a:pt x="649" y="876"/>
                      </a:lnTo>
                      <a:lnTo>
                        <a:pt x="649" y="878"/>
                      </a:lnTo>
                      <a:lnTo>
                        <a:pt x="649" y="881"/>
                      </a:lnTo>
                      <a:lnTo>
                        <a:pt x="649" y="882"/>
                      </a:lnTo>
                      <a:lnTo>
                        <a:pt x="650" y="883"/>
                      </a:lnTo>
                      <a:lnTo>
                        <a:pt x="653" y="885"/>
                      </a:lnTo>
                      <a:lnTo>
                        <a:pt x="654" y="885"/>
                      </a:lnTo>
                      <a:lnTo>
                        <a:pt x="657" y="886"/>
                      </a:lnTo>
                      <a:lnTo>
                        <a:pt x="658" y="889"/>
                      </a:lnTo>
                      <a:lnTo>
                        <a:pt x="657" y="893"/>
                      </a:lnTo>
                      <a:lnTo>
                        <a:pt x="653" y="897"/>
                      </a:lnTo>
                      <a:lnTo>
                        <a:pt x="645" y="901"/>
                      </a:lnTo>
                      <a:lnTo>
                        <a:pt x="636" y="903"/>
                      </a:lnTo>
                      <a:lnTo>
                        <a:pt x="627" y="905"/>
                      </a:lnTo>
                      <a:lnTo>
                        <a:pt x="618" y="906"/>
                      </a:lnTo>
                      <a:lnTo>
                        <a:pt x="609" y="908"/>
                      </a:lnTo>
                      <a:lnTo>
                        <a:pt x="600" y="912"/>
                      </a:lnTo>
                      <a:lnTo>
                        <a:pt x="592" y="917"/>
                      </a:lnTo>
                      <a:lnTo>
                        <a:pt x="586" y="925"/>
                      </a:lnTo>
                      <a:lnTo>
                        <a:pt x="585" y="926"/>
                      </a:lnTo>
                      <a:lnTo>
                        <a:pt x="584" y="927"/>
                      </a:lnTo>
                      <a:lnTo>
                        <a:pt x="582" y="928"/>
                      </a:lnTo>
                      <a:lnTo>
                        <a:pt x="580" y="929"/>
                      </a:lnTo>
                      <a:lnTo>
                        <a:pt x="579" y="929"/>
                      </a:lnTo>
                      <a:lnTo>
                        <a:pt x="575" y="929"/>
                      </a:lnTo>
                      <a:lnTo>
                        <a:pt x="573" y="930"/>
                      </a:lnTo>
                      <a:lnTo>
                        <a:pt x="571" y="930"/>
                      </a:lnTo>
                      <a:lnTo>
                        <a:pt x="570" y="929"/>
                      </a:lnTo>
                      <a:lnTo>
                        <a:pt x="568" y="927"/>
                      </a:lnTo>
                      <a:lnTo>
                        <a:pt x="567" y="925"/>
                      </a:lnTo>
                      <a:lnTo>
                        <a:pt x="565" y="923"/>
                      </a:lnTo>
                      <a:lnTo>
                        <a:pt x="562" y="923"/>
                      </a:lnTo>
                      <a:lnTo>
                        <a:pt x="559" y="923"/>
                      </a:lnTo>
                      <a:lnTo>
                        <a:pt x="555" y="924"/>
                      </a:lnTo>
                      <a:lnTo>
                        <a:pt x="553" y="926"/>
                      </a:lnTo>
                      <a:lnTo>
                        <a:pt x="551" y="929"/>
                      </a:lnTo>
                      <a:lnTo>
                        <a:pt x="548" y="931"/>
                      </a:lnTo>
                      <a:lnTo>
                        <a:pt x="547" y="934"/>
                      </a:lnTo>
                      <a:lnTo>
                        <a:pt x="546" y="937"/>
                      </a:lnTo>
                      <a:lnTo>
                        <a:pt x="544" y="945"/>
                      </a:lnTo>
                      <a:lnTo>
                        <a:pt x="544" y="952"/>
                      </a:lnTo>
                      <a:lnTo>
                        <a:pt x="545" y="959"/>
                      </a:lnTo>
                      <a:lnTo>
                        <a:pt x="546" y="966"/>
                      </a:lnTo>
                      <a:lnTo>
                        <a:pt x="547" y="973"/>
                      </a:lnTo>
                      <a:lnTo>
                        <a:pt x="548" y="980"/>
                      </a:lnTo>
                      <a:lnTo>
                        <a:pt x="548" y="988"/>
                      </a:lnTo>
                      <a:lnTo>
                        <a:pt x="546" y="995"/>
                      </a:lnTo>
                      <a:lnTo>
                        <a:pt x="545" y="998"/>
                      </a:lnTo>
                      <a:lnTo>
                        <a:pt x="545" y="1000"/>
                      </a:lnTo>
                      <a:lnTo>
                        <a:pt x="545" y="1003"/>
                      </a:lnTo>
                      <a:lnTo>
                        <a:pt x="545" y="1006"/>
                      </a:lnTo>
                      <a:lnTo>
                        <a:pt x="546" y="1008"/>
                      </a:lnTo>
                      <a:lnTo>
                        <a:pt x="547" y="1011"/>
                      </a:lnTo>
                      <a:lnTo>
                        <a:pt x="548" y="1014"/>
                      </a:lnTo>
                      <a:lnTo>
                        <a:pt x="550" y="1017"/>
                      </a:lnTo>
                      <a:lnTo>
                        <a:pt x="551" y="1020"/>
                      </a:lnTo>
                      <a:lnTo>
                        <a:pt x="551" y="1023"/>
                      </a:lnTo>
                      <a:lnTo>
                        <a:pt x="551" y="1025"/>
                      </a:lnTo>
                      <a:lnTo>
                        <a:pt x="550" y="1029"/>
                      </a:lnTo>
                      <a:lnTo>
                        <a:pt x="548" y="1032"/>
                      </a:lnTo>
                      <a:lnTo>
                        <a:pt x="545" y="1035"/>
                      </a:lnTo>
                      <a:lnTo>
                        <a:pt x="542" y="1037"/>
                      </a:lnTo>
                      <a:lnTo>
                        <a:pt x="539" y="1039"/>
                      </a:lnTo>
                      <a:lnTo>
                        <a:pt x="543" y="1038"/>
                      </a:lnTo>
                      <a:lnTo>
                        <a:pt x="547" y="1038"/>
                      </a:lnTo>
                      <a:lnTo>
                        <a:pt x="551" y="1039"/>
                      </a:lnTo>
                      <a:lnTo>
                        <a:pt x="554" y="1040"/>
                      </a:lnTo>
                      <a:lnTo>
                        <a:pt x="556" y="1042"/>
                      </a:lnTo>
                      <a:lnTo>
                        <a:pt x="557" y="1046"/>
                      </a:lnTo>
                      <a:lnTo>
                        <a:pt x="557" y="1049"/>
                      </a:lnTo>
                      <a:lnTo>
                        <a:pt x="555" y="1053"/>
                      </a:lnTo>
                      <a:lnTo>
                        <a:pt x="554" y="1056"/>
                      </a:lnTo>
                      <a:lnTo>
                        <a:pt x="553" y="1059"/>
                      </a:lnTo>
                      <a:lnTo>
                        <a:pt x="553" y="1061"/>
                      </a:lnTo>
                      <a:lnTo>
                        <a:pt x="553" y="1064"/>
                      </a:lnTo>
                      <a:lnTo>
                        <a:pt x="554" y="1067"/>
                      </a:lnTo>
                      <a:lnTo>
                        <a:pt x="554" y="1069"/>
                      </a:lnTo>
                      <a:lnTo>
                        <a:pt x="553" y="1071"/>
                      </a:lnTo>
                      <a:lnTo>
                        <a:pt x="552" y="1073"/>
                      </a:lnTo>
                      <a:lnTo>
                        <a:pt x="550" y="1076"/>
                      </a:lnTo>
                      <a:lnTo>
                        <a:pt x="548" y="1078"/>
                      </a:lnTo>
                      <a:lnTo>
                        <a:pt x="546" y="1080"/>
                      </a:lnTo>
                      <a:lnTo>
                        <a:pt x="544" y="1082"/>
                      </a:lnTo>
                      <a:lnTo>
                        <a:pt x="542" y="1085"/>
                      </a:lnTo>
                      <a:lnTo>
                        <a:pt x="540" y="1088"/>
                      </a:lnTo>
                      <a:lnTo>
                        <a:pt x="538" y="1091"/>
                      </a:lnTo>
                      <a:lnTo>
                        <a:pt x="536" y="1093"/>
                      </a:lnTo>
                      <a:lnTo>
                        <a:pt x="532" y="1099"/>
                      </a:lnTo>
                      <a:lnTo>
                        <a:pt x="529" y="1105"/>
                      </a:lnTo>
                      <a:lnTo>
                        <a:pt x="526" y="1110"/>
                      </a:lnTo>
                      <a:lnTo>
                        <a:pt x="524" y="1116"/>
                      </a:lnTo>
                      <a:lnTo>
                        <a:pt x="522" y="1123"/>
                      </a:lnTo>
                      <a:lnTo>
                        <a:pt x="521" y="1129"/>
                      </a:lnTo>
                      <a:lnTo>
                        <a:pt x="521" y="1135"/>
                      </a:lnTo>
                      <a:lnTo>
                        <a:pt x="521" y="1140"/>
                      </a:lnTo>
                      <a:lnTo>
                        <a:pt x="524" y="1139"/>
                      </a:lnTo>
                      <a:lnTo>
                        <a:pt x="526" y="1137"/>
                      </a:lnTo>
                      <a:lnTo>
                        <a:pt x="529" y="1136"/>
                      </a:lnTo>
                      <a:lnTo>
                        <a:pt x="531" y="1135"/>
                      </a:lnTo>
                      <a:lnTo>
                        <a:pt x="533" y="1134"/>
                      </a:lnTo>
                      <a:lnTo>
                        <a:pt x="534" y="1134"/>
                      </a:lnTo>
                      <a:lnTo>
                        <a:pt x="536" y="1135"/>
                      </a:lnTo>
                      <a:lnTo>
                        <a:pt x="537" y="1136"/>
                      </a:lnTo>
                      <a:lnTo>
                        <a:pt x="538" y="1139"/>
                      </a:lnTo>
                      <a:lnTo>
                        <a:pt x="539" y="1143"/>
                      </a:lnTo>
                      <a:lnTo>
                        <a:pt x="540" y="1147"/>
                      </a:lnTo>
                      <a:lnTo>
                        <a:pt x="540" y="1152"/>
                      </a:lnTo>
                      <a:lnTo>
                        <a:pt x="540" y="1156"/>
                      </a:lnTo>
                      <a:lnTo>
                        <a:pt x="539" y="1161"/>
                      </a:lnTo>
                      <a:lnTo>
                        <a:pt x="538" y="1165"/>
                      </a:lnTo>
                      <a:lnTo>
                        <a:pt x="537" y="1169"/>
                      </a:lnTo>
                      <a:lnTo>
                        <a:pt x="533" y="1174"/>
                      </a:lnTo>
                      <a:lnTo>
                        <a:pt x="529" y="1177"/>
                      </a:lnTo>
                      <a:lnTo>
                        <a:pt x="523" y="1178"/>
                      </a:lnTo>
                      <a:lnTo>
                        <a:pt x="517" y="1179"/>
                      </a:lnTo>
                      <a:lnTo>
                        <a:pt x="511" y="1181"/>
                      </a:lnTo>
                      <a:lnTo>
                        <a:pt x="505" y="1183"/>
                      </a:lnTo>
                      <a:lnTo>
                        <a:pt x="501" y="1187"/>
                      </a:lnTo>
                      <a:lnTo>
                        <a:pt x="498" y="1192"/>
                      </a:lnTo>
                      <a:lnTo>
                        <a:pt x="500" y="1192"/>
                      </a:lnTo>
                      <a:lnTo>
                        <a:pt x="503" y="1192"/>
                      </a:lnTo>
                      <a:lnTo>
                        <a:pt x="505" y="1193"/>
                      </a:lnTo>
                      <a:lnTo>
                        <a:pt x="505" y="1194"/>
                      </a:lnTo>
                      <a:lnTo>
                        <a:pt x="503" y="1199"/>
                      </a:lnTo>
                      <a:lnTo>
                        <a:pt x="501" y="1203"/>
                      </a:lnTo>
                      <a:lnTo>
                        <a:pt x="499" y="1207"/>
                      </a:lnTo>
                      <a:lnTo>
                        <a:pt x="498" y="1212"/>
                      </a:lnTo>
                      <a:lnTo>
                        <a:pt x="496" y="1216"/>
                      </a:lnTo>
                      <a:lnTo>
                        <a:pt x="494" y="1220"/>
                      </a:lnTo>
                      <a:lnTo>
                        <a:pt x="491" y="1223"/>
                      </a:lnTo>
                      <a:lnTo>
                        <a:pt x="488" y="1226"/>
                      </a:lnTo>
                      <a:lnTo>
                        <a:pt x="484" y="1228"/>
                      </a:lnTo>
                      <a:lnTo>
                        <a:pt x="480" y="1230"/>
                      </a:lnTo>
                      <a:lnTo>
                        <a:pt x="477" y="1232"/>
                      </a:lnTo>
                      <a:lnTo>
                        <a:pt x="473" y="1232"/>
                      </a:lnTo>
                      <a:lnTo>
                        <a:pt x="469" y="1234"/>
                      </a:lnTo>
                      <a:lnTo>
                        <a:pt x="466" y="1235"/>
                      </a:lnTo>
                      <a:lnTo>
                        <a:pt x="462" y="1236"/>
                      </a:lnTo>
                      <a:lnTo>
                        <a:pt x="459" y="1238"/>
                      </a:lnTo>
                      <a:lnTo>
                        <a:pt x="456" y="1240"/>
                      </a:lnTo>
                      <a:lnTo>
                        <a:pt x="454" y="1242"/>
                      </a:lnTo>
                      <a:lnTo>
                        <a:pt x="453" y="1245"/>
                      </a:lnTo>
                      <a:lnTo>
                        <a:pt x="453" y="1247"/>
                      </a:lnTo>
                      <a:lnTo>
                        <a:pt x="453" y="1251"/>
                      </a:lnTo>
                      <a:lnTo>
                        <a:pt x="453" y="1255"/>
                      </a:lnTo>
                      <a:lnTo>
                        <a:pt x="452" y="1258"/>
                      </a:lnTo>
                      <a:lnTo>
                        <a:pt x="451" y="1261"/>
                      </a:lnTo>
                      <a:lnTo>
                        <a:pt x="449" y="1265"/>
                      </a:lnTo>
                      <a:lnTo>
                        <a:pt x="446" y="1268"/>
                      </a:lnTo>
                      <a:lnTo>
                        <a:pt x="443" y="1271"/>
                      </a:lnTo>
                      <a:lnTo>
                        <a:pt x="439" y="1272"/>
                      </a:lnTo>
                      <a:lnTo>
                        <a:pt x="436" y="1274"/>
                      </a:lnTo>
                      <a:lnTo>
                        <a:pt x="431" y="1274"/>
                      </a:lnTo>
                      <a:lnTo>
                        <a:pt x="427" y="1274"/>
                      </a:lnTo>
                      <a:lnTo>
                        <a:pt x="423" y="1272"/>
                      </a:lnTo>
                      <a:lnTo>
                        <a:pt x="416" y="1268"/>
                      </a:lnTo>
                      <a:lnTo>
                        <a:pt x="409" y="1263"/>
                      </a:lnTo>
                      <a:lnTo>
                        <a:pt x="403" y="1257"/>
                      </a:lnTo>
                      <a:lnTo>
                        <a:pt x="396" y="1251"/>
                      </a:lnTo>
                      <a:lnTo>
                        <a:pt x="391" y="1245"/>
                      </a:lnTo>
                      <a:lnTo>
                        <a:pt x="386" y="1238"/>
                      </a:lnTo>
                      <a:lnTo>
                        <a:pt x="381" y="1231"/>
                      </a:lnTo>
                      <a:lnTo>
                        <a:pt x="376" y="1224"/>
                      </a:lnTo>
                      <a:lnTo>
                        <a:pt x="372" y="1217"/>
                      </a:lnTo>
                      <a:lnTo>
                        <a:pt x="369" y="1210"/>
                      </a:lnTo>
                      <a:lnTo>
                        <a:pt x="368" y="1202"/>
                      </a:lnTo>
                      <a:lnTo>
                        <a:pt x="368" y="1194"/>
                      </a:lnTo>
                      <a:lnTo>
                        <a:pt x="367" y="1187"/>
                      </a:lnTo>
                      <a:lnTo>
                        <a:pt x="367" y="1179"/>
                      </a:lnTo>
                      <a:lnTo>
                        <a:pt x="365" y="1171"/>
                      </a:lnTo>
                      <a:lnTo>
                        <a:pt x="362" y="1164"/>
                      </a:lnTo>
                      <a:lnTo>
                        <a:pt x="358" y="1157"/>
                      </a:lnTo>
                      <a:lnTo>
                        <a:pt x="355" y="1150"/>
                      </a:lnTo>
                      <a:lnTo>
                        <a:pt x="351" y="1143"/>
                      </a:lnTo>
                      <a:lnTo>
                        <a:pt x="347" y="1137"/>
                      </a:lnTo>
                      <a:lnTo>
                        <a:pt x="342" y="1131"/>
                      </a:lnTo>
                      <a:lnTo>
                        <a:pt x="338" y="1124"/>
                      </a:lnTo>
                      <a:lnTo>
                        <a:pt x="334" y="1118"/>
                      </a:lnTo>
                      <a:lnTo>
                        <a:pt x="330" y="1111"/>
                      </a:lnTo>
                      <a:lnTo>
                        <a:pt x="326" y="1105"/>
                      </a:lnTo>
                      <a:lnTo>
                        <a:pt x="322" y="1098"/>
                      </a:lnTo>
                      <a:lnTo>
                        <a:pt x="317" y="1092"/>
                      </a:lnTo>
                      <a:lnTo>
                        <a:pt x="313" y="1085"/>
                      </a:lnTo>
                      <a:lnTo>
                        <a:pt x="309" y="1080"/>
                      </a:lnTo>
                      <a:lnTo>
                        <a:pt x="305" y="1072"/>
                      </a:lnTo>
                      <a:lnTo>
                        <a:pt x="301" y="1066"/>
                      </a:lnTo>
                      <a:lnTo>
                        <a:pt x="297" y="1059"/>
                      </a:lnTo>
                      <a:lnTo>
                        <a:pt x="296" y="1055"/>
                      </a:lnTo>
                      <a:lnTo>
                        <a:pt x="296" y="1051"/>
                      </a:lnTo>
                      <a:lnTo>
                        <a:pt x="297" y="1047"/>
                      </a:lnTo>
                      <a:lnTo>
                        <a:pt x="297" y="1043"/>
                      </a:lnTo>
                      <a:lnTo>
                        <a:pt x="298" y="1039"/>
                      </a:lnTo>
                      <a:lnTo>
                        <a:pt x="299" y="1035"/>
                      </a:lnTo>
                      <a:lnTo>
                        <a:pt x="299" y="1031"/>
                      </a:lnTo>
                      <a:lnTo>
                        <a:pt x="298" y="1028"/>
                      </a:lnTo>
                      <a:lnTo>
                        <a:pt x="296" y="1023"/>
                      </a:lnTo>
                      <a:lnTo>
                        <a:pt x="294" y="1017"/>
                      </a:lnTo>
                      <a:lnTo>
                        <a:pt x="291" y="1011"/>
                      </a:lnTo>
                      <a:lnTo>
                        <a:pt x="289" y="1005"/>
                      </a:lnTo>
                      <a:lnTo>
                        <a:pt x="287" y="999"/>
                      </a:lnTo>
                      <a:lnTo>
                        <a:pt x="284" y="993"/>
                      </a:lnTo>
                      <a:lnTo>
                        <a:pt x="282" y="988"/>
                      </a:lnTo>
                      <a:lnTo>
                        <a:pt x="279" y="982"/>
                      </a:lnTo>
                      <a:lnTo>
                        <a:pt x="277" y="976"/>
                      </a:lnTo>
                      <a:lnTo>
                        <a:pt x="275" y="970"/>
                      </a:lnTo>
                      <a:lnTo>
                        <a:pt x="271" y="966"/>
                      </a:lnTo>
                      <a:lnTo>
                        <a:pt x="269" y="960"/>
                      </a:lnTo>
                      <a:lnTo>
                        <a:pt x="266" y="954"/>
                      </a:lnTo>
                      <a:lnTo>
                        <a:pt x="262" y="949"/>
                      </a:lnTo>
                      <a:lnTo>
                        <a:pt x="259" y="943"/>
                      </a:lnTo>
                      <a:lnTo>
                        <a:pt x="255" y="937"/>
                      </a:lnTo>
                      <a:lnTo>
                        <a:pt x="252" y="933"/>
                      </a:lnTo>
                      <a:lnTo>
                        <a:pt x="249" y="929"/>
                      </a:lnTo>
                      <a:lnTo>
                        <a:pt x="245" y="924"/>
                      </a:lnTo>
                      <a:lnTo>
                        <a:pt x="242" y="920"/>
                      </a:lnTo>
                      <a:lnTo>
                        <a:pt x="239" y="916"/>
                      </a:lnTo>
                      <a:lnTo>
                        <a:pt x="237" y="912"/>
                      </a:lnTo>
                      <a:lnTo>
                        <a:pt x="234" y="908"/>
                      </a:lnTo>
                      <a:lnTo>
                        <a:pt x="232" y="903"/>
                      </a:lnTo>
                      <a:lnTo>
                        <a:pt x="232" y="900"/>
                      </a:lnTo>
                      <a:lnTo>
                        <a:pt x="231" y="898"/>
                      </a:lnTo>
                      <a:lnTo>
                        <a:pt x="231" y="895"/>
                      </a:lnTo>
                      <a:lnTo>
                        <a:pt x="232" y="893"/>
                      </a:lnTo>
                      <a:lnTo>
                        <a:pt x="232" y="890"/>
                      </a:lnTo>
                      <a:lnTo>
                        <a:pt x="232" y="887"/>
                      </a:lnTo>
                      <a:lnTo>
                        <a:pt x="233" y="885"/>
                      </a:lnTo>
                      <a:lnTo>
                        <a:pt x="234" y="882"/>
                      </a:lnTo>
                      <a:lnTo>
                        <a:pt x="234" y="877"/>
                      </a:lnTo>
                      <a:lnTo>
                        <a:pt x="234" y="872"/>
                      </a:lnTo>
                      <a:lnTo>
                        <a:pt x="234" y="867"/>
                      </a:lnTo>
                      <a:lnTo>
                        <a:pt x="234" y="863"/>
                      </a:lnTo>
                      <a:lnTo>
                        <a:pt x="234" y="859"/>
                      </a:lnTo>
                      <a:lnTo>
                        <a:pt x="232" y="854"/>
                      </a:lnTo>
                      <a:lnTo>
                        <a:pt x="230" y="850"/>
                      </a:lnTo>
                      <a:lnTo>
                        <a:pt x="228" y="845"/>
                      </a:lnTo>
                      <a:lnTo>
                        <a:pt x="226" y="841"/>
                      </a:lnTo>
                      <a:lnTo>
                        <a:pt x="225" y="836"/>
                      </a:lnTo>
                      <a:lnTo>
                        <a:pt x="224" y="832"/>
                      </a:lnTo>
                      <a:lnTo>
                        <a:pt x="223" y="827"/>
                      </a:lnTo>
                      <a:lnTo>
                        <a:pt x="222" y="823"/>
                      </a:lnTo>
                      <a:lnTo>
                        <a:pt x="222" y="818"/>
                      </a:lnTo>
                      <a:lnTo>
                        <a:pt x="219" y="813"/>
                      </a:lnTo>
                      <a:lnTo>
                        <a:pt x="217" y="809"/>
                      </a:lnTo>
                      <a:lnTo>
                        <a:pt x="216" y="807"/>
                      </a:lnTo>
                      <a:lnTo>
                        <a:pt x="215" y="805"/>
                      </a:lnTo>
                      <a:lnTo>
                        <a:pt x="215" y="803"/>
                      </a:lnTo>
                      <a:lnTo>
                        <a:pt x="215" y="801"/>
                      </a:lnTo>
                      <a:lnTo>
                        <a:pt x="216" y="799"/>
                      </a:lnTo>
                      <a:lnTo>
                        <a:pt x="217" y="796"/>
                      </a:lnTo>
                      <a:lnTo>
                        <a:pt x="219" y="795"/>
                      </a:lnTo>
                      <a:lnTo>
                        <a:pt x="222" y="793"/>
                      </a:lnTo>
                      <a:lnTo>
                        <a:pt x="220" y="793"/>
                      </a:lnTo>
                      <a:lnTo>
                        <a:pt x="218" y="793"/>
                      </a:lnTo>
                      <a:lnTo>
                        <a:pt x="217" y="793"/>
                      </a:lnTo>
                      <a:lnTo>
                        <a:pt x="216" y="792"/>
                      </a:lnTo>
                      <a:lnTo>
                        <a:pt x="214" y="789"/>
                      </a:lnTo>
                      <a:lnTo>
                        <a:pt x="213" y="787"/>
                      </a:lnTo>
                      <a:lnTo>
                        <a:pt x="213" y="784"/>
                      </a:lnTo>
                      <a:lnTo>
                        <a:pt x="214" y="781"/>
                      </a:lnTo>
                      <a:lnTo>
                        <a:pt x="215" y="778"/>
                      </a:lnTo>
                      <a:lnTo>
                        <a:pt x="217" y="776"/>
                      </a:lnTo>
                      <a:lnTo>
                        <a:pt x="218" y="773"/>
                      </a:lnTo>
                      <a:lnTo>
                        <a:pt x="219" y="769"/>
                      </a:lnTo>
                      <a:lnTo>
                        <a:pt x="216" y="769"/>
                      </a:lnTo>
                      <a:lnTo>
                        <a:pt x="214" y="769"/>
                      </a:lnTo>
                      <a:lnTo>
                        <a:pt x="212" y="767"/>
                      </a:lnTo>
                      <a:lnTo>
                        <a:pt x="210" y="766"/>
                      </a:lnTo>
                      <a:lnTo>
                        <a:pt x="210" y="760"/>
                      </a:lnTo>
                      <a:lnTo>
                        <a:pt x="210" y="754"/>
                      </a:lnTo>
                      <a:lnTo>
                        <a:pt x="210" y="748"/>
                      </a:lnTo>
                      <a:lnTo>
                        <a:pt x="210" y="744"/>
                      </a:lnTo>
                      <a:lnTo>
                        <a:pt x="211" y="738"/>
                      </a:lnTo>
                      <a:lnTo>
                        <a:pt x="212" y="733"/>
                      </a:lnTo>
                      <a:lnTo>
                        <a:pt x="213" y="727"/>
                      </a:lnTo>
                      <a:lnTo>
                        <a:pt x="215" y="722"/>
                      </a:lnTo>
                      <a:lnTo>
                        <a:pt x="216" y="717"/>
                      </a:lnTo>
                      <a:lnTo>
                        <a:pt x="217" y="712"/>
                      </a:lnTo>
                      <a:lnTo>
                        <a:pt x="217" y="707"/>
                      </a:lnTo>
                      <a:lnTo>
                        <a:pt x="216" y="700"/>
                      </a:lnTo>
                      <a:lnTo>
                        <a:pt x="214" y="695"/>
                      </a:lnTo>
                      <a:lnTo>
                        <a:pt x="212" y="690"/>
                      </a:lnTo>
                      <a:lnTo>
                        <a:pt x="209" y="684"/>
                      </a:lnTo>
                      <a:lnTo>
                        <a:pt x="205" y="679"/>
                      </a:lnTo>
                      <a:lnTo>
                        <a:pt x="205" y="677"/>
                      </a:lnTo>
                      <a:lnTo>
                        <a:pt x="208" y="676"/>
                      </a:lnTo>
                      <a:lnTo>
                        <a:pt x="210" y="674"/>
                      </a:lnTo>
                      <a:lnTo>
                        <a:pt x="209" y="671"/>
                      </a:lnTo>
                      <a:lnTo>
                        <a:pt x="207" y="669"/>
                      </a:lnTo>
                      <a:lnTo>
                        <a:pt x="205" y="666"/>
                      </a:lnTo>
                      <a:lnTo>
                        <a:pt x="203" y="663"/>
                      </a:lnTo>
                      <a:lnTo>
                        <a:pt x="202" y="661"/>
                      </a:lnTo>
                      <a:lnTo>
                        <a:pt x="201" y="658"/>
                      </a:lnTo>
                      <a:lnTo>
                        <a:pt x="201" y="654"/>
                      </a:lnTo>
                      <a:lnTo>
                        <a:pt x="202" y="651"/>
                      </a:lnTo>
                      <a:lnTo>
                        <a:pt x="204" y="647"/>
                      </a:lnTo>
                      <a:lnTo>
                        <a:pt x="206" y="644"/>
                      </a:lnTo>
                      <a:lnTo>
                        <a:pt x="208" y="640"/>
                      </a:lnTo>
                      <a:lnTo>
                        <a:pt x="209" y="637"/>
                      </a:lnTo>
                      <a:lnTo>
                        <a:pt x="210" y="633"/>
                      </a:lnTo>
                      <a:lnTo>
                        <a:pt x="208" y="633"/>
                      </a:lnTo>
                      <a:lnTo>
                        <a:pt x="206" y="633"/>
                      </a:lnTo>
                      <a:lnTo>
                        <a:pt x="203" y="633"/>
                      </a:lnTo>
                      <a:lnTo>
                        <a:pt x="201" y="633"/>
                      </a:lnTo>
                      <a:lnTo>
                        <a:pt x="199" y="633"/>
                      </a:lnTo>
                      <a:lnTo>
                        <a:pt x="197" y="633"/>
                      </a:lnTo>
                      <a:lnTo>
                        <a:pt x="195" y="633"/>
                      </a:lnTo>
                      <a:lnTo>
                        <a:pt x="192" y="633"/>
                      </a:lnTo>
                      <a:lnTo>
                        <a:pt x="194" y="636"/>
                      </a:lnTo>
                      <a:lnTo>
                        <a:pt x="194" y="637"/>
                      </a:lnTo>
                      <a:lnTo>
                        <a:pt x="194" y="639"/>
                      </a:lnTo>
                      <a:lnTo>
                        <a:pt x="193" y="641"/>
                      </a:lnTo>
                      <a:lnTo>
                        <a:pt x="192" y="642"/>
                      </a:lnTo>
                      <a:lnTo>
                        <a:pt x="191" y="644"/>
                      </a:lnTo>
                      <a:lnTo>
                        <a:pt x="189" y="646"/>
                      </a:lnTo>
                      <a:lnTo>
                        <a:pt x="188" y="648"/>
                      </a:lnTo>
                      <a:lnTo>
                        <a:pt x="187" y="651"/>
                      </a:lnTo>
                      <a:lnTo>
                        <a:pt x="187" y="653"/>
                      </a:lnTo>
                      <a:lnTo>
                        <a:pt x="187" y="656"/>
                      </a:lnTo>
                      <a:lnTo>
                        <a:pt x="188" y="660"/>
                      </a:lnTo>
                      <a:lnTo>
                        <a:pt x="189" y="663"/>
                      </a:lnTo>
                      <a:lnTo>
                        <a:pt x="190" y="666"/>
                      </a:lnTo>
                      <a:lnTo>
                        <a:pt x="190" y="668"/>
                      </a:lnTo>
                      <a:lnTo>
                        <a:pt x="190" y="670"/>
                      </a:lnTo>
                      <a:lnTo>
                        <a:pt x="188" y="674"/>
                      </a:lnTo>
                      <a:lnTo>
                        <a:pt x="185" y="679"/>
                      </a:lnTo>
                      <a:lnTo>
                        <a:pt x="181" y="683"/>
                      </a:lnTo>
                      <a:lnTo>
                        <a:pt x="177" y="687"/>
                      </a:lnTo>
                      <a:lnTo>
                        <a:pt x="173" y="691"/>
                      </a:lnTo>
                      <a:lnTo>
                        <a:pt x="169" y="693"/>
                      </a:lnTo>
                      <a:lnTo>
                        <a:pt x="164" y="696"/>
                      </a:lnTo>
                      <a:lnTo>
                        <a:pt x="159" y="697"/>
                      </a:lnTo>
                      <a:lnTo>
                        <a:pt x="153" y="699"/>
                      </a:lnTo>
                      <a:lnTo>
                        <a:pt x="146" y="700"/>
                      </a:lnTo>
                      <a:lnTo>
                        <a:pt x="139" y="703"/>
                      </a:lnTo>
                      <a:lnTo>
                        <a:pt x="132" y="704"/>
                      </a:lnTo>
                      <a:lnTo>
                        <a:pt x="126" y="706"/>
                      </a:lnTo>
                      <a:lnTo>
                        <a:pt x="119" y="706"/>
                      </a:lnTo>
                      <a:lnTo>
                        <a:pt x="112" y="706"/>
                      </a:lnTo>
                      <a:lnTo>
                        <a:pt x="105" y="705"/>
                      </a:lnTo>
                      <a:lnTo>
                        <a:pt x="104" y="704"/>
                      </a:lnTo>
                      <a:lnTo>
                        <a:pt x="103" y="703"/>
                      </a:lnTo>
                      <a:lnTo>
                        <a:pt x="102" y="701"/>
                      </a:lnTo>
                      <a:lnTo>
                        <a:pt x="103" y="699"/>
                      </a:lnTo>
                      <a:lnTo>
                        <a:pt x="100" y="704"/>
                      </a:lnTo>
                      <a:lnTo>
                        <a:pt x="97" y="704"/>
                      </a:lnTo>
                      <a:lnTo>
                        <a:pt x="94" y="701"/>
                      </a:lnTo>
                      <a:lnTo>
                        <a:pt x="92" y="699"/>
                      </a:lnTo>
                      <a:lnTo>
                        <a:pt x="90" y="696"/>
                      </a:lnTo>
                      <a:lnTo>
                        <a:pt x="89" y="693"/>
                      </a:lnTo>
                      <a:lnTo>
                        <a:pt x="89" y="691"/>
                      </a:lnTo>
                      <a:lnTo>
                        <a:pt x="88" y="688"/>
                      </a:lnTo>
                      <a:lnTo>
                        <a:pt x="87" y="685"/>
                      </a:lnTo>
                      <a:lnTo>
                        <a:pt x="86" y="682"/>
                      </a:lnTo>
                      <a:lnTo>
                        <a:pt x="84" y="679"/>
                      </a:lnTo>
                      <a:lnTo>
                        <a:pt x="82" y="677"/>
                      </a:lnTo>
                      <a:lnTo>
                        <a:pt x="75" y="673"/>
                      </a:lnTo>
                      <a:lnTo>
                        <a:pt x="68" y="668"/>
                      </a:lnTo>
                      <a:lnTo>
                        <a:pt x="62" y="663"/>
                      </a:lnTo>
                      <a:lnTo>
                        <a:pt x="56" y="659"/>
                      </a:lnTo>
                      <a:lnTo>
                        <a:pt x="51" y="653"/>
                      </a:lnTo>
                      <a:lnTo>
                        <a:pt x="47" y="647"/>
                      </a:lnTo>
                      <a:lnTo>
                        <a:pt x="43" y="640"/>
                      </a:lnTo>
                      <a:lnTo>
                        <a:pt x="40" y="633"/>
                      </a:lnTo>
                      <a:lnTo>
                        <a:pt x="41" y="632"/>
                      </a:lnTo>
                      <a:lnTo>
                        <a:pt x="42" y="631"/>
                      </a:lnTo>
                      <a:lnTo>
                        <a:pt x="43" y="629"/>
                      </a:lnTo>
                      <a:lnTo>
                        <a:pt x="46" y="627"/>
                      </a:lnTo>
                      <a:lnTo>
                        <a:pt x="48" y="630"/>
                      </a:lnTo>
                      <a:lnTo>
                        <a:pt x="52" y="631"/>
                      </a:lnTo>
                      <a:lnTo>
                        <a:pt x="55" y="632"/>
                      </a:lnTo>
                      <a:lnTo>
                        <a:pt x="55" y="636"/>
                      </a:lnTo>
                      <a:lnTo>
                        <a:pt x="63" y="634"/>
                      </a:lnTo>
                      <a:lnTo>
                        <a:pt x="69" y="631"/>
                      </a:lnTo>
                      <a:lnTo>
                        <a:pt x="76" y="627"/>
                      </a:lnTo>
                      <a:lnTo>
                        <a:pt x="82" y="623"/>
                      </a:lnTo>
                      <a:lnTo>
                        <a:pt x="88" y="618"/>
                      </a:lnTo>
                      <a:lnTo>
                        <a:pt x="93" y="614"/>
                      </a:lnTo>
                      <a:lnTo>
                        <a:pt x="99" y="609"/>
                      </a:lnTo>
                      <a:lnTo>
                        <a:pt x="105" y="604"/>
                      </a:lnTo>
                      <a:lnTo>
                        <a:pt x="103" y="603"/>
                      </a:lnTo>
                      <a:lnTo>
                        <a:pt x="100" y="601"/>
                      </a:lnTo>
                      <a:lnTo>
                        <a:pt x="97" y="601"/>
                      </a:lnTo>
                      <a:lnTo>
                        <a:pt x="94" y="601"/>
                      </a:lnTo>
                      <a:lnTo>
                        <a:pt x="89" y="605"/>
                      </a:lnTo>
                      <a:lnTo>
                        <a:pt x="84" y="606"/>
                      </a:lnTo>
                      <a:lnTo>
                        <a:pt x="78" y="605"/>
                      </a:lnTo>
                      <a:lnTo>
                        <a:pt x="73" y="604"/>
                      </a:lnTo>
                      <a:lnTo>
                        <a:pt x="68" y="603"/>
                      </a:lnTo>
                      <a:lnTo>
                        <a:pt x="63" y="601"/>
                      </a:lnTo>
                      <a:lnTo>
                        <a:pt x="58" y="601"/>
                      </a:lnTo>
                      <a:lnTo>
                        <a:pt x="53" y="602"/>
                      </a:lnTo>
                      <a:lnTo>
                        <a:pt x="50" y="603"/>
                      </a:lnTo>
                      <a:lnTo>
                        <a:pt x="47" y="604"/>
                      </a:lnTo>
                      <a:lnTo>
                        <a:pt x="42" y="605"/>
                      </a:lnTo>
                      <a:lnTo>
                        <a:pt x="39" y="604"/>
                      </a:lnTo>
                      <a:lnTo>
                        <a:pt x="35" y="599"/>
                      </a:lnTo>
                      <a:lnTo>
                        <a:pt x="31" y="594"/>
                      </a:lnTo>
                      <a:lnTo>
                        <a:pt x="26" y="590"/>
                      </a:lnTo>
                      <a:lnTo>
                        <a:pt x="22" y="586"/>
                      </a:lnTo>
                      <a:lnTo>
                        <a:pt x="17" y="582"/>
                      </a:lnTo>
                      <a:lnTo>
                        <a:pt x="12" y="579"/>
                      </a:lnTo>
                      <a:lnTo>
                        <a:pt x="7" y="575"/>
                      </a:lnTo>
                      <a:lnTo>
                        <a:pt x="2" y="571"/>
                      </a:lnTo>
                      <a:lnTo>
                        <a:pt x="1" y="569"/>
                      </a:lnTo>
                      <a:lnTo>
                        <a:pt x="1" y="567"/>
                      </a:lnTo>
                      <a:lnTo>
                        <a:pt x="0" y="565"/>
                      </a:lnTo>
                      <a:lnTo>
                        <a:pt x="0" y="561"/>
                      </a:lnTo>
                      <a:lnTo>
                        <a:pt x="1" y="558"/>
                      </a:lnTo>
                      <a:lnTo>
                        <a:pt x="1" y="555"/>
                      </a:lnTo>
                      <a:lnTo>
                        <a:pt x="1" y="552"/>
                      </a:lnTo>
                      <a:lnTo>
                        <a:pt x="1" y="549"/>
                      </a:lnTo>
                      <a:lnTo>
                        <a:pt x="4" y="551"/>
                      </a:lnTo>
                      <a:lnTo>
                        <a:pt x="7" y="552"/>
                      </a:lnTo>
                      <a:lnTo>
                        <a:pt x="10" y="553"/>
                      </a:lnTo>
                      <a:lnTo>
                        <a:pt x="13" y="552"/>
                      </a:lnTo>
                      <a:lnTo>
                        <a:pt x="16" y="551"/>
                      </a:lnTo>
                      <a:lnTo>
                        <a:pt x="19" y="550"/>
                      </a:lnTo>
                      <a:lnTo>
                        <a:pt x="22" y="550"/>
                      </a:lnTo>
                      <a:lnTo>
                        <a:pt x="24" y="549"/>
                      </a:lnTo>
                      <a:lnTo>
                        <a:pt x="24" y="546"/>
                      </a:lnTo>
                      <a:lnTo>
                        <a:pt x="24" y="544"/>
                      </a:lnTo>
                      <a:lnTo>
                        <a:pt x="25" y="543"/>
                      </a:lnTo>
                      <a:lnTo>
                        <a:pt x="27" y="541"/>
                      </a:lnTo>
                      <a:lnTo>
                        <a:pt x="29" y="540"/>
                      </a:lnTo>
                      <a:lnTo>
                        <a:pt x="31" y="539"/>
                      </a:lnTo>
                      <a:lnTo>
                        <a:pt x="31" y="536"/>
                      </a:lnTo>
                      <a:lnTo>
                        <a:pt x="31" y="534"/>
                      </a:lnTo>
                      <a:lnTo>
                        <a:pt x="34" y="533"/>
                      </a:lnTo>
                      <a:lnTo>
                        <a:pt x="37" y="533"/>
                      </a:lnTo>
                      <a:lnTo>
                        <a:pt x="40" y="534"/>
                      </a:lnTo>
                      <a:lnTo>
                        <a:pt x="43" y="535"/>
                      </a:lnTo>
                      <a:lnTo>
                        <a:pt x="48" y="536"/>
                      </a:lnTo>
                      <a:lnTo>
                        <a:pt x="52" y="536"/>
                      </a:lnTo>
                      <a:lnTo>
                        <a:pt x="55" y="536"/>
                      </a:lnTo>
                      <a:lnTo>
                        <a:pt x="59" y="535"/>
                      </a:lnTo>
                      <a:lnTo>
                        <a:pt x="61" y="534"/>
                      </a:lnTo>
                      <a:lnTo>
                        <a:pt x="64" y="534"/>
                      </a:lnTo>
                      <a:lnTo>
                        <a:pt x="68" y="535"/>
                      </a:lnTo>
                      <a:lnTo>
                        <a:pt x="71" y="539"/>
                      </a:lnTo>
                      <a:lnTo>
                        <a:pt x="74" y="540"/>
                      </a:lnTo>
                      <a:lnTo>
                        <a:pt x="77" y="541"/>
                      </a:lnTo>
                      <a:lnTo>
                        <a:pt x="81" y="540"/>
                      </a:lnTo>
                      <a:lnTo>
                        <a:pt x="84" y="539"/>
                      </a:lnTo>
                      <a:lnTo>
                        <a:pt x="88" y="537"/>
                      </a:lnTo>
                      <a:lnTo>
                        <a:pt x="92" y="535"/>
                      </a:lnTo>
                      <a:lnTo>
                        <a:pt x="96" y="535"/>
                      </a:lnTo>
                      <a:lnTo>
                        <a:pt x="99" y="535"/>
                      </a:lnTo>
                      <a:lnTo>
                        <a:pt x="103" y="536"/>
                      </a:lnTo>
                      <a:lnTo>
                        <a:pt x="106" y="537"/>
                      </a:lnTo>
                      <a:lnTo>
                        <a:pt x="110" y="537"/>
                      </a:lnTo>
                      <a:lnTo>
                        <a:pt x="113" y="538"/>
                      </a:lnTo>
                      <a:lnTo>
                        <a:pt x="116" y="537"/>
                      </a:lnTo>
                      <a:lnTo>
                        <a:pt x="119" y="537"/>
                      </a:lnTo>
                      <a:lnTo>
                        <a:pt x="123" y="536"/>
                      </a:lnTo>
                      <a:lnTo>
                        <a:pt x="126" y="535"/>
                      </a:lnTo>
                      <a:lnTo>
                        <a:pt x="128" y="534"/>
                      </a:lnTo>
                      <a:lnTo>
                        <a:pt x="130" y="532"/>
                      </a:lnTo>
                      <a:lnTo>
                        <a:pt x="132" y="529"/>
                      </a:lnTo>
                      <a:lnTo>
                        <a:pt x="135" y="526"/>
                      </a:lnTo>
                      <a:lnTo>
                        <a:pt x="135" y="524"/>
                      </a:lnTo>
                      <a:lnTo>
                        <a:pt x="136" y="521"/>
                      </a:lnTo>
                      <a:lnTo>
                        <a:pt x="135" y="518"/>
                      </a:lnTo>
                      <a:lnTo>
                        <a:pt x="135" y="515"/>
                      </a:lnTo>
                      <a:lnTo>
                        <a:pt x="130" y="510"/>
                      </a:lnTo>
                      <a:lnTo>
                        <a:pt x="127" y="504"/>
                      </a:lnTo>
                      <a:lnTo>
                        <a:pt x="123" y="498"/>
                      </a:lnTo>
                      <a:lnTo>
                        <a:pt x="120" y="492"/>
                      </a:lnTo>
                      <a:lnTo>
                        <a:pt x="117" y="487"/>
                      </a:lnTo>
                      <a:lnTo>
                        <a:pt x="115" y="481"/>
                      </a:lnTo>
                      <a:lnTo>
                        <a:pt x="114" y="474"/>
                      </a:lnTo>
                      <a:lnTo>
                        <a:pt x="114" y="468"/>
                      </a:lnTo>
                      <a:lnTo>
                        <a:pt x="112" y="468"/>
                      </a:lnTo>
                      <a:lnTo>
                        <a:pt x="110" y="468"/>
                      </a:lnTo>
                      <a:lnTo>
                        <a:pt x="108" y="469"/>
                      </a:lnTo>
                      <a:lnTo>
                        <a:pt x="107" y="469"/>
                      </a:lnTo>
                      <a:lnTo>
                        <a:pt x="105" y="469"/>
                      </a:lnTo>
                      <a:lnTo>
                        <a:pt x="103" y="468"/>
                      </a:lnTo>
                      <a:lnTo>
                        <a:pt x="102" y="468"/>
                      </a:lnTo>
                      <a:lnTo>
                        <a:pt x="100" y="467"/>
                      </a:lnTo>
                      <a:lnTo>
                        <a:pt x="97" y="464"/>
                      </a:lnTo>
                      <a:lnTo>
                        <a:pt x="94" y="460"/>
                      </a:lnTo>
                      <a:lnTo>
                        <a:pt x="93" y="456"/>
                      </a:lnTo>
                      <a:lnTo>
                        <a:pt x="91" y="452"/>
                      </a:lnTo>
                      <a:lnTo>
                        <a:pt x="90" y="448"/>
                      </a:lnTo>
                      <a:lnTo>
                        <a:pt x="90" y="443"/>
                      </a:lnTo>
                      <a:lnTo>
                        <a:pt x="89" y="438"/>
                      </a:lnTo>
                      <a:lnTo>
                        <a:pt x="89" y="433"/>
                      </a:lnTo>
                      <a:lnTo>
                        <a:pt x="89" y="431"/>
                      </a:lnTo>
                      <a:lnTo>
                        <a:pt x="89" y="428"/>
                      </a:lnTo>
                      <a:lnTo>
                        <a:pt x="87" y="426"/>
                      </a:lnTo>
                      <a:lnTo>
                        <a:pt x="85" y="424"/>
                      </a:lnTo>
                      <a:lnTo>
                        <a:pt x="82" y="424"/>
                      </a:lnTo>
                      <a:lnTo>
                        <a:pt x="78" y="424"/>
                      </a:lnTo>
                      <a:lnTo>
                        <a:pt x="75" y="423"/>
                      </a:lnTo>
                      <a:lnTo>
                        <a:pt x="73" y="422"/>
                      </a:lnTo>
                      <a:lnTo>
                        <a:pt x="70" y="421"/>
                      </a:lnTo>
                      <a:lnTo>
                        <a:pt x="68" y="420"/>
                      </a:lnTo>
                      <a:lnTo>
                        <a:pt x="66" y="418"/>
                      </a:lnTo>
                      <a:lnTo>
                        <a:pt x="65" y="415"/>
                      </a:lnTo>
                      <a:lnTo>
                        <a:pt x="64" y="414"/>
                      </a:lnTo>
                      <a:lnTo>
                        <a:pt x="64" y="412"/>
                      </a:lnTo>
                      <a:lnTo>
                        <a:pt x="63" y="411"/>
                      </a:lnTo>
                      <a:lnTo>
                        <a:pt x="63" y="408"/>
                      </a:lnTo>
                      <a:lnTo>
                        <a:pt x="63" y="407"/>
                      </a:lnTo>
                      <a:lnTo>
                        <a:pt x="64" y="405"/>
                      </a:lnTo>
                      <a:lnTo>
                        <a:pt x="64" y="403"/>
                      </a:lnTo>
                      <a:lnTo>
                        <a:pt x="65" y="401"/>
                      </a:lnTo>
                      <a:lnTo>
                        <a:pt x="67" y="401"/>
                      </a:lnTo>
                      <a:lnTo>
                        <a:pt x="68" y="401"/>
                      </a:lnTo>
                      <a:lnTo>
                        <a:pt x="70" y="401"/>
                      </a:lnTo>
                      <a:lnTo>
                        <a:pt x="70" y="399"/>
                      </a:lnTo>
                      <a:lnTo>
                        <a:pt x="70" y="397"/>
                      </a:lnTo>
                      <a:lnTo>
                        <a:pt x="70" y="395"/>
                      </a:lnTo>
                      <a:lnTo>
                        <a:pt x="70" y="393"/>
                      </a:lnTo>
                      <a:lnTo>
                        <a:pt x="70" y="391"/>
                      </a:lnTo>
                      <a:lnTo>
                        <a:pt x="70" y="389"/>
                      </a:lnTo>
                      <a:lnTo>
                        <a:pt x="71" y="388"/>
                      </a:lnTo>
                      <a:lnTo>
                        <a:pt x="73" y="388"/>
                      </a:lnTo>
                      <a:lnTo>
                        <a:pt x="79" y="387"/>
                      </a:lnTo>
                      <a:lnTo>
                        <a:pt x="84" y="384"/>
                      </a:lnTo>
                      <a:lnTo>
                        <a:pt x="87" y="380"/>
                      </a:lnTo>
                      <a:lnTo>
                        <a:pt x="90" y="375"/>
                      </a:lnTo>
                      <a:lnTo>
                        <a:pt x="92" y="369"/>
                      </a:lnTo>
                      <a:lnTo>
                        <a:pt x="93" y="364"/>
                      </a:lnTo>
                      <a:lnTo>
                        <a:pt x="96" y="360"/>
                      </a:lnTo>
                      <a:lnTo>
                        <a:pt x="98" y="357"/>
                      </a:lnTo>
                      <a:lnTo>
                        <a:pt x="101" y="357"/>
                      </a:lnTo>
                      <a:lnTo>
                        <a:pt x="105" y="357"/>
                      </a:lnTo>
                      <a:lnTo>
                        <a:pt x="109" y="360"/>
                      </a:lnTo>
                      <a:lnTo>
                        <a:pt x="113" y="362"/>
                      </a:lnTo>
                      <a:lnTo>
                        <a:pt x="117" y="365"/>
                      </a:lnTo>
                      <a:lnTo>
                        <a:pt x="122" y="367"/>
                      </a:lnTo>
                      <a:lnTo>
                        <a:pt x="127" y="368"/>
                      </a:lnTo>
                      <a:lnTo>
                        <a:pt x="132" y="368"/>
                      </a:lnTo>
                      <a:lnTo>
                        <a:pt x="136" y="367"/>
                      </a:lnTo>
                      <a:lnTo>
                        <a:pt x="139" y="367"/>
                      </a:lnTo>
                      <a:lnTo>
                        <a:pt x="143" y="367"/>
                      </a:lnTo>
                      <a:lnTo>
                        <a:pt x="146" y="367"/>
                      </a:lnTo>
                      <a:lnTo>
                        <a:pt x="149" y="367"/>
                      </a:lnTo>
                      <a:lnTo>
                        <a:pt x="151" y="367"/>
                      </a:lnTo>
                      <a:lnTo>
                        <a:pt x="154" y="366"/>
                      </a:lnTo>
                      <a:lnTo>
                        <a:pt x="156" y="365"/>
                      </a:lnTo>
                      <a:lnTo>
                        <a:pt x="160" y="360"/>
                      </a:lnTo>
                      <a:lnTo>
                        <a:pt x="163" y="356"/>
                      </a:lnTo>
                      <a:lnTo>
                        <a:pt x="167" y="351"/>
                      </a:lnTo>
                      <a:lnTo>
                        <a:pt x="170" y="345"/>
                      </a:lnTo>
                      <a:lnTo>
                        <a:pt x="173" y="340"/>
                      </a:lnTo>
                      <a:lnTo>
                        <a:pt x="177" y="335"/>
                      </a:lnTo>
                      <a:lnTo>
                        <a:pt x="182" y="331"/>
                      </a:lnTo>
                      <a:lnTo>
                        <a:pt x="187" y="326"/>
                      </a:lnTo>
                      <a:lnTo>
                        <a:pt x="191" y="323"/>
                      </a:lnTo>
                      <a:lnTo>
                        <a:pt x="196" y="320"/>
                      </a:lnTo>
                      <a:lnTo>
                        <a:pt x="200" y="317"/>
                      </a:lnTo>
                      <a:lnTo>
                        <a:pt x="205" y="314"/>
                      </a:lnTo>
                      <a:lnTo>
                        <a:pt x="209" y="311"/>
                      </a:lnTo>
                      <a:lnTo>
                        <a:pt x="213" y="308"/>
                      </a:lnTo>
                      <a:lnTo>
                        <a:pt x="217" y="305"/>
                      </a:lnTo>
                      <a:lnTo>
                        <a:pt x="222" y="302"/>
                      </a:lnTo>
                      <a:lnTo>
                        <a:pt x="224" y="298"/>
                      </a:lnTo>
                      <a:lnTo>
                        <a:pt x="226" y="295"/>
                      </a:lnTo>
                      <a:lnTo>
                        <a:pt x="228" y="291"/>
                      </a:lnTo>
                      <a:lnTo>
                        <a:pt x="230" y="287"/>
                      </a:lnTo>
                      <a:lnTo>
                        <a:pt x="232" y="283"/>
                      </a:lnTo>
                      <a:lnTo>
                        <a:pt x="234" y="279"/>
                      </a:lnTo>
                      <a:lnTo>
                        <a:pt x="236" y="275"/>
                      </a:lnTo>
                      <a:lnTo>
                        <a:pt x="238" y="271"/>
                      </a:lnTo>
                      <a:lnTo>
                        <a:pt x="241" y="268"/>
                      </a:lnTo>
                      <a:lnTo>
                        <a:pt x="243" y="266"/>
                      </a:lnTo>
                      <a:lnTo>
                        <a:pt x="246" y="264"/>
                      </a:lnTo>
                      <a:lnTo>
                        <a:pt x="250" y="263"/>
                      </a:lnTo>
                      <a:lnTo>
                        <a:pt x="253" y="262"/>
                      </a:lnTo>
                      <a:lnTo>
                        <a:pt x="256" y="262"/>
                      </a:lnTo>
                      <a:lnTo>
                        <a:pt x="260" y="262"/>
                      </a:lnTo>
                      <a:lnTo>
                        <a:pt x="264" y="261"/>
                      </a:lnTo>
                      <a:lnTo>
                        <a:pt x="266" y="260"/>
                      </a:lnTo>
                      <a:lnTo>
                        <a:pt x="267" y="258"/>
                      </a:lnTo>
                      <a:lnTo>
                        <a:pt x="267" y="257"/>
                      </a:lnTo>
                      <a:lnTo>
                        <a:pt x="266" y="255"/>
                      </a:lnTo>
                      <a:lnTo>
                        <a:pt x="265" y="253"/>
                      </a:lnTo>
                      <a:lnTo>
                        <a:pt x="264" y="251"/>
                      </a:lnTo>
                      <a:lnTo>
                        <a:pt x="264" y="249"/>
                      </a:lnTo>
                      <a:lnTo>
                        <a:pt x="264" y="248"/>
                      </a:lnTo>
                      <a:lnTo>
                        <a:pt x="268" y="243"/>
                      </a:lnTo>
                      <a:lnTo>
                        <a:pt x="273" y="238"/>
                      </a:lnTo>
                      <a:lnTo>
                        <a:pt x="278" y="233"/>
                      </a:lnTo>
                      <a:lnTo>
                        <a:pt x="283" y="229"/>
                      </a:lnTo>
                      <a:lnTo>
                        <a:pt x="288" y="225"/>
                      </a:lnTo>
                      <a:lnTo>
                        <a:pt x="293" y="221"/>
                      </a:lnTo>
                      <a:lnTo>
                        <a:pt x="298" y="217"/>
                      </a:lnTo>
                      <a:lnTo>
                        <a:pt x="302" y="212"/>
                      </a:lnTo>
                      <a:lnTo>
                        <a:pt x="300" y="213"/>
                      </a:lnTo>
                      <a:lnTo>
                        <a:pt x="298" y="212"/>
                      </a:lnTo>
                      <a:lnTo>
                        <a:pt x="297" y="211"/>
                      </a:lnTo>
                      <a:lnTo>
                        <a:pt x="295" y="210"/>
                      </a:lnTo>
                      <a:lnTo>
                        <a:pt x="294" y="209"/>
                      </a:lnTo>
                      <a:lnTo>
                        <a:pt x="292" y="207"/>
                      </a:lnTo>
                      <a:lnTo>
                        <a:pt x="290" y="207"/>
                      </a:lnTo>
                      <a:lnTo>
                        <a:pt x="288" y="207"/>
                      </a:lnTo>
                      <a:lnTo>
                        <a:pt x="288" y="203"/>
                      </a:lnTo>
                      <a:lnTo>
                        <a:pt x="290" y="199"/>
                      </a:lnTo>
                      <a:lnTo>
                        <a:pt x="292" y="196"/>
                      </a:lnTo>
                      <a:lnTo>
                        <a:pt x="297" y="195"/>
                      </a:lnTo>
                      <a:lnTo>
                        <a:pt x="293" y="194"/>
                      </a:lnTo>
                      <a:lnTo>
                        <a:pt x="290" y="192"/>
                      </a:lnTo>
                      <a:lnTo>
                        <a:pt x="289" y="190"/>
                      </a:lnTo>
                      <a:lnTo>
                        <a:pt x="289" y="187"/>
                      </a:lnTo>
                      <a:lnTo>
                        <a:pt x="289" y="184"/>
                      </a:lnTo>
                      <a:lnTo>
                        <a:pt x="290" y="181"/>
                      </a:lnTo>
                      <a:lnTo>
                        <a:pt x="291" y="178"/>
                      </a:lnTo>
                      <a:lnTo>
                        <a:pt x="292" y="176"/>
                      </a:lnTo>
                      <a:lnTo>
                        <a:pt x="295" y="171"/>
                      </a:lnTo>
                      <a:lnTo>
                        <a:pt x="299" y="168"/>
                      </a:lnTo>
                      <a:lnTo>
                        <a:pt x="303" y="164"/>
                      </a:lnTo>
                      <a:lnTo>
                        <a:pt x="308" y="162"/>
                      </a:lnTo>
                      <a:lnTo>
                        <a:pt x="314" y="160"/>
                      </a:lnTo>
                      <a:lnTo>
                        <a:pt x="319" y="158"/>
                      </a:lnTo>
                      <a:lnTo>
                        <a:pt x="325" y="157"/>
                      </a:lnTo>
                      <a:lnTo>
                        <a:pt x="330" y="157"/>
                      </a:lnTo>
                      <a:lnTo>
                        <a:pt x="328" y="152"/>
                      </a:lnTo>
                      <a:lnTo>
                        <a:pt x="325" y="149"/>
                      </a:lnTo>
                      <a:lnTo>
                        <a:pt x="321" y="147"/>
                      </a:lnTo>
                      <a:lnTo>
                        <a:pt x="317" y="146"/>
                      </a:lnTo>
                      <a:lnTo>
                        <a:pt x="311" y="146"/>
                      </a:lnTo>
                      <a:lnTo>
                        <a:pt x="305" y="145"/>
                      </a:lnTo>
                      <a:lnTo>
                        <a:pt x="301" y="145"/>
                      </a:lnTo>
                      <a:lnTo>
                        <a:pt x="297" y="142"/>
                      </a:lnTo>
                      <a:lnTo>
                        <a:pt x="297" y="140"/>
                      </a:lnTo>
                      <a:lnTo>
                        <a:pt x="298" y="138"/>
                      </a:lnTo>
                      <a:lnTo>
                        <a:pt x="300" y="138"/>
                      </a:lnTo>
                      <a:lnTo>
                        <a:pt x="302" y="136"/>
                      </a:lnTo>
                      <a:lnTo>
                        <a:pt x="304" y="135"/>
                      </a:lnTo>
                      <a:lnTo>
                        <a:pt x="306" y="133"/>
                      </a:lnTo>
                      <a:lnTo>
                        <a:pt x="306" y="132"/>
                      </a:lnTo>
                      <a:lnTo>
                        <a:pt x="305" y="130"/>
                      </a:lnTo>
                      <a:lnTo>
                        <a:pt x="302" y="129"/>
                      </a:lnTo>
                      <a:lnTo>
                        <a:pt x="299" y="130"/>
                      </a:lnTo>
                      <a:lnTo>
                        <a:pt x="296" y="131"/>
                      </a:lnTo>
                      <a:lnTo>
                        <a:pt x="293" y="132"/>
                      </a:lnTo>
                      <a:lnTo>
                        <a:pt x="289" y="134"/>
                      </a:lnTo>
                      <a:lnTo>
                        <a:pt x="286" y="134"/>
                      </a:lnTo>
                      <a:lnTo>
                        <a:pt x="283" y="134"/>
                      </a:lnTo>
                      <a:lnTo>
                        <a:pt x="280" y="131"/>
                      </a:lnTo>
                      <a:lnTo>
                        <a:pt x="278" y="128"/>
                      </a:lnTo>
                      <a:lnTo>
                        <a:pt x="275" y="124"/>
                      </a:lnTo>
                      <a:lnTo>
                        <a:pt x="274" y="120"/>
                      </a:lnTo>
                      <a:lnTo>
                        <a:pt x="272" y="117"/>
                      </a:lnTo>
                      <a:lnTo>
                        <a:pt x="270" y="113"/>
                      </a:lnTo>
                      <a:lnTo>
                        <a:pt x="268" y="109"/>
                      </a:lnTo>
                      <a:lnTo>
                        <a:pt x="266" y="106"/>
                      </a:lnTo>
                      <a:lnTo>
                        <a:pt x="264" y="102"/>
                      </a:lnTo>
                      <a:lnTo>
                        <a:pt x="266" y="102"/>
                      </a:lnTo>
                      <a:lnTo>
                        <a:pt x="268" y="102"/>
                      </a:lnTo>
                      <a:lnTo>
                        <a:pt x="271" y="102"/>
                      </a:lnTo>
                      <a:lnTo>
                        <a:pt x="273" y="102"/>
                      </a:lnTo>
                      <a:lnTo>
                        <a:pt x="275" y="101"/>
                      </a:lnTo>
                      <a:lnTo>
                        <a:pt x="275" y="100"/>
                      </a:lnTo>
                      <a:lnTo>
                        <a:pt x="276" y="98"/>
                      </a:lnTo>
                      <a:lnTo>
                        <a:pt x="275" y="97"/>
                      </a:lnTo>
                      <a:lnTo>
                        <a:pt x="273" y="95"/>
                      </a:lnTo>
                      <a:lnTo>
                        <a:pt x="271" y="94"/>
                      </a:lnTo>
                      <a:lnTo>
                        <a:pt x="271" y="91"/>
                      </a:lnTo>
                      <a:lnTo>
                        <a:pt x="270" y="89"/>
                      </a:lnTo>
                      <a:lnTo>
                        <a:pt x="269" y="87"/>
                      </a:lnTo>
                      <a:lnTo>
                        <a:pt x="267" y="84"/>
                      </a:lnTo>
                      <a:lnTo>
                        <a:pt x="266" y="83"/>
                      </a:lnTo>
                      <a:lnTo>
                        <a:pt x="264" y="83"/>
                      </a:lnTo>
                      <a:lnTo>
                        <a:pt x="266" y="83"/>
                      </a:lnTo>
                      <a:lnTo>
                        <a:pt x="268" y="83"/>
                      </a:lnTo>
                      <a:lnTo>
                        <a:pt x="270" y="83"/>
                      </a:lnTo>
                      <a:lnTo>
                        <a:pt x="271" y="83"/>
                      </a:lnTo>
                      <a:lnTo>
                        <a:pt x="274" y="83"/>
                      </a:lnTo>
                      <a:lnTo>
                        <a:pt x="275" y="83"/>
                      </a:lnTo>
                      <a:lnTo>
                        <a:pt x="277" y="83"/>
                      </a:lnTo>
                      <a:lnTo>
                        <a:pt x="279" y="82"/>
                      </a:lnTo>
                      <a:lnTo>
                        <a:pt x="280" y="80"/>
                      </a:lnTo>
                      <a:lnTo>
                        <a:pt x="282" y="78"/>
                      </a:lnTo>
                      <a:lnTo>
                        <a:pt x="282" y="76"/>
                      </a:lnTo>
                      <a:lnTo>
                        <a:pt x="282" y="75"/>
                      </a:lnTo>
                      <a:lnTo>
                        <a:pt x="276" y="72"/>
                      </a:lnTo>
                      <a:lnTo>
                        <a:pt x="272" y="68"/>
                      </a:lnTo>
                      <a:lnTo>
                        <a:pt x="269" y="64"/>
                      </a:lnTo>
                      <a:lnTo>
                        <a:pt x="267" y="58"/>
                      </a:lnTo>
                      <a:lnTo>
                        <a:pt x="267" y="54"/>
                      </a:lnTo>
                      <a:lnTo>
                        <a:pt x="267" y="48"/>
                      </a:lnTo>
                      <a:lnTo>
                        <a:pt x="269" y="43"/>
                      </a:lnTo>
                      <a:lnTo>
                        <a:pt x="271" y="39"/>
                      </a:lnTo>
                      <a:lnTo>
                        <a:pt x="278" y="35"/>
                      </a:lnTo>
                      <a:lnTo>
                        <a:pt x="285" y="32"/>
                      </a:lnTo>
                      <a:lnTo>
                        <a:pt x="292" y="32"/>
                      </a:lnTo>
                      <a:lnTo>
                        <a:pt x="300" y="34"/>
                      </a:lnTo>
                      <a:lnTo>
                        <a:pt x="309" y="36"/>
                      </a:lnTo>
                      <a:lnTo>
                        <a:pt x="317" y="39"/>
                      </a:lnTo>
                      <a:lnTo>
                        <a:pt x="326" y="43"/>
                      </a:lnTo>
                      <a:lnTo>
                        <a:pt x="333" y="45"/>
                      </a:lnTo>
                      <a:lnTo>
                        <a:pt x="340" y="46"/>
                      </a:lnTo>
                      <a:lnTo>
                        <a:pt x="347" y="46"/>
                      </a:lnTo>
                      <a:lnTo>
                        <a:pt x="353" y="44"/>
                      </a:lnTo>
                      <a:lnTo>
                        <a:pt x="359" y="42"/>
                      </a:lnTo>
                      <a:lnTo>
                        <a:pt x="366" y="39"/>
                      </a:lnTo>
                      <a:lnTo>
                        <a:pt x="373" y="37"/>
                      </a:lnTo>
                      <a:lnTo>
                        <a:pt x="379" y="34"/>
                      </a:lnTo>
                      <a:lnTo>
                        <a:pt x="385" y="32"/>
                      </a:lnTo>
                      <a:lnTo>
                        <a:pt x="390" y="30"/>
                      </a:lnTo>
                      <a:lnTo>
                        <a:pt x="396" y="28"/>
                      </a:lnTo>
                      <a:lnTo>
                        <a:pt x="402" y="26"/>
                      </a:lnTo>
                      <a:lnTo>
                        <a:pt x="407" y="23"/>
                      </a:lnTo>
                      <a:lnTo>
                        <a:pt x="412" y="19"/>
                      </a:lnTo>
                      <a:lnTo>
                        <a:pt x="417" y="15"/>
                      </a:lnTo>
                      <a:lnTo>
                        <a:pt x="423" y="10"/>
                      </a:lnTo>
                      <a:lnTo>
                        <a:pt x="427" y="5"/>
                      </a:lnTo>
                      <a:lnTo>
                        <a:pt x="430" y="2"/>
                      </a:lnTo>
                      <a:lnTo>
                        <a:pt x="434" y="0"/>
                      </a:lnTo>
                      <a:lnTo>
                        <a:pt x="438" y="0"/>
                      </a:lnTo>
                      <a:lnTo>
                        <a:pt x="442" y="0"/>
                      </a:lnTo>
                      <a:lnTo>
                        <a:pt x="446" y="1"/>
                      </a:lnTo>
                      <a:lnTo>
                        <a:pt x="449" y="3"/>
                      </a:lnTo>
                      <a:lnTo>
                        <a:pt x="451" y="5"/>
                      </a:lnTo>
                      <a:lnTo>
                        <a:pt x="453" y="8"/>
                      </a:lnTo>
                      <a:lnTo>
                        <a:pt x="456" y="15"/>
                      </a:lnTo>
                      <a:lnTo>
                        <a:pt x="459" y="22"/>
                      </a:lnTo>
                      <a:lnTo>
                        <a:pt x="463" y="28"/>
                      </a:lnTo>
                      <a:lnTo>
                        <a:pt x="468" y="33"/>
                      </a:lnTo>
                      <a:lnTo>
                        <a:pt x="473" y="39"/>
                      </a:lnTo>
                      <a:lnTo>
                        <a:pt x="478" y="44"/>
                      </a:lnTo>
                      <a:lnTo>
                        <a:pt x="483" y="50"/>
                      </a:lnTo>
                      <a:lnTo>
                        <a:pt x="490" y="55"/>
                      </a:lnTo>
                      <a:lnTo>
                        <a:pt x="492" y="58"/>
                      </a:lnTo>
                      <a:lnTo>
                        <a:pt x="492" y="61"/>
                      </a:lnTo>
                      <a:lnTo>
                        <a:pt x="490" y="65"/>
                      </a:lnTo>
                      <a:lnTo>
                        <a:pt x="488" y="69"/>
                      </a:lnTo>
                      <a:lnTo>
                        <a:pt x="484" y="73"/>
                      </a:lnTo>
                      <a:lnTo>
                        <a:pt x="483" y="77"/>
                      </a:lnTo>
                      <a:lnTo>
                        <a:pt x="482" y="81"/>
                      </a:lnTo>
                      <a:lnTo>
                        <a:pt x="483" y="84"/>
                      </a:lnTo>
                      <a:lnTo>
                        <a:pt x="485" y="89"/>
                      </a:lnTo>
                      <a:lnTo>
                        <a:pt x="489" y="93"/>
                      </a:lnTo>
                      <a:lnTo>
                        <a:pt x="492" y="97"/>
                      </a:lnTo>
                      <a:lnTo>
                        <a:pt x="496" y="101"/>
                      </a:lnTo>
                      <a:lnTo>
                        <a:pt x="500" y="104"/>
                      </a:lnTo>
                      <a:lnTo>
                        <a:pt x="505" y="108"/>
                      </a:lnTo>
                      <a:lnTo>
                        <a:pt x="509" y="110"/>
                      </a:lnTo>
                      <a:lnTo>
                        <a:pt x="514" y="113"/>
                      </a:lnTo>
                      <a:lnTo>
                        <a:pt x="518" y="117"/>
                      </a:lnTo>
                      <a:lnTo>
                        <a:pt x="520" y="121"/>
                      </a:lnTo>
                      <a:lnTo>
                        <a:pt x="519" y="126"/>
                      </a:lnTo>
                      <a:lnTo>
                        <a:pt x="517" y="131"/>
                      </a:lnTo>
                      <a:lnTo>
                        <a:pt x="514" y="136"/>
                      </a:lnTo>
                      <a:lnTo>
                        <a:pt x="511" y="141"/>
                      </a:lnTo>
                      <a:lnTo>
                        <a:pt x="507" y="146"/>
                      </a:lnTo>
                      <a:lnTo>
                        <a:pt x="505" y="151"/>
                      </a:lnTo>
                      <a:lnTo>
                        <a:pt x="504" y="153"/>
                      </a:lnTo>
                      <a:lnTo>
                        <a:pt x="502" y="155"/>
                      </a:lnTo>
                      <a:lnTo>
                        <a:pt x="498" y="155"/>
                      </a:lnTo>
                      <a:lnTo>
                        <a:pt x="495" y="154"/>
                      </a:lnTo>
                      <a:lnTo>
                        <a:pt x="491" y="152"/>
                      </a:lnTo>
                      <a:lnTo>
                        <a:pt x="488" y="149"/>
                      </a:lnTo>
                      <a:lnTo>
                        <a:pt x="484" y="146"/>
                      </a:lnTo>
                      <a:lnTo>
                        <a:pt x="481" y="143"/>
                      </a:lnTo>
                      <a:lnTo>
                        <a:pt x="479" y="142"/>
                      </a:lnTo>
                      <a:lnTo>
                        <a:pt x="477" y="142"/>
                      </a:lnTo>
                      <a:lnTo>
                        <a:pt x="475" y="142"/>
                      </a:lnTo>
                      <a:lnTo>
                        <a:pt x="472" y="143"/>
                      </a:lnTo>
                      <a:lnTo>
                        <a:pt x="471" y="144"/>
                      </a:lnTo>
                      <a:lnTo>
                        <a:pt x="469" y="145"/>
                      </a:lnTo>
                      <a:lnTo>
                        <a:pt x="469" y="146"/>
                      </a:lnTo>
                      <a:lnTo>
                        <a:pt x="469" y="148"/>
                      </a:lnTo>
                      <a:lnTo>
                        <a:pt x="472" y="154"/>
                      </a:lnTo>
                      <a:lnTo>
                        <a:pt x="476" y="160"/>
                      </a:lnTo>
                      <a:lnTo>
                        <a:pt x="478" y="167"/>
                      </a:lnTo>
                      <a:lnTo>
                        <a:pt x="480" y="173"/>
                      </a:lnTo>
                      <a:lnTo>
                        <a:pt x="481" y="179"/>
                      </a:lnTo>
                      <a:lnTo>
                        <a:pt x="480" y="186"/>
                      </a:lnTo>
                      <a:lnTo>
                        <a:pt x="479" y="192"/>
                      </a:lnTo>
                      <a:lnTo>
                        <a:pt x="476" y="198"/>
                      </a:lnTo>
                      <a:lnTo>
                        <a:pt x="478" y="197"/>
                      </a:lnTo>
                      <a:lnTo>
                        <a:pt x="481" y="198"/>
                      </a:lnTo>
                      <a:lnTo>
                        <a:pt x="483" y="198"/>
                      </a:lnTo>
                      <a:lnTo>
                        <a:pt x="485" y="199"/>
                      </a:lnTo>
                      <a:lnTo>
                        <a:pt x="488" y="200"/>
                      </a:lnTo>
                      <a:lnTo>
                        <a:pt x="490" y="200"/>
                      </a:lnTo>
                      <a:lnTo>
                        <a:pt x="493" y="200"/>
                      </a:lnTo>
                      <a:lnTo>
                        <a:pt x="495" y="199"/>
                      </a:lnTo>
                      <a:lnTo>
                        <a:pt x="498" y="198"/>
                      </a:lnTo>
                      <a:lnTo>
                        <a:pt x="501" y="199"/>
                      </a:lnTo>
                      <a:lnTo>
                        <a:pt x="503" y="201"/>
                      </a:lnTo>
                      <a:lnTo>
                        <a:pt x="504" y="204"/>
                      </a:lnTo>
                      <a:lnTo>
                        <a:pt x="506" y="207"/>
                      </a:lnTo>
                      <a:lnTo>
                        <a:pt x="507" y="210"/>
                      </a:lnTo>
                      <a:lnTo>
                        <a:pt x="508" y="212"/>
                      </a:lnTo>
                      <a:lnTo>
                        <a:pt x="510" y="214"/>
                      </a:lnTo>
                      <a:lnTo>
                        <a:pt x="518" y="218"/>
                      </a:lnTo>
                      <a:lnTo>
                        <a:pt x="526" y="221"/>
                      </a:lnTo>
                      <a:lnTo>
                        <a:pt x="534" y="225"/>
                      </a:lnTo>
                      <a:lnTo>
                        <a:pt x="541" y="229"/>
                      </a:lnTo>
                      <a:lnTo>
                        <a:pt x="549" y="233"/>
                      </a:lnTo>
                      <a:lnTo>
                        <a:pt x="556" y="238"/>
                      </a:lnTo>
                      <a:lnTo>
                        <a:pt x="563" y="243"/>
                      </a:lnTo>
                      <a:lnTo>
                        <a:pt x="569" y="249"/>
                      </a:lnTo>
                      <a:lnTo>
                        <a:pt x="579" y="255"/>
                      </a:lnTo>
                      <a:lnTo>
                        <a:pt x="578" y="256"/>
                      </a:lnTo>
                      <a:lnTo>
                        <a:pt x="575" y="258"/>
                      </a:lnTo>
                      <a:lnTo>
                        <a:pt x="574" y="260"/>
                      </a:lnTo>
                      <a:lnTo>
                        <a:pt x="573" y="262"/>
                      </a:lnTo>
                      <a:lnTo>
                        <a:pt x="571" y="264"/>
                      </a:lnTo>
                      <a:lnTo>
                        <a:pt x="570" y="266"/>
                      </a:lnTo>
                      <a:lnTo>
                        <a:pt x="568" y="268"/>
                      </a:lnTo>
                      <a:lnTo>
                        <a:pt x="566" y="269"/>
                      </a:lnTo>
                      <a:lnTo>
                        <a:pt x="563" y="271"/>
                      </a:lnTo>
                      <a:lnTo>
                        <a:pt x="560" y="273"/>
                      </a:lnTo>
                      <a:lnTo>
                        <a:pt x="557" y="274"/>
                      </a:lnTo>
                      <a:lnTo>
                        <a:pt x="554" y="276"/>
                      </a:lnTo>
                      <a:lnTo>
                        <a:pt x="551" y="277"/>
                      </a:lnTo>
                      <a:lnTo>
                        <a:pt x="549" y="279"/>
                      </a:lnTo>
                      <a:lnTo>
                        <a:pt x="547" y="281"/>
                      </a:lnTo>
                      <a:lnTo>
                        <a:pt x="546" y="284"/>
                      </a:lnTo>
                      <a:lnTo>
                        <a:pt x="546" y="288"/>
                      </a:lnTo>
                      <a:lnTo>
                        <a:pt x="546" y="290"/>
                      </a:lnTo>
                      <a:lnTo>
                        <a:pt x="546" y="293"/>
                      </a:lnTo>
                      <a:lnTo>
                        <a:pt x="547" y="296"/>
                      </a:lnTo>
                      <a:lnTo>
                        <a:pt x="547" y="299"/>
                      </a:lnTo>
                      <a:lnTo>
                        <a:pt x="546" y="302"/>
                      </a:lnTo>
                      <a:lnTo>
                        <a:pt x="546" y="305"/>
                      </a:lnTo>
                      <a:lnTo>
                        <a:pt x="544" y="307"/>
                      </a:lnTo>
                      <a:lnTo>
                        <a:pt x="544" y="309"/>
                      </a:lnTo>
                      <a:lnTo>
                        <a:pt x="542" y="311"/>
                      </a:lnTo>
                      <a:lnTo>
                        <a:pt x="541" y="313"/>
                      </a:lnTo>
                      <a:lnTo>
                        <a:pt x="540" y="316"/>
                      </a:lnTo>
                      <a:lnTo>
                        <a:pt x="540" y="317"/>
                      </a:lnTo>
                      <a:lnTo>
                        <a:pt x="539" y="319"/>
                      </a:lnTo>
                      <a:lnTo>
                        <a:pt x="540" y="321"/>
                      </a:lnTo>
                      <a:lnTo>
                        <a:pt x="540" y="322"/>
                      </a:lnTo>
                      <a:lnTo>
                        <a:pt x="544" y="324"/>
                      </a:lnTo>
                      <a:lnTo>
                        <a:pt x="546" y="328"/>
                      </a:lnTo>
                      <a:lnTo>
                        <a:pt x="549" y="331"/>
                      </a:lnTo>
                      <a:lnTo>
                        <a:pt x="552" y="334"/>
                      </a:lnTo>
                      <a:lnTo>
                        <a:pt x="556" y="336"/>
                      </a:lnTo>
                      <a:lnTo>
                        <a:pt x="559" y="337"/>
                      </a:lnTo>
                      <a:lnTo>
                        <a:pt x="563" y="336"/>
                      </a:lnTo>
                      <a:lnTo>
                        <a:pt x="567" y="334"/>
                      </a:lnTo>
                      <a:lnTo>
                        <a:pt x="568" y="334"/>
                      </a:lnTo>
                      <a:lnTo>
                        <a:pt x="570" y="335"/>
                      </a:lnTo>
                      <a:lnTo>
                        <a:pt x="572" y="337"/>
                      </a:lnTo>
                      <a:lnTo>
                        <a:pt x="573" y="339"/>
                      </a:lnTo>
                      <a:lnTo>
                        <a:pt x="574" y="342"/>
                      </a:lnTo>
                      <a:lnTo>
                        <a:pt x="577" y="343"/>
                      </a:lnTo>
                      <a:lnTo>
                        <a:pt x="579" y="344"/>
                      </a:lnTo>
                      <a:lnTo>
                        <a:pt x="581" y="344"/>
                      </a:lnTo>
                      <a:lnTo>
                        <a:pt x="584" y="344"/>
                      </a:lnTo>
                      <a:lnTo>
                        <a:pt x="586" y="345"/>
                      </a:lnTo>
                      <a:lnTo>
                        <a:pt x="590" y="347"/>
                      </a:lnTo>
                      <a:lnTo>
                        <a:pt x="593" y="350"/>
                      </a:lnTo>
                      <a:lnTo>
                        <a:pt x="596" y="353"/>
                      </a:lnTo>
                      <a:lnTo>
                        <a:pt x="599" y="355"/>
                      </a:lnTo>
                      <a:lnTo>
                        <a:pt x="602" y="358"/>
                      </a:lnTo>
                      <a:lnTo>
                        <a:pt x="605" y="360"/>
                      </a:lnTo>
                      <a:lnTo>
                        <a:pt x="608" y="362"/>
                      </a:lnTo>
                      <a:lnTo>
                        <a:pt x="612" y="364"/>
                      </a:lnTo>
                      <a:lnTo>
                        <a:pt x="614" y="364"/>
                      </a:lnTo>
                      <a:lnTo>
                        <a:pt x="616" y="365"/>
                      </a:lnTo>
                      <a:lnTo>
                        <a:pt x="618" y="365"/>
                      </a:lnTo>
                      <a:lnTo>
                        <a:pt x="620" y="365"/>
                      </a:lnTo>
                      <a:lnTo>
                        <a:pt x="623" y="366"/>
                      </a:lnTo>
                      <a:lnTo>
                        <a:pt x="625" y="366"/>
                      </a:lnTo>
                      <a:lnTo>
                        <a:pt x="627" y="366"/>
                      </a:lnTo>
                      <a:lnTo>
                        <a:pt x="629" y="367"/>
                      </a:lnTo>
                      <a:lnTo>
                        <a:pt x="631" y="368"/>
                      </a:lnTo>
                      <a:lnTo>
                        <a:pt x="634" y="370"/>
                      </a:lnTo>
                      <a:lnTo>
                        <a:pt x="636" y="372"/>
                      </a:lnTo>
                      <a:lnTo>
                        <a:pt x="639" y="373"/>
                      </a:lnTo>
                      <a:lnTo>
                        <a:pt x="641" y="374"/>
                      </a:lnTo>
                      <a:lnTo>
                        <a:pt x="644" y="374"/>
                      </a:lnTo>
                      <a:lnTo>
                        <a:pt x="647" y="374"/>
                      </a:lnTo>
                      <a:lnTo>
                        <a:pt x="650" y="375"/>
                      </a:lnTo>
                      <a:lnTo>
                        <a:pt x="654" y="376"/>
                      </a:lnTo>
                      <a:lnTo>
                        <a:pt x="657" y="379"/>
                      </a:lnTo>
                      <a:lnTo>
                        <a:pt x="661" y="381"/>
                      </a:lnTo>
                      <a:lnTo>
                        <a:pt x="665" y="383"/>
                      </a:lnTo>
                      <a:lnTo>
                        <a:pt x="668" y="386"/>
                      </a:lnTo>
                      <a:lnTo>
                        <a:pt x="672" y="387"/>
                      </a:lnTo>
                      <a:lnTo>
                        <a:pt x="676" y="389"/>
                      </a:lnTo>
                      <a:lnTo>
                        <a:pt x="681" y="389"/>
                      </a:lnTo>
                      <a:lnTo>
                        <a:pt x="681" y="390"/>
                      </a:lnTo>
                      <a:lnTo>
                        <a:pt x="682" y="392"/>
                      </a:lnTo>
                      <a:lnTo>
                        <a:pt x="682" y="394"/>
                      </a:lnTo>
                      <a:lnTo>
                        <a:pt x="684" y="394"/>
                      </a:lnTo>
                      <a:lnTo>
                        <a:pt x="687" y="395"/>
                      </a:lnTo>
                      <a:lnTo>
                        <a:pt x="691" y="395"/>
                      </a:lnTo>
                      <a:lnTo>
                        <a:pt x="694" y="393"/>
                      </a:lnTo>
                      <a:lnTo>
                        <a:pt x="694" y="389"/>
                      </a:lnTo>
                      <a:lnTo>
                        <a:pt x="699" y="389"/>
                      </a:lnTo>
                      <a:lnTo>
                        <a:pt x="703" y="389"/>
                      </a:lnTo>
                      <a:lnTo>
                        <a:pt x="708" y="389"/>
                      </a:lnTo>
                      <a:lnTo>
                        <a:pt x="713" y="389"/>
                      </a:lnTo>
                      <a:lnTo>
                        <a:pt x="718" y="389"/>
                      </a:lnTo>
                      <a:lnTo>
                        <a:pt x="722" y="390"/>
                      </a:lnTo>
                      <a:lnTo>
                        <a:pt x="727" y="390"/>
                      </a:lnTo>
                      <a:lnTo>
                        <a:pt x="732" y="391"/>
                      </a:lnTo>
                      <a:lnTo>
                        <a:pt x="734" y="392"/>
                      </a:lnTo>
                      <a:lnTo>
                        <a:pt x="736" y="392"/>
                      </a:lnTo>
                      <a:lnTo>
                        <a:pt x="737" y="393"/>
                      </a:lnTo>
                      <a:lnTo>
                        <a:pt x="739" y="393"/>
                      </a:lnTo>
                      <a:lnTo>
                        <a:pt x="741" y="394"/>
                      </a:lnTo>
                      <a:lnTo>
                        <a:pt x="742" y="394"/>
                      </a:lnTo>
                      <a:lnTo>
                        <a:pt x="744" y="396"/>
                      </a:lnTo>
                      <a:lnTo>
                        <a:pt x="745" y="397"/>
                      </a:lnTo>
                      <a:lnTo>
                        <a:pt x="747" y="399"/>
                      </a:lnTo>
                      <a:lnTo>
                        <a:pt x="747" y="403"/>
                      </a:lnTo>
                      <a:lnTo>
                        <a:pt x="748" y="406"/>
                      </a:lnTo>
                      <a:lnTo>
                        <a:pt x="750" y="409"/>
                      </a:lnTo>
                      <a:lnTo>
                        <a:pt x="752" y="409"/>
                      </a:lnTo>
                      <a:lnTo>
                        <a:pt x="755" y="409"/>
                      </a:lnTo>
                      <a:lnTo>
                        <a:pt x="757" y="409"/>
                      </a:lnTo>
                      <a:lnTo>
                        <a:pt x="758" y="410"/>
                      </a:lnTo>
                      <a:lnTo>
                        <a:pt x="760" y="412"/>
                      </a:lnTo>
                      <a:lnTo>
                        <a:pt x="762" y="413"/>
                      </a:lnTo>
                      <a:lnTo>
                        <a:pt x="764" y="415"/>
                      </a:lnTo>
                      <a:lnTo>
                        <a:pt x="766" y="417"/>
                      </a:lnTo>
                      <a:lnTo>
                        <a:pt x="768" y="419"/>
                      </a:lnTo>
                      <a:lnTo>
                        <a:pt x="770" y="421"/>
                      </a:lnTo>
                      <a:lnTo>
                        <a:pt x="772" y="422"/>
                      </a:lnTo>
                      <a:lnTo>
                        <a:pt x="775" y="423"/>
                      </a:lnTo>
                      <a:lnTo>
                        <a:pt x="777" y="423"/>
                      </a:lnTo>
                      <a:lnTo>
                        <a:pt x="779" y="423"/>
                      </a:lnTo>
                      <a:lnTo>
                        <a:pt x="782" y="422"/>
                      </a:lnTo>
                      <a:lnTo>
                        <a:pt x="784" y="421"/>
                      </a:lnTo>
                      <a:lnTo>
                        <a:pt x="786" y="420"/>
                      </a:lnTo>
                      <a:lnTo>
                        <a:pt x="788" y="420"/>
                      </a:lnTo>
                      <a:lnTo>
                        <a:pt x="790" y="420"/>
                      </a:lnTo>
                      <a:lnTo>
                        <a:pt x="791" y="421"/>
                      </a:lnTo>
                      <a:lnTo>
                        <a:pt x="794" y="424"/>
                      </a:lnTo>
                      <a:lnTo>
                        <a:pt x="797" y="428"/>
                      </a:lnTo>
                      <a:lnTo>
                        <a:pt x="799" y="430"/>
                      </a:lnTo>
                      <a:lnTo>
                        <a:pt x="802" y="431"/>
                      </a:lnTo>
                      <a:lnTo>
                        <a:pt x="806" y="430"/>
                      </a:lnTo>
                      <a:lnTo>
                        <a:pt x="809" y="430"/>
                      </a:lnTo>
                      <a:lnTo>
                        <a:pt x="811" y="430"/>
                      </a:lnTo>
                      <a:lnTo>
                        <a:pt x="814" y="430"/>
                      </a:lnTo>
                      <a:lnTo>
                        <a:pt x="817" y="430"/>
                      </a:lnTo>
                      <a:lnTo>
                        <a:pt x="821" y="430"/>
                      </a:lnTo>
                      <a:lnTo>
                        <a:pt x="823" y="430"/>
                      </a:lnTo>
                      <a:lnTo>
                        <a:pt x="826" y="431"/>
                      </a:lnTo>
                      <a:lnTo>
                        <a:pt x="826" y="432"/>
                      </a:lnTo>
                      <a:lnTo>
                        <a:pt x="826" y="433"/>
                      </a:lnTo>
                      <a:lnTo>
                        <a:pt x="827" y="433"/>
                      </a:lnTo>
                      <a:lnTo>
                        <a:pt x="829" y="436"/>
                      </a:lnTo>
                      <a:lnTo>
                        <a:pt x="831" y="437"/>
                      </a:lnTo>
                      <a:lnTo>
                        <a:pt x="834" y="438"/>
                      </a:lnTo>
                      <a:lnTo>
                        <a:pt x="836" y="438"/>
                      </a:lnTo>
                      <a:lnTo>
                        <a:pt x="839" y="438"/>
                      </a:lnTo>
                      <a:lnTo>
                        <a:pt x="843" y="438"/>
                      </a:lnTo>
                      <a:lnTo>
                        <a:pt x="845" y="438"/>
                      </a:lnTo>
                      <a:lnTo>
                        <a:pt x="848" y="438"/>
                      </a:lnTo>
                      <a:lnTo>
                        <a:pt x="849" y="437"/>
                      </a:lnTo>
                      <a:lnTo>
                        <a:pt x="851" y="437"/>
                      </a:lnTo>
                      <a:lnTo>
                        <a:pt x="852" y="436"/>
                      </a:lnTo>
                      <a:lnTo>
                        <a:pt x="852" y="435"/>
                      </a:lnTo>
                      <a:lnTo>
                        <a:pt x="857" y="435"/>
                      </a:lnTo>
                      <a:lnTo>
                        <a:pt x="862" y="436"/>
                      </a:lnTo>
                      <a:lnTo>
                        <a:pt x="867" y="436"/>
                      </a:lnTo>
                      <a:lnTo>
                        <a:pt x="872" y="436"/>
                      </a:lnTo>
                      <a:lnTo>
                        <a:pt x="876" y="437"/>
                      </a:lnTo>
                      <a:lnTo>
                        <a:pt x="881" y="437"/>
                      </a:lnTo>
                      <a:lnTo>
                        <a:pt x="886" y="438"/>
                      </a:lnTo>
                      <a:lnTo>
                        <a:pt x="891" y="438"/>
                      </a:lnTo>
                      <a:lnTo>
                        <a:pt x="893" y="439"/>
                      </a:lnTo>
                      <a:lnTo>
                        <a:pt x="894" y="439"/>
                      </a:lnTo>
                      <a:lnTo>
                        <a:pt x="897" y="438"/>
                      </a:lnTo>
                      <a:lnTo>
                        <a:pt x="899" y="438"/>
                      </a:lnTo>
                      <a:lnTo>
                        <a:pt x="901" y="438"/>
                      </a:lnTo>
                      <a:lnTo>
                        <a:pt x="903" y="438"/>
                      </a:lnTo>
                      <a:lnTo>
                        <a:pt x="905" y="437"/>
                      </a:lnTo>
                      <a:lnTo>
                        <a:pt x="907" y="437"/>
                      </a:lnTo>
                      <a:lnTo>
                        <a:pt x="909" y="436"/>
                      </a:lnTo>
                      <a:lnTo>
                        <a:pt x="911" y="433"/>
                      </a:lnTo>
                      <a:lnTo>
                        <a:pt x="912" y="430"/>
                      </a:lnTo>
                      <a:lnTo>
                        <a:pt x="912" y="427"/>
                      </a:lnTo>
                      <a:lnTo>
                        <a:pt x="912" y="425"/>
                      </a:lnTo>
                      <a:lnTo>
                        <a:pt x="912" y="422"/>
                      </a:lnTo>
                      <a:lnTo>
                        <a:pt x="910" y="420"/>
                      </a:lnTo>
                      <a:lnTo>
                        <a:pt x="909" y="418"/>
                      </a:lnTo>
                      <a:lnTo>
                        <a:pt x="908" y="415"/>
                      </a:lnTo>
                      <a:lnTo>
                        <a:pt x="907" y="414"/>
                      </a:lnTo>
                      <a:lnTo>
                        <a:pt x="906" y="412"/>
                      </a:lnTo>
                      <a:lnTo>
                        <a:pt x="906" y="409"/>
                      </a:lnTo>
                      <a:lnTo>
                        <a:pt x="906" y="407"/>
                      </a:lnTo>
                      <a:lnTo>
                        <a:pt x="905" y="404"/>
                      </a:lnTo>
                      <a:lnTo>
                        <a:pt x="905" y="401"/>
                      </a:lnTo>
                      <a:lnTo>
                        <a:pt x="905" y="398"/>
                      </a:lnTo>
                      <a:lnTo>
                        <a:pt x="905" y="395"/>
                      </a:lnTo>
                      <a:lnTo>
                        <a:pt x="905" y="392"/>
                      </a:lnTo>
                      <a:lnTo>
                        <a:pt x="906" y="389"/>
                      </a:lnTo>
                      <a:lnTo>
                        <a:pt x="906" y="386"/>
                      </a:lnTo>
                      <a:lnTo>
                        <a:pt x="908" y="384"/>
                      </a:lnTo>
                      <a:lnTo>
                        <a:pt x="910" y="382"/>
                      </a:lnTo>
                      <a:lnTo>
                        <a:pt x="913" y="381"/>
                      </a:lnTo>
                      <a:lnTo>
                        <a:pt x="916" y="380"/>
                      </a:lnTo>
                      <a:lnTo>
                        <a:pt x="915" y="378"/>
                      </a:lnTo>
                      <a:lnTo>
                        <a:pt x="914" y="375"/>
                      </a:lnTo>
                      <a:lnTo>
                        <a:pt x="914" y="373"/>
                      </a:lnTo>
                      <a:lnTo>
                        <a:pt x="915" y="371"/>
                      </a:lnTo>
                      <a:lnTo>
                        <a:pt x="915" y="370"/>
                      </a:lnTo>
                      <a:lnTo>
                        <a:pt x="915" y="369"/>
                      </a:lnTo>
                      <a:lnTo>
                        <a:pt x="917" y="368"/>
                      </a:lnTo>
                      <a:lnTo>
                        <a:pt x="919" y="367"/>
                      </a:lnTo>
                      <a:lnTo>
                        <a:pt x="920" y="365"/>
                      </a:lnTo>
                      <a:lnTo>
                        <a:pt x="923" y="363"/>
                      </a:lnTo>
                      <a:lnTo>
                        <a:pt x="926" y="361"/>
                      </a:lnTo>
                      <a:lnTo>
                        <a:pt x="929" y="360"/>
                      </a:lnTo>
                      <a:lnTo>
                        <a:pt x="931" y="360"/>
                      </a:lnTo>
                      <a:lnTo>
                        <a:pt x="935" y="360"/>
                      </a:lnTo>
                      <a:lnTo>
                        <a:pt x="937" y="360"/>
                      </a:lnTo>
                      <a:lnTo>
                        <a:pt x="939" y="363"/>
                      </a:lnTo>
                      <a:lnTo>
                        <a:pt x="939" y="365"/>
                      </a:lnTo>
                      <a:lnTo>
                        <a:pt x="939" y="368"/>
                      </a:lnTo>
                      <a:lnTo>
                        <a:pt x="940" y="371"/>
                      </a:lnTo>
                      <a:lnTo>
                        <a:pt x="940" y="374"/>
                      </a:lnTo>
                      <a:lnTo>
                        <a:pt x="941" y="377"/>
                      </a:lnTo>
                      <a:lnTo>
                        <a:pt x="941" y="379"/>
                      </a:lnTo>
                      <a:lnTo>
                        <a:pt x="942" y="381"/>
                      </a:lnTo>
                      <a:lnTo>
                        <a:pt x="943" y="383"/>
                      </a:lnTo>
                      <a:lnTo>
                        <a:pt x="944" y="388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3" name="Freeform 303"/>
                <p:cNvSpPr>
                  <a:spLocks/>
                </p:cNvSpPr>
                <p:nvPr/>
              </p:nvSpPr>
              <p:spPr bwMode="auto">
                <a:xfrm>
                  <a:off x="444" y="1454"/>
                  <a:ext cx="495" cy="313"/>
                </a:xfrm>
                <a:custGeom>
                  <a:avLst/>
                  <a:gdLst>
                    <a:gd name="T0" fmla="*/ 29 w 606"/>
                    <a:gd name="T1" fmla="*/ 213 h 443"/>
                    <a:gd name="T2" fmla="*/ 60 w 606"/>
                    <a:gd name="T3" fmla="*/ 218 h 443"/>
                    <a:gd name="T4" fmla="*/ 75 w 606"/>
                    <a:gd name="T5" fmla="*/ 220 h 443"/>
                    <a:gd name="T6" fmla="*/ 83 w 606"/>
                    <a:gd name="T7" fmla="*/ 217 h 443"/>
                    <a:gd name="T8" fmla="*/ 118 w 606"/>
                    <a:gd name="T9" fmla="*/ 217 h 443"/>
                    <a:gd name="T10" fmla="*/ 136 w 606"/>
                    <a:gd name="T11" fmla="*/ 216 h 443"/>
                    <a:gd name="T12" fmla="*/ 167 w 606"/>
                    <a:gd name="T13" fmla="*/ 209 h 443"/>
                    <a:gd name="T14" fmla="*/ 177 w 606"/>
                    <a:gd name="T15" fmla="*/ 197 h 443"/>
                    <a:gd name="T16" fmla="*/ 195 w 606"/>
                    <a:gd name="T17" fmla="*/ 175 h 443"/>
                    <a:gd name="T18" fmla="*/ 216 w 606"/>
                    <a:gd name="T19" fmla="*/ 175 h 443"/>
                    <a:gd name="T20" fmla="*/ 233 w 606"/>
                    <a:gd name="T21" fmla="*/ 166 h 443"/>
                    <a:gd name="T22" fmla="*/ 253 w 606"/>
                    <a:gd name="T23" fmla="*/ 166 h 443"/>
                    <a:gd name="T24" fmla="*/ 266 w 606"/>
                    <a:gd name="T25" fmla="*/ 155 h 443"/>
                    <a:gd name="T26" fmla="*/ 274 w 606"/>
                    <a:gd name="T27" fmla="*/ 141 h 443"/>
                    <a:gd name="T28" fmla="*/ 284 w 606"/>
                    <a:gd name="T29" fmla="*/ 134 h 443"/>
                    <a:gd name="T30" fmla="*/ 294 w 606"/>
                    <a:gd name="T31" fmla="*/ 124 h 443"/>
                    <a:gd name="T32" fmla="*/ 283 w 606"/>
                    <a:gd name="T33" fmla="*/ 114 h 443"/>
                    <a:gd name="T34" fmla="*/ 305 w 606"/>
                    <a:gd name="T35" fmla="*/ 112 h 443"/>
                    <a:gd name="T36" fmla="*/ 321 w 606"/>
                    <a:gd name="T37" fmla="*/ 110 h 443"/>
                    <a:gd name="T38" fmla="*/ 319 w 606"/>
                    <a:gd name="T39" fmla="*/ 100 h 443"/>
                    <a:gd name="T40" fmla="*/ 336 w 606"/>
                    <a:gd name="T41" fmla="*/ 83 h 443"/>
                    <a:gd name="T42" fmla="*/ 328 w 606"/>
                    <a:gd name="T43" fmla="*/ 57 h 443"/>
                    <a:gd name="T44" fmla="*/ 346 w 606"/>
                    <a:gd name="T45" fmla="*/ 48 h 443"/>
                    <a:gd name="T46" fmla="*/ 366 w 606"/>
                    <a:gd name="T47" fmla="*/ 42 h 443"/>
                    <a:gd name="T48" fmla="*/ 387 w 606"/>
                    <a:gd name="T49" fmla="*/ 41 h 443"/>
                    <a:gd name="T50" fmla="*/ 403 w 606"/>
                    <a:gd name="T51" fmla="*/ 30 h 443"/>
                    <a:gd name="T52" fmla="*/ 386 w 606"/>
                    <a:gd name="T53" fmla="*/ 23 h 443"/>
                    <a:gd name="T54" fmla="*/ 363 w 606"/>
                    <a:gd name="T55" fmla="*/ 35 h 443"/>
                    <a:gd name="T56" fmla="*/ 332 w 606"/>
                    <a:gd name="T57" fmla="*/ 37 h 443"/>
                    <a:gd name="T58" fmla="*/ 337 w 606"/>
                    <a:gd name="T59" fmla="*/ 26 h 443"/>
                    <a:gd name="T60" fmla="*/ 333 w 606"/>
                    <a:gd name="T61" fmla="*/ 16 h 443"/>
                    <a:gd name="T62" fmla="*/ 326 w 606"/>
                    <a:gd name="T63" fmla="*/ 13 h 443"/>
                    <a:gd name="T64" fmla="*/ 320 w 606"/>
                    <a:gd name="T65" fmla="*/ 1 h 443"/>
                    <a:gd name="T66" fmla="*/ 296 w 606"/>
                    <a:gd name="T67" fmla="*/ 11 h 443"/>
                    <a:gd name="T68" fmla="*/ 296 w 606"/>
                    <a:gd name="T69" fmla="*/ 22 h 443"/>
                    <a:gd name="T70" fmla="*/ 275 w 606"/>
                    <a:gd name="T71" fmla="*/ 20 h 443"/>
                    <a:gd name="T72" fmla="*/ 268 w 606"/>
                    <a:gd name="T73" fmla="*/ 25 h 443"/>
                    <a:gd name="T74" fmla="*/ 261 w 606"/>
                    <a:gd name="T75" fmla="*/ 32 h 443"/>
                    <a:gd name="T76" fmla="*/ 241 w 606"/>
                    <a:gd name="T77" fmla="*/ 31 h 443"/>
                    <a:gd name="T78" fmla="*/ 221 w 606"/>
                    <a:gd name="T79" fmla="*/ 33 h 443"/>
                    <a:gd name="T80" fmla="*/ 210 w 606"/>
                    <a:gd name="T81" fmla="*/ 29 h 443"/>
                    <a:gd name="T82" fmla="*/ 198 w 606"/>
                    <a:gd name="T83" fmla="*/ 25 h 443"/>
                    <a:gd name="T84" fmla="*/ 185 w 606"/>
                    <a:gd name="T85" fmla="*/ 25 h 443"/>
                    <a:gd name="T86" fmla="*/ 155 w 606"/>
                    <a:gd name="T87" fmla="*/ 25 h 443"/>
                    <a:gd name="T88" fmla="*/ 140 w 606"/>
                    <a:gd name="T89" fmla="*/ 30 h 443"/>
                    <a:gd name="T90" fmla="*/ 116 w 606"/>
                    <a:gd name="T91" fmla="*/ 54 h 443"/>
                    <a:gd name="T92" fmla="*/ 81 w 606"/>
                    <a:gd name="T93" fmla="*/ 64 h 443"/>
                    <a:gd name="T94" fmla="*/ 74 w 606"/>
                    <a:gd name="T95" fmla="*/ 78 h 443"/>
                    <a:gd name="T96" fmla="*/ 46 w 606"/>
                    <a:gd name="T97" fmla="*/ 78 h 443"/>
                    <a:gd name="T98" fmla="*/ 48 w 606"/>
                    <a:gd name="T99" fmla="*/ 74 h 443"/>
                    <a:gd name="T100" fmla="*/ 33 w 606"/>
                    <a:gd name="T101" fmla="*/ 73 h 443"/>
                    <a:gd name="T102" fmla="*/ 20 w 606"/>
                    <a:gd name="T103" fmla="*/ 73 h 443"/>
                    <a:gd name="T104" fmla="*/ 20 w 606"/>
                    <a:gd name="T105" fmla="*/ 82 h 443"/>
                    <a:gd name="T106" fmla="*/ 13 w 606"/>
                    <a:gd name="T107" fmla="*/ 98 h 443"/>
                    <a:gd name="T108" fmla="*/ 2 w 606"/>
                    <a:gd name="T109" fmla="*/ 110 h 443"/>
                    <a:gd name="T110" fmla="*/ 9 w 606"/>
                    <a:gd name="T111" fmla="*/ 123 h 443"/>
                    <a:gd name="T112" fmla="*/ 7 w 606"/>
                    <a:gd name="T113" fmla="*/ 137 h 443"/>
                    <a:gd name="T114" fmla="*/ 7 w 606"/>
                    <a:gd name="T115" fmla="*/ 159 h 443"/>
                    <a:gd name="T116" fmla="*/ 21 w 606"/>
                    <a:gd name="T117" fmla="*/ 173 h 443"/>
                    <a:gd name="T118" fmla="*/ 30 w 606"/>
                    <a:gd name="T119" fmla="*/ 193 h 443"/>
                    <a:gd name="T120" fmla="*/ 15 w 606"/>
                    <a:gd name="T121" fmla="*/ 210 h 44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06"/>
                    <a:gd name="T184" fmla="*/ 0 h 443"/>
                    <a:gd name="T185" fmla="*/ 606 w 606"/>
                    <a:gd name="T186" fmla="*/ 443 h 44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06" h="443">
                      <a:moveTo>
                        <a:pt x="25" y="422"/>
                      </a:moveTo>
                      <a:lnTo>
                        <a:pt x="27" y="422"/>
                      </a:lnTo>
                      <a:lnTo>
                        <a:pt x="30" y="422"/>
                      </a:lnTo>
                      <a:lnTo>
                        <a:pt x="32" y="423"/>
                      </a:lnTo>
                      <a:lnTo>
                        <a:pt x="34" y="424"/>
                      </a:lnTo>
                      <a:lnTo>
                        <a:pt x="36" y="424"/>
                      </a:lnTo>
                      <a:lnTo>
                        <a:pt x="38" y="426"/>
                      </a:lnTo>
                      <a:lnTo>
                        <a:pt x="41" y="427"/>
                      </a:lnTo>
                      <a:lnTo>
                        <a:pt x="43" y="428"/>
                      </a:lnTo>
                      <a:lnTo>
                        <a:pt x="49" y="430"/>
                      </a:lnTo>
                      <a:lnTo>
                        <a:pt x="55" y="433"/>
                      </a:lnTo>
                      <a:lnTo>
                        <a:pt x="60" y="436"/>
                      </a:lnTo>
                      <a:lnTo>
                        <a:pt x="66" y="438"/>
                      </a:lnTo>
                      <a:lnTo>
                        <a:pt x="71" y="441"/>
                      </a:lnTo>
                      <a:lnTo>
                        <a:pt x="76" y="441"/>
                      </a:lnTo>
                      <a:lnTo>
                        <a:pt x="81" y="441"/>
                      </a:lnTo>
                      <a:lnTo>
                        <a:pt x="86" y="440"/>
                      </a:lnTo>
                      <a:lnTo>
                        <a:pt x="89" y="438"/>
                      </a:lnTo>
                      <a:lnTo>
                        <a:pt x="93" y="437"/>
                      </a:lnTo>
                      <a:lnTo>
                        <a:pt x="97" y="437"/>
                      </a:lnTo>
                      <a:lnTo>
                        <a:pt x="100" y="438"/>
                      </a:lnTo>
                      <a:lnTo>
                        <a:pt x="105" y="439"/>
                      </a:lnTo>
                      <a:lnTo>
                        <a:pt x="108" y="441"/>
                      </a:lnTo>
                      <a:lnTo>
                        <a:pt x="112" y="441"/>
                      </a:lnTo>
                      <a:lnTo>
                        <a:pt x="115" y="442"/>
                      </a:lnTo>
                      <a:lnTo>
                        <a:pt x="114" y="441"/>
                      </a:lnTo>
                      <a:lnTo>
                        <a:pt x="113" y="441"/>
                      </a:lnTo>
                      <a:lnTo>
                        <a:pt x="113" y="440"/>
                      </a:lnTo>
                      <a:lnTo>
                        <a:pt x="112" y="439"/>
                      </a:lnTo>
                      <a:lnTo>
                        <a:pt x="113" y="439"/>
                      </a:lnTo>
                      <a:lnTo>
                        <a:pt x="116" y="438"/>
                      </a:lnTo>
                      <a:lnTo>
                        <a:pt x="117" y="437"/>
                      </a:lnTo>
                      <a:lnTo>
                        <a:pt x="119" y="437"/>
                      </a:lnTo>
                      <a:lnTo>
                        <a:pt x="121" y="436"/>
                      </a:lnTo>
                      <a:lnTo>
                        <a:pt x="123" y="436"/>
                      </a:lnTo>
                      <a:lnTo>
                        <a:pt x="125" y="435"/>
                      </a:lnTo>
                      <a:lnTo>
                        <a:pt x="127" y="434"/>
                      </a:lnTo>
                      <a:lnTo>
                        <a:pt x="133" y="432"/>
                      </a:lnTo>
                      <a:lnTo>
                        <a:pt x="140" y="433"/>
                      </a:lnTo>
                      <a:lnTo>
                        <a:pt x="147" y="435"/>
                      </a:lnTo>
                      <a:lnTo>
                        <a:pt x="153" y="438"/>
                      </a:lnTo>
                      <a:lnTo>
                        <a:pt x="159" y="440"/>
                      </a:lnTo>
                      <a:lnTo>
                        <a:pt x="165" y="441"/>
                      </a:lnTo>
                      <a:lnTo>
                        <a:pt x="171" y="439"/>
                      </a:lnTo>
                      <a:lnTo>
                        <a:pt x="177" y="434"/>
                      </a:lnTo>
                      <a:lnTo>
                        <a:pt x="178" y="434"/>
                      </a:lnTo>
                      <a:lnTo>
                        <a:pt x="179" y="435"/>
                      </a:lnTo>
                      <a:lnTo>
                        <a:pt x="180" y="437"/>
                      </a:lnTo>
                      <a:lnTo>
                        <a:pt x="180" y="439"/>
                      </a:lnTo>
                      <a:lnTo>
                        <a:pt x="185" y="437"/>
                      </a:lnTo>
                      <a:lnTo>
                        <a:pt x="190" y="436"/>
                      </a:lnTo>
                      <a:lnTo>
                        <a:pt x="195" y="435"/>
                      </a:lnTo>
                      <a:lnTo>
                        <a:pt x="200" y="434"/>
                      </a:lnTo>
                      <a:lnTo>
                        <a:pt x="205" y="433"/>
                      </a:lnTo>
                      <a:lnTo>
                        <a:pt x="211" y="433"/>
                      </a:lnTo>
                      <a:lnTo>
                        <a:pt x="216" y="433"/>
                      </a:lnTo>
                      <a:lnTo>
                        <a:pt x="221" y="433"/>
                      </a:lnTo>
                      <a:lnTo>
                        <a:pt x="227" y="432"/>
                      </a:lnTo>
                      <a:lnTo>
                        <a:pt x="232" y="430"/>
                      </a:lnTo>
                      <a:lnTo>
                        <a:pt x="237" y="428"/>
                      </a:lnTo>
                      <a:lnTo>
                        <a:pt x="242" y="425"/>
                      </a:lnTo>
                      <a:lnTo>
                        <a:pt x="247" y="422"/>
                      </a:lnTo>
                      <a:lnTo>
                        <a:pt x="251" y="419"/>
                      </a:lnTo>
                      <a:lnTo>
                        <a:pt x="255" y="414"/>
                      </a:lnTo>
                      <a:lnTo>
                        <a:pt x="259" y="410"/>
                      </a:lnTo>
                      <a:lnTo>
                        <a:pt x="260" y="408"/>
                      </a:lnTo>
                      <a:lnTo>
                        <a:pt x="261" y="406"/>
                      </a:lnTo>
                      <a:lnTo>
                        <a:pt x="263" y="404"/>
                      </a:lnTo>
                      <a:lnTo>
                        <a:pt x="264" y="401"/>
                      </a:lnTo>
                      <a:lnTo>
                        <a:pt x="265" y="399"/>
                      </a:lnTo>
                      <a:lnTo>
                        <a:pt x="266" y="397"/>
                      </a:lnTo>
                      <a:lnTo>
                        <a:pt x="266" y="395"/>
                      </a:lnTo>
                      <a:lnTo>
                        <a:pt x="266" y="393"/>
                      </a:lnTo>
                      <a:lnTo>
                        <a:pt x="265" y="387"/>
                      </a:lnTo>
                      <a:lnTo>
                        <a:pt x="266" y="379"/>
                      </a:lnTo>
                      <a:lnTo>
                        <a:pt x="268" y="372"/>
                      </a:lnTo>
                      <a:lnTo>
                        <a:pt x="271" y="366"/>
                      </a:lnTo>
                      <a:lnTo>
                        <a:pt x="275" y="361"/>
                      </a:lnTo>
                      <a:lnTo>
                        <a:pt x="280" y="356"/>
                      </a:lnTo>
                      <a:lnTo>
                        <a:pt x="286" y="352"/>
                      </a:lnTo>
                      <a:lnTo>
                        <a:pt x="292" y="350"/>
                      </a:lnTo>
                      <a:lnTo>
                        <a:pt x="294" y="356"/>
                      </a:lnTo>
                      <a:lnTo>
                        <a:pt x="297" y="359"/>
                      </a:lnTo>
                      <a:lnTo>
                        <a:pt x="303" y="361"/>
                      </a:lnTo>
                      <a:lnTo>
                        <a:pt x="309" y="361"/>
                      </a:lnTo>
                      <a:lnTo>
                        <a:pt x="314" y="360"/>
                      </a:lnTo>
                      <a:lnTo>
                        <a:pt x="318" y="358"/>
                      </a:lnTo>
                      <a:lnTo>
                        <a:pt x="321" y="356"/>
                      </a:lnTo>
                      <a:lnTo>
                        <a:pt x="323" y="353"/>
                      </a:lnTo>
                      <a:lnTo>
                        <a:pt x="324" y="349"/>
                      </a:lnTo>
                      <a:lnTo>
                        <a:pt x="325" y="345"/>
                      </a:lnTo>
                      <a:lnTo>
                        <a:pt x="327" y="343"/>
                      </a:lnTo>
                      <a:lnTo>
                        <a:pt x="329" y="340"/>
                      </a:lnTo>
                      <a:lnTo>
                        <a:pt x="332" y="339"/>
                      </a:lnTo>
                      <a:lnTo>
                        <a:pt x="335" y="336"/>
                      </a:lnTo>
                      <a:lnTo>
                        <a:pt x="338" y="334"/>
                      </a:lnTo>
                      <a:lnTo>
                        <a:pt x="340" y="330"/>
                      </a:lnTo>
                      <a:lnTo>
                        <a:pt x="345" y="332"/>
                      </a:lnTo>
                      <a:lnTo>
                        <a:pt x="349" y="332"/>
                      </a:lnTo>
                      <a:lnTo>
                        <a:pt x="353" y="331"/>
                      </a:lnTo>
                      <a:lnTo>
                        <a:pt x="356" y="329"/>
                      </a:lnTo>
                      <a:lnTo>
                        <a:pt x="359" y="328"/>
                      </a:lnTo>
                      <a:lnTo>
                        <a:pt x="362" y="326"/>
                      </a:lnTo>
                      <a:lnTo>
                        <a:pt x="366" y="326"/>
                      </a:lnTo>
                      <a:lnTo>
                        <a:pt x="368" y="327"/>
                      </a:lnTo>
                      <a:lnTo>
                        <a:pt x="372" y="329"/>
                      </a:lnTo>
                      <a:lnTo>
                        <a:pt x="375" y="331"/>
                      </a:lnTo>
                      <a:lnTo>
                        <a:pt x="379" y="332"/>
                      </a:lnTo>
                      <a:lnTo>
                        <a:pt x="383" y="334"/>
                      </a:lnTo>
                      <a:lnTo>
                        <a:pt x="386" y="334"/>
                      </a:lnTo>
                      <a:lnTo>
                        <a:pt x="389" y="334"/>
                      </a:lnTo>
                      <a:lnTo>
                        <a:pt x="392" y="332"/>
                      </a:lnTo>
                      <a:lnTo>
                        <a:pt x="396" y="329"/>
                      </a:lnTo>
                      <a:lnTo>
                        <a:pt x="398" y="325"/>
                      </a:lnTo>
                      <a:lnTo>
                        <a:pt x="399" y="320"/>
                      </a:lnTo>
                      <a:lnTo>
                        <a:pt x="399" y="315"/>
                      </a:lnTo>
                      <a:lnTo>
                        <a:pt x="399" y="311"/>
                      </a:lnTo>
                      <a:lnTo>
                        <a:pt x="398" y="305"/>
                      </a:lnTo>
                      <a:lnTo>
                        <a:pt x="397" y="300"/>
                      </a:lnTo>
                      <a:lnTo>
                        <a:pt x="398" y="295"/>
                      </a:lnTo>
                      <a:lnTo>
                        <a:pt x="399" y="290"/>
                      </a:lnTo>
                      <a:lnTo>
                        <a:pt x="403" y="290"/>
                      </a:lnTo>
                      <a:lnTo>
                        <a:pt x="406" y="288"/>
                      </a:lnTo>
                      <a:lnTo>
                        <a:pt x="408" y="284"/>
                      </a:lnTo>
                      <a:lnTo>
                        <a:pt x="411" y="284"/>
                      </a:lnTo>
                      <a:lnTo>
                        <a:pt x="411" y="281"/>
                      </a:lnTo>
                      <a:lnTo>
                        <a:pt x="411" y="278"/>
                      </a:lnTo>
                      <a:lnTo>
                        <a:pt x="411" y="276"/>
                      </a:lnTo>
                      <a:lnTo>
                        <a:pt x="412" y="274"/>
                      </a:lnTo>
                      <a:lnTo>
                        <a:pt x="414" y="272"/>
                      </a:lnTo>
                      <a:lnTo>
                        <a:pt x="416" y="271"/>
                      </a:lnTo>
                      <a:lnTo>
                        <a:pt x="419" y="269"/>
                      </a:lnTo>
                      <a:lnTo>
                        <a:pt x="421" y="268"/>
                      </a:lnTo>
                      <a:lnTo>
                        <a:pt x="424" y="268"/>
                      </a:lnTo>
                      <a:lnTo>
                        <a:pt x="426" y="267"/>
                      </a:lnTo>
                      <a:lnTo>
                        <a:pt x="429" y="267"/>
                      </a:lnTo>
                      <a:lnTo>
                        <a:pt x="431" y="266"/>
                      </a:lnTo>
                      <a:lnTo>
                        <a:pt x="434" y="264"/>
                      </a:lnTo>
                      <a:lnTo>
                        <a:pt x="437" y="262"/>
                      </a:lnTo>
                      <a:lnTo>
                        <a:pt x="439" y="259"/>
                      </a:lnTo>
                      <a:lnTo>
                        <a:pt x="441" y="256"/>
                      </a:lnTo>
                      <a:lnTo>
                        <a:pt x="442" y="253"/>
                      </a:lnTo>
                      <a:lnTo>
                        <a:pt x="442" y="250"/>
                      </a:lnTo>
                      <a:lnTo>
                        <a:pt x="441" y="248"/>
                      </a:lnTo>
                      <a:lnTo>
                        <a:pt x="439" y="245"/>
                      </a:lnTo>
                      <a:lnTo>
                        <a:pt x="437" y="243"/>
                      </a:lnTo>
                      <a:lnTo>
                        <a:pt x="434" y="241"/>
                      </a:lnTo>
                      <a:lnTo>
                        <a:pt x="431" y="239"/>
                      </a:lnTo>
                      <a:lnTo>
                        <a:pt x="428" y="238"/>
                      </a:lnTo>
                      <a:lnTo>
                        <a:pt x="426" y="235"/>
                      </a:lnTo>
                      <a:lnTo>
                        <a:pt x="425" y="233"/>
                      </a:lnTo>
                      <a:lnTo>
                        <a:pt x="424" y="231"/>
                      </a:lnTo>
                      <a:lnTo>
                        <a:pt x="425" y="228"/>
                      </a:lnTo>
                      <a:lnTo>
                        <a:pt x="427" y="225"/>
                      </a:lnTo>
                      <a:lnTo>
                        <a:pt x="430" y="223"/>
                      </a:lnTo>
                      <a:lnTo>
                        <a:pt x="434" y="221"/>
                      </a:lnTo>
                      <a:lnTo>
                        <a:pt x="438" y="220"/>
                      </a:lnTo>
                      <a:lnTo>
                        <a:pt x="442" y="220"/>
                      </a:lnTo>
                      <a:lnTo>
                        <a:pt x="447" y="220"/>
                      </a:lnTo>
                      <a:lnTo>
                        <a:pt x="451" y="220"/>
                      </a:lnTo>
                      <a:lnTo>
                        <a:pt x="455" y="222"/>
                      </a:lnTo>
                      <a:lnTo>
                        <a:pt x="458" y="223"/>
                      </a:lnTo>
                      <a:lnTo>
                        <a:pt x="461" y="224"/>
                      </a:lnTo>
                      <a:lnTo>
                        <a:pt x="464" y="226"/>
                      </a:lnTo>
                      <a:lnTo>
                        <a:pt x="467" y="227"/>
                      </a:lnTo>
                      <a:lnTo>
                        <a:pt x="471" y="227"/>
                      </a:lnTo>
                      <a:lnTo>
                        <a:pt x="473" y="227"/>
                      </a:lnTo>
                      <a:lnTo>
                        <a:pt x="476" y="227"/>
                      </a:lnTo>
                      <a:lnTo>
                        <a:pt x="478" y="225"/>
                      </a:lnTo>
                      <a:lnTo>
                        <a:pt x="480" y="223"/>
                      </a:lnTo>
                      <a:lnTo>
                        <a:pt x="481" y="220"/>
                      </a:lnTo>
                      <a:lnTo>
                        <a:pt x="482" y="217"/>
                      </a:lnTo>
                      <a:lnTo>
                        <a:pt x="483" y="214"/>
                      </a:lnTo>
                      <a:lnTo>
                        <a:pt x="483" y="211"/>
                      </a:lnTo>
                      <a:lnTo>
                        <a:pt x="483" y="207"/>
                      </a:lnTo>
                      <a:lnTo>
                        <a:pt x="482" y="204"/>
                      </a:lnTo>
                      <a:lnTo>
                        <a:pt x="482" y="201"/>
                      </a:lnTo>
                      <a:lnTo>
                        <a:pt x="481" y="201"/>
                      </a:lnTo>
                      <a:lnTo>
                        <a:pt x="479" y="201"/>
                      </a:lnTo>
                      <a:lnTo>
                        <a:pt x="478" y="201"/>
                      </a:lnTo>
                      <a:lnTo>
                        <a:pt x="476" y="201"/>
                      </a:lnTo>
                      <a:lnTo>
                        <a:pt x="478" y="196"/>
                      </a:lnTo>
                      <a:lnTo>
                        <a:pt x="482" y="191"/>
                      </a:lnTo>
                      <a:lnTo>
                        <a:pt x="485" y="187"/>
                      </a:lnTo>
                      <a:lnTo>
                        <a:pt x="489" y="183"/>
                      </a:lnTo>
                      <a:lnTo>
                        <a:pt x="493" y="179"/>
                      </a:lnTo>
                      <a:lnTo>
                        <a:pt x="497" y="175"/>
                      </a:lnTo>
                      <a:lnTo>
                        <a:pt x="501" y="171"/>
                      </a:lnTo>
                      <a:lnTo>
                        <a:pt x="503" y="166"/>
                      </a:lnTo>
                      <a:lnTo>
                        <a:pt x="506" y="159"/>
                      </a:lnTo>
                      <a:lnTo>
                        <a:pt x="505" y="153"/>
                      </a:lnTo>
                      <a:lnTo>
                        <a:pt x="503" y="146"/>
                      </a:lnTo>
                      <a:lnTo>
                        <a:pt x="500" y="141"/>
                      </a:lnTo>
                      <a:lnTo>
                        <a:pt x="497" y="134"/>
                      </a:lnTo>
                      <a:lnTo>
                        <a:pt x="494" y="129"/>
                      </a:lnTo>
                      <a:lnTo>
                        <a:pt x="492" y="124"/>
                      </a:lnTo>
                      <a:lnTo>
                        <a:pt x="491" y="118"/>
                      </a:lnTo>
                      <a:lnTo>
                        <a:pt x="491" y="115"/>
                      </a:lnTo>
                      <a:lnTo>
                        <a:pt x="493" y="112"/>
                      </a:lnTo>
                      <a:lnTo>
                        <a:pt x="496" y="109"/>
                      </a:lnTo>
                      <a:lnTo>
                        <a:pt x="500" y="107"/>
                      </a:lnTo>
                      <a:lnTo>
                        <a:pt x="505" y="104"/>
                      </a:lnTo>
                      <a:lnTo>
                        <a:pt x="509" y="102"/>
                      </a:lnTo>
                      <a:lnTo>
                        <a:pt x="513" y="100"/>
                      </a:lnTo>
                      <a:lnTo>
                        <a:pt x="518" y="99"/>
                      </a:lnTo>
                      <a:lnTo>
                        <a:pt x="519" y="98"/>
                      </a:lnTo>
                      <a:lnTo>
                        <a:pt x="519" y="96"/>
                      </a:lnTo>
                      <a:lnTo>
                        <a:pt x="519" y="93"/>
                      </a:lnTo>
                      <a:lnTo>
                        <a:pt x="519" y="92"/>
                      </a:lnTo>
                      <a:lnTo>
                        <a:pt x="524" y="91"/>
                      </a:lnTo>
                      <a:lnTo>
                        <a:pt x="528" y="89"/>
                      </a:lnTo>
                      <a:lnTo>
                        <a:pt x="532" y="88"/>
                      </a:lnTo>
                      <a:lnTo>
                        <a:pt x="536" y="87"/>
                      </a:lnTo>
                      <a:lnTo>
                        <a:pt x="540" y="86"/>
                      </a:lnTo>
                      <a:lnTo>
                        <a:pt x="545" y="85"/>
                      </a:lnTo>
                      <a:lnTo>
                        <a:pt x="549" y="83"/>
                      </a:lnTo>
                      <a:lnTo>
                        <a:pt x="554" y="81"/>
                      </a:lnTo>
                      <a:lnTo>
                        <a:pt x="557" y="80"/>
                      </a:lnTo>
                      <a:lnTo>
                        <a:pt x="560" y="79"/>
                      </a:lnTo>
                      <a:lnTo>
                        <a:pt x="563" y="80"/>
                      </a:lnTo>
                      <a:lnTo>
                        <a:pt x="566" y="80"/>
                      </a:lnTo>
                      <a:lnTo>
                        <a:pt x="569" y="81"/>
                      </a:lnTo>
                      <a:lnTo>
                        <a:pt x="573" y="82"/>
                      </a:lnTo>
                      <a:lnTo>
                        <a:pt x="577" y="82"/>
                      </a:lnTo>
                      <a:lnTo>
                        <a:pt x="580" y="82"/>
                      </a:lnTo>
                      <a:lnTo>
                        <a:pt x="584" y="68"/>
                      </a:lnTo>
                      <a:lnTo>
                        <a:pt x="588" y="66"/>
                      </a:lnTo>
                      <a:lnTo>
                        <a:pt x="591" y="65"/>
                      </a:lnTo>
                      <a:lnTo>
                        <a:pt x="594" y="63"/>
                      </a:lnTo>
                      <a:lnTo>
                        <a:pt x="597" y="62"/>
                      </a:lnTo>
                      <a:lnTo>
                        <a:pt x="600" y="62"/>
                      </a:lnTo>
                      <a:lnTo>
                        <a:pt x="602" y="61"/>
                      </a:lnTo>
                      <a:lnTo>
                        <a:pt x="603" y="61"/>
                      </a:lnTo>
                      <a:lnTo>
                        <a:pt x="604" y="61"/>
                      </a:lnTo>
                      <a:lnTo>
                        <a:pt x="605" y="55"/>
                      </a:lnTo>
                      <a:lnTo>
                        <a:pt x="602" y="54"/>
                      </a:lnTo>
                      <a:lnTo>
                        <a:pt x="599" y="51"/>
                      </a:lnTo>
                      <a:lnTo>
                        <a:pt x="595" y="49"/>
                      </a:lnTo>
                      <a:lnTo>
                        <a:pt x="592" y="47"/>
                      </a:lnTo>
                      <a:lnTo>
                        <a:pt x="589" y="46"/>
                      </a:lnTo>
                      <a:lnTo>
                        <a:pt x="586" y="45"/>
                      </a:lnTo>
                      <a:lnTo>
                        <a:pt x="582" y="46"/>
                      </a:lnTo>
                      <a:lnTo>
                        <a:pt x="578" y="47"/>
                      </a:lnTo>
                      <a:lnTo>
                        <a:pt x="575" y="49"/>
                      </a:lnTo>
                      <a:lnTo>
                        <a:pt x="571" y="52"/>
                      </a:lnTo>
                      <a:lnTo>
                        <a:pt x="568" y="54"/>
                      </a:lnTo>
                      <a:lnTo>
                        <a:pt x="565" y="57"/>
                      </a:lnTo>
                      <a:lnTo>
                        <a:pt x="562" y="60"/>
                      </a:lnTo>
                      <a:lnTo>
                        <a:pt x="558" y="63"/>
                      </a:lnTo>
                      <a:lnTo>
                        <a:pt x="554" y="65"/>
                      </a:lnTo>
                      <a:lnTo>
                        <a:pt x="551" y="68"/>
                      </a:lnTo>
                      <a:lnTo>
                        <a:pt x="545" y="70"/>
                      </a:lnTo>
                      <a:lnTo>
                        <a:pt x="539" y="72"/>
                      </a:lnTo>
                      <a:lnTo>
                        <a:pt x="532" y="73"/>
                      </a:lnTo>
                      <a:lnTo>
                        <a:pt x="526" y="75"/>
                      </a:lnTo>
                      <a:lnTo>
                        <a:pt x="520" y="76"/>
                      </a:lnTo>
                      <a:lnTo>
                        <a:pt x="513" y="77"/>
                      </a:lnTo>
                      <a:lnTo>
                        <a:pt x="507" y="79"/>
                      </a:lnTo>
                      <a:lnTo>
                        <a:pt x="500" y="80"/>
                      </a:lnTo>
                      <a:lnTo>
                        <a:pt x="499" y="77"/>
                      </a:lnTo>
                      <a:lnTo>
                        <a:pt x="498" y="74"/>
                      </a:lnTo>
                      <a:lnTo>
                        <a:pt x="497" y="71"/>
                      </a:lnTo>
                      <a:lnTo>
                        <a:pt x="495" y="68"/>
                      </a:lnTo>
                      <a:lnTo>
                        <a:pt x="494" y="65"/>
                      </a:lnTo>
                      <a:lnTo>
                        <a:pt x="495" y="63"/>
                      </a:lnTo>
                      <a:lnTo>
                        <a:pt x="497" y="61"/>
                      </a:lnTo>
                      <a:lnTo>
                        <a:pt x="499" y="58"/>
                      </a:lnTo>
                      <a:lnTo>
                        <a:pt x="501" y="56"/>
                      </a:lnTo>
                      <a:lnTo>
                        <a:pt x="503" y="55"/>
                      </a:lnTo>
                      <a:lnTo>
                        <a:pt x="505" y="52"/>
                      </a:lnTo>
                      <a:lnTo>
                        <a:pt x="502" y="49"/>
                      </a:lnTo>
                      <a:lnTo>
                        <a:pt x="501" y="47"/>
                      </a:lnTo>
                      <a:lnTo>
                        <a:pt x="500" y="44"/>
                      </a:lnTo>
                      <a:lnTo>
                        <a:pt x="500" y="42"/>
                      </a:lnTo>
                      <a:lnTo>
                        <a:pt x="500" y="40"/>
                      </a:lnTo>
                      <a:lnTo>
                        <a:pt x="501" y="37"/>
                      </a:lnTo>
                      <a:lnTo>
                        <a:pt x="501" y="35"/>
                      </a:lnTo>
                      <a:lnTo>
                        <a:pt x="501" y="33"/>
                      </a:lnTo>
                      <a:lnTo>
                        <a:pt x="500" y="31"/>
                      </a:lnTo>
                      <a:lnTo>
                        <a:pt x="498" y="29"/>
                      </a:lnTo>
                      <a:lnTo>
                        <a:pt x="497" y="28"/>
                      </a:lnTo>
                      <a:lnTo>
                        <a:pt x="495" y="28"/>
                      </a:lnTo>
                      <a:lnTo>
                        <a:pt x="493" y="28"/>
                      </a:lnTo>
                      <a:lnTo>
                        <a:pt x="491" y="28"/>
                      </a:lnTo>
                      <a:lnTo>
                        <a:pt x="489" y="28"/>
                      </a:lnTo>
                      <a:lnTo>
                        <a:pt x="487" y="28"/>
                      </a:lnTo>
                      <a:lnTo>
                        <a:pt x="485" y="28"/>
                      </a:lnTo>
                      <a:lnTo>
                        <a:pt x="488" y="26"/>
                      </a:lnTo>
                      <a:lnTo>
                        <a:pt x="489" y="22"/>
                      </a:lnTo>
                      <a:lnTo>
                        <a:pt x="489" y="19"/>
                      </a:lnTo>
                      <a:lnTo>
                        <a:pt x="490" y="17"/>
                      </a:lnTo>
                      <a:lnTo>
                        <a:pt x="490" y="14"/>
                      </a:lnTo>
                      <a:lnTo>
                        <a:pt x="490" y="11"/>
                      </a:lnTo>
                      <a:lnTo>
                        <a:pt x="488" y="9"/>
                      </a:lnTo>
                      <a:lnTo>
                        <a:pt x="486" y="7"/>
                      </a:lnTo>
                      <a:lnTo>
                        <a:pt x="483" y="5"/>
                      </a:lnTo>
                      <a:lnTo>
                        <a:pt x="480" y="3"/>
                      </a:lnTo>
                      <a:lnTo>
                        <a:pt x="478" y="2"/>
                      </a:lnTo>
                      <a:lnTo>
                        <a:pt x="475" y="1"/>
                      </a:lnTo>
                      <a:lnTo>
                        <a:pt x="470" y="0"/>
                      </a:lnTo>
                      <a:lnTo>
                        <a:pt x="465" y="2"/>
                      </a:lnTo>
                      <a:lnTo>
                        <a:pt x="461" y="5"/>
                      </a:lnTo>
                      <a:lnTo>
                        <a:pt x="457" y="9"/>
                      </a:lnTo>
                      <a:lnTo>
                        <a:pt x="452" y="14"/>
                      </a:lnTo>
                      <a:lnTo>
                        <a:pt x="448" y="18"/>
                      </a:lnTo>
                      <a:lnTo>
                        <a:pt x="443" y="21"/>
                      </a:lnTo>
                      <a:lnTo>
                        <a:pt x="438" y="25"/>
                      </a:lnTo>
                      <a:lnTo>
                        <a:pt x="440" y="28"/>
                      </a:lnTo>
                      <a:lnTo>
                        <a:pt x="442" y="31"/>
                      </a:lnTo>
                      <a:lnTo>
                        <a:pt x="444" y="33"/>
                      </a:lnTo>
                      <a:lnTo>
                        <a:pt x="446" y="35"/>
                      </a:lnTo>
                      <a:lnTo>
                        <a:pt x="447" y="37"/>
                      </a:lnTo>
                      <a:lnTo>
                        <a:pt x="447" y="40"/>
                      </a:lnTo>
                      <a:lnTo>
                        <a:pt x="446" y="42"/>
                      </a:lnTo>
                      <a:lnTo>
                        <a:pt x="443" y="44"/>
                      </a:lnTo>
                      <a:lnTo>
                        <a:pt x="439" y="46"/>
                      </a:lnTo>
                      <a:lnTo>
                        <a:pt x="436" y="46"/>
                      </a:lnTo>
                      <a:lnTo>
                        <a:pt x="433" y="45"/>
                      </a:lnTo>
                      <a:lnTo>
                        <a:pt x="429" y="43"/>
                      </a:lnTo>
                      <a:lnTo>
                        <a:pt x="426" y="41"/>
                      </a:lnTo>
                      <a:lnTo>
                        <a:pt x="422" y="40"/>
                      </a:lnTo>
                      <a:lnTo>
                        <a:pt x="418" y="39"/>
                      </a:lnTo>
                      <a:lnTo>
                        <a:pt x="414" y="39"/>
                      </a:lnTo>
                      <a:lnTo>
                        <a:pt x="413" y="39"/>
                      </a:lnTo>
                      <a:lnTo>
                        <a:pt x="411" y="40"/>
                      </a:lnTo>
                      <a:lnTo>
                        <a:pt x="409" y="41"/>
                      </a:lnTo>
                      <a:lnTo>
                        <a:pt x="407" y="42"/>
                      </a:lnTo>
                      <a:lnTo>
                        <a:pt x="405" y="43"/>
                      </a:lnTo>
                      <a:lnTo>
                        <a:pt x="403" y="44"/>
                      </a:lnTo>
                      <a:lnTo>
                        <a:pt x="402" y="46"/>
                      </a:lnTo>
                      <a:lnTo>
                        <a:pt x="400" y="47"/>
                      </a:lnTo>
                      <a:lnTo>
                        <a:pt x="400" y="48"/>
                      </a:lnTo>
                      <a:lnTo>
                        <a:pt x="401" y="49"/>
                      </a:lnTo>
                      <a:lnTo>
                        <a:pt x="403" y="51"/>
                      </a:lnTo>
                      <a:lnTo>
                        <a:pt x="405" y="52"/>
                      </a:lnTo>
                      <a:lnTo>
                        <a:pt x="407" y="54"/>
                      </a:lnTo>
                      <a:lnTo>
                        <a:pt x="407" y="55"/>
                      </a:lnTo>
                      <a:lnTo>
                        <a:pt x="404" y="57"/>
                      </a:lnTo>
                      <a:lnTo>
                        <a:pt x="399" y="61"/>
                      </a:lnTo>
                      <a:lnTo>
                        <a:pt x="397" y="62"/>
                      </a:lnTo>
                      <a:lnTo>
                        <a:pt x="395" y="63"/>
                      </a:lnTo>
                      <a:lnTo>
                        <a:pt x="392" y="63"/>
                      </a:lnTo>
                      <a:lnTo>
                        <a:pt x="390" y="62"/>
                      </a:lnTo>
                      <a:lnTo>
                        <a:pt x="388" y="61"/>
                      </a:lnTo>
                      <a:lnTo>
                        <a:pt x="386" y="60"/>
                      </a:lnTo>
                      <a:lnTo>
                        <a:pt x="383" y="59"/>
                      </a:lnTo>
                      <a:lnTo>
                        <a:pt x="381" y="58"/>
                      </a:lnTo>
                      <a:lnTo>
                        <a:pt x="376" y="56"/>
                      </a:lnTo>
                      <a:lnTo>
                        <a:pt x="370" y="57"/>
                      </a:lnTo>
                      <a:lnTo>
                        <a:pt x="366" y="59"/>
                      </a:lnTo>
                      <a:lnTo>
                        <a:pt x="361" y="62"/>
                      </a:lnTo>
                      <a:lnTo>
                        <a:pt x="356" y="66"/>
                      </a:lnTo>
                      <a:lnTo>
                        <a:pt x="351" y="68"/>
                      </a:lnTo>
                      <a:lnTo>
                        <a:pt x="346" y="70"/>
                      </a:lnTo>
                      <a:lnTo>
                        <a:pt x="341" y="70"/>
                      </a:lnTo>
                      <a:lnTo>
                        <a:pt x="339" y="69"/>
                      </a:lnTo>
                      <a:lnTo>
                        <a:pt x="336" y="68"/>
                      </a:lnTo>
                      <a:lnTo>
                        <a:pt x="334" y="68"/>
                      </a:lnTo>
                      <a:lnTo>
                        <a:pt x="332" y="67"/>
                      </a:lnTo>
                      <a:lnTo>
                        <a:pt x="330" y="65"/>
                      </a:lnTo>
                      <a:lnTo>
                        <a:pt x="328" y="63"/>
                      </a:lnTo>
                      <a:lnTo>
                        <a:pt x="328" y="60"/>
                      </a:lnTo>
                      <a:lnTo>
                        <a:pt x="328" y="57"/>
                      </a:lnTo>
                      <a:lnTo>
                        <a:pt x="326" y="57"/>
                      </a:lnTo>
                      <a:lnTo>
                        <a:pt x="324" y="57"/>
                      </a:lnTo>
                      <a:lnTo>
                        <a:pt x="322" y="58"/>
                      </a:lnTo>
                      <a:lnTo>
                        <a:pt x="320" y="58"/>
                      </a:lnTo>
                      <a:lnTo>
                        <a:pt x="317" y="58"/>
                      </a:lnTo>
                      <a:lnTo>
                        <a:pt x="315" y="58"/>
                      </a:lnTo>
                      <a:lnTo>
                        <a:pt x="313" y="58"/>
                      </a:lnTo>
                      <a:lnTo>
                        <a:pt x="311" y="58"/>
                      </a:lnTo>
                      <a:lnTo>
                        <a:pt x="309" y="58"/>
                      </a:lnTo>
                      <a:lnTo>
                        <a:pt x="307" y="57"/>
                      </a:lnTo>
                      <a:lnTo>
                        <a:pt x="306" y="56"/>
                      </a:lnTo>
                      <a:lnTo>
                        <a:pt x="304" y="55"/>
                      </a:lnTo>
                      <a:lnTo>
                        <a:pt x="301" y="54"/>
                      </a:lnTo>
                      <a:lnTo>
                        <a:pt x="299" y="51"/>
                      </a:lnTo>
                      <a:lnTo>
                        <a:pt x="297" y="49"/>
                      </a:lnTo>
                      <a:lnTo>
                        <a:pt x="296" y="47"/>
                      </a:lnTo>
                      <a:lnTo>
                        <a:pt x="295" y="45"/>
                      </a:lnTo>
                      <a:lnTo>
                        <a:pt x="293" y="45"/>
                      </a:lnTo>
                      <a:lnTo>
                        <a:pt x="291" y="46"/>
                      </a:lnTo>
                      <a:lnTo>
                        <a:pt x="288" y="47"/>
                      </a:lnTo>
                      <a:lnTo>
                        <a:pt x="286" y="49"/>
                      </a:lnTo>
                      <a:lnTo>
                        <a:pt x="283" y="50"/>
                      </a:lnTo>
                      <a:lnTo>
                        <a:pt x="280" y="51"/>
                      </a:lnTo>
                      <a:lnTo>
                        <a:pt x="277" y="51"/>
                      </a:lnTo>
                      <a:lnTo>
                        <a:pt x="272" y="51"/>
                      </a:lnTo>
                      <a:lnTo>
                        <a:pt x="267" y="50"/>
                      </a:lnTo>
                      <a:lnTo>
                        <a:pt x="262" y="49"/>
                      </a:lnTo>
                      <a:lnTo>
                        <a:pt x="257" y="47"/>
                      </a:lnTo>
                      <a:lnTo>
                        <a:pt x="252" y="47"/>
                      </a:lnTo>
                      <a:lnTo>
                        <a:pt x="247" y="46"/>
                      </a:lnTo>
                      <a:lnTo>
                        <a:pt x="241" y="46"/>
                      </a:lnTo>
                      <a:lnTo>
                        <a:pt x="236" y="47"/>
                      </a:lnTo>
                      <a:lnTo>
                        <a:pt x="233" y="49"/>
                      </a:lnTo>
                      <a:lnTo>
                        <a:pt x="232" y="52"/>
                      </a:lnTo>
                      <a:lnTo>
                        <a:pt x="230" y="55"/>
                      </a:lnTo>
                      <a:lnTo>
                        <a:pt x="227" y="56"/>
                      </a:lnTo>
                      <a:lnTo>
                        <a:pt x="224" y="57"/>
                      </a:lnTo>
                      <a:lnTo>
                        <a:pt x="221" y="57"/>
                      </a:lnTo>
                      <a:lnTo>
                        <a:pt x="218" y="58"/>
                      </a:lnTo>
                      <a:lnTo>
                        <a:pt x="215" y="58"/>
                      </a:lnTo>
                      <a:lnTo>
                        <a:pt x="212" y="59"/>
                      </a:lnTo>
                      <a:lnTo>
                        <a:pt x="209" y="59"/>
                      </a:lnTo>
                      <a:lnTo>
                        <a:pt x="207" y="60"/>
                      </a:lnTo>
                      <a:lnTo>
                        <a:pt x="204" y="61"/>
                      </a:lnTo>
                      <a:lnTo>
                        <a:pt x="198" y="67"/>
                      </a:lnTo>
                      <a:lnTo>
                        <a:pt x="193" y="74"/>
                      </a:lnTo>
                      <a:lnTo>
                        <a:pt x="190" y="81"/>
                      </a:lnTo>
                      <a:lnTo>
                        <a:pt x="187" y="89"/>
                      </a:lnTo>
                      <a:lnTo>
                        <a:pt x="184" y="96"/>
                      </a:lnTo>
                      <a:lnTo>
                        <a:pt x="180" y="103"/>
                      </a:lnTo>
                      <a:lnTo>
                        <a:pt x="174" y="108"/>
                      </a:lnTo>
                      <a:lnTo>
                        <a:pt x="167" y="113"/>
                      </a:lnTo>
                      <a:lnTo>
                        <a:pt x="162" y="115"/>
                      </a:lnTo>
                      <a:lnTo>
                        <a:pt x="156" y="117"/>
                      </a:lnTo>
                      <a:lnTo>
                        <a:pt x="150" y="118"/>
                      </a:lnTo>
                      <a:lnTo>
                        <a:pt x="144" y="119"/>
                      </a:lnTo>
                      <a:lnTo>
                        <a:pt x="138" y="121"/>
                      </a:lnTo>
                      <a:lnTo>
                        <a:pt x="132" y="123"/>
                      </a:lnTo>
                      <a:lnTo>
                        <a:pt x="127" y="125"/>
                      </a:lnTo>
                      <a:lnTo>
                        <a:pt x="121" y="128"/>
                      </a:lnTo>
                      <a:lnTo>
                        <a:pt x="119" y="129"/>
                      </a:lnTo>
                      <a:lnTo>
                        <a:pt x="117" y="133"/>
                      </a:lnTo>
                      <a:lnTo>
                        <a:pt x="117" y="136"/>
                      </a:lnTo>
                      <a:lnTo>
                        <a:pt x="117" y="140"/>
                      </a:lnTo>
                      <a:lnTo>
                        <a:pt x="118" y="144"/>
                      </a:lnTo>
                      <a:lnTo>
                        <a:pt x="118" y="148"/>
                      </a:lnTo>
                      <a:lnTo>
                        <a:pt x="118" y="151"/>
                      </a:lnTo>
                      <a:lnTo>
                        <a:pt x="116" y="153"/>
                      </a:lnTo>
                      <a:lnTo>
                        <a:pt x="111" y="157"/>
                      </a:lnTo>
                      <a:lnTo>
                        <a:pt x="106" y="159"/>
                      </a:lnTo>
                      <a:lnTo>
                        <a:pt x="99" y="160"/>
                      </a:lnTo>
                      <a:lnTo>
                        <a:pt x="94" y="161"/>
                      </a:lnTo>
                      <a:lnTo>
                        <a:pt x="87" y="161"/>
                      </a:lnTo>
                      <a:lnTo>
                        <a:pt x="81" y="160"/>
                      </a:lnTo>
                      <a:lnTo>
                        <a:pt x="75" y="159"/>
                      </a:lnTo>
                      <a:lnTo>
                        <a:pt x="70" y="158"/>
                      </a:lnTo>
                      <a:lnTo>
                        <a:pt x="68" y="157"/>
                      </a:lnTo>
                      <a:lnTo>
                        <a:pt x="68" y="156"/>
                      </a:lnTo>
                      <a:lnTo>
                        <a:pt x="70" y="155"/>
                      </a:lnTo>
                      <a:lnTo>
                        <a:pt x="72" y="155"/>
                      </a:lnTo>
                      <a:lnTo>
                        <a:pt x="75" y="153"/>
                      </a:lnTo>
                      <a:lnTo>
                        <a:pt x="76" y="152"/>
                      </a:lnTo>
                      <a:lnTo>
                        <a:pt x="78" y="151"/>
                      </a:lnTo>
                      <a:lnTo>
                        <a:pt x="77" y="150"/>
                      </a:lnTo>
                      <a:lnTo>
                        <a:pt x="76" y="149"/>
                      </a:lnTo>
                      <a:lnTo>
                        <a:pt x="74" y="148"/>
                      </a:lnTo>
                      <a:lnTo>
                        <a:pt x="72" y="149"/>
                      </a:lnTo>
                      <a:lnTo>
                        <a:pt x="70" y="149"/>
                      </a:lnTo>
                      <a:lnTo>
                        <a:pt x="67" y="150"/>
                      </a:lnTo>
                      <a:lnTo>
                        <a:pt x="65" y="151"/>
                      </a:lnTo>
                      <a:lnTo>
                        <a:pt x="63" y="151"/>
                      </a:lnTo>
                      <a:lnTo>
                        <a:pt x="61" y="151"/>
                      </a:lnTo>
                      <a:lnTo>
                        <a:pt x="58" y="150"/>
                      </a:lnTo>
                      <a:lnTo>
                        <a:pt x="55" y="149"/>
                      </a:lnTo>
                      <a:lnTo>
                        <a:pt x="52" y="148"/>
                      </a:lnTo>
                      <a:lnTo>
                        <a:pt x="49" y="147"/>
                      </a:lnTo>
                      <a:lnTo>
                        <a:pt x="46" y="146"/>
                      </a:lnTo>
                      <a:lnTo>
                        <a:pt x="43" y="144"/>
                      </a:lnTo>
                      <a:lnTo>
                        <a:pt x="41" y="141"/>
                      </a:lnTo>
                      <a:lnTo>
                        <a:pt x="40" y="137"/>
                      </a:lnTo>
                      <a:lnTo>
                        <a:pt x="39" y="139"/>
                      </a:lnTo>
                      <a:lnTo>
                        <a:pt x="38" y="141"/>
                      </a:lnTo>
                      <a:lnTo>
                        <a:pt x="36" y="142"/>
                      </a:lnTo>
                      <a:lnTo>
                        <a:pt x="32" y="145"/>
                      </a:lnTo>
                      <a:lnTo>
                        <a:pt x="30" y="146"/>
                      </a:lnTo>
                      <a:lnTo>
                        <a:pt x="29" y="148"/>
                      </a:lnTo>
                      <a:lnTo>
                        <a:pt x="29" y="149"/>
                      </a:lnTo>
                      <a:lnTo>
                        <a:pt x="30" y="151"/>
                      </a:lnTo>
                      <a:lnTo>
                        <a:pt x="30" y="153"/>
                      </a:lnTo>
                      <a:lnTo>
                        <a:pt x="31" y="155"/>
                      </a:lnTo>
                      <a:lnTo>
                        <a:pt x="33" y="158"/>
                      </a:lnTo>
                      <a:lnTo>
                        <a:pt x="34" y="161"/>
                      </a:lnTo>
                      <a:lnTo>
                        <a:pt x="32" y="162"/>
                      </a:lnTo>
                      <a:lnTo>
                        <a:pt x="31" y="164"/>
                      </a:lnTo>
                      <a:lnTo>
                        <a:pt x="31" y="166"/>
                      </a:lnTo>
                      <a:lnTo>
                        <a:pt x="28" y="166"/>
                      </a:lnTo>
                      <a:lnTo>
                        <a:pt x="29" y="171"/>
                      </a:lnTo>
                      <a:lnTo>
                        <a:pt x="29" y="176"/>
                      </a:lnTo>
                      <a:lnTo>
                        <a:pt x="28" y="180"/>
                      </a:lnTo>
                      <a:lnTo>
                        <a:pt x="26" y="185"/>
                      </a:lnTo>
                      <a:lnTo>
                        <a:pt x="24" y="189"/>
                      </a:lnTo>
                      <a:lnTo>
                        <a:pt x="22" y="193"/>
                      </a:lnTo>
                      <a:lnTo>
                        <a:pt x="19" y="197"/>
                      </a:lnTo>
                      <a:lnTo>
                        <a:pt x="16" y="201"/>
                      </a:lnTo>
                      <a:lnTo>
                        <a:pt x="18" y="203"/>
                      </a:lnTo>
                      <a:lnTo>
                        <a:pt x="19" y="203"/>
                      </a:lnTo>
                      <a:lnTo>
                        <a:pt x="19" y="204"/>
                      </a:lnTo>
                      <a:lnTo>
                        <a:pt x="19" y="205"/>
                      </a:lnTo>
                      <a:lnTo>
                        <a:pt x="14" y="209"/>
                      </a:lnTo>
                      <a:lnTo>
                        <a:pt x="9" y="212"/>
                      </a:lnTo>
                      <a:lnTo>
                        <a:pt x="6" y="216"/>
                      </a:lnTo>
                      <a:lnTo>
                        <a:pt x="3" y="220"/>
                      </a:lnTo>
                      <a:lnTo>
                        <a:pt x="1" y="224"/>
                      </a:lnTo>
                      <a:lnTo>
                        <a:pt x="0" y="228"/>
                      </a:lnTo>
                      <a:lnTo>
                        <a:pt x="1" y="233"/>
                      </a:lnTo>
                      <a:lnTo>
                        <a:pt x="3" y="238"/>
                      </a:lnTo>
                      <a:lnTo>
                        <a:pt x="4" y="239"/>
                      </a:lnTo>
                      <a:lnTo>
                        <a:pt x="6" y="242"/>
                      </a:lnTo>
                      <a:lnTo>
                        <a:pt x="9" y="244"/>
                      </a:lnTo>
                      <a:lnTo>
                        <a:pt x="13" y="243"/>
                      </a:lnTo>
                      <a:lnTo>
                        <a:pt x="13" y="246"/>
                      </a:lnTo>
                      <a:lnTo>
                        <a:pt x="13" y="248"/>
                      </a:lnTo>
                      <a:lnTo>
                        <a:pt x="12" y="251"/>
                      </a:lnTo>
                      <a:lnTo>
                        <a:pt x="12" y="253"/>
                      </a:lnTo>
                      <a:lnTo>
                        <a:pt x="11" y="255"/>
                      </a:lnTo>
                      <a:lnTo>
                        <a:pt x="10" y="257"/>
                      </a:lnTo>
                      <a:lnTo>
                        <a:pt x="9" y="259"/>
                      </a:lnTo>
                      <a:lnTo>
                        <a:pt x="9" y="261"/>
                      </a:lnTo>
                      <a:lnTo>
                        <a:pt x="8" y="268"/>
                      </a:lnTo>
                      <a:lnTo>
                        <a:pt x="10" y="275"/>
                      </a:lnTo>
                      <a:lnTo>
                        <a:pt x="12" y="280"/>
                      </a:lnTo>
                      <a:lnTo>
                        <a:pt x="15" y="286"/>
                      </a:lnTo>
                      <a:lnTo>
                        <a:pt x="17" y="292"/>
                      </a:lnTo>
                      <a:lnTo>
                        <a:pt x="19" y="298"/>
                      </a:lnTo>
                      <a:lnTo>
                        <a:pt x="19" y="304"/>
                      </a:lnTo>
                      <a:lnTo>
                        <a:pt x="16" y="308"/>
                      </a:lnTo>
                      <a:lnTo>
                        <a:pt x="14" y="312"/>
                      </a:lnTo>
                      <a:lnTo>
                        <a:pt x="12" y="315"/>
                      </a:lnTo>
                      <a:lnTo>
                        <a:pt x="11" y="319"/>
                      </a:lnTo>
                      <a:lnTo>
                        <a:pt x="11" y="324"/>
                      </a:lnTo>
                      <a:lnTo>
                        <a:pt x="12" y="328"/>
                      </a:lnTo>
                      <a:lnTo>
                        <a:pt x="13" y="331"/>
                      </a:lnTo>
                      <a:lnTo>
                        <a:pt x="15" y="335"/>
                      </a:lnTo>
                      <a:lnTo>
                        <a:pt x="16" y="337"/>
                      </a:lnTo>
                      <a:lnTo>
                        <a:pt x="19" y="341"/>
                      </a:lnTo>
                      <a:lnTo>
                        <a:pt x="22" y="343"/>
                      </a:lnTo>
                      <a:lnTo>
                        <a:pt x="27" y="345"/>
                      </a:lnTo>
                      <a:lnTo>
                        <a:pt x="32" y="347"/>
                      </a:lnTo>
                      <a:lnTo>
                        <a:pt x="37" y="348"/>
                      </a:lnTo>
                      <a:lnTo>
                        <a:pt x="41" y="349"/>
                      </a:lnTo>
                      <a:lnTo>
                        <a:pt x="46" y="350"/>
                      </a:lnTo>
                      <a:lnTo>
                        <a:pt x="50" y="350"/>
                      </a:lnTo>
                      <a:lnTo>
                        <a:pt x="59" y="357"/>
                      </a:lnTo>
                      <a:lnTo>
                        <a:pt x="61" y="364"/>
                      </a:lnTo>
                      <a:lnTo>
                        <a:pt x="59" y="371"/>
                      </a:lnTo>
                      <a:lnTo>
                        <a:pt x="53" y="379"/>
                      </a:lnTo>
                      <a:lnTo>
                        <a:pt x="45" y="387"/>
                      </a:lnTo>
                      <a:lnTo>
                        <a:pt x="36" y="393"/>
                      </a:lnTo>
                      <a:lnTo>
                        <a:pt x="28" y="401"/>
                      </a:lnTo>
                      <a:lnTo>
                        <a:pt x="22" y="409"/>
                      </a:lnTo>
                      <a:lnTo>
                        <a:pt x="22" y="410"/>
                      </a:lnTo>
                      <a:lnTo>
                        <a:pt x="21" y="412"/>
                      </a:lnTo>
                      <a:lnTo>
                        <a:pt x="21" y="413"/>
                      </a:lnTo>
                      <a:lnTo>
                        <a:pt x="21" y="415"/>
                      </a:lnTo>
                      <a:lnTo>
                        <a:pt x="21" y="417"/>
                      </a:lnTo>
                      <a:lnTo>
                        <a:pt x="22" y="420"/>
                      </a:lnTo>
                      <a:lnTo>
                        <a:pt x="25" y="422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4" name="Freeform 304"/>
                <p:cNvSpPr>
                  <a:spLocks/>
                </p:cNvSpPr>
                <p:nvPr/>
              </p:nvSpPr>
              <p:spPr bwMode="auto">
                <a:xfrm>
                  <a:off x="454" y="1504"/>
                  <a:ext cx="629" cy="459"/>
                </a:xfrm>
                <a:custGeom>
                  <a:avLst/>
                  <a:gdLst>
                    <a:gd name="T0" fmla="*/ 464 w 771"/>
                    <a:gd name="T1" fmla="*/ 60 h 651"/>
                    <a:gd name="T2" fmla="*/ 406 w 771"/>
                    <a:gd name="T3" fmla="*/ 58 h 651"/>
                    <a:gd name="T4" fmla="*/ 409 w 771"/>
                    <a:gd name="T5" fmla="*/ 80 h 651"/>
                    <a:gd name="T6" fmla="*/ 400 w 771"/>
                    <a:gd name="T7" fmla="*/ 84 h 651"/>
                    <a:gd name="T8" fmla="*/ 399 w 771"/>
                    <a:gd name="T9" fmla="*/ 92 h 651"/>
                    <a:gd name="T10" fmla="*/ 414 w 771"/>
                    <a:gd name="T11" fmla="*/ 107 h 651"/>
                    <a:gd name="T12" fmla="*/ 419 w 771"/>
                    <a:gd name="T13" fmla="*/ 111 h 651"/>
                    <a:gd name="T14" fmla="*/ 430 w 771"/>
                    <a:gd name="T15" fmla="*/ 120 h 651"/>
                    <a:gd name="T16" fmla="*/ 417 w 771"/>
                    <a:gd name="T17" fmla="*/ 137 h 651"/>
                    <a:gd name="T18" fmla="*/ 422 w 771"/>
                    <a:gd name="T19" fmla="*/ 146 h 651"/>
                    <a:gd name="T20" fmla="*/ 397 w 771"/>
                    <a:gd name="T21" fmla="*/ 166 h 651"/>
                    <a:gd name="T22" fmla="*/ 381 w 771"/>
                    <a:gd name="T23" fmla="*/ 173 h 651"/>
                    <a:gd name="T24" fmla="*/ 361 w 771"/>
                    <a:gd name="T25" fmla="*/ 195 h 651"/>
                    <a:gd name="T26" fmla="*/ 327 w 771"/>
                    <a:gd name="T27" fmla="*/ 219 h 651"/>
                    <a:gd name="T28" fmla="*/ 300 w 771"/>
                    <a:gd name="T29" fmla="*/ 221 h 651"/>
                    <a:gd name="T30" fmla="*/ 274 w 771"/>
                    <a:gd name="T31" fmla="*/ 232 h 651"/>
                    <a:gd name="T32" fmla="*/ 266 w 771"/>
                    <a:gd name="T33" fmla="*/ 239 h 651"/>
                    <a:gd name="T34" fmla="*/ 268 w 771"/>
                    <a:gd name="T35" fmla="*/ 249 h 651"/>
                    <a:gd name="T36" fmla="*/ 281 w 771"/>
                    <a:gd name="T37" fmla="*/ 262 h 651"/>
                    <a:gd name="T38" fmla="*/ 297 w 771"/>
                    <a:gd name="T39" fmla="*/ 272 h 651"/>
                    <a:gd name="T40" fmla="*/ 312 w 771"/>
                    <a:gd name="T41" fmla="*/ 300 h 651"/>
                    <a:gd name="T42" fmla="*/ 290 w 771"/>
                    <a:gd name="T43" fmla="*/ 306 h 651"/>
                    <a:gd name="T44" fmla="*/ 263 w 771"/>
                    <a:gd name="T45" fmla="*/ 305 h 651"/>
                    <a:gd name="T46" fmla="*/ 241 w 771"/>
                    <a:gd name="T47" fmla="*/ 308 h 651"/>
                    <a:gd name="T48" fmla="*/ 224 w 771"/>
                    <a:gd name="T49" fmla="*/ 313 h 651"/>
                    <a:gd name="T50" fmla="*/ 196 w 771"/>
                    <a:gd name="T51" fmla="*/ 314 h 651"/>
                    <a:gd name="T52" fmla="*/ 183 w 771"/>
                    <a:gd name="T53" fmla="*/ 296 h 651"/>
                    <a:gd name="T54" fmla="*/ 163 w 771"/>
                    <a:gd name="T55" fmla="*/ 279 h 651"/>
                    <a:gd name="T56" fmla="*/ 126 w 771"/>
                    <a:gd name="T57" fmla="*/ 284 h 651"/>
                    <a:gd name="T58" fmla="*/ 79 w 771"/>
                    <a:gd name="T59" fmla="*/ 288 h 651"/>
                    <a:gd name="T60" fmla="*/ 45 w 771"/>
                    <a:gd name="T61" fmla="*/ 288 h 651"/>
                    <a:gd name="T62" fmla="*/ 24 w 771"/>
                    <a:gd name="T63" fmla="*/ 276 h 651"/>
                    <a:gd name="T64" fmla="*/ 39 w 771"/>
                    <a:gd name="T65" fmla="*/ 257 h 651"/>
                    <a:gd name="T66" fmla="*/ 67 w 771"/>
                    <a:gd name="T67" fmla="*/ 251 h 651"/>
                    <a:gd name="T68" fmla="*/ 70 w 771"/>
                    <a:gd name="T69" fmla="*/ 237 h 651"/>
                    <a:gd name="T70" fmla="*/ 62 w 771"/>
                    <a:gd name="T71" fmla="*/ 226 h 651"/>
                    <a:gd name="T72" fmla="*/ 52 w 771"/>
                    <a:gd name="T73" fmla="*/ 212 h 651"/>
                    <a:gd name="T74" fmla="*/ 39 w 771"/>
                    <a:gd name="T75" fmla="*/ 209 h 651"/>
                    <a:gd name="T76" fmla="*/ 7 w 771"/>
                    <a:gd name="T77" fmla="*/ 184 h 651"/>
                    <a:gd name="T78" fmla="*/ 27 w 771"/>
                    <a:gd name="T79" fmla="*/ 181 h 651"/>
                    <a:gd name="T80" fmla="*/ 64 w 771"/>
                    <a:gd name="T81" fmla="*/ 185 h 651"/>
                    <a:gd name="T82" fmla="*/ 74 w 771"/>
                    <a:gd name="T83" fmla="*/ 183 h 651"/>
                    <a:gd name="T84" fmla="*/ 112 w 771"/>
                    <a:gd name="T85" fmla="*/ 183 h 651"/>
                    <a:gd name="T86" fmla="*/ 150 w 771"/>
                    <a:gd name="T87" fmla="*/ 180 h 651"/>
                    <a:gd name="T88" fmla="*/ 169 w 771"/>
                    <a:gd name="T89" fmla="*/ 163 h 651"/>
                    <a:gd name="T90" fmla="*/ 193 w 771"/>
                    <a:gd name="T91" fmla="*/ 146 h 651"/>
                    <a:gd name="T92" fmla="*/ 216 w 771"/>
                    <a:gd name="T93" fmla="*/ 133 h 651"/>
                    <a:gd name="T94" fmla="*/ 244 w 771"/>
                    <a:gd name="T95" fmla="*/ 131 h 651"/>
                    <a:gd name="T96" fmla="*/ 257 w 771"/>
                    <a:gd name="T97" fmla="*/ 113 h 651"/>
                    <a:gd name="T98" fmla="*/ 271 w 771"/>
                    <a:gd name="T99" fmla="*/ 99 h 651"/>
                    <a:gd name="T100" fmla="*/ 286 w 771"/>
                    <a:gd name="T101" fmla="*/ 90 h 651"/>
                    <a:gd name="T102" fmla="*/ 281 w 771"/>
                    <a:gd name="T103" fmla="*/ 75 h 651"/>
                    <a:gd name="T104" fmla="*/ 309 w 771"/>
                    <a:gd name="T105" fmla="*/ 78 h 651"/>
                    <a:gd name="T106" fmla="*/ 311 w 771"/>
                    <a:gd name="T107" fmla="*/ 66 h 651"/>
                    <a:gd name="T108" fmla="*/ 327 w 771"/>
                    <a:gd name="T109" fmla="*/ 38 h 651"/>
                    <a:gd name="T110" fmla="*/ 334 w 771"/>
                    <a:gd name="T111" fmla="*/ 16 h 651"/>
                    <a:gd name="T112" fmla="*/ 359 w 771"/>
                    <a:gd name="T113" fmla="*/ 6 h 651"/>
                    <a:gd name="T114" fmla="*/ 401 w 771"/>
                    <a:gd name="T115" fmla="*/ 1 h 651"/>
                    <a:gd name="T116" fmla="*/ 432 w 771"/>
                    <a:gd name="T117" fmla="*/ 3 h 651"/>
                    <a:gd name="T118" fmla="*/ 460 w 771"/>
                    <a:gd name="T119" fmla="*/ 20 h 651"/>
                    <a:gd name="T120" fmla="*/ 474 w 771"/>
                    <a:gd name="T121" fmla="*/ 30 h 651"/>
                    <a:gd name="T122" fmla="*/ 507 w 771"/>
                    <a:gd name="T123" fmla="*/ 42 h 65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771"/>
                    <a:gd name="T187" fmla="*/ 0 h 651"/>
                    <a:gd name="T188" fmla="*/ 771 w 771"/>
                    <a:gd name="T189" fmla="*/ 651 h 65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771" h="651">
                      <a:moveTo>
                        <a:pt x="759" y="87"/>
                      </a:moveTo>
                      <a:lnTo>
                        <a:pt x="755" y="92"/>
                      </a:lnTo>
                      <a:lnTo>
                        <a:pt x="749" y="97"/>
                      </a:lnTo>
                      <a:lnTo>
                        <a:pt x="744" y="101"/>
                      </a:lnTo>
                      <a:lnTo>
                        <a:pt x="739" y="105"/>
                      </a:lnTo>
                      <a:lnTo>
                        <a:pt x="734" y="108"/>
                      </a:lnTo>
                      <a:lnTo>
                        <a:pt x="729" y="110"/>
                      </a:lnTo>
                      <a:lnTo>
                        <a:pt x="723" y="112"/>
                      </a:lnTo>
                      <a:lnTo>
                        <a:pt x="718" y="114"/>
                      </a:lnTo>
                      <a:lnTo>
                        <a:pt x="711" y="116"/>
                      </a:lnTo>
                      <a:lnTo>
                        <a:pt x="705" y="119"/>
                      </a:lnTo>
                      <a:lnTo>
                        <a:pt x="698" y="121"/>
                      </a:lnTo>
                      <a:lnTo>
                        <a:pt x="692" y="124"/>
                      </a:lnTo>
                      <a:lnTo>
                        <a:pt x="685" y="126"/>
                      </a:lnTo>
                      <a:lnTo>
                        <a:pt x="679" y="128"/>
                      </a:lnTo>
                      <a:lnTo>
                        <a:pt x="672" y="128"/>
                      </a:lnTo>
                      <a:lnTo>
                        <a:pt x="666" y="127"/>
                      </a:lnTo>
                      <a:lnTo>
                        <a:pt x="658" y="125"/>
                      </a:lnTo>
                      <a:lnTo>
                        <a:pt x="650" y="121"/>
                      </a:lnTo>
                      <a:lnTo>
                        <a:pt x="642" y="118"/>
                      </a:lnTo>
                      <a:lnTo>
                        <a:pt x="634" y="116"/>
                      </a:lnTo>
                      <a:lnTo>
                        <a:pt x="625" y="114"/>
                      </a:lnTo>
                      <a:lnTo>
                        <a:pt x="618" y="114"/>
                      </a:lnTo>
                      <a:lnTo>
                        <a:pt x="611" y="117"/>
                      </a:lnTo>
                      <a:lnTo>
                        <a:pt x="604" y="121"/>
                      </a:lnTo>
                      <a:lnTo>
                        <a:pt x="601" y="125"/>
                      </a:lnTo>
                      <a:lnTo>
                        <a:pt x="599" y="130"/>
                      </a:lnTo>
                      <a:lnTo>
                        <a:pt x="599" y="136"/>
                      </a:lnTo>
                      <a:lnTo>
                        <a:pt x="599" y="140"/>
                      </a:lnTo>
                      <a:lnTo>
                        <a:pt x="601" y="146"/>
                      </a:lnTo>
                      <a:lnTo>
                        <a:pt x="604" y="150"/>
                      </a:lnTo>
                      <a:lnTo>
                        <a:pt x="609" y="153"/>
                      </a:lnTo>
                      <a:lnTo>
                        <a:pt x="615" y="156"/>
                      </a:lnTo>
                      <a:lnTo>
                        <a:pt x="615" y="157"/>
                      </a:lnTo>
                      <a:lnTo>
                        <a:pt x="615" y="159"/>
                      </a:lnTo>
                      <a:lnTo>
                        <a:pt x="614" y="161"/>
                      </a:lnTo>
                      <a:lnTo>
                        <a:pt x="612" y="163"/>
                      </a:lnTo>
                      <a:lnTo>
                        <a:pt x="610" y="164"/>
                      </a:lnTo>
                      <a:lnTo>
                        <a:pt x="608" y="164"/>
                      </a:lnTo>
                      <a:lnTo>
                        <a:pt x="607" y="164"/>
                      </a:lnTo>
                      <a:lnTo>
                        <a:pt x="604" y="164"/>
                      </a:lnTo>
                      <a:lnTo>
                        <a:pt x="602" y="164"/>
                      </a:lnTo>
                      <a:lnTo>
                        <a:pt x="600" y="164"/>
                      </a:lnTo>
                      <a:lnTo>
                        <a:pt x="598" y="164"/>
                      </a:lnTo>
                      <a:lnTo>
                        <a:pt x="596" y="164"/>
                      </a:lnTo>
                      <a:lnTo>
                        <a:pt x="599" y="165"/>
                      </a:lnTo>
                      <a:lnTo>
                        <a:pt x="600" y="166"/>
                      </a:lnTo>
                      <a:lnTo>
                        <a:pt x="601" y="169"/>
                      </a:lnTo>
                      <a:lnTo>
                        <a:pt x="602" y="171"/>
                      </a:lnTo>
                      <a:lnTo>
                        <a:pt x="603" y="173"/>
                      </a:lnTo>
                      <a:lnTo>
                        <a:pt x="604" y="176"/>
                      </a:lnTo>
                      <a:lnTo>
                        <a:pt x="606" y="177"/>
                      </a:lnTo>
                      <a:lnTo>
                        <a:pt x="609" y="179"/>
                      </a:lnTo>
                      <a:lnTo>
                        <a:pt x="609" y="180"/>
                      </a:lnTo>
                      <a:lnTo>
                        <a:pt x="609" y="182"/>
                      </a:lnTo>
                      <a:lnTo>
                        <a:pt x="608" y="183"/>
                      </a:lnTo>
                      <a:lnTo>
                        <a:pt x="606" y="184"/>
                      </a:lnTo>
                      <a:lnTo>
                        <a:pt x="603" y="184"/>
                      </a:lnTo>
                      <a:lnTo>
                        <a:pt x="601" y="184"/>
                      </a:lnTo>
                      <a:lnTo>
                        <a:pt x="599" y="184"/>
                      </a:lnTo>
                      <a:lnTo>
                        <a:pt x="596" y="184"/>
                      </a:lnTo>
                      <a:lnTo>
                        <a:pt x="599" y="188"/>
                      </a:lnTo>
                      <a:lnTo>
                        <a:pt x="601" y="191"/>
                      </a:lnTo>
                      <a:lnTo>
                        <a:pt x="603" y="195"/>
                      </a:lnTo>
                      <a:lnTo>
                        <a:pt x="604" y="198"/>
                      </a:lnTo>
                      <a:lnTo>
                        <a:pt x="607" y="201"/>
                      </a:lnTo>
                      <a:lnTo>
                        <a:pt x="608" y="205"/>
                      </a:lnTo>
                      <a:lnTo>
                        <a:pt x="611" y="209"/>
                      </a:lnTo>
                      <a:lnTo>
                        <a:pt x="613" y="212"/>
                      </a:lnTo>
                      <a:lnTo>
                        <a:pt x="616" y="215"/>
                      </a:lnTo>
                      <a:lnTo>
                        <a:pt x="619" y="215"/>
                      </a:lnTo>
                      <a:lnTo>
                        <a:pt x="622" y="215"/>
                      </a:lnTo>
                      <a:lnTo>
                        <a:pt x="626" y="213"/>
                      </a:lnTo>
                      <a:lnTo>
                        <a:pt x="629" y="212"/>
                      </a:lnTo>
                      <a:lnTo>
                        <a:pt x="632" y="211"/>
                      </a:lnTo>
                      <a:lnTo>
                        <a:pt x="635" y="210"/>
                      </a:lnTo>
                      <a:lnTo>
                        <a:pt x="638" y="211"/>
                      </a:lnTo>
                      <a:lnTo>
                        <a:pt x="639" y="213"/>
                      </a:lnTo>
                      <a:lnTo>
                        <a:pt x="639" y="214"/>
                      </a:lnTo>
                      <a:lnTo>
                        <a:pt x="637" y="216"/>
                      </a:lnTo>
                      <a:lnTo>
                        <a:pt x="635" y="217"/>
                      </a:lnTo>
                      <a:lnTo>
                        <a:pt x="633" y="219"/>
                      </a:lnTo>
                      <a:lnTo>
                        <a:pt x="631" y="220"/>
                      </a:lnTo>
                      <a:lnTo>
                        <a:pt x="630" y="222"/>
                      </a:lnTo>
                      <a:lnTo>
                        <a:pt x="631" y="224"/>
                      </a:lnTo>
                      <a:lnTo>
                        <a:pt x="634" y="227"/>
                      </a:lnTo>
                      <a:lnTo>
                        <a:pt x="639" y="227"/>
                      </a:lnTo>
                      <a:lnTo>
                        <a:pt x="644" y="228"/>
                      </a:lnTo>
                      <a:lnTo>
                        <a:pt x="649" y="228"/>
                      </a:lnTo>
                      <a:lnTo>
                        <a:pt x="653" y="229"/>
                      </a:lnTo>
                      <a:lnTo>
                        <a:pt x="657" y="231"/>
                      </a:lnTo>
                      <a:lnTo>
                        <a:pt x="660" y="234"/>
                      </a:lnTo>
                      <a:lnTo>
                        <a:pt x="662" y="238"/>
                      </a:lnTo>
                      <a:lnTo>
                        <a:pt x="657" y="238"/>
                      </a:lnTo>
                      <a:lnTo>
                        <a:pt x="651" y="239"/>
                      </a:lnTo>
                      <a:lnTo>
                        <a:pt x="646" y="241"/>
                      </a:lnTo>
                      <a:lnTo>
                        <a:pt x="641" y="243"/>
                      </a:lnTo>
                      <a:lnTo>
                        <a:pt x="636" y="245"/>
                      </a:lnTo>
                      <a:lnTo>
                        <a:pt x="632" y="249"/>
                      </a:lnTo>
                      <a:lnTo>
                        <a:pt x="628" y="252"/>
                      </a:lnTo>
                      <a:lnTo>
                        <a:pt x="625" y="257"/>
                      </a:lnTo>
                      <a:lnTo>
                        <a:pt x="624" y="259"/>
                      </a:lnTo>
                      <a:lnTo>
                        <a:pt x="623" y="262"/>
                      </a:lnTo>
                      <a:lnTo>
                        <a:pt x="622" y="265"/>
                      </a:lnTo>
                      <a:lnTo>
                        <a:pt x="622" y="268"/>
                      </a:lnTo>
                      <a:lnTo>
                        <a:pt x="622" y="271"/>
                      </a:lnTo>
                      <a:lnTo>
                        <a:pt x="623" y="273"/>
                      </a:lnTo>
                      <a:lnTo>
                        <a:pt x="626" y="275"/>
                      </a:lnTo>
                      <a:lnTo>
                        <a:pt x="630" y="277"/>
                      </a:lnTo>
                      <a:lnTo>
                        <a:pt x="625" y="278"/>
                      </a:lnTo>
                      <a:lnTo>
                        <a:pt x="623" y="281"/>
                      </a:lnTo>
                      <a:lnTo>
                        <a:pt x="621" y="284"/>
                      </a:lnTo>
                      <a:lnTo>
                        <a:pt x="621" y="288"/>
                      </a:lnTo>
                      <a:lnTo>
                        <a:pt x="623" y="288"/>
                      </a:lnTo>
                      <a:lnTo>
                        <a:pt x="625" y="288"/>
                      </a:lnTo>
                      <a:lnTo>
                        <a:pt x="627" y="290"/>
                      </a:lnTo>
                      <a:lnTo>
                        <a:pt x="628" y="291"/>
                      </a:lnTo>
                      <a:lnTo>
                        <a:pt x="630" y="292"/>
                      </a:lnTo>
                      <a:lnTo>
                        <a:pt x="631" y="293"/>
                      </a:lnTo>
                      <a:lnTo>
                        <a:pt x="634" y="294"/>
                      </a:lnTo>
                      <a:lnTo>
                        <a:pt x="636" y="293"/>
                      </a:lnTo>
                      <a:lnTo>
                        <a:pt x="631" y="298"/>
                      </a:lnTo>
                      <a:lnTo>
                        <a:pt x="626" y="302"/>
                      </a:lnTo>
                      <a:lnTo>
                        <a:pt x="621" y="306"/>
                      </a:lnTo>
                      <a:lnTo>
                        <a:pt x="616" y="310"/>
                      </a:lnTo>
                      <a:lnTo>
                        <a:pt x="611" y="314"/>
                      </a:lnTo>
                      <a:lnTo>
                        <a:pt x="606" y="319"/>
                      </a:lnTo>
                      <a:lnTo>
                        <a:pt x="601" y="324"/>
                      </a:lnTo>
                      <a:lnTo>
                        <a:pt x="596" y="328"/>
                      </a:lnTo>
                      <a:lnTo>
                        <a:pt x="596" y="330"/>
                      </a:lnTo>
                      <a:lnTo>
                        <a:pt x="596" y="332"/>
                      </a:lnTo>
                      <a:lnTo>
                        <a:pt x="597" y="334"/>
                      </a:lnTo>
                      <a:lnTo>
                        <a:pt x="598" y="336"/>
                      </a:lnTo>
                      <a:lnTo>
                        <a:pt x="599" y="338"/>
                      </a:lnTo>
                      <a:lnTo>
                        <a:pt x="599" y="339"/>
                      </a:lnTo>
                      <a:lnTo>
                        <a:pt x="598" y="341"/>
                      </a:lnTo>
                      <a:lnTo>
                        <a:pt x="596" y="342"/>
                      </a:lnTo>
                      <a:lnTo>
                        <a:pt x="592" y="343"/>
                      </a:lnTo>
                      <a:lnTo>
                        <a:pt x="589" y="343"/>
                      </a:lnTo>
                      <a:lnTo>
                        <a:pt x="585" y="343"/>
                      </a:lnTo>
                      <a:lnTo>
                        <a:pt x="582" y="344"/>
                      </a:lnTo>
                      <a:lnTo>
                        <a:pt x="579" y="345"/>
                      </a:lnTo>
                      <a:lnTo>
                        <a:pt x="576" y="347"/>
                      </a:lnTo>
                      <a:lnTo>
                        <a:pt x="573" y="349"/>
                      </a:lnTo>
                      <a:lnTo>
                        <a:pt x="570" y="352"/>
                      </a:lnTo>
                      <a:lnTo>
                        <a:pt x="568" y="356"/>
                      </a:lnTo>
                      <a:lnTo>
                        <a:pt x="566" y="360"/>
                      </a:lnTo>
                      <a:lnTo>
                        <a:pt x="564" y="364"/>
                      </a:lnTo>
                      <a:lnTo>
                        <a:pt x="562" y="368"/>
                      </a:lnTo>
                      <a:lnTo>
                        <a:pt x="560" y="371"/>
                      </a:lnTo>
                      <a:lnTo>
                        <a:pt x="558" y="375"/>
                      </a:lnTo>
                      <a:lnTo>
                        <a:pt x="556" y="378"/>
                      </a:lnTo>
                      <a:lnTo>
                        <a:pt x="554" y="382"/>
                      </a:lnTo>
                      <a:lnTo>
                        <a:pt x="550" y="386"/>
                      </a:lnTo>
                      <a:lnTo>
                        <a:pt x="546" y="389"/>
                      </a:lnTo>
                      <a:lnTo>
                        <a:pt x="542" y="392"/>
                      </a:lnTo>
                      <a:lnTo>
                        <a:pt x="538" y="395"/>
                      </a:lnTo>
                      <a:lnTo>
                        <a:pt x="533" y="398"/>
                      </a:lnTo>
                      <a:lnTo>
                        <a:pt x="529" y="401"/>
                      </a:lnTo>
                      <a:lnTo>
                        <a:pt x="524" y="404"/>
                      </a:lnTo>
                      <a:lnTo>
                        <a:pt x="520" y="407"/>
                      </a:lnTo>
                      <a:lnTo>
                        <a:pt x="515" y="412"/>
                      </a:lnTo>
                      <a:lnTo>
                        <a:pt x="510" y="415"/>
                      </a:lnTo>
                      <a:lnTo>
                        <a:pt x="506" y="420"/>
                      </a:lnTo>
                      <a:lnTo>
                        <a:pt x="503" y="425"/>
                      </a:lnTo>
                      <a:lnTo>
                        <a:pt x="500" y="431"/>
                      </a:lnTo>
                      <a:lnTo>
                        <a:pt x="496" y="436"/>
                      </a:lnTo>
                      <a:lnTo>
                        <a:pt x="492" y="441"/>
                      </a:lnTo>
                      <a:lnTo>
                        <a:pt x="488" y="446"/>
                      </a:lnTo>
                      <a:lnTo>
                        <a:pt x="486" y="447"/>
                      </a:lnTo>
                      <a:lnTo>
                        <a:pt x="483" y="448"/>
                      </a:lnTo>
                      <a:lnTo>
                        <a:pt x="481" y="448"/>
                      </a:lnTo>
                      <a:lnTo>
                        <a:pt x="478" y="448"/>
                      </a:lnTo>
                      <a:lnTo>
                        <a:pt x="475" y="448"/>
                      </a:lnTo>
                      <a:lnTo>
                        <a:pt x="471" y="448"/>
                      </a:lnTo>
                      <a:lnTo>
                        <a:pt x="468" y="448"/>
                      </a:lnTo>
                      <a:lnTo>
                        <a:pt x="465" y="449"/>
                      </a:lnTo>
                      <a:lnTo>
                        <a:pt x="460" y="449"/>
                      </a:lnTo>
                      <a:lnTo>
                        <a:pt x="455" y="448"/>
                      </a:lnTo>
                      <a:lnTo>
                        <a:pt x="451" y="446"/>
                      </a:lnTo>
                      <a:lnTo>
                        <a:pt x="446" y="443"/>
                      </a:lnTo>
                      <a:lnTo>
                        <a:pt x="442" y="440"/>
                      </a:lnTo>
                      <a:lnTo>
                        <a:pt x="439" y="437"/>
                      </a:lnTo>
                      <a:lnTo>
                        <a:pt x="435" y="437"/>
                      </a:lnTo>
                      <a:lnTo>
                        <a:pt x="432" y="437"/>
                      </a:lnTo>
                      <a:lnTo>
                        <a:pt x="429" y="441"/>
                      </a:lnTo>
                      <a:lnTo>
                        <a:pt x="426" y="445"/>
                      </a:lnTo>
                      <a:lnTo>
                        <a:pt x="425" y="450"/>
                      </a:lnTo>
                      <a:lnTo>
                        <a:pt x="423" y="455"/>
                      </a:lnTo>
                      <a:lnTo>
                        <a:pt x="420" y="460"/>
                      </a:lnTo>
                      <a:lnTo>
                        <a:pt x="417" y="464"/>
                      </a:lnTo>
                      <a:lnTo>
                        <a:pt x="412" y="467"/>
                      </a:lnTo>
                      <a:lnTo>
                        <a:pt x="406" y="468"/>
                      </a:lnTo>
                      <a:lnTo>
                        <a:pt x="404" y="468"/>
                      </a:lnTo>
                      <a:lnTo>
                        <a:pt x="403" y="469"/>
                      </a:lnTo>
                      <a:lnTo>
                        <a:pt x="403" y="471"/>
                      </a:lnTo>
                      <a:lnTo>
                        <a:pt x="403" y="473"/>
                      </a:lnTo>
                      <a:lnTo>
                        <a:pt x="403" y="475"/>
                      </a:lnTo>
                      <a:lnTo>
                        <a:pt x="403" y="477"/>
                      </a:lnTo>
                      <a:lnTo>
                        <a:pt x="403" y="479"/>
                      </a:lnTo>
                      <a:lnTo>
                        <a:pt x="403" y="481"/>
                      </a:lnTo>
                      <a:lnTo>
                        <a:pt x="402" y="481"/>
                      </a:lnTo>
                      <a:lnTo>
                        <a:pt x="400" y="481"/>
                      </a:lnTo>
                      <a:lnTo>
                        <a:pt x="399" y="481"/>
                      </a:lnTo>
                      <a:lnTo>
                        <a:pt x="398" y="481"/>
                      </a:lnTo>
                      <a:lnTo>
                        <a:pt x="397" y="483"/>
                      </a:lnTo>
                      <a:lnTo>
                        <a:pt x="397" y="485"/>
                      </a:lnTo>
                      <a:lnTo>
                        <a:pt x="396" y="487"/>
                      </a:lnTo>
                      <a:lnTo>
                        <a:pt x="396" y="488"/>
                      </a:lnTo>
                      <a:lnTo>
                        <a:pt x="396" y="491"/>
                      </a:lnTo>
                      <a:lnTo>
                        <a:pt x="397" y="492"/>
                      </a:lnTo>
                      <a:lnTo>
                        <a:pt x="397" y="494"/>
                      </a:lnTo>
                      <a:lnTo>
                        <a:pt x="398" y="496"/>
                      </a:lnTo>
                      <a:lnTo>
                        <a:pt x="399" y="498"/>
                      </a:lnTo>
                      <a:lnTo>
                        <a:pt x="401" y="500"/>
                      </a:lnTo>
                      <a:lnTo>
                        <a:pt x="403" y="501"/>
                      </a:lnTo>
                      <a:lnTo>
                        <a:pt x="406" y="502"/>
                      </a:lnTo>
                      <a:lnTo>
                        <a:pt x="408" y="503"/>
                      </a:lnTo>
                      <a:lnTo>
                        <a:pt x="411" y="504"/>
                      </a:lnTo>
                      <a:lnTo>
                        <a:pt x="415" y="504"/>
                      </a:lnTo>
                      <a:lnTo>
                        <a:pt x="418" y="504"/>
                      </a:lnTo>
                      <a:lnTo>
                        <a:pt x="421" y="506"/>
                      </a:lnTo>
                      <a:lnTo>
                        <a:pt x="422" y="508"/>
                      </a:lnTo>
                      <a:lnTo>
                        <a:pt x="422" y="511"/>
                      </a:lnTo>
                      <a:lnTo>
                        <a:pt x="422" y="513"/>
                      </a:lnTo>
                      <a:lnTo>
                        <a:pt x="423" y="518"/>
                      </a:lnTo>
                      <a:lnTo>
                        <a:pt x="423" y="523"/>
                      </a:lnTo>
                      <a:lnTo>
                        <a:pt x="423" y="528"/>
                      </a:lnTo>
                      <a:lnTo>
                        <a:pt x="424" y="532"/>
                      </a:lnTo>
                      <a:lnTo>
                        <a:pt x="426" y="536"/>
                      </a:lnTo>
                      <a:lnTo>
                        <a:pt x="427" y="540"/>
                      </a:lnTo>
                      <a:lnTo>
                        <a:pt x="430" y="543"/>
                      </a:lnTo>
                      <a:lnTo>
                        <a:pt x="433" y="546"/>
                      </a:lnTo>
                      <a:lnTo>
                        <a:pt x="435" y="547"/>
                      </a:lnTo>
                      <a:lnTo>
                        <a:pt x="436" y="547"/>
                      </a:lnTo>
                      <a:lnTo>
                        <a:pt x="438" y="548"/>
                      </a:lnTo>
                      <a:lnTo>
                        <a:pt x="440" y="548"/>
                      </a:lnTo>
                      <a:lnTo>
                        <a:pt x="442" y="548"/>
                      </a:lnTo>
                      <a:lnTo>
                        <a:pt x="444" y="547"/>
                      </a:lnTo>
                      <a:lnTo>
                        <a:pt x="446" y="547"/>
                      </a:lnTo>
                      <a:lnTo>
                        <a:pt x="448" y="547"/>
                      </a:lnTo>
                      <a:lnTo>
                        <a:pt x="447" y="554"/>
                      </a:lnTo>
                      <a:lnTo>
                        <a:pt x="448" y="561"/>
                      </a:lnTo>
                      <a:lnTo>
                        <a:pt x="450" y="567"/>
                      </a:lnTo>
                      <a:lnTo>
                        <a:pt x="453" y="572"/>
                      </a:lnTo>
                      <a:lnTo>
                        <a:pt x="456" y="578"/>
                      </a:lnTo>
                      <a:lnTo>
                        <a:pt x="460" y="584"/>
                      </a:lnTo>
                      <a:lnTo>
                        <a:pt x="463" y="589"/>
                      </a:lnTo>
                      <a:lnTo>
                        <a:pt x="467" y="594"/>
                      </a:lnTo>
                      <a:lnTo>
                        <a:pt x="467" y="597"/>
                      </a:lnTo>
                      <a:lnTo>
                        <a:pt x="468" y="600"/>
                      </a:lnTo>
                      <a:lnTo>
                        <a:pt x="468" y="603"/>
                      </a:lnTo>
                      <a:lnTo>
                        <a:pt x="467" y="606"/>
                      </a:lnTo>
                      <a:lnTo>
                        <a:pt x="466" y="609"/>
                      </a:lnTo>
                      <a:lnTo>
                        <a:pt x="464" y="612"/>
                      </a:lnTo>
                      <a:lnTo>
                        <a:pt x="462" y="614"/>
                      </a:lnTo>
                      <a:lnTo>
                        <a:pt x="459" y="615"/>
                      </a:lnTo>
                      <a:lnTo>
                        <a:pt x="456" y="616"/>
                      </a:lnTo>
                      <a:lnTo>
                        <a:pt x="453" y="617"/>
                      </a:lnTo>
                      <a:lnTo>
                        <a:pt x="450" y="617"/>
                      </a:lnTo>
                      <a:lnTo>
                        <a:pt x="446" y="618"/>
                      </a:lnTo>
                      <a:lnTo>
                        <a:pt x="443" y="617"/>
                      </a:lnTo>
                      <a:lnTo>
                        <a:pt x="439" y="617"/>
                      </a:lnTo>
                      <a:lnTo>
                        <a:pt x="436" y="616"/>
                      </a:lnTo>
                      <a:lnTo>
                        <a:pt x="432" y="615"/>
                      </a:lnTo>
                      <a:lnTo>
                        <a:pt x="429" y="615"/>
                      </a:lnTo>
                      <a:lnTo>
                        <a:pt x="425" y="615"/>
                      </a:lnTo>
                      <a:lnTo>
                        <a:pt x="421" y="617"/>
                      </a:lnTo>
                      <a:lnTo>
                        <a:pt x="418" y="619"/>
                      </a:lnTo>
                      <a:lnTo>
                        <a:pt x="414" y="620"/>
                      </a:lnTo>
                      <a:lnTo>
                        <a:pt x="411" y="621"/>
                      </a:lnTo>
                      <a:lnTo>
                        <a:pt x="407" y="620"/>
                      </a:lnTo>
                      <a:lnTo>
                        <a:pt x="405" y="619"/>
                      </a:lnTo>
                      <a:lnTo>
                        <a:pt x="401" y="615"/>
                      </a:lnTo>
                      <a:lnTo>
                        <a:pt x="398" y="614"/>
                      </a:lnTo>
                      <a:lnTo>
                        <a:pt x="395" y="614"/>
                      </a:lnTo>
                      <a:lnTo>
                        <a:pt x="392" y="615"/>
                      </a:lnTo>
                      <a:lnTo>
                        <a:pt x="388" y="616"/>
                      </a:lnTo>
                      <a:lnTo>
                        <a:pt x="384" y="616"/>
                      </a:lnTo>
                      <a:lnTo>
                        <a:pt x="380" y="616"/>
                      </a:lnTo>
                      <a:lnTo>
                        <a:pt x="377" y="615"/>
                      </a:lnTo>
                      <a:lnTo>
                        <a:pt x="373" y="614"/>
                      </a:lnTo>
                      <a:lnTo>
                        <a:pt x="370" y="613"/>
                      </a:lnTo>
                      <a:lnTo>
                        <a:pt x="367" y="613"/>
                      </a:lnTo>
                      <a:lnTo>
                        <a:pt x="364" y="614"/>
                      </a:lnTo>
                      <a:lnTo>
                        <a:pt x="364" y="616"/>
                      </a:lnTo>
                      <a:lnTo>
                        <a:pt x="364" y="619"/>
                      </a:lnTo>
                      <a:lnTo>
                        <a:pt x="362" y="620"/>
                      </a:lnTo>
                      <a:lnTo>
                        <a:pt x="360" y="621"/>
                      </a:lnTo>
                      <a:lnTo>
                        <a:pt x="358" y="623"/>
                      </a:lnTo>
                      <a:lnTo>
                        <a:pt x="357" y="624"/>
                      </a:lnTo>
                      <a:lnTo>
                        <a:pt x="357" y="626"/>
                      </a:lnTo>
                      <a:lnTo>
                        <a:pt x="358" y="628"/>
                      </a:lnTo>
                      <a:lnTo>
                        <a:pt x="355" y="629"/>
                      </a:lnTo>
                      <a:lnTo>
                        <a:pt x="352" y="629"/>
                      </a:lnTo>
                      <a:lnTo>
                        <a:pt x="349" y="630"/>
                      </a:lnTo>
                      <a:lnTo>
                        <a:pt x="346" y="631"/>
                      </a:lnTo>
                      <a:lnTo>
                        <a:pt x="343" y="632"/>
                      </a:lnTo>
                      <a:lnTo>
                        <a:pt x="340" y="631"/>
                      </a:lnTo>
                      <a:lnTo>
                        <a:pt x="337" y="630"/>
                      </a:lnTo>
                      <a:lnTo>
                        <a:pt x="334" y="628"/>
                      </a:lnTo>
                      <a:lnTo>
                        <a:pt x="334" y="631"/>
                      </a:lnTo>
                      <a:lnTo>
                        <a:pt x="334" y="634"/>
                      </a:lnTo>
                      <a:lnTo>
                        <a:pt x="334" y="637"/>
                      </a:lnTo>
                      <a:lnTo>
                        <a:pt x="333" y="640"/>
                      </a:lnTo>
                      <a:lnTo>
                        <a:pt x="333" y="644"/>
                      </a:lnTo>
                      <a:lnTo>
                        <a:pt x="334" y="646"/>
                      </a:lnTo>
                      <a:lnTo>
                        <a:pt x="334" y="648"/>
                      </a:lnTo>
                      <a:lnTo>
                        <a:pt x="335" y="650"/>
                      </a:lnTo>
                      <a:lnTo>
                        <a:pt x="299" y="637"/>
                      </a:lnTo>
                      <a:lnTo>
                        <a:pt x="296" y="636"/>
                      </a:lnTo>
                      <a:lnTo>
                        <a:pt x="294" y="633"/>
                      </a:lnTo>
                      <a:lnTo>
                        <a:pt x="292" y="629"/>
                      </a:lnTo>
                      <a:lnTo>
                        <a:pt x="291" y="625"/>
                      </a:lnTo>
                      <a:lnTo>
                        <a:pt x="290" y="620"/>
                      </a:lnTo>
                      <a:lnTo>
                        <a:pt x="290" y="615"/>
                      </a:lnTo>
                      <a:lnTo>
                        <a:pt x="290" y="610"/>
                      </a:lnTo>
                      <a:lnTo>
                        <a:pt x="289" y="605"/>
                      </a:lnTo>
                      <a:lnTo>
                        <a:pt x="287" y="603"/>
                      </a:lnTo>
                      <a:lnTo>
                        <a:pt x="285" y="601"/>
                      </a:lnTo>
                      <a:lnTo>
                        <a:pt x="282" y="600"/>
                      </a:lnTo>
                      <a:lnTo>
                        <a:pt x="280" y="598"/>
                      </a:lnTo>
                      <a:lnTo>
                        <a:pt x="277" y="597"/>
                      </a:lnTo>
                      <a:lnTo>
                        <a:pt x="274" y="595"/>
                      </a:lnTo>
                      <a:lnTo>
                        <a:pt x="273" y="593"/>
                      </a:lnTo>
                      <a:lnTo>
                        <a:pt x="272" y="590"/>
                      </a:lnTo>
                      <a:lnTo>
                        <a:pt x="272" y="585"/>
                      </a:lnTo>
                      <a:lnTo>
                        <a:pt x="271" y="581"/>
                      </a:lnTo>
                      <a:lnTo>
                        <a:pt x="270" y="576"/>
                      </a:lnTo>
                      <a:lnTo>
                        <a:pt x="268" y="572"/>
                      </a:lnTo>
                      <a:lnTo>
                        <a:pt x="265" y="568"/>
                      </a:lnTo>
                      <a:lnTo>
                        <a:pt x="262" y="564"/>
                      </a:lnTo>
                      <a:lnTo>
                        <a:pt x="258" y="562"/>
                      </a:lnTo>
                      <a:lnTo>
                        <a:pt x="253" y="561"/>
                      </a:lnTo>
                      <a:lnTo>
                        <a:pt x="249" y="560"/>
                      </a:lnTo>
                      <a:lnTo>
                        <a:pt x="245" y="561"/>
                      </a:lnTo>
                      <a:lnTo>
                        <a:pt x="242" y="561"/>
                      </a:lnTo>
                      <a:lnTo>
                        <a:pt x="238" y="563"/>
                      </a:lnTo>
                      <a:lnTo>
                        <a:pt x="234" y="564"/>
                      </a:lnTo>
                      <a:lnTo>
                        <a:pt x="231" y="566"/>
                      </a:lnTo>
                      <a:lnTo>
                        <a:pt x="227" y="568"/>
                      </a:lnTo>
                      <a:lnTo>
                        <a:pt x="223" y="569"/>
                      </a:lnTo>
                      <a:lnTo>
                        <a:pt x="218" y="571"/>
                      </a:lnTo>
                      <a:lnTo>
                        <a:pt x="212" y="572"/>
                      </a:lnTo>
                      <a:lnTo>
                        <a:pt x="206" y="572"/>
                      </a:lnTo>
                      <a:lnTo>
                        <a:pt x="201" y="572"/>
                      </a:lnTo>
                      <a:lnTo>
                        <a:pt x="195" y="572"/>
                      </a:lnTo>
                      <a:lnTo>
                        <a:pt x="189" y="572"/>
                      </a:lnTo>
                      <a:lnTo>
                        <a:pt x="184" y="572"/>
                      </a:lnTo>
                      <a:lnTo>
                        <a:pt x="178" y="572"/>
                      </a:lnTo>
                      <a:lnTo>
                        <a:pt x="172" y="572"/>
                      </a:lnTo>
                      <a:lnTo>
                        <a:pt x="166" y="571"/>
                      </a:lnTo>
                      <a:lnTo>
                        <a:pt x="160" y="571"/>
                      </a:lnTo>
                      <a:lnTo>
                        <a:pt x="154" y="572"/>
                      </a:lnTo>
                      <a:lnTo>
                        <a:pt x="148" y="572"/>
                      </a:lnTo>
                      <a:lnTo>
                        <a:pt x="142" y="573"/>
                      </a:lnTo>
                      <a:lnTo>
                        <a:pt x="137" y="574"/>
                      </a:lnTo>
                      <a:lnTo>
                        <a:pt x="131" y="576"/>
                      </a:lnTo>
                      <a:lnTo>
                        <a:pt x="125" y="577"/>
                      </a:lnTo>
                      <a:lnTo>
                        <a:pt x="119" y="578"/>
                      </a:lnTo>
                      <a:lnTo>
                        <a:pt x="113" y="577"/>
                      </a:lnTo>
                      <a:lnTo>
                        <a:pt x="107" y="576"/>
                      </a:lnTo>
                      <a:lnTo>
                        <a:pt x="101" y="575"/>
                      </a:lnTo>
                      <a:lnTo>
                        <a:pt x="95" y="573"/>
                      </a:lnTo>
                      <a:lnTo>
                        <a:pt x="89" y="571"/>
                      </a:lnTo>
                      <a:lnTo>
                        <a:pt x="84" y="568"/>
                      </a:lnTo>
                      <a:lnTo>
                        <a:pt x="82" y="572"/>
                      </a:lnTo>
                      <a:lnTo>
                        <a:pt x="80" y="574"/>
                      </a:lnTo>
                      <a:lnTo>
                        <a:pt x="78" y="575"/>
                      </a:lnTo>
                      <a:lnTo>
                        <a:pt x="75" y="576"/>
                      </a:lnTo>
                      <a:lnTo>
                        <a:pt x="71" y="576"/>
                      </a:lnTo>
                      <a:lnTo>
                        <a:pt x="67" y="578"/>
                      </a:lnTo>
                      <a:lnTo>
                        <a:pt x="63" y="580"/>
                      </a:lnTo>
                      <a:lnTo>
                        <a:pt x="60" y="583"/>
                      </a:lnTo>
                      <a:lnTo>
                        <a:pt x="56" y="584"/>
                      </a:lnTo>
                      <a:lnTo>
                        <a:pt x="52" y="585"/>
                      </a:lnTo>
                      <a:lnTo>
                        <a:pt x="49" y="585"/>
                      </a:lnTo>
                      <a:lnTo>
                        <a:pt x="45" y="584"/>
                      </a:lnTo>
                      <a:lnTo>
                        <a:pt x="41" y="581"/>
                      </a:lnTo>
                      <a:lnTo>
                        <a:pt x="38" y="577"/>
                      </a:lnTo>
                      <a:lnTo>
                        <a:pt x="36" y="572"/>
                      </a:lnTo>
                      <a:lnTo>
                        <a:pt x="35" y="567"/>
                      </a:lnTo>
                      <a:lnTo>
                        <a:pt x="35" y="561"/>
                      </a:lnTo>
                      <a:lnTo>
                        <a:pt x="36" y="556"/>
                      </a:lnTo>
                      <a:lnTo>
                        <a:pt x="37" y="550"/>
                      </a:lnTo>
                      <a:lnTo>
                        <a:pt x="39" y="544"/>
                      </a:lnTo>
                      <a:lnTo>
                        <a:pt x="40" y="545"/>
                      </a:lnTo>
                      <a:lnTo>
                        <a:pt x="41" y="542"/>
                      </a:lnTo>
                      <a:lnTo>
                        <a:pt x="42" y="542"/>
                      </a:lnTo>
                      <a:lnTo>
                        <a:pt x="44" y="542"/>
                      </a:lnTo>
                      <a:lnTo>
                        <a:pt x="42" y="536"/>
                      </a:lnTo>
                      <a:lnTo>
                        <a:pt x="42" y="530"/>
                      </a:lnTo>
                      <a:lnTo>
                        <a:pt x="44" y="525"/>
                      </a:lnTo>
                      <a:lnTo>
                        <a:pt x="47" y="522"/>
                      </a:lnTo>
                      <a:lnTo>
                        <a:pt x="52" y="519"/>
                      </a:lnTo>
                      <a:lnTo>
                        <a:pt x="59" y="517"/>
                      </a:lnTo>
                      <a:lnTo>
                        <a:pt x="66" y="516"/>
                      </a:lnTo>
                      <a:lnTo>
                        <a:pt x="72" y="516"/>
                      </a:lnTo>
                      <a:lnTo>
                        <a:pt x="72" y="512"/>
                      </a:lnTo>
                      <a:lnTo>
                        <a:pt x="74" y="509"/>
                      </a:lnTo>
                      <a:lnTo>
                        <a:pt x="77" y="507"/>
                      </a:lnTo>
                      <a:lnTo>
                        <a:pt x="78" y="504"/>
                      </a:lnTo>
                      <a:lnTo>
                        <a:pt x="82" y="505"/>
                      </a:lnTo>
                      <a:lnTo>
                        <a:pt x="86" y="506"/>
                      </a:lnTo>
                      <a:lnTo>
                        <a:pt x="90" y="506"/>
                      </a:lnTo>
                      <a:lnTo>
                        <a:pt x="93" y="506"/>
                      </a:lnTo>
                      <a:lnTo>
                        <a:pt x="97" y="506"/>
                      </a:lnTo>
                      <a:lnTo>
                        <a:pt x="100" y="505"/>
                      </a:lnTo>
                      <a:lnTo>
                        <a:pt x="104" y="503"/>
                      </a:lnTo>
                      <a:lnTo>
                        <a:pt x="107" y="500"/>
                      </a:lnTo>
                      <a:lnTo>
                        <a:pt x="108" y="498"/>
                      </a:lnTo>
                      <a:lnTo>
                        <a:pt x="110" y="496"/>
                      </a:lnTo>
                      <a:lnTo>
                        <a:pt x="111" y="492"/>
                      </a:lnTo>
                      <a:lnTo>
                        <a:pt x="111" y="489"/>
                      </a:lnTo>
                      <a:lnTo>
                        <a:pt x="111" y="486"/>
                      </a:lnTo>
                      <a:lnTo>
                        <a:pt x="111" y="482"/>
                      </a:lnTo>
                      <a:lnTo>
                        <a:pt x="111" y="479"/>
                      </a:lnTo>
                      <a:lnTo>
                        <a:pt x="110" y="475"/>
                      </a:lnTo>
                      <a:lnTo>
                        <a:pt x="108" y="476"/>
                      </a:lnTo>
                      <a:lnTo>
                        <a:pt x="106" y="477"/>
                      </a:lnTo>
                      <a:lnTo>
                        <a:pt x="103" y="478"/>
                      </a:lnTo>
                      <a:lnTo>
                        <a:pt x="101" y="478"/>
                      </a:lnTo>
                      <a:lnTo>
                        <a:pt x="99" y="479"/>
                      </a:lnTo>
                      <a:lnTo>
                        <a:pt x="97" y="479"/>
                      </a:lnTo>
                      <a:lnTo>
                        <a:pt x="95" y="478"/>
                      </a:lnTo>
                      <a:lnTo>
                        <a:pt x="93" y="477"/>
                      </a:lnTo>
                      <a:lnTo>
                        <a:pt x="91" y="474"/>
                      </a:lnTo>
                      <a:lnTo>
                        <a:pt x="90" y="470"/>
                      </a:lnTo>
                      <a:lnTo>
                        <a:pt x="91" y="466"/>
                      </a:lnTo>
                      <a:lnTo>
                        <a:pt x="92" y="462"/>
                      </a:lnTo>
                      <a:lnTo>
                        <a:pt x="93" y="458"/>
                      </a:lnTo>
                      <a:lnTo>
                        <a:pt x="93" y="455"/>
                      </a:lnTo>
                      <a:lnTo>
                        <a:pt x="93" y="451"/>
                      </a:lnTo>
                      <a:lnTo>
                        <a:pt x="92" y="447"/>
                      </a:lnTo>
                      <a:lnTo>
                        <a:pt x="91" y="445"/>
                      </a:lnTo>
                      <a:lnTo>
                        <a:pt x="90" y="441"/>
                      </a:lnTo>
                      <a:lnTo>
                        <a:pt x="89" y="439"/>
                      </a:lnTo>
                      <a:lnTo>
                        <a:pt x="89" y="436"/>
                      </a:lnTo>
                      <a:lnTo>
                        <a:pt x="88" y="433"/>
                      </a:lnTo>
                      <a:lnTo>
                        <a:pt x="87" y="430"/>
                      </a:lnTo>
                      <a:lnTo>
                        <a:pt x="85" y="429"/>
                      </a:lnTo>
                      <a:lnTo>
                        <a:pt x="83" y="427"/>
                      </a:lnTo>
                      <a:lnTo>
                        <a:pt x="81" y="426"/>
                      </a:lnTo>
                      <a:lnTo>
                        <a:pt x="79" y="426"/>
                      </a:lnTo>
                      <a:lnTo>
                        <a:pt x="77" y="427"/>
                      </a:lnTo>
                      <a:lnTo>
                        <a:pt x="75" y="428"/>
                      </a:lnTo>
                      <a:lnTo>
                        <a:pt x="73" y="429"/>
                      </a:lnTo>
                      <a:lnTo>
                        <a:pt x="70" y="430"/>
                      </a:lnTo>
                      <a:lnTo>
                        <a:pt x="69" y="429"/>
                      </a:lnTo>
                      <a:lnTo>
                        <a:pt x="67" y="428"/>
                      </a:lnTo>
                      <a:lnTo>
                        <a:pt x="66" y="426"/>
                      </a:lnTo>
                      <a:lnTo>
                        <a:pt x="66" y="424"/>
                      </a:lnTo>
                      <a:lnTo>
                        <a:pt x="65" y="422"/>
                      </a:lnTo>
                      <a:lnTo>
                        <a:pt x="63" y="421"/>
                      </a:lnTo>
                      <a:lnTo>
                        <a:pt x="61" y="421"/>
                      </a:lnTo>
                      <a:lnTo>
                        <a:pt x="59" y="420"/>
                      </a:lnTo>
                      <a:lnTo>
                        <a:pt x="56" y="420"/>
                      </a:lnTo>
                      <a:lnTo>
                        <a:pt x="53" y="420"/>
                      </a:lnTo>
                      <a:lnTo>
                        <a:pt x="51" y="419"/>
                      </a:lnTo>
                      <a:lnTo>
                        <a:pt x="49" y="419"/>
                      </a:lnTo>
                      <a:lnTo>
                        <a:pt x="47" y="417"/>
                      </a:lnTo>
                      <a:lnTo>
                        <a:pt x="45" y="416"/>
                      </a:lnTo>
                      <a:lnTo>
                        <a:pt x="37" y="411"/>
                      </a:lnTo>
                      <a:lnTo>
                        <a:pt x="30" y="404"/>
                      </a:lnTo>
                      <a:lnTo>
                        <a:pt x="25" y="396"/>
                      </a:lnTo>
                      <a:lnTo>
                        <a:pt x="20" y="387"/>
                      </a:lnTo>
                      <a:lnTo>
                        <a:pt x="16" y="379"/>
                      </a:lnTo>
                      <a:lnTo>
                        <a:pt x="11" y="370"/>
                      </a:lnTo>
                      <a:lnTo>
                        <a:pt x="6" y="362"/>
                      </a:lnTo>
                      <a:lnTo>
                        <a:pt x="0" y="354"/>
                      </a:lnTo>
                      <a:lnTo>
                        <a:pt x="4" y="353"/>
                      </a:lnTo>
                      <a:lnTo>
                        <a:pt x="9" y="353"/>
                      </a:lnTo>
                      <a:lnTo>
                        <a:pt x="13" y="353"/>
                      </a:lnTo>
                      <a:lnTo>
                        <a:pt x="17" y="354"/>
                      </a:lnTo>
                      <a:lnTo>
                        <a:pt x="20" y="356"/>
                      </a:lnTo>
                      <a:lnTo>
                        <a:pt x="24" y="358"/>
                      </a:lnTo>
                      <a:lnTo>
                        <a:pt x="27" y="360"/>
                      </a:lnTo>
                      <a:lnTo>
                        <a:pt x="30" y="361"/>
                      </a:lnTo>
                      <a:lnTo>
                        <a:pt x="36" y="363"/>
                      </a:lnTo>
                      <a:lnTo>
                        <a:pt x="41" y="365"/>
                      </a:lnTo>
                      <a:lnTo>
                        <a:pt x="47" y="368"/>
                      </a:lnTo>
                      <a:lnTo>
                        <a:pt x="52" y="370"/>
                      </a:lnTo>
                      <a:lnTo>
                        <a:pt x="59" y="372"/>
                      </a:lnTo>
                      <a:lnTo>
                        <a:pt x="64" y="373"/>
                      </a:lnTo>
                      <a:lnTo>
                        <a:pt x="69" y="373"/>
                      </a:lnTo>
                      <a:lnTo>
                        <a:pt x="74" y="372"/>
                      </a:lnTo>
                      <a:lnTo>
                        <a:pt x="77" y="370"/>
                      </a:lnTo>
                      <a:lnTo>
                        <a:pt x="81" y="369"/>
                      </a:lnTo>
                      <a:lnTo>
                        <a:pt x="84" y="370"/>
                      </a:lnTo>
                      <a:lnTo>
                        <a:pt x="88" y="370"/>
                      </a:lnTo>
                      <a:lnTo>
                        <a:pt x="92" y="371"/>
                      </a:lnTo>
                      <a:lnTo>
                        <a:pt x="95" y="372"/>
                      </a:lnTo>
                      <a:lnTo>
                        <a:pt x="98" y="373"/>
                      </a:lnTo>
                      <a:lnTo>
                        <a:pt x="101" y="374"/>
                      </a:lnTo>
                      <a:lnTo>
                        <a:pt x="101" y="373"/>
                      </a:lnTo>
                      <a:lnTo>
                        <a:pt x="100" y="372"/>
                      </a:lnTo>
                      <a:lnTo>
                        <a:pt x="99" y="371"/>
                      </a:lnTo>
                      <a:lnTo>
                        <a:pt x="100" y="371"/>
                      </a:lnTo>
                      <a:lnTo>
                        <a:pt x="102" y="370"/>
                      </a:lnTo>
                      <a:lnTo>
                        <a:pt x="104" y="369"/>
                      </a:lnTo>
                      <a:lnTo>
                        <a:pt x="106" y="369"/>
                      </a:lnTo>
                      <a:lnTo>
                        <a:pt x="108" y="368"/>
                      </a:lnTo>
                      <a:lnTo>
                        <a:pt x="110" y="368"/>
                      </a:lnTo>
                      <a:lnTo>
                        <a:pt x="112" y="368"/>
                      </a:lnTo>
                      <a:lnTo>
                        <a:pt x="114" y="367"/>
                      </a:lnTo>
                      <a:lnTo>
                        <a:pt x="120" y="365"/>
                      </a:lnTo>
                      <a:lnTo>
                        <a:pt x="127" y="366"/>
                      </a:lnTo>
                      <a:lnTo>
                        <a:pt x="134" y="368"/>
                      </a:lnTo>
                      <a:lnTo>
                        <a:pt x="140" y="370"/>
                      </a:lnTo>
                      <a:lnTo>
                        <a:pt x="145" y="372"/>
                      </a:lnTo>
                      <a:lnTo>
                        <a:pt x="152" y="372"/>
                      </a:lnTo>
                      <a:lnTo>
                        <a:pt x="158" y="371"/>
                      </a:lnTo>
                      <a:lnTo>
                        <a:pt x="164" y="367"/>
                      </a:lnTo>
                      <a:lnTo>
                        <a:pt x="166" y="367"/>
                      </a:lnTo>
                      <a:lnTo>
                        <a:pt x="167" y="368"/>
                      </a:lnTo>
                      <a:lnTo>
                        <a:pt x="168" y="369"/>
                      </a:lnTo>
                      <a:lnTo>
                        <a:pt x="168" y="371"/>
                      </a:lnTo>
                      <a:lnTo>
                        <a:pt x="173" y="369"/>
                      </a:lnTo>
                      <a:lnTo>
                        <a:pt x="178" y="368"/>
                      </a:lnTo>
                      <a:lnTo>
                        <a:pt x="183" y="368"/>
                      </a:lnTo>
                      <a:lnTo>
                        <a:pt x="188" y="367"/>
                      </a:lnTo>
                      <a:lnTo>
                        <a:pt x="193" y="366"/>
                      </a:lnTo>
                      <a:lnTo>
                        <a:pt x="198" y="366"/>
                      </a:lnTo>
                      <a:lnTo>
                        <a:pt x="203" y="366"/>
                      </a:lnTo>
                      <a:lnTo>
                        <a:pt x="209" y="365"/>
                      </a:lnTo>
                      <a:lnTo>
                        <a:pt x="214" y="365"/>
                      </a:lnTo>
                      <a:lnTo>
                        <a:pt x="220" y="363"/>
                      </a:lnTo>
                      <a:lnTo>
                        <a:pt x="225" y="361"/>
                      </a:lnTo>
                      <a:lnTo>
                        <a:pt x="230" y="358"/>
                      </a:lnTo>
                      <a:lnTo>
                        <a:pt x="235" y="354"/>
                      </a:lnTo>
                      <a:lnTo>
                        <a:pt x="239" y="350"/>
                      </a:lnTo>
                      <a:lnTo>
                        <a:pt x="243" y="347"/>
                      </a:lnTo>
                      <a:lnTo>
                        <a:pt x="246" y="342"/>
                      </a:lnTo>
                      <a:lnTo>
                        <a:pt x="248" y="340"/>
                      </a:lnTo>
                      <a:lnTo>
                        <a:pt x="249" y="338"/>
                      </a:lnTo>
                      <a:lnTo>
                        <a:pt x="251" y="336"/>
                      </a:lnTo>
                      <a:lnTo>
                        <a:pt x="252" y="333"/>
                      </a:lnTo>
                      <a:lnTo>
                        <a:pt x="253" y="331"/>
                      </a:lnTo>
                      <a:lnTo>
                        <a:pt x="254" y="329"/>
                      </a:lnTo>
                      <a:lnTo>
                        <a:pt x="254" y="327"/>
                      </a:lnTo>
                      <a:lnTo>
                        <a:pt x="254" y="325"/>
                      </a:lnTo>
                      <a:lnTo>
                        <a:pt x="253" y="318"/>
                      </a:lnTo>
                      <a:lnTo>
                        <a:pt x="254" y="311"/>
                      </a:lnTo>
                      <a:lnTo>
                        <a:pt x="256" y="304"/>
                      </a:lnTo>
                      <a:lnTo>
                        <a:pt x="259" y="298"/>
                      </a:lnTo>
                      <a:lnTo>
                        <a:pt x="263" y="292"/>
                      </a:lnTo>
                      <a:lnTo>
                        <a:pt x="267" y="288"/>
                      </a:lnTo>
                      <a:lnTo>
                        <a:pt x="273" y="284"/>
                      </a:lnTo>
                      <a:lnTo>
                        <a:pt x="281" y="282"/>
                      </a:lnTo>
                      <a:lnTo>
                        <a:pt x="283" y="288"/>
                      </a:lnTo>
                      <a:lnTo>
                        <a:pt x="286" y="291"/>
                      </a:lnTo>
                      <a:lnTo>
                        <a:pt x="291" y="293"/>
                      </a:lnTo>
                      <a:lnTo>
                        <a:pt x="296" y="293"/>
                      </a:lnTo>
                      <a:lnTo>
                        <a:pt x="301" y="292"/>
                      </a:lnTo>
                      <a:lnTo>
                        <a:pt x="306" y="290"/>
                      </a:lnTo>
                      <a:lnTo>
                        <a:pt x="309" y="288"/>
                      </a:lnTo>
                      <a:lnTo>
                        <a:pt x="310" y="285"/>
                      </a:lnTo>
                      <a:lnTo>
                        <a:pt x="311" y="281"/>
                      </a:lnTo>
                      <a:lnTo>
                        <a:pt x="312" y="277"/>
                      </a:lnTo>
                      <a:lnTo>
                        <a:pt x="315" y="274"/>
                      </a:lnTo>
                      <a:lnTo>
                        <a:pt x="317" y="272"/>
                      </a:lnTo>
                      <a:lnTo>
                        <a:pt x="320" y="271"/>
                      </a:lnTo>
                      <a:lnTo>
                        <a:pt x="323" y="269"/>
                      </a:lnTo>
                      <a:lnTo>
                        <a:pt x="325" y="266"/>
                      </a:lnTo>
                      <a:lnTo>
                        <a:pt x="328" y="262"/>
                      </a:lnTo>
                      <a:lnTo>
                        <a:pt x="332" y="264"/>
                      </a:lnTo>
                      <a:lnTo>
                        <a:pt x="337" y="264"/>
                      </a:lnTo>
                      <a:lnTo>
                        <a:pt x="341" y="263"/>
                      </a:lnTo>
                      <a:lnTo>
                        <a:pt x="344" y="261"/>
                      </a:lnTo>
                      <a:lnTo>
                        <a:pt x="347" y="260"/>
                      </a:lnTo>
                      <a:lnTo>
                        <a:pt x="350" y="258"/>
                      </a:lnTo>
                      <a:lnTo>
                        <a:pt x="354" y="258"/>
                      </a:lnTo>
                      <a:lnTo>
                        <a:pt x="356" y="259"/>
                      </a:lnTo>
                      <a:lnTo>
                        <a:pt x="360" y="261"/>
                      </a:lnTo>
                      <a:lnTo>
                        <a:pt x="363" y="263"/>
                      </a:lnTo>
                      <a:lnTo>
                        <a:pt x="367" y="264"/>
                      </a:lnTo>
                      <a:lnTo>
                        <a:pt x="371" y="266"/>
                      </a:lnTo>
                      <a:lnTo>
                        <a:pt x="374" y="266"/>
                      </a:lnTo>
                      <a:lnTo>
                        <a:pt x="377" y="266"/>
                      </a:lnTo>
                      <a:lnTo>
                        <a:pt x="380" y="264"/>
                      </a:lnTo>
                      <a:lnTo>
                        <a:pt x="384" y="261"/>
                      </a:lnTo>
                      <a:lnTo>
                        <a:pt x="387" y="257"/>
                      </a:lnTo>
                      <a:lnTo>
                        <a:pt x="388" y="252"/>
                      </a:lnTo>
                      <a:lnTo>
                        <a:pt x="388" y="247"/>
                      </a:lnTo>
                      <a:lnTo>
                        <a:pt x="388" y="241"/>
                      </a:lnTo>
                      <a:lnTo>
                        <a:pt x="387" y="237"/>
                      </a:lnTo>
                      <a:lnTo>
                        <a:pt x="386" y="232"/>
                      </a:lnTo>
                      <a:lnTo>
                        <a:pt x="386" y="227"/>
                      </a:lnTo>
                      <a:lnTo>
                        <a:pt x="388" y="222"/>
                      </a:lnTo>
                      <a:lnTo>
                        <a:pt x="392" y="222"/>
                      </a:lnTo>
                      <a:lnTo>
                        <a:pt x="394" y="220"/>
                      </a:lnTo>
                      <a:lnTo>
                        <a:pt x="396" y="216"/>
                      </a:lnTo>
                      <a:lnTo>
                        <a:pt x="400" y="216"/>
                      </a:lnTo>
                      <a:lnTo>
                        <a:pt x="400" y="212"/>
                      </a:lnTo>
                      <a:lnTo>
                        <a:pt x="400" y="209"/>
                      </a:lnTo>
                      <a:lnTo>
                        <a:pt x="400" y="207"/>
                      </a:lnTo>
                      <a:lnTo>
                        <a:pt x="401" y="205"/>
                      </a:lnTo>
                      <a:lnTo>
                        <a:pt x="403" y="203"/>
                      </a:lnTo>
                      <a:lnTo>
                        <a:pt x="405" y="201"/>
                      </a:lnTo>
                      <a:lnTo>
                        <a:pt x="407" y="200"/>
                      </a:lnTo>
                      <a:lnTo>
                        <a:pt x="410" y="199"/>
                      </a:lnTo>
                      <a:lnTo>
                        <a:pt x="412" y="199"/>
                      </a:lnTo>
                      <a:lnTo>
                        <a:pt x="415" y="198"/>
                      </a:lnTo>
                      <a:lnTo>
                        <a:pt x="418" y="197"/>
                      </a:lnTo>
                      <a:lnTo>
                        <a:pt x="420" y="197"/>
                      </a:lnTo>
                      <a:lnTo>
                        <a:pt x="423" y="195"/>
                      </a:lnTo>
                      <a:lnTo>
                        <a:pt x="426" y="194"/>
                      </a:lnTo>
                      <a:lnTo>
                        <a:pt x="428" y="191"/>
                      </a:lnTo>
                      <a:lnTo>
                        <a:pt x="430" y="188"/>
                      </a:lnTo>
                      <a:lnTo>
                        <a:pt x="431" y="185"/>
                      </a:lnTo>
                      <a:lnTo>
                        <a:pt x="431" y="183"/>
                      </a:lnTo>
                      <a:lnTo>
                        <a:pt x="430" y="180"/>
                      </a:lnTo>
                      <a:lnTo>
                        <a:pt x="428" y="177"/>
                      </a:lnTo>
                      <a:lnTo>
                        <a:pt x="426" y="175"/>
                      </a:lnTo>
                      <a:lnTo>
                        <a:pt x="423" y="172"/>
                      </a:lnTo>
                      <a:lnTo>
                        <a:pt x="420" y="171"/>
                      </a:lnTo>
                      <a:lnTo>
                        <a:pt x="417" y="169"/>
                      </a:lnTo>
                      <a:lnTo>
                        <a:pt x="415" y="166"/>
                      </a:lnTo>
                      <a:lnTo>
                        <a:pt x="413" y="164"/>
                      </a:lnTo>
                      <a:lnTo>
                        <a:pt x="413" y="161"/>
                      </a:lnTo>
                      <a:lnTo>
                        <a:pt x="414" y="159"/>
                      </a:lnTo>
                      <a:lnTo>
                        <a:pt x="416" y="156"/>
                      </a:lnTo>
                      <a:lnTo>
                        <a:pt x="419" y="154"/>
                      </a:lnTo>
                      <a:lnTo>
                        <a:pt x="423" y="152"/>
                      </a:lnTo>
                      <a:lnTo>
                        <a:pt x="427" y="152"/>
                      </a:lnTo>
                      <a:lnTo>
                        <a:pt x="431" y="151"/>
                      </a:lnTo>
                      <a:lnTo>
                        <a:pt x="436" y="151"/>
                      </a:lnTo>
                      <a:lnTo>
                        <a:pt x="440" y="152"/>
                      </a:lnTo>
                      <a:lnTo>
                        <a:pt x="444" y="153"/>
                      </a:lnTo>
                      <a:lnTo>
                        <a:pt x="447" y="154"/>
                      </a:lnTo>
                      <a:lnTo>
                        <a:pt x="450" y="155"/>
                      </a:lnTo>
                      <a:lnTo>
                        <a:pt x="453" y="157"/>
                      </a:lnTo>
                      <a:lnTo>
                        <a:pt x="456" y="158"/>
                      </a:lnTo>
                      <a:lnTo>
                        <a:pt x="460" y="158"/>
                      </a:lnTo>
                      <a:lnTo>
                        <a:pt x="462" y="158"/>
                      </a:lnTo>
                      <a:lnTo>
                        <a:pt x="465" y="158"/>
                      </a:lnTo>
                      <a:lnTo>
                        <a:pt x="467" y="156"/>
                      </a:lnTo>
                      <a:lnTo>
                        <a:pt x="469" y="154"/>
                      </a:lnTo>
                      <a:lnTo>
                        <a:pt x="470" y="152"/>
                      </a:lnTo>
                      <a:lnTo>
                        <a:pt x="471" y="149"/>
                      </a:lnTo>
                      <a:lnTo>
                        <a:pt x="472" y="146"/>
                      </a:lnTo>
                      <a:lnTo>
                        <a:pt x="472" y="143"/>
                      </a:lnTo>
                      <a:lnTo>
                        <a:pt x="472" y="139"/>
                      </a:lnTo>
                      <a:lnTo>
                        <a:pt x="471" y="136"/>
                      </a:lnTo>
                      <a:lnTo>
                        <a:pt x="471" y="133"/>
                      </a:lnTo>
                      <a:lnTo>
                        <a:pt x="470" y="132"/>
                      </a:lnTo>
                      <a:lnTo>
                        <a:pt x="468" y="132"/>
                      </a:lnTo>
                      <a:lnTo>
                        <a:pt x="467" y="132"/>
                      </a:lnTo>
                      <a:lnTo>
                        <a:pt x="465" y="132"/>
                      </a:lnTo>
                      <a:lnTo>
                        <a:pt x="467" y="127"/>
                      </a:lnTo>
                      <a:lnTo>
                        <a:pt x="470" y="122"/>
                      </a:lnTo>
                      <a:lnTo>
                        <a:pt x="474" y="118"/>
                      </a:lnTo>
                      <a:lnTo>
                        <a:pt x="478" y="114"/>
                      </a:lnTo>
                      <a:lnTo>
                        <a:pt x="482" y="110"/>
                      </a:lnTo>
                      <a:lnTo>
                        <a:pt x="486" y="107"/>
                      </a:lnTo>
                      <a:lnTo>
                        <a:pt x="489" y="103"/>
                      </a:lnTo>
                      <a:lnTo>
                        <a:pt x="492" y="98"/>
                      </a:lnTo>
                      <a:lnTo>
                        <a:pt x="493" y="90"/>
                      </a:lnTo>
                      <a:lnTo>
                        <a:pt x="493" y="84"/>
                      </a:lnTo>
                      <a:lnTo>
                        <a:pt x="492" y="77"/>
                      </a:lnTo>
                      <a:lnTo>
                        <a:pt x="489" y="71"/>
                      </a:lnTo>
                      <a:lnTo>
                        <a:pt x="486" y="65"/>
                      </a:lnTo>
                      <a:lnTo>
                        <a:pt x="483" y="60"/>
                      </a:lnTo>
                      <a:lnTo>
                        <a:pt x="481" y="55"/>
                      </a:lnTo>
                      <a:lnTo>
                        <a:pt x="480" y="49"/>
                      </a:lnTo>
                      <a:lnTo>
                        <a:pt x="480" y="46"/>
                      </a:lnTo>
                      <a:lnTo>
                        <a:pt x="482" y="43"/>
                      </a:lnTo>
                      <a:lnTo>
                        <a:pt x="485" y="40"/>
                      </a:lnTo>
                      <a:lnTo>
                        <a:pt x="488" y="38"/>
                      </a:lnTo>
                      <a:lnTo>
                        <a:pt x="492" y="35"/>
                      </a:lnTo>
                      <a:lnTo>
                        <a:pt x="498" y="33"/>
                      </a:lnTo>
                      <a:lnTo>
                        <a:pt x="502" y="31"/>
                      </a:lnTo>
                      <a:lnTo>
                        <a:pt x="507" y="30"/>
                      </a:lnTo>
                      <a:lnTo>
                        <a:pt x="507" y="29"/>
                      </a:lnTo>
                      <a:lnTo>
                        <a:pt x="507" y="27"/>
                      </a:lnTo>
                      <a:lnTo>
                        <a:pt x="507" y="24"/>
                      </a:lnTo>
                      <a:lnTo>
                        <a:pt x="508" y="23"/>
                      </a:lnTo>
                      <a:lnTo>
                        <a:pt x="513" y="21"/>
                      </a:lnTo>
                      <a:lnTo>
                        <a:pt x="517" y="20"/>
                      </a:lnTo>
                      <a:lnTo>
                        <a:pt x="521" y="18"/>
                      </a:lnTo>
                      <a:lnTo>
                        <a:pt x="526" y="17"/>
                      </a:lnTo>
                      <a:lnTo>
                        <a:pt x="531" y="16"/>
                      </a:lnTo>
                      <a:lnTo>
                        <a:pt x="535" y="14"/>
                      </a:lnTo>
                      <a:lnTo>
                        <a:pt x="539" y="13"/>
                      </a:lnTo>
                      <a:lnTo>
                        <a:pt x="544" y="11"/>
                      </a:lnTo>
                      <a:lnTo>
                        <a:pt x="549" y="9"/>
                      </a:lnTo>
                      <a:lnTo>
                        <a:pt x="554" y="10"/>
                      </a:lnTo>
                      <a:lnTo>
                        <a:pt x="559" y="11"/>
                      </a:lnTo>
                      <a:lnTo>
                        <a:pt x="565" y="13"/>
                      </a:lnTo>
                      <a:lnTo>
                        <a:pt x="570" y="14"/>
                      </a:lnTo>
                      <a:lnTo>
                        <a:pt x="576" y="15"/>
                      </a:lnTo>
                      <a:lnTo>
                        <a:pt x="581" y="14"/>
                      </a:lnTo>
                      <a:lnTo>
                        <a:pt x="586" y="12"/>
                      </a:lnTo>
                      <a:lnTo>
                        <a:pt x="591" y="8"/>
                      </a:lnTo>
                      <a:lnTo>
                        <a:pt x="597" y="5"/>
                      </a:lnTo>
                      <a:lnTo>
                        <a:pt x="603" y="2"/>
                      </a:lnTo>
                      <a:lnTo>
                        <a:pt x="609" y="1"/>
                      </a:lnTo>
                      <a:lnTo>
                        <a:pt x="615" y="0"/>
                      </a:lnTo>
                      <a:lnTo>
                        <a:pt x="621" y="0"/>
                      </a:lnTo>
                      <a:lnTo>
                        <a:pt x="627" y="1"/>
                      </a:lnTo>
                      <a:lnTo>
                        <a:pt x="632" y="3"/>
                      </a:lnTo>
                      <a:lnTo>
                        <a:pt x="633" y="3"/>
                      </a:lnTo>
                      <a:lnTo>
                        <a:pt x="635" y="3"/>
                      </a:lnTo>
                      <a:lnTo>
                        <a:pt x="638" y="3"/>
                      </a:lnTo>
                      <a:lnTo>
                        <a:pt x="641" y="3"/>
                      </a:lnTo>
                      <a:lnTo>
                        <a:pt x="644" y="4"/>
                      </a:lnTo>
                      <a:lnTo>
                        <a:pt x="646" y="4"/>
                      </a:lnTo>
                      <a:lnTo>
                        <a:pt x="648" y="5"/>
                      </a:lnTo>
                      <a:lnTo>
                        <a:pt x="649" y="5"/>
                      </a:lnTo>
                      <a:lnTo>
                        <a:pt x="656" y="4"/>
                      </a:lnTo>
                      <a:lnTo>
                        <a:pt x="663" y="5"/>
                      </a:lnTo>
                      <a:lnTo>
                        <a:pt x="669" y="7"/>
                      </a:lnTo>
                      <a:lnTo>
                        <a:pt x="674" y="10"/>
                      </a:lnTo>
                      <a:lnTo>
                        <a:pt x="679" y="15"/>
                      </a:lnTo>
                      <a:lnTo>
                        <a:pt x="684" y="20"/>
                      </a:lnTo>
                      <a:lnTo>
                        <a:pt x="688" y="24"/>
                      </a:lnTo>
                      <a:lnTo>
                        <a:pt x="692" y="29"/>
                      </a:lnTo>
                      <a:lnTo>
                        <a:pt x="693" y="33"/>
                      </a:lnTo>
                      <a:lnTo>
                        <a:pt x="693" y="37"/>
                      </a:lnTo>
                      <a:lnTo>
                        <a:pt x="691" y="41"/>
                      </a:lnTo>
                      <a:lnTo>
                        <a:pt x="690" y="45"/>
                      </a:lnTo>
                      <a:lnTo>
                        <a:pt x="689" y="49"/>
                      </a:lnTo>
                      <a:lnTo>
                        <a:pt x="688" y="53"/>
                      </a:lnTo>
                      <a:lnTo>
                        <a:pt x="689" y="56"/>
                      </a:lnTo>
                      <a:lnTo>
                        <a:pt x="692" y="59"/>
                      </a:lnTo>
                      <a:lnTo>
                        <a:pt x="696" y="61"/>
                      </a:lnTo>
                      <a:lnTo>
                        <a:pt x="699" y="62"/>
                      </a:lnTo>
                      <a:lnTo>
                        <a:pt x="701" y="62"/>
                      </a:lnTo>
                      <a:lnTo>
                        <a:pt x="704" y="62"/>
                      </a:lnTo>
                      <a:lnTo>
                        <a:pt x="706" y="61"/>
                      </a:lnTo>
                      <a:lnTo>
                        <a:pt x="709" y="61"/>
                      </a:lnTo>
                      <a:lnTo>
                        <a:pt x="712" y="61"/>
                      </a:lnTo>
                      <a:lnTo>
                        <a:pt x="716" y="62"/>
                      </a:lnTo>
                      <a:lnTo>
                        <a:pt x="722" y="64"/>
                      </a:lnTo>
                      <a:lnTo>
                        <a:pt x="728" y="65"/>
                      </a:lnTo>
                      <a:lnTo>
                        <a:pt x="735" y="68"/>
                      </a:lnTo>
                      <a:lnTo>
                        <a:pt x="743" y="71"/>
                      </a:lnTo>
                      <a:lnTo>
                        <a:pt x="750" y="74"/>
                      </a:lnTo>
                      <a:lnTo>
                        <a:pt x="757" y="77"/>
                      </a:lnTo>
                      <a:lnTo>
                        <a:pt x="764" y="80"/>
                      </a:lnTo>
                      <a:lnTo>
                        <a:pt x="770" y="82"/>
                      </a:lnTo>
                      <a:lnTo>
                        <a:pt x="769" y="82"/>
                      </a:lnTo>
                      <a:lnTo>
                        <a:pt x="766" y="82"/>
                      </a:lnTo>
                      <a:lnTo>
                        <a:pt x="763" y="84"/>
                      </a:lnTo>
                      <a:lnTo>
                        <a:pt x="759" y="87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5" name="Freeform 305"/>
                <p:cNvSpPr>
                  <a:spLocks/>
                </p:cNvSpPr>
                <p:nvPr/>
              </p:nvSpPr>
              <p:spPr bwMode="auto">
                <a:xfrm>
                  <a:off x="1090" y="1545"/>
                  <a:ext cx="94" cy="62"/>
                </a:xfrm>
                <a:custGeom>
                  <a:avLst/>
                  <a:gdLst>
                    <a:gd name="T0" fmla="*/ 4 w 115"/>
                    <a:gd name="T1" fmla="*/ 9 h 88"/>
                    <a:gd name="T2" fmla="*/ 7 w 115"/>
                    <a:gd name="T3" fmla="*/ 8 h 88"/>
                    <a:gd name="T4" fmla="*/ 9 w 115"/>
                    <a:gd name="T5" fmla="*/ 6 h 88"/>
                    <a:gd name="T6" fmla="*/ 11 w 115"/>
                    <a:gd name="T7" fmla="*/ 5 h 88"/>
                    <a:gd name="T8" fmla="*/ 14 w 115"/>
                    <a:gd name="T9" fmla="*/ 4 h 88"/>
                    <a:gd name="T10" fmla="*/ 16 w 115"/>
                    <a:gd name="T11" fmla="*/ 3 h 88"/>
                    <a:gd name="T12" fmla="*/ 20 w 115"/>
                    <a:gd name="T13" fmla="*/ 2 h 88"/>
                    <a:gd name="T14" fmla="*/ 24 w 115"/>
                    <a:gd name="T15" fmla="*/ 1 h 88"/>
                    <a:gd name="T16" fmla="*/ 27 w 115"/>
                    <a:gd name="T17" fmla="*/ 1 h 88"/>
                    <a:gd name="T18" fmla="*/ 29 w 115"/>
                    <a:gd name="T19" fmla="*/ 0 h 88"/>
                    <a:gd name="T20" fmla="*/ 33 w 115"/>
                    <a:gd name="T21" fmla="*/ 0 h 88"/>
                    <a:gd name="T22" fmla="*/ 36 w 115"/>
                    <a:gd name="T23" fmla="*/ 0 h 88"/>
                    <a:gd name="T24" fmla="*/ 39 w 115"/>
                    <a:gd name="T25" fmla="*/ 0 h 88"/>
                    <a:gd name="T26" fmla="*/ 43 w 115"/>
                    <a:gd name="T27" fmla="*/ 1 h 88"/>
                    <a:gd name="T28" fmla="*/ 46 w 115"/>
                    <a:gd name="T29" fmla="*/ 1 h 88"/>
                    <a:gd name="T30" fmla="*/ 48 w 115"/>
                    <a:gd name="T31" fmla="*/ 2 h 88"/>
                    <a:gd name="T32" fmla="*/ 51 w 115"/>
                    <a:gd name="T33" fmla="*/ 3 h 88"/>
                    <a:gd name="T34" fmla="*/ 54 w 115"/>
                    <a:gd name="T35" fmla="*/ 4 h 88"/>
                    <a:gd name="T36" fmla="*/ 57 w 115"/>
                    <a:gd name="T37" fmla="*/ 5 h 88"/>
                    <a:gd name="T38" fmla="*/ 60 w 115"/>
                    <a:gd name="T39" fmla="*/ 6 h 88"/>
                    <a:gd name="T40" fmla="*/ 64 w 115"/>
                    <a:gd name="T41" fmla="*/ 7 h 88"/>
                    <a:gd name="T42" fmla="*/ 67 w 115"/>
                    <a:gd name="T43" fmla="*/ 8 h 88"/>
                    <a:gd name="T44" fmla="*/ 69 w 115"/>
                    <a:gd name="T45" fmla="*/ 9 h 88"/>
                    <a:gd name="T46" fmla="*/ 71 w 115"/>
                    <a:gd name="T47" fmla="*/ 11 h 88"/>
                    <a:gd name="T48" fmla="*/ 74 w 115"/>
                    <a:gd name="T49" fmla="*/ 12 h 88"/>
                    <a:gd name="T50" fmla="*/ 75 w 115"/>
                    <a:gd name="T51" fmla="*/ 13 h 88"/>
                    <a:gd name="T52" fmla="*/ 76 w 115"/>
                    <a:gd name="T53" fmla="*/ 14 h 88"/>
                    <a:gd name="T54" fmla="*/ 75 w 115"/>
                    <a:gd name="T55" fmla="*/ 16 h 88"/>
                    <a:gd name="T56" fmla="*/ 75 w 115"/>
                    <a:gd name="T57" fmla="*/ 18 h 88"/>
                    <a:gd name="T58" fmla="*/ 74 w 115"/>
                    <a:gd name="T59" fmla="*/ 19 h 88"/>
                    <a:gd name="T60" fmla="*/ 72 w 115"/>
                    <a:gd name="T61" fmla="*/ 21 h 88"/>
                    <a:gd name="T62" fmla="*/ 71 w 115"/>
                    <a:gd name="T63" fmla="*/ 23 h 88"/>
                    <a:gd name="T64" fmla="*/ 69 w 115"/>
                    <a:gd name="T65" fmla="*/ 24 h 88"/>
                    <a:gd name="T66" fmla="*/ 67 w 115"/>
                    <a:gd name="T67" fmla="*/ 26 h 88"/>
                    <a:gd name="T68" fmla="*/ 65 w 115"/>
                    <a:gd name="T69" fmla="*/ 30 h 88"/>
                    <a:gd name="T70" fmla="*/ 61 w 115"/>
                    <a:gd name="T71" fmla="*/ 32 h 88"/>
                    <a:gd name="T72" fmla="*/ 58 w 115"/>
                    <a:gd name="T73" fmla="*/ 35 h 88"/>
                    <a:gd name="T74" fmla="*/ 55 w 115"/>
                    <a:gd name="T75" fmla="*/ 37 h 88"/>
                    <a:gd name="T76" fmla="*/ 51 w 115"/>
                    <a:gd name="T77" fmla="*/ 39 h 88"/>
                    <a:gd name="T78" fmla="*/ 47 w 115"/>
                    <a:gd name="T79" fmla="*/ 42 h 88"/>
                    <a:gd name="T80" fmla="*/ 44 w 115"/>
                    <a:gd name="T81" fmla="*/ 43 h 88"/>
                    <a:gd name="T82" fmla="*/ 29 w 115"/>
                    <a:gd name="T83" fmla="*/ 42 h 88"/>
                    <a:gd name="T84" fmla="*/ 30 w 115"/>
                    <a:gd name="T85" fmla="*/ 42 h 88"/>
                    <a:gd name="T86" fmla="*/ 31 w 115"/>
                    <a:gd name="T87" fmla="*/ 41 h 88"/>
                    <a:gd name="T88" fmla="*/ 31 w 115"/>
                    <a:gd name="T89" fmla="*/ 39 h 88"/>
                    <a:gd name="T90" fmla="*/ 30 w 115"/>
                    <a:gd name="T91" fmla="*/ 37 h 88"/>
                    <a:gd name="T92" fmla="*/ 29 w 115"/>
                    <a:gd name="T93" fmla="*/ 36 h 88"/>
                    <a:gd name="T94" fmla="*/ 27 w 115"/>
                    <a:gd name="T95" fmla="*/ 35 h 88"/>
                    <a:gd name="T96" fmla="*/ 24 w 115"/>
                    <a:gd name="T97" fmla="*/ 33 h 88"/>
                    <a:gd name="T98" fmla="*/ 20 w 115"/>
                    <a:gd name="T99" fmla="*/ 30 h 88"/>
                    <a:gd name="T100" fmla="*/ 16 w 115"/>
                    <a:gd name="T101" fmla="*/ 27 h 88"/>
                    <a:gd name="T102" fmla="*/ 13 w 115"/>
                    <a:gd name="T103" fmla="*/ 24 h 88"/>
                    <a:gd name="T104" fmla="*/ 9 w 115"/>
                    <a:gd name="T105" fmla="*/ 20 h 88"/>
                    <a:gd name="T106" fmla="*/ 7 w 115"/>
                    <a:gd name="T107" fmla="*/ 16 h 88"/>
                    <a:gd name="T108" fmla="*/ 6 w 115"/>
                    <a:gd name="T109" fmla="*/ 13 h 88"/>
                    <a:gd name="T110" fmla="*/ 2 w 115"/>
                    <a:gd name="T111" fmla="*/ 13 h 88"/>
                    <a:gd name="T112" fmla="*/ 1 w 115"/>
                    <a:gd name="T113" fmla="*/ 12 h 88"/>
                    <a:gd name="T114" fmla="*/ 0 w 115"/>
                    <a:gd name="T115" fmla="*/ 12 h 88"/>
                    <a:gd name="T116" fmla="*/ 4 w 115"/>
                    <a:gd name="T117" fmla="*/ 9 h 8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15"/>
                    <a:gd name="T178" fmla="*/ 0 h 88"/>
                    <a:gd name="T179" fmla="*/ 115 w 115"/>
                    <a:gd name="T180" fmla="*/ 88 h 8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15" h="88">
                      <a:moveTo>
                        <a:pt x="6" y="18"/>
                      </a:moveTo>
                      <a:lnTo>
                        <a:pt x="10" y="16"/>
                      </a:lnTo>
                      <a:lnTo>
                        <a:pt x="13" y="13"/>
                      </a:lnTo>
                      <a:lnTo>
                        <a:pt x="17" y="10"/>
                      </a:lnTo>
                      <a:lnTo>
                        <a:pt x="21" y="7"/>
                      </a:lnTo>
                      <a:lnTo>
                        <a:pt x="25" y="5"/>
                      </a:lnTo>
                      <a:lnTo>
                        <a:pt x="30" y="4"/>
                      </a:lnTo>
                      <a:lnTo>
                        <a:pt x="35" y="3"/>
                      </a:lnTo>
                      <a:lnTo>
                        <a:pt x="40" y="1"/>
                      </a:lnTo>
                      <a:lnTo>
                        <a:pt x="44" y="0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59" y="0"/>
                      </a:lnTo>
                      <a:lnTo>
                        <a:pt x="64" y="1"/>
                      </a:lnTo>
                      <a:lnTo>
                        <a:pt x="69" y="2"/>
                      </a:lnTo>
                      <a:lnTo>
                        <a:pt x="72" y="4"/>
                      </a:lnTo>
                      <a:lnTo>
                        <a:pt x="77" y="5"/>
                      </a:lnTo>
                      <a:lnTo>
                        <a:pt x="81" y="7"/>
                      </a:lnTo>
                      <a:lnTo>
                        <a:pt x="86" y="10"/>
                      </a:lnTo>
                      <a:lnTo>
                        <a:pt x="90" y="12"/>
                      </a:lnTo>
                      <a:lnTo>
                        <a:pt x="95" y="14"/>
                      </a:lnTo>
                      <a:lnTo>
                        <a:pt x="100" y="16"/>
                      </a:lnTo>
                      <a:lnTo>
                        <a:pt x="103" y="19"/>
                      </a:lnTo>
                      <a:lnTo>
                        <a:pt x="107" y="21"/>
                      </a:lnTo>
                      <a:lnTo>
                        <a:pt x="111" y="24"/>
                      </a:lnTo>
                      <a:lnTo>
                        <a:pt x="113" y="27"/>
                      </a:lnTo>
                      <a:lnTo>
                        <a:pt x="114" y="29"/>
                      </a:lnTo>
                      <a:lnTo>
                        <a:pt x="113" y="32"/>
                      </a:lnTo>
                      <a:lnTo>
                        <a:pt x="112" y="36"/>
                      </a:lnTo>
                      <a:lnTo>
                        <a:pt x="110" y="38"/>
                      </a:lnTo>
                      <a:lnTo>
                        <a:pt x="108" y="42"/>
                      </a:lnTo>
                      <a:lnTo>
                        <a:pt x="106" y="45"/>
                      </a:lnTo>
                      <a:lnTo>
                        <a:pt x="104" y="48"/>
                      </a:lnTo>
                      <a:lnTo>
                        <a:pt x="100" y="53"/>
                      </a:lnTo>
                      <a:lnTo>
                        <a:pt x="97" y="60"/>
                      </a:lnTo>
                      <a:lnTo>
                        <a:pt x="92" y="65"/>
                      </a:lnTo>
                      <a:lnTo>
                        <a:pt x="87" y="71"/>
                      </a:lnTo>
                      <a:lnTo>
                        <a:pt x="82" y="75"/>
                      </a:lnTo>
                      <a:lnTo>
                        <a:pt x="77" y="80"/>
                      </a:lnTo>
                      <a:lnTo>
                        <a:pt x="71" y="84"/>
                      </a:lnTo>
                      <a:lnTo>
                        <a:pt x="66" y="87"/>
                      </a:lnTo>
                      <a:lnTo>
                        <a:pt x="43" y="85"/>
                      </a:lnTo>
                      <a:lnTo>
                        <a:pt x="45" y="84"/>
                      </a:lnTo>
                      <a:lnTo>
                        <a:pt x="47" y="82"/>
                      </a:lnTo>
                      <a:lnTo>
                        <a:pt x="47" y="79"/>
                      </a:lnTo>
                      <a:lnTo>
                        <a:pt x="45" y="75"/>
                      </a:lnTo>
                      <a:lnTo>
                        <a:pt x="43" y="73"/>
                      </a:lnTo>
                      <a:lnTo>
                        <a:pt x="40" y="71"/>
                      </a:lnTo>
                      <a:lnTo>
                        <a:pt x="35" y="66"/>
                      </a:lnTo>
                      <a:lnTo>
                        <a:pt x="30" y="60"/>
                      </a:lnTo>
                      <a:lnTo>
                        <a:pt x="24" y="55"/>
                      </a:lnTo>
                      <a:lnTo>
                        <a:pt x="19" y="48"/>
                      </a:lnTo>
                      <a:lnTo>
                        <a:pt x="14" y="40"/>
                      </a:lnTo>
                      <a:lnTo>
                        <a:pt x="11" y="31"/>
                      </a:lnTo>
                      <a:lnTo>
                        <a:pt x="8" y="27"/>
                      </a:lnTo>
                      <a:lnTo>
                        <a:pt x="4" y="25"/>
                      </a:lnTo>
                      <a:lnTo>
                        <a:pt x="1" y="24"/>
                      </a:lnTo>
                      <a:lnTo>
                        <a:pt x="0" y="24"/>
                      </a:lnTo>
                      <a:lnTo>
                        <a:pt x="6" y="18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6" name="Freeform 306"/>
                <p:cNvSpPr>
                  <a:spLocks/>
                </p:cNvSpPr>
                <p:nvPr/>
              </p:nvSpPr>
              <p:spPr bwMode="auto">
                <a:xfrm>
                  <a:off x="1090" y="1545"/>
                  <a:ext cx="99" cy="67"/>
                </a:xfrm>
                <a:custGeom>
                  <a:avLst/>
                  <a:gdLst>
                    <a:gd name="T0" fmla="*/ 4 w 121"/>
                    <a:gd name="T1" fmla="*/ 10 h 94"/>
                    <a:gd name="T2" fmla="*/ 7 w 121"/>
                    <a:gd name="T3" fmla="*/ 9 h 94"/>
                    <a:gd name="T4" fmla="*/ 9 w 121"/>
                    <a:gd name="T5" fmla="*/ 7 h 94"/>
                    <a:gd name="T6" fmla="*/ 12 w 121"/>
                    <a:gd name="T7" fmla="*/ 6 h 94"/>
                    <a:gd name="T8" fmla="*/ 15 w 121"/>
                    <a:gd name="T9" fmla="*/ 4 h 94"/>
                    <a:gd name="T10" fmla="*/ 17 w 121"/>
                    <a:gd name="T11" fmla="*/ 3 h 94"/>
                    <a:gd name="T12" fmla="*/ 21 w 121"/>
                    <a:gd name="T13" fmla="*/ 2 h 94"/>
                    <a:gd name="T14" fmla="*/ 25 w 121"/>
                    <a:gd name="T15" fmla="*/ 1 h 94"/>
                    <a:gd name="T16" fmla="*/ 28 w 121"/>
                    <a:gd name="T17" fmla="*/ 1 h 94"/>
                    <a:gd name="T18" fmla="*/ 31 w 121"/>
                    <a:gd name="T19" fmla="*/ 0 h 94"/>
                    <a:gd name="T20" fmla="*/ 35 w 121"/>
                    <a:gd name="T21" fmla="*/ 0 h 94"/>
                    <a:gd name="T22" fmla="*/ 38 w 121"/>
                    <a:gd name="T23" fmla="*/ 0 h 94"/>
                    <a:gd name="T24" fmla="*/ 42 w 121"/>
                    <a:gd name="T25" fmla="*/ 0 h 94"/>
                    <a:gd name="T26" fmla="*/ 45 w 121"/>
                    <a:gd name="T27" fmla="*/ 1 h 94"/>
                    <a:gd name="T28" fmla="*/ 48 w 121"/>
                    <a:gd name="T29" fmla="*/ 1 h 94"/>
                    <a:gd name="T30" fmla="*/ 51 w 121"/>
                    <a:gd name="T31" fmla="*/ 2 h 94"/>
                    <a:gd name="T32" fmla="*/ 54 w 121"/>
                    <a:gd name="T33" fmla="*/ 3 h 94"/>
                    <a:gd name="T34" fmla="*/ 57 w 121"/>
                    <a:gd name="T35" fmla="*/ 4 h 94"/>
                    <a:gd name="T36" fmla="*/ 61 w 121"/>
                    <a:gd name="T37" fmla="*/ 6 h 94"/>
                    <a:gd name="T38" fmla="*/ 64 w 121"/>
                    <a:gd name="T39" fmla="*/ 6 h 94"/>
                    <a:gd name="T40" fmla="*/ 67 w 121"/>
                    <a:gd name="T41" fmla="*/ 8 h 94"/>
                    <a:gd name="T42" fmla="*/ 70 w 121"/>
                    <a:gd name="T43" fmla="*/ 9 h 94"/>
                    <a:gd name="T44" fmla="*/ 73 w 121"/>
                    <a:gd name="T45" fmla="*/ 11 h 94"/>
                    <a:gd name="T46" fmla="*/ 75 w 121"/>
                    <a:gd name="T47" fmla="*/ 11 h 94"/>
                    <a:gd name="T48" fmla="*/ 79 w 121"/>
                    <a:gd name="T49" fmla="*/ 13 h 94"/>
                    <a:gd name="T50" fmla="*/ 79 w 121"/>
                    <a:gd name="T51" fmla="*/ 14 h 94"/>
                    <a:gd name="T52" fmla="*/ 80 w 121"/>
                    <a:gd name="T53" fmla="*/ 16 h 94"/>
                    <a:gd name="T54" fmla="*/ 79 w 121"/>
                    <a:gd name="T55" fmla="*/ 17 h 94"/>
                    <a:gd name="T56" fmla="*/ 79 w 121"/>
                    <a:gd name="T57" fmla="*/ 19 h 94"/>
                    <a:gd name="T58" fmla="*/ 78 w 121"/>
                    <a:gd name="T59" fmla="*/ 21 h 94"/>
                    <a:gd name="T60" fmla="*/ 76 w 121"/>
                    <a:gd name="T61" fmla="*/ 23 h 94"/>
                    <a:gd name="T62" fmla="*/ 75 w 121"/>
                    <a:gd name="T63" fmla="*/ 24 h 94"/>
                    <a:gd name="T64" fmla="*/ 74 w 121"/>
                    <a:gd name="T65" fmla="*/ 26 h 94"/>
                    <a:gd name="T66" fmla="*/ 71 w 121"/>
                    <a:gd name="T67" fmla="*/ 29 h 94"/>
                    <a:gd name="T68" fmla="*/ 68 w 121"/>
                    <a:gd name="T69" fmla="*/ 33 h 94"/>
                    <a:gd name="T70" fmla="*/ 65 w 121"/>
                    <a:gd name="T71" fmla="*/ 36 h 94"/>
                    <a:gd name="T72" fmla="*/ 61 w 121"/>
                    <a:gd name="T73" fmla="*/ 38 h 94"/>
                    <a:gd name="T74" fmla="*/ 57 w 121"/>
                    <a:gd name="T75" fmla="*/ 41 h 94"/>
                    <a:gd name="T76" fmla="*/ 54 w 121"/>
                    <a:gd name="T77" fmla="*/ 43 h 94"/>
                    <a:gd name="T78" fmla="*/ 50 w 121"/>
                    <a:gd name="T79" fmla="*/ 46 h 94"/>
                    <a:gd name="T80" fmla="*/ 46 w 121"/>
                    <a:gd name="T81" fmla="*/ 47 h 94"/>
                    <a:gd name="T82" fmla="*/ 31 w 121"/>
                    <a:gd name="T83" fmla="*/ 46 h 94"/>
                    <a:gd name="T84" fmla="*/ 32 w 121"/>
                    <a:gd name="T85" fmla="*/ 46 h 94"/>
                    <a:gd name="T86" fmla="*/ 34 w 121"/>
                    <a:gd name="T87" fmla="*/ 44 h 94"/>
                    <a:gd name="T88" fmla="*/ 34 w 121"/>
                    <a:gd name="T89" fmla="*/ 43 h 94"/>
                    <a:gd name="T90" fmla="*/ 32 w 121"/>
                    <a:gd name="T91" fmla="*/ 41 h 94"/>
                    <a:gd name="T92" fmla="*/ 31 w 121"/>
                    <a:gd name="T93" fmla="*/ 40 h 94"/>
                    <a:gd name="T94" fmla="*/ 28 w 121"/>
                    <a:gd name="T95" fmla="*/ 38 h 94"/>
                    <a:gd name="T96" fmla="*/ 25 w 121"/>
                    <a:gd name="T97" fmla="*/ 36 h 94"/>
                    <a:gd name="T98" fmla="*/ 21 w 121"/>
                    <a:gd name="T99" fmla="*/ 33 h 94"/>
                    <a:gd name="T100" fmla="*/ 16 w 121"/>
                    <a:gd name="T101" fmla="*/ 30 h 94"/>
                    <a:gd name="T102" fmla="*/ 13 w 121"/>
                    <a:gd name="T103" fmla="*/ 26 h 94"/>
                    <a:gd name="T104" fmla="*/ 10 w 121"/>
                    <a:gd name="T105" fmla="*/ 22 h 94"/>
                    <a:gd name="T106" fmla="*/ 7 w 121"/>
                    <a:gd name="T107" fmla="*/ 17 h 94"/>
                    <a:gd name="T108" fmla="*/ 6 w 121"/>
                    <a:gd name="T109" fmla="*/ 15 h 94"/>
                    <a:gd name="T110" fmla="*/ 2 w 121"/>
                    <a:gd name="T111" fmla="*/ 14 h 94"/>
                    <a:gd name="T112" fmla="*/ 1 w 121"/>
                    <a:gd name="T113" fmla="*/ 13 h 94"/>
                    <a:gd name="T114" fmla="*/ 0 w 121"/>
                    <a:gd name="T115" fmla="*/ 13 h 94"/>
                    <a:gd name="T116" fmla="*/ 4 w 121"/>
                    <a:gd name="T117" fmla="*/ 10 h 9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21"/>
                    <a:gd name="T178" fmla="*/ 0 h 94"/>
                    <a:gd name="T179" fmla="*/ 121 w 121"/>
                    <a:gd name="T180" fmla="*/ 94 h 9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21" h="94">
                      <a:moveTo>
                        <a:pt x="6" y="20"/>
                      </a:moveTo>
                      <a:lnTo>
                        <a:pt x="10" y="17"/>
                      </a:lnTo>
                      <a:lnTo>
                        <a:pt x="13" y="14"/>
                      </a:lnTo>
                      <a:lnTo>
                        <a:pt x="18" y="11"/>
                      </a:lnTo>
                      <a:lnTo>
                        <a:pt x="22" y="8"/>
                      </a:lnTo>
                      <a:lnTo>
                        <a:pt x="26" y="6"/>
                      </a:lnTo>
                      <a:lnTo>
                        <a:pt x="32" y="4"/>
                      </a:lnTo>
                      <a:lnTo>
                        <a:pt x="37" y="3"/>
                      </a:lnTo>
                      <a:lnTo>
                        <a:pt x="42" y="1"/>
                      </a:lnTo>
                      <a:lnTo>
                        <a:pt x="47" y="0"/>
                      </a:lnTo>
                      <a:lnTo>
                        <a:pt x="52" y="0"/>
                      </a:lnTo>
                      <a:lnTo>
                        <a:pt x="57" y="0"/>
                      </a:lnTo>
                      <a:lnTo>
                        <a:pt x="62" y="0"/>
                      </a:lnTo>
                      <a:lnTo>
                        <a:pt x="67" y="1"/>
                      </a:lnTo>
                      <a:lnTo>
                        <a:pt x="72" y="2"/>
                      </a:lnTo>
                      <a:lnTo>
                        <a:pt x="76" y="4"/>
                      </a:lnTo>
                      <a:lnTo>
                        <a:pt x="81" y="6"/>
                      </a:lnTo>
                      <a:lnTo>
                        <a:pt x="85" y="8"/>
                      </a:lnTo>
                      <a:lnTo>
                        <a:pt x="91" y="11"/>
                      </a:lnTo>
                      <a:lnTo>
                        <a:pt x="95" y="13"/>
                      </a:lnTo>
                      <a:lnTo>
                        <a:pt x="100" y="15"/>
                      </a:lnTo>
                      <a:lnTo>
                        <a:pt x="105" y="18"/>
                      </a:lnTo>
                      <a:lnTo>
                        <a:pt x="109" y="21"/>
                      </a:lnTo>
                      <a:lnTo>
                        <a:pt x="113" y="23"/>
                      </a:lnTo>
                      <a:lnTo>
                        <a:pt x="117" y="25"/>
                      </a:lnTo>
                      <a:lnTo>
                        <a:pt x="119" y="28"/>
                      </a:lnTo>
                      <a:lnTo>
                        <a:pt x="120" y="31"/>
                      </a:lnTo>
                      <a:lnTo>
                        <a:pt x="119" y="34"/>
                      </a:lnTo>
                      <a:lnTo>
                        <a:pt x="118" y="38"/>
                      </a:lnTo>
                      <a:lnTo>
                        <a:pt x="116" y="41"/>
                      </a:lnTo>
                      <a:lnTo>
                        <a:pt x="114" y="45"/>
                      </a:lnTo>
                      <a:lnTo>
                        <a:pt x="112" y="48"/>
                      </a:lnTo>
                      <a:lnTo>
                        <a:pt x="110" y="51"/>
                      </a:lnTo>
                      <a:lnTo>
                        <a:pt x="106" y="57"/>
                      </a:lnTo>
                      <a:lnTo>
                        <a:pt x="102" y="64"/>
                      </a:lnTo>
                      <a:lnTo>
                        <a:pt x="97" y="70"/>
                      </a:lnTo>
                      <a:lnTo>
                        <a:pt x="92" y="75"/>
                      </a:lnTo>
                      <a:lnTo>
                        <a:pt x="86" y="80"/>
                      </a:lnTo>
                      <a:lnTo>
                        <a:pt x="81" y="85"/>
                      </a:lnTo>
                      <a:lnTo>
                        <a:pt x="75" y="90"/>
                      </a:lnTo>
                      <a:lnTo>
                        <a:pt x="69" y="93"/>
                      </a:lnTo>
                      <a:lnTo>
                        <a:pt x="46" y="91"/>
                      </a:lnTo>
                      <a:lnTo>
                        <a:pt x="48" y="90"/>
                      </a:lnTo>
                      <a:lnTo>
                        <a:pt x="50" y="87"/>
                      </a:lnTo>
                      <a:lnTo>
                        <a:pt x="50" y="84"/>
                      </a:lnTo>
                      <a:lnTo>
                        <a:pt x="48" y="80"/>
                      </a:lnTo>
                      <a:lnTo>
                        <a:pt x="46" y="78"/>
                      </a:lnTo>
                      <a:lnTo>
                        <a:pt x="42" y="75"/>
                      </a:lnTo>
                      <a:lnTo>
                        <a:pt x="37" y="70"/>
                      </a:lnTo>
                      <a:lnTo>
                        <a:pt x="32" y="65"/>
                      </a:lnTo>
                      <a:lnTo>
                        <a:pt x="25" y="59"/>
                      </a:lnTo>
                      <a:lnTo>
                        <a:pt x="20" y="51"/>
                      </a:lnTo>
                      <a:lnTo>
                        <a:pt x="15" y="43"/>
                      </a:lnTo>
                      <a:lnTo>
                        <a:pt x="11" y="33"/>
                      </a:lnTo>
                      <a:lnTo>
                        <a:pt x="8" y="29"/>
                      </a:lnTo>
                      <a:lnTo>
                        <a:pt x="4" y="26"/>
                      </a:lnTo>
                      <a:lnTo>
                        <a:pt x="1" y="25"/>
                      </a:lnTo>
                      <a:lnTo>
                        <a:pt x="0" y="25"/>
                      </a:lnTo>
                      <a:lnTo>
                        <a:pt x="6" y="2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" name="Freeform 307"/>
                <p:cNvSpPr>
                  <a:spLocks/>
                </p:cNvSpPr>
                <p:nvPr/>
              </p:nvSpPr>
              <p:spPr bwMode="auto">
                <a:xfrm>
                  <a:off x="1170" y="1738"/>
                  <a:ext cx="305" cy="132"/>
                </a:xfrm>
                <a:custGeom>
                  <a:avLst/>
                  <a:gdLst>
                    <a:gd name="T0" fmla="*/ 24 w 374"/>
                    <a:gd name="T1" fmla="*/ 6 h 187"/>
                    <a:gd name="T2" fmla="*/ 31 w 374"/>
                    <a:gd name="T3" fmla="*/ 4 h 187"/>
                    <a:gd name="T4" fmla="*/ 38 w 374"/>
                    <a:gd name="T5" fmla="*/ 8 h 187"/>
                    <a:gd name="T6" fmla="*/ 42 w 374"/>
                    <a:gd name="T7" fmla="*/ 3 h 187"/>
                    <a:gd name="T8" fmla="*/ 56 w 374"/>
                    <a:gd name="T9" fmla="*/ 2 h 187"/>
                    <a:gd name="T10" fmla="*/ 76 w 374"/>
                    <a:gd name="T11" fmla="*/ 11 h 187"/>
                    <a:gd name="T12" fmla="*/ 93 w 374"/>
                    <a:gd name="T13" fmla="*/ 17 h 187"/>
                    <a:gd name="T14" fmla="*/ 103 w 374"/>
                    <a:gd name="T15" fmla="*/ 26 h 187"/>
                    <a:gd name="T16" fmla="*/ 113 w 374"/>
                    <a:gd name="T17" fmla="*/ 30 h 187"/>
                    <a:gd name="T18" fmla="*/ 118 w 374"/>
                    <a:gd name="T19" fmla="*/ 25 h 187"/>
                    <a:gd name="T20" fmla="*/ 124 w 374"/>
                    <a:gd name="T21" fmla="*/ 32 h 187"/>
                    <a:gd name="T22" fmla="*/ 130 w 374"/>
                    <a:gd name="T23" fmla="*/ 38 h 187"/>
                    <a:gd name="T24" fmla="*/ 140 w 374"/>
                    <a:gd name="T25" fmla="*/ 42 h 187"/>
                    <a:gd name="T26" fmla="*/ 150 w 374"/>
                    <a:gd name="T27" fmla="*/ 40 h 187"/>
                    <a:gd name="T28" fmla="*/ 156 w 374"/>
                    <a:gd name="T29" fmla="*/ 44 h 187"/>
                    <a:gd name="T30" fmla="*/ 161 w 374"/>
                    <a:gd name="T31" fmla="*/ 48 h 187"/>
                    <a:gd name="T32" fmla="*/ 170 w 374"/>
                    <a:gd name="T33" fmla="*/ 50 h 187"/>
                    <a:gd name="T34" fmla="*/ 179 w 374"/>
                    <a:gd name="T35" fmla="*/ 54 h 187"/>
                    <a:gd name="T36" fmla="*/ 189 w 374"/>
                    <a:gd name="T37" fmla="*/ 55 h 187"/>
                    <a:gd name="T38" fmla="*/ 194 w 374"/>
                    <a:gd name="T39" fmla="*/ 54 h 187"/>
                    <a:gd name="T40" fmla="*/ 207 w 374"/>
                    <a:gd name="T41" fmla="*/ 54 h 187"/>
                    <a:gd name="T42" fmla="*/ 226 w 374"/>
                    <a:gd name="T43" fmla="*/ 59 h 187"/>
                    <a:gd name="T44" fmla="*/ 247 w 374"/>
                    <a:gd name="T45" fmla="*/ 59 h 187"/>
                    <a:gd name="T46" fmla="*/ 247 w 374"/>
                    <a:gd name="T47" fmla="*/ 64 h 187"/>
                    <a:gd name="T48" fmla="*/ 241 w 374"/>
                    <a:gd name="T49" fmla="*/ 68 h 187"/>
                    <a:gd name="T50" fmla="*/ 241 w 374"/>
                    <a:gd name="T51" fmla="*/ 77 h 187"/>
                    <a:gd name="T52" fmla="*/ 244 w 374"/>
                    <a:gd name="T53" fmla="*/ 84 h 187"/>
                    <a:gd name="T54" fmla="*/ 243 w 374"/>
                    <a:gd name="T55" fmla="*/ 91 h 187"/>
                    <a:gd name="T56" fmla="*/ 236 w 374"/>
                    <a:gd name="T57" fmla="*/ 92 h 187"/>
                    <a:gd name="T58" fmla="*/ 222 w 374"/>
                    <a:gd name="T59" fmla="*/ 92 h 187"/>
                    <a:gd name="T60" fmla="*/ 206 w 374"/>
                    <a:gd name="T61" fmla="*/ 91 h 187"/>
                    <a:gd name="T62" fmla="*/ 197 w 374"/>
                    <a:gd name="T63" fmla="*/ 92 h 187"/>
                    <a:gd name="T64" fmla="*/ 189 w 374"/>
                    <a:gd name="T65" fmla="*/ 90 h 187"/>
                    <a:gd name="T66" fmla="*/ 181 w 374"/>
                    <a:gd name="T67" fmla="*/ 88 h 187"/>
                    <a:gd name="T68" fmla="*/ 170 w 374"/>
                    <a:gd name="T69" fmla="*/ 88 h 187"/>
                    <a:gd name="T70" fmla="*/ 161 w 374"/>
                    <a:gd name="T71" fmla="*/ 84 h 187"/>
                    <a:gd name="T72" fmla="*/ 152 w 374"/>
                    <a:gd name="T73" fmla="*/ 84 h 187"/>
                    <a:gd name="T74" fmla="*/ 144 w 374"/>
                    <a:gd name="T75" fmla="*/ 78 h 187"/>
                    <a:gd name="T76" fmla="*/ 137 w 374"/>
                    <a:gd name="T77" fmla="*/ 76 h 187"/>
                    <a:gd name="T78" fmla="*/ 131 w 374"/>
                    <a:gd name="T79" fmla="*/ 71 h 187"/>
                    <a:gd name="T80" fmla="*/ 121 w 374"/>
                    <a:gd name="T81" fmla="*/ 68 h 187"/>
                    <a:gd name="T82" fmla="*/ 102 w 374"/>
                    <a:gd name="T83" fmla="*/ 68 h 187"/>
                    <a:gd name="T84" fmla="*/ 94 w 374"/>
                    <a:gd name="T85" fmla="*/ 70 h 187"/>
                    <a:gd name="T86" fmla="*/ 82 w 374"/>
                    <a:gd name="T87" fmla="*/ 66 h 187"/>
                    <a:gd name="T88" fmla="*/ 69 w 374"/>
                    <a:gd name="T89" fmla="*/ 61 h 187"/>
                    <a:gd name="T90" fmla="*/ 60 w 374"/>
                    <a:gd name="T91" fmla="*/ 58 h 187"/>
                    <a:gd name="T92" fmla="*/ 51 w 374"/>
                    <a:gd name="T93" fmla="*/ 56 h 187"/>
                    <a:gd name="T94" fmla="*/ 39 w 374"/>
                    <a:gd name="T95" fmla="*/ 52 h 187"/>
                    <a:gd name="T96" fmla="*/ 27 w 374"/>
                    <a:gd name="T97" fmla="*/ 47 h 187"/>
                    <a:gd name="T98" fmla="*/ 20 w 374"/>
                    <a:gd name="T99" fmla="*/ 42 h 187"/>
                    <a:gd name="T100" fmla="*/ 9 w 374"/>
                    <a:gd name="T101" fmla="*/ 42 h 187"/>
                    <a:gd name="T102" fmla="*/ 1 w 374"/>
                    <a:gd name="T103" fmla="*/ 34 h 187"/>
                    <a:gd name="T104" fmla="*/ 5 w 374"/>
                    <a:gd name="T105" fmla="*/ 28 h 187"/>
                    <a:gd name="T106" fmla="*/ 5 w 374"/>
                    <a:gd name="T107" fmla="*/ 20 h 187"/>
                    <a:gd name="T108" fmla="*/ 12 w 374"/>
                    <a:gd name="T109" fmla="*/ 13 h 18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74"/>
                    <a:gd name="T166" fmla="*/ 0 h 187"/>
                    <a:gd name="T167" fmla="*/ 374 w 374"/>
                    <a:gd name="T168" fmla="*/ 187 h 18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74" h="187">
                      <a:moveTo>
                        <a:pt x="27" y="21"/>
                      </a:moveTo>
                      <a:lnTo>
                        <a:pt x="29" y="20"/>
                      </a:lnTo>
                      <a:lnTo>
                        <a:pt x="31" y="18"/>
                      </a:lnTo>
                      <a:lnTo>
                        <a:pt x="32" y="16"/>
                      </a:lnTo>
                      <a:lnTo>
                        <a:pt x="34" y="14"/>
                      </a:lnTo>
                      <a:lnTo>
                        <a:pt x="35" y="12"/>
                      </a:lnTo>
                      <a:lnTo>
                        <a:pt x="36" y="10"/>
                      </a:lnTo>
                      <a:lnTo>
                        <a:pt x="38" y="9"/>
                      </a:lnTo>
                      <a:lnTo>
                        <a:pt x="39" y="8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6" y="7"/>
                      </a:lnTo>
                      <a:lnTo>
                        <a:pt x="48" y="9"/>
                      </a:lnTo>
                      <a:lnTo>
                        <a:pt x="50" y="11"/>
                      </a:lnTo>
                      <a:lnTo>
                        <a:pt x="52" y="14"/>
                      </a:lnTo>
                      <a:lnTo>
                        <a:pt x="54" y="17"/>
                      </a:lnTo>
                      <a:lnTo>
                        <a:pt x="57" y="19"/>
                      </a:lnTo>
                      <a:lnTo>
                        <a:pt x="57" y="17"/>
                      </a:lnTo>
                      <a:lnTo>
                        <a:pt x="57" y="14"/>
                      </a:lnTo>
                      <a:lnTo>
                        <a:pt x="57" y="12"/>
                      </a:lnTo>
                      <a:lnTo>
                        <a:pt x="57" y="10"/>
                      </a:lnTo>
                      <a:lnTo>
                        <a:pt x="59" y="9"/>
                      </a:lnTo>
                      <a:lnTo>
                        <a:pt x="61" y="8"/>
                      </a:lnTo>
                      <a:lnTo>
                        <a:pt x="64" y="6"/>
                      </a:lnTo>
                      <a:lnTo>
                        <a:pt x="66" y="4"/>
                      </a:lnTo>
                      <a:lnTo>
                        <a:pt x="69" y="3"/>
                      </a:lnTo>
                      <a:lnTo>
                        <a:pt x="72" y="1"/>
                      </a:lnTo>
                      <a:lnTo>
                        <a:pt x="76" y="0"/>
                      </a:lnTo>
                      <a:lnTo>
                        <a:pt x="79" y="1"/>
                      </a:lnTo>
                      <a:lnTo>
                        <a:pt x="84" y="4"/>
                      </a:lnTo>
                      <a:lnTo>
                        <a:pt x="89" y="7"/>
                      </a:lnTo>
                      <a:lnTo>
                        <a:pt x="94" y="10"/>
                      </a:lnTo>
                      <a:lnTo>
                        <a:pt x="99" y="12"/>
                      </a:lnTo>
                      <a:lnTo>
                        <a:pt x="104" y="15"/>
                      </a:lnTo>
                      <a:lnTo>
                        <a:pt x="109" y="18"/>
                      </a:lnTo>
                      <a:lnTo>
                        <a:pt x="114" y="21"/>
                      </a:lnTo>
                      <a:lnTo>
                        <a:pt x="120" y="24"/>
                      </a:lnTo>
                      <a:lnTo>
                        <a:pt x="124" y="26"/>
                      </a:lnTo>
                      <a:lnTo>
                        <a:pt x="128" y="28"/>
                      </a:lnTo>
                      <a:lnTo>
                        <a:pt x="132" y="30"/>
                      </a:lnTo>
                      <a:lnTo>
                        <a:pt x="136" y="32"/>
                      </a:lnTo>
                      <a:lnTo>
                        <a:pt x="140" y="34"/>
                      </a:lnTo>
                      <a:lnTo>
                        <a:pt x="144" y="37"/>
                      </a:lnTo>
                      <a:lnTo>
                        <a:pt x="146" y="40"/>
                      </a:lnTo>
                      <a:lnTo>
                        <a:pt x="149" y="43"/>
                      </a:lnTo>
                      <a:lnTo>
                        <a:pt x="151" y="46"/>
                      </a:lnTo>
                      <a:lnTo>
                        <a:pt x="153" y="50"/>
                      </a:lnTo>
                      <a:lnTo>
                        <a:pt x="155" y="53"/>
                      </a:lnTo>
                      <a:lnTo>
                        <a:pt x="158" y="57"/>
                      </a:lnTo>
                      <a:lnTo>
                        <a:pt x="160" y="60"/>
                      </a:lnTo>
                      <a:lnTo>
                        <a:pt x="162" y="62"/>
                      </a:lnTo>
                      <a:lnTo>
                        <a:pt x="165" y="63"/>
                      </a:lnTo>
                      <a:lnTo>
                        <a:pt x="168" y="62"/>
                      </a:lnTo>
                      <a:lnTo>
                        <a:pt x="170" y="60"/>
                      </a:lnTo>
                      <a:lnTo>
                        <a:pt x="171" y="58"/>
                      </a:lnTo>
                      <a:lnTo>
                        <a:pt x="172" y="55"/>
                      </a:lnTo>
                      <a:lnTo>
                        <a:pt x="174" y="53"/>
                      </a:lnTo>
                      <a:lnTo>
                        <a:pt x="175" y="51"/>
                      </a:lnTo>
                      <a:lnTo>
                        <a:pt x="176" y="50"/>
                      </a:lnTo>
                      <a:lnTo>
                        <a:pt x="178" y="50"/>
                      </a:lnTo>
                      <a:lnTo>
                        <a:pt x="181" y="52"/>
                      </a:lnTo>
                      <a:lnTo>
                        <a:pt x="183" y="54"/>
                      </a:lnTo>
                      <a:lnTo>
                        <a:pt x="184" y="56"/>
                      </a:lnTo>
                      <a:lnTo>
                        <a:pt x="185" y="59"/>
                      </a:lnTo>
                      <a:lnTo>
                        <a:pt x="185" y="62"/>
                      </a:lnTo>
                      <a:lnTo>
                        <a:pt x="186" y="65"/>
                      </a:lnTo>
                      <a:lnTo>
                        <a:pt x="187" y="68"/>
                      </a:lnTo>
                      <a:lnTo>
                        <a:pt x="188" y="71"/>
                      </a:lnTo>
                      <a:lnTo>
                        <a:pt x="189" y="73"/>
                      </a:lnTo>
                      <a:lnTo>
                        <a:pt x="191" y="74"/>
                      </a:lnTo>
                      <a:lnTo>
                        <a:pt x="193" y="76"/>
                      </a:lnTo>
                      <a:lnTo>
                        <a:pt x="196" y="77"/>
                      </a:lnTo>
                      <a:lnTo>
                        <a:pt x="198" y="77"/>
                      </a:lnTo>
                      <a:lnTo>
                        <a:pt x="201" y="78"/>
                      </a:lnTo>
                      <a:lnTo>
                        <a:pt x="204" y="78"/>
                      </a:lnTo>
                      <a:lnTo>
                        <a:pt x="206" y="80"/>
                      </a:lnTo>
                      <a:lnTo>
                        <a:pt x="208" y="81"/>
                      </a:lnTo>
                      <a:lnTo>
                        <a:pt x="211" y="83"/>
                      </a:lnTo>
                      <a:lnTo>
                        <a:pt x="213" y="83"/>
                      </a:lnTo>
                      <a:lnTo>
                        <a:pt x="215" y="83"/>
                      </a:lnTo>
                      <a:lnTo>
                        <a:pt x="218" y="82"/>
                      </a:lnTo>
                      <a:lnTo>
                        <a:pt x="220" y="82"/>
                      </a:lnTo>
                      <a:lnTo>
                        <a:pt x="223" y="81"/>
                      </a:lnTo>
                      <a:lnTo>
                        <a:pt x="226" y="81"/>
                      </a:lnTo>
                      <a:lnTo>
                        <a:pt x="228" y="82"/>
                      </a:lnTo>
                      <a:lnTo>
                        <a:pt x="229" y="83"/>
                      </a:lnTo>
                      <a:lnTo>
                        <a:pt x="230" y="84"/>
                      </a:lnTo>
                      <a:lnTo>
                        <a:pt x="232" y="85"/>
                      </a:lnTo>
                      <a:lnTo>
                        <a:pt x="233" y="87"/>
                      </a:lnTo>
                      <a:lnTo>
                        <a:pt x="234" y="89"/>
                      </a:lnTo>
                      <a:lnTo>
                        <a:pt x="234" y="91"/>
                      </a:lnTo>
                      <a:lnTo>
                        <a:pt x="235" y="93"/>
                      </a:lnTo>
                      <a:lnTo>
                        <a:pt x="236" y="94"/>
                      </a:lnTo>
                      <a:lnTo>
                        <a:pt x="238" y="96"/>
                      </a:lnTo>
                      <a:lnTo>
                        <a:pt x="240" y="97"/>
                      </a:lnTo>
                      <a:lnTo>
                        <a:pt x="242" y="96"/>
                      </a:lnTo>
                      <a:lnTo>
                        <a:pt x="245" y="95"/>
                      </a:lnTo>
                      <a:lnTo>
                        <a:pt x="247" y="95"/>
                      </a:lnTo>
                      <a:lnTo>
                        <a:pt x="249" y="95"/>
                      </a:lnTo>
                      <a:lnTo>
                        <a:pt x="252" y="97"/>
                      </a:lnTo>
                      <a:lnTo>
                        <a:pt x="254" y="98"/>
                      </a:lnTo>
                      <a:lnTo>
                        <a:pt x="256" y="100"/>
                      </a:lnTo>
                      <a:lnTo>
                        <a:pt x="259" y="101"/>
                      </a:lnTo>
                      <a:lnTo>
                        <a:pt x="261" y="101"/>
                      </a:lnTo>
                      <a:lnTo>
                        <a:pt x="264" y="100"/>
                      </a:lnTo>
                      <a:lnTo>
                        <a:pt x="264" y="103"/>
                      </a:lnTo>
                      <a:lnTo>
                        <a:pt x="266" y="107"/>
                      </a:lnTo>
                      <a:lnTo>
                        <a:pt x="268" y="109"/>
                      </a:lnTo>
                      <a:lnTo>
                        <a:pt x="271" y="109"/>
                      </a:lnTo>
                      <a:lnTo>
                        <a:pt x="273" y="107"/>
                      </a:lnTo>
                      <a:lnTo>
                        <a:pt x="276" y="107"/>
                      </a:lnTo>
                      <a:lnTo>
                        <a:pt x="279" y="108"/>
                      </a:lnTo>
                      <a:lnTo>
                        <a:pt x="281" y="109"/>
                      </a:lnTo>
                      <a:lnTo>
                        <a:pt x="284" y="110"/>
                      </a:lnTo>
                      <a:lnTo>
                        <a:pt x="286" y="111"/>
                      </a:lnTo>
                      <a:lnTo>
                        <a:pt x="289" y="111"/>
                      </a:lnTo>
                      <a:lnTo>
                        <a:pt x="291" y="110"/>
                      </a:lnTo>
                      <a:lnTo>
                        <a:pt x="292" y="110"/>
                      </a:lnTo>
                      <a:lnTo>
                        <a:pt x="292" y="108"/>
                      </a:lnTo>
                      <a:lnTo>
                        <a:pt x="292" y="107"/>
                      </a:lnTo>
                      <a:lnTo>
                        <a:pt x="293" y="106"/>
                      </a:lnTo>
                      <a:lnTo>
                        <a:pt x="297" y="106"/>
                      </a:lnTo>
                      <a:lnTo>
                        <a:pt x="301" y="106"/>
                      </a:lnTo>
                      <a:lnTo>
                        <a:pt x="305" y="106"/>
                      </a:lnTo>
                      <a:lnTo>
                        <a:pt x="309" y="107"/>
                      </a:lnTo>
                      <a:lnTo>
                        <a:pt x="312" y="109"/>
                      </a:lnTo>
                      <a:lnTo>
                        <a:pt x="315" y="111"/>
                      </a:lnTo>
                      <a:lnTo>
                        <a:pt x="319" y="114"/>
                      </a:lnTo>
                      <a:lnTo>
                        <a:pt x="322" y="114"/>
                      </a:lnTo>
                      <a:lnTo>
                        <a:pt x="328" y="117"/>
                      </a:lnTo>
                      <a:lnTo>
                        <a:pt x="334" y="118"/>
                      </a:lnTo>
                      <a:lnTo>
                        <a:pt x="340" y="118"/>
                      </a:lnTo>
                      <a:lnTo>
                        <a:pt x="347" y="118"/>
                      </a:lnTo>
                      <a:lnTo>
                        <a:pt x="353" y="118"/>
                      </a:lnTo>
                      <a:lnTo>
                        <a:pt x="360" y="117"/>
                      </a:lnTo>
                      <a:lnTo>
                        <a:pt x="366" y="116"/>
                      </a:lnTo>
                      <a:lnTo>
                        <a:pt x="373" y="116"/>
                      </a:lnTo>
                      <a:lnTo>
                        <a:pt x="372" y="117"/>
                      </a:lnTo>
                      <a:lnTo>
                        <a:pt x="372" y="119"/>
                      </a:lnTo>
                      <a:lnTo>
                        <a:pt x="371" y="120"/>
                      </a:lnTo>
                      <a:lnTo>
                        <a:pt x="371" y="122"/>
                      </a:lnTo>
                      <a:lnTo>
                        <a:pt x="371" y="124"/>
                      </a:lnTo>
                      <a:lnTo>
                        <a:pt x="372" y="125"/>
                      </a:lnTo>
                      <a:lnTo>
                        <a:pt x="372" y="127"/>
                      </a:lnTo>
                      <a:lnTo>
                        <a:pt x="373" y="129"/>
                      </a:lnTo>
                      <a:lnTo>
                        <a:pt x="370" y="130"/>
                      </a:lnTo>
                      <a:lnTo>
                        <a:pt x="367" y="131"/>
                      </a:lnTo>
                      <a:lnTo>
                        <a:pt x="365" y="133"/>
                      </a:lnTo>
                      <a:lnTo>
                        <a:pt x="363" y="134"/>
                      </a:lnTo>
                      <a:lnTo>
                        <a:pt x="363" y="137"/>
                      </a:lnTo>
                      <a:lnTo>
                        <a:pt x="362" y="140"/>
                      </a:lnTo>
                      <a:lnTo>
                        <a:pt x="362" y="143"/>
                      </a:lnTo>
                      <a:lnTo>
                        <a:pt x="362" y="146"/>
                      </a:lnTo>
                      <a:lnTo>
                        <a:pt x="362" y="149"/>
                      </a:lnTo>
                      <a:lnTo>
                        <a:pt x="362" y="152"/>
                      </a:lnTo>
                      <a:lnTo>
                        <a:pt x="363" y="155"/>
                      </a:lnTo>
                      <a:lnTo>
                        <a:pt x="363" y="156"/>
                      </a:lnTo>
                      <a:lnTo>
                        <a:pt x="363" y="159"/>
                      </a:lnTo>
                      <a:lnTo>
                        <a:pt x="364" y="161"/>
                      </a:lnTo>
                      <a:lnTo>
                        <a:pt x="365" y="163"/>
                      </a:lnTo>
                      <a:lnTo>
                        <a:pt x="366" y="166"/>
                      </a:lnTo>
                      <a:lnTo>
                        <a:pt x="367" y="168"/>
                      </a:lnTo>
                      <a:lnTo>
                        <a:pt x="369" y="170"/>
                      </a:lnTo>
                      <a:lnTo>
                        <a:pt x="369" y="173"/>
                      </a:lnTo>
                      <a:lnTo>
                        <a:pt x="369" y="175"/>
                      </a:lnTo>
                      <a:lnTo>
                        <a:pt x="369" y="177"/>
                      </a:lnTo>
                      <a:lnTo>
                        <a:pt x="368" y="180"/>
                      </a:lnTo>
                      <a:lnTo>
                        <a:pt x="366" y="183"/>
                      </a:lnTo>
                      <a:lnTo>
                        <a:pt x="364" y="184"/>
                      </a:lnTo>
                      <a:lnTo>
                        <a:pt x="362" y="184"/>
                      </a:lnTo>
                      <a:lnTo>
                        <a:pt x="360" y="185"/>
                      </a:lnTo>
                      <a:lnTo>
                        <a:pt x="358" y="185"/>
                      </a:lnTo>
                      <a:lnTo>
                        <a:pt x="356" y="185"/>
                      </a:lnTo>
                      <a:lnTo>
                        <a:pt x="354" y="185"/>
                      </a:lnTo>
                      <a:lnTo>
                        <a:pt x="351" y="186"/>
                      </a:lnTo>
                      <a:lnTo>
                        <a:pt x="350" y="186"/>
                      </a:lnTo>
                      <a:lnTo>
                        <a:pt x="348" y="185"/>
                      </a:lnTo>
                      <a:lnTo>
                        <a:pt x="343" y="185"/>
                      </a:lnTo>
                      <a:lnTo>
                        <a:pt x="338" y="184"/>
                      </a:lnTo>
                      <a:lnTo>
                        <a:pt x="333" y="184"/>
                      </a:lnTo>
                      <a:lnTo>
                        <a:pt x="329" y="183"/>
                      </a:lnTo>
                      <a:lnTo>
                        <a:pt x="324" y="183"/>
                      </a:lnTo>
                      <a:lnTo>
                        <a:pt x="319" y="183"/>
                      </a:lnTo>
                      <a:lnTo>
                        <a:pt x="314" y="182"/>
                      </a:lnTo>
                      <a:lnTo>
                        <a:pt x="309" y="182"/>
                      </a:lnTo>
                      <a:lnTo>
                        <a:pt x="309" y="183"/>
                      </a:lnTo>
                      <a:lnTo>
                        <a:pt x="308" y="184"/>
                      </a:lnTo>
                      <a:lnTo>
                        <a:pt x="306" y="184"/>
                      </a:lnTo>
                      <a:lnTo>
                        <a:pt x="305" y="185"/>
                      </a:lnTo>
                      <a:lnTo>
                        <a:pt x="302" y="185"/>
                      </a:lnTo>
                      <a:lnTo>
                        <a:pt x="300" y="185"/>
                      </a:lnTo>
                      <a:lnTo>
                        <a:pt x="297" y="185"/>
                      </a:lnTo>
                      <a:lnTo>
                        <a:pt x="294" y="185"/>
                      </a:lnTo>
                      <a:lnTo>
                        <a:pt x="292" y="185"/>
                      </a:lnTo>
                      <a:lnTo>
                        <a:pt x="289" y="184"/>
                      </a:lnTo>
                      <a:lnTo>
                        <a:pt x="287" y="183"/>
                      </a:lnTo>
                      <a:lnTo>
                        <a:pt x="285" y="180"/>
                      </a:lnTo>
                      <a:lnTo>
                        <a:pt x="284" y="180"/>
                      </a:lnTo>
                      <a:lnTo>
                        <a:pt x="284" y="179"/>
                      </a:lnTo>
                      <a:lnTo>
                        <a:pt x="284" y="178"/>
                      </a:lnTo>
                      <a:lnTo>
                        <a:pt x="281" y="177"/>
                      </a:lnTo>
                      <a:lnTo>
                        <a:pt x="279" y="177"/>
                      </a:lnTo>
                      <a:lnTo>
                        <a:pt x="275" y="177"/>
                      </a:lnTo>
                      <a:lnTo>
                        <a:pt x="272" y="177"/>
                      </a:lnTo>
                      <a:lnTo>
                        <a:pt x="269" y="177"/>
                      </a:lnTo>
                      <a:lnTo>
                        <a:pt x="267" y="177"/>
                      </a:lnTo>
                      <a:lnTo>
                        <a:pt x="264" y="177"/>
                      </a:lnTo>
                      <a:lnTo>
                        <a:pt x="260" y="178"/>
                      </a:lnTo>
                      <a:lnTo>
                        <a:pt x="257" y="177"/>
                      </a:lnTo>
                      <a:lnTo>
                        <a:pt x="255" y="176"/>
                      </a:lnTo>
                      <a:lnTo>
                        <a:pt x="252" y="172"/>
                      </a:lnTo>
                      <a:lnTo>
                        <a:pt x="249" y="169"/>
                      </a:lnTo>
                      <a:lnTo>
                        <a:pt x="248" y="168"/>
                      </a:lnTo>
                      <a:lnTo>
                        <a:pt x="246" y="168"/>
                      </a:lnTo>
                      <a:lnTo>
                        <a:pt x="244" y="168"/>
                      </a:lnTo>
                      <a:lnTo>
                        <a:pt x="242" y="169"/>
                      </a:lnTo>
                      <a:lnTo>
                        <a:pt x="240" y="170"/>
                      </a:lnTo>
                      <a:lnTo>
                        <a:pt x="237" y="171"/>
                      </a:lnTo>
                      <a:lnTo>
                        <a:pt x="235" y="171"/>
                      </a:lnTo>
                      <a:lnTo>
                        <a:pt x="233" y="171"/>
                      </a:lnTo>
                      <a:lnTo>
                        <a:pt x="230" y="170"/>
                      </a:lnTo>
                      <a:lnTo>
                        <a:pt x="228" y="169"/>
                      </a:lnTo>
                      <a:lnTo>
                        <a:pt x="226" y="167"/>
                      </a:lnTo>
                      <a:lnTo>
                        <a:pt x="224" y="165"/>
                      </a:lnTo>
                      <a:lnTo>
                        <a:pt x="222" y="163"/>
                      </a:lnTo>
                      <a:lnTo>
                        <a:pt x="220" y="160"/>
                      </a:lnTo>
                      <a:lnTo>
                        <a:pt x="218" y="159"/>
                      </a:lnTo>
                      <a:lnTo>
                        <a:pt x="216" y="157"/>
                      </a:lnTo>
                      <a:lnTo>
                        <a:pt x="215" y="156"/>
                      </a:lnTo>
                      <a:lnTo>
                        <a:pt x="213" y="156"/>
                      </a:lnTo>
                      <a:lnTo>
                        <a:pt x="211" y="156"/>
                      </a:lnTo>
                      <a:lnTo>
                        <a:pt x="209" y="156"/>
                      </a:lnTo>
                      <a:lnTo>
                        <a:pt x="207" y="154"/>
                      </a:lnTo>
                      <a:lnTo>
                        <a:pt x="206" y="151"/>
                      </a:lnTo>
                      <a:lnTo>
                        <a:pt x="206" y="147"/>
                      </a:lnTo>
                      <a:lnTo>
                        <a:pt x="204" y="145"/>
                      </a:lnTo>
                      <a:lnTo>
                        <a:pt x="203" y="144"/>
                      </a:lnTo>
                      <a:lnTo>
                        <a:pt x="201" y="142"/>
                      </a:lnTo>
                      <a:lnTo>
                        <a:pt x="200" y="142"/>
                      </a:lnTo>
                      <a:lnTo>
                        <a:pt x="198" y="141"/>
                      </a:lnTo>
                      <a:lnTo>
                        <a:pt x="196" y="141"/>
                      </a:lnTo>
                      <a:lnTo>
                        <a:pt x="195" y="140"/>
                      </a:lnTo>
                      <a:lnTo>
                        <a:pt x="193" y="140"/>
                      </a:lnTo>
                      <a:lnTo>
                        <a:pt x="191" y="139"/>
                      </a:lnTo>
                      <a:lnTo>
                        <a:pt x="186" y="138"/>
                      </a:lnTo>
                      <a:lnTo>
                        <a:pt x="181" y="138"/>
                      </a:lnTo>
                      <a:lnTo>
                        <a:pt x="177" y="137"/>
                      </a:lnTo>
                      <a:lnTo>
                        <a:pt x="172" y="137"/>
                      </a:lnTo>
                      <a:lnTo>
                        <a:pt x="167" y="137"/>
                      </a:lnTo>
                      <a:lnTo>
                        <a:pt x="162" y="137"/>
                      </a:lnTo>
                      <a:lnTo>
                        <a:pt x="158" y="137"/>
                      </a:lnTo>
                      <a:lnTo>
                        <a:pt x="153" y="137"/>
                      </a:lnTo>
                      <a:lnTo>
                        <a:pt x="153" y="141"/>
                      </a:lnTo>
                      <a:lnTo>
                        <a:pt x="150" y="143"/>
                      </a:lnTo>
                      <a:lnTo>
                        <a:pt x="146" y="143"/>
                      </a:lnTo>
                      <a:lnTo>
                        <a:pt x="143" y="142"/>
                      </a:lnTo>
                      <a:lnTo>
                        <a:pt x="141" y="142"/>
                      </a:lnTo>
                      <a:lnTo>
                        <a:pt x="141" y="140"/>
                      </a:lnTo>
                      <a:lnTo>
                        <a:pt x="140" y="138"/>
                      </a:lnTo>
                      <a:lnTo>
                        <a:pt x="140" y="137"/>
                      </a:lnTo>
                      <a:lnTo>
                        <a:pt x="135" y="137"/>
                      </a:lnTo>
                      <a:lnTo>
                        <a:pt x="131" y="135"/>
                      </a:lnTo>
                      <a:lnTo>
                        <a:pt x="127" y="134"/>
                      </a:lnTo>
                      <a:lnTo>
                        <a:pt x="124" y="132"/>
                      </a:lnTo>
                      <a:lnTo>
                        <a:pt x="121" y="130"/>
                      </a:lnTo>
                      <a:lnTo>
                        <a:pt x="117" y="128"/>
                      </a:lnTo>
                      <a:lnTo>
                        <a:pt x="114" y="125"/>
                      </a:lnTo>
                      <a:lnTo>
                        <a:pt x="110" y="124"/>
                      </a:lnTo>
                      <a:lnTo>
                        <a:pt x="107" y="123"/>
                      </a:lnTo>
                      <a:lnTo>
                        <a:pt x="104" y="123"/>
                      </a:lnTo>
                      <a:lnTo>
                        <a:pt x="101" y="123"/>
                      </a:lnTo>
                      <a:lnTo>
                        <a:pt x="99" y="122"/>
                      </a:lnTo>
                      <a:lnTo>
                        <a:pt x="96" y="121"/>
                      </a:lnTo>
                      <a:lnTo>
                        <a:pt x="94" y="119"/>
                      </a:lnTo>
                      <a:lnTo>
                        <a:pt x="91" y="117"/>
                      </a:lnTo>
                      <a:lnTo>
                        <a:pt x="89" y="116"/>
                      </a:lnTo>
                      <a:lnTo>
                        <a:pt x="87" y="115"/>
                      </a:lnTo>
                      <a:lnTo>
                        <a:pt x="85" y="115"/>
                      </a:lnTo>
                      <a:lnTo>
                        <a:pt x="83" y="115"/>
                      </a:lnTo>
                      <a:lnTo>
                        <a:pt x="80" y="114"/>
                      </a:lnTo>
                      <a:lnTo>
                        <a:pt x="78" y="114"/>
                      </a:lnTo>
                      <a:lnTo>
                        <a:pt x="76" y="114"/>
                      </a:lnTo>
                      <a:lnTo>
                        <a:pt x="74" y="114"/>
                      </a:lnTo>
                      <a:lnTo>
                        <a:pt x="72" y="114"/>
                      </a:lnTo>
                      <a:lnTo>
                        <a:pt x="68" y="112"/>
                      </a:lnTo>
                      <a:lnTo>
                        <a:pt x="65" y="109"/>
                      </a:lnTo>
                      <a:lnTo>
                        <a:pt x="62" y="107"/>
                      </a:lnTo>
                      <a:lnTo>
                        <a:pt x="59" y="104"/>
                      </a:lnTo>
                      <a:lnTo>
                        <a:pt x="56" y="102"/>
                      </a:lnTo>
                      <a:lnTo>
                        <a:pt x="53" y="99"/>
                      </a:lnTo>
                      <a:lnTo>
                        <a:pt x="50" y="96"/>
                      </a:lnTo>
                      <a:lnTo>
                        <a:pt x="46" y="94"/>
                      </a:lnTo>
                      <a:lnTo>
                        <a:pt x="44" y="93"/>
                      </a:lnTo>
                      <a:lnTo>
                        <a:pt x="41" y="93"/>
                      </a:lnTo>
                      <a:lnTo>
                        <a:pt x="39" y="93"/>
                      </a:lnTo>
                      <a:lnTo>
                        <a:pt x="37" y="93"/>
                      </a:lnTo>
                      <a:lnTo>
                        <a:pt x="35" y="92"/>
                      </a:lnTo>
                      <a:lnTo>
                        <a:pt x="34" y="89"/>
                      </a:lnTo>
                      <a:lnTo>
                        <a:pt x="33" y="87"/>
                      </a:lnTo>
                      <a:lnTo>
                        <a:pt x="31" y="85"/>
                      </a:lnTo>
                      <a:lnTo>
                        <a:pt x="29" y="84"/>
                      </a:lnTo>
                      <a:lnTo>
                        <a:pt x="28" y="84"/>
                      </a:lnTo>
                      <a:lnTo>
                        <a:pt x="24" y="86"/>
                      </a:lnTo>
                      <a:lnTo>
                        <a:pt x="20" y="87"/>
                      </a:lnTo>
                      <a:lnTo>
                        <a:pt x="17" y="86"/>
                      </a:lnTo>
                      <a:lnTo>
                        <a:pt x="13" y="84"/>
                      </a:lnTo>
                      <a:lnTo>
                        <a:pt x="10" y="81"/>
                      </a:lnTo>
                      <a:lnTo>
                        <a:pt x="7" y="78"/>
                      </a:lnTo>
                      <a:lnTo>
                        <a:pt x="5" y="74"/>
                      </a:lnTo>
                      <a:lnTo>
                        <a:pt x="1" y="72"/>
                      </a:lnTo>
                      <a:lnTo>
                        <a:pt x="0" y="70"/>
                      </a:lnTo>
                      <a:lnTo>
                        <a:pt x="1" y="68"/>
                      </a:lnTo>
                      <a:lnTo>
                        <a:pt x="1" y="67"/>
                      </a:lnTo>
                      <a:lnTo>
                        <a:pt x="2" y="64"/>
                      </a:lnTo>
                      <a:lnTo>
                        <a:pt x="3" y="62"/>
                      </a:lnTo>
                      <a:lnTo>
                        <a:pt x="5" y="60"/>
                      </a:lnTo>
                      <a:lnTo>
                        <a:pt x="5" y="58"/>
                      </a:lnTo>
                      <a:lnTo>
                        <a:pt x="7" y="55"/>
                      </a:lnTo>
                      <a:lnTo>
                        <a:pt x="7" y="52"/>
                      </a:lnTo>
                      <a:lnTo>
                        <a:pt x="8" y="50"/>
                      </a:lnTo>
                      <a:lnTo>
                        <a:pt x="8" y="47"/>
                      </a:lnTo>
                      <a:lnTo>
                        <a:pt x="7" y="44"/>
                      </a:lnTo>
                      <a:lnTo>
                        <a:pt x="7" y="41"/>
                      </a:lnTo>
                      <a:lnTo>
                        <a:pt x="7" y="39"/>
                      </a:lnTo>
                      <a:lnTo>
                        <a:pt x="7" y="35"/>
                      </a:lnTo>
                      <a:lnTo>
                        <a:pt x="8" y="32"/>
                      </a:lnTo>
                      <a:lnTo>
                        <a:pt x="10" y="31"/>
                      </a:lnTo>
                      <a:lnTo>
                        <a:pt x="12" y="29"/>
                      </a:lnTo>
                      <a:lnTo>
                        <a:pt x="15" y="28"/>
                      </a:lnTo>
                      <a:lnTo>
                        <a:pt x="18" y="26"/>
                      </a:lnTo>
                      <a:lnTo>
                        <a:pt x="21" y="25"/>
                      </a:lnTo>
                      <a:lnTo>
                        <a:pt x="24" y="23"/>
                      </a:lnTo>
                      <a:lnTo>
                        <a:pt x="27" y="21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" name="Freeform 308"/>
                <p:cNvSpPr>
                  <a:spLocks/>
                </p:cNvSpPr>
                <p:nvPr/>
              </p:nvSpPr>
              <p:spPr bwMode="auto">
                <a:xfrm>
                  <a:off x="1493" y="1808"/>
                  <a:ext cx="119" cy="55"/>
                </a:xfrm>
                <a:custGeom>
                  <a:avLst/>
                  <a:gdLst>
                    <a:gd name="T0" fmla="*/ 1 w 145"/>
                    <a:gd name="T1" fmla="*/ 25 h 78"/>
                    <a:gd name="T2" fmla="*/ 4 w 145"/>
                    <a:gd name="T3" fmla="*/ 23 h 78"/>
                    <a:gd name="T4" fmla="*/ 7 w 145"/>
                    <a:gd name="T5" fmla="*/ 20 h 78"/>
                    <a:gd name="T6" fmla="*/ 11 w 145"/>
                    <a:gd name="T7" fmla="*/ 17 h 78"/>
                    <a:gd name="T8" fmla="*/ 14 w 145"/>
                    <a:gd name="T9" fmla="*/ 14 h 78"/>
                    <a:gd name="T10" fmla="*/ 15 w 145"/>
                    <a:gd name="T11" fmla="*/ 11 h 78"/>
                    <a:gd name="T12" fmla="*/ 17 w 145"/>
                    <a:gd name="T13" fmla="*/ 11 h 78"/>
                    <a:gd name="T14" fmla="*/ 22 w 145"/>
                    <a:gd name="T15" fmla="*/ 6 h 78"/>
                    <a:gd name="T16" fmla="*/ 27 w 145"/>
                    <a:gd name="T17" fmla="*/ 4 h 78"/>
                    <a:gd name="T18" fmla="*/ 32 w 145"/>
                    <a:gd name="T19" fmla="*/ 1 h 78"/>
                    <a:gd name="T20" fmla="*/ 37 w 145"/>
                    <a:gd name="T21" fmla="*/ 0 h 78"/>
                    <a:gd name="T22" fmla="*/ 39 w 145"/>
                    <a:gd name="T23" fmla="*/ 1 h 78"/>
                    <a:gd name="T24" fmla="*/ 43 w 145"/>
                    <a:gd name="T25" fmla="*/ 1 h 78"/>
                    <a:gd name="T26" fmla="*/ 48 w 145"/>
                    <a:gd name="T27" fmla="*/ 3 h 78"/>
                    <a:gd name="T28" fmla="*/ 53 w 145"/>
                    <a:gd name="T29" fmla="*/ 5 h 78"/>
                    <a:gd name="T30" fmla="*/ 58 w 145"/>
                    <a:gd name="T31" fmla="*/ 6 h 78"/>
                    <a:gd name="T32" fmla="*/ 62 w 145"/>
                    <a:gd name="T33" fmla="*/ 6 h 78"/>
                    <a:gd name="T34" fmla="*/ 68 w 145"/>
                    <a:gd name="T35" fmla="*/ 7 h 78"/>
                    <a:gd name="T36" fmla="*/ 73 w 145"/>
                    <a:gd name="T37" fmla="*/ 6 h 78"/>
                    <a:gd name="T38" fmla="*/ 77 w 145"/>
                    <a:gd name="T39" fmla="*/ 6 h 78"/>
                    <a:gd name="T40" fmla="*/ 82 w 145"/>
                    <a:gd name="T41" fmla="*/ 8 h 78"/>
                    <a:gd name="T42" fmla="*/ 85 w 145"/>
                    <a:gd name="T43" fmla="*/ 12 h 78"/>
                    <a:gd name="T44" fmla="*/ 89 w 145"/>
                    <a:gd name="T45" fmla="*/ 16 h 78"/>
                    <a:gd name="T46" fmla="*/ 89 w 145"/>
                    <a:gd name="T47" fmla="*/ 17 h 78"/>
                    <a:gd name="T48" fmla="*/ 88 w 145"/>
                    <a:gd name="T49" fmla="*/ 18 h 78"/>
                    <a:gd name="T50" fmla="*/ 89 w 145"/>
                    <a:gd name="T51" fmla="*/ 20 h 78"/>
                    <a:gd name="T52" fmla="*/ 95 w 145"/>
                    <a:gd name="T53" fmla="*/ 25 h 78"/>
                    <a:gd name="T54" fmla="*/ 97 w 145"/>
                    <a:gd name="T55" fmla="*/ 31 h 78"/>
                    <a:gd name="T56" fmla="*/ 95 w 145"/>
                    <a:gd name="T57" fmla="*/ 35 h 78"/>
                    <a:gd name="T58" fmla="*/ 90 w 145"/>
                    <a:gd name="T59" fmla="*/ 37 h 78"/>
                    <a:gd name="T60" fmla="*/ 85 w 145"/>
                    <a:gd name="T61" fmla="*/ 37 h 78"/>
                    <a:gd name="T62" fmla="*/ 80 w 145"/>
                    <a:gd name="T63" fmla="*/ 36 h 78"/>
                    <a:gd name="T64" fmla="*/ 77 w 145"/>
                    <a:gd name="T65" fmla="*/ 37 h 78"/>
                    <a:gd name="T66" fmla="*/ 71 w 145"/>
                    <a:gd name="T67" fmla="*/ 38 h 78"/>
                    <a:gd name="T68" fmla="*/ 61 w 145"/>
                    <a:gd name="T69" fmla="*/ 37 h 78"/>
                    <a:gd name="T70" fmla="*/ 51 w 145"/>
                    <a:gd name="T71" fmla="*/ 36 h 78"/>
                    <a:gd name="T72" fmla="*/ 43 w 145"/>
                    <a:gd name="T73" fmla="*/ 38 h 78"/>
                    <a:gd name="T74" fmla="*/ 33 w 145"/>
                    <a:gd name="T75" fmla="*/ 38 h 78"/>
                    <a:gd name="T76" fmla="*/ 21 w 145"/>
                    <a:gd name="T77" fmla="*/ 37 h 78"/>
                    <a:gd name="T78" fmla="*/ 17 w 145"/>
                    <a:gd name="T79" fmla="*/ 37 h 78"/>
                    <a:gd name="T80" fmla="*/ 12 w 145"/>
                    <a:gd name="T81" fmla="*/ 36 h 78"/>
                    <a:gd name="T82" fmla="*/ 8 w 145"/>
                    <a:gd name="T83" fmla="*/ 33 h 78"/>
                    <a:gd name="T84" fmla="*/ 2 w 145"/>
                    <a:gd name="T85" fmla="*/ 32 h 78"/>
                    <a:gd name="T86" fmla="*/ 2 w 145"/>
                    <a:gd name="T87" fmla="*/ 30 h 78"/>
                    <a:gd name="T88" fmla="*/ 1 w 145"/>
                    <a:gd name="T89" fmla="*/ 28 h 7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45"/>
                    <a:gd name="T136" fmla="*/ 0 h 78"/>
                    <a:gd name="T137" fmla="*/ 145 w 145"/>
                    <a:gd name="T138" fmla="*/ 78 h 78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45" h="78">
                      <a:moveTo>
                        <a:pt x="0" y="52"/>
                      </a:moveTo>
                      <a:lnTo>
                        <a:pt x="1" y="50"/>
                      </a:lnTo>
                      <a:lnTo>
                        <a:pt x="1" y="49"/>
                      </a:lnTo>
                      <a:lnTo>
                        <a:pt x="3" y="47"/>
                      </a:lnTo>
                      <a:lnTo>
                        <a:pt x="5" y="46"/>
                      </a:lnTo>
                      <a:lnTo>
                        <a:pt x="6" y="45"/>
                      </a:lnTo>
                      <a:lnTo>
                        <a:pt x="8" y="43"/>
                      </a:lnTo>
                      <a:lnTo>
                        <a:pt x="9" y="41"/>
                      </a:lnTo>
                      <a:lnTo>
                        <a:pt x="10" y="39"/>
                      </a:lnTo>
                      <a:lnTo>
                        <a:pt x="11" y="38"/>
                      </a:lnTo>
                      <a:lnTo>
                        <a:pt x="13" y="36"/>
                      </a:lnTo>
                      <a:lnTo>
                        <a:pt x="16" y="34"/>
                      </a:lnTo>
                      <a:lnTo>
                        <a:pt x="18" y="32"/>
                      </a:lnTo>
                      <a:lnTo>
                        <a:pt x="19" y="30"/>
                      </a:lnTo>
                      <a:lnTo>
                        <a:pt x="21" y="28"/>
                      </a:lnTo>
                      <a:lnTo>
                        <a:pt x="21" y="26"/>
                      </a:lnTo>
                      <a:lnTo>
                        <a:pt x="20" y="23"/>
                      </a:lnTo>
                      <a:lnTo>
                        <a:pt x="22" y="23"/>
                      </a:lnTo>
                      <a:lnTo>
                        <a:pt x="24" y="22"/>
                      </a:lnTo>
                      <a:lnTo>
                        <a:pt x="25" y="21"/>
                      </a:lnTo>
                      <a:lnTo>
                        <a:pt x="26" y="21"/>
                      </a:lnTo>
                      <a:lnTo>
                        <a:pt x="29" y="18"/>
                      </a:lnTo>
                      <a:lnTo>
                        <a:pt x="31" y="16"/>
                      </a:lnTo>
                      <a:lnTo>
                        <a:pt x="33" y="13"/>
                      </a:lnTo>
                      <a:lnTo>
                        <a:pt x="35" y="10"/>
                      </a:lnTo>
                      <a:lnTo>
                        <a:pt x="38" y="9"/>
                      </a:lnTo>
                      <a:lnTo>
                        <a:pt x="40" y="7"/>
                      </a:lnTo>
                      <a:lnTo>
                        <a:pt x="43" y="6"/>
                      </a:lnTo>
                      <a:lnTo>
                        <a:pt x="45" y="4"/>
                      </a:lnTo>
                      <a:lnTo>
                        <a:pt x="48" y="3"/>
                      </a:lnTo>
                      <a:lnTo>
                        <a:pt x="50" y="1"/>
                      </a:lnTo>
                      <a:lnTo>
                        <a:pt x="53" y="0"/>
                      </a:lnTo>
                      <a:lnTo>
                        <a:pt x="55" y="0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59" y="2"/>
                      </a:lnTo>
                      <a:lnTo>
                        <a:pt x="59" y="4"/>
                      </a:lnTo>
                      <a:lnTo>
                        <a:pt x="62" y="4"/>
                      </a:lnTo>
                      <a:lnTo>
                        <a:pt x="65" y="3"/>
                      </a:lnTo>
                      <a:lnTo>
                        <a:pt x="67" y="3"/>
                      </a:lnTo>
                      <a:lnTo>
                        <a:pt x="69" y="3"/>
                      </a:lnTo>
                      <a:lnTo>
                        <a:pt x="71" y="5"/>
                      </a:lnTo>
                      <a:lnTo>
                        <a:pt x="73" y="7"/>
                      </a:lnTo>
                      <a:lnTo>
                        <a:pt x="76" y="9"/>
                      </a:lnTo>
                      <a:lnTo>
                        <a:pt x="78" y="10"/>
                      </a:lnTo>
                      <a:lnTo>
                        <a:pt x="81" y="10"/>
                      </a:lnTo>
                      <a:lnTo>
                        <a:pt x="84" y="10"/>
                      </a:lnTo>
                      <a:lnTo>
                        <a:pt x="86" y="11"/>
                      </a:lnTo>
                      <a:lnTo>
                        <a:pt x="89" y="12"/>
                      </a:lnTo>
                      <a:lnTo>
                        <a:pt x="91" y="12"/>
                      </a:lnTo>
                      <a:lnTo>
                        <a:pt x="93" y="13"/>
                      </a:lnTo>
                      <a:lnTo>
                        <a:pt x="96" y="14"/>
                      </a:lnTo>
                      <a:lnTo>
                        <a:pt x="98" y="14"/>
                      </a:lnTo>
                      <a:lnTo>
                        <a:pt x="101" y="14"/>
                      </a:lnTo>
                      <a:lnTo>
                        <a:pt x="103" y="14"/>
                      </a:lnTo>
                      <a:lnTo>
                        <a:pt x="106" y="13"/>
                      </a:lnTo>
                      <a:lnTo>
                        <a:pt x="108" y="13"/>
                      </a:lnTo>
                      <a:lnTo>
                        <a:pt x="111" y="12"/>
                      </a:lnTo>
                      <a:lnTo>
                        <a:pt x="113" y="11"/>
                      </a:lnTo>
                      <a:lnTo>
                        <a:pt x="115" y="11"/>
                      </a:lnTo>
                      <a:lnTo>
                        <a:pt x="117" y="12"/>
                      </a:lnTo>
                      <a:lnTo>
                        <a:pt x="119" y="14"/>
                      </a:lnTo>
                      <a:lnTo>
                        <a:pt x="122" y="16"/>
                      </a:lnTo>
                      <a:lnTo>
                        <a:pt x="124" y="17"/>
                      </a:lnTo>
                      <a:lnTo>
                        <a:pt x="126" y="21"/>
                      </a:lnTo>
                      <a:lnTo>
                        <a:pt x="126" y="24"/>
                      </a:lnTo>
                      <a:lnTo>
                        <a:pt x="128" y="27"/>
                      </a:lnTo>
                      <a:lnTo>
                        <a:pt x="130" y="29"/>
                      </a:lnTo>
                      <a:lnTo>
                        <a:pt x="132" y="32"/>
                      </a:lnTo>
                      <a:lnTo>
                        <a:pt x="132" y="31"/>
                      </a:lnTo>
                      <a:lnTo>
                        <a:pt x="131" y="33"/>
                      </a:lnTo>
                      <a:lnTo>
                        <a:pt x="131" y="34"/>
                      </a:lnTo>
                      <a:lnTo>
                        <a:pt x="130" y="33"/>
                      </a:lnTo>
                      <a:lnTo>
                        <a:pt x="130" y="34"/>
                      </a:lnTo>
                      <a:lnTo>
                        <a:pt x="130" y="36"/>
                      </a:lnTo>
                      <a:lnTo>
                        <a:pt x="130" y="37"/>
                      </a:lnTo>
                      <a:lnTo>
                        <a:pt x="130" y="38"/>
                      </a:lnTo>
                      <a:lnTo>
                        <a:pt x="133" y="40"/>
                      </a:lnTo>
                      <a:lnTo>
                        <a:pt x="136" y="44"/>
                      </a:lnTo>
                      <a:lnTo>
                        <a:pt x="139" y="48"/>
                      </a:lnTo>
                      <a:lnTo>
                        <a:pt x="141" y="51"/>
                      </a:lnTo>
                      <a:lnTo>
                        <a:pt x="143" y="55"/>
                      </a:lnTo>
                      <a:lnTo>
                        <a:pt x="144" y="59"/>
                      </a:lnTo>
                      <a:lnTo>
                        <a:pt x="144" y="62"/>
                      </a:lnTo>
                      <a:lnTo>
                        <a:pt x="143" y="67"/>
                      </a:lnTo>
                      <a:lnTo>
                        <a:pt x="143" y="69"/>
                      </a:lnTo>
                      <a:lnTo>
                        <a:pt x="141" y="71"/>
                      </a:lnTo>
                      <a:lnTo>
                        <a:pt x="139" y="72"/>
                      </a:lnTo>
                      <a:lnTo>
                        <a:pt x="136" y="73"/>
                      </a:lnTo>
                      <a:lnTo>
                        <a:pt x="134" y="74"/>
                      </a:lnTo>
                      <a:lnTo>
                        <a:pt x="131" y="75"/>
                      </a:lnTo>
                      <a:lnTo>
                        <a:pt x="128" y="75"/>
                      </a:lnTo>
                      <a:lnTo>
                        <a:pt x="126" y="75"/>
                      </a:lnTo>
                      <a:lnTo>
                        <a:pt x="124" y="74"/>
                      </a:lnTo>
                      <a:lnTo>
                        <a:pt x="122" y="73"/>
                      </a:lnTo>
                      <a:lnTo>
                        <a:pt x="120" y="72"/>
                      </a:lnTo>
                      <a:lnTo>
                        <a:pt x="118" y="73"/>
                      </a:lnTo>
                      <a:lnTo>
                        <a:pt x="116" y="74"/>
                      </a:lnTo>
                      <a:lnTo>
                        <a:pt x="114" y="75"/>
                      </a:lnTo>
                      <a:lnTo>
                        <a:pt x="113" y="75"/>
                      </a:lnTo>
                      <a:lnTo>
                        <a:pt x="111" y="76"/>
                      </a:lnTo>
                      <a:lnTo>
                        <a:pt x="106" y="76"/>
                      </a:lnTo>
                      <a:lnTo>
                        <a:pt x="101" y="76"/>
                      </a:lnTo>
                      <a:lnTo>
                        <a:pt x="96" y="76"/>
                      </a:lnTo>
                      <a:lnTo>
                        <a:pt x="90" y="75"/>
                      </a:lnTo>
                      <a:lnTo>
                        <a:pt x="86" y="74"/>
                      </a:lnTo>
                      <a:lnTo>
                        <a:pt x="81" y="73"/>
                      </a:lnTo>
                      <a:lnTo>
                        <a:pt x="76" y="72"/>
                      </a:lnTo>
                      <a:lnTo>
                        <a:pt x="71" y="70"/>
                      </a:lnTo>
                      <a:lnTo>
                        <a:pt x="67" y="74"/>
                      </a:lnTo>
                      <a:lnTo>
                        <a:pt x="63" y="76"/>
                      </a:lnTo>
                      <a:lnTo>
                        <a:pt x="58" y="77"/>
                      </a:lnTo>
                      <a:lnTo>
                        <a:pt x="54" y="77"/>
                      </a:lnTo>
                      <a:lnTo>
                        <a:pt x="49" y="76"/>
                      </a:lnTo>
                      <a:lnTo>
                        <a:pt x="43" y="75"/>
                      </a:lnTo>
                      <a:lnTo>
                        <a:pt x="38" y="75"/>
                      </a:lnTo>
                      <a:lnTo>
                        <a:pt x="32" y="75"/>
                      </a:lnTo>
                      <a:lnTo>
                        <a:pt x="30" y="75"/>
                      </a:lnTo>
                      <a:lnTo>
                        <a:pt x="28" y="75"/>
                      </a:lnTo>
                      <a:lnTo>
                        <a:pt x="26" y="75"/>
                      </a:lnTo>
                      <a:lnTo>
                        <a:pt x="23" y="75"/>
                      </a:lnTo>
                      <a:lnTo>
                        <a:pt x="21" y="74"/>
                      </a:lnTo>
                      <a:lnTo>
                        <a:pt x="18" y="72"/>
                      </a:lnTo>
                      <a:lnTo>
                        <a:pt x="17" y="71"/>
                      </a:lnTo>
                      <a:lnTo>
                        <a:pt x="15" y="69"/>
                      </a:lnTo>
                      <a:lnTo>
                        <a:pt x="12" y="67"/>
                      </a:lnTo>
                      <a:lnTo>
                        <a:pt x="10" y="65"/>
                      </a:lnTo>
                      <a:lnTo>
                        <a:pt x="7" y="64"/>
                      </a:lnTo>
                      <a:lnTo>
                        <a:pt x="4" y="64"/>
                      </a:lnTo>
                      <a:lnTo>
                        <a:pt x="4" y="62"/>
                      </a:lnTo>
                      <a:lnTo>
                        <a:pt x="3" y="61"/>
                      </a:lnTo>
                      <a:lnTo>
                        <a:pt x="3" y="60"/>
                      </a:lnTo>
                      <a:lnTo>
                        <a:pt x="2" y="58"/>
                      </a:lnTo>
                      <a:lnTo>
                        <a:pt x="1" y="57"/>
                      </a:lnTo>
                      <a:lnTo>
                        <a:pt x="1" y="55"/>
                      </a:lnTo>
                      <a:lnTo>
                        <a:pt x="0" y="54"/>
                      </a:lnTo>
                      <a:lnTo>
                        <a:pt x="0" y="52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9" name="Freeform 309"/>
                <p:cNvSpPr>
                  <a:spLocks/>
                </p:cNvSpPr>
                <p:nvPr/>
              </p:nvSpPr>
              <p:spPr bwMode="auto">
                <a:xfrm>
                  <a:off x="1493" y="1808"/>
                  <a:ext cx="124" cy="58"/>
                </a:xfrm>
                <a:custGeom>
                  <a:avLst/>
                  <a:gdLst>
                    <a:gd name="T0" fmla="*/ 1 w 152"/>
                    <a:gd name="T1" fmla="*/ 25 h 84"/>
                    <a:gd name="T2" fmla="*/ 4 w 152"/>
                    <a:gd name="T3" fmla="*/ 23 h 84"/>
                    <a:gd name="T4" fmla="*/ 7 w 152"/>
                    <a:gd name="T5" fmla="*/ 20 h 84"/>
                    <a:gd name="T6" fmla="*/ 11 w 152"/>
                    <a:gd name="T7" fmla="*/ 18 h 84"/>
                    <a:gd name="T8" fmla="*/ 15 w 152"/>
                    <a:gd name="T9" fmla="*/ 15 h 84"/>
                    <a:gd name="T10" fmla="*/ 16 w 152"/>
                    <a:gd name="T11" fmla="*/ 12 h 84"/>
                    <a:gd name="T12" fmla="*/ 19 w 152"/>
                    <a:gd name="T13" fmla="*/ 11 h 84"/>
                    <a:gd name="T14" fmla="*/ 24 w 152"/>
                    <a:gd name="T15" fmla="*/ 7 h 84"/>
                    <a:gd name="T16" fmla="*/ 28 w 152"/>
                    <a:gd name="T17" fmla="*/ 4 h 84"/>
                    <a:gd name="T18" fmla="*/ 33 w 152"/>
                    <a:gd name="T19" fmla="*/ 1 h 84"/>
                    <a:gd name="T20" fmla="*/ 38 w 152"/>
                    <a:gd name="T21" fmla="*/ 0 h 84"/>
                    <a:gd name="T22" fmla="*/ 42 w 152"/>
                    <a:gd name="T23" fmla="*/ 1 h 84"/>
                    <a:gd name="T24" fmla="*/ 45 w 152"/>
                    <a:gd name="T25" fmla="*/ 1 h 84"/>
                    <a:gd name="T26" fmla="*/ 49 w 152"/>
                    <a:gd name="T27" fmla="*/ 2 h 84"/>
                    <a:gd name="T28" fmla="*/ 55 w 152"/>
                    <a:gd name="T29" fmla="*/ 6 h 84"/>
                    <a:gd name="T30" fmla="*/ 60 w 152"/>
                    <a:gd name="T31" fmla="*/ 6 h 84"/>
                    <a:gd name="T32" fmla="*/ 65 w 152"/>
                    <a:gd name="T33" fmla="*/ 7 h 84"/>
                    <a:gd name="T34" fmla="*/ 70 w 152"/>
                    <a:gd name="T35" fmla="*/ 7 h 84"/>
                    <a:gd name="T36" fmla="*/ 75 w 152"/>
                    <a:gd name="T37" fmla="*/ 7 h 84"/>
                    <a:gd name="T38" fmla="*/ 80 w 152"/>
                    <a:gd name="T39" fmla="*/ 6 h 84"/>
                    <a:gd name="T40" fmla="*/ 85 w 152"/>
                    <a:gd name="T41" fmla="*/ 8 h 84"/>
                    <a:gd name="T42" fmla="*/ 89 w 152"/>
                    <a:gd name="T43" fmla="*/ 12 h 84"/>
                    <a:gd name="T44" fmla="*/ 92 w 152"/>
                    <a:gd name="T45" fmla="*/ 17 h 84"/>
                    <a:gd name="T46" fmla="*/ 92 w 152"/>
                    <a:gd name="T47" fmla="*/ 18 h 84"/>
                    <a:gd name="T48" fmla="*/ 91 w 152"/>
                    <a:gd name="T49" fmla="*/ 19 h 84"/>
                    <a:gd name="T50" fmla="*/ 93 w 152"/>
                    <a:gd name="T51" fmla="*/ 21 h 84"/>
                    <a:gd name="T52" fmla="*/ 99 w 152"/>
                    <a:gd name="T53" fmla="*/ 26 h 84"/>
                    <a:gd name="T54" fmla="*/ 100 w 152"/>
                    <a:gd name="T55" fmla="*/ 32 h 84"/>
                    <a:gd name="T56" fmla="*/ 99 w 152"/>
                    <a:gd name="T57" fmla="*/ 36 h 84"/>
                    <a:gd name="T58" fmla="*/ 94 w 152"/>
                    <a:gd name="T59" fmla="*/ 38 h 84"/>
                    <a:gd name="T60" fmla="*/ 88 w 152"/>
                    <a:gd name="T61" fmla="*/ 39 h 84"/>
                    <a:gd name="T62" fmla="*/ 83 w 152"/>
                    <a:gd name="T63" fmla="*/ 37 h 84"/>
                    <a:gd name="T64" fmla="*/ 79 w 152"/>
                    <a:gd name="T65" fmla="*/ 39 h 84"/>
                    <a:gd name="T66" fmla="*/ 74 w 152"/>
                    <a:gd name="T67" fmla="*/ 39 h 84"/>
                    <a:gd name="T68" fmla="*/ 63 w 152"/>
                    <a:gd name="T69" fmla="*/ 39 h 84"/>
                    <a:gd name="T70" fmla="*/ 53 w 152"/>
                    <a:gd name="T71" fmla="*/ 37 h 84"/>
                    <a:gd name="T72" fmla="*/ 44 w 152"/>
                    <a:gd name="T73" fmla="*/ 39 h 84"/>
                    <a:gd name="T74" fmla="*/ 34 w 152"/>
                    <a:gd name="T75" fmla="*/ 39 h 84"/>
                    <a:gd name="T76" fmla="*/ 23 w 152"/>
                    <a:gd name="T77" fmla="*/ 39 h 84"/>
                    <a:gd name="T78" fmla="*/ 19 w 152"/>
                    <a:gd name="T79" fmla="*/ 39 h 84"/>
                    <a:gd name="T80" fmla="*/ 13 w 152"/>
                    <a:gd name="T81" fmla="*/ 37 h 84"/>
                    <a:gd name="T82" fmla="*/ 8 w 152"/>
                    <a:gd name="T83" fmla="*/ 35 h 84"/>
                    <a:gd name="T84" fmla="*/ 2 w 152"/>
                    <a:gd name="T85" fmla="*/ 33 h 84"/>
                    <a:gd name="T86" fmla="*/ 2 w 152"/>
                    <a:gd name="T87" fmla="*/ 30 h 84"/>
                    <a:gd name="T88" fmla="*/ 1 w 152"/>
                    <a:gd name="T89" fmla="*/ 28 h 8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52"/>
                    <a:gd name="T136" fmla="*/ 0 h 84"/>
                    <a:gd name="T137" fmla="*/ 152 w 152"/>
                    <a:gd name="T138" fmla="*/ 84 h 8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52" h="84">
                      <a:moveTo>
                        <a:pt x="0" y="56"/>
                      </a:moveTo>
                      <a:lnTo>
                        <a:pt x="1" y="54"/>
                      </a:lnTo>
                      <a:lnTo>
                        <a:pt x="1" y="52"/>
                      </a:lnTo>
                      <a:lnTo>
                        <a:pt x="3" y="50"/>
                      </a:lnTo>
                      <a:lnTo>
                        <a:pt x="5" y="49"/>
                      </a:lnTo>
                      <a:lnTo>
                        <a:pt x="6" y="48"/>
                      </a:lnTo>
                      <a:lnTo>
                        <a:pt x="8" y="46"/>
                      </a:lnTo>
                      <a:lnTo>
                        <a:pt x="9" y="44"/>
                      </a:lnTo>
                      <a:lnTo>
                        <a:pt x="10" y="42"/>
                      </a:lnTo>
                      <a:lnTo>
                        <a:pt x="11" y="41"/>
                      </a:lnTo>
                      <a:lnTo>
                        <a:pt x="13" y="39"/>
                      </a:lnTo>
                      <a:lnTo>
                        <a:pt x="16" y="37"/>
                      </a:lnTo>
                      <a:lnTo>
                        <a:pt x="18" y="35"/>
                      </a:lnTo>
                      <a:lnTo>
                        <a:pt x="20" y="33"/>
                      </a:lnTo>
                      <a:lnTo>
                        <a:pt x="22" y="31"/>
                      </a:lnTo>
                      <a:lnTo>
                        <a:pt x="22" y="28"/>
                      </a:lnTo>
                      <a:lnTo>
                        <a:pt x="21" y="25"/>
                      </a:lnTo>
                      <a:lnTo>
                        <a:pt x="23" y="25"/>
                      </a:lnTo>
                      <a:lnTo>
                        <a:pt x="26" y="24"/>
                      </a:lnTo>
                      <a:lnTo>
                        <a:pt x="27" y="23"/>
                      </a:lnTo>
                      <a:lnTo>
                        <a:pt x="28" y="23"/>
                      </a:lnTo>
                      <a:lnTo>
                        <a:pt x="31" y="20"/>
                      </a:lnTo>
                      <a:lnTo>
                        <a:pt x="33" y="17"/>
                      </a:lnTo>
                      <a:lnTo>
                        <a:pt x="35" y="14"/>
                      </a:lnTo>
                      <a:lnTo>
                        <a:pt x="37" y="11"/>
                      </a:lnTo>
                      <a:lnTo>
                        <a:pt x="40" y="10"/>
                      </a:lnTo>
                      <a:lnTo>
                        <a:pt x="42" y="8"/>
                      </a:lnTo>
                      <a:lnTo>
                        <a:pt x="45" y="6"/>
                      </a:lnTo>
                      <a:lnTo>
                        <a:pt x="47" y="4"/>
                      </a:lnTo>
                      <a:lnTo>
                        <a:pt x="50" y="3"/>
                      </a:lnTo>
                      <a:lnTo>
                        <a:pt x="52" y="1"/>
                      </a:lnTo>
                      <a:lnTo>
                        <a:pt x="55" y="0"/>
                      </a:lnTo>
                      <a:lnTo>
                        <a:pt x="58" y="0"/>
                      </a:lnTo>
                      <a:lnTo>
                        <a:pt x="59" y="1"/>
                      </a:lnTo>
                      <a:lnTo>
                        <a:pt x="61" y="1"/>
                      </a:lnTo>
                      <a:lnTo>
                        <a:pt x="62" y="2"/>
                      </a:lnTo>
                      <a:lnTo>
                        <a:pt x="62" y="4"/>
                      </a:lnTo>
                      <a:lnTo>
                        <a:pt x="65" y="4"/>
                      </a:lnTo>
                      <a:lnTo>
                        <a:pt x="68" y="3"/>
                      </a:lnTo>
                      <a:lnTo>
                        <a:pt x="70" y="3"/>
                      </a:lnTo>
                      <a:lnTo>
                        <a:pt x="72" y="3"/>
                      </a:lnTo>
                      <a:lnTo>
                        <a:pt x="74" y="5"/>
                      </a:lnTo>
                      <a:lnTo>
                        <a:pt x="77" y="8"/>
                      </a:lnTo>
                      <a:lnTo>
                        <a:pt x="80" y="10"/>
                      </a:lnTo>
                      <a:lnTo>
                        <a:pt x="82" y="11"/>
                      </a:lnTo>
                      <a:lnTo>
                        <a:pt x="85" y="11"/>
                      </a:lnTo>
                      <a:lnTo>
                        <a:pt x="88" y="11"/>
                      </a:lnTo>
                      <a:lnTo>
                        <a:pt x="90" y="12"/>
                      </a:lnTo>
                      <a:lnTo>
                        <a:pt x="93" y="13"/>
                      </a:lnTo>
                      <a:lnTo>
                        <a:pt x="96" y="13"/>
                      </a:lnTo>
                      <a:lnTo>
                        <a:pt x="98" y="14"/>
                      </a:lnTo>
                      <a:lnTo>
                        <a:pt x="101" y="15"/>
                      </a:lnTo>
                      <a:lnTo>
                        <a:pt x="103" y="15"/>
                      </a:lnTo>
                      <a:lnTo>
                        <a:pt x="106" y="15"/>
                      </a:lnTo>
                      <a:lnTo>
                        <a:pt x="108" y="15"/>
                      </a:lnTo>
                      <a:lnTo>
                        <a:pt x="111" y="14"/>
                      </a:lnTo>
                      <a:lnTo>
                        <a:pt x="113" y="14"/>
                      </a:lnTo>
                      <a:lnTo>
                        <a:pt x="116" y="13"/>
                      </a:lnTo>
                      <a:lnTo>
                        <a:pt x="118" y="12"/>
                      </a:lnTo>
                      <a:lnTo>
                        <a:pt x="120" y="12"/>
                      </a:lnTo>
                      <a:lnTo>
                        <a:pt x="122" y="13"/>
                      </a:lnTo>
                      <a:lnTo>
                        <a:pt x="124" y="15"/>
                      </a:lnTo>
                      <a:lnTo>
                        <a:pt x="128" y="17"/>
                      </a:lnTo>
                      <a:lnTo>
                        <a:pt x="130" y="19"/>
                      </a:lnTo>
                      <a:lnTo>
                        <a:pt x="132" y="23"/>
                      </a:lnTo>
                      <a:lnTo>
                        <a:pt x="133" y="26"/>
                      </a:lnTo>
                      <a:lnTo>
                        <a:pt x="135" y="29"/>
                      </a:lnTo>
                      <a:lnTo>
                        <a:pt x="137" y="32"/>
                      </a:lnTo>
                      <a:lnTo>
                        <a:pt x="139" y="35"/>
                      </a:lnTo>
                      <a:lnTo>
                        <a:pt x="139" y="34"/>
                      </a:lnTo>
                      <a:lnTo>
                        <a:pt x="138" y="36"/>
                      </a:lnTo>
                      <a:lnTo>
                        <a:pt x="138" y="37"/>
                      </a:lnTo>
                      <a:lnTo>
                        <a:pt x="137" y="36"/>
                      </a:lnTo>
                      <a:lnTo>
                        <a:pt x="137" y="37"/>
                      </a:lnTo>
                      <a:lnTo>
                        <a:pt x="137" y="39"/>
                      </a:lnTo>
                      <a:lnTo>
                        <a:pt x="137" y="40"/>
                      </a:lnTo>
                      <a:lnTo>
                        <a:pt x="137" y="41"/>
                      </a:lnTo>
                      <a:lnTo>
                        <a:pt x="140" y="43"/>
                      </a:lnTo>
                      <a:lnTo>
                        <a:pt x="143" y="47"/>
                      </a:lnTo>
                      <a:lnTo>
                        <a:pt x="146" y="51"/>
                      </a:lnTo>
                      <a:lnTo>
                        <a:pt x="148" y="55"/>
                      </a:lnTo>
                      <a:lnTo>
                        <a:pt x="150" y="59"/>
                      </a:lnTo>
                      <a:lnTo>
                        <a:pt x="151" y="63"/>
                      </a:lnTo>
                      <a:lnTo>
                        <a:pt x="151" y="67"/>
                      </a:lnTo>
                      <a:lnTo>
                        <a:pt x="150" y="72"/>
                      </a:lnTo>
                      <a:lnTo>
                        <a:pt x="150" y="74"/>
                      </a:lnTo>
                      <a:lnTo>
                        <a:pt x="148" y="76"/>
                      </a:lnTo>
                      <a:lnTo>
                        <a:pt x="146" y="77"/>
                      </a:lnTo>
                      <a:lnTo>
                        <a:pt x="143" y="79"/>
                      </a:lnTo>
                      <a:lnTo>
                        <a:pt x="141" y="80"/>
                      </a:lnTo>
                      <a:lnTo>
                        <a:pt x="138" y="81"/>
                      </a:lnTo>
                      <a:lnTo>
                        <a:pt x="135" y="81"/>
                      </a:lnTo>
                      <a:lnTo>
                        <a:pt x="132" y="81"/>
                      </a:lnTo>
                      <a:lnTo>
                        <a:pt x="130" y="80"/>
                      </a:lnTo>
                      <a:lnTo>
                        <a:pt x="128" y="79"/>
                      </a:lnTo>
                      <a:lnTo>
                        <a:pt x="125" y="78"/>
                      </a:lnTo>
                      <a:lnTo>
                        <a:pt x="123" y="79"/>
                      </a:lnTo>
                      <a:lnTo>
                        <a:pt x="121" y="80"/>
                      </a:lnTo>
                      <a:lnTo>
                        <a:pt x="119" y="81"/>
                      </a:lnTo>
                      <a:lnTo>
                        <a:pt x="118" y="81"/>
                      </a:lnTo>
                      <a:lnTo>
                        <a:pt x="116" y="82"/>
                      </a:lnTo>
                      <a:lnTo>
                        <a:pt x="111" y="82"/>
                      </a:lnTo>
                      <a:lnTo>
                        <a:pt x="106" y="82"/>
                      </a:lnTo>
                      <a:lnTo>
                        <a:pt x="101" y="82"/>
                      </a:lnTo>
                      <a:lnTo>
                        <a:pt x="95" y="81"/>
                      </a:lnTo>
                      <a:lnTo>
                        <a:pt x="90" y="80"/>
                      </a:lnTo>
                      <a:lnTo>
                        <a:pt x="85" y="79"/>
                      </a:lnTo>
                      <a:lnTo>
                        <a:pt x="80" y="77"/>
                      </a:lnTo>
                      <a:lnTo>
                        <a:pt x="74" y="75"/>
                      </a:lnTo>
                      <a:lnTo>
                        <a:pt x="70" y="80"/>
                      </a:lnTo>
                      <a:lnTo>
                        <a:pt x="66" y="82"/>
                      </a:lnTo>
                      <a:lnTo>
                        <a:pt x="61" y="83"/>
                      </a:lnTo>
                      <a:lnTo>
                        <a:pt x="56" y="83"/>
                      </a:lnTo>
                      <a:lnTo>
                        <a:pt x="51" y="82"/>
                      </a:lnTo>
                      <a:lnTo>
                        <a:pt x="45" y="81"/>
                      </a:lnTo>
                      <a:lnTo>
                        <a:pt x="40" y="81"/>
                      </a:lnTo>
                      <a:lnTo>
                        <a:pt x="34" y="81"/>
                      </a:lnTo>
                      <a:lnTo>
                        <a:pt x="32" y="81"/>
                      </a:lnTo>
                      <a:lnTo>
                        <a:pt x="30" y="81"/>
                      </a:lnTo>
                      <a:lnTo>
                        <a:pt x="28" y="81"/>
                      </a:lnTo>
                      <a:lnTo>
                        <a:pt x="24" y="81"/>
                      </a:lnTo>
                      <a:lnTo>
                        <a:pt x="22" y="80"/>
                      </a:lnTo>
                      <a:lnTo>
                        <a:pt x="19" y="78"/>
                      </a:lnTo>
                      <a:lnTo>
                        <a:pt x="17" y="76"/>
                      </a:lnTo>
                      <a:lnTo>
                        <a:pt x="15" y="74"/>
                      </a:lnTo>
                      <a:lnTo>
                        <a:pt x="12" y="72"/>
                      </a:lnTo>
                      <a:lnTo>
                        <a:pt x="10" y="70"/>
                      </a:lnTo>
                      <a:lnTo>
                        <a:pt x="7" y="69"/>
                      </a:lnTo>
                      <a:lnTo>
                        <a:pt x="4" y="69"/>
                      </a:lnTo>
                      <a:lnTo>
                        <a:pt x="4" y="67"/>
                      </a:lnTo>
                      <a:lnTo>
                        <a:pt x="3" y="65"/>
                      </a:lnTo>
                      <a:lnTo>
                        <a:pt x="3" y="64"/>
                      </a:lnTo>
                      <a:lnTo>
                        <a:pt x="2" y="62"/>
                      </a:lnTo>
                      <a:lnTo>
                        <a:pt x="1" y="61"/>
                      </a:lnTo>
                      <a:lnTo>
                        <a:pt x="1" y="59"/>
                      </a:lnTo>
                      <a:lnTo>
                        <a:pt x="0" y="58"/>
                      </a:lnTo>
                      <a:lnTo>
                        <a:pt x="0" y="5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0" name="Freeform 310"/>
                <p:cNvSpPr>
                  <a:spLocks/>
                </p:cNvSpPr>
                <p:nvPr/>
              </p:nvSpPr>
              <p:spPr bwMode="auto">
                <a:xfrm>
                  <a:off x="1621" y="1801"/>
                  <a:ext cx="334" cy="601"/>
                </a:xfrm>
                <a:custGeom>
                  <a:avLst/>
                  <a:gdLst>
                    <a:gd name="T0" fmla="*/ 198 w 409"/>
                    <a:gd name="T1" fmla="*/ 398 h 852"/>
                    <a:gd name="T2" fmla="*/ 184 w 409"/>
                    <a:gd name="T3" fmla="*/ 391 h 852"/>
                    <a:gd name="T4" fmla="*/ 194 w 409"/>
                    <a:gd name="T5" fmla="*/ 374 h 852"/>
                    <a:gd name="T6" fmla="*/ 194 w 409"/>
                    <a:gd name="T7" fmla="*/ 358 h 852"/>
                    <a:gd name="T8" fmla="*/ 180 w 409"/>
                    <a:gd name="T9" fmla="*/ 336 h 852"/>
                    <a:gd name="T10" fmla="*/ 171 w 409"/>
                    <a:gd name="T11" fmla="*/ 314 h 852"/>
                    <a:gd name="T12" fmla="*/ 169 w 409"/>
                    <a:gd name="T13" fmla="*/ 281 h 852"/>
                    <a:gd name="T14" fmla="*/ 151 w 409"/>
                    <a:gd name="T15" fmla="*/ 273 h 852"/>
                    <a:gd name="T16" fmla="*/ 146 w 409"/>
                    <a:gd name="T17" fmla="*/ 262 h 852"/>
                    <a:gd name="T18" fmla="*/ 146 w 409"/>
                    <a:gd name="T19" fmla="*/ 268 h 852"/>
                    <a:gd name="T20" fmla="*/ 126 w 409"/>
                    <a:gd name="T21" fmla="*/ 283 h 852"/>
                    <a:gd name="T22" fmla="*/ 113 w 409"/>
                    <a:gd name="T23" fmla="*/ 288 h 852"/>
                    <a:gd name="T24" fmla="*/ 100 w 409"/>
                    <a:gd name="T25" fmla="*/ 291 h 852"/>
                    <a:gd name="T26" fmla="*/ 93 w 409"/>
                    <a:gd name="T27" fmla="*/ 290 h 852"/>
                    <a:gd name="T28" fmla="*/ 78 w 409"/>
                    <a:gd name="T29" fmla="*/ 289 h 852"/>
                    <a:gd name="T30" fmla="*/ 71 w 409"/>
                    <a:gd name="T31" fmla="*/ 291 h 852"/>
                    <a:gd name="T32" fmla="*/ 67 w 409"/>
                    <a:gd name="T33" fmla="*/ 278 h 852"/>
                    <a:gd name="T34" fmla="*/ 71 w 409"/>
                    <a:gd name="T35" fmla="*/ 258 h 852"/>
                    <a:gd name="T36" fmla="*/ 60 w 409"/>
                    <a:gd name="T37" fmla="*/ 225 h 852"/>
                    <a:gd name="T38" fmla="*/ 46 w 409"/>
                    <a:gd name="T39" fmla="*/ 227 h 852"/>
                    <a:gd name="T40" fmla="*/ 42 w 409"/>
                    <a:gd name="T41" fmla="*/ 207 h 852"/>
                    <a:gd name="T42" fmla="*/ 20 w 409"/>
                    <a:gd name="T43" fmla="*/ 195 h 852"/>
                    <a:gd name="T44" fmla="*/ 1 w 409"/>
                    <a:gd name="T45" fmla="*/ 174 h 852"/>
                    <a:gd name="T46" fmla="*/ 12 w 409"/>
                    <a:gd name="T47" fmla="*/ 154 h 852"/>
                    <a:gd name="T48" fmla="*/ 31 w 409"/>
                    <a:gd name="T49" fmla="*/ 138 h 852"/>
                    <a:gd name="T50" fmla="*/ 36 w 409"/>
                    <a:gd name="T51" fmla="*/ 122 h 852"/>
                    <a:gd name="T52" fmla="*/ 48 w 409"/>
                    <a:gd name="T53" fmla="*/ 109 h 852"/>
                    <a:gd name="T54" fmla="*/ 64 w 409"/>
                    <a:gd name="T55" fmla="*/ 100 h 852"/>
                    <a:gd name="T56" fmla="*/ 77 w 409"/>
                    <a:gd name="T57" fmla="*/ 76 h 852"/>
                    <a:gd name="T58" fmla="*/ 89 w 409"/>
                    <a:gd name="T59" fmla="*/ 59 h 852"/>
                    <a:gd name="T60" fmla="*/ 96 w 409"/>
                    <a:gd name="T61" fmla="*/ 42 h 852"/>
                    <a:gd name="T62" fmla="*/ 114 w 409"/>
                    <a:gd name="T63" fmla="*/ 33 h 852"/>
                    <a:gd name="T64" fmla="*/ 144 w 409"/>
                    <a:gd name="T65" fmla="*/ 32 h 852"/>
                    <a:gd name="T66" fmla="*/ 149 w 409"/>
                    <a:gd name="T67" fmla="*/ 20 h 852"/>
                    <a:gd name="T68" fmla="*/ 160 w 409"/>
                    <a:gd name="T69" fmla="*/ 2 h 852"/>
                    <a:gd name="T70" fmla="*/ 183 w 409"/>
                    <a:gd name="T71" fmla="*/ 13 h 852"/>
                    <a:gd name="T72" fmla="*/ 191 w 409"/>
                    <a:gd name="T73" fmla="*/ 22 h 852"/>
                    <a:gd name="T74" fmla="*/ 198 w 409"/>
                    <a:gd name="T75" fmla="*/ 36 h 852"/>
                    <a:gd name="T76" fmla="*/ 196 w 409"/>
                    <a:gd name="T77" fmla="*/ 60 h 852"/>
                    <a:gd name="T78" fmla="*/ 183 w 409"/>
                    <a:gd name="T79" fmla="*/ 77 h 852"/>
                    <a:gd name="T80" fmla="*/ 164 w 409"/>
                    <a:gd name="T81" fmla="*/ 94 h 852"/>
                    <a:gd name="T82" fmla="*/ 179 w 409"/>
                    <a:gd name="T83" fmla="*/ 106 h 852"/>
                    <a:gd name="T84" fmla="*/ 202 w 409"/>
                    <a:gd name="T85" fmla="*/ 109 h 852"/>
                    <a:gd name="T86" fmla="*/ 204 w 409"/>
                    <a:gd name="T87" fmla="*/ 126 h 852"/>
                    <a:gd name="T88" fmla="*/ 216 w 409"/>
                    <a:gd name="T89" fmla="*/ 141 h 852"/>
                    <a:gd name="T90" fmla="*/ 237 w 409"/>
                    <a:gd name="T91" fmla="*/ 154 h 852"/>
                    <a:gd name="T92" fmla="*/ 238 w 409"/>
                    <a:gd name="T93" fmla="*/ 166 h 852"/>
                    <a:gd name="T94" fmla="*/ 270 w 409"/>
                    <a:gd name="T95" fmla="*/ 166 h 852"/>
                    <a:gd name="T96" fmla="*/ 258 w 409"/>
                    <a:gd name="T97" fmla="*/ 173 h 852"/>
                    <a:gd name="T98" fmla="*/ 251 w 409"/>
                    <a:gd name="T99" fmla="*/ 183 h 852"/>
                    <a:gd name="T100" fmla="*/ 225 w 409"/>
                    <a:gd name="T101" fmla="*/ 189 h 852"/>
                    <a:gd name="T102" fmla="*/ 208 w 409"/>
                    <a:gd name="T103" fmla="*/ 197 h 852"/>
                    <a:gd name="T104" fmla="*/ 186 w 409"/>
                    <a:gd name="T105" fmla="*/ 205 h 852"/>
                    <a:gd name="T106" fmla="*/ 171 w 409"/>
                    <a:gd name="T107" fmla="*/ 224 h 852"/>
                    <a:gd name="T108" fmla="*/ 163 w 409"/>
                    <a:gd name="T109" fmla="*/ 245 h 852"/>
                    <a:gd name="T110" fmla="*/ 189 w 409"/>
                    <a:gd name="T111" fmla="*/ 276 h 852"/>
                    <a:gd name="T112" fmla="*/ 198 w 409"/>
                    <a:gd name="T113" fmla="*/ 291 h 852"/>
                    <a:gd name="T114" fmla="*/ 181 w 409"/>
                    <a:gd name="T115" fmla="*/ 309 h 852"/>
                    <a:gd name="T116" fmla="*/ 198 w 409"/>
                    <a:gd name="T117" fmla="*/ 330 h 852"/>
                    <a:gd name="T118" fmla="*/ 210 w 409"/>
                    <a:gd name="T119" fmla="*/ 352 h 852"/>
                    <a:gd name="T120" fmla="*/ 218 w 409"/>
                    <a:gd name="T121" fmla="*/ 365 h 852"/>
                    <a:gd name="T122" fmla="*/ 213 w 409"/>
                    <a:gd name="T123" fmla="*/ 394 h 852"/>
                    <a:gd name="T124" fmla="*/ 191 w 409"/>
                    <a:gd name="T125" fmla="*/ 423 h 85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09"/>
                    <a:gd name="T190" fmla="*/ 0 h 852"/>
                    <a:gd name="T191" fmla="*/ 409 w 409"/>
                    <a:gd name="T192" fmla="*/ 852 h 852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09" h="852">
                      <a:moveTo>
                        <a:pt x="287" y="850"/>
                      </a:moveTo>
                      <a:lnTo>
                        <a:pt x="286" y="846"/>
                      </a:lnTo>
                      <a:lnTo>
                        <a:pt x="286" y="842"/>
                      </a:lnTo>
                      <a:lnTo>
                        <a:pt x="286" y="838"/>
                      </a:lnTo>
                      <a:lnTo>
                        <a:pt x="286" y="834"/>
                      </a:lnTo>
                      <a:lnTo>
                        <a:pt x="286" y="830"/>
                      </a:lnTo>
                      <a:lnTo>
                        <a:pt x="287" y="827"/>
                      </a:lnTo>
                      <a:lnTo>
                        <a:pt x="288" y="824"/>
                      </a:lnTo>
                      <a:lnTo>
                        <a:pt x="289" y="820"/>
                      </a:lnTo>
                      <a:lnTo>
                        <a:pt x="291" y="815"/>
                      </a:lnTo>
                      <a:lnTo>
                        <a:pt x="293" y="810"/>
                      </a:lnTo>
                      <a:lnTo>
                        <a:pt x="295" y="805"/>
                      </a:lnTo>
                      <a:lnTo>
                        <a:pt x="297" y="800"/>
                      </a:lnTo>
                      <a:lnTo>
                        <a:pt x="298" y="795"/>
                      </a:lnTo>
                      <a:lnTo>
                        <a:pt x="299" y="790"/>
                      </a:lnTo>
                      <a:lnTo>
                        <a:pt x="299" y="784"/>
                      </a:lnTo>
                      <a:lnTo>
                        <a:pt x="299" y="779"/>
                      </a:lnTo>
                      <a:lnTo>
                        <a:pt x="295" y="780"/>
                      </a:lnTo>
                      <a:lnTo>
                        <a:pt x="291" y="781"/>
                      </a:lnTo>
                      <a:lnTo>
                        <a:pt x="288" y="782"/>
                      </a:lnTo>
                      <a:lnTo>
                        <a:pt x="285" y="782"/>
                      </a:lnTo>
                      <a:lnTo>
                        <a:pt x="281" y="783"/>
                      </a:lnTo>
                      <a:lnTo>
                        <a:pt x="278" y="784"/>
                      </a:lnTo>
                      <a:lnTo>
                        <a:pt x="276" y="787"/>
                      </a:lnTo>
                      <a:lnTo>
                        <a:pt x="272" y="790"/>
                      </a:lnTo>
                      <a:lnTo>
                        <a:pt x="275" y="785"/>
                      </a:lnTo>
                      <a:lnTo>
                        <a:pt x="277" y="781"/>
                      </a:lnTo>
                      <a:lnTo>
                        <a:pt x="281" y="778"/>
                      </a:lnTo>
                      <a:lnTo>
                        <a:pt x="284" y="775"/>
                      </a:lnTo>
                      <a:lnTo>
                        <a:pt x="288" y="772"/>
                      </a:lnTo>
                      <a:lnTo>
                        <a:pt x="292" y="769"/>
                      </a:lnTo>
                      <a:lnTo>
                        <a:pt x="295" y="765"/>
                      </a:lnTo>
                      <a:lnTo>
                        <a:pt x="298" y="761"/>
                      </a:lnTo>
                      <a:lnTo>
                        <a:pt x="298" y="760"/>
                      </a:lnTo>
                      <a:lnTo>
                        <a:pt x="297" y="758"/>
                      </a:lnTo>
                      <a:lnTo>
                        <a:pt x="296" y="755"/>
                      </a:lnTo>
                      <a:lnTo>
                        <a:pt x="296" y="753"/>
                      </a:lnTo>
                      <a:lnTo>
                        <a:pt x="293" y="752"/>
                      </a:lnTo>
                      <a:lnTo>
                        <a:pt x="291" y="751"/>
                      </a:lnTo>
                      <a:lnTo>
                        <a:pt x="288" y="749"/>
                      </a:lnTo>
                      <a:lnTo>
                        <a:pt x="284" y="750"/>
                      </a:lnTo>
                      <a:lnTo>
                        <a:pt x="284" y="747"/>
                      </a:lnTo>
                      <a:lnTo>
                        <a:pt x="282" y="745"/>
                      </a:lnTo>
                      <a:lnTo>
                        <a:pt x="280" y="744"/>
                      </a:lnTo>
                      <a:lnTo>
                        <a:pt x="282" y="741"/>
                      </a:lnTo>
                      <a:lnTo>
                        <a:pt x="283" y="741"/>
                      </a:lnTo>
                      <a:lnTo>
                        <a:pt x="285" y="741"/>
                      </a:lnTo>
                      <a:lnTo>
                        <a:pt x="286" y="741"/>
                      </a:lnTo>
                      <a:lnTo>
                        <a:pt x="287" y="741"/>
                      </a:lnTo>
                      <a:lnTo>
                        <a:pt x="289" y="733"/>
                      </a:lnTo>
                      <a:lnTo>
                        <a:pt x="291" y="727"/>
                      </a:lnTo>
                      <a:lnTo>
                        <a:pt x="291" y="720"/>
                      </a:lnTo>
                      <a:lnTo>
                        <a:pt x="289" y="713"/>
                      </a:lnTo>
                      <a:lnTo>
                        <a:pt x="287" y="706"/>
                      </a:lnTo>
                      <a:lnTo>
                        <a:pt x="284" y="700"/>
                      </a:lnTo>
                      <a:lnTo>
                        <a:pt x="280" y="694"/>
                      </a:lnTo>
                      <a:lnTo>
                        <a:pt x="276" y="689"/>
                      </a:lnTo>
                      <a:lnTo>
                        <a:pt x="274" y="693"/>
                      </a:lnTo>
                      <a:lnTo>
                        <a:pt x="272" y="696"/>
                      </a:lnTo>
                      <a:lnTo>
                        <a:pt x="270" y="698"/>
                      </a:lnTo>
                      <a:lnTo>
                        <a:pt x="267" y="701"/>
                      </a:lnTo>
                      <a:lnTo>
                        <a:pt x="268" y="694"/>
                      </a:lnTo>
                      <a:lnTo>
                        <a:pt x="269" y="688"/>
                      </a:lnTo>
                      <a:lnTo>
                        <a:pt x="270" y="683"/>
                      </a:lnTo>
                      <a:lnTo>
                        <a:pt x="270" y="676"/>
                      </a:lnTo>
                      <a:lnTo>
                        <a:pt x="271" y="670"/>
                      </a:lnTo>
                      <a:lnTo>
                        <a:pt x="270" y="664"/>
                      </a:lnTo>
                      <a:lnTo>
                        <a:pt x="270" y="658"/>
                      </a:lnTo>
                      <a:lnTo>
                        <a:pt x="268" y="652"/>
                      </a:lnTo>
                      <a:lnTo>
                        <a:pt x="268" y="650"/>
                      </a:lnTo>
                      <a:lnTo>
                        <a:pt x="266" y="648"/>
                      </a:lnTo>
                      <a:lnTo>
                        <a:pt x="265" y="646"/>
                      </a:lnTo>
                      <a:lnTo>
                        <a:pt x="264" y="644"/>
                      </a:lnTo>
                      <a:lnTo>
                        <a:pt x="262" y="642"/>
                      </a:lnTo>
                      <a:lnTo>
                        <a:pt x="261" y="641"/>
                      </a:lnTo>
                      <a:lnTo>
                        <a:pt x="259" y="639"/>
                      </a:lnTo>
                      <a:lnTo>
                        <a:pt x="258" y="638"/>
                      </a:lnTo>
                      <a:lnTo>
                        <a:pt x="257" y="631"/>
                      </a:lnTo>
                      <a:lnTo>
                        <a:pt x="255" y="624"/>
                      </a:lnTo>
                      <a:lnTo>
                        <a:pt x="254" y="617"/>
                      </a:lnTo>
                      <a:lnTo>
                        <a:pt x="254" y="610"/>
                      </a:lnTo>
                      <a:lnTo>
                        <a:pt x="253" y="603"/>
                      </a:lnTo>
                      <a:lnTo>
                        <a:pt x="253" y="596"/>
                      </a:lnTo>
                      <a:lnTo>
                        <a:pt x="251" y="589"/>
                      </a:lnTo>
                      <a:lnTo>
                        <a:pt x="250" y="582"/>
                      </a:lnTo>
                      <a:lnTo>
                        <a:pt x="249" y="580"/>
                      </a:lnTo>
                      <a:lnTo>
                        <a:pt x="249" y="577"/>
                      </a:lnTo>
                      <a:lnTo>
                        <a:pt x="250" y="574"/>
                      </a:lnTo>
                      <a:lnTo>
                        <a:pt x="251" y="571"/>
                      </a:lnTo>
                      <a:lnTo>
                        <a:pt x="252" y="568"/>
                      </a:lnTo>
                      <a:lnTo>
                        <a:pt x="253" y="565"/>
                      </a:lnTo>
                      <a:lnTo>
                        <a:pt x="254" y="562"/>
                      </a:lnTo>
                      <a:lnTo>
                        <a:pt x="255" y="559"/>
                      </a:lnTo>
                      <a:lnTo>
                        <a:pt x="252" y="560"/>
                      </a:lnTo>
                      <a:lnTo>
                        <a:pt x="249" y="561"/>
                      </a:lnTo>
                      <a:lnTo>
                        <a:pt x="247" y="562"/>
                      </a:lnTo>
                      <a:lnTo>
                        <a:pt x="245" y="563"/>
                      </a:lnTo>
                      <a:lnTo>
                        <a:pt x="242" y="563"/>
                      </a:lnTo>
                      <a:lnTo>
                        <a:pt x="239" y="563"/>
                      </a:lnTo>
                      <a:lnTo>
                        <a:pt x="237" y="563"/>
                      </a:lnTo>
                      <a:lnTo>
                        <a:pt x="234" y="561"/>
                      </a:lnTo>
                      <a:lnTo>
                        <a:pt x="231" y="558"/>
                      </a:lnTo>
                      <a:lnTo>
                        <a:pt x="228" y="554"/>
                      </a:lnTo>
                      <a:lnTo>
                        <a:pt x="226" y="549"/>
                      </a:lnTo>
                      <a:lnTo>
                        <a:pt x="226" y="544"/>
                      </a:lnTo>
                      <a:lnTo>
                        <a:pt x="226" y="541"/>
                      </a:lnTo>
                      <a:lnTo>
                        <a:pt x="228" y="536"/>
                      </a:lnTo>
                      <a:lnTo>
                        <a:pt x="231" y="531"/>
                      </a:lnTo>
                      <a:lnTo>
                        <a:pt x="234" y="527"/>
                      </a:lnTo>
                      <a:lnTo>
                        <a:pt x="232" y="531"/>
                      </a:lnTo>
                      <a:lnTo>
                        <a:pt x="229" y="533"/>
                      </a:lnTo>
                      <a:lnTo>
                        <a:pt x="226" y="534"/>
                      </a:lnTo>
                      <a:lnTo>
                        <a:pt x="223" y="533"/>
                      </a:lnTo>
                      <a:lnTo>
                        <a:pt x="221" y="531"/>
                      </a:lnTo>
                      <a:lnTo>
                        <a:pt x="220" y="530"/>
                      </a:lnTo>
                      <a:lnTo>
                        <a:pt x="220" y="528"/>
                      </a:lnTo>
                      <a:lnTo>
                        <a:pt x="219" y="526"/>
                      </a:lnTo>
                      <a:lnTo>
                        <a:pt x="219" y="524"/>
                      </a:lnTo>
                      <a:lnTo>
                        <a:pt x="219" y="522"/>
                      </a:lnTo>
                      <a:lnTo>
                        <a:pt x="218" y="520"/>
                      </a:lnTo>
                      <a:lnTo>
                        <a:pt x="216" y="519"/>
                      </a:lnTo>
                      <a:lnTo>
                        <a:pt x="217" y="521"/>
                      </a:lnTo>
                      <a:lnTo>
                        <a:pt x="219" y="523"/>
                      </a:lnTo>
                      <a:lnTo>
                        <a:pt x="220" y="525"/>
                      </a:lnTo>
                      <a:lnTo>
                        <a:pt x="221" y="527"/>
                      </a:lnTo>
                      <a:lnTo>
                        <a:pt x="222" y="530"/>
                      </a:lnTo>
                      <a:lnTo>
                        <a:pt x="223" y="532"/>
                      </a:lnTo>
                      <a:lnTo>
                        <a:pt x="222" y="534"/>
                      </a:lnTo>
                      <a:lnTo>
                        <a:pt x="221" y="536"/>
                      </a:lnTo>
                      <a:lnTo>
                        <a:pt x="219" y="538"/>
                      </a:lnTo>
                      <a:lnTo>
                        <a:pt x="218" y="541"/>
                      </a:lnTo>
                      <a:lnTo>
                        <a:pt x="216" y="543"/>
                      </a:lnTo>
                      <a:lnTo>
                        <a:pt x="215" y="544"/>
                      </a:lnTo>
                      <a:lnTo>
                        <a:pt x="214" y="547"/>
                      </a:lnTo>
                      <a:lnTo>
                        <a:pt x="213" y="550"/>
                      </a:lnTo>
                      <a:lnTo>
                        <a:pt x="213" y="553"/>
                      </a:lnTo>
                      <a:lnTo>
                        <a:pt x="213" y="556"/>
                      </a:lnTo>
                      <a:lnTo>
                        <a:pt x="209" y="557"/>
                      </a:lnTo>
                      <a:lnTo>
                        <a:pt x="205" y="559"/>
                      </a:lnTo>
                      <a:lnTo>
                        <a:pt x="200" y="562"/>
                      </a:lnTo>
                      <a:lnTo>
                        <a:pt x="196" y="564"/>
                      </a:lnTo>
                      <a:lnTo>
                        <a:pt x="193" y="566"/>
                      </a:lnTo>
                      <a:lnTo>
                        <a:pt x="189" y="568"/>
                      </a:lnTo>
                      <a:lnTo>
                        <a:pt x="185" y="569"/>
                      </a:lnTo>
                      <a:lnTo>
                        <a:pt x="180" y="567"/>
                      </a:lnTo>
                      <a:lnTo>
                        <a:pt x="180" y="566"/>
                      </a:lnTo>
                      <a:lnTo>
                        <a:pt x="180" y="565"/>
                      </a:lnTo>
                      <a:lnTo>
                        <a:pt x="180" y="563"/>
                      </a:lnTo>
                      <a:lnTo>
                        <a:pt x="177" y="563"/>
                      </a:lnTo>
                      <a:lnTo>
                        <a:pt x="176" y="565"/>
                      </a:lnTo>
                      <a:lnTo>
                        <a:pt x="174" y="568"/>
                      </a:lnTo>
                      <a:lnTo>
                        <a:pt x="171" y="568"/>
                      </a:lnTo>
                      <a:lnTo>
                        <a:pt x="170" y="570"/>
                      </a:lnTo>
                      <a:lnTo>
                        <a:pt x="170" y="573"/>
                      </a:lnTo>
                      <a:lnTo>
                        <a:pt x="169" y="575"/>
                      </a:lnTo>
                      <a:lnTo>
                        <a:pt x="169" y="578"/>
                      </a:lnTo>
                      <a:lnTo>
                        <a:pt x="168" y="581"/>
                      </a:lnTo>
                      <a:lnTo>
                        <a:pt x="168" y="583"/>
                      </a:lnTo>
                      <a:lnTo>
                        <a:pt x="168" y="586"/>
                      </a:lnTo>
                      <a:lnTo>
                        <a:pt x="168" y="589"/>
                      </a:lnTo>
                      <a:lnTo>
                        <a:pt x="166" y="591"/>
                      </a:lnTo>
                      <a:lnTo>
                        <a:pt x="164" y="591"/>
                      </a:lnTo>
                      <a:lnTo>
                        <a:pt x="161" y="591"/>
                      </a:lnTo>
                      <a:lnTo>
                        <a:pt x="159" y="593"/>
                      </a:lnTo>
                      <a:lnTo>
                        <a:pt x="159" y="591"/>
                      </a:lnTo>
                      <a:lnTo>
                        <a:pt x="157" y="589"/>
                      </a:lnTo>
                      <a:lnTo>
                        <a:pt x="154" y="588"/>
                      </a:lnTo>
                      <a:lnTo>
                        <a:pt x="153" y="585"/>
                      </a:lnTo>
                      <a:lnTo>
                        <a:pt x="151" y="586"/>
                      </a:lnTo>
                      <a:lnTo>
                        <a:pt x="150" y="588"/>
                      </a:lnTo>
                      <a:lnTo>
                        <a:pt x="148" y="590"/>
                      </a:lnTo>
                      <a:lnTo>
                        <a:pt x="147" y="591"/>
                      </a:lnTo>
                      <a:lnTo>
                        <a:pt x="145" y="592"/>
                      </a:lnTo>
                      <a:lnTo>
                        <a:pt x="143" y="594"/>
                      </a:lnTo>
                      <a:lnTo>
                        <a:pt x="141" y="594"/>
                      </a:lnTo>
                      <a:lnTo>
                        <a:pt x="139" y="593"/>
                      </a:lnTo>
                      <a:lnTo>
                        <a:pt x="137" y="592"/>
                      </a:lnTo>
                      <a:lnTo>
                        <a:pt x="136" y="591"/>
                      </a:lnTo>
                      <a:lnTo>
                        <a:pt x="136" y="590"/>
                      </a:lnTo>
                      <a:lnTo>
                        <a:pt x="136" y="589"/>
                      </a:lnTo>
                      <a:lnTo>
                        <a:pt x="138" y="585"/>
                      </a:lnTo>
                      <a:lnTo>
                        <a:pt x="140" y="582"/>
                      </a:lnTo>
                      <a:lnTo>
                        <a:pt x="141" y="579"/>
                      </a:lnTo>
                      <a:lnTo>
                        <a:pt x="144" y="577"/>
                      </a:lnTo>
                      <a:lnTo>
                        <a:pt x="141" y="578"/>
                      </a:lnTo>
                      <a:lnTo>
                        <a:pt x="138" y="580"/>
                      </a:lnTo>
                      <a:lnTo>
                        <a:pt x="135" y="581"/>
                      </a:lnTo>
                      <a:lnTo>
                        <a:pt x="132" y="582"/>
                      </a:lnTo>
                      <a:lnTo>
                        <a:pt x="128" y="584"/>
                      </a:lnTo>
                      <a:lnTo>
                        <a:pt x="125" y="584"/>
                      </a:lnTo>
                      <a:lnTo>
                        <a:pt x="121" y="585"/>
                      </a:lnTo>
                      <a:lnTo>
                        <a:pt x="118" y="585"/>
                      </a:lnTo>
                      <a:lnTo>
                        <a:pt x="118" y="584"/>
                      </a:lnTo>
                      <a:lnTo>
                        <a:pt x="118" y="581"/>
                      </a:lnTo>
                      <a:lnTo>
                        <a:pt x="118" y="580"/>
                      </a:lnTo>
                      <a:lnTo>
                        <a:pt x="117" y="578"/>
                      </a:lnTo>
                      <a:lnTo>
                        <a:pt x="118" y="576"/>
                      </a:lnTo>
                      <a:lnTo>
                        <a:pt x="118" y="574"/>
                      </a:lnTo>
                      <a:lnTo>
                        <a:pt x="119" y="573"/>
                      </a:lnTo>
                      <a:lnTo>
                        <a:pt x="121" y="571"/>
                      </a:lnTo>
                      <a:lnTo>
                        <a:pt x="118" y="572"/>
                      </a:lnTo>
                      <a:lnTo>
                        <a:pt x="116" y="574"/>
                      </a:lnTo>
                      <a:lnTo>
                        <a:pt x="114" y="576"/>
                      </a:lnTo>
                      <a:lnTo>
                        <a:pt x="113" y="577"/>
                      </a:lnTo>
                      <a:lnTo>
                        <a:pt x="111" y="579"/>
                      </a:lnTo>
                      <a:lnTo>
                        <a:pt x="109" y="581"/>
                      </a:lnTo>
                      <a:lnTo>
                        <a:pt x="107" y="583"/>
                      </a:lnTo>
                      <a:lnTo>
                        <a:pt x="106" y="585"/>
                      </a:lnTo>
                      <a:lnTo>
                        <a:pt x="102" y="586"/>
                      </a:lnTo>
                      <a:lnTo>
                        <a:pt x="99" y="586"/>
                      </a:lnTo>
                      <a:lnTo>
                        <a:pt x="97" y="585"/>
                      </a:lnTo>
                      <a:lnTo>
                        <a:pt x="95" y="583"/>
                      </a:lnTo>
                      <a:lnTo>
                        <a:pt x="94" y="580"/>
                      </a:lnTo>
                      <a:lnTo>
                        <a:pt x="94" y="577"/>
                      </a:lnTo>
                      <a:lnTo>
                        <a:pt x="94" y="574"/>
                      </a:lnTo>
                      <a:lnTo>
                        <a:pt x="95" y="571"/>
                      </a:lnTo>
                      <a:lnTo>
                        <a:pt x="96" y="569"/>
                      </a:lnTo>
                      <a:lnTo>
                        <a:pt x="97" y="566"/>
                      </a:lnTo>
                      <a:lnTo>
                        <a:pt x="98" y="564"/>
                      </a:lnTo>
                      <a:lnTo>
                        <a:pt x="99" y="562"/>
                      </a:lnTo>
                      <a:lnTo>
                        <a:pt x="100" y="559"/>
                      </a:lnTo>
                      <a:lnTo>
                        <a:pt x="100" y="557"/>
                      </a:lnTo>
                      <a:lnTo>
                        <a:pt x="101" y="555"/>
                      </a:lnTo>
                      <a:lnTo>
                        <a:pt x="102" y="553"/>
                      </a:lnTo>
                      <a:lnTo>
                        <a:pt x="102" y="551"/>
                      </a:lnTo>
                      <a:lnTo>
                        <a:pt x="102" y="549"/>
                      </a:lnTo>
                      <a:lnTo>
                        <a:pt x="102" y="547"/>
                      </a:lnTo>
                      <a:lnTo>
                        <a:pt x="101" y="544"/>
                      </a:lnTo>
                      <a:lnTo>
                        <a:pt x="100" y="543"/>
                      </a:lnTo>
                      <a:lnTo>
                        <a:pt x="100" y="541"/>
                      </a:lnTo>
                      <a:lnTo>
                        <a:pt x="100" y="539"/>
                      </a:lnTo>
                      <a:lnTo>
                        <a:pt x="101" y="537"/>
                      </a:lnTo>
                      <a:lnTo>
                        <a:pt x="105" y="528"/>
                      </a:lnTo>
                      <a:lnTo>
                        <a:pt x="107" y="519"/>
                      </a:lnTo>
                      <a:lnTo>
                        <a:pt x="108" y="511"/>
                      </a:lnTo>
                      <a:lnTo>
                        <a:pt x="108" y="502"/>
                      </a:lnTo>
                      <a:lnTo>
                        <a:pt x="106" y="495"/>
                      </a:lnTo>
                      <a:lnTo>
                        <a:pt x="104" y="487"/>
                      </a:lnTo>
                      <a:lnTo>
                        <a:pt x="102" y="478"/>
                      </a:lnTo>
                      <a:lnTo>
                        <a:pt x="98" y="470"/>
                      </a:lnTo>
                      <a:lnTo>
                        <a:pt x="98" y="468"/>
                      </a:lnTo>
                      <a:lnTo>
                        <a:pt x="96" y="465"/>
                      </a:lnTo>
                      <a:lnTo>
                        <a:pt x="95" y="462"/>
                      </a:lnTo>
                      <a:lnTo>
                        <a:pt x="94" y="460"/>
                      </a:lnTo>
                      <a:lnTo>
                        <a:pt x="92" y="457"/>
                      </a:lnTo>
                      <a:lnTo>
                        <a:pt x="91" y="454"/>
                      </a:lnTo>
                      <a:lnTo>
                        <a:pt x="90" y="452"/>
                      </a:lnTo>
                      <a:lnTo>
                        <a:pt x="88" y="449"/>
                      </a:lnTo>
                      <a:lnTo>
                        <a:pt x="85" y="451"/>
                      </a:lnTo>
                      <a:lnTo>
                        <a:pt x="83" y="453"/>
                      </a:lnTo>
                      <a:lnTo>
                        <a:pt x="80" y="457"/>
                      </a:lnTo>
                      <a:lnTo>
                        <a:pt x="78" y="459"/>
                      </a:lnTo>
                      <a:lnTo>
                        <a:pt x="76" y="462"/>
                      </a:lnTo>
                      <a:lnTo>
                        <a:pt x="73" y="465"/>
                      </a:lnTo>
                      <a:lnTo>
                        <a:pt x="71" y="468"/>
                      </a:lnTo>
                      <a:lnTo>
                        <a:pt x="68" y="469"/>
                      </a:lnTo>
                      <a:lnTo>
                        <a:pt x="68" y="466"/>
                      </a:lnTo>
                      <a:lnTo>
                        <a:pt x="68" y="463"/>
                      </a:lnTo>
                      <a:lnTo>
                        <a:pt x="68" y="461"/>
                      </a:lnTo>
                      <a:lnTo>
                        <a:pt x="69" y="457"/>
                      </a:lnTo>
                      <a:lnTo>
                        <a:pt x="70" y="454"/>
                      </a:lnTo>
                      <a:lnTo>
                        <a:pt x="71" y="452"/>
                      </a:lnTo>
                      <a:lnTo>
                        <a:pt x="72" y="449"/>
                      </a:lnTo>
                      <a:lnTo>
                        <a:pt x="72" y="447"/>
                      </a:lnTo>
                      <a:lnTo>
                        <a:pt x="73" y="442"/>
                      </a:lnTo>
                      <a:lnTo>
                        <a:pt x="72" y="439"/>
                      </a:lnTo>
                      <a:lnTo>
                        <a:pt x="71" y="435"/>
                      </a:lnTo>
                      <a:lnTo>
                        <a:pt x="69" y="432"/>
                      </a:lnTo>
                      <a:lnTo>
                        <a:pt x="67" y="429"/>
                      </a:lnTo>
                      <a:lnTo>
                        <a:pt x="65" y="425"/>
                      </a:lnTo>
                      <a:lnTo>
                        <a:pt x="64" y="422"/>
                      </a:lnTo>
                      <a:lnTo>
                        <a:pt x="63" y="417"/>
                      </a:lnTo>
                      <a:lnTo>
                        <a:pt x="62" y="415"/>
                      </a:lnTo>
                      <a:lnTo>
                        <a:pt x="61" y="413"/>
                      </a:lnTo>
                      <a:lnTo>
                        <a:pt x="60" y="412"/>
                      </a:lnTo>
                      <a:lnTo>
                        <a:pt x="58" y="411"/>
                      </a:lnTo>
                      <a:lnTo>
                        <a:pt x="56" y="411"/>
                      </a:lnTo>
                      <a:lnTo>
                        <a:pt x="53" y="410"/>
                      </a:lnTo>
                      <a:lnTo>
                        <a:pt x="50" y="410"/>
                      </a:lnTo>
                      <a:lnTo>
                        <a:pt x="47" y="410"/>
                      </a:lnTo>
                      <a:lnTo>
                        <a:pt x="45" y="409"/>
                      </a:lnTo>
                      <a:lnTo>
                        <a:pt x="42" y="406"/>
                      </a:lnTo>
                      <a:lnTo>
                        <a:pt x="38" y="404"/>
                      </a:lnTo>
                      <a:lnTo>
                        <a:pt x="35" y="401"/>
                      </a:lnTo>
                      <a:lnTo>
                        <a:pt x="32" y="396"/>
                      </a:lnTo>
                      <a:lnTo>
                        <a:pt x="29" y="392"/>
                      </a:lnTo>
                      <a:lnTo>
                        <a:pt x="27" y="386"/>
                      </a:lnTo>
                      <a:lnTo>
                        <a:pt x="25" y="380"/>
                      </a:lnTo>
                      <a:lnTo>
                        <a:pt x="23" y="377"/>
                      </a:lnTo>
                      <a:lnTo>
                        <a:pt x="20" y="374"/>
                      </a:lnTo>
                      <a:lnTo>
                        <a:pt x="17" y="373"/>
                      </a:lnTo>
                      <a:lnTo>
                        <a:pt x="13" y="371"/>
                      </a:lnTo>
                      <a:lnTo>
                        <a:pt x="9" y="370"/>
                      </a:lnTo>
                      <a:lnTo>
                        <a:pt x="5" y="368"/>
                      </a:lnTo>
                      <a:lnTo>
                        <a:pt x="2" y="366"/>
                      </a:lnTo>
                      <a:lnTo>
                        <a:pt x="1" y="362"/>
                      </a:lnTo>
                      <a:lnTo>
                        <a:pt x="1" y="357"/>
                      </a:lnTo>
                      <a:lnTo>
                        <a:pt x="0" y="354"/>
                      </a:lnTo>
                      <a:lnTo>
                        <a:pt x="1" y="350"/>
                      </a:lnTo>
                      <a:lnTo>
                        <a:pt x="2" y="346"/>
                      </a:lnTo>
                      <a:lnTo>
                        <a:pt x="4" y="342"/>
                      </a:lnTo>
                      <a:lnTo>
                        <a:pt x="7" y="339"/>
                      </a:lnTo>
                      <a:lnTo>
                        <a:pt x="12" y="337"/>
                      </a:lnTo>
                      <a:lnTo>
                        <a:pt x="17" y="335"/>
                      </a:lnTo>
                      <a:lnTo>
                        <a:pt x="20" y="333"/>
                      </a:lnTo>
                      <a:lnTo>
                        <a:pt x="21" y="331"/>
                      </a:lnTo>
                      <a:lnTo>
                        <a:pt x="20" y="328"/>
                      </a:lnTo>
                      <a:lnTo>
                        <a:pt x="20" y="324"/>
                      </a:lnTo>
                      <a:lnTo>
                        <a:pt x="19" y="321"/>
                      </a:lnTo>
                      <a:lnTo>
                        <a:pt x="18" y="317"/>
                      </a:lnTo>
                      <a:lnTo>
                        <a:pt x="17" y="314"/>
                      </a:lnTo>
                      <a:lnTo>
                        <a:pt x="18" y="311"/>
                      </a:lnTo>
                      <a:lnTo>
                        <a:pt x="21" y="308"/>
                      </a:lnTo>
                      <a:lnTo>
                        <a:pt x="24" y="307"/>
                      </a:lnTo>
                      <a:lnTo>
                        <a:pt x="27" y="307"/>
                      </a:lnTo>
                      <a:lnTo>
                        <a:pt x="31" y="307"/>
                      </a:lnTo>
                      <a:lnTo>
                        <a:pt x="35" y="307"/>
                      </a:lnTo>
                      <a:lnTo>
                        <a:pt x="38" y="307"/>
                      </a:lnTo>
                      <a:lnTo>
                        <a:pt x="41" y="305"/>
                      </a:lnTo>
                      <a:lnTo>
                        <a:pt x="42" y="302"/>
                      </a:lnTo>
                      <a:lnTo>
                        <a:pt x="43" y="297"/>
                      </a:lnTo>
                      <a:lnTo>
                        <a:pt x="44" y="292"/>
                      </a:lnTo>
                      <a:lnTo>
                        <a:pt x="45" y="287"/>
                      </a:lnTo>
                      <a:lnTo>
                        <a:pt x="46" y="282"/>
                      </a:lnTo>
                      <a:lnTo>
                        <a:pt x="46" y="276"/>
                      </a:lnTo>
                      <a:lnTo>
                        <a:pt x="45" y="271"/>
                      </a:lnTo>
                      <a:lnTo>
                        <a:pt x="45" y="266"/>
                      </a:lnTo>
                      <a:lnTo>
                        <a:pt x="44" y="261"/>
                      </a:lnTo>
                      <a:lnTo>
                        <a:pt x="46" y="261"/>
                      </a:lnTo>
                      <a:lnTo>
                        <a:pt x="50" y="261"/>
                      </a:lnTo>
                      <a:lnTo>
                        <a:pt x="51" y="260"/>
                      </a:lnTo>
                      <a:lnTo>
                        <a:pt x="52" y="259"/>
                      </a:lnTo>
                      <a:lnTo>
                        <a:pt x="52" y="256"/>
                      </a:lnTo>
                      <a:lnTo>
                        <a:pt x="52" y="254"/>
                      </a:lnTo>
                      <a:lnTo>
                        <a:pt x="52" y="251"/>
                      </a:lnTo>
                      <a:lnTo>
                        <a:pt x="53" y="249"/>
                      </a:lnTo>
                      <a:lnTo>
                        <a:pt x="53" y="247"/>
                      </a:lnTo>
                      <a:lnTo>
                        <a:pt x="54" y="245"/>
                      </a:lnTo>
                      <a:lnTo>
                        <a:pt x="56" y="243"/>
                      </a:lnTo>
                      <a:lnTo>
                        <a:pt x="57" y="240"/>
                      </a:lnTo>
                      <a:lnTo>
                        <a:pt x="59" y="238"/>
                      </a:lnTo>
                      <a:lnTo>
                        <a:pt x="60" y="235"/>
                      </a:lnTo>
                      <a:lnTo>
                        <a:pt x="60" y="232"/>
                      </a:lnTo>
                      <a:lnTo>
                        <a:pt x="60" y="228"/>
                      </a:lnTo>
                      <a:lnTo>
                        <a:pt x="59" y="225"/>
                      </a:lnTo>
                      <a:lnTo>
                        <a:pt x="58" y="221"/>
                      </a:lnTo>
                      <a:lnTo>
                        <a:pt x="57" y="218"/>
                      </a:lnTo>
                      <a:lnTo>
                        <a:pt x="56" y="215"/>
                      </a:lnTo>
                      <a:lnTo>
                        <a:pt x="61" y="215"/>
                      </a:lnTo>
                      <a:lnTo>
                        <a:pt x="66" y="216"/>
                      </a:lnTo>
                      <a:lnTo>
                        <a:pt x="72" y="218"/>
                      </a:lnTo>
                      <a:lnTo>
                        <a:pt x="77" y="220"/>
                      </a:lnTo>
                      <a:lnTo>
                        <a:pt x="82" y="221"/>
                      </a:lnTo>
                      <a:lnTo>
                        <a:pt x="86" y="221"/>
                      </a:lnTo>
                      <a:lnTo>
                        <a:pt x="90" y="219"/>
                      </a:lnTo>
                      <a:lnTo>
                        <a:pt x="94" y="214"/>
                      </a:lnTo>
                      <a:lnTo>
                        <a:pt x="94" y="213"/>
                      </a:lnTo>
                      <a:lnTo>
                        <a:pt x="94" y="212"/>
                      </a:lnTo>
                      <a:lnTo>
                        <a:pt x="94" y="210"/>
                      </a:lnTo>
                      <a:lnTo>
                        <a:pt x="94" y="208"/>
                      </a:lnTo>
                      <a:lnTo>
                        <a:pt x="94" y="206"/>
                      </a:lnTo>
                      <a:lnTo>
                        <a:pt x="94" y="204"/>
                      </a:lnTo>
                      <a:lnTo>
                        <a:pt x="95" y="203"/>
                      </a:lnTo>
                      <a:lnTo>
                        <a:pt x="95" y="202"/>
                      </a:lnTo>
                      <a:lnTo>
                        <a:pt x="99" y="198"/>
                      </a:lnTo>
                      <a:lnTo>
                        <a:pt x="102" y="194"/>
                      </a:lnTo>
                      <a:lnTo>
                        <a:pt x="105" y="190"/>
                      </a:lnTo>
                      <a:lnTo>
                        <a:pt x="107" y="185"/>
                      </a:lnTo>
                      <a:lnTo>
                        <a:pt x="110" y="181"/>
                      </a:lnTo>
                      <a:lnTo>
                        <a:pt x="112" y="177"/>
                      </a:lnTo>
                      <a:lnTo>
                        <a:pt x="114" y="172"/>
                      </a:lnTo>
                      <a:lnTo>
                        <a:pt x="117" y="168"/>
                      </a:lnTo>
                      <a:lnTo>
                        <a:pt x="117" y="165"/>
                      </a:lnTo>
                      <a:lnTo>
                        <a:pt x="118" y="163"/>
                      </a:lnTo>
                      <a:lnTo>
                        <a:pt x="117" y="160"/>
                      </a:lnTo>
                      <a:lnTo>
                        <a:pt x="116" y="156"/>
                      </a:lnTo>
                      <a:lnTo>
                        <a:pt x="115" y="153"/>
                      </a:lnTo>
                      <a:lnTo>
                        <a:pt x="115" y="150"/>
                      </a:lnTo>
                      <a:lnTo>
                        <a:pt x="114" y="147"/>
                      </a:lnTo>
                      <a:lnTo>
                        <a:pt x="115" y="143"/>
                      </a:lnTo>
                      <a:lnTo>
                        <a:pt x="117" y="140"/>
                      </a:lnTo>
                      <a:lnTo>
                        <a:pt x="119" y="137"/>
                      </a:lnTo>
                      <a:lnTo>
                        <a:pt x="121" y="135"/>
                      </a:lnTo>
                      <a:lnTo>
                        <a:pt x="123" y="133"/>
                      </a:lnTo>
                      <a:lnTo>
                        <a:pt x="125" y="130"/>
                      </a:lnTo>
                      <a:lnTo>
                        <a:pt x="128" y="127"/>
                      </a:lnTo>
                      <a:lnTo>
                        <a:pt x="130" y="125"/>
                      </a:lnTo>
                      <a:lnTo>
                        <a:pt x="132" y="122"/>
                      </a:lnTo>
                      <a:lnTo>
                        <a:pt x="133" y="119"/>
                      </a:lnTo>
                      <a:lnTo>
                        <a:pt x="134" y="118"/>
                      </a:lnTo>
                      <a:lnTo>
                        <a:pt x="135" y="115"/>
                      </a:lnTo>
                      <a:lnTo>
                        <a:pt x="135" y="112"/>
                      </a:lnTo>
                      <a:lnTo>
                        <a:pt x="134" y="110"/>
                      </a:lnTo>
                      <a:lnTo>
                        <a:pt x="133" y="107"/>
                      </a:lnTo>
                      <a:lnTo>
                        <a:pt x="132" y="105"/>
                      </a:lnTo>
                      <a:lnTo>
                        <a:pt x="132" y="102"/>
                      </a:lnTo>
                      <a:lnTo>
                        <a:pt x="131" y="100"/>
                      </a:lnTo>
                      <a:lnTo>
                        <a:pt x="132" y="97"/>
                      </a:lnTo>
                      <a:lnTo>
                        <a:pt x="133" y="95"/>
                      </a:lnTo>
                      <a:lnTo>
                        <a:pt x="135" y="92"/>
                      </a:lnTo>
                      <a:lnTo>
                        <a:pt x="138" y="90"/>
                      </a:lnTo>
                      <a:lnTo>
                        <a:pt x="140" y="87"/>
                      </a:lnTo>
                      <a:lnTo>
                        <a:pt x="143" y="85"/>
                      </a:lnTo>
                      <a:lnTo>
                        <a:pt x="145" y="83"/>
                      </a:lnTo>
                      <a:lnTo>
                        <a:pt x="147" y="82"/>
                      </a:lnTo>
                      <a:lnTo>
                        <a:pt x="151" y="82"/>
                      </a:lnTo>
                      <a:lnTo>
                        <a:pt x="154" y="82"/>
                      </a:lnTo>
                      <a:lnTo>
                        <a:pt x="156" y="81"/>
                      </a:lnTo>
                      <a:lnTo>
                        <a:pt x="158" y="79"/>
                      </a:lnTo>
                      <a:lnTo>
                        <a:pt x="160" y="77"/>
                      </a:lnTo>
                      <a:lnTo>
                        <a:pt x="162" y="75"/>
                      </a:lnTo>
                      <a:lnTo>
                        <a:pt x="164" y="74"/>
                      </a:lnTo>
                      <a:lnTo>
                        <a:pt x="166" y="71"/>
                      </a:lnTo>
                      <a:lnTo>
                        <a:pt x="168" y="71"/>
                      </a:lnTo>
                      <a:lnTo>
                        <a:pt x="170" y="69"/>
                      </a:lnTo>
                      <a:lnTo>
                        <a:pt x="172" y="66"/>
                      </a:lnTo>
                      <a:lnTo>
                        <a:pt x="174" y="64"/>
                      </a:lnTo>
                      <a:lnTo>
                        <a:pt x="177" y="62"/>
                      </a:lnTo>
                      <a:lnTo>
                        <a:pt x="181" y="61"/>
                      </a:lnTo>
                      <a:lnTo>
                        <a:pt x="184" y="60"/>
                      </a:lnTo>
                      <a:lnTo>
                        <a:pt x="188" y="59"/>
                      </a:lnTo>
                      <a:lnTo>
                        <a:pt x="191" y="58"/>
                      </a:lnTo>
                      <a:lnTo>
                        <a:pt x="195" y="56"/>
                      </a:lnTo>
                      <a:lnTo>
                        <a:pt x="198" y="55"/>
                      </a:lnTo>
                      <a:lnTo>
                        <a:pt x="202" y="54"/>
                      </a:lnTo>
                      <a:lnTo>
                        <a:pt x="206" y="55"/>
                      </a:lnTo>
                      <a:lnTo>
                        <a:pt x="209" y="58"/>
                      </a:lnTo>
                      <a:lnTo>
                        <a:pt x="212" y="61"/>
                      </a:lnTo>
                      <a:lnTo>
                        <a:pt x="215" y="64"/>
                      </a:lnTo>
                      <a:lnTo>
                        <a:pt x="218" y="66"/>
                      </a:lnTo>
                      <a:lnTo>
                        <a:pt x="221" y="67"/>
                      </a:lnTo>
                      <a:lnTo>
                        <a:pt x="224" y="66"/>
                      </a:lnTo>
                      <a:lnTo>
                        <a:pt x="225" y="65"/>
                      </a:lnTo>
                      <a:lnTo>
                        <a:pt x="225" y="64"/>
                      </a:lnTo>
                      <a:lnTo>
                        <a:pt x="225" y="62"/>
                      </a:lnTo>
                      <a:lnTo>
                        <a:pt x="224" y="60"/>
                      </a:lnTo>
                      <a:lnTo>
                        <a:pt x="223" y="58"/>
                      </a:lnTo>
                      <a:lnTo>
                        <a:pt x="222" y="55"/>
                      </a:lnTo>
                      <a:lnTo>
                        <a:pt x="221" y="53"/>
                      </a:lnTo>
                      <a:lnTo>
                        <a:pt x="221" y="50"/>
                      </a:lnTo>
                      <a:lnTo>
                        <a:pt x="221" y="45"/>
                      </a:lnTo>
                      <a:lnTo>
                        <a:pt x="223" y="41"/>
                      </a:lnTo>
                      <a:lnTo>
                        <a:pt x="227" y="37"/>
                      </a:lnTo>
                      <a:lnTo>
                        <a:pt x="231" y="33"/>
                      </a:lnTo>
                      <a:lnTo>
                        <a:pt x="234" y="30"/>
                      </a:lnTo>
                      <a:lnTo>
                        <a:pt x="237" y="26"/>
                      </a:lnTo>
                      <a:lnTo>
                        <a:pt x="238" y="22"/>
                      </a:lnTo>
                      <a:lnTo>
                        <a:pt x="237" y="16"/>
                      </a:lnTo>
                      <a:lnTo>
                        <a:pt x="240" y="16"/>
                      </a:lnTo>
                      <a:lnTo>
                        <a:pt x="242" y="15"/>
                      </a:lnTo>
                      <a:lnTo>
                        <a:pt x="243" y="13"/>
                      </a:lnTo>
                      <a:lnTo>
                        <a:pt x="242" y="10"/>
                      </a:lnTo>
                      <a:lnTo>
                        <a:pt x="241" y="8"/>
                      </a:lnTo>
                      <a:lnTo>
                        <a:pt x="240" y="6"/>
                      </a:lnTo>
                      <a:lnTo>
                        <a:pt x="240" y="4"/>
                      </a:lnTo>
                      <a:lnTo>
                        <a:pt x="240" y="1"/>
                      </a:lnTo>
                      <a:lnTo>
                        <a:pt x="242" y="2"/>
                      </a:lnTo>
                      <a:lnTo>
                        <a:pt x="245" y="1"/>
                      </a:lnTo>
                      <a:lnTo>
                        <a:pt x="247" y="0"/>
                      </a:lnTo>
                      <a:lnTo>
                        <a:pt x="249" y="1"/>
                      </a:lnTo>
                      <a:lnTo>
                        <a:pt x="253" y="4"/>
                      </a:lnTo>
                      <a:lnTo>
                        <a:pt x="257" y="7"/>
                      </a:lnTo>
                      <a:lnTo>
                        <a:pt x="261" y="10"/>
                      </a:lnTo>
                      <a:lnTo>
                        <a:pt x="264" y="13"/>
                      </a:lnTo>
                      <a:lnTo>
                        <a:pt x="268" y="17"/>
                      </a:lnTo>
                      <a:lnTo>
                        <a:pt x="271" y="20"/>
                      </a:lnTo>
                      <a:lnTo>
                        <a:pt x="273" y="24"/>
                      </a:lnTo>
                      <a:lnTo>
                        <a:pt x="274" y="27"/>
                      </a:lnTo>
                      <a:lnTo>
                        <a:pt x="275" y="30"/>
                      </a:lnTo>
                      <a:lnTo>
                        <a:pt x="275" y="33"/>
                      </a:lnTo>
                      <a:lnTo>
                        <a:pt x="275" y="35"/>
                      </a:lnTo>
                      <a:lnTo>
                        <a:pt x="275" y="38"/>
                      </a:lnTo>
                      <a:lnTo>
                        <a:pt x="275" y="41"/>
                      </a:lnTo>
                      <a:lnTo>
                        <a:pt x="276" y="43"/>
                      </a:lnTo>
                      <a:lnTo>
                        <a:pt x="277" y="45"/>
                      </a:lnTo>
                      <a:lnTo>
                        <a:pt x="279" y="46"/>
                      </a:lnTo>
                      <a:lnTo>
                        <a:pt x="280" y="46"/>
                      </a:lnTo>
                      <a:lnTo>
                        <a:pt x="282" y="46"/>
                      </a:lnTo>
                      <a:lnTo>
                        <a:pt x="283" y="46"/>
                      </a:lnTo>
                      <a:lnTo>
                        <a:pt x="285" y="45"/>
                      </a:lnTo>
                      <a:lnTo>
                        <a:pt x="287" y="44"/>
                      </a:lnTo>
                      <a:lnTo>
                        <a:pt x="289" y="44"/>
                      </a:lnTo>
                      <a:lnTo>
                        <a:pt x="291" y="44"/>
                      </a:lnTo>
                      <a:lnTo>
                        <a:pt x="293" y="45"/>
                      </a:lnTo>
                      <a:lnTo>
                        <a:pt x="294" y="47"/>
                      </a:lnTo>
                      <a:lnTo>
                        <a:pt x="296" y="49"/>
                      </a:lnTo>
                      <a:lnTo>
                        <a:pt x="298" y="51"/>
                      </a:lnTo>
                      <a:lnTo>
                        <a:pt x="298" y="54"/>
                      </a:lnTo>
                      <a:lnTo>
                        <a:pt x="299" y="57"/>
                      </a:lnTo>
                      <a:lnTo>
                        <a:pt x="299" y="60"/>
                      </a:lnTo>
                      <a:lnTo>
                        <a:pt x="298" y="63"/>
                      </a:lnTo>
                      <a:lnTo>
                        <a:pt x="297" y="66"/>
                      </a:lnTo>
                      <a:lnTo>
                        <a:pt x="296" y="70"/>
                      </a:lnTo>
                      <a:lnTo>
                        <a:pt x="297" y="73"/>
                      </a:lnTo>
                      <a:lnTo>
                        <a:pt x="298" y="76"/>
                      </a:lnTo>
                      <a:lnTo>
                        <a:pt x="301" y="80"/>
                      </a:lnTo>
                      <a:lnTo>
                        <a:pt x="303" y="84"/>
                      </a:lnTo>
                      <a:lnTo>
                        <a:pt x="304" y="88"/>
                      </a:lnTo>
                      <a:lnTo>
                        <a:pt x="305" y="93"/>
                      </a:lnTo>
                      <a:lnTo>
                        <a:pt x="304" y="97"/>
                      </a:lnTo>
                      <a:lnTo>
                        <a:pt x="302" y="101"/>
                      </a:lnTo>
                      <a:lnTo>
                        <a:pt x="300" y="105"/>
                      </a:lnTo>
                      <a:lnTo>
                        <a:pt x="297" y="108"/>
                      </a:lnTo>
                      <a:lnTo>
                        <a:pt x="295" y="112"/>
                      </a:lnTo>
                      <a:lnTo>
                        <a:pt x="294" y="115"/>
                      </a:lnTo>
                      <a:lnTo>
                        <a:pt x="293" y="118"/>
                      </a:lnTo>
                      <a:lnTo>
                        <a:pt x="294" y="121"/>
                      </a:lnTo>
                      <a:lnTo>
                        <a:pt x="296" y="125"/>
                      </a:lnTo>
                      <a:lnTo>
                        <a:pt x="294" y="126"/>
                      </a:lnTo>
                      <a:lnTo>
                        <a:pt x="291" y="128"/>
                      </a:lnTo>
                      <a:lnTo>
                        <a:pt x="289" y="130"/>
                      </a:lnTo>
                      <a:lnTo>
                        <a:pt x="287" y="131"/>
                      </a:lnTo>
                      <a:lnTo>
                        <a:pt x="285" y="133"/>
                      </a:lnTo>
                      <a:lnTo>
                        <a:pt x="284" y="135"/>
                      </a:lnTo>
                      <a:lnTo>
                        <a:pt x="283" y="138"/>
                      </a:lnTo>
                      <a:lnTo>
                        <a:pt x="283" y="140"/>
                      </a:lnTo>
                      <a:lnTo>
                        <a:pt x="282" y="145"/>
                      </a:lnTo>
                      <a:lnTo>
                        <a:pt x="280" y="148"/>
                      </a:lnTo>
                      <a:lnTo>
                        <a:pt x="277" y="152"/>
                      </a:lnTo>
                      <a:lnTo>
                        <a:pt x="274" y="154"/>
                      </a:lnTo>
                      <a:lnTo>
                        <a:pt x="270" y="156"/>
                      </a:lnTo>
                      <a:lnTo>
                        <a:pt x="266" y="159"/>
                      </a:lnTo>
                      <a:lnTo>
                        <a:pt x="262" y="160"/>
                      </a:lnTo>
                      <a:lnTo>
                        <a:pt x="259" y="162"/>
                      </a:lnTo>
                      <a:lnTo>
                        <a:pt x="256" y="164"/>
                      </a:lnTo>
                      <a:lnTo>
                        <a:pt x="254" y="166"/>
                      </a:lnTo>
                      <a:lnTo>
                        <a:pt x="253" y="169"/>
                      </a:lnTo>
                      <a:lnTo>
                        <a:pt x="252" y="172"/>
                      </a:lnTo>
                      <a:lnTo>
                        <a:pt x="250" y="175"/>
                      </a:lnTo>
                      <a:lnTo>
                        <a:pt x="249" y="178"/>
                      </a:lnTo>
                      <a:lnTo>
                        <a:pt x="246" y="181"/>
                      </a:lnTo>
                      <a:lnTo>
                        <a:pt x="243" y="183"/>
                      </a:lnTo>
                      <a:lnTo>
                        <a:pt x="246" y="188"/>
                      </a:lnTo>
                      <a:lnTo>
                        <a:pt x="249" y="193"/>
                      </a:lnTo>
                      <a:lnTo>
                        <a:pt x="251" y="199"/>
                      </a:lnTo>
                      <a:lnTo>
                        <a:pt x="253" y="204"/>
                      </a:lnTo>
                      <a:lnTo>
                        <a:pt x="254" y="209"/>
                      </a:lnTo>
                      <a:lnTo>
                        <a:pt x="253" y="213"/>
                      </a:lnTo>
                      <a:lnTo>
                        <a:pt x="251" y="219"/>
                      </a:lnTo>
                      <a:lnTo>
                        <a:pt x="246" y="224"/>
                      </a:lnTo>
                      <a:lnTo>
                        <a:pt x="250" y="221"/>
                      </a:lnTo>
                      <a:lnTo>
                        <a:pt x="254" y="219"/>
                      </a:lnTo>
                      <a:lnTo>
                        <a:pt x="257" y="217"/>
                      </a:lnTo>
                      <a:lnTo>
                        <a:pt x="261" y="215"/>
                      </a:lnTo>
                      <a:lnTo>
                        <a:pt x="265" y="213"/>
                      </a:lnTo>
                      <a:lnTo>
                        <a:pt x="268" y="212"/>
                      </a:lnTo>
                      <a:lnTo>
                        <a:pt x="272" y="211"/>
                      </a:lnTo>
                      <a:lnTo>
                        <a:pt x="276" y="209"/>
                      </a:lnTo>
                      <a:lnTo>
                        <a:pt x="280" y="207"/>
                      </a:lnTo>
                      <a:lnTo>
                        <a:pt x="283" y="207"/>
                      </a:lnTo>
                      <a:lnTo>
                        <a:pt x="287" y="206"/>
                      </a:lnTo>
                      <a:lnTo>
                        <a:pt x="291" y="206"/>
                      </a:lnTo>
                      <a:lnTo>
                        <a:pt x="296" y="206"/>
                      </a:lnTo>
                      <a:lnTo>
                        <a:pt x="300" y="207"/>
                      </a:lnTo>
                      <a:lnTo>
                        <a:pt x="304" y="208"/>
                      </a:lnTo>
                      <a:lnTo>
                        <a:pt x="308" y="210"/>
                      </a:lnTo>
                      <a:lnTo>
                        <a:pt x="305" y="212"/>
                      </a:lnTo>
                      <a:lnTo>
                        <a:pt x="302" y="214"/>
                      </a:lnTo>
                      <a:lnTo>
                        <a:pt x="302" y="218"/>
                      </a:lnTo>
                      <a:lnTo>
                        <a:pt x="302" y="223"/>
                      </a:lnTo>
                      <a:lnTo>
                        <a:pt x="302" y="227"/>
                      </a:lnTo>
                      <a:lnTo>
                        <a:pt x="304" y="232"/>
                      </a:lnTo>
                      <a:lnTo>
                        <a:pt x="306" y="236"/>
                      </a:lnTo>
                      <a:lnTo>
                        <a:pt x="307" y="239"/>
                      </a:lnTo>
                      <a:lnTo>
                        <a:pt x="308" y="240"/>
                      </a:lnTo>
                      <a:lnTo>
                        <a:pt x="308" y="242"/>
                      </a:lnTo>
                      <a:lnTo>
                        <a:pt x="308" y="244"/>
                      </a:lnTo>
                      <a:lnTo>
                        <a:pt x="307" y="246"/>
                      </a:lnTo>
                      <a:lnTo>
                        <a:pt x="307" y="248"/>
                      </a:lnTo>
                      <a:lnTo>
                        <a:pt x="306" y="250"/>
                      </a:lnTo>
                      <a:lnTo>
                        <a:pt x="306" y="251"/>
                      </a:lnTo>
                      <a:lnTo>
                        <a:pt x="306" y="253"/>
                      </a:lnTo>
                      <a:lnTo>
                        <a:pt x="308" y="256"/>
                      </a:lnTo>
                      <a:lnTo>
                        <a:pt x="311" y="257"/>
                      </a:lnTo>
                      <a:lnTo>
                        <a:pt x="314" y="257"/>
                      </a:lnTo>
                      <a:lnTo>
                        <a:pt x="318" y="257"/>
                      </a:lnTo>
                      <a:lnTo>
                        <a:pt x="322" y="256"/>
                      </a:lnTo>
                      <a:lnTo>
                        <a:pt x="325" y="256"/>
                      </a:lnTo>
                      <a:lnTo>
                        <a:pt x="328" y="256"/>
                      </a:lnTo>
                      <a:lnTo>
                        <a:pt x="329" y="257"/>
                      </a:lnTo>
                      <a:lnTo>
                        <a:pt x="329" y="261"/>
                      </a:lnTo>
                      <a:lnTo>
                        <a:pt x="328" y="267"/>
                      </a:lnTo>
                      <a:lnTo>
                        <a:pt x="327" y="272"/>
                      </a:lnTo>
                      <a:lnTo>
                        <a:pt x="325" y="278"/>
                      </a:lnTo>
                      <a:lnTo>
                        <a:pt x="323" y="284"/>
                      </a:lnTo>
                      <a:lnTo>
                        <a:pt x="322" y="290"/>
                      </a:lnTo>
                      <a:lnTo>
                        <a:pt x="322" y="296"/>
                      </a:lnTo>
                      <a:lnTo>
                        <a:pt x="324" y="301"/>
                      </a:lnTo>
                      <a:lnTo>
                        <a:pt x="327" y="304"/>
                      </a:lnTo>
                      <a:lnTo>
                        <a:pt x="330" y="305"/>
                      </a:lnTo>
                      <a:lnTo>
                        <a:pt x="334" y="305"/>
                      </a:lnTo>
                      <a:lnTo>
                        <a:pt x="339" y="305"/>
                      </a:lnTo>
                      <a:lnTo>
                        <a:pt x="343" y="305"/>
                      </a:lnTo>
                      <a:lnTo>
                        <a:pt x="347" y="305"/>
                      </a:lnTo>
                      <a:lnTo>
                        <a:pt x="351" y="306"/>
                      </a:lnTo>
                      <a:lnTo>
                        <a:pt x="354" y="308"/>
                      </a:lnTo>
                      <a:lnTo>
                        <a:pt x="355" y="310"/>
                      </a:lnTo>
                      <a:lnTo>
                        <a:pt x="355" y="311"/>
                      </a:lnTo>
                      <a:lnTo>
                        <a:pt x="355" y="314"/>
                      </a:lnTo>
                      <a:lnTo>
                        <a:pt x="354" y="316"/>
                      </a:lnTo>
                      <a:lnTo>
                        <a:pt x="353" y="318"/>
                      </a:lnTo>
                      <a:lnTo>
                        <a:pt x="352" y="320"/>
                      </a:lnTo>
                      <a:lnTo>
                        <a:pt x="351" y="323"/>
                      </a:lnTo>
                      <a:lnTo>
                        <a:pt x="349" y="325"/>
                      </a:lnTo>
                      <a:lnTo>
                        <a:pt x="352" y="325"/>
                      </a:lnTo>
                      <a:lnTo>
                        <a:pt x="355" y="326"/>
                      </a:lnTo>
                      <a:lnTo>
                        <a:pt x="358" y="328"/>
                      </a:lnTo>
                      <a:lnTo>
                        <a:pt x="361" y="329"/>
                      </a:lnTo>
                      <a:lnTo>
                        <a:pt x="361" y="330"/>
                      </a:lnTo>
                      <a:lnTo>
                        <a:pt x="360" y="332"/>
                      </a:lnTo>
                      <a:lnTo>
                        <a:pt x="358" y="334"/>
                      </a:lnTo>
                      <a:lnTo>
                        <a:pt x="358" y="336"/>
                      </a:lnTo>
                      <a:lnTo>
                        <a:pt x="365" y="336"/>
                      </a:lnTo>
                      <a:lnTo>
                        <a:pt x="371" y="335"/>
                      </a:lnTo>
                      <a:lnTo>
                        <a:pt x="377" y="334"/>
                      </a:lnTo>
                      <a:lnTo>
                        <a:pt x="383" y="331"/>
                      </a:lnTo>
                      <a:lnTo>
                        <a:pt x="389" y="329"/>
                      </a:lnTo>
                      <a:lnTo>
                        <a:pt x="396" y="327"/>
                      </a:lnTo>
                      <a:lnTo>
                        <a:pt x="402" y="326"/>
                      </a:lnTo>
                      <a:lnTo>
                        <a:pt x="408" y="325"/>
                      </a:lnTo>
                      <a:lnTo>
                        <a:pt x="407" y="328"/>
                      </a:lnTo>
                      <a:lnTo>
                        <a:pt x="406" y="330"/>
                      </a:lnTo>
                      <a:lnTo>
                        <a:pt x="406" y="331"/>
                      </a:lnTo>
                      <a:lnTo>
                        <a:pt x="405" y="334"/>
                      </a:lnTo>
                      <a:lnTo>
                        <a:pt x="402" y="336"/>
                      </a:lnTo>
                      <a:lnTo>
                        <a:pt x="401" y="338"/>
                      </a:lnTo>
                      <a:lnTo>
                        <a:pt x="399" y="340"/>
                      </a:lnTo>
                      <a:lnTo>
                        <a:pt x="396" y="339"/>
                      </a:lnTo>
                      <a:lnTo>
                        <a:pt x="396" y="341"/>
                      </a:lnTo>
                      <a:lnTo>
                        <a:pt x="396" y="342"/>
                      </a:lnTo>
                      <a:lnTo>
                        <a:pt x="396" y="344"/>
                      </a:lnTo>
                      <a:lnTo>
                        <a:pt x="396" y="345"/>
                      </a:lnTo>
                      <a:lnTo>
                        <a:pt x="394" y="345"/>
                      </a:lnTo>
                      <a:lnTo>
                        <a:pt x="392" y="345"/>
                      </a:lnTo>
                      <a:lnTo>
                        <a:pt x="390" y="346"/>
                      </a:lnTo>
                      <a:lnTo>
                        <a:pt x="388" y="347"/>
                      </a:lnTo>
                      <a:lnTo>
                        <a:pt x="387" y="348"/>
                      </a:lnTo>
                      <a:lnTo>
                        <a:pt x="385" y="349"/>
                      </a:lnTo>
                      <a:lnTo>
                        <a:pt x="384" y="351"/>
                      </a:lnTo>
                      <a:lnTo>
                        <a:pt x="383" y="352"/>
                      </a:lnTo>
                      <a:lnTo>
                        <a:pt x="382" y="353"/>
                      </a:lnTo>
                      <a:lnTo>
                        <a:pt x="382" y="355"/>
                      </a:lnTo>
                      <a:lnTo>
                        <a:pt x="382" y="356"/>
                      </a:lnTo>
                      <a:lnTo>
                        <a:pt x="382" y="358"/>
                      </a:lnTo>
                      <a:lnTo>
                        <a:pt x="382" y="359"/>
                      </a:lnTo>
                      <a:lnTo>
                        <a:pt x="382" y="362"/>
                      </a:lnTo>
                      <a:lnTo>
                        <a:pt x="382" y="363"/>
                      </a:lnTo>
                      <a:lnTo>
                        <a:pt x="381" y="364"/>
                      </a:lnTo>
                      <a:lnTo>
                        <a:pt x="379" y="366"/>
                      </a:lnTo>
                      <a:lnTo>
                        <a:pt x="376" y="368"/>
                      </a:lnTo>
                      <a:lnTo>
                        <a:pt x="373" y="370"/>
                      </a:lnTo>
                      <a:lnTo>
                        <a:pt x="370" y="372"/>
                      </a:lnTo>
                      <a:lnTo>
                        <a:pt x="367" y="373"/>
                      </a:lnTo>
                      <a:lnTo>
                        <a:pt x="365" y="375"/>
                      </a:lnTo>
                      <a:lnTo>
                        <a:pt x="362" y="377"/>
                      </a:lnTo>
                      <a:lnTo>
                        <a:pt x="361" y="378"/>
                      </a:lnTo>
                      <a:lnTo>
                        <a:pt x="357" y="378"/>
                      </a:lnTo>
                      <a:lnTo>
                        <a:pt x="354" y="378"/>
                      </a:lnTo>
                      <a:lnTo>
                        <a:pt x="351" y="378"/>
                      </a:lnTo>
                      <a:lnTo>
                        <a:pt x="347" y="378"/>
                      </a:lnTo>
                      <a:lnTo>
                        <a:pt x="344" y="379"/>
                      </a:lnTo>
                      <a:lnTo>
                        <a:pt x="341" y="379"/>
                      </a:lnTo>
                      <a:lnTo>
                        <a:pt x="338" y="380"/>
                      </a:lnTo>
                      <a:lnTo>
                        <a:pt x="336" y="381"/>
                      </a:lnTo>
                      <a:lnTo>
                        <a:pt x="332" y="382"/>
                      </a:lnTo>
                      <a:lnTo>
                        <a:pt x="332" y="384"/>
                      </a:lnTo>
                      <a:lnTo>
                        <a:pt x="334" y="387"/>
                      </a:lnTo>
                      <a:lnTo>
                        <a:pt x="336" y="391"/>
                      </a:lnTo>
                      <a:lnTo>
                        <a:pt x="336" y="394"/>
                      </a:lnTo>
                      <a:lnTo>
                        <a:pt x="334" y="397"/>
                      </a:lnTo>
                      <a:lnTo>
                        <a:pt x="330" y="398"/>
                      </a:lnTo>
                      <a:lnTo>
                        <a:pt x="326" y="398"/>
                      </a:lnTo>
                      <a:lnTo>
                        <a:pt x="322" y="397"/>
                      </a:lnTo>
                      <a:lnTo>
                        <a:pt x="319" y="396"/>
                      </a:lnTo>
                      <a:lnTo>
                        <a:pt x="315" y="395"/>
                      </a:lnTo>
                      <a:lnTo>
                        <a:pt x="312" y="395"/>
                      </a:lnTo>
                      <a:lnTo>
                        <a:pt x="309" y="396"/>
                      </a:lnTo>
                      <a:lnTo>
                        <a:pt x="308" y="398"/>
                      </a:lnTo>
                      <a:lnTo>
                        <a:pt x="308" y="401"/>
                      </a:lnTo>
                      <a:lnTo>
                        <a:pt x="307" y="402"/>
                      </a:lnTo>
                      <a:lnTo>
                        <a:pt x="307" y="405"/>
                      </a:lnTo>
                      <a:lnTo>
                        <a:pt x="306" y="408"/>
                      </a:lnTo>
                      <a:lnTo>
                        <a:pt x="306" y="410"/>
                      </a:lnTo>
                      <a:lnTo>
                        <a:pt x="304" y="412"/>
                      </a:lnTo>
                      <a:lnTo>
                        <a:pt x="302" y="413"/>
                      </a:lnTo>
                      <a:lnTo>
                        <a:pt x="296" y="413"/>
                      </a:lnTo>
                      <a:lnTo>
                        <a:pt x="291" y="413"/>
                      </a:lnTo>
                      <a:lnTo>
                        <a:pt x="285" y="413"/>
                      </a:lnTo>
                      <a:lnTo>
                        <a:pt x="279" y="413"/>
                      </a:lnTo>
                      <a:lnTo>
                        <a:pt x="274" y="413"/>
                      </a:lnTo>
                      <a:lnTo>
                        <a:pt x="270" y="413"/>
                      </a:lnTo>
                      <a:lnTo>
                        <a:pt x="266" y="415"/>
                      </a:lnTo>
                      <a:lnTo>
                        <a:pt x="264" y="418"/>
                      </a:lnTo>
                      <a:lnTo>
                        <a:pt x="263" y="422"/>
                      </a:lnTo>
                      <a:lnTo>
                        <a:pt x="261" y="425"/>
                      </a:lnTo>
                      <a:lnTo>
                        <a:pt x="260" y="428"/>
                      </a:lnTo>
                      <a:lnTo>
                        <a:pt x="259" y="432"/>
                      </a:lnTo>
                      <a:lnTo>
                        <a:pt x="258" y="436"/>
                      </a:lnTo>
                      <a:lnTo>
                        <a:pt x="257" y="439"/>
                      </a:lnTo>
                      <a:lnTo>
                        <a:pt x="256" y="443"/>
                      </a:lnTo>
                      <a:lnTo>
                        <a:pt x="256" y="447"/>
                      </a:lnTo>
                      <a:lnTo>
                        <a:pt x="257" y="449"/>
                      </a:lnTo>
                      <a:lnTo>
                        <a:pt x="257" y="450"/>
                      </a:lnTo>
                      <a:lnTo>
                        <a:pt x="258" y="453"/>
                      </a:lnTo>
                      <a:lnTo>
                        <a:pt x="257" y="454"/>
                      </a:lnTo>
                      <a:lnTo>
                        <a:pt x="253" y="457"/>
                      </a:lnTo>
                      <a:lnTo>
                        <a:pt x="249" y="459"/>
                      </a:lnTo>
                      <a:lnTo>
                        <a:pt x="246" y="462"/>
                      </a:lnTo>
                      <a:lnTo>
                        <a:pt x="243" y="465"/>
                      </a:lnTo>
                      <a:lnTo>
                        <a:pt x="241" y="469"/>
                      </a:lnTo>
                      <a:lnTo>
                        <a:pt x="240" y="473"/>
                      </a:lnTo>
                      <a:lnTo>
                        <a:pt x="240" y="477"/>
                      </a:lnTo>
                      <a:lnTo>
                        <a:pt x="241" y="481"/>
                      </a:lnTo>
                      <a:lnTo>
                        <a:pt x="243" y="487"/>
                      </a:lnTo>
                      <a:lnTo>
                        <a:pt x="245" y="492"/>
                      </a:lnTo>
                      <a:lnTo>
                        <a:pt x="248" y="497"/>
                      </a:lnTo>
                      <a:lnTo>
                        <a:pt x="251" y="501"/>
                      </a:lnTo>
                      <a:lnTo>
                        <a:pt x="254" y="506"/>
                      </a:lnTo>
                      <a:lnTo>
                        <a:pt x="257" y="511"/>
                      </a:lnTo>
                      <a:lnTo>
                        <a:pt x="260" y="516"/>
                      </a:lnTo>
                      <a:lnTo>
                        <a:pt x="264" y="521"/>
                      </a:lnTo>
                      <a:lnTo>
                        <a:pt x="267" y="526"/>
                      </a:lnTo>
                      <a:lnTo>
                        <a:pt x="270" y="530"/>
                      </a:lnTo>
                      <a:lnTo>
                        <a:pt x="273" y="535"/>
                      </a:lnTo>
                      <a:lnTo>
                        <a:pt x="276" y="541"/>
                      </a:lnTo>
                      <a:lnTo>
                        <a:pt x="279" y="544"/>
                      </a:lnTo>
                      <a:lnTo>
                        <a:pt x="282" y="550"/>
                      </a:lnTo>
                      <a:lnTo>
                        <a:pt x="284" y="555"/>
                      </a:lnTo>
                      <a:lnTo>
                        <a:pt x="287" y="561"/>
                      </a:lnTo>
                      <a:lnTo>
                        <a:pt x="287" y="563"/>
                      </a:lnTo>
                      <a:lnTo>
                        <a:pt x="289" y="566"/>
                      </a:lnTo>
                      <a:lnTo>
                        <a:pt x="291" y="568"/>
                      </a:lnTo>
                      <a:lnTo>
                        <a:pt x="294" y="570"/>
                      </a:lnTo>
                      <a:lnTo>
                        <a:pt x="297" y="571"/>
                      </a:lnTo>
                      <a:lnTo>
                        <a:pt x="301" y="571"/>
                      </a:lnTo>
                      <a:lnTo>
                        <a:pt x="304" y="572"/>
                      </a:lnTo>
                      <a:lnTo>
                        <a:pt x="308" y="571"/>
                      </a:lnTo>
                      <a:lnTo>
                        <a:pt x="304" y="574"/>
                      </a:lnTo>
                      <a:lnTo>
                        <a:pt x="301" y="577"/>
                      </a:lnTo>
                      <a:lnTo>
                        <a:pt x="298" y="581"/>
                      </a:lnTo>
                      <a:lnTo>
                        <a:pt x="297" y="585"/>
                      </a:lnTo>
                      <a:lnTo>
                        <a:pt x="295" y="589"/>
                      </a:lnTo>
                      <a:lnTo>
                        <a:pt x="295" y="593"/>
                      </a:lnTo>
                      <a:lnTo>
                        <a:pt x="294" y="597"/>
                      </a:lnTo>
                      <a:lnTo>
                        <a:pt x="294" y="602"/>
                      </a:lnTo>
                      <a:lnTo>
                        <a:pt x="293" y="605"/>
                      </a:lnTo>
                      <a:lnTo>
                        <a:pt x="291" y="606"/>
                      </a:lnTo>
                      <a:lnTo>
                        <a:pt x="288" y="608"/>
                      </a:lnTo>
                      <a:lnTo>
                        <a:pt x="285" y="610"/>
                      </a:lnTo>
                      <a:lnTo>
                        <a:pt x="282" y="611"/>
                      </a:lnTo>
                      <a:lnTo>
                        <a:pt x="278" y="613"/>
                      </a:lnTo>
                      <a:lnTo>
                        <a:pt x="276" y="614"/>
                      </a:lnTo>
                      <a:lnTo>
                        <a:pt x="273" y="617"/>
                      </a:lnTo>
                      <a:lnTo>
                        <a:pt x="272" y="621"/>
                      </a:lnTo>
                      <a:lnTo>
                        <a:pt x="271" y="626"/>
                      </a:lnTo>
                      <a:lnTo>
                        <a:pt x="272" y="630"/>
                      </a:lnTo>
                      <a:lnTo>
                        <a:pt x="272" y="635"/>
                      </a:lnTo>
                      <a:lnTo>
                        <a:pt x="274" y="638"/>
                      </a:lnTo>
                      <a:lnTo>
                        <a:pt x="276" y="642"/>
                      </a:lnTo>
                      <a:lnTo>
                        <a:pt x="278" y="646"/>
                      </a:lnTo>
                      <a:lnTo>
                        <a:pt x="279" y="651"/>
                      </a:lnTo>
                      <a:lnTo>
                        <a:pt x="281" y="654"/>
                      </a:lnTo>
                      <a:lnTo>
                        <a:pt x="283" y="657"/>
                      </a:lnTo>
                      <a:lnTo>
                        <a:pt x="287" y="659"/>
                      </a:lnTo>
                      <a:lnTo>
                        <a:pt x="290" y="661"/>
                      </a:lnTo>
                      <a:lnTo>
                        <a:pt x="293" y="662"/>
                      </a:lnTo>
                      <a:lnTo>
                        <a:pt x="296" y="664"/>
                      </a:lnTo>
                      <a:lnTo>
                        <a:pt x="300" y="666"/>
                      </a:lnTo>
                      <a:lnTo>
                        <a:pt x="302" y="669"/>
                      </a:lnTo>
                      <a:lnTo>
                        <a:pt x="305" y="672"/>
                      </a:lnTo>
                      <a:lnTo>
                        <a:pt x="307" y="675"/>
                      </a:lnTo>
                      <a:lnTo>
                        <a:pt x="308" y="677"/>
                      </a:lnTo>
                      <a:lnTo>
                        <a:pt x="309" y="680"/>
                      </a:lnTo>
                      <a:lnTo>
                        <a:pt x="311" y="683"/>
                      </a:lnTo>
                      <a:lnTo>
                        <a:pt x="312" y="686"/>
                      </a:lnTo>
                      <a:lnTo>
                        <a:pt x="312" y="689"/>
                      </a:lnTo>
                      <a:lnTo>
                        <a:pt x="313" y="692"/>
                      </a:lnTo>
                      <a:lnTo>
                        <a:pt x="313" y="697"/>
                      </a:lnTo>
                      <a:lnTo>
                        <a:pt x="314" y="703"/>
                      </a:lnTo>
                      <a:lnTo>
                        <a:pt x="315" y="708"/>
                      </a:lnTo>
                      <a:lnTo>
                        <a:pt x="315" y="714"/>
                      </a:lnTo>
                      <a:lnTo>
                        <a:pt x="315" y="719"/>
                      </a:lnTo>
                      <a:lnTo>
                        <a:pt x="314" y="724"/>
                      </a:lnTo>
                      <a:lnTo>
                        <a:pt x="312" y="729"/>
                      </a:lnTo>
                      <a:lnTo>
                        <a:pt x="308" y="733"/>
                      </a:lnTo>
                      <a:lnTo>
                        <a:pt x="311" y="734"/>
                      </a:lnTo>
                      <a:lnTo>
                        <a:pt x="313" y="735"/>
                      </a:lnTo>
                      <a:lnTo>
                        <a:pt x="317" y="735"/>
                      </a:lnTo>
                      <a:lnTo>
                        <a:pt x="320" y="734"/>
                      </a:lnTo>
                      <a:lnTo>
                        <a:pt x="322" y="734"/>
                      </a:lnTo>
                      <a:lnTo>
                        <a:pt x="324" y="733"/>
                      </a:lnTo>
                      <a:lnTo>
                        <a:pt x="326" y="733"/>
                      </a:lnTo>
                      <a:lnTo>
                        <a:pt x="327" y="733"/>
                      </a:lnTo>
                      <a:lnTo>
                        <a:pt x="329" y="738"/>
                      </a:lnTo>
                      <a:lnTo>
                        <a:pt x="331" y="743"/>
                      </a:lnTo>
                      <a:lnTo>
                        <a:pt x="332" y="747"/>
                      </a:lnTo>
                      <a:lnTo>
                        <a:pt x="333" y="752"/>
                      </a:lnTo>
                      <a:lnTo>
                        <a:pt x="333" y="757"/>
                      </a:lnTo>
                      <a:lnTo>
                        <a:pt x="333" y="762"/>
                      </a:lnTo>
                      <a:lnTo>
                        <a:pt x="332" y="767"/>
                      </a:lnTo>
                      <a:lnTo>
                        <a:pt x="331" y="771"/>
                      </a:lnTo>
                      <a:lnTo>
                        <a:pt x="329" y="776"/>
                      </a:lnTo>
                      <a:lnTo>
                        <a:pt x="327" y="780"/>
                      </a:lnTo>
                      <a:lnTo>
                        <a:pt x="324" y="784"/>
                      </a:lnTo>
                      <a:lnTo>
                        <a:pt x="322" y="789"/>
                      </a:lnTo>
                      <a:lnTo>
                        <a:pt x="319" y="793"/>
                      </a:lnTo>
                      <a:lnTo>
                        <a:pt x="316" y="798"/>
                      </a:lnTo>
                      <a:lnTo>
                        <a:pt x="313" y="802"/>
                      </a:lnTo>
                      <a:lnTo>
                        <a:pt x="309" y="806"/>
                      </a:lnTo>
                      <a:lnTo>
                        <a:pt x="307" y="810"/>
                      </a:lnTo>
                      <a:lnTo>
                        <a:pt x="305" y="813"/>
                      </a:lnTo>
                      <a:lnTo>
                        <a:pt x="302" y="816"/>
                      </a:lnTo>
                      <a:lnTo>
                        <a:pt x="300" y="820"/>
                      </a:lnTo>
                      <a:lnTo>
                        <a:pt x="298" y="824"/>
                      </a:lnTo>
                      <a:lnTo>
                        <a:pt x="296" y="827"/>
                      </a:lnTo>
                      <a:lnTo>
                        <a:pt x="295" y="830"/>
                      </a:lnTo>
                      <a:lnTo>
                        <a:pt x="293" y="834"/>
                      </a:lnTo>
                      <a:lnTo>
                        <a:pt x="288" y="851"/>
                      </a:lnTo>
                      <a:lnTo>
                        <a:pt x="287" y="85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1" name="Freeform 311"/>
                <p:cNvSpPr>
                  <a:spLocks/>
                </p:cNvSpPr>
                <p:nvPr/>
              </p:nvSpPr>
              <p:spPr bwMode="auto">
                <a:xfrm>
                  <a:off x="1156" y="2416"/>
                  <a:ext cx="84" cy="118"/>
                </a:xfrm>
                <a:custGeom>
                  <a:avLst/>
                  <a:gdLst>
                    <a:gd name="T0" fmla="*/ 17 w 103"/>
                    <a:gd name="T1" fmla="*/ 0 h 169"/>
                    <a:gd name="T2" fmla="*/ 21 w 103"/>
                    <a:gd name="T3" fmla="*/ 1 h 169"/>
                    <a:gd name="T4" fmla="*/ 25 w 103"/>
                    <a:gd name="T5" fmla="*/ 5 h 169"/>
                    <a:gd name="T6" fmla="*/ 30 w 103"/>
                    <a:gd name="T7" fmla="*/ 7 h 169"/>
                    <a:gd name="T8" fmla="*/ 35 w 103"/>
                    <a:gd name="T9" fmla="*/ 10 h 169"/>
                    <a:gd name="T10" fmla="*/ 38 w 103"/>
                    <a:gd name="T11" fmla="*/ 14 h 169"/>
                    <a:gd name="T12" fmla="*/ 42 w 103"/>
                    <a:gd name="T13" fmla="*/ 19 h 169"/>
                    <a:gd name="T14" fmla="*/ 45 w 103"/>
                    <a:gd name="T15" fmla="*/ 24 h 169"/>
                    <a:gd name="T16" fmla="*/ 49 w 103"/>
                    <a:gd name="T17" fmla="*/ 28 h 169"/>
                    <a:gd name="T18" fmla="*/ 53 w 103"/>
                    <a:gd name="T19" fmla="*/ 33 h 169"/>
                    <a:gd name="T20" fmla="*/ 58 w 103"/>
                    <a:gd name="T21" fmla="*/ 37 h 169"/>
                    <a:gd name="T22" fmla="*/ 62 w 103"/>
                    <a:gd name="T23" fmla="*/ 41 h 169"/>
                    <a:gd name="T24" fmla="*/ 65 w 103"/>
                    <a:gd name="T25" fmla="*/ 46 h 169"/>
                    <a:gd name="T26" fmla="*/ 67 w 103"/>
                    <a:gd name="T27" fmla="*/ 51 h 169"/>
                    <a:gd name="T28" fmla="*/ 68 w 103"/>
                    <a:gd name="T29" fmla="*/ 56 h 169"/>
                    <a:gd name="T30" fmla="*/ 67 w 103"/>
                    <a:gd name="T31" fmla="*/ 61 h 169"/>
                    <a:gd name="T32" fmla="*/ 64 w 103"/>
                    <a:gd name="T33" fmla="*/ 67 h 169"/>
                    <a:gd name="T34" fmla="*/ 58 w 103"/>
                    <a:gd name="T35" fmla="*/ 72 h 169"/>
                    <a:gd name="T36" fmla="*/ 51 w 103"/>
                    <a:gd name="T37" fmla="*/ 75 h 169"/>
                    <a:gd name="T38" fmla="*/ 41 w 103"/>
                    <a:gd name="T39" fmla="*/ 77 h 169"/>
                    <a:gd name="T40" fmla="*/ 35 w 103"/>
                    <a:gd name="T41" fmla="*/ 80 h 169"/>
                    <a:gd name="T42" fmla="*/ 31 w 103"/>
                    <a:gd name="T43" fmla="*/ 81 h 169"/>
                    <a:gd name="T44" fmla="*/ 29 w 103"/>
                    <a:gd name="T45" fmla="*/ 82 h 169"/>
                    <a:gd name="T46" fmla="*/ 24 w 103"/>
                    <a:gd name="T47" fmla="*/ 82 h 169"/>
                    <a:gd name="T48" fmla="*/ 20 w 103"/>
                    <a:gd name="T49" fmla="*/ 81 h 169"/>
                    <a:gd name="T50" fmla="*/ 17 w 103"/>
                    <a:gd name="T51" fmla="*/ 80 h 169"/>
                    <a:gd name="T52" fmla="*/ 13 w 103"/>
                    <a:gd name="T53" fmla="*/ 77 h 169"/>
                    <a:gd name="T54" fmla="*/ 9 w 103"/>
                    <a:gd name="T55" fmla="*/ 71 h 169"/>
                    <a:gd name="T56" fmla="*/ 6 w 103"/>
                    <a:gd name="T57" fmla="*/ 66 h 169"/>
                    <a:gd name="T58" fmla="*/ 5 w 103"/>
                    <a:gd name="T59" fmla="*/ 61 h 169"/>
                    <a:gd name="T60" fmla="*/ 6 w 103"/>
                    <a:gd name="T61" fmla="*/ 55 h 169"/>
                    <a:gd name="T62" fmla="*/ 5 w 103"/>
                    <a:gd name="T63" fmla="*/ 49 h 169"/>
                    <a:gd name="T64" fmla="*/ 2 w 103"/>
                    <a:gd name="T65" fmla="*/ 43 h 169"/>
                    <a:gd name="T66" fmla="*/ 0 w 103"/>
                    <a:gd name="T67" fmla="*/ 38 h 169"/>
                    <a:gd name="T68" fmla="*/ 3 w 103"/>
                    <a:gd name="T69" fmla="*/ 34 h 169"/>
                    <a:gd name="T70" fmla="*/ 6 w 103"/>
                    <a:gd name="T71" fmla="*/ 29 h 169"/>
                    <a:gd name="T72" fmla="*/ 7 w 103"/>
                    <a:gd name="T73" fmla="*/ 24 h 169"/>
                    <a:gd name="T74" fmla="*/ 6 w 103"/>
                    <a:gd name="T75" fmla="*/ 19 h 169"/>
                    <a:gd name="T76" fmla="*/ 6 w 103"/>
                    <a:gd name="T77" fmla="*/ 14 h 169"/>
                    <a:gd name="T78" fmla="*/ 6 w 103"/>
                    <a:gd name="T79" fmla="*/ 9 h 169"/>
                    <a:gd name="T80" fmla="*/ 8 w 103"/>
                    <a:gd name="T81" fmla="*/ 5 h 169"/>
                    <a:gd name="T82" fmla="*/ 12 w 103"/>
                    <a:gd name="T83" fmla="*/ 1 h 16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03"/>
                    <a:gd name="T127" fmla="*/ 0 h 169"/>
                    <a:gd name="T128" fmla="*/ 103 w 103"/>
                    <a:gd name="T129" fmla="*/ 169 h 16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03" h="169">
                      <a:moveTo>
                        <a:pt x="24" y="0"/>
                      </a:moveTo>
                      <a:lnTo>
                        <a:pt x="26" y="0"/>
                      </a:lnTo>
                      <a:lnTo>
                        <a:pt x="29" y="1"/>
                      </a:lnTo>
                      <a:lnTo>
                        <a:pt x="32" y="3"/>
                      </a:lnTo>
                      <a:lnTo>
                        <a:pt x="35" y="6"/>
                      </a:lnTo>
                      <a:lnTo>
                        <a:pt x="38" y="10"/>
                      </a:lnTo>
                      <a:lnTo>
                        <a:pt x="41" y="13"/>
                      </a:lnTo>
                      <a:lnTo>
                        <a:pt x="45" y="15"/>
                      </a:lnTo>
                      <a:lnTo>
                        <a:pt x="48" y="17"/>
                      </a:lnTo>
                      <a:lnTo>
                        <a:pt x="53" y="20"/>
                      </a:lnTo>
                      <a:lnTo>
                        <a:pt x="56" y="24"/>
                      </a:lnTo>
                      <a:lnTo>
                        <a:pt x="58" y="28"/>
                      </a:lnTo>
                      <a:lnTo>
                        <a:pt x="60" y="33"/>
                      </a:lnTo>
                      <a:lnTo>
                        <a:pt x="62" y="38"/>
                      </a:lnTo>
                      <a:lnTo>
                        <a:pt x="64" y="44"/>
                      </a:lnTo>
                      <a:lnTo>
                        <a:pt x="67" y="49"/>
                      </a:lnTo>
                      <a:lnTo>
                        <a:pt x="70" y="53"/>
                      </a:lnTo>
                      <a:lnTo>
                        <a:pt x="73" y="58"/>
                      </a:lnTo>
                      <a:lnTo>
                        <a:pt x="77" y="63"/>
                      </a:lnTo>
                      <a:lnTo>
                        <a:pt x="80" y="67"/>
                      </a:lnTo>
                      <a:lnTo>
                        <a:pt x="84" y="72"/>
                      </a:lnTo>
                      <a:lnTo>
                        <a:pt x="87" y="76"/>
                      </a:lnTo>
                      <a:lnTo>
                        <a:pt x="90" y="81"/>
                      </a:lnTo>
                      <a:lnTo>
                        <a:pt x="93" y="84"/>
                      </a:lnTo>
                      <a:lnTo>
                        <a:pt x="96" y="89"/>
                      </a:lnTo>
                      <a:lnTo>
                        <a:pt x="98" y="94"/>
                      </a:lnTo>
                      <a:lnTo>
                        <a:pt x="100" y="99"/>
                      </a:lnTo>
                      <a:lnTo>
                        <a:pt x="101" y="104"/>
                      </a:lnTo>
                      <a:lnTo>
                        <a:pt x="102" y="109"/>
                      </a:lnTo>
                      <a:lnTo>
                        <a:pt x="102" y="114"/>
                      </a:lnTo>
                      <a:lnTo>
                        <a:pt x="102" y="119"/>
                      </a:lnTo>
                      <a:lnTo>
                        <a:pt x="101" y="124"/>
                      </a:lnTo>
                      <a:lnTo>
                        <a:pt x="99" y="130"/>
                      </a:lnTo>
                      <a:lnTo>
                        <a:pt x="96" y="137"/>
                      </a:lnTo>
                      <a:lnTo>
                        <a:pt x="92" y="142"/>
                      </a:lnTo>
                      <a:lnTo>
                        <a:pt x="87" y="147"/>
                      </a:lnTo>
                      <a:lnTo>
                        <a:pt x="82" y="151"/>
                      </a:lnTo>
                      <a:lnTo>
                        <a:pt x="76" y="154"/>
                      </a:lnTo>
                      <a:lnTo>
                        <a:pt x="68" y="157"/>
                      </a:lnTo>
                      <a:lnTo>
                        <a:pt x="61" y="158"/>
                      </a:lnTo>
                      <a:lnTo>
                        <a:pt x="53" y="159"/>
                      </a:lnTo>
                      <a:lnTo>
                        <a:pt x="53" y="163"/>
                      </a:lnTo>
                      <a:lnTo>
                        <a:pt x="50" y="164"/>
                      </a:lnTo>
                      <a:lnTo>
                        <a:pt x="47" y="166"/>
                      </a:lnTo>
                      <a:lnTo>
                        <a:pt x="46" y="168"/>
                      </a:lnTo>
                      <a:lnTo>
                        <a:pt x="43" y="168"/>
                      </a:lnTo>
                      <a:lnTo>
                        <a:pt x="40" y="168"/>
                      </a:lnTo>
                      <a:lnTo>
                        <a:pt x="37" y="167"/>
                      </a:lnTo>
                      <a:lnTo>
                        <a:pt x="34" y="167"/>
                      </a:lnTo>
                      <a:lnTo>
                        <a:pt x="31" y="166"/>
                      </a:lnTo>
                      <a:lnTo>
                        <a:pt x="28" y="164"/>
                      </a:lnTo>
                      <a:lnTo>
                        <a:pt x="26" y="163"/>
                      </a:lnTo>
                      <a:lnTo>
                        <a:pt x="24" y="161"/>
                      </a:lnTo>
                      <a:lnTo>
                        <a:pt x="20" y="157"/>
                      </a:lnTo>
                      <a:lnTo>
                        <a:pt x="16" y="152"/>
                      </a:lnTo>
                      <a:lnTo>
                        <a:pt x="13" y="146"/>
                      </a:lnTo>
                      <a:lnTo>
                        <a:pt x="10" y="141"/>
                      </a:lnTo>
                      <a:lnTo>
                        <a:pt x="8" y="136"/>
                      </a:lnTo>
                      <a:lnTo>
                        <a:pt x="7" y="130"/>
                      </a:lnTo>
                      <a:lnTo>
                        <a:pt x="7" y="125"/>
                      </a:lnTo>
                      <a:lnTo>
                        <a:pt x="8" y="120"/>
                      </a:lnTo>
                      <a:lnTo>
                        <a:pt x="9" y="113"/>
                      </a:lnTo>
                      <a:lnTo>
                        <a:pt x="9" y="106"/>
                      </a:lnTo>
                      <a:lnTo>
                        <a:pt x="7" y="100"/>
                      </a:lnTo>
                      <a:lnTo>
                        <a:pt x="4" y="93"/>
                      </a:lnTo>
                      <a:lnTo>
                        <a:pt x="2" y="88"/>
                      </a:lnTo>
                      <a:lnTo>
                        <a:pt x="0" y="84"/>
                      </a:lnTo>
                      <a:lnTo>
                        <a:pt x="0" y="79"/>
                      </a:lnTo>
                      <a:lnTo>
                        <a:pt x="2" y="75"/>
                      </a:lnTo>
                      <a:lnTo>
                        <a:pt x="5" y="70"/>
                      </a:lnTo>
                      <a:lnTo>
                        <a:pt x="7" y="65"/>
                      </a:lnTo>
                      <a:lnTo>
                        <a:pt x="9" y="60"/>
                      </a:lnTo>
                      <a:lnTo>
                        <a:pt x="10" y="54"/>
                      </a:lnTo>
                      <a:lnTo>
                        <a:pt x="10" y="49"/>
                      </a:lnTo>
                      <a:lnTo>
                        <a:pt x="10" y="43"/>
                      </a:lnTo>
                      <a:lnTo>
                        <a:pt x="9" y="38"/>
                      </a:lnTo>
                      <a:lnTo>
                        <a:pt x="9" y="32"/>
                      </a:lnTo>
                      <a:lnTo>
                        <a:pt x="8" y="28"/>
                      </a:lnTo>
                      <a:lnTo>
                        <a:pt x="8" y="23"/>
                      </a:lnTo>
                      <a:lnTo>
                        <a:pt x="9" y="18"/>
                      </a:lnTo>
                      <a:lnTo>
                        <a:pt x="10" y="14"/>
                      </a:lnTo>
                      <a:lnTo>
                        <a:pt x="12" y="10"/>
                      </a:lnTo>
                      <a:lnTo>
                        <a:pt x="15" y="6"/>
                      </a:lnTo>
                      <a:lnTo>
                        <a:pt x="19" y="2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2" name="Freeform 312"/>
                <p:cNvSpPr>
                  <a:spLocks/>
                </p:cNvSpPr>
                <p:nvPr/>
              </p:nvSpPr>
              <p:spPr bwMode="auto">
                <a:xfrm>
                  <a:off x="728" y="1563"/>
                  <a:ext cx="1090" cy="903"/>
                </a:xfrm>
                <a:custGeom>
                  <a:avLst/>
                  <a:gdLst>
                    <a:gd name="T0" fmla="*/ 645 w 1336"/>
                    <a:gd name="T1" fmla="*/ 213 h 1281"/>
                    <a:gd name="T2" fmla="*/ 718 w 1336"/>
                    <a:gd name="T3" fmla="*/ 212 h 1281"/>
                    <a:gd name="T4" fmla="*/ 738 w 1336"/>
                    <a:gd name="T5" fmla="*/ 185 h 1281"/>
                    <a:gd name="T6" fmla="*/ 792 w 1336"/>
                    <a:gd name="T7" fmla="*/ 160 h 1281"/>
                    <a:gd name="T8" fmla="*/ 855 w 1336"/>
                    <a:gd name="T9" fmla="*/ 152 h 1281"/>
                    <a:gd name="T10" fmla="*/ 854 w 1336"/>
                    <a:gd name="T11" fmla="*/ 171 h 1281"/>
                    <a:gd name="T12" fmla="*/ 880 w 1336"/>
                    <a:gd name="T13" fmla="*/ 199 h 1281"/>
                    <a:gd name="T14" fmla="*/ 833 w 1336"/>
                    <a:gd name="T15" fmla="*/ 209 h 1281"/>
                    <a:gd name="T16" fmla="*/ 805 w 1336"/>
                    <a:gd name="T17" fmla="*/ 242 h 1281"/>
                    <a:gd name="T18" fmla="*/ 777 w 1336"/>
                    <a:gd name="T19" fmla="*/ 277 h 1281"/>
                    <a:gd name="T20" fmla="*/ 759 w 1336"/>
                    <a:gd name="T21" fmla="*/ 312 h 1281"/>
                    <a:gd name="T22" fmla="*/ 735 w 1336"/>
                    <a:gd name="T23" fmla="*/ 290 h 1281"/>
                    <a:gd name="T24" fmla="*/ 717 w 1336"/>
                    <a:gd name="T25" fmla="*/ 292 h 1281"/>
                    <a:gd name="T26" fmla="*/ 708 w 1336"/>
                    <a:gd name="T27" fmla="*/ 274 h 1281"/>
                    <a:gd name="T28" fmla="*/ 742 w 1336"/>
                    <a:gd name="T29" fmla="*/ 257 h 1281"/>
                    <a:gd name="T30" fmla="*/ 673 w 1336"/>
                    <a:gd name="T31" fmla="*/ 247 h 1281"/>
                    <a:gd name="T32" fmla="*/ 650 w 1336"/>
                    <a:gd name="T33" fmla="*/ 226 h 1281"/>
                    <a:gd name="T34" fmla="*/ 613 w 1336"/>
                    <a:gd name="T35" fmla="*/ 215 h 1281"/>
                    <a:gd name="T36" fmla="*/ 616 w 1336"/>
                    <a:gd name="T37" fmla="*/ 237 h 1281"/>
                    <a:gd name="T38" fmla="*/ 609 w 1336"/>
                    <a:gd name="T39" fmla="*/ 252 h 1281"/>
                    <a:gd name="T40" fmla="*/ 623 w 1336"/>
                    <a:gd name="T41" fmla="*/ 289 h 1281"/>
                    <a:gd name="T42" fmla="*/ 632 w 1336"/>
                    <a:gd name="T43" fmla="*/ 323 h 1281"/>
                    <a:gd name="T44" fmla="*/ 609 w 1336"/>
                    <a:gd name="T45" fmla="*/ 332 h 1281"/>
                    <a:gd name="T46" fmla="*/ 569 w 1336"/>
                    <a:gd name="T47" fmla="*/ 353 h 1281"/>
                    <a:gd name="T48" fmla="*/ 464 w 1336"/>
                    <a:gd name="T49" fmla="*/ 419 h 1281"/>
                    <a:gd name="T50" fmla="*/ 414 w 1336"/>
                    <a:gd name="T51" fmla="*/ 452 h 1281"/>
                    <a:gd name="T52" fmla="*/ 366 w 1336"/>
                    <a:gd name="T53" fmla="*/ 482 h 1281"/>
                    <a:gd name="T54" fmla="*/ 371 w 1336"/>
                    <a:gd name="T55" fmla="*/ 526 h 1281"/>
                    <a:gd name="T56" fmla="*/ 355 w 1336"/>
                    <a:gd name="T57" fmla="*/ 567 h 1281"/>
                    <a:gd name="T58" fmla="*/ 333 w 1336"/>
                    <a:gd name="T59" fmla="*/ 606 h 1281"/>
                    <a:gd name="T60" fmla="*/ 283 w 1336"/>
                    <a:gd name="T61" fmla="*/ 635 h 1281"/>
                    <a:gd name="T62" fmla="*/ 209 w 1336"/>
                    <a:gd name="T63" fmla="*/ 542 h 1281"/>
                    <a:gd name="T64" fmla="*/ 171 w 1336"/>
                    <a:gd name="T65" fmla="*/ 467 h 1281"/>
                    <a:gd name="T66" fmla="*/ 149 w 1336"/>
                    <a:gd name="T67" fmla="*/ 413 h 1281"/>
                    <a:gd name="T68" fmla="*/ 140 w 1336"/>
                    <a:gd name="T69" fmla="*/ 383 h 1281"/>
                    <a:gd name="T70" fmla="*/ 136 w 1336"/>
                    <a:gd name="T71" fmla="*/ 323 h 1281"/>
                    <a:gd name="T72" fmla="*/ 127 w 1336"/>
                    <a:gd name="T73" fmla="*/ 334 h 1281"/>
                    <a:gd name="T74" fmla="*/ 59 w 1336"/>
                    <a:gd name="T75" fmla="*/ 343 h 1281"/>
                    <a:gd name="T76" fmla="*/ 70 w 1336"/>
                    <a:gd name="T77" fmla="*/ 302 h 1281"/>
                    <a:gd name="T78" fmla="*/ 0 w 1336"/>
                    <a:gd name="T79" fmla="*/ 281 h 1281"/>
                    <a:gd name="T80" fmla="*/ 39 w 1336"/>
                    <a:gd name="T81" fmla="*/ 267 h 1281"/>
                    <a:gd name="T82" fmla="*/ 90 w 1336"/>
                    <a:gd name="T83" fmla="*/ 257 h 1281"/>
                    <a:gd name="T84" fmla="*/ 56 w 1336"/>
                    <a:gd name="T85" fmla="*/ 211 h 1281"/>
                    <a:gd name="T86" fmla="*/ 52 w 1336"/>
                    <a:gd name="T87" fmla="*/ 193 h 1281"/>
                    <a:gd name="T88" fmla="*/ 116 w 1336"/>
                    <a:gd name="T89" fmla="*/ 169 h 1281"/>
                    <a:gd name="T90" fmla="*/ 178 w 1336"/>
                    <a:gd name="T91" fmla="*/ 130 h 1281"/>
                    <a:gd name="T92" fmla="*/ 197 w 1336"/>
                    <a:gd name="T93" fmla="*/ 97 h 1281"/>
                    <a:gd name="T94" fmla="*/ 204 w 1336"/>
                    <a:gd name="T95" fmla="*/ 67 h 1281"/>
                    <a:gd name="T96" fmla="*/ 183 w 1336"/>
                    <a:gd name="T97" fmla="*/ 48 h 1281"/>
                    <a:gd name="T98" fmla="*/ 186 w 1336"/>
                    <a:gd name="T99" fmla="*/ 18 h 1281"/>
                    <a:gd name="T100" fmla="*/ 299 w 1336"/>
                    <a:gd name="T101" fmla="*/ 1 h 1281"/>
                    <a:gd name="T102" fmla="*/ 346 w 1336"/>
                    <a:gd name="T103" fmla="*/ 58 h 1281"/>
                    <a:gd name="T104" fmla="*/ 322 w 1336"/>
                    <a:gd name="T105" fmla="*/ 90 h 1281"/>
                    <a:gd name="T106" fmla="*/ 387 w 1336"/>
                    <a:gd name="T107" fmla="*/ 128 h 1281"/>
                    <a:gd name="T108" fmla="*/ 361 w 1336"/>
                    <a:gd name="T109" fmla="*/ 158 h 1281"/>
                    <a:gd name="T110" fmla="*/ 405 w 1336"/>
                    <a:gd name="T111" fmla="*/ 179 h 1281"/>
                    <a:gd name="T112" fmla="*/ 456 w 1336"/>
                    <a:gd name="T113" fmla="*/ 196 h 1281"/>
                    <a:gd name="T114" fmla="*/ 504 w 1336"/>
                    <a:gd name="T115" fmla="*/ 204 h 1281"/>
                    <a:gd name="T116" fmla="*/ 549 w 1336"/>
                    <a:gd name="T117" fmla="*/ 215 h 1281"/>
                    <a:gd name="T118" fmla="*/ 600 w 1336"/>
                    <a:gd name="T119" fmla="*/ 219 h 1281"/>
                    <a:gd name="T120" fmla="*/ 610 w 1336"/>
                    <a:gd name="T121" fmla="*/ 190 h 128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336"/>
                    <a:gd name="T184" fmla="*/ 0 h 1281"/>
                    <a:gd name="T185" fmla="*/ 1336 w 1336"/>
                    <a:gd name="T186" fmla="*/ 1281 h 128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336" h="1281">
                      <a:moveTo>
                        <a:pt x="948" y="390"/>
                      </a:moveTo>
                      <a:lnTo>
                        <a:pt x="947" y="392"/>
                      </a:lnTo>
                      <a:lnTo>
                        <a:pt x="946" y="394"/>
                      </a:lnTo>
                      <a:lnTo>
                        <a:pt x="944" y="396"/>
                      </a:lnTo>
                      <a:lnTo>
                        <a:pt x="943" y="397"/>
                      </a:lnTo>
                      <a:lnTo>
                        <a:pt x="941" y="398"/>
                      </a:lnTo>
                      <a:lnTo>
                        <a:pt x="939" y="400"/>
                      </a:lnTo>
                      <a:lnTo>
                        <a:pt x="939" y="402"/>
                      </a:lnTo>
                      <a:lnTo>
                        <a:pt x="938" y="404"/>
                      </a:lnTo>
                      <a:lnTo>
                        <a:pt x="938" y="406"/>
                      </a:lnTo>
                      <a:lnTo>
                        <a:pt x="939" y="407"/>
                      </a:lnTo>
                      <a:lnTo>
                        <a:pt x="939" y="409"/>
                      </a:lnTo>
                      <a:lnTo>
                        <a:pt x="940" y="410"/>
                      </a:lnTo>
                      <a:lnTo>
                        <a:pt x="941" y="412"/>
                      </a:lnTo>
                      <a:lnTo>
                        <a:pt x="941" y="413"/>
                      </a:lnTo>
                      <a:lnTo>
                        <a:pt x="942" y="414"/>
                      </a:lnTo>
                      <a:lnTo>
                        <a:pt x="942" y="416"/>
                      </a:lnTo>
                      <a:lnTo>
                        <a:pt x="945" y="416"/>
                      </a:lnTo>
                      <a:lnTo>
                        <a:pt x="948" y="417"/>
                      </a:lnTo>
                      <a:lnTo>
                        <a:pt x="950" y="419"/>
                      </a:lnTo>
                      <a:lnTo>
                        <a:pt x="953" y="421"/>
                      </a:lnTo>
                      <a:lnTo>
                        <a:pt x="955" y="423"/>
                      </a:lnTo>
                      <a:lnTo>
                        <a:pt x="957" y="425"/>
                      </a:lnTo>
                      <a:lnTo>
                        <a:pt x="960" y="427"/>
                      </a:lnTo>
                      <a:lnTo>
                        <a:pt x="962" y="428"/>
                      </a:lnTo>
                      <a:lnTo>
                        <a:pt x="965" y="428"/>
                      </a:lnTo>
                      <a:lnTo>
                        <a:pt x="967" y="428"/>
                      </a:lnTo>
                      <a:lnTo>
                        <a:pt x="969" y="428"/>
                      </a:lnTo>
                      <a:lnTo>
                        <a:pt x="971" y="428"/>
                      </a:lnTo>
                      <a:lnTo>
                        <a:pt x="977" y="428"/>
                      </a:lnTo>
                      <a:lnTo>
                        <a:pt x="982" y="428"/>
                      </a:lnTo>
                      <a:lnTo>
                        <a:pt x="989" y="429"/>
                      </a:lnTo>
                      <a:lnTo>
                        <a:pt x="994" y="430"/>
                      </a:lnTo>
                      <a:lnTo>
                        <a:pt x="999" y="430"/>
                      </a:lnTo>
                      <a:lnTo>
                        <a:pt x="1004" y="429"/>
                      </a:lnTo>
                      <a:lnTo>
                        <a:pt x="1008" y="427"/>
                      </a:lnTo>
                      <a:lnTo>
                        <a:pt x="1012" y="422"/>
                      </a:lnTo>
                      <a:lnTo>
                        <a:pt x="1017" y="424"/>
                      </a:lnTo>
                      <a:lnTo>
                        <a:pt x="1022" y="426"/>
                      </a:lnTo>
                      <a:lnTo>
                        <a:pt x="1027" y="427"/>
                      </a:lnTo>
                      <a:lnTo>
                        <a:pt x="1032" y="428"/>
                      </a:lnTo>
                      <a:lnTo>
                        <a:pt x="1038" y="429"/>
                      </a:lnTo>
                      <a:lnTo>
                        <a:pt x="1043" y="429"/>
                      </a:lnTo>
                      <a:lnTo>
                        <a:pt x="1048" y="429"/>
                      </a:lnTo>
                      <a:lnTo>
                        <a:pt x="1054" y="429"/>
                      </a:lnTo>
                      <a:lnTo>
                        <a:pt x="1056" y="428"/>
                      </a:lnTo>
                      <a:lnTo>
                        <a:pt x="1057" y="428"/>
                      </a:lnTo>
                      <a:lnTo>
                        <a:pt x="1059" y="427"/>
                      </a:lnTo>
                      <a:lnTo>
                        <a:pt x="1061" y="426"/>
                      </a:lnTo>
                      <a:lnTo>
                        <a:pt x="1063" y="425"/>
                      </a:lnTo>
                      <a:lnTo>
                        <a:pt x="1065" y="426"/>
                      </a:lnTo>
                      <a:lnTo>
                        <a:pt x="1067" y="427"/>
                      </a:lnTo>
                      <a:lnTo>
                        <a:pt x="1069" y="428"/>
                      </a:lnTo>
                      <a:lnTo>
                        <a:pt x="1072" y="428"/>
                      </a:lnTo>
                      <a:lnTo>
                        <a:pt x="1075" y="428"/>
                      </a:lnTo>
                      <a:lnTo>
                        <a:pt x="1078" y="427"/>
                      </a:lnTo>
                      <a:lnTo>
                        <a:pt x="1080" y="426"/>
                      </a:lnTo>
                      <a:lnTo>
                        <a:pt x="1083" y="424"/>
                      </a:lnTo>
                      <a:lnTo>
                        <a:pt x="1085" y="423"/>
                      </a:lnTo>
                      <a:lnTo>
                        <a:pt x="1087" y="421"/>
                      </a:lnTo>
                      <a:lnTo>
                        <a:pt x="1087" y="419"/>
                      </a:lnTo>
                      <a:lnTo>
                        <a:pt x="1088" y="414"/>
                      </a:lnTo>
                      <a:lnTo>
                        <a:pt x="1088" y="411"/>
                      </a:lnTo>
                      <a:lnTo>
                        <a:pt x="1087" y="407"/>
                      </a:lnTo>
                      <a:lnTo>
                        <a:pt x="1085" y="403"/>
                      </a:lnTo>
                      <a:lnTo>
                        <a:pt x="1083" y="399"/>
                      </a:lnTo>
                      <a:lnTo>
                        <a:pt x="1080" y="395"/>
                      </a:lnTo>
                      <a:lnTo>
                        <a:pt x="1077" y="391"/>
                      </a:lnTo>
                      <a:lnTo>
                        <a:pt x="1074" y="388"/>
                      </a:lnTo>
                      <a:lnTo>
                        <a:pt x="1074" y="387"/>
                      </a:lnTo>
                      <a:lnTo>
                        <a:pt x="1074" y="386"/>
                      </a:lnTo>
                      <a:lnTo>
                        <a:pt x="1074" y="384"/>
                      </a:lnTo>
                      <a:lnTo>
                        <a:pt x="1074" y="383"/>
                      </a:lnTo>
                      <a:lnTo>
                        <a:pt x="1075" y="384"/>
                      </a:lnTo>
                      <a:lnTo>
                        <a:pt x="1075" y="383"/>
                      </a:lnTo>
                      <a:lnTo>
                        <a:pt x="1076" y="381"/>
                      </a:lnTo>
                      <a:lnTo>
                        <a:pt x="1076" y="382"/>
                      </a:lnTo>
                      <a:lnTo>
                        <a:pt x="1076" y="379"/>
                      </a:lnTo>
                      <a:lnTo>
                        <a:pt x="1082" y="378"/>
                      </a:lnTo>
                      <a:lnTo>
                        <a:pt x="1087" y="377"/>
                      </a:lnTo>
                      <a:lnTo>
                        <a:pt x="1093" y="376"/>
                      </a:lnTo>
                      <a:lnTo>
                        <a:pt x="1098" y="375"/>
                      </a:lnTo>
                      <a:lnTo>
                        <a:pt x="1104" y="374"/>
                      </a:lnTo>
                      <a:lnTo>
                        <a:pt x="1109" y="373"/>
                      </a:lnTo>
                      <a:lnTo>
                        <a:pt x="1116" y="372"/>
                      </a:lnTo>
                      <a:lnTo>
                        <a:pt x="1121" y="371"/>
                      </a:lnTo>
                      <a:lnTo>
                        <a:pt x="1119" y="365"/>
                      </a:lnTo>
                      <a:lnTo>
                        <a:pt x="1120" y="361"/>
                      </a:lnTo>
                      <a:lnTo>
                        <a:pt x="1122" y="358"/>
                      </a:lnTo>
                      <a:lnTo>
                        <a:pt x="1126" y="357"/>
                      </a:lnTo>
                      <a:lnTo>
                        <a:pt x="1131" y="355"/>
                      </a:lnTo>
                      <a:lnTo>
                        <a:pt x="1135" y="353"/>
                      </a:lnTo>
                      <a:lnTo>
                        <a:pt x="1138" y="351"/>
                      </a:lnTo>
                      <a:lnTo>
                        <a:pt x="1141" y="347"/>
                      </a:lnTo>
                      <a:lnTo>
                        <a:pt x="1141" y="344"/>
                      </a:lnTo>
                      <a:lnTo>
                        <a:pt x="1143" y="341"/>
                      </a:lnTo>
                      <a:lnTo>
                        <a:pt x="1144" y="339"/>
                      </a:lnTo>
                      <a:lnTo>
                        <a:pt x="1146" y="337"/>
                      </a:lnTo>
                      <a:lnTo>
                        <a:pt x="1148" y="336"/>
                      </a:lnTo>
                      <a:lnTo>
                        <a:pt x="1150" y="334"/>
                      </a:lnTo>
                      <a:lnTo>
                        <a:pt x="1152" y="333"/>
                      </a:lnTo>
                      <a:lnTo>
                        <a:pt x="1154" y="332"/>
                      </a:lnTo>
                      <a:lnTo>
                        <a:pt x="1157" y="331"/>
                      </a:lnTo>
                      <a:lnTo>
                        <a:pt x="1160" y="330"/>
                      </a:lnTo>
                      <a:lnTo>
                        <a:pt x="1164" y="330"/>
                      </a:lnTo>
                      <a:lnTo>
                        <a:pt x="1167" y="330"/>
                      </a:lnTo>
                      <a:lnTo>
                        <a:pt x="1171" y="331"/>
                      </a:lnTo>
                      <a:lnTo>
                        <a:pt x="1174" y="331"/>
                      </a:lnTo>
                      <a:lnTo>
                        <a:pt x="1178" y="330"/>
                      </a:lnTo>
                      <a:lnTo>
                        <a:pt x="1181" y="329"/>
                      </a:lnTo>
                      <a:lnTo>
                        <a:pt x="1186" y="326"/>
                      </a:lnTo>
                      <a:lnTo>
                        <a:pt x="1190" y="322"/>
                      </a:lnTo>
                      <a:lnTo>
                        <a:pt x="1194" y="317"/>
                      </a:lnTo>
                      <a:lnTo>
                        <a:pt x="1198" y="312"/>
                      </a:lnTo>
                      <a:lnTo>
                        <a:pt x="1202" y="308"/>
                      </a:lnTo>
                      <a:lnTo>
                        <a:pt x="1206" y="305"/>
                      </a:lnTo>
                      <a:lnTo>
                        <a:pt x="1211" y="303"/>
                      </a:lnTo>
                      <a:lnTo>
                        <a:pt x="1216" y="304"/>
                      </a:lnTo>
                      <a:lnTo>
                        <a:pt x="1219" y="304"/>
                      </a:lnTo>
                      <a:lnTo>
                        <a:pt x="1221" y="306"/>
                      </a:lnTo>
                      <a:lnTo>
                        <a:pt x="1224" y="307"/>
                      </a:lnTo>
                      <a:lnTo>
                        <a:pt x="1227" y="309"/>
                      </a:lnTo>
                      <a:lnTo>
                        <a:pt x="1230" y="311"/>
                      </a:lnTo>
                      <a:lnTo>
                        <a:pt x="1234" y="312"/>
                      </a:lnTo>
                      <a:lnTo>
                        <a:pt x="1237" y="313"/>
                      </a:lnTo>
                      <a:lnTo>
                        <a:pt x="1241" y="313"/>
                      </a:lnTo>
                      <a:lnTo>
                        <a:pt x="1243" y="314"/>
                      </a:lnTo>
                      <a:lnTo>
                        <a:pt x="1244" y="315"/>
                      </a:lnTo>
                      <a:lnTo>
                        <a:pt x="1244" y="317"/>
                      </a:lnTo>
                      <a:lnTo>
                        <a:pt x="1244" y="319"/>
                      </a:lnTo>
                      <a:lnTo>
                        <a:pt x="1249" y="317"/>
                      </a:lnTo>
                      <a:lnTo>
                        <a:pt x="1254" y="314"/>
                      </a:lnTo>
                      <a:lnTo>
                        <a:pt x="1258" y="310"/>
                      </a:lnTo>
                      <a:lnTo>
                        <a:pt x="1262" y="307"/>
                      </a:lnTo>
                      <a:lnTo>
                        <a:pt x="1266" y="304"/>
                      </a:lnTo>
                      <a:lnTo>
                        <a:pt x="1270" y="301"/>
                      </a:lnTo>
                      <a:lnTo>
                        <a:pt x="1274" y="300"/>
                      </a:lnTo>
                      <a:lnTo>
                        <a:pt x="1279" y="302"/>
                      </a:lnTo>
                      <a:lnTo>
                        <a:pt x="1282" y="304"/>
                      </a:lnTo>
                      <a:lnTo>
                        <a:pt x="1284" y="307"/>
                      </a:lnTo>
                      <a:lnTo>
                        <a:pt x="1285" y="310"/>
                      </a:lnTo>
                      <a:lnTo>
                        <a:pt x="1285" y="313"/>
                      </a:lnTo>
                      <a:lnTo>
                        <a:pt x="1284" y="316"/>
                      </a:lnTo>
                      <a:lnTo>
                        <a:pt x="1283" y="320"/>
                      </a:lnTo>
                      <a:lnTo>
                        <a:pt x="1281" y="324"/>
                      </a:lnTo>
                      <a:lnTo>
                        <a:pt x="1280" y="327"/>
                      </a:lnTo>
                      <a:lnTo>
                        <a:pt x="1282" y="326"/>
                      </a:lnTo>
                      <a:lnTo>
                        <a:pt x="1284" y="325"/>
                      </a:lnTo>
                      <a:lnTo>
                        <a:pt x="1286" y="323"/>
                      </a:lnTo>
                      <a:lnTo>
                        <a:pt x="1288" y="322"/>
                      </a:lnTo>
                      <a:lnTo>
                        <a:pt x="1290" y="321"/>
                      </a:lnTo>
                      <a:lnTo>
                        <a:pt x="1293" y="320"/>
                      </a:lnTo>
                      <a:lnTo>
                        <a:pt x="1295" y="319"/>
                      </a:lnTo>
                      <a:lnTo>
                        <a:pt x="1297" y="319"/>
                      </a:lnTo>
                      <a:lnTo>
                        <a:pt x="1299" y="322"/>
                      </a:lnTo>
                      <a:lnTo>
                        <a:pt x="1302" y="324"/>
                      </a:lnTo>
                      <a:lnTo>
                        <a:pt x="1305" y="326"/>
                      </a:lnTo>
                      <a:lnTo>
                        <a:pt x="1304" y="330"/>
                      </a:lnTo>
                      <a:lnTo>
                        <a:pt x="1301" y="333"/>
                      </a:lnTo>
                      <a:lnTo>
                        <a:pt x="1299" y="335"/>
                      </a:lnTo>
                      <a:lnTo>
                        <a:pt x="1297" y="337"/>
                      </a:lnTo>
                      <a:lnTo>
                        <a:pt x="1294" y="338"/>
                      </a:lnTo>
                      <a:lnTo>
                        <a:pt x="1292" y="339"/>
                      </a:lnTo>
                      <a:lnTo>
                        <a:pt x="1289" y="340"/>
                      </a:lnTo>
                      <a:lnTo>
                        <a:pt x="1286" y="341"/>
                      </a:lnTo>
                      <a:lnTo>
                        <a:pt x="1283" y="342"/>
                      </a:lnTo>
                      <a:lnTo>
                        <a:pt x="1283" y="343"/>
                      </a:lnTo>
                      <a:lnTo>
                        <a:pt x="1283" y="344"/>
                      </a:lnTo>
                      <a:lnTo>
                        <a:pt x="1284" y="346"/>
                      </a:lnTo>
                      <a:lnTo>
                        <a:pt x="1286" y="347"/>
                      </a:lnTo>
                      <a:lnTo>
                        <a:pt x="1290" y="347"/>
                      </a:lnTo>
                      <a:lnTo>
                        <a:pt x="1294" y="347"/>
                      </a:lnTo>
                      <a:lnTo>
                        <a:pt x="1297" y="347"/>
                      </a:lnTo>
                      <a:lnTo>
                        <a:pt x="1301" y="346"/>
                      </a:lnTo>
                      <a:lnTo>
                        <a:pt x="1305" y="347"/>
                      </a:lnTo>
                      <a:lnTo>
                        <a:pt x="1309" y="347"/>
                      </a:lnTo>
                      <a:lnTo>
                        <a:pt x="1313" y="348"/>
                      </a:lnTo>
                      <a:lnTo>
                        <a:pt x="1316" y="350"/>
                      </a:lnTo>
                      <a:lnTo>
                        <a:pt x="1317" y="346"/>
                      </a:lnTo>
                      <a:lnTo>
                        <a:pt x="1320" y="346"/>
                      </a:lnTo>
                      <a:lnTo>
                        <a:pt x="1323" y="347"/>
                      </a:lnTo>
                      <a:lnTo>
                        <a:pt x="1325" y="347"/>
                      </a:lnTo>
                      <a:lnTo>
                        <a:pt x="1334" y="353"/>
                      </a:lnTo>
                      <a:lnTo>
                        <a:pt x="1335" y="359"/>
                      </a:lnTo>
                      <a:lnTo>
                        <a:pt x="1334" y="364"/>
                      </a:lnTo>
                      <a:lnTo>
                        <a:pt x="1331" y="368"/>
                      </a:lnTo>
                      <a:lnTo>
                        <a:pt x="1328" y="371"/>
                      </a:lnTo>
                      <a:lnTo>
                        <a:pt x="1324" y="375"/>
                      </a:lnTo>
                      <a:lnTo>
                        <a:pt x="1320" y="379"/>
                      </a:lnTo>
                      <a:lnTo>
                        <a:pt x="1318" y="383"/>
                      </a:lnTo>
                      <a:lnTo>
                        <a:pt x="1318" y="388"/>
                      </a:lnTo>
                      <a:lnTo>
                        <a:pt x="1318" y="391"/>
                      </a:lnTo>
                      <a:lnTo>
                        <a:pt x="1319" y="393"/>
                      </a:lnTo>
                      <a:lnTo>
                        <a:pt x="1320" y="396"/>
                      </a:lnTo>
                      <a:lnTo>
                        <a:pt x="1321" y="398"/>
                      </a:lnTo>
                      <a:lnTo>
                        <a:pt x="1322" y="400"/>
                      </a:lnTo>
                      <a:lnTo>
                        <a:pt x="1322" y="402"/>
                      </a:lnTo>
                      <a:lnTo>
                        <a:pt x="1322" y="403"/>
                      </a:lnTo>
                      <a:lnTo>
                        <a:pt x="1321" y="404"/>
                      </a:lnTo>
                      <a:lnTo>
                        <a:pt x="1318" y="405"/>
                      </a:lnTo>
                      <a:lnTo>
                        <a:pt x="1315" y="404"/>
                      </a:lnTo>
                      <a:lnTo>
                        <a:pt x="1312" y="402"/>
                      </a:lnTo>
                      <a:lnTo>
                        <a:pt x="1309" y="399"/>
                      </a:lnTo>
                      <a:lnTo>
                        <a:pt x="1306" y="396"/>
                      </a:lnTo>
                      <a:lnTo>
                        <a:pt x="1302" y="393"/>
                      </a:lnTo>
                      <a:lnTo>
                        <a:pt x="1299" y="392"/>
                      </a:lnTo>
                      <a:lnTo>
                        <a:pt x="1295" y="393"/>
                      </a:lnTo>
                      <a:lnTo>
                        <a:pt x="1292" y="394"/>
                      </a:lnTo>
                      <a:lnTo>
                        <a:pt x="1288" y="396"/>
                      </a:lnTo>
                      <a:lnTo>
                        <a:pt x="1285" y="397"/>
                      </a:lnTo>
                      <a:lnTo>
                        <a:pt x="1281" y="398"/>
                      </a:lnTo>
                      <a:lnTo>
                        <a:pt x="1278" y="399"/>
                      </a:lnTo>
                      <a:lnTo>
                        <a:pt x="1274" y="400"/>
                      </a:lnTo>
                      <a:lnTo>
                        <a:pt x="1271" y="402"/>
                      </a:lnTo>
                      <a:lnTo>
                        <a:pt x="1269" y="404"/>
                      </a:lnTo>
                      <a:lnTo>
                        <a:pt x="1267" y="407"/>
                      </a:lnTo>
                      <a:lnTo>
                        <a:pt x="1265" y="409"/>
                      </a:lnTo>
                      <a:lnTo>
                        <a:pt x="1263" y="410"/>
                      </a:lnTo>
                      <a:lnTo>
                        <a:pt x="1261" y="413"/>
                      </a:lnTo>
                      <a:lnTo>
                        <a:pt x="1259" y="414"/>
                      </a:lnTo>
                      <a:lnTo>
                        <a:pt x="1257" y="415"/>
                      </a:lnTo>
                      <a:lnTo>
                        <a:pt x="1255" y="417"/>
                      </a:lnTo>
                      <a:lnTo>
                        <a:pt x="1253" y="419"/>
                      </a:lnTo>
                      <a:lnTo>
                        <a:pt x="1251" y="420"/>
                      </a:lnTo>
                      <a:lnTo>
                        <a:pt x="1248" y="420"/>
                      </a:lnTo>
                      <a:lnTo>
                        <a:pt x="1244" y="420"/>
                      </a:lnTo>
                      <a:lnTo>
                        <a:pt x="1242" y="421"/>
                      </a:lnTo>
                      <a:lnTo>
                        <a:pt x="1239" y="423"/>
                      </a:lnTo>
                      <a:lnTo>
                        <a:pt x="1236" y="425"/>
                      </a:lnTo>
                      <a:lnTo>
                        <a:pt x="1234" y="428"/>
                      </a:lnTo>
                      <a:lnTo>
                        <a:pt x="1231" y="430"/>
                      </a:lnTo>
                      <a:lnTo>
                        <a:pt x="1229" y="433"/>
                      </a:lnTo>
                      <a:lnTo>
                        <a:pt x="1228" y="435"/>
                      </a:lnTo>
                      <a:lnTo>
                        <a:pt x="1227" y="438"/>
                      </a:lnTo>
                      <a:lnTo>
                        <a:pt x="1228" y="440"/>
                      </a:lnTo>
                      <a:lnTo>
                        <a:pt x="1228" y="443"/>
                      </a:lnTo>
                      <a:lnTo>
                        <a:pt x="1229" y="445"/>
                      </a:lnTo>
                      <a:lnTo>
                        <a:pt x="1230" y="448"/>
                      </a:lnTo>
                      <a:lnTo>
                        <a:pt x="1231" y="450"/>
                      </a:lnTo>
                      <a:lnTo>
                        <a:pt x="1231" y="453"/>
                      </a:lnTo>
                      <a:lnTo>
                        <a:pt x="1230" y="456"/>
                      </a:lnTo>
                      <a:lnTo>
                        <a:pt x="1229" y="458"/>
                      </a:lnTo>
                      <a:lnTo>
                        <a:pt x="1228" y="461"/>
                      </a:lnTo>
                      <a:lnTo>
                        <a:pt x="1226" y="464"/>
                      </a:lnTo>
                      <a:lnTo>
                        <a:pt x="1224" y="466"/>
                      </a:lnTo>
                      <a:lnTo>
                        <a:pt x="1221" y="469"/>
                      </a:lnTo>
                      <a:lnTo>
                        <a:pt x="1219" y="472"/>
                      </a:lnTo>
                      <a:lnTo>
                        <a:pt x="1217" y="474"/>
                      </a:lnTo>
                      <a:lnTo>
                        <a:pt x="1215" y="476"/>
                      </a:lnTo>
                      <a:lnTo>
                        <a:pt x="1213" y="479"/>
                      </a:lnTo>
                      <a:lnTo>
                        <a:pt x="1211" y="482"/>
                      </a:lnTo>
                      <a:lnTo>
                        <a:pt x="1210" y="486"/>
                      </a:lnTo>
                      <a:lnTo>
                        <a:pt x="1211" y="489"/>
                      </a:lnTo>
                      <a:lnTo>
                        <a:pt x="1211" y="491"/>
                      </a:lnTo>
                      <a:lnTo>
                        <a:pt x="1212" y="494"/>
                      </a:lnTo>
                      <a:lnTo>
                        <a:pt x="1213" y="498"/>
                      </a:lnTo>
                      <a:lnTo>
                        <a:pt x="1214" y="501"/>
                      </a:lnTo>
                      <a:lnTo>
                        <a:pt x="1213" y="504"/>
                      </a:lnTo>
                      <a:lnTo>
                        <a:pt x="1213" y="507"/>
                      </a:lnTo>
                      <a:lnTo>
                        <a:pt x="1210" y="511"/>
                      </a:lnTo>
                      <a:lnTo>
                        <a:pt x="1208" y="516"/>
                      </a:lnTo>
                      <a:lnTo>
                        <a:pt x="1206" y="520"/>
                      </a:lnTo>
                      <a:lnTo>
                        <a:pt x="1203" y="524"/>
                      </a:lnTo>
                      <a:lnTo>
                        <a:pt x="1201" y="529"/>
                      </a:lnTo>
                      <a:lnTo>
                        <a:pt x="1198" y="533"/>
                      </a:lnTo>
                      <a:lnTo>
                        <a:pt x="1195" y="537"/>
                      </a:lnTo>
                      <a:lnTo>
                        <a:pt x="1191" y="541"/>
                      </a:lnTo>
                      <a:lnTo>
                        <a:pt x="1191" y="542"/>
                      </a:lnTo>
                      <a:lnTo>
                        <a:pt x="1190" y="543"/>
                      </a:lnTo>
                      <a:lnTo>
                        <a:pt x="1190" y="545"/>
                      </a:lnTo>
                      <a:lnTo>
                        <a:pt x="1190" y="547"/>
                      </a:lnTo>
                      <a:lnTo>
                        <a:pt x="1190" y="549"/>
                      </a:lnTo>
                      <a:lnTo>
                        <a:pt x="1190" y="551"/>
                      </a:lnTo>
                      <a:lnTo>
                        <a:pt x="1190" y="553"/>
                      </a:lnTo>
                      <a:lnTo>
                        <a:pt x="1190" y="554"/>
                      </a:lnTo>
                      <a:lnTo>
                        <a:pt x="1186" y="559"/>
                      </a:lnTo>
                      <a:lnTo>
                        <a:pt x="1182" y="561"/>
                      </a:lnTo>
                      <a:lnTo>
                        <a:pt x="1178" y="561"/>
                      </a:lnTo>
                      <a:lnTo>
                        <a:pt x="1172" y="560"/>
                      </a:lnTo>
                      <a:lnTo>
                        <a:pt x="1167" y="558"/>
                      </a:lnTo>
                      <a:lnTo>
                        <a:pt x="1161" y="556"/>
                      </a:lnTo>
                      <a:lnTo>
                        <a:pt x="1156" y="555"/>
                      </a:lnTo>
                      <a:lnTo>
                        <a:pt x="1151" y="555"/>
                      </a:lnTo>
                      <a:lnTo>
                        <a:pt x="1152" y="558"/>
                      </a:lnTo>
                      <a:lnTo>
                        <a:pt x="1153" y="561"/>
                      </a:lnTo>
                      <a:lnTo>
                        <a:pt x="1154" y="565"/>
                      </a:lnTo>
                      <a:lnTo>
                        <a:pt x="1155" y="567"/>
                      </a:lnTo>
                      <a:lnTo>
                        <a:pt x="1155" y="571"/>
                      </a:lnTo>
                      <a:lnTo>
                        <a:pt x="1155" y="574"/>
                      </a:lnTo>
                      <a:lnTo>
                        <a:pt x="1154" y="577"/>
                      </a:lnTo>
                      <a:lnTo>
                        <a:pt x="1152" y="579"/>
                      </a:lnTo>
                      <a:lnTo>
                        <a:pt x="1151" y="582"/>
                      </a:lnTo>
                      <a:lnTo>
                        <a:pt x="1149" y="584"/>
                      </a:lnTo>
                      <a:lnTo>
                        <a:pt x="1148" y="586"/>
                      </a:lnTo>
                      <a:lnTo>
                        <a:pt x="1148" y="588"/>
                      </a:lnTo>
                      <a:lnTo>
                        <a:pt x="1147" y="590"/>
                      </a:lnTo>
                      <a:lnTo>
                        <a:pt x="1147" y="593"/>
                      </a:lnTo>
                      <a:lnTo>
                        <a:pt x="1147" y="595"/>
                      </a:lnTo>
                      <a:lnTo>
                        <a:pt x="1147" y="598"/>
                      </a:lnTo>
                      <a:lnTo>
                        <a:pt x="1146" y="600"/>
                      </a:lnTo>
                      <a:lnTo>
                        <a:pt x="1145" y="601"/>
                      </a:lnTo>
                      <a:lnTo>
                        <a:pt x="1141" y="601"/>
                      </a:lnTo>
                      <a:lnTo>
                        <a:pt x="1139" y="601"/>
                      </a:lnTo>
                      <a:lnTo>
                        <a:pt x="1140" y="606"/>
                      </a:lnTo>
                      <a:lnTo>
                        <a:pt x="1140" y="611"/>
                      </a:lnTo>
                      <a:lnTo>
                        <a:pt x="1141" y="616"/>
                      </a:lnTo>
                      <a:lnTo>
                        <a:pt x="1141" y="622"/>
                      </a:lnTo>
                      <a:lnTo>
                        <a:pt x="1140" y="627"/>
                      </a:lnTo>
                      <a:lnTo>
                        <a:pt x="1139" y="632"/>
                      </a:lnTo>
                      <a:lnTo>
                        <a:pt x="1138" y="637"/>
                      </a:lnTo>
                      <a:lnTo>
                        <a:pt x="1137" y="641"/>
                      </a:lnTo>
                      <a:lnTo>
                        <a:pt x="1137" y="644"/>
                      </a:lnTo>
                      <a:lnTo>
                        <a:pt x="1135" y="645"/>
                      </a:lnTo>
                      <a:lnTo>
                        <a:pt x="1133" y="647"/>
                      </a:lnTo>
                      <a:lnTo>
                        <a:pt x="1131" y="647"/>
                      </a:lnTo>
                      <a:lnTo>
                        <a:pt x="1129" y="648"/>
                      </a:lnTo>
                      <a:lnTo>
                        <a:pt x="1126" y="648"/>
                      </a:lnTo>
                      <a:lnTo>
                        <a:pt x="1124" y="648"/>
                      </a:lnTo>
                      <a:lnTo>
                        <a:pt x="1121" y="648"/>
                      </a:lnTo>
                      <a:lnTo>
                        <a:pt x="1115" y="635"/>
                      </a:lnTo>
                      <a:lnTo>
                        <a:pt x="1114" y="632"/>
                      </a:lnTo>
                      <a:lnTo>
                        <a:pt x="1113" y="628"/>
                      </a:lnTo>
                      <a:lnTo>
                        <a:pt x="1113" y="624"/>
                      </a:lnTo>
                      <a:lnTo>
                        <a:pt x="1113" y="620"/>
                      </a:lnTo>
                      <a:lnTo>
                        <a:pt x="1113" y="616"/>
                      </a:lnTo>
                      <a:lnTo>
                        <a:pt x="1113" y="612"/>
                      </a:lnTo>
                      <a:lnTo>
                        <a:pt x="1113" y="608"/>
                      </a:lnTo>
                      <a:lnTo>
                        <a:pt x="1110" y="605"/>
                      </a:lnTo>
                      <a:lnTo>
                        <a:pt x="1109" y="605"/>
                      </a:lnTo>
                      <a:lnTo>
                        <a:pt x="1107" y="605"/>
                      </a:lnTo>
                      <a:lnTo>
                        <a:pt x="1106" y="604"/>
                      </a:lnTo>
                      <a:lnTo>
                        <a:pt x="1104" y="600"/>
                      </a:lnTo>
                      <a:lnTo>
                        <a:pt x="1103" y="597"/>
                      </a:lnTo>
                      <a:lnTo>
                        <a:pt x="1103" y="592"/>
                      </a:lnTo>
                      <a:lnTo>
                        <a:pt x="1103" y="588"/>
                      </a:lnTo>
                      <a:lnTo>
                        <a:pt x="1104" y="584"/>
                      </a:lnTo>
                      <a:lnTo>
                        <a:pt x="1104" y="579"/>
                      </a:lnTo>
                      <a:lnTo>
                        <a:pt x="1104" y="575"/>
                      </a:lnTo>
                      <a:lnTo>
                        <a:pt x="1103" y="571"/>
                      </a:lnTo>
                      <a:lnTo>
                        <a:pt x="1102" y="569"/>
                      </a:lnTo>
                      <a:lnTo>
                        <a:pt x="1100" y="568"/>
                      </a:lnTo>
                      <a:lnTo>
                        <a:pt x="1098" y="567"/>
                      </a:lnTo>
                      <a:lnTo>
                        <a:pt x="1097" y="565"/>
                      </a:lnTo>
                      <a:lnTo>
                        <a:pt x="1096" y="565"/>
                      </a:lnTo>
                      <a:lnTo>
                        <a:pt x="1095" y="565"/>
                      </a:lnTo>
                      <a:lnTo>
                        <a:pt x="1094" y="565"/>
                      </a:lnTo>
                      <a:lnTo>
                        <a:pt x="1093" y="566"/>
                      </a:lnTo>
                      <a:lnTo>
                        <a:pt x="1090" y="566"/>
                      </a:lnTo>
                      <a:lnTo>
                        <a:pt x="1086" y="565"/>
                      </a:lnTo>
                      <a:lnTo>
                        <a:pt x="1084" y="564"/>
                      </a:lnTo>
                      <a:lnTo>
                        <a:pt x="1082" y="565"/>
                      </a:lnTo>
                      <a:lnTo>
                        <a:pt x="1082" y="567"/>
                      </a:lnTo>
                      <a:lnTo>
                        <a:pt x="1083" y="569"/>
                      </a:lnTo>
                      <a:lnTo>
                        <a:pt x="1084" y="571"/>
                      </a:lnTo>
                      <a:lnTo>
                        <a:pt x="1084" y="573"/>
                      </a:lnTo>
                      <a:lnTo>
                        <a:pt x="1084" y="575"/>
                      </a:lnTo>
                      <a:lnTo>
                        <a:pt x="1085" y="577"/>
                      </a:lnTo>
                      <a:lnTo>
                        <a:pt x="1084" y="578"/>
                      </a:lnTo>
                      <a:lnTo>
                        <a:pt x="1084" y="581"/>
                      </a:lnTo>
                      <a:lnTo>
                        <a:pt x="1083" y="582"/>
                      </a:lnTo>
                      <a:lnTo>
                        <a:pt x="1081" y="582"/>
                      </a:lnTo>
                      <a:lnTo>
                        <a:pt x="1080" y="584"/>
                      </a:lnTo>
                      <a:lnTo>
                        <a:pt x="1079" y="585"/>
                      </a:lnTo>
                      <a:lnTo>
                        <a:pt x="1077" y="587"/>
                      </a:lnTo>
                      <a:lnTo>
                        <a:pt x="1077" y="591"/>
                      </a:lnTo>
                      <a:lnTo>
                        <a:pt x="1076" y="594"/>
                      </a:lnTo>
                      <a:lnTo>
                        <a:pt x="1075" y="597"/>
                      </a:lnTo>
                      <a:lnTo>
                        <a:pt x="1072" y="597"/>
                      </a:lnTo>
                      <a:lnTo>
                        <a:pt x="1071" y="597"/>
                      </a:lnTo>
                      <a:lnTo>
                        <a:pt x="1069" y="595"/>
                      </a:lnTo>
                      <a:lnTo>
                        <a:pt x="1068" y="593"/>
                      </a:lnTo>
                      <a:lnTo>
                        <a:pt x="1067" y="592"/>
                      </a:lnTo>
                      <a:lnTo>
                        <a:pt x="1065" y="589"/>
                      </a:lnTo>
                      <a:lnTo>
                        <a:pt x="1064" y="588"/>
                      </a:lnTo>
                      <a:lnTo>
                        <a:pt x="1062" y="586"/>
                      </a:lnTo>
                      <a:lnTo>
                        <a:pt x="1060" y="584"/>
                      </a:lnTo>
                      <a:lnTo>
                        <a:pt x="1058" y="582"/>
                      </a:lnTo>
                      <a:lnTo>
                        <a:pt x="1056" y="579"/>
                      </a:lnTo>
                      <a:lnTo>
                        <a:pt x="1054" y="576"/>
                      </a:lnTo>
                      <a:lnTo>
                        <a:pt x="1054" y="573"/>
                      </a:lnTo>
                      <a:lnTo>
                        <a:pt x="1053" y="570"/>
                      </a:lnTo>
                      <a:lnTo>
                        <a:pt x="1053" y="567"/>
                      </a:lnTo>
                      <a:lnTo>
                        <a:pt x="1054" y="564"/>
                      </a:lnTo>
                      <a:lnTo>
                        <a:pt x="1055" y="563"/>
                      </a:lnTo>
                      <a:lnTo>
                        <a:pt x="1056" y="561"/>
                      </a:lnTo>
                      <a:lnTo>
                        <a:pt x="1058" y="559"/>
                      </a:lnTo>
                      <a:lnTo>
                        <a:pt x="1061" y="558"/>
                      </a:lnTo>
                      <a:lnTo>
                        <a:pt x="1060" y="557"/>
                      </a:lnTo>
                      <a:lnTo>
                        <a:pt x="1059" y="557"/>
                      </a:lnTo>
                      <a:lnTo>
                        <a:pt x="1059" y="556"/>
                      </a:lnTo>
                      <a:lnTo>
                        <a:pt x="1061" y="553"/>
                      </a:lnTo>
                      <a:lnTo>
                        <a:pt x="1064" y="552"/>
                      </a:lnTo>
                      <a:lnTo>
                        <a:pt x="1066" y="551"/>
                      </a:lnTo>
                      <a:lnTo>
                        <a:pt x="1069" y="551"/>
                      </a:lnTo>
                      <a:lnTo>
                        <a:pt x="1072" y="550"/>
                      </a:lnTo>
                      <a:lnTo>
                        <a:pt x="1074" y="550"/>
                      </a:lnTo>
                      <a:lnTo>
                        <a:pt x="1076" y="548"/>
                      </a:lnTo>
                      <a:lnTo>
                        <a:pt x="1079" y="546"/>
                      </a:lnTo>
                      <a:lnTo>
                        <a:pt x="1080" y="546"/>
                      </a:lnTo>
                      <a:lnTo>
                        <a:pt x="1080" y="547"/>
                      </a:lnTo>
                      <a:lnTo>
                        <a:pt x="1081" y="549"/>
                      </a:lnTo>
                      <a:lnTo>
                        <a:pt x="1083" y="549"/>
                      </a:lnTo>
                      <a:lnTo>
                        <a:pt x="1085" y="548"/>
                      </a:lnTo>
                      <a:lnTo>
                        <a:pt x="1087" y="546"/>
                      </a:lnTo>
                      <a:lnTo>
                        <a:pt x="1088" y="544"/>
                      </a:lnTo>
                      <a:lnTo>
                        <a:pt x="1089" y="541"/>
                      </a:lnTo>
                      <a:lnTo>
                        <a:pt x="1091" y="539"/>
                      </a:lnTo>
                      <a:lnTo>
                        <a:pt x="1092" y="537"/>
                      </a:lnTo>
                      <a:lnTo>
                        <a:pt x="1095" y="536"/>
                      </a:lnTo>
                      <a:lnTo>
                        <a:pt x="1097" y="536"/>
                      </a:lnTo>
                      <a:lnTo>
                        <a:pt x="1097" y="533"/>
                      </a:lnTo>
                      <a:lnTo>
                        <a:pt x="1097" y="530"/>
                      </a:lnTo>
                      <a:lnTo>
                        <a:pt x="1097" y="526"/>
                      </a:lnTo>
                      <a:lnTo>
                        <a:pt x="1098" y="524"/>
                      </a:lnTo>
                      <a:lnTo>
                        <a:pt x="1100" y="521"/>
                      </a:lnTo>
                      <a:lnTo>
                        <a:pt x="1103" y="520"/>
                      </a:lnTo>
                      <a:lnTo>
                        <a:pt x="1107" y="519"/>
                      </a:lnTo>
                      <a:lnTo>
                        <a:pt x="1110" y="518"/>
                      </a:lnTo>
                      <a:lnTo>
                        <a:pt x="1113" y="518"/>
                      </a:lnTo>
                      <a:lnTo>
                        <a:pt x="1115" y="517"/>
                      </a:lnTo>
                      <a:lnTo>
                        <a:pt x="1116" y="516"/>
                      </a:lnTo>
                      <a:lnTo>
                        <a:pt x="1116" y="514"/>
                      </a:lnTo>
                      <a:lnTo>
                        <a:pt x="1115" y="512"/>
                      </a:lnTo>
                      <a:lnTo>
                        <a:pt x="1111" y="512"/>
                      </a:lnTo>
                      <a:lnTo>
                        <a:pt x="1109" y="510"/>
                      </a:lnTo>
                      <a:lnTo>
                        <a:pt x="1108" y="508"/>
                      </a:lnTo>
                      <a:lnTo>
                        <a:pt x="1109" y="508"/>
                      </a:lnTo>
                      <a:lnTo>
                        <a:pt x="1109" y="507"/>
                      </a:lnTo>
                      <a:lnTo>
                        <a:pt x="1109" y="506"/>
                      </a:lnTo>
                      <a:lnTo>
                        <a:pt x="1109" y="505"/>
                      </a:lnTo>
                      <a:lnTo>
                        <a:pt x="1104" y="503"/>
                      </a:lnTo>
                      <a:lnTo>
                        <a:pt x="1099" y="502"/>
                      </a:lnTo>
                      <a:lnTo>
                        <a:pt x="1093" y="501"/>
                      </a:lnTo>
                      <a:lnTo>
                        <a:pt x="1087" y="500"/>
                      </a:lnTo>
                      <a:lnTo>
                        <a:pt x="1082" y="500"/>
                      </a:lnTo>
                      <a:lnTo>
                        <a:pt x="1076" y="499"/>
                      </a:lnTo>
                      <a:lnTo>
                        <a:pt x="1070" y="499"/>
                      </a:lnTo>
                      <a:lnTo>
                        <a:pt x="1065" y="499"/>
                      </a:lnTo>
                      <a:lnTo>
                        <a:pt x="1059" y="500"/>
                      </a:lnTo>
                      <a:lnTo>
                        <a:pt x="1053" y="500"/>
                      </a:lnTo>
                      <a:lnTo>
                        <a:pt x="1046" y="500"/>
                      </a:lnTo>
                      <a:lnTo>
                        <a:pt x="1040" y="500"/>
                      </a:lnTo>
                      <a:lnTo>
                        <a:pt x="1034" y="500"/>
                      </a:lnTo>
                      <a:lnTo>
                        <a:pt x="1028" y="500"/>
                      </a:lnTo>
                      <a:lnTo>
                        <a:pt x="1023" y="499"/>
                      </a:lnTo>
                      <a:lnTo>
                        <a:pt x="1017" y="498"/>
                      </a:lnTo>
                      <a:lnTo>
                        <a:pt x="1014" y="498"/>
                      </a:lnTo>
                      <a:lnTo>
                        <a:pt x="1011" y="496"/>
                      </a:lnTo>
                      <a:lnTo>
                        <a:pt x="1008" y="495"/>
                      </a:lnTo>
                      <a:lnTo>
                        <a:pt x="1006" y="494"/>
                      </a:lnTo>
                      <a:lnTo>
                        <a:pt x="1004" y="494"/>
                      </a:lnTo>
                      <a:lnTo>
                        <a:pt x="1001" y="494"/>
                      </a:lnTo>
                      <a:lnTo>
                        <a:pt x="998" y="493"/>
                      </a:lnTo>
                      <a:lnTo>
                        <a:pt x="996" y="492"/>
                      </a:lnTo>
                      <a:lnTo>
                        <a:pt x="994" y="491"/>
                      </a:lnTo>
                      <a:lnTo>
                        <a:pt x="993" y="489"/>
                      </a:lnTo>
                      <a:lnTo>
                        <a:pt x="991" y="488"/>
                      </a:lnTo>
                      <a:lnTo>
                        <a:pt x="991" y="486"/>
                      </a:lnTo>
                      <a:lnTo>
                        <a:pt x="990" y="483"/>
                      </a:lnTo>
                      <a:lnTo>
                        <a:pt x="990" y="480"/>
                      </a:lnTo>
                      <a:lnTo>
                        <a:pt x="990" y="476"/>
                      </a:lnTo>
                      <a:lnTo>
                        <a:pt x="990" y="474"/>
                      </a:lnTo>
                      <a:lnTo>
                        <a:pt x="990" y="471"/>
                      </a:lnTo>
                      <a:lnTo>
                        <a:pt x="991" y="468"/>
                      </a:lnTo>
                      <a:lnTo>
                        <a:pt x="992" y="465"/>
                      </a:lnTo>
                      <a:lnTo>
                        <a:pt x="993" y="462"/>
                      </a:lnTo>
                      <a:lnTo>
                        <a:pt x="990" y="459"/>
                      </a:lnTo>
                      <a:lnTo>
                        <a:pt x="989" y="454"/>
                      </a:lnTo>
                      <a:lnTo>
                        <a:pt x="988" y="451"/>
                      </a:lnTo>
                      <a:lnTo>
                        <a:pt x="983" y="450"/>
                      </a:lnTo>
                      <a:lnTo>
                        <a:pt x="983" y="451"/>
                      </a:lnTo>
                      <a:lnTo>
                        <a:pt x="983" y="452"/>
                      </a:lnTo>
                      <a:lnTo>
                        <a:pt x="983" y="453"/>
                      </a:lnTo>
                      <a:lnTo>
                        <a:pt x="981" y="453"/>
                      </a:lnTo>
                      <a:lnTo>
                        <a:pt x="979" y="454"/>
                      </a:lnTo>
                      <a:lnTo>
                        <a:pt x="977" y="454"/>
                      </a:lnTo>
                      <a:lnTo>
                        <a:pt x="976" y="455"/>
                      </a:lnTo>
                      <a:lnTo>
                        <a:pt x="975" y="457"/>
                      </a:lnTo>
                      <a:lnTo>
                        <a:pt x="973" y="458"/>
                      </a:lnTo>
                      <a:lnTo>
                        <a:pt x="972" y="459"/>
                      </a:lnTo>
                      <a:lnTo>
                        <a:pt x="970" y="459"/>
                      </a:lnTo>
                      <a:lnTo>
                        <a:pt x="968" y="458"/>
                      </a:lnTo>
                      <a:lnTo>
                        <a:pt x="965" y="455"/>
                      </a:lnTo>
                      <a:lnTo>
                        <a:pt x="964" y="454"/>
                      </a:lnTo>
                      <a:lnTo>
                        <a:pt x="962" y="451"/>
                      </a:lnTo>
                      <a:lnTo>
                        <a:pt x="961" y="449"/>
                      </a:lnTo>
                      <a:lnTo>
                        <a:pt x="959" y="447"/>
                      </a:lnTo>
                      <a:lnTo>
                        <a:pt x="958" y="444"/>
                      </a:lnTo>
                      <a:lnTo>
                        <a:pt x="956" y="442"/>
                      </a:lnTo>
                      <a:lnTo>
                        <a:pt x="954" y="441"/>
                      </a:lnTo>
                      <a:lnTo>
                        <a:pt x="952" y="441"/>
                      </a:lnTo>
                      <a:lnTo>
                        <a:pt x="950" y="441"/>
                      </a:lnTo>
                      <a:lnTo>
                        <a:pt x="947" y="442"/>
                      </a:lnTo>
                      <a:lnTo>
                        <a:pt x="946" y="443"/>
                      </a:lnTo>
                      <a:lnTo>
                        <a:pt x="946" y="444"/>
                      </a:lnTo>
                      <a:lnTo>
                        <a:pt x="943" y="443"/>
                      </a:lnTo>
                      <a:lnTo>
                        <a:pt x="939" y="441"/>
                      </a:lnTo>
                      <a:lnTo>
                        <a:pt x="937" y="439"/>
                      </a:lnTo>
                      <a:lnTo>
                        <a:pt x="934" y="436"/>
                      </a:lnTo>
                      <a:lnTo>
                        <a:pt x="931" y="435"/>
                      </a:lnTo>
                      <a:lnTo>
                        <a:pt x="928" y="433"/>
                      </a:lnTo>
                      <a:lnTo>
                        <a:pt x="926" y="432"/>
                      </a:lnTo>
                      <a:lnTo>
                        <a:pt x="923" y="432"/>
                      </a:lnTo>
                      <a:lnTo>
                        <a:pt x="921" y="432"/>
                      </a:lnTo>
                      <a:lnTo>
                        <a:pt x="920" y="433"/>
                      </a:lnTo>
                      <a:lnTo>
                        <a:pt x="921" y="435"/>
                      </a:lnTo>
                      <a:lnTo>
                        <a:pt x="921" y="437"/>
                      </a:lnTo>
                      <a:lnTo>
                        <a:pt x="921" y="440"/>
                      </a:lnTo>
                      <a:lnTo>
                        <a:pt x="923" y="443"/>
                      </a:lnTo>
                      <a:lnTo>
                        <a:pt x="921" y="445"/>
                      </a:lnTo>
                      <a:lnTo>
                        <a:pt x="919" y="447"/>
                      </a:lnTo>
                      <a:lnTo>
                        <a:pt x="917" y="449"/>
                      </a:lnTo>
                      <a:lnTo>
                        <a:pt x="916" y="451"/>
                      </a:lnTo>
                      <a:lnTo>
                        <a:pt x="914" y="453"/>
                      </a:lnTo>
                      <a:lnTo>
                        <a:pt x="913" y="455"/>
                      </a:lnTo>
                      <a:lnTo>
                        <a:pt x="912" y="458"/>
                      </a:lnTo>
                      <a:lnTo>
                        <a:pt x="910" y="460"/>
                      </a:lnTo>
                      <a:lnTo>
                        <a:pt x="909" y="462"/>
                      </a:lnTo>
                      <a:lnTo>
                        <a:pt x="907" y="465"/>
                      </a:lnTo>
                      <a:lnTo>
                        <a:pt x="906" y="467"/>
                      </a:lnTo>
                      <a:lnTo>
                        <a:pt x="907" y="469"/>
                      </a:lnTo>
                      <a:lnTo>
                        <a:pt x="908" y="471"/>
                      </a:lnTo>
                      <a:lnTo>
                        <a:pt x="908" y="472"/>
                      </a:lnTo>
                      <a:lnTo>
                        <a:pt x="910" y="474"/>
                      </a:lnTo>
                      <a:lnTo>
                        <a:pt x="912" y="473"/>
                      </a:lnTo>
                      <a:lnTo>
                        <a:pt x="914" y="472"/>
                      </a:lnTo>
                      <a:lnTo>
                        <a:pt x="916" y="471"/>
                      </a:lnTo>
                      <a:lnTo>
                        <a:pt x="917" y="471"/>
                      </a:lnTo>
                      <a:lnTo>
                        <a:pt x="918" y="471"/>
                      </a:lnTo>
                      <a:lnTo>
                        <a:pt x="919" y="471"/>
                      </a:lnTo>
                      <a:lnTo>
                        <a:pt x="923" y="475"/>
                      </a:lnTo>
                      <a:lnTo>
                        <a:pt x="926" y="476"/>
                      </a:lnTo>
                      <a:lnTo>
                        <a:pt x="930" y="478"/>
                      </a:lnTo>
                      <a:lnTo>
                        <a:pt x="932" y="481"/>
                      </a:lnTo>
                      <a:lnTo>
                        <a:pt x="934" y="484"/>
                      </a:lnTo>
                      <a:lnTo>
                        <a:pt x="935" y="485"/>
                      </a:lnTo>
                      <a:lnTo>
                        <a:pt x="938" y="487"/>
                      </a:lnTo>
                      <a:lnTo>
                        <a:pt x="939" y="487"/>
                      </a:lnTo>
                      <a:lnTo>
                        <a:pt x="942" y="488"/>
                      </a:lnTo>
                      <a:lnTo>
                        <a:pt x="944" y="488"/>
                      </a:lnTo>
                      <a:lnTo>
                        <a:pt x="947" y="488"/>
                      </a:lnTo>
                      <a:lnTo>
                        <a:pt x="949" y="487"/>
                      </a:lnTo>
                      <a:lnTo>
                        <a:pt x="949" y="489"/>
                      </a:lnTo>
                      <a:lnTo>
                        <a:pt x="949" y="490"/>
                      </a:lnTo>
                      <a:lnTo>
                        <a:pt x="949" y="491"/>
                      </a:lnTo>
                      <a:lnTo>
                        <a:pt x="949" y="492"/>
                      </a:lnTo>
                      <a:lnTo>
                        <a:pt x="947" y="494"/>
                      </a:lnTo>
                      <a:lnTo>
                        <a:pt x="944" y="495"/>
                      </a:lnTo>
                      <a:lnTo>
                        <a:pt x="941" y="496"/>
                      </a:lnTo>
                      <a:lnTo>
                        <a:pt x="939" y="497"/>
                      </a:lnTo>
                      <a:lnTo>
                        <a:pt x="936" y="498"/>
                      </a:lnTo>
                      <a:lnTo>
                        <a:pt x="933" y="498"/>
                      </a:lnTo>
                      <a:lnTo>
                        <a:pt x="930" y="498"/>
                      </a:lnTo>
                      <a:lnTo>
                        <a:pt x="927" y="498"/>
                      </a:lnTo>
                      <a:lnTo>
                        <a:pt x="927" y="501"/>
                      </a:lnTo>
                      <a:lnTo>
                        <a:pt x="926" y="504"/>
                      </a:lnTo>
                      <a:lnTo>
                        <a:pt x="924" y="505"/>
                      </a:lnTo>
                      <a:lnTo>
                        <a:pt x="921" y="506"/>
                      </a:lnTo>
                      <a:lnTo>
                        <a:pt x="918" y="507"/>
                      </a:lnTo>
                      <a:lnTo>
                        <a:pt x="916" y="507"/>
                      </a:lnTo>
                      <a:lnTo>
                        <a:pt x="912" y="508"/>
                      </a:lnTo>
                      <a:lnTo>
                        <a:pt x="910" y="508"/>
                      </a:lnTo>
                      <a:lnTo>
                        <a:pt x="910" y="512"/>
                      </a:lnTo>
                      <a:lnTo>
                        <a:pt x="909" y="515"/>
                      </a:lnTo>
                      <a:lnTo>
                        <a:pt x="907" y="517"/>
                      </a:lnTo>
                      <a:lnTo>
                        <a:pt x="904" y="519"/>
                      </a:lnTo>
                      <a:lnTo>
                        <a:pt x="906" y="524"/>
                      </a:lnTo>
                      <a:lnTo>
                        <a:pt x="909" y="527"/>
                      </a:lnTo>
                      <a:lnTo>
                        <a:pt x="913" y="531"/>
                      </a:lnTo>
                      <a:lnTo>
                        <a:pt x="918" y="534"/>
                      </a:lnTo>
                      <a:lnTo>
                        <a:pt x="924" y="537"/>
                      </a:lnTo>
                      <a:lnTo>
                        <a:pt x="928" y="539"/>
                      </a:lnTo>
                      <a:lnTo>
                        <a:pt x="932" y="543"/>
                      </a:lnTo>
                      <a:lnTo>
                        <a:pt x="935" y="546"/>
                      </a:lnTo>
                      <a:lnTo>
                        <a:pt x="938" y="550"/>
                      </a:lnTo>
                      <a:lnTo>
                        <a:pt x="939" y="553"/>
                      </a:lnTo>
                      <a:lnTo>
                        <a:pt x="941" y="556"/>
                      </a:lnTo>
                      <a:lnTo>
                        <a:pt x="942" y="560"/>
                      </a:lnTo>
                      <a:lnTo>
                        <a:pt x="943" y="564"/>
                      </a:lnTo>
                      <a:lnTo>
                        <a:pt x="943" y="567"/>
                      </a:lnTo>
                      <a:lnTo>
                        <a:pt x="943" y="571"/>
                      </a:lnTo>
                      <a:lnTo>
                        <a:pt x="941" y="575"/>
                      </a:lnTo>
                      <a:lnTo>
                        <a:pt x="940" y="575"/>
                      </a:lnTo>
                      <a:lnTo>
                        <a:pt x="939" y="575"/>
                      </a:lnTo>
                      <a:lnTo>
                        <a:pt x="938" y="576"/>
                      </a:lnTo>
                      <a:lnTo>
                        <a:pt x="936" y="578"/>
                      </a:lnTo>
                      <a:lnTo>
                        <a:pt x="936" y="579"/>
                      </a:lnTo>
                      <a:lnTo>
                        <a:pt x="936" y="581"/>
                      </a:lnTo>
                      <a:lnTo>
                        <a:pt x="937" y="583"/>
                      </a:lnTo>
                      <a:lnTo>
                        <a:pt x="939" y="585"/>
                      </a:lnTo>
                      <a:lnTo>
                        <a:pt x="941" y="586"/>
                      </a:lnTo>
                      <a:lnTo>
                        <a:pt x="943" y="586"/>
                      </a:lnTo>
                      <a:lnTo>
                        <a:pt x="943" y="589"/>
                      </a:lnTo>
                      <a:lnTo>
                        <a:pt x="942" y="591"/>
                      </a:lnTo>
                      <a:lnTo>
                        <a:pt x="941" y="594"/>
                      </a:lnTo>
                      <a:lnTo>
                        <a:pt x="942" y="597"/>
                      </a:lnTo>
                      <a:lnTo>
                        <a:pt x="943" y="599"/>
                      </a:lnTo>
                      <a:lnTo>
                        <a:pt x="944" y="600"/>
                      </a:lnTo>
                      <a:lnTo>
                        <a:pt x="945" y="601"/>
                      </a:lnTo>
                      <a:lnTo>
                        <a:pt x="947" y="603"/>
                      </a:lnTo>
                      <a:lnTo>
                        <a:pt x="949" y="604"/>
                      </a:lnTo>
                      <a:lnTo>
                        <a:pt x="950" y="607"/>
                      </a:lnTo>
                      <a:lnTo>
                        <a:pt x="949" y="609"/>
                      </a:lnTo>
                      <a:lnTo>
                        <a:pt x="948" y="612"/>
                      </a:lnTo>
                      <a:lnTo>
                        <a:pt x="947" y="614"/>
                      </a:lnTo>
                      <a:lnTo>
                        <a:pt x="946" y="617"/>
                      </a:lnTo>
                      <a:lnTo>
                        <a:pt x="946" y="619"/>
                      </a:lnTo>
                      <a:lnTo>
                        <a:pt x="947" y="622"/>
                      </a:lnTo>
                      <a:lnTo>
                        <a:pt x="948" y="625"/>
                      </a:lnTo>
                      <a:lnTo>
                        <a:pt x="950" y="628"/>
                      </a:lnTo>
                      <a:lnTo>
                        <a:pt x="950" y="630"/>
                      </a:lnTo>
                      <a:lnTo>
                        <a:pt x="951" y="633"/>
                      </a:lnTo>
                      <a:lnTo>
                        <a:pt x="950" y="637"/>
                      </a:lnTo>
                      <a:lnTo>
                        <a:pt x="950" y="641"/>
                      </a:lnTo>
                      <a:lnTo>
                        <a:pt x="950" y="645"/>
                      </a:lnTo>
                      <a:lnTo>
                        <a:pt x="950" y="650"/>
                      </a:lnTo>
                      <a:lnTo>
                        <a:pt x="950" y="655"/>
                      </a:lnTo>
                      <a:lnTo>
                        <a:pt x="949" y="659"/>
                      </a:lnTo>
                      <a:lnTo>
                        <a:pt x="949" y="664"/>
                      </a:lnTo>
                      <a:lnTo>
                        <a:pt x="947" y="669"/>
                      </a:lnTo>
                      <a:lnTo>
                        <a:pt x="946" y="669"/>
                      </a:lnTo>
                      <a:lnTo>
                        <a:pt x="945" y="670"/>
                      </a:lnTo>
                      <a:lnTo>
                        <a:pt x="944" y="670"/>
                      </a:lnTo>
                      <a:lnTo>
                        <a:pt x="942" y="668"/>
                      </a:lnTo>
                      <a:lnTo>
                        <a:pt x="940" y="667"/>
                      </a:lnTo>
                      <a:lnTo>
                        <a:pt x="939" y="665"/>
                      </a:lnTo>
                      <a:lnTo>
                        <a:pt x="938" y="662"/>
                      </a:lnTo>
                      <a:lnTo>
                        <a:pt x="938" y="659"/>
                      </a:lnTo>
                      <a:lnTo>
                        <a:pt x="938" y="656"/>
                      </a:lnTo>
                      <a:lnTo>
                        <a:pt x="938" y="653"/>
                      </a:lnTo>
                      <a:lnTo>
                        <a:pt x="938" y="650"/>
                      </a:lnTo>
                      <a:lnTo>
                        <a:pt x="936" y="654"/>
                      </a:lnTo>
                      <a:lnTo>
                        <a:pt x="935" y="657"/>
                      </a:lnTo>
                      <a:lnTo>
                        <a:pt x="934" y="661"/>
                      </a:lnTo>
                      <a:lnTo>
                        <a:pt x="933" y="664"/>
                      </a:lnTo>
                      <a:lnTo>
                        <a:pt x="932" y="667"/>
                      </a:lnTo>
                      <a:lnTo>
                        <a:pt x="932" y="670"/>
                      </a:lnTo>
                      <a:lnTo>
                        <a:pt x="931" y="673"/>
                      </a:lnTo>
                      <a:lnTo>
                        <a:pt x="929" y="675"/>
                      </a:lnTo>
                      <a:lnTo>
                        <a:pt x="926" y="679"/>
                      </a:lnTo>
                      <a:lnTo>
                        <a:pt x="923" y="679"/>
                      </a:lnTo>
                      <a:lnTo>
                        <a:pt x="919" y="677"/>
                      </a:lnTo>
                      <a:lnTo>
                        <a:pt x="917" y="674"/>
                      </a:lnTo>
                      <a:lnTo>
                        <a:pt x="915" y="668"/>
                      </a:lnTo>
                      <a:lnTo>
                        <a:pt x="913" y="663"/>
                      </a:lnTo>
                      <a:lnTo>
                        <a:pt x="910" y="658"/>
                      </a:lnTo>
                      <a:lnTo>
                        <a:pt x="907" y="654"/>
                      </a:lnTo>
                      <a:lnTo>
                        <a:pt x="905" y="653"/>
                      </a:lnTo>
                      <a:lnTo>
                        <a:pt x="903" y="653"/>
                      </a:lnTo>
                      <a:lnTo>
                        <a:pt x="901" y="655"/>
                      </a:lnTo>
                      <a:lnTo>
                        <a:pt x="899" y="656"/>
                      </a:lnTo>
                      <a:lnTo>
                        <a:pt x="899" y="658"/>
                      </a:lnTo>
                      <a:lnTo>
                        <a:pt x="899" y="660"/>
                      </a:lnTo>
                      <a:lnTo>
                        <a:pt x="898" y="663"/>
                      </a:lnTo>
                      <a:lnTo>
                        <a:pt x="898" y="664"/>
                      </a:lnTo>
                      <a:lnTo>
                        <a:pt x="897" y="666"/>
                      </a:lnTo>
                      <a:lnTo>
                        <a:pt x="897" y="668"/>
                      </a:lnTo>
                      <a:lnTo>
                        <a:pt x="896" y="669"/>
                      </a:lnTo>
                      <a:lnTo>
                        <a:pt x="895" y="670"/>
                      </a:lnTo>
                      <a:lnTo>
                        <a:pt x="889" y="672"/>
                      </a:lnTo>
                      <a:lnTo>
                        <a:pt x="882" y="674"/>
                      </a:lnTo>
                      <a:lnTo>
                        <a:pt x="876" y="677"/>
                      </a:lnTo>
                      <a:lnTo>
                        <a:pt x="869" y="679"/>
                      </a:lnTo>
                      <a:lnTo>
                        <a:pt x="863" y="681"/>
                      </a:lnTo>
                      <a:lnTo>
                        <a:pt x="859" y="685"/>
                      </a:lnTo>
                      <a:lnTo>
                        <a:pt x="854" y="689"/>
                      </a:lnTo>
                      <a:lnTo>
                        <a:pt x="853" y="695"/>
                      </a:lnTo>
                      <a:lnTo>
                        <a:pt x="853" y="698"/>
                      </a:lnTo>
                      <a:lnTo>
                        <a:pt x="853" y="701"/>
                      </a:lnTo>
                      <a:lnTo>
                        <a:pt x="854" y="705"/>
                      </a:lnTo>
                      <a:lnTo>
                        <a:pt x="855" y="708"/>
                      </a:lnTo>
                      <a:lnTo>
                        <a:pt x="855" y="711"/>
                      </a:lnTo>
                      <a:lnTo>
                        <a:pt x="855" y="715"/>
                      </a:lnTo>
                      <a:lnTo>
                        <a:pt x="854" y="717"/>
                      </a:lnTo>
                      <a:lnTo>
                        <a:pt x="852" y="719"/>
                      </a:lnTo>
                      <a:lnTo>
                        <a:pt x="845" y="725"/>
                      </a:lnTo>
                      <a:lnTo>
                        <a:pt x="838" y="732"/>
                      </a:lnTo>
                      <a:lnTo>
                        <a:pt x="832" y="739"/>
                      </a:lnTo>
                      <a:lnTo>
                        <a:pt x="825" y="745"/>
                      </a:lnTo>
                      <a:lnTo>
                        <a:pt x="817" y="751"/>
                      </a:lnTo>
                      <a:lnTo>
                        <a:pt x="810" y="756"/>
                      </a:lnTo>
                      <a:lnTo>
                        <a:pt x="801" y="759"/>
                      </a:lnTo>
                      <a:lnTo>
                        <a:pt x="790" y="762"/>
                      </a:lnTo>
                      <a:lnTo>
                        <a:pt x="788" y="763"/>
                      </a:lnTo>
                      <a:lnTo>
                        <a:pt x="784" y="770"/>
                      </a:lnTo>
                      <a:lnTo>
                        <a:pt x="780" y="776"/>
                      </a:lnTo>
                      <a:lnTo>
                        <a:pt x="775" y="782"/>
                      </a:lnTo>
                      <a:lnTo>
                        <a:pt x="770" y="788"/>
                      </a:lnTo>
                      <a:lnTo>
                        <a:pt x="765" y="792"/>
                      </a:lnTo>
                      <a:lnTo>
                        <a:pt x="759" y="797"/>
                      </a:lnTo>
                      <a:lnTo>
                        <a:pt x="753" y="801"/>
                      </a:lnTo>
                      <a:lnTo>
                        <a:pt x="747" y="806"/>
                      </a:lnTo>
                      <a:lnTo>
                        <a:pt x="741" y="810"/>
                      </a:lnTo>
                      <a:lnTo>
                        <a:pt x="735" y="815"/>
                      </a:lnTo>
                      <a:lnTo>
                        <a:pt x="728" y="819"/>
                      </a:lnTo>
                      <a:lnTo>
                        <a:pt x="721" y="824"/>
                      </a:lnTo>
                      <a:lnTo>
                        <a:pt x="715" y="828"/>
                      </a:lnTo>
                      <a:lnTo>
                        <a:pt x="710" y="833"/>
                      </a:lnTo>
                      <a:lnTo>
                        <a:pt x="704" y="838"/>
                      </a:lnTo>
                      <a:lnTo>
                        <a:pt x="698" y="843"/>
                      </a:lnTo>
                      <a:lnTo>
                        <a:pt x="693" y="848"/>
                      </a:lnTo>
                      <a:lnTo>
                        <a:pt x="688" y="851"/>
                      </a:lnTo>
                      <a:lnTo>
                        <a:pt x="682" y="855"/>
                      </a:lnTo>
                      <a:lnTo>
                        <a:pt x="676" y="858"/>
                      </a:lnTo>
                      <a:lnTo>
                        <a:pt x="670" y="861"/>
                      </a:lnTo>
                      <a:lnTo>
                        <a:pt x="662" y="864"/>
                      </a:lnTo>
                      <a:lnTo>
                        <a:pt x="656" y="866"/>
                      </a:lnTo>
                      <a:lnTo>
                        <a:pt x="649" y="869"/>
                      </a:lnTo>
                      <a:lnTo>
                        <a:pt x="648" y="871"/>
                      </a:lnTo>
                      <a:lnTo>
                        <a:pt x="647" y="873"/>
                      </a:lnTo>
                      <a:lnTo>
                        <a:pt x="646" y="875"/>
                      </a:lnTo>
                      <a:lnTo>
                        <a:pt x="647" y="876"/>
                      </a:lnTo>
                      <a:lnTo>
                        <a:pt x="651" y="879"/>
                      </a:lnTo>
                      <a:lnTo>
                        <a:pt x="652" y="880"/>
                      </a:lnTo>
                      <a:lnTo>
                        <a:pt x="652" y="882"/>
                      </a:lnTo>
                      <a:lnTo>
                        <a:pt x="652" y="885"/>
                      </a:lnTo>
                      <a:lnTo>
                        <a:pt x="652" y="886"/>
                      </a:lnTo>
                      <a:lnTo>
                        <a:pt x="653" y="887"/>
                      </a:lnTo>
                      <a:lnTo>
                        <a:pt x="656" y="889"/>
                      </a:lnTo>
                      <a:lnTo>
                        <a:pt x="657" y="889"/>
                      </a:lnTo>
                      <a:lnTo>
                        <a:pt x="660" y="890"/>
                      </a:lnTo>
                      <a:lnTo>
                        <a:pt x="661" y="893"/>
                      </a:lnTo>
                      <a:lnTo>
                        <a:pt x="660" y="897"/>
                      </a:lnTo>
                      <a:lnTo>
                        <a:pt x="656" y="901"/>
                      </a:lnTo>
                      <a:lnTo>
                        <a:pt x="648" y="905"/>
                      </a:lnTo>
                      <a:lnTo>
                        <a:pt x="639" y="907"/>
                      </a:lnTo>
                      <a:lnTo>
                        <a:pt x="630" y="909"/>
                      </a:lnTo>
                      <a:lnTo>
                        <a:pt x="621" y="910"/>
                      </a:lnTo>
                      <a:lnTo>
                        <a:pt x="612" y="912"/>
                      </a:lnTo>
                      <a:lnTo>
                        <a:pt x="602" y="916"/>
                      </a:lnTo>
                      <a:lnTo>
                        <a:pt x="594" y="922"/>
                      </a:lnTo>
                      <a:lnTo>
                        <a:pt x="588" y="930"/>
                      </a:lnTo>
                      <a:lnTo>
                        <a:pt x="587" y="931"/>
                      </a:lnTo>
                      <a:lnTo>
                        <a:pt x="586" y="932"/>
                      </a:lnTo>
                      <a:lnTo>
                        <a:pt x="584" y="933"/>
                      </a:lnTo>
                      <a:lnTo>
                        <a:pt x="582" y="934"/>
                      </a:lnTo>
                      <a:lnTo>
                        <a:pt x="581" y="934"/>
                      </a:lnTo>
                      <a:lnTo>
                        <a:pt x="578" y="934"/>
                      </a:lnTo>
                      <a:lnTo>
                        <a:pt x="576" y="935"/>
                      </a:lnTo>
                      <a:lnTo>
                        <a:pt x="574" y="935"/>
                      </a:lnTo>
                      <a:lnTo>
                        <a:pt x="573" y="934"/>
                      </a:lnTo>
                      <a:lnTo>
                        <a:pt x="571" y="932"/>
                      </a:lnTo>
                      <a:lnTo>
                        <a:pt x="570" y="930"/>
                      </a:lnTo>
                      <a:lnTo>
                        <a:pt x="568" y="928"/>
                      </a:lnTo>
                      <a:lnTo>
                        <a:pt x="565" y="928"/>
                      </a:lnTo>
                      <a:lnTo>
                        <a:pt x="562" y="928"/>
                      </a:lnTo>
                      <a:lnTo>
                        <a:pt x="558" y="929"/>
                      </a:lnTo>
                      <a:lnTo>
                        <a:pt x="556" y="931"/>
                      </a:lnTo>
                      <a:lnTo>
                        <a:pt x="554" y="934"/>
                      </a:lnTo>
                      <a:lnTo>
                        <a:pt x="551" y="936"/>
                      </a:lnTo>
                      <a:lnTo>
                        <a:pt x="550" y="939"/>
                      </a:lnTo>
                      <a:lnTo>
                        <a:pt x="549" y="941"/>
                      </a:lnTo>
                      <a:lnTo>
                        <a:pt x="547" y="949"/>
                      </a:lnTo>
                      <a:lnTo>
                        <a:pt x="547" y="956"/>
                      </a:lnTo>
                      <a:lnTo>
                        <a:pt x="548" y="963"/>
                      </a:lnTo>
                      <a:lnTo>
                        <a:pt x="549" y="970"/>
                      </a:lnTo>
                      <a:lnTo>
                        <a:pt x="550" y="978"/>
                      </a:lnTo>
                      <a:lnTo>
                        <a:pt x="551" y="985"/>
                      </a:lnTo>
                      <a:lnTo>
                        <a:pt x="551" y="993"/>
                      </a:lnTo>
                      <a:lnTo>
                        <a:pt x="549" y="1000"/>
                      </a:lnTo>
                      <a:lnTo>
                        <a:pt x="548" y="1003"/>
                      </a:lnTo>
                      <a:lnTo>
                        <a:pt x="548" y="1005"/>
                      </a:lnTo>
                      <a:lnTo>
                        <a:pt x="548" y="1008"/>
                      </a:lnTo>
                      <a:lnTo>
                        <a:pt x="548" y="1011"/>
                      </a:lnTo>
                      <a:lnTo>
                        <a:pt x="549" y="1013"/>
                      </a:lnTo>
                      <a:lnTo>
                        <a:pt x="550" y="1016"/>
                      </a:lnTo>
                      <a:lnTo>
                        <a:pt x="551" y="1018"/>
                      </a:lnTo>
                      <a:lnTo>
                        <a:pt x="553" y="1021"/>
                      </a:lnTo>
                      <a:lnTo>
                        <a:pt x="554" y="1024"/>
                      </a:lnTo>
                      <a:lnTo>
                        <a:pt x="554" y="1027"/>
                      </a:lnTo>
                      <a:lnTo>
                        <a:pt x="554" y="1030"/>
                      </a:lnTo>
                      <a:lnTo>
                        <a:pt x="553" y="1034"/>
                      </a:lnTo>
                      <a:lnTo>
                        <a:pt x="551" y="1037"/>
                      </a:lnTo>
                      <a:lnTo>
                        <a:pt x="548" y="1040"/>
                      </a:lnTo>
                      <a:lnTo>
                        <a:pt x="545" y="1042"/>
                      </a:lnTo>
                      <a:lnTo>
                        <a:pt x="542" y="1044"/>
                      </a:lnTo>
                      <a:lnTo>
                        <a:pt x="546" y="1043"/>
                      </a:lnTo>
                      <a:lnTo>
                        <a:pt x="550" y="1043"/>
                      </a:lnTo>
                      <a:lnTo>
                        <a:pt x="554" y="1044"/>
                      </a:lnTo>
                      <a:lnTo>
                        <a:pt x="557" y="1045"/>
                      </a:lnTo>
                      <a:lnTo>
                        <a:pt x="559" y="1047"/>
                      </a:lnTo>
                      <a:lnTo>
                        <a:pt x="560" y="1051"/>
                      </a:lnTo>
                      <a:lnTo>
                        <a:pt x="560" y="1054"/>
                      </a:lnTo>
                      <a:lnTo>
                        <a:pt x="558" y="1058"/>
                      </a:lnTo>
                      <a:lnTo>
                        <a:pt x="557" y="1061"/>
                      </a:lnTo>
                      <a:lnTo>
                        <a:pt x="556" y="1064"/>
                      </a:lnTo>
                      <a:lnTo>
                        <a:pt x="556" y="1066"/>
                      </a:lnTo>
                      <a:lnTo>
                        <a:pt x="556" y="1069"/>
                      </a:lnTo>
                      <a:lnTo>
                        <a:pt x="557" y="1072"/>
                      </a:lnTo>
                      <a:lnTo>
                        <a:pt x="557" y="1074"/>
                      </a:lnTo>
                      <a:lnTo>
                        <a:pt x="556" y="1076"/>
                      </a:lnTo>
                      <a:lnTo>
                        <a:pt x="555" y="1078"/>
                      </a:lnTo>
                      <a:lnTo>
                        <a:pt x="553" y="1081"/>
                      </a:lnTo>
                      <a:lnTo>
                        <a:pt x="551" y="1083"/>
                      </a:lnTo>
                      <a:lnTo>
                        <a:pt x="549" y="1086"/>
                      </a:lnTo>
                      <a:lnTo>
                        <a:pt x="547" y="1088"/>
                      </a:lnTo>
                      <a:lnTo>
                        <a:pt x="545" y="1091"/>
                      </a:lnTo>
                      <a:lnTo>
                        <a:pt x="543" y="1093"/>
                      </a:lnTo>
                      <a:lnTo>
                        <a:pt x="541" y="1096"/>
                      </a:lnTo>
                      <a:lnTo>
                        <a:pt x="538" y="1098"/>
                      </a:lnTo>
                      <a:lnTo>
                        <a:pt x="534" y="1104"/>
                      </a:lnTo>
                      <a:lnTo>
                        <a:pt x="531" y="1110"/>
                      </a:lnTo>
                      <a:lnTo>
                        <a:pt x="528" y="1115"/>
                      </a:lnTo>
                      <a:lnTo>
                        <a:pt x="526" y="1121"/>
                      </a:lnTo>
                      <a:lnTo>
                        <a:pt x="524" y="1128"/>
                      </a:lnTo>
                      <a:lnTo>
                        <a:pt x="523" y="1134"/>
                      </a:lnTo>
                      <a:lnTo>
                        <a:pt x="523" y="1140"/>
                      </a:lnTo>
                      <a:lnTo>
                        <a:pt x="523" y="1146"/>
                      </a:lnTo>
                      <a:lnTo>
                        <a:pt x="526" y="1145"/>
                      </a:lnTo>
                      <a:lnTo>
                        <a:pt x="528" y="1143"/>
                      </a:lnTo>
                      <a:lnTo>
                        <a:pt x="531" y="1142"/>
                      </a:lnTo>
                      <a:lnTo>
                        <a:pt x="533" y="1140"/>
                      </a:lnTo>
                      <a:lnTo>
                        <a:pt x="535" y="1139"/>
                      </a:lnTo>
                      <a:lnTo>
                        <a:pt x="536" y="1139"/>
                      </a:lnTo>
                      <a:lnTo>
                        <a:pt x="538" y="1140"/>
                      </a:lnTo>
                      <a:lnTo>
                        <a:pt x="539" y="1141"/>
                      </a:lnTo>
                      <a:lnTo>
                        <a:pt x="541" y="1145"/>
                      </a:lnTo>
                      <a:lnTo>
                        <a:pt x="542" y="1149"/>
                      </a:lnTo>
                      <a:lnTo>
                        <a:pt x="543" y="1153"/>
                      </a:lnTo>
                      <a:lnTo>
                        <a:pt x="543" y="1158"/>
                      </a:lnTo>
                      <a:lnTo>
                        <a:pt x="543" y="1162"/>
                      </a:lnTo>
                      <a:lnTo>
                        <a:pt x="542" y="1167"/>
                      </a:lnTo>
                      <a:lnTo>
                        <a:pt x="541" y="1170"/>
                      </a:lnTo>
                      <a:lnTo>
                        <a:pt x="539" y="1174"/>
                      </a:lnTo>
                      <a:lnTo>
                        <a:pt x="535" y="1179"/>
                      </a:lnTo>
                      <a:lnTo>
                        <a:pt x="531" y="1182"/>
                      </a:lnTo>
                      <a:lnTo>
                        <a:pt x="525" y="1183"/>
                      </a:lnTo>
                      <a:lnTo>
                        <a:pt x="519" y="1184"/>
                      </a:lnTo>
                      <a:lnTo>
                        <a:pt x="513" y="1186"/>
                      </a:lnTo>
                      <a:lnTo>
                        <a:pt x="507" y="1188"/>
                      </a:lnTo>
                      <a:lnTo>
                        <a:pt x="503" y="1192"/>
                      </a:lnTo>
                      <a:lnTo>
                        <a:pt x="500" y="1198"/>
                      </a:lnTo>
                      <a:lnTo>
                        <a:pt x="502" y="1198"/>
                      </a:lnTo>
                      <a:lnTo>
                        <a:pt x="505" y="1198"/>
                      </a:lnTo>
                      <a:lnTo>
                        <a:pt x="507" y="1199"/>
                      </a:lnTo>
                      <a:lnTo>
                        <a:pt x="507" y="1200"/>
                      </a:lnTo>
                      <a:lnTo>
                        <a:pt x="505" y="1205"/>
                      </a:lnTo>
                      <a:lnTo>
                        <a:pt x="503" y="1209"/>
                      </a:lnTo>
                      <a:lnTo>
                        <a:pt x="501" y="1213"/>
                      </a:lnTo>
                      <a:lnTo>
                        <a:pt x="500" y="1218"/>
                      </a:lnTo>
                      <a:lnTo>
                        <a:pt x="498" y="1222"/>
                      </a:lnTo>
                      <a:lnTo>
                        <a:pt x="496" y="1226"/>
                      </a:lnTo>
                      <a:lnTo>
                        <a:pt x="493" y="1229"/>
                      </a:lnTo>
                      <a:lnTo>
                        <a:pt x="490" y="1232"/>
                      </a:lnTo>
                      <a:lnTo>
                        <a:pt x="487" y="1234"/>
                      </a:lnTo>
                      <a:lnTo>
                        <a:pt x="483" y="1236"/>
                      </a:lnTo>
                      <a:lnTo>
                        <a:pt x="480" y="1238"/>
                      </a:lnTo>
                      <a:lnTo>
                        <a:pt x="475" y="1238"/>
                      </a:lnTo>
                      <a:lnTo>
                        <a:pt x="471" y="1240"/>
                      </a:lnTo>
                      <a:lnTo>
                        <a:pt x="468" y="1241"/>
                      </a:lnTo>
                      <a:lnTo>
                        <a:pt x="464" y="1242"/>
                      </a:lnTo>
                      <a:lnTo>
                        <a:pt x="461" y="1243"/>
                      </a:lnTo>
                      <a:lnTo>
                        <a:pt x="458" y="1245"/>
                      </a:lnTo>
                      <a:lnTo>
                        <a:pt x="456" y="1247"/>
                      </a:lnTo>
                      <a:lnTo>
                        <a:pt x="455" y="1250"/>
                      </a:lnTo>
                      <a:lnTo>
                        <a:pt x="455" y="1253"/>
                      </a:lnTo>
                      <a:lnTo>
                        <a:pt x="455" y="1257"/>
                      </a:lnTo>
                      <a:lnTo>
                        <a:pt x="455" y="1261"/>
                      </a:lnTo>
                      <a:lnTo>
                        <a:pt x="454" y="1264"/>
                      </a:lnTo>
                      <a:lnTo>
                        <a:pt x="453" y="1267"/>
                      </a:lnTo>
                      <a:lnTo>
                        <a:pt x="451" y="1271"/>
                      </a:lnTo>
                      <a:lnTo>
                        <a:pt x="448" y="1274"/>
                      </a:lnTo>
                      <a:lnTo>
                        <a:pt x="445" y="1277"/>
                      </a:lnTo>
                      <a:lnTo>
                        <a:pt x="441" y="1278"/>
                      </a:lnTo>
                      <a:lnTo>
                        <a:pt x="438" y="1280"/>
                      </a:lnTo>
                      <a:lnTo>
                        <a:pt x="433" y="1280"/>
                      </a:lnTo>
                      <a:lnTo>
                        <a:pt x="429" y="1280"/>
                      </a:lnTo>
                      <a:lnTo>
                        <a:pt x="425" y="1278"/>
                      </a:lnTo>
                      <a:lnTo>
                        <a:pt x="418" y="1274"/>
                      </a:lnTo>
                      <a:lnTo>
                        <a:pt x="410" y="1269"/>
                      </a:lnTo>
                      <a:lnTo>
                        <a:pt x="404" y="1263"/>
                      </a:lnTo>
                      <a:lnTo>
                        <a:pt x="398" y="1257"/>
                      </a:lnTo>
                      <a:lnTo>
                        <a:pt x="393" y="1250"/>
                      </a:lnTo>
                      <a:lnTo>
                        <a:pt x="388" y="1243"/>
                      </a:lnTo>
                      <a:lnTo>
                        <a:pt x="383" y="1237"/>
                      </a:lnTo>
                      <a:lnTo>
                        <a:pt x="378" y="1230"/>
                      </a:lnTo>
                      <a:lnTo>
                        <a:pt x="374" y="1223"/>
                      </a:lnTo>
                      <a:lnTo>
                        <a:pt x="371" y="1216"/>
                      </a:lnTo>
                      <a:lnTo>
                        <a:pt x="370" y="1208"/>
                      </a:lnTo>
                      <a:lnTo>
                        <a:pt x="370" y="1200"/>
                      </a:lnTo>
                      <a:lnTo>
                        <a:pt x="369" y="1192"/>
                      </a:lnTo>
                      <a:lnTo>
                        <a:pt x="369" y="1184"/>
                      </a:lnTo>
                      <a:lnTo>
                        <a:pt x="367" y="1176"/>
                      </a:lnTo>
                      <a:lnTo>
                        <a:pt x="364" y="1169"/>
                      </a:lnTo>
                      <a:lnTo>
                        <a:pt x="360" y="1163"/>
                      </a:lnTo>
                      <a:lnTo>
                        <a:pt x="357" y="1156"/>
                      </a:lnTo>
                      <a:lnTo>
                        <a:pt x="353" y="1149"/>
                      </a:lnTo>
                      <a:lnTo>
                        <a:pt x="348" y="1143"/>
                      </a:lnTo>
                      <a:lnTo>
                        <a:pt x="343" y="1136"/>
                      </a:lnTo>
                      <a:lnTo>
                        <a:pt x="339" y="1129"/>
                      </a:lnTo>
                      <a:lnTo>
                        <a:pt x="335" y="1123"/>
                      </a:lnTo>
                      <a:lnTo>
                        <a:pt x="331" y="1116"/>
                      </a:lnTo>
                      <a:lnTo>
                        <a:pt x="327" y="1110"/>
                      </a:lnTo>
                      <a:lnTo>
                        <a:pt x="323" y="1103"/>
                      </a:lnTo>
                      <a:lnTo>
                        <a:pt x="318" y="1097"/>
                      </a:lnTo>
                      <a:lnTo>
                        <a:pt x="314" y="1091"/>
                      </a:lnTo>
                      <a:lnTo>
                        <a:pt x="311" y="1085"/>
                      </a:lnTo>
                      <a:lnTo>
                        <a:pt x="307" y="1077"/>
                      </a:lnTo>
                      <a:lnTo>
                        <a:pt x="303" y="1071"/>
                      </a:lnTo>
                      <a:lnTo>
                        <a:pt x="299" y="1064"/>
                      </a:lnTo>
                      <a:lnTo>
                        <a:pt x="298" y="1060"/>
                      </a:lnTo>
                      <a:lnTo>
                        <a:pt x="298" y="1056"/>
                      </a:lnTo>
                      <a:lnTo>
                        <a:pt x="299" y="1052"/>
                      </a:lnTo>
                      <a:lnTo>
                        <a:pt x="299" y="1048"/>
                      </a:lnTo>
                      <a:lnTo>
                        <a:pt x="300" y="1044"/>
                      </a:lnTo>
                      <a:lnTo>
                        <a:pt x="301" y="1040"/>
                      </a:lnTo>
                      <a:lnTo>
                        <a:pt x="301" y="1036"/>
                      </a:lnTo>
                      <a:lnTo>
                        <a:pt x="300" y="1033"/>
                      </a:lnTo>
                      <a:lnTo>
                        <a:pt x="298" y="1027"/>
                      </a:lnTo>
                      <a:lnTo>
                        <a:pt x="296" y="1021"/>
                      </a:lnTo>
                      <a:lnTo>
                        <a:pt x="293" y="1016"/>
                      </a:lnTo>
                      <a:lnTo>
                        <a:pt x="291" y="1010"/>
                      </a:lnTo>
                      <a:lnTo>
                        <a:pt x="289" y="1004"/>
                      </a:lnTo>
                      <a:lnTo>
                        <a:pt x="285" y="998"/>
                      </a:lnTo>
                      <a:lnTo>
                        <a:pt x="283" y="993"/>
                      </a:lnTo>
                      <a:lnTo>
                        <a:pt x="280" y="987"/>
                      </a:lnTo>
                      <a:lnTo>
                        <a:pt x="278" y="981"/>
                      </a:lnTo>
                      <a:lnTo>
                        <a:pt x="276" y="975"/>
                      </a:lnTo>
                      <a:lnTo>
                        <a:pt x="272" y="970"/>
                      </a:lnTo>
                      <a:lnTo>
                        <a:pt x="270" y="964"/>
                      </a:lnTo>
                      <a:lnTo>
                        <a:pt x="267" y="958"/>
                      </a:lnTo>
                      <a:lnTo>
                        <a:pt x="263" y="953"/>
                      </a:lnTo>
                      <a:lnTo>
                        <a:pt x="260" y="947"/>
                      </a:lnTo>
                      <a:lnTo>
                        <a:pt x="256" y="941"/>
                      </a:lnTo>
                      <a:lnTo>
                        <a:pt x="253" y="938"/>
                      </a:lnTo>
                      <a:lnTo>
                        <a:pt x="250" y="934"/>
                      </a:lnTo>
                      <a:lnTo>
                        <a:pt x="246" y="929"/>
                      </a:lnTo>
                      <a:lnTo>
                        <a:pt x="243" y="925"/>
                      </a:lnTo>
                      <a:lnTo>
                        <a:pt x="240" y="921"/>
                      </a:lnTo>
                      <a:lnTo>
                        <a:pt x="238" y="916"/>
                      </a:lnTo>
                      <a:lnTo>
                        <a:pt x="235" y="912"/>
                      </a:lnTo>
                      <a:lnTo>
                        <a:pt x="233" y="907"/>
                      </a:lnTo>
                      <a:lnTo>
                        <a:pt x="233" y="904"/>
                      </a:lnTo>
                      <a:lnTo>
                        <a:pt x="232" y="902"/>
                      </a:lnTo>
                      <a:lnTo>
                        <a:pt x="232" y="899"/>
                      </a:lnTo>
                      <a:lnTo>
                        <a:pt x="233" y="897"/>
                      </a:lnTo>
                      <a:lnTo>
                        <a:pt x="233" y="894"/>
                      </a:lnTo>
                      <a:lnTo>
                        <a:pt x="233" y="891"/>
                      </a:lnTo>
                      <a:lnTo>
                        <a:pt x="234" y="889"/>
                      </a:lnTo>
                      <a:lnTo>
                        <a:pt x="235" y="886"/>
                      </a:lnTo>
                      <a:lnTo>
                        <a:pt x="235" y="881"/>
                      </a:lnTo>
                      <a:lnTo>
                        <a:pt x="235" y="876"/>
                      </a:lnTo>
                      <a:lnTo>
                        <a:pt x="235" y="871"/>
                      </a:lnTo>
                      <a:lnTo>
                        <a:pt x="235" y="867"/>
                      </a:lnTo>
                      <a:lnTo>
                        <a:pt x="235" y="863"/>
                      </a:lnTo>
                      <a:lnTo>
                        <a:pt x="233" y="858"/>
                      </a:lnTo>
                      <a:lnTo>
                        <a:pt x="231" y="854"/>
                      </a:lnTo>
                      <a:lnTo>
                        <a:pt x="229" y="849"/>
                      </a:lnTo>
                      <a:lnTo>
                        <a:pt x="227" y="845"/>
                      </a:lnTo>
                      <a:lnTo>
                        <a:pt x="226" y="840"/>
                      </a:lnTo>
                      <a:lnTo>
                        <a:pt x="225" y="836"/>
                      </a:lnTo>
                      <a:lnTo>
                        <a:pt x="224" y="831"/>
                      </a:lnTo>
                      <a:lnTo>
                        <a:pt x="223" y="827"/>
                      </a:lnTo>
                      <a:lnTo>
                        <a:pt x="223" y="822"/>
                      </a:lnTo>
                      <a:lnTo>
                        <a:pt x="220" y="817"/>
                      </a:lnTo>
                      <a:lnTo>
                        <a:pt x="218" y="813"/>
                      </a:lnTo>
                      <a:lnTo>
                        <a:pt x="217" y="811"/>
                      </a:lnTo>
                      <a:lnTo>
                        <a:pt x="216" y="809"/>
                      </a:lnTo>
                      <a:lnTo>
                        <a:pt x="216" y="806"/>
                      </a:lnTo>
                      <a:lnTo>
                        <a:pt x="216" y="804"/>
                      </a:lnTo>
                      <a:lnTo>
                        <a:pt x="217" y="802"/>
                      </a:lnTo>
                      <a:lnTo>
                        <a:pt x="218" y="799"/>
                      </a:lnTo>
                      <a:lnTo>
                        <a:pt x="220" y="798"/>
                      </a:lnTo>
                      <a:lnTo>
                        <a:pt x="223" y="796"/>
                      </a:lnTo>
                      <a:lnTo>
                        <a:pt x="221" y="796"/>
                      </a:lnTo>
                      <a:lnTo>
                        <a:pt x="219" y="796"/>
                      </a:lnTo>
                      <a:lnTo>
                        <a:pt x="218" y="796"/>
                      </a:lnTo>
                      <a:lnTo>
                        <a:pt x="217" y="795"/>
                      </a:lnTo>
                      <a:lnTo>
                        <a:pt x="215" y="792"/>
                      </a:lnTo>
                      <a:lnTo>
                        <a:pt x="214" y="791"/>
                      </a:lnTo>
                      <a:lnTo>
                        <a:pt x="214" y="788"/>
                      </a:lnTo>
                      <a:lnTo>
                        <a:pt x="215" y="785"/>
                      </a:lnTo>
                      <a:lnTo>
                        <a:pt x="216" y="782"/>
                      </a:lnTo>
                      <a:lnTo>
                        <a:pt x="218" y="780"/>
                      </a:lnTo>
                      <a:lnTo>
                        <a:pt x="219" y="777"/>
                      </a:lnTo>
                      <a:lnTo>
                        <a:pt x="220" y="773"/>
                      </a:lnTo>
                      <a:lnTo>
                        <a:pt x="217" y="773"/>
                      </a:lnTo>
                      <a:lnTo>
                        <a:pt x="215" y="773"/>
                      </a:lnTo>
                      <a:lnTo>
                        <a:pt x="213" y="771"/>
                      </a:lnTo>
                      <a:lnTo>
                        <a:pt x="211" y="770"/>
                      </a:lnTo>
                      <a:lnTo>
                        <a:pt x="211" y="764"/>
                      </a:lnTo>
                      <a:lnTo>
                        <a:pt x="211" y="758"/>
                      </a:lnTo>
                      <a:lnTo>
                        <a:pt x="211" y="752"/>
                      </a:lnTo>
                      <a:lnTo>
                        <a:pt x="211" y="747"/>
                      </a:lnTo>
                      <a:lnTo>
                        <a:pt x="212" y="741"/>
                      </a:lnTo>
                      <a:lnTo>
                        <a:pt x="213" y="736"/>
                      </a:lnTo>
                      <a:lnTo>
                        <a:pt x="214" y="730"/>
                      </a:lnTo>
                      <a:lnTo>
                        <a:pt x="216" y="725"/>
                      </a:lnTo>
                      <a:lnTo>
                        <a:pt x="217" y="720"/>
                      </a:lnTo>
                      <a:lnTo>
                        <a:pt x="218" y="715"/>
                      </a:lnTo>
                      <a:lnTo>
                        <a:pt x="218" y="711"/>
                      </a:lnTo>
                      <a:lnTo>
                        <a:pt x="217" y="704"/>
                      </a:lnTo>
                      <a:lnTo>
                        <a:pt x="215" y="699"/>
                      </a:lnTo>
                      <a:lnTo>
                        <a:pt x="213" y="693"/>
                      </a:lnTo>
                      <a:lnTo>
                        <a:pt x="210" y="687"/>
                      </a:lnTo>
                      <a:lnTo>
                        <a:pt x="206" y="682"/>
                      </a:lnTo>
                      <a:lnTo>
                        <a:pt x="206" y="680"/>
                      </a:lnTo>
                      <a:lnTo>
                        <a:pt x="209" y="679"/>
                      </a:lnTo>
                      <a:lnTo>
                        <a:pt x="211" y="677"/>
                      </a:lnTo>
                      <a:lnTo>
                        <a:pt x="210" y="674"/>
                      </a:lnTo>
                      <a:lnTo>
                        <a:pt x="208" y="672"/>
                      </a:lnTo>
                      <a:lnTo>
                        <a:pt x="206" y="669"/>
                      </a:lnTo>
                      <a:lnTo>
                        <a:pt x="204" y="666"/>
                      </a:lnTo>
                      <a:lnTo>
                        <a:pt x="203" y="664"/>
                      </a:lnTo>
                      <a:lnTo>
                        <a:pt x="202" y="661"/>
                      </a:lnTo>
                      <a:lnTo>
                        <a:pt x="202" y="657"/>
                      </a:lnTo>
                      <a:lnTo>
                        <a:pt x="203" y="654"/>
                      </a:lnTo>
                      <a:lnTo>
                        <a:pt x="205" y="650"/>
                      </a:lnTo>
                      <a:lnTo>
                        <a:pt x="207" y="647"/>
                      </a:lnTo>
                      <a:lnTo>
                        <a:pt x="209" y="643"/>
                      </a:lnTo>
                      <a:lnTo>
                        <a:pt x="210" y="640"/>
                      </a:lnTo>
                      <a:lnTo>
                        <a:pt x="211" y="636"/>
                      </a:lnTo>
                      <a:lnTo>
                        <a:pt x="209" y="636"/>
                      </a:lnTo>
                      <a:lnTo>
                        <a:pt x="207" y="636"/>
                      </a:lnTo>
                      <a:lnTo>
                        <a:pt x="204" y="636"/>
                      </a:lnTo>
                      <a:lnTo>
                        <a:pt x="202" y="636"/>
                      </a:lnTo>
                      <a:lnTo>
                        <a:pt x="200" y="636"/>
                      </a:lnTo>
                      <a:lnTo>
                        <a:pt x="198" y="636"/>
                      </a:lnTo>
                      <a:lnTo>
                        <a:pt x="196" y="636"/>
                      </a:lnTo>
                      <a:lnTo>
                        <a:pt x="193" y="636"/>
                      </a:lnTo>
                      <a:lnTo>
                        <a:pt x="195" y="639"/>
                      </a:lnTo>
                      <a:lnTo>
                        <a:pt x="195" y="640"/>
                      </a:lnTo>
                      <a:lnTo>
                        <a:pt x="195" y="642"/>
                      </a:lnTo>
                      <a:lnTo>
                        <a:pt x="194" y="644"/>
                      </a:lnTo>
                      <a:lnTo>
                        <a:pt x="193" y="645"/>
                      </a:lnTo>
                      <a:lnTo>
                        <a:pt x="192" y="647"/>
                      </a:lnTo>
                      <a:lnTo>
                        <a:pt x="190" y="649"/>
                      </a:lnTo>
                      <a:lnTo>
                        <a:pt x="189" y="651"/>
                      </a:lnTo>
                      <a:lnTo>
                        <a:pt x="188" y="654"/>
                      </a:lnTo>
                      <a:lnTo>
                        <a:pt x="188" y="656"/>
                      </a:lnTo>
                      <a:lnTo>
                        <a:pt x="188" y="659"/>
                      </a:lnTo>
                      <a:lnTo>
                        <a:pt x="189" y="663"/>
                      </a:lnTo>
                      <a:lnTo>
                        <a:pt x="190" y="666"/>
                      </a:lnTo>
                      <a:lnTo>
                        <a:pt x="191" y="669"/>
                      </a:lnTo>
                      <a:lnTo>
                        <a:pt x="191" y="671"/>
                      </a:lnTo>
                      <a:lnTo>
                        <a:pt x="191" y="673"/>
                      </a:lnTo>
                      <a:lnTo>
                        <a:pt x="189" y="677"/>
                      </a:lnTo>
                      <a:lnTo>
                        <a:pt x="186" y="682"/>
                      </a:lnTo>
                      <a:lnTo>
                        <a:pt x="182" y="686"/>
                      </a:lnTo>
                      <a:lnTo>
                        <a:pt x="178" y="690"/>
                      </a:lnTo>
                      <a:lnTo>
                        <a:pt x="174" y="694"/>
                      </a:lnTo>
                      <a:lnTo>
                        <a:pt x="170" y="697"/>
                      </a:lnTo>
                      <a:lnTo>
                        <a:pt x="165" y="700"/>
                      </a:lnTo>
                      <a:lnTo>
                        <a:pt x="160" y="701"/>
                      </a:lnTo>
                      <a:lnTo>
                        <a:pt x="153" y="703"/>
                      </a:lnTo>
                      <a:lnTo>
                        <a:pt x="146" y="704"/>
                      </a:lnTo>
                      <a:lnTo>
                        <a:pt x="139" y="707"/>
                      </a:lnTo>
                      <a:lnTo>
                        <a:pt x="133" y="708"/>
                      </a:lnTo>
                      <a:lnTo>
                        <a:pt x="127" y="710"/>
                      </a:lnTo>
                      <a:lnTo>
                        <a:pt x="120" y="710"/>
                      </a:lnTo>
                      <a:lnTo>
                        <a:pt x="113" y="710"/>
                      </a:lnTo>
                      <a:lnTo>
                        <a:pt x="106" y="709"/>
                      </a:lnTo>
                      <a:lnTo>
                        <a:pt x="105" y="708"/>
                      </a:lnTo>
                      <a:lnTo>
                        <a:pt x="104" y="707"/>
                      </a:lnTo>
                      <a:lnTo>
                        <a:pt x="103" y="705"/>
                      </a:lnTo>
                      <a:lnTo>
                        <a:pt x="104" y="703"/>
                      </a:lnTo>
                      <a:lnTo>
                        <a:pt x="101" y="708"/>
                      </a:lnTo>
                      <a:lnTo>
                        <a:pt x="98" y="708"/>
                      </a:lnTo>
                      <a:lnTo>
                        <a:pt x="94" y="705"/>
                      </a:lnTo>
                      <a:lnTo>
                        <a:pt x="92" y="703"/>
                      </a:lnTo>
                      <a:lnTo>
                        <a:pt x="90" y="700"/>
                      </a:lnTo>
                      <a:lnTo>
                        <a:pt x="89" y="697"/>
                      </a:lnTo>
                      <a:lnTo>
                        <a:pt x="89" y="694"/>
                      </a:lnTo>
                      <a:lnTo>
                        <a:pt x="88" y="691"/>
                      </a:lnTo>
                      <a:lnTo>
                        <a:pt x="87" y="688"/>
                      </a:lnTo>
                      <a:lnTo>
                        <a:pt x="86" y="685"/>
                      </a:lnTo>
                      <a:lnTo>
                        <a:pt x="84" y="682"/>
                      </a:lnTo>
                      <a:lnTo>
                        <a:pt x="82" y="680"/>
                      </a:lnTo>
                      <a:lnTo>
                        <a:pt x="75" y="676"/>
                      </a:lnTo>
                      <a:lnTo>
                        <a:pt x="68" y="671"/>
                      </a:lnTo>
                      <a:lnTo>
                        <a:pt x="62" y="666"/>
                      </a:lnTo>
                      <a:lnTo>
                        <a:pt x="56" y="662"/>
                      </a:lnTo>
                      <a:lnTo>
                        <a:pt x="51" y="656"/>
                      </a:lnTo>
                      <a:lnTo>
                        <a:pt x="47" y="650"/>
                      </a:lnTo>
                      <a:lnTo>
                        <a:pt x="44" y="643"/>
                      </a:lnTo>
                      <a:lnTo>
                        <a:pt x="41" y="636"/>
                      </a:lnTo>
                      <a:lnTo>
                        <a:pt x="42" y="635"/>
                      </a:lnTo>
                      <a:lnTo>
                        <a:pt x="43" y="634"/>
                      </a:lnTo>
                      <a:lnTo>
                        <a:pt x="44" y="632"/>
                      </a:lnTo>
                      <a:lnTo>
                        <a:pt x="46" y="630"/>
                      </a:lnTo>
                      <a:lnTo>
                        <a:pt x="48" y="633"/>
                      </a:lnTo>
                      <a:lnTo>
                        <a:pt x="52" y="634"/>
                      </a:lnTo>
                      <a:lnTo>
                        <a:pt x="55" y="635"/>
                      </a:lnTo>
                      <a:lnTo>
                        <a:pt x="55" y="639"/>
                      </a:lnTo>
                      <a:lnTo>
                        <a:pt x="63" y="637"/>
                      </a:lnTo>
                      <a:lnTo>
                        <a:pt x="69" y="634"/>
                      </a:lnTo>
                      <a:lnTo>
                        <a:pt x="76" y="630"/>
                      </a:lnTo>
                      <a:lnTo>
                        <a:pt x="82" y="626"/>
                      </a:lnTo>
                      <a:lnTo>
                        <a:pt x="88" y="621"/>
                      </a:lnTo>
                      <a:lnTo>
                        <a:pt x="93" y="617"/>
                      </a:lnTo>
                      <a:lnTo>
                        <a:pt x="100" y="612"/>
                      </a:lnTo>
                      <a:lnTo>
                        <a:pt x="106" y="607"/>
                      </a:lnTo>
                      <a:lnTo>
                        <a:pt x="104" y="606"/>
                      </a:lnTo>
                      <a:lnTo>
                        <a:pt x="101" y="604"/>
                      </a:lnTo>
                      <a:lnTo>
                        <a:pt x="98" y="604"/>
                      </a:lnTo>
                      <a:lnTo>
                        <a:pt x="94" y="604"/>
                      </a:lnTo>
                      <a:lnTo>
                        <a:pt x="89" y="608"/>
                      </a:lnTo>
                      <a:lnTo>
                        <a:pt x="84" y="609"/>
                      </a:lnTo>
                      <a:lnTo>
                        <a:pt x="78" y="608"/>
                      </a:lnTo>
                      <a:lnTo>
                        <a:pt x="73" y="607"/>
                      </a:lnTo>
                      <a:lnTo>
                        <a:pt x="68" y="606"/>
                      </a:lnTo>
                      <a:lnTo>
                        <a:pt x="63" y="604"/>
                      </a:lnTo>
                      <a:lnTo>
                        <a:pt x="58" y="604"/>
                      </a:lnTo>
                      <a:lnTo>
                        <a:pt x="53" y="605"/>
                      </a:lnTo>
                      <a:lnTo>
                        <a:pt x="50" y="606"/>
                      </a:lnTo>
                      <a:lnTo>
                        <a:pt x="47" y="607"/>
                      </a:lnTo>
                      <a:lnTo>
                        <a:pt x="43" y="608"/>
                      </a:lnTo>
                      <a:lnTo>
                        <a:pt x="40" y="607"/>
                      </a:lnTo>
                      <a:lnTo>
                        <a:pt x="36" y="602"/>
                      </a:lnTo>
                      <a:lnTo>
                        <a:pt x="31" y="597"/>
                      </a:lnTo>
                      <a:lnTo>
                        <a:pt x="26" y="593"/>
                      </a:lnTo>
                      <a:lnTo>
                        <a:pt x="22" y="589"/>
                      </a:lnTo>
                      <a:lnTo>
                        <a:pt x="17" y="585"/>
                      </a:lnTo>
                      <a:lnTo>
                        <a:pt x="12" y="581"/>
                      </a:lnTo>
                      <a:lnTo>
                        <a:pt x="7" y="577"/>
                      </a:lnTo>
                      <a:lnTo>
                        <a:pt x="2" y="573"/>
                      </a:lnTo>
                      <a:lnTo>
                        <a:pt x="1" y="571"/>
                      </a:lnTo>
                      <a:lnTo>
                        <a:pt x="1" y="569"/>
                      </a:lnTo>
                      <a:lnTo>
                        <a:pt x="0" y="567"/>
                      </a:lnTo>
                      <a:lnTo>
                        <a:pt x="0" y="564"/>
                      </a:lnTo>
                      <a:lnTo>
                        <a:pt x="1" y="561"/>
                      </a:lnTo>
                      <a:lnTo>
                        <a:pt x="1" y="558"/>
                      </a:lnTo>
                      <a:lnTo>
                        <a:pt x="1" y="555"/>
                      </a:lnTo>
                      <a:lnTo>
                        <a:pt x="1" y="552"/>
                      </a:lnTo>
                      <a:lnTo>
                        <a:pt x="4" y="554"/>
                      </a:lnTo>
                      <a:lnTo>
                        <a:pt x="7" y="555"/>
                      </a:lnTo>
                      <a:lnTo>
                        <a:pt x="10" y="556"/>
                      </a:lnTo>
                      <a:lnTo>
                        <a:pt x="13" y="555"/>
                      </a:lnTo>
                      <a:lnTo>
                        <a:pt x="16" y="554"/>
                      </a:lnTo>
                      <a:lnTo>
                        <a:pt x="19" y="553"/>
                      </a:lnTo>
                      <a:lnTo>
                        <a:pt x="22" y="553"/>
                      </a:lnTo>
                      <a:lnTo>
                        <a:pt x="24" y="552"/>
                      </a:lnTo>
                      <a:lnTo>
                        <a:pt x="24" y="549"/>
                      </a:lnTo>
                      <a:lnTo>
                        <a:pt x="24" y="547"/>
                      </a:lnTo>
                      <a:lnTo>
                        <a:pt x="25" y="546"/>
                      </a:lnTo>
                      <a:lnTo>
                        <a:pt x="27" y="544"/>
                      </a:lnTo>
                      <a:lnTo>
                        <a:pt x="29" y="543"/>
                      </a:lnTo>
                      <a:lnTo>
                        <a:pt x="31" y="542"/>
                      </a:lnTo>
                      <a:lnTo>
                        <a:pt x="31" y="539"/>
                      </a:lnTo>
                      <a:lnTo>
                        <a:pt x="31" y="537"/>
                      </a:lnTo>
                      <a:lnTo>
                        <a:pt x="35" y="536"/>
                      </a:lnTo>
                      <a:lnTo>
                        <a:pt x="38" y="536"/>
                      </a:lnTo>
                      <a:lnTo>
                        <a:pt x="41" y="537"/>
                      </a:lnTo>
                      <a:lnTo>
                        <a:pt x="44" y="538"/>
                      </a:lnTo>
                      <a:lnTo>
                        <a:pt x="48" y="539"/>
                      </a:lnTo>
                      <a:lnTo>
                        <a:pt x="52" y="539"/>
                      </a:lnTo>
                      <a:lnTo>
                        <a:pt x="55" y="539"/>
                      </a:lnTo>
                      <a:lnTo>
                        <a:pt x="59" y="538"/>
                      </a:lnTo>
                      <a:lnTo>
                        <a:pt x="61" y="537"/>
                      </a:lnTo>
                      <a:lnTo>
                        <a:pt x="64" y="537"/>
                      </a:lnTo>
                      <a:lnTo>
                        <a:pt x="68" y="538"/>
                      </a:lnTo>
                      <a:lnTo>
                        <a:pt x="71" y="542"/>
                      </a:lnTo>
                      <a:lnTo>
                        <a:pt x="74" y="543"/>
                      </a:lnTo>
                      <a:lnTo>
                        <a:pt x="77" y="544"/>
                      </a:lnTo>
                      <a:lnTo>
                        <a:pt x="81" y="543"/>
                      </a:lnTo>
                      <a:lnTo>
                        <a:pt x="84" y="542"/>
                      </a:lnTo>
                      <a:lnTo>
                        <a:pt x="88" y="540"/>
                      </a:lnTo>
                      <a:lnTo>
                        <a:pt x="92" y="538"/>
                      </a:lnTo>
                      <a:lnTo>
                        <a:pt x="97" y="538"/>
                      </a:lnTo>
                      <a:lnTo>
                        <a:pt x="100" y="538"/>
                      </a:lnTo>
                      <a:lnTo>
                        <a:pt x="104" y="539"/>
                      </a:lnTo>
                      <a:lnTo>
                        <a:pt x="107" y="540"/>
                      </a:lnTo>
                      <a:lnTo>
                        <a:pt x="111" y="540"/>
                      </a:lnTo>
                      <a:lnTo>
                        <a:pt x="114" y="541"/>
                      </a:lnTo>
                      <a:lnTo>
                        <a:pt x="117" y="540"/>
                      </a:lnTo>
                      <a:lnTo>
                        <a:pt x="120" y="540"/>
                      </a:lnTo>
                      <a:lnTo>
                        <a:pt x="124" y="539"/>
                      </a:lnTo>
                      <a:lnTo>
                        <a:pt x="127" y="538"/>
                      </a:lnTo>
                      <a:lnTo>
                        <a:pt x="129" y="537"/>
                      </a:lnTo>
                      <a:lnTo>
                        <a:pt x="131" y="535"/>
                      </a:lnTo>
                      <a:lnTo>
                        <a:pt x="133" y="532"/>
                      </a:lnTo>
                      <a:lnTo>
                        <a:pt x="135" y="529"/>
                      </a:lnTo>
                      <a:lnTo>
                        <a:pt x="135" y="526"/>
                      </a:lnTo>
                      <a:lnTo>
                        <a:pt x="136" y="523"/>
                      </a:lnTo>
                      <a:lnTo>
                        <a:pt x="135" y="520"/>
                      </a:lnTo>
                      <a:lnTo>
                        <a:pt x="135" y="517"/>
                      </a:lnTo>
                      <a:lnTo>
                        <a:pt x="131" y="512"/>
                      </a:lnTo>
                      <a:lnTo>
                        <a:pt x="128" y="506"/>
                      </a:lnTo>
                      <a:lnTo>
                        <a:pt x="124" y="500"/>
                      </a:lnTo>
                      <a:lnTo>
                        <a:pt x="121" y="494"/>
                      </a:lnTo>
                      <a:lnTo>
                        <a:pt x="118" y="489"/>
                      </a:lnTo>
                      <a:lnTo>
                        <a:pt x="116" y="484"/>
                      </a:lnTo>
                      <a:lnTo>
                        <a:pt x="115" y="477"/>
                      </a:lnTo>
                      <a:lnTo>
                        <a:pt x="115" y="470"/>
                      </a:lnTo>
                      <a:lnTo>
                        <a:pt x="113" y="470"/>
                      </a:lnTo>
                      <a:lnTo>
                        <a:pt x="111" y="470"/>
                      </a:lnTo>
                      <a:lnTo>
                        <a:pt x="109" y="471"/>
                      </a:lnTo>
                      <a:lnTo>
                        <a:pt x="108" y="471"/>
                      </a:lnTo>
                      <a:lnTo>
                        <a:pt x="106" y="471"/>
                      </a:lnTo>
                      <a:lnTo>
                        <a:pt x="104" y="470"/>
                      </a:lnTo>
                      <a:lnTo>
                        <a:pt x="103" y="470"/>
                      </a:lnTo>
                      <a:lnTo>
                        <a:pt x="101" y="469"/>
                      </a:lnTo>
                      <a:lnTo>
                        <a:pt x="98" y="466"/>
                      </a:lnTo>
                      <a:lnTo>
                        <a:pt x="94" y="462"/>
                      </a:lnTo>
                      <a:lnTo>
                        <a:pt x="93" y="458"/>
                      </a:lnTo>
                      <a:lnTo>
                        <a:pt x="91" y="454"/>
                      </a:lnTo>
                      <a:lnTo>
                        <a:pt x="90" y="450"/>
                      </a:lnTo>
                      <a:lnTo>
                        <a:pt x="90" y="445"/>
                      </a:lnTo>
                      <a:lnTo>
                        <a:pt x="89" y="440"/>
                      </a:lnTo>
                      <a:lnTo>
                        <a:pt x="89" y="435"/>
                      </a:lnTo>
                      <a:lnTo>
                        <a:pt x="89" y="433"/>
                      </a:lnTo>
                      <a:lnTo>
                        <a:pt x="89" y="430"/>
                      </a:lnTo>
                      <a:lnTo>
                        <a:pt x="87" y="428"/>
                      </a:lnTo>
                      <a:lnTo>
                        <a:pt x="85" y="426"/>
                      </a:lnTo>
                      <a:lnTo>
                        <a:pt x="82" y="426"/>
                      </a:lnTo>
                      <a:lnTo>
                        <a:pt x="78" y="426"/>
                      </a:lnTo>
                      <a:lnTo>
                        <a:pt x="75" y="425"/>
                      </a:lnTo>
                      <a:lnTo>
                        <a:pt x="73" y="424"/>
                      </a:lnTo>
                      <a:lnTo>
                        <a:pt x="70" y="423"/>
                      </a:lnTo>
                      <a:lnTo>
                        <a:pt x="68" y="422"/>
                      </a:lnTo>
                      <a:lnTo>
                        <a:pt x="66" y="420"/>
                      </a:lnTo>
                      <a:lnTo>
                        <a:pt x="65" y="417"/>
                      </a:lnTo>
                      <a:lnTo>
                        <a:pt x="64" y="415"/>
                      </a:lnTo>
                      <a:lnTo>
                        <a:pt x="64" y="414"/>
                      </a:lnTo>
                      <a:lnTo>
                        <a:pt x="63" y="413"/>
                      </a:lnTo>
                      <a:lnTo>
                        <a:pt x="63" y="410"/>
                      </a:lnTo>
                      <a:lnTo>
                        <a:pt x="63" y="409"/>
                      </a:lnTo>
                      <a:lnTo>
                        <a:pt x="64" y="407"/>
                      </a:lnTo>
                      <a:lnTo>
                        <a:pt x="64" y="405"/>
                      </a:lnTo>
                      <a:lnTo>
                        <a:pt x="65" y="403"/>
                      </a:lnTo>
                      <a:lnTo>
                        <a:pt x="67" y="403"/>
                      </a:lnTo>
                      <a:lnTo>
                        <a:pt x="68" y="403"/>
                      </a:lnTo>
                      <a:lnTo>
                        <a:pt x="70" y="403"/>
                      </a:lnTo>
                      <a:lnTo>
                        <a:pt x="70" y="401"/>
                      </a:lnTo>
                      <a:lnTo>
                        <a:pt x="70" y="399"/>
                      </a:lnTo>
                      <a:lnTo>
                        <a:pt x="70" y="397"/>
                      </a:lnTo>
                      <a:lnTo>
                        <a:pt x="70" y="395"/>
                      </a:lnTo>
                      <a:lnTo>
                        <a:pt x="70" y="393"/>
                      </a:lnTo>
                      <a:lnTo>
                        <a:pt x="70" y="391"/>
                      </a:lnTo>
                      <a:lnTo>
                        <a:pt x="71" y="390"/>
                      </a:lnTo>
                      <a:lnTo>
                        <a:pt x="73" y="390"/>
                      </a:lnTo>
                      <a:lnTo>
                        <a:pt x="79" y="389"/>
                      </a:lnTo>
                      <a:lnTo>
                        <a:pt x="84" y="386"/>
                      </a:lnTo>
                      <a:lnTo>
                        <a:pt x="87" y="382"/>
                      </a:lnTo>
                      <a:lnTo>
                        <a:pt x="90" y="377"/>
                      </a:lnTo>
                      <a:lnTo>
                        <a:pt x="92" y="371"/>
                      </a:lnTo>
                      <a:lnTo>
                        <a:pt x="93" y="366"/>
                      </a:lnTo>
                      <a:lnTo>
                        <a:pt x="97" y="362"/>
                      </a:lnTo>
                      <a:lnTo>
                        <a:pt x="99" y="358"/>
                      </a:lnTo>
                      <a:lnTo>
                        <a:pt x="102" y="358"/>
                      </a:lnTo>
                      <a:lnTo>
                        <a:pt x="106" y="358"/>
                      </a:lnTo>
                      <a:lnTo>
                        <a:pt x="110" y="361"/>
                      </a:lnTo>
                      <a:lnTo>
                        <a:pt x="114" y="364"/>
                      </a:lnTo>
                      <a:lnTo>
                        <a:pt x="118" y="367"/>
                      </a:lnTo>
                      <a:lnTo>
                        <a:pt x="123" y="369"/>
                      </a:lnTo>
                      <a:lnTo>
                        <a:pt x="128" y="370"/>
                      </a:lnTo>
                      <a:lnTo>
                        <a:pt x="133" y="370"/>
                      </a:lnTo>
                      <a:lnTo>
                        <a:pt x="136" y="369"/>
                      </a:lnTo>
                      <a:lnTo>
                        <a:pt x="139" y="369"/>
                      </a:lnTo>
                      <a:lnTo>
                        <a:pt x="143" y="369"/>
                      </a:lnTo>
                      <a:lnTo>
                        <a:pt x="146" y="369"/>
                      </a:lnTo>
                      <a:lnTo>
                        <a:pt x="149" y="369"/>
                      </a:lnTo>
                      <a:lnTo>
                        <a:pt x="151" y="369"/>
                      </a:lnTo>
                      <a:lnTo>
                        <a:pt x="154" y="368"/>
                      </a:lnTo>
                      <a:lnTo>
                        <a:pt x="156" y="367"/>
                      </a:lnTo>
                      <a:lnTo>
                        <a:pt x="161" y="362"/>
                      </a:lnTo>
                      <a:lnTo>
                        <a:pt x="164" y="357"/>
                      </a:lnTo>
                      <a:lnTo>
                        <a:pt x="168" y="352"/>
                      </a:lnTo>
                      <a:lnTo>
                        <a:pt x="171" y="346"/>
                      </a:lnTo>
                      <a:lnTo>
                        <a:pt x="174" y="341"/>
                      </a:lnTo>
                      <a:lnTo>
                        <a:pt x="178" y="337"/>
                      </a:lnTo>
                      <a:lnTo>
                        <a:pt x="183" y="333"/>
                      </a:lnTo>
                      <a:lnTo>
                        <a:pt x="188" y="328"/>
                      </a:lnTo>
                      <a:lnTo>
                        <a:pt x="192" y="325"/>
                      </a:lnTo>
                      <a:lnTo>
                        <a:pt x="197" y="322"/>
                      </a:lnTo>
                      <a:lnTo>
                        <a:pt x="201" y="319"/>
                      </a:lnTo>
                      <a:lnTo>
                        <a:pt x="206" y="316"/>
                      </a:lnTo>
                      <a:lnTo>
                        <a:pt x="210" y="313"/>
                      </a:lnTo>
                      <a:lnTo>
                        <a:pt x="214" y="310"/>
                      </a:lnTo>
                      <a:lnTo>
                        <a:pt x="218" y="307"/>
                      </a:lnTo>
                      <a:lnTo>
                        <a:pt x="223" y="303"/>
                      </a:lnTo>
                      <a:lnTo>
                        <a:pt x="225" y="299"/>
                      </a:lnTo>
                      <a:lnTo>
                        <a:pt x="227" y="296"/>
                      </a:lnTo>
                      <a:lnTo>
                        <a:pt x="229" y="292"/>
                      </a:lnTo>
                      <a:lnTo>
                        <a:pt x="231" y="288"/>
                      </a:lnTo>
                      <a:lnTo>
                        <a:pt x="233" y="284"/>
                      </a:lnTo>
                      <a:lnTo>
                        <a:pt x="235" y="280"/>
                      </a:lnTo>
                      <a:lnTo>
                        <a:pt x="237" y="276"/>
                      </a:lnTo>
                      <a:lnTo>
                        <a:pt x="239" y="272"/>
                      </a:lnTo>
                      <a:lnTo>
                        <a:pt x="242" y="269"/>
                      </a:lnTo>
                      <a:lnTo>
                        <a:pt x="244" y="267"/>
                      </a:lnTo>
                      <a:lnTo>
                        <a:pt x="247" y="265"/>
                      </a:lnTo>
                      <a:lnTo>
                        <a:pt x="251" y="264"/>
                      </a:lnTo>
                      <a:lnTo>
                        <a:pt x="254" y="264"/>
                      </a:lnTo>
                      <a:lnTo>
                        <a:pt x="257" y="264"/>
                      </a:lnTo>
                      <a:lnTo>
                        <a:pt x="261" y="264"/>
                      </a:lnTo>
                      <a:lnTo>
                        <a:pt x="265" y="263"/>
                      </a:lnTo>
                      <a:lnTo>
                        <a:pt x="267" y="262"/>
                      </a:lnTo>
                      <a:lnTo>
                        <a:pt x="268" y="260"/>
                      </a:lnTo>
                      <a:lnTo>
                        <a:pt x="268" y="259"/>
                      </a:lnTo>
                      <a:lnTo>
                        <a:pt x="267" y="257"/>
                      </a:lnTo>
                      <a:lnTo>
                        <a:pt x="266" y="255"/>
                      </a:lnTo>
                      <a:lnTo>
                        <a:pt x="265" y="253"/>
                      </a:lnTo>
                      <a:lnTo>
                        <a:pt x="265" y="251"/>
                      </a:lnTo>
                      <a:lnTo>
                        <a:pt x="265" y="249"/>
                      </a:lnTo>
                      <a:lnTo>
                        <a:pt x="269" y="244"/>
                      </a:lnTo>
                      <a:lnTo>
                        <a:pt x="274" y="239"/>
                      </a:lnTo>
                      <a:lnTo>
                        <a:pt x="279" y="234"/>
                      </a:lnTo>
                      <a:lnTo>
                        <a:pt x="284" y="230"/>
                      </a:lnTo>
                      <a:lnTo>
                        <a:pt x="290" y="226"/>
                      </a:lnTo>
                      <a:lnTo>
                        <a:pt x="295" y="222"/>
                      </a:lnTo>
                      <a:lnTo>
                        <a:pt x="300" y="218"/>
                      </a:lnTo>
                      <a:lnTo>
                        <a:pt x="304" y="213"/>
                      </a:lnTo>
                      <a:lnTo>
                        <a:pt x="302" y="214"/>
                      </a:lnTo>
                      <a:lnTo>
                        <a:pt x="300" y="213"/>
                      </a:lnTo>
                      <a:lnTo>
                        <a:pt x="299" y="212"/>
                      </a:lnTo>
                      <a:lnTo>
                        <a:pt x="297" y="211"/>
                      </a:lnTo>
                      <a:lnTo>
                        <a:pt x="296" y="210"/>
                      </a:lnTo>
                      <a:lnTo>
                        <a:pt x="294" y="208"/>
                      </a:lnTo>
                      <a:lnTo>
                        <a:pt x="292" y="208"/>
                      </a:lnTo>
                      <a:lnTo>
                        <a:pt x="290" y="208"/>
                      </a:lnTo>
                      <a:lnTo>
                        <a:pt x="290" y="204"/>
                      </a:lnTo>
                      <a:lnTo>
                        <a:pt x="292" y="200"/>
                      </a:lnTo>
                      <a:lnTo>
                        <a:pt x="294" y="197"/>
                      </a:lnTo>
                      <a:lnTo>
                        <a:pt x="299" y="196"/>
                      </a:lnTo>
                      <a:lnTo>
                        <a:pt x="295" y="194"/>
                      </a:lnTo>
                      <a:lnTo>
                        <a:pt x="292" y="192"/>
                      </a:lnTo>
                      <a:lnTo>
                        <a:pt x="291" y="190"/>
                      </a:lnTo>
                      <a:lnTo>
                        <a:pt x="291" y="188"/>
                      </a:lnTo>
                      <a:lnTo>
                        <a:pt x="291" y="185"/>
                      </a:lnTo>
                      <a:lnTo>
                        <a:pt x="292" y="182"/>
                      </a:lnTo>
                      <a:lnTo>
                        <a:pt x="293" y="179"/>
                      </a:lnTo>
                      <a:lnTo>
                        <a:pt x="294" y="177"/>
                      </a:lnTo>
                      <a:lnTo>
                        <a:pt x="297" y="172"/>
                      </a:lnTo>
                      <a:lnTo>
                        <a:pt x="301" y="169"/>
                      </a:lnTo>
                      <a:lnTo>
                        <a:pt x="305" y="165"/>
                      </a:lnTo>
                      <a:lnTo>
                        <a:pt x="310" y="163"/>
                      </a:lnTo>
                      <a:lnTo>
                        <a:pt x="315" y="161"/>
                      </a:lnTo>
                      <a:lnTo>
                        <a:pt x="320" y="159"/>
                      </a:lnTo>
                      <a:lnTo>
                        <a:pt x="326" y="158"/>
                      </a:lnTo>
                      <a:lnTo>
                        <a:pt x="331" y="158"/>
                      </a:lnTo>
                      <a:lnTo>
                        <a:pt x="329" y="153"/>
                      </a:lnTo>
                      <a:lnTo>
                        <a:pt x="326" y="150"/>
                      </a:lnTo>
                      <a:lnTo>
                        <a:pt x="322" y="148"/>
                      </a:lnTo>
                      <a:lnTo>
                        <a:pt x="318" y="147"/>
                      </a:lnTo>
                      <a:lnTo>
                        <a:pt x="312" y="147"/>
                      </a:lnTo>
                      <a:lnTo>
                        <a:pt x="307" y="146"/>
                      </a:lnTo>
                      <a:lnTo>
                        <a:pt x="303" y="146"/>
                      </a:lnTo>
                      <a:lnTo>
                        <a:pt x="299" y="143"/>
                      </a:lnTo>
                      <a:lnTo>
                        <a:pt x="299" y="141"/>
                      </a:lnTo>
                      <a:lnTo>
                        <a:pt x="300" y="139"/>
                      </a:lnTo>
                      <a:lnTo>
                        <a:pt x="302" y="138"/>
                      </a:lnTo>
                      <a:lnTo>
                        <a:pt x="304" y="136"/>
                      </a:lnTo>
                      <a:lnTo>
                        <a:pt x="306" y="135"/>
                      </a:lnTo>
                      <a:lnTo>
                        <a:pt x="308" y="133"/>
                      </a:lnTo>
                      <a:lnTo>
                        <a:pt x="308" y="132"/>
                      </a:lnTo>
                      <a:lnTo>
                        <a:pt x="307" y="130"/>
                      </a:lnTo>
                      <a:lnTo>
                        <a:pt x="304" y="129"/>
                      </a:lnTo>
                      <a:lnTo>
                        <a:pt x="301" y="130"/>
                      </a:lnTo>
                      <a:lnTo>
                        <a:pt x="298" y="131"/>
                      </a:lnTo>
                      <a:lnTo>
                        <a:pt x="295" y="132"/>
                      </a:lnTo>
                      <a:lnTo>
                        <a:pt x="291" y="134"/>
                      </a:lnTo>
                      <a:lnTo>
                        <a:pt x="288" y="134"/>
                      </a:lnTo>
                      <a:lnTo>
                        <a:pt x="284" y="134"/>
                      </a:lnTo>
                      <a:lnTo>
                        <a:pt x="281" y="131"/>
                      </a:lnTo>
                      <a:lnTo>
                        <a:pt x="279" y="128"/>
                      </a:lnTo>
                      <a:lnTo>
                        <a:pt x="276" y="124"/>
                      </a:lnTo>
                      <a:lnTo>
                        <a:pt x="275" y="120"/>
                      </a:lnTo>
                      <a:lnTo>
                        <a:pt x="273" y="117"/>
                      </a:lnTo>
                      <a:lnTo>
                        <a:pt x="271" y="113"/>
                      </a:lnTo>
                      <a:lnTo>
                        <a:pt x="269" y="110"/>
                      </a:lnTo>
                      <a:lnTo>
                        <a:pt x="267" y="107"/>
                      </a:lnTo>
                      <a:lnTo>
                        <a:pt x="265" y="103"/>
                      </a:lnTo>
                      <a:lnTo>
                        <a:pt x="267" y="103"/>
                      </a:lnTo>
                      <a:lnTo>
                        <a:pt x="269" y="103"/>
                      </a:lnTo>
                      <a:lnTo>
                        <a:pt x="272" y="103"/>
                      </a:lnTo>
                      <a:lnTo>
                        <a:pt x="274" y="103"/>
                      </a:lnTo>
                      <a:lnTo>
                        <a:pt x="276" y="102"/>
                      </a:lnTo>
                      <a:lnTo>
                        <a:pt x="276" y="101"/>
                      </a:lnTo>
                      <a:lnTo>
                        <a:pt x="277" y="99"/>
                      </a:lnTo>
                      <a:lnTo>
                        <a:pt x="276" y="98"/>
                      </a:lnTo>
                      <a:lnTo>
                        <a:pt x="274" y="96"/>
                      </a:lnTo>
                      <a:lnTo>
                        <a:pt x="272" y="95"/>
                      </a:lnTo>
                      <a:lnTo>
                        <a:pt x="272" y="92"/>
                      </a:lnTo>
                      <a:lnTo>
                        <a:pt x="271" y="90"/>
                      </a:lnTo>
                      <a:lnTo>
                        <a:pt x="270" y="88"/>
                      </a:lnTo>
                      <a:lnTo>
                        <a:pt x="268" y="85"/>
                      </a:lnTo>
                      <a:lnTo>
                        <a:pt x="267" y="84"/>
                      </a:lnTo>
                      <a:lnTo>
                        <a:pt x="265" y="83"/>
                      </a:lnTo>
                      <a:lnTo>
                        <a:pt x="267" y="83"/>
                      </a:lnTo>
                      <a:lnTo>
                        <a:pt x="269" y="83"/>
                      </a:lnTo>
                      <a:lnTo>
                        <a:pt x="271" y="83"/>
                      </a:lnTo>
                      <a:lnTo>
                        <a:pt x="272" y="83"/>
                      </a:lnTo>
                      <a:lnTo>
                        <a:pt x="275" y="83"/>
                      </a:lnTo>
                      <a:lnTo>
                        <a:pt x="276" y="83"/>
                      </a:lnTo>
                      <a:lnTo>
                        <a:pt x="278" y="83"/>
                      </a:lnTo>
                      <a:lnTo>
                        <a:pt x="280" y="82"/>
                      </a:lnTo>
                      <a:lnTo>
                        <a:pt x="281" y="80"/>
                      </a:lnTo>
                      <a:lnTo>
                        <a:pt x="283" y="78"/>
                      </a:lnTo>
                      <a:lnTo>
                        <a:pt x="283" y="76"/>
                      </a:lnTo>
                      <a:lnTo>
                        <a:pt x="283" y="75"/>
                      </a:lnTo>
                      <a:lnTo>
                        <a:pt x="277" y="72"/>
                      </a:lnTo>
                      <a:lnTo>
                        <a:pt x="273" y="68"/>
                      </a:lnTo>
                      <a:lnTo>
                        <a:pt x="270" y="64"/>
                      </a:lnTo>
                      <a:lnTo>
                        <a:pt x="268" y="58"/>
                      </a:lnTo>
                      <a:lnTo>
                        <a:pt x="268" y="54"/>
                      </a:lnTo>
                      <a:lnTo>
                        <a:pt x="268" y="48"/>
                      </a:lnTo>
                      <a:lnTo>
                        <a:pt x="270" y="43"/>
                      </a:lnTo>
                      <a:lnTo>
                        <a:pt x="272" y="39"/>
                      </a:lnTo>
                      <a:lnTo>
                        <a:pt x="279" y="36"/>
                      </a:lnTo>
                      <a:lnTo>
                        <a:pt x="287" y="33"/>
                      </a:lnTo>
                      <a:lnTo>
                        <a:pt x="294" y="33"/>
                      </a:lnTo>
                      <a:lnTo>
                        <a:pt x="302" y="35"/>
                      </a:lnTo>
                      <a:lnTo>
                        <a:pt x="311" y="37"/>
                      </a:lnTo>
                      <a:lnTo>
                        <a:pt x="318" y="39"/>
                      </a:lnTo>
                      <a:lnTo>
                        <a:pt x="327" y="43"/>
                      </a:lnTo>
                      <a:lnTo>
                        <a:pt x="334" y="45"/>
                      </a:lnTo>
                      <a:lnTo>
                        <a:pt x="341" y="46"/>
                      </a:lnTo>
                      <a:lnTo>
                        <a:pt x="348" y="46"/>
                      </a:lnTo>
                      <a:lnTo>
                        <a:pt x="355" y="44"/>
                      </a:lnTo>
                      <a:lnTo>
                        <a:pt x="361" y="42"/>
                      </a:lnTo>
                      <a:lnTo>
                        <a:pt x="368" y="39"/>
                      </a:lnTo>
                      <a:lnTo>
                        <a:pt x="375" y="38"/>
                      </a:lnTo>
                      <a:lnTo>
                        <a:pt x="381" y="35"/>
                      </a:lnTo>
                      <a:lnTo>
                        <a:pt x="387" y="33"/>
                      </a:lnTo>
                      <a:lnTo>
                        <a:pt x="392" y="31"/>
                      </a:lnTo>
                      <a:lnTo>
                        <a:pt x="398" y="29"/>
                      </a:lnTo>
                      <a:lnTo>
                        <a:pt x="403" y="26"/>
                      </a:lnTo>
                      <a:lnTo>
                        <a:pt x="408" y="23"/>
                      </a:lnTo>
                      <a:lnTo>
                        <a:pt x="414" y="19"/>
                      </a:lnTo>
                      <a:lnTo>
                        <a:pt x="419" y="15"/>
                      </a:lnTo>
                      <a:lnTo>
                        <a:pt x="425" y="10"/>
                      </a:lnTo>
                      <a:lnTo>
                        <a:pt x="429" y="5"/>
                      </a:lnTo>
                      <a:lnTo>
                        <a:pt x="432" y="2"/>
                      </a:lnTo>
                      <a:lnTo>
                        <a:pt x="436" y="0"/>
                      </a:lnTo>
                      <a:lnTo>
                        <a:pt x="440" y="0"/>
                      </a:lnTo>
                      <a:lnTo>
                        <a:pt x="444" y="0"/>
                      </a:lnTo>
                      <a:lnTo>
                        <a:pt x="448" y="1"/>
                      </a:lnTo>
                      <a:lnTo>
                        <a:pt x="451" y="3"/>
                      </a:lnTo>
                      <a:lnTo>
                        <a:pt x="453" y="5"/>
                      </a:lnTo>
                      <a:lnTo>
                        <a:pt x="455" y="8"/>
                      </a:lnTo>
                      <a:lnTo>
                        <a:pt x="458" y="15"/>
                      </a:lnTo>
                      <a:lnTo>
                        <a:pt x="461" y="22"/>
                      </a:lnTo>
                      <a:lnTo>
                        <a:pt x="465" y="29"/>
                      </a:lnTo>
                      <a:lnTo>
                        <a:pt x="470" y="34"/>
                      </a:lnTo>
                      <a:lnTo>
                        <a:pt x="475" y="39"/>
                      </a:lnTo>
                      <a:lnTo>
                        <a:pt x="481" y="44"/>
                      </a:lnTo>
                      <a:lnTo>
                        <a:pt x="486" y="50"/>
                      </a:lnTo>
                      <a:lnTo>
                        <a:pt x="492" y="55"/>
                      </a:lnTo>
                      <a:lnTo>
                        <a:pt x="494" y="58"/>
                      </a:lnTo>
                      <a:lnTo>
                        <a:pt x="494" y="61"/>
                      </a:lnTo>
                      <a:lnTo>
                        <a:pt x="492" y="65"/>
                      </a:lnTo>
                      <a:lnTo>
                        <a:pt x="490" y="69"/>
                      </a:lnTo>
                      <a:lnTo>
                        <a:pt x="487" y="73"/>
                      </a:lnTo>
                      <a:lnTo>
                        <a:pt x="486" y="77"/>
                      </a:lnTo>
                      <a:lnTo>
                        <a:pt x="485" y="81"/>
                      </a:lnTo>
                      <a:lnTo>
                        <a:pt x="486" y="85"/>
                      </a:lnTo>
                      <a:lnTo>
                        <a:pt x="488" y="90"/>
                      </a:lnTo>
                      <a:lnTo>
                        <a:pt x="491" y="94"/>
                      </a:lnTo>
                      <a:lnTo>
                        <a:pt x="494" y="98"/>
                      </a:lnTo>
                      <a:lnTo>
                        <a:pt x="498" y="102"/>
                      </a:lnTo>
                      <a:lnTo>
                        <a:pt x="502" y="105"/>
                      </a:lnTo>
                      <a:lnTo>
                        <a:pt x="507" y="109"/>
                      </a:lnTo>
                      <a:lnTo>
                        <a:pt x="511" y="111"/>
                      </a:lnTo>
                      <a:lnTo>
                        <a:pt x="516" y="113"/>
                      </a:lnTo>
                      <a:lnTo>
                        <a:pt x="520" y="117"/>
                      </a:lnTo>
                      <a:lnTo>
                        <a:pt x="522" y="121"/>
                      </a:lnTo>
                      <a:lnTo>
                        <a:pt x="521" y="126"/>
                      </a:lnTo>
                      <a:lnTo>
                        <a:pt x="519" y="131"/>
                      </a:lnTo>
                      <a:lnTo>
                        <a:pt x="516" y="136"/>
                      </a:lnTo>
                      <a:lnTo>
                        <a:pt x="513" y="142"/>
                      </a:lnTo>
                      <a:lnTo>
                        <a:pt x="509" y="147"/>
                      </a:lnTo>
                      <a:lnTo>
                        <a:pt x="507" y="152"/>
                      </a:lnTo>
                      <a:lnTo>
                        <a:pt x="506" y="154"/>
                      </a:lnTo>
                      <a:lnTo>
                        <a:pt x="504" y="156"/>
                      </a:lnTo>
                      <a:lnTo>
                        <a:pt x="500" y="156"/>
                      </a:lnTo>
                      <a:lnTo>
                        <a:pt x="497" y="155"/>
                      </a:lnTo>
                      <a:lnTo>
                        <a:pt x="493" y="153"/>
                      </a:lnTo>
                      <a:lnTo>
                        <a:pt x="490" y="150"/>
                      </a:lnTo>
                      <a:lnTo>
                        <a:pt x="487" y="147"/>
                      </a:lnTo>
                      <a:lnTo>
                        <a:pt x="484" y="144"/>
                      </a:lnTo>
                      <a:lnTo>
                        <a:pt x="482" y="143"/>
                      </a:lnTo>
                      <a:lnTo>
                        <a:pt x="480" y="143"/>
                      </a:lnTo>
                      <a:lnTo>
                        <a:pt x="478" y="143"/>
                      </a:lnTo>
                      <a:lnTo>
                        <a:pt x="474" y="144"/>
                      </a:lnTo>
                      <a:lnTo>
                        <a:pt x="473" y="145"/>
                      </a:lnTo>
                      <a:lnTo>
                        <a:pt x="471" y="146"/>
                      </a:lnTo>
                      <a:lnTo>
                        <a:pt x="471" y="147"/>
                      </a:lnTo>
                      <a:lnTo>
                        <a:pt x="471" y="149"/>
                      </a:lnTo>
                      <a:lnTo>
                        <a:pt x="474" y="155"/>
                      </a:lnTo>
                      <a:lnTo>
                        <a:pt x="479" y="161"/>
                      </a:lnTo>
                      <a:lnTo>
                        <a:pt x="481" y="168"/>
                      </a:lnTo>
                      <a:lnTo>
                        <a:pt x="483" y="174"/>
                      </a:lnTo>
                      <a:lnTo>
                        <a:pt x="484" y="180"/>
                      </a:lnTo>
                      <a:lnTo>
                        <a:pt x="483" y="187"/>
                      </a:lnTo>
                      <a:lnTo>
                        <a:pt x="482" y="192"/>
                      </a:lnTo>
                      <a:lnTo>
                        <a:pt x="479" y="199"/>
                      </a:lnTo>
                      <a:lnTo>
                        <a:pt x="481" y="198"/>
                      </a:lnTo>
                      <a:lnTo>
                        <a:pt x="484" y="199"/>
                      </a:lnTo>
                      <a:lnTo>
                        <a:pt x="486" y="199"/>
                      </a:lnTo>
                      <a:lnTo>
                        <a:pt x="488" y="200"/>
                      </a:lnTo>
                      <a:lnTo>
                        <a:pt x="490" y="201"/>
                      </a:lnTo>
                      <a:lnTo>
                        <a:pt x="492" y="201"/>
                      </a:lnTo>
                      <a:lnTo>
                        <a:pt x="495" y="201"/>
                      </a:lnTo>
                      <a:lnTo>
                        <a:pt x="497" y="200"/>
                      </a:lnTo>
                      <a:lnTo>
                        <a:pt x="500" y="199"/>
                      </a:lnTo>
                      <a:lnTo>
                        <a:pt x="503" y="200"/>
                      </a:lnTo>
                      <a:lnTo>
                        <a:pt x="505" y="202"/>
                      </a:lnTo>
                      <a:lnTo>
                        <a:pt x="506" y="205"/>
                      </a:lnTo>
                      <a:lnTo>
                        <a:pt x="508" y="208"/>
                      </a:lnTo>
                      <a:lnTo>
                        <a:pt x="509" y="211"/>
                      </a:lnTo>
                      <a:lnTo>
                        <a:pt x="510" y="213"/>
                      </a:lnTo>
                      <a:lnTo>
                        <a:pt x="512" y="215"/>
                      </a:lnTo>
                      <a:lnTo>
                        <a:pt x="520" y="219"/>
                      </a:lnTo>
                      <a:lnTo>
                        <a:pt x="528" y="222"/>
                      </a:lnTo>
                      <a:lnTo>
                        <a:pt x="536" y="226"/>
                      </a:lnTo>
                      <a:lnTo>
                        <a:pt x="544" y="230"/>
                      </a:lnTo>
                      <a:lnTo>
                        <a:pt x="552" y="234"/>
                      </a:lnTo>
                      <a:lnTo>
                        <a:pt x="559" y="239"/>
                      </a:lnTo>
                      <a:lnTo>
                        <a:pt x="566" y="244"/>
                      </a:lnTo>
                      <a:lnTo>
                        <a:pt x="572" y="250"/>
                      </a:lnTo>
                      <a:lnTo>
                        <a:pt x="581" y="257"/>
                      </a:lnTo>
                      <a:lnTo>
                        <a:pt x="580" y="258"/>
                      </a:lnTo>
                      <a:lnTo>
                        <a:pt x="578" y="260"/>
                      </a:lnTo>
                      <a:lnTo>
                        <a:pt x="577" y="262"/>
                      </a:lnTo>
                      <a:lnTo>
                        <a:pt x="576" y="264"/>
                      </a:lnTo>
                      <a:lnTo>
                        <a:pt x="574" y="265"/>
                      </a:lnTo>
                      <a:lnTo>
                        <a:pt x="573" y="267"/>
                      </a:lnTo>
                      <a:lnTo>
                        <a:pt x="571" y="269"/>
                      </a:lnTo>
                      <a:lnTo>
                        <a:pt x="569" y="270"/>
                      </a:lnTo>
                      <a:lnTo>
                        <a:pt x="566" y="272"/>
                      </a:lnTo>
                      <a:lnTo>
                        <a:pt x="563" y="274"/>
                      </a:lnTo>
                      <a:lnTo>
                        <a:pt x="560" y="275"/>
                      </a:lnTo>
                      <a:lnTo>
                        <a:pt x="557" y="277"/>
                      </a:lnTo>
                      <a:lnTo>
                        <a:pt x="554" y="278"/>
                      </a:lnTo>
                      <a:lnTo>
                        <a:pt x="552" y="280"/>
                      </a:lnTo>
                      <a:lnTo>
                        <a:pt x="550" y="282"/>
                      </a:lnTo>
                      <a:lnTo>
                        <a:pt x="549" y="285"/>
                      </a:lnTo>
                      <a:lnTo>
                        <a:pt x="549" y="289"/>
                      </a:lnTo>
                      <a:lnTo>
                        <a:pt x="549" y="291"/>
                      </a:lnTo>
                      <a:lnTo>
                        <a:pt x="549" y="294"/>
                      </a:lnTo>
                      <a:lnTo>
                        <a:pt x="550" y="297"/>
                      </a:lnTo>
                      <a:lnTo>
                        <a:pt x="550" y="300"/>
                      </a:lnTo>
                      <a:lnTo>
                        <a:pt x="549" y="303"/>
                      </a:lnTo>
                      <a:lnTo>
                        <a:pt x="549" y="306"/>
                      </a:lnTo>
                      <a:lnTo>
                        <a:pt x="547" y="309"/>
                      </a:lnTo>
                      <a:lnTo>
                        <a:pt x="547" y="311"/>
                      </a:lnTo>
                      <a:lnTo>
                        <a:pt x="545" y="313"/>
                      </a:lnTo>
                      <a:lnTo>
                        <a:pt x="544" y="315"/>
                      </a:lnTo>
                      <a:lnTo>
                        <a:pt x="543" y="318"/>
                      </a:lnTo>
                      <a:lnTo>
                        <a:pt x="543" y="319"/>
                      </a:lnTo>
                      <a:lnTo>
                        <a:pt x="542" y="321"/>
                      </a:lnTo>
                      <a:lnTo>
                        <a:pt x="543" y="323"/>
                      </a:lnTo>
                      <a:lnTo>
                        <a:pt x="543" y="324"/>
                      </a:lnTo>
                      <a:lnTo>
                        <a:pt x="547" y="326"/>
                      </a:lnTo>
                      <a:lnTo>
                        <a:pt x="549" y="330"/>
                      </a:lnTo>
                      <a:lnTo>
                        <a:pt x="552" y="333"/>
                      </a:lnTo>
                      <a:lnTo>
                        <a:pt x="555" y="336"/>
                      </a:lnTo>
                      <a:lnTo>
                        <a:pt x="559" y="338"/>
                      </a:lnTo>
                      <a:lnTo>
                        <a:pt x="562" y="339"/>
                      </a:lnTo>
                      <a:lnTo>
                        <a:pt x="566" y="338"/>
                      </a:lnTo>
                      <a:lnTo>
                        <a:pt x="570" y="336"/>
                      </a:lnTo>
                      <a:lnTo>
                        <a:pt x="571" y="336"/>
                      </a:lnTo>
                      <a:lnTo>
                        <a:pt x="573" y="337"/>
                      </a:lnTo>
                      <a:lnTo>
                        <a:pt x="575" y="339"/>
                      </a:lnTo>
                      <a:lnTo>
                        <a:pt x="576" y="340"/>
                      </a:lnTo>
                      <a:lnTo>
                        <a:pt x="577" y="343"/>
                      </a:lnTo>
                      <a:lnTo>
                        <a:pt x="579" y="344"/>
                      </a:lnTo>
                      <a:lnTo>
                        <a:pt x="581" y="345"/>
                      </a:lnTo>
                      <a:lnTo>
                        <a:pt x="583" y="345"/>
                      </a:lnTo>
                      <a:lnTo>
                        <a:pt x="586" y="345"/>
                      </a:lnTo>
                      <a:lnTo>
                        <a:pt x="588" y="346"/>
                      </a:lnTo>
                      <a:lnTo>
                        <a:pt x="592" y="348"/>
                      </a:lnTo>
                      <a:lnTo>
                        <a:pt x="595" y="351"/>
                      </a:lnTo>
                      <a:lnTo>
                        <a:pt x="598" y="354"/>
                      </a:lnTo>
                      <a:lnTo>
                        <a:pt x="601" y="356"/>
                      </a:lnTo>
                      <a:lnTo>
                        <a:pt x="605" y="359"/>
                      </a:lnTo>
                      <a:lnTo>
                        <a:pt x="608" y="361"/>
                      </a:lnTo>
                      <a:lnTo>
                        <a:pt x="611" y="364"/>
                      </a:lnTo>
                      <a:lnTo>
                        <a:pt x="615" y="366"/>
                      </a:lnTo>
                      <a:lnTo>
                        <a:pt x="617" y="366"/>
                      </a:lnTo>
                      <a:lnTo>
                        <a:pt x="619" y="367"/>
                      </a:lnTo>
                      <a:lnTo>
                        <a:pt x="621" y="367"/>
                      </a:lnTo>
                      <a:lnTo>
                        <a:pt x="623" y="367"/>
                      </a:lnTo>
                      <a:lnTo>
                        <a:pt x="626" y="368"/>
                      </a:lnTo>
                      <a:lnTo>
                        <a:pt x="628" y="368"/>
                      </a:lnTo>
                      <a:lnTo>
                        <a:pt x="630" y="368"/>
                      </a:lnTo>
                      <a:lnTo>
                        <a:pt x="632" y="369"/>
                      </a:lnTo>
                      <a:lnTo>
                        <a:pt x="634" y="370"/>
                      </a:lnTo>
                      <a:lnTo>
                        <a:pt x="637" y="372"/>
                      </a:lnTo>
                      <a:lnTo>
                        <a:pt x="639" y="374"/>
                      </a:lnTo>
                      <a:lnTo>
                        <a:pt x="642" y="375"/>
                      </a:lnTo>
                      <a:lnTo>
                        <a:pt x="644" y="376"/>
                      </a:lnTo>
                      <a:lnTo>
                        <a:pt x="647" y="376"/>
                      </a:lnTo>
                      <a:lnTo>
                        <a:pt x="650" y="376"/>
                      </a:lnTo>
                      <a:lnTo>
                        <a:pt x="653" y="377"/>
                      </a:lnTo>
                      <a:lnTo>
                        <a:pt x="657" y="378"/>
                      </a:lnTo>
                      <a:lnTo>
                        <a:pt x="660" y="381"/>
                      </a:lnTo>
                      <a:lnTo>
                        <a:pt x="664" y="383"/>
                      </a:lnTo>
                      <a:lnTo>
                        <a:pt x="668" y="385"/>
                      </a:lnTo>
                      <a:lnTo>
                        <a:pt x="671" y="388"/>
                      </a:lnTo>
                      <a:lnTo>
                        <a:pt x="675" y="389"/>
                      </a:lnTo>
                      <a:lnTo>
                        <a:pt x="679" y="391"/>
                      </a:lnTo>
                      <a:lnTo>
                        <a:pt x="684" y="391"/>
                      </a:lnTo>
                      <a:lnTo>
                        <a:pt x="684" y="392"/>
                      </a:lnTo>
                      <a:lnTo>
                        <a:pt x="685" y="394"/>
                      </a:lnTo>
                      <a:lnTo>
                        <a:pt x="685" y="396"/>
                      </a:lnTo>
                      <a:lnTo>
                        <a:pt x="687" y="396"/>
                      </a:lnTo>
                      <a:lnTo>
                        <a:pt x="690" y="397"/>
                      </a:lnTo>
                      <a:lnTo>
                        <a:pt x="694" y="397"/>
                      </a:lnTo>
                      <a:lnTo>
                        <a:pt x="697" y="395"/>
                      </a:lnTo>
                      <a:lnTo>
                        <a:pt x="697" y="391"/>
                      </a:lnTo>
                      <a:lnTo>
                        <a:pt x="702" y="391"/>
                      </a:lnTo>
                      <a:lnTo>
                        <a:pt x="706" y="391"/>
                      </a:lnTo>
                      <a:lnTo>
                        <a:pt x="711" y="391"/>
                      </a:lnTo>
                      <a:lnTo>
                        <a:pt x="716" y="391"/>
                      </a:lnTo>
                      <a:lnTo>
                        <a:pt x="721" y="391"/>
                      </a:lnTo>
                      <a:lnTo>
                        <a:pt x="725" y="392"/>
                      </a:lnTo>
                      <a:lnTo>
                        <a:pt x="730" y="392"/>
                      </a:lnTo>
                      <a:lnTo>
                        <a:pt x="736" y="393"/>
                      </a:lnTo>
                      <a:lnTo>
                        <a:pt x="738" y="394"/>
                      </a:lnTo>
                      <a:lnTo>
                        <a:pt x="740" y="394"/>
                      </a:lnTo>
                      <a:lnTo>
                        <a:pt x="741" y="395"/>
                      </a:lnTo>
                      <a:lnTo>
                        <a:pt x="743" y="395"/>
                      </a:lnTo>
                      <a:lnTo>
                        <a:pt x="745" y="396"/>
                      </a:lnTo>
                      <a:lnTo>
                        <a:pt x="746" y="396"/>
                      </a:lnTo>
                      <a:lnTo>
                        <a:pt x="748" y="398"/>
                      </a:lnTo>
                      <a:lnTo>
                        <a:pt x="749" y="399"/>
                      </a:lnTo>
                      <a:lnTo>
                        <a:pt x="751" y="401"/>
                      </a:lnTo>
                      <a:lnTo>
                        <a:pt x="751" y="405"/>
                      </a:lnTo>
                      <a:lnTo>
                        <a:pt x="752" y="408"/>
                      </a:lnTo>
                      <a:lnTo>
                        <a:pt x="754" y="411"/>
                      </a:lnTo>
                      <a:lnTo>
                        <a:pt x="756" y="411"/>
                      </a:lnTo>
                      <a:lnTo>
                        <a:pt x="758" y="411"/>
                      </a:lnTo>
                      <a:lnTo>
                        <a:pt x="760" y="411"/>
                      </a:lnTo>
                      <a:lnTo>
                        <a:pt x="761" y="412"/>
                      </a:lnTo>
                      <a:lnTo>
                        <a:pt x="763" y="414"/>
                      </a:lnTo>
                      <a:lnTo>
                        <a:pt x="765" y="414"/>
                      </a:lnTo>
                      <a:lnTo>
                        <a:pt x="767" y="417"/>
                      </a:lnTo>
                      <a:lnTo>
                        <a:pt x="769" y="419"/>
                      </a:lnTo>
                      <a:lnTo>
                        <a:pt x="771" y="421"/>
                      </a:lnTo>
                      <a:lnTo>
                        <a:pt x="773" y="423"/>
                      </a:lnTo>
                      <a:lnTo>
                        <a:pt x="775" y="424"/>
                      </a:lnTo>
                      <a:lnTo>
                        <a:pt x="778" y="425"/>
                      </a:lnTo>
                      <a:lnTo>
                        <a:pt x="780" y="425"/>
                      </a:lnTo>
                      <a:lnTo>
                        <a:pt x="782" y="425"/>
                      </a:lnTo>
                      <a:lnTo>
                        <a:pt x="785" y="424"/>
                      </a:lnTo>
                      <a:lnTo>
                        <a:pt x="787" y="423"/>
                      </a:lnTo>
                      <a:lnTo>
                        <a:pt x="789" y="422"/>
                      </a:lnTo>
                      <a:lnTo>
                        <a:pt x="791" y="422"/>
                      </a:lnTo>
                      <a:lnTo>
                        <a:pt x="793" y="422"/>
                      </a:lnTo>
                      <a:lnTo>
                        <a:pt x="794" y="423"/>
                      </a:lnTo>
                      <a:lnTo>
                        <a:pt x="798" y="426"/>
                      </a:lnTo>
                      <a:lnTo>
                        <a:pt x="801" y="430"/>
                      </a:lnTo>
                      <a:lnTo>
                        <a:pt x="803" y="432"/>
                      </a:lnTo>
                      <a:lnTo>
                        <a:pt x="806" y="433"/>
                      </a:lnTo>
                      <a:lnTo>
                        <a:pt x="810" y="432"/>
                      </a:lnTo>
                      <a:lnTo>
                        <a:pt x="813" y="432"/>
                      </a:lnTo>
                      <a:lnTo>
                        <a:pt x="815" y="432"/>
                      </a:lnTo>
                      <a:lnTo>
                        <a:pt x="818" y="432"/>
                      </a:lnTo>
                      <a:lnTo>
                        <a:pt x="821" y="432"/>
                      </a:lnTo>
                      <a:lnTo>
                        <a:pt x="825" y="432"/>
                      </a:lnTo>
                      <a:lnTo>
                        <a:pt x="827" y="432"/>
                      </a:lnTo>
                      <a:lnTo>
                        <a:pt x="830" y="433"/>
                      </a:lnTo>
                      <a:lnTo>
                        <a:pt x="830" y="434"/>
                      </a:lnTo>
                      <a:lnTo>
                        <a:pt x="830" y="435"/>
                      </a:lnTo>
                      <a:lnTo>
                        <a:pt x="831" y="435"/>
                      </a:lnTo>
                      <a:lnTo>
                        <a:pt x="833" y="438"/>
                      </a:lnTo>
                      <a:lnTo>
                        <a:pt x="835" y="439"/>
                      </a:lnTo>
                      <a:lnTo>
                        <a:pt x="838" y="440"/>
                      </a:lnTo>
                      <a:lnTo>
                        <a:pt x="840" y="440"/>
                      </a:lnTo>
                      <a:lnTo>
                        <a:pt x="843" y="440"/>
                      </a:lnTo>
                      <a:lnTo>
                        <a:pt x="846" y="440"/>
                      </a:lnTo>
                      <a:lnTo>
                        <a:pt x="848" y="440"/>
                      </a:lnTo>
                      <a:lnTo>
                        <a:pt x="851" y="440"/>
                      </a:lnTo>
                      <a:lnTo>
                        <a:pt x="852" y="439"/>
                      </a:lnTo>
                      <a:lnTo>
                        <a:pt x="854" y="439"/>
                      </a:lnTo>
                      <a:lnTo>
                        <a:pt x="855" y="438"/>
                      </a:lnTo>
                      <a:lnTo>
                        <a:pt x="855" y="437"/>
                      </a:lnTo>
                      <a:lnTo>
                        <a:pt x="861" y="437"/>
                      </a:lnTo>
                      <a:lnTo>
                        <a:pt x="866" y="438"/>
                      </a:lnTo>
                      <a:lnTo>
                        <a:pt x="871" y="438"/>
                      </a:lnTo>
                      <a:lnTo>
                        <a:pt x="876" y="438"/>
                      </a:lnTo>
                      <a:lnTo>
                        <a:pt x="880" y="439"/>
                      </a:lnTo>
                      <a:lnTo>
                        <a:pt x="885" y="439"/>
                      </a:lnTo>
                      <a:lnTo>
                        <a:pt x="890" y="440"/>
                      </a:lnTo>
                      <a:lnTo>
                        <a:pt x="895" y="440"/>
                      </a:lnTo>
                      <a:lnTo>
                        <a:pt x="897" y="441"/>
                      </a:lnTo>
                      <a:lnTo>
                        <a:pt x="898" y="441"/>
                      </a:lnTo>
                      <a:lnTo>
                        <a:pt x="901" y="440"/>
                      </a:lnTo>
                      <a:lnTo>
                        <a:pt x="903" y="440"/>
                      </a:lnTo>
                      <a:lnTo>
                        <a:pt x="905" y="440"/>
                      </a:lnTo>
                      <a:lnTo>
                        <a:pt x="907" y="440"/>
                      </a:lnTo>
                      <a:lnTo>
                        <a:pt x="909" y="439"/>
                      </a:lnTo>
                      <a:lnTo>
                        <a:pt x="911" y="439"/>
                      </a:lnTo>
                      <a:lnTo>
                        <a:pt x="913" y="438"/>
                      </a:lnTo>
                      <a:lnTo>
                        <a:pt x="915" y="435"/>
                      </a:lnTo>
                      <a:lnTo>
                        <a:pt x="916" y="432"/>
                      </a:lnTo>
                      <a:lnTo>
                        <a:pt x="916" y="429"/>
                      </a:lnTo>
                      <a:lnTo>
                        <a:pt x="916" y="427"/>
                      </a:lnTo>
                      <a:lnTo>
                        <a:pt x="916" y="424"/>
                      </a:lnTo>
                      <a:lnTo>
                        <a:pt x="914" y="422"/>
                      </a:lnTo>
                      <a:lnTo>
                        <a:pt x="913" y="420"/>
                      </a:lnTo>
                      <a:lnTo>
                        <a:pt x="912" y="417"/>
                      </a:lnTo>
                      <a:lnTo>
                        <a:pt x="911" y="415"/>
                      </a:lnTo>
                      <a:lnTo>
                        <a:pt x="910" y="414"/>
                      </a:lnTo>
                      <a:lnTo>
                        <a:pt x="910" y="411"/>
                      </a:lnTo>
                      <a:lnTo>
                        <a:pt x="910" y="409"/>
                      </a:lnTo>
                      <a:lnTo>
                        <a:pt x="909" y="406"/>
                      </a:lnTo>
                      <a:lnTo>
                        <a:pt x="909" y="403"/>
                      </a:lnTo>
                      <a:lnTo>
                        <a:pt x="909" y="400"/>
                      </a:lnTo>
                      <a:lnTo>
                        <a:pt x="909" y="397"/>
                      </a:lnTo>
                      <a:lnTo>
                        <a:pt x="909" y="394"/>
                      </a:lnTo>
                      <a:lnTo>
                        <a:pt x="910" y="391"/>
                      </a:lnTo>
                      <a:lnTo>
                        <a:pt x="910" y="388"/>
                      </a:lnTo>
                      <a:lnTo>
                        <a:pt x="912" y="386"/>
                      </a:lnTo>
                      <a:lnTo>
                        <a:pt x="914" y="384"/>
                      </a:lnTo>
                      <a:lnTo>
                        <a:pt x="917" y="383"/>
                      </a:lnTo>
                      <a:lnTo>
                        <a:pt x="920" y="382"/>
                      </a:lnTo>
                      <a:lnTo>
                        <a:pt x="919" y="380"/>
                      </a:lnTo>
                      <a:lnTo>
                        <a:pt x="918" y="377"/>
                      </a:lnTo>
                      <a:lnTo>
                        <a:pt x="918" y="375"/>
                      </a:lnTo>
                      <a:lnTo>
                        <a:pt x="919" y="373"/>
                      </a:lnTo>
                      <a:lnTo>
                        <a:pt x="919" y="372"/>
                      </a:lnTo>
                      <a:lnTo>
                        <a:pt x="919" y="371"/>
                      </a:lnTo>
                      <a:lnTo>
                        <a:pt x="921" y="370"/>
                      </a:lnTo>
                      <a:lnTo>
                        <a:pt x="924" y="369"/>
                      </a:lnTo>
                      <a:lnTo>
                        <a:pt x="925" y="367"/>
                      </a:lnTo>
                      <a:lnTo>
                        <a:pt x="928" y="365"/>
                      </a:lnTo>
                      <a:lnTo>
                        <a:pt x="931" y="363"/>
                      </a:lnTo>
                      <a:lnTo>
                        <a:pt x="934" y="362"/>
                      </a:lnTo>
                      <a:lnTo>
                        <a:pt x="935" y="362"/>
                      </a:lnTo>
                      <a:lnTo>
                        <a:pt x="939" y="361"/>
                      </a:lnTo>
                      <a:lnTo>
                        <a:pt x="941" y="362"/>
                      </a:lnTo>
                      <a:lnTo>
                        <a:pt x="943" y="365"/>
                      </a:lnTo>
                      <a:lnTo>
                        <a:pt x="943" y="367"/>
                      </a:lnTo>
                      <a:lnTo>
                        <a:pt x="943" y="370"/>
                      </a:lnTo>
                      <a:lnTo>
                        <a:pt x="944" y="373"/>
                      </a:lnTo>
                      <a:lnTo>
                        <a:pt x="944" y="376"/>
                      </a:lnTo>
                      <a:lnTo>
                        <a:pt x="945" y="379"/>
                      </a:lnTo>
                      <a:lnTo>
                        <a:pt x="945" y="381"/>
                      </a:lnTo>
                      <a:lnTo>
                        <a:pt x="946" y="383"/>
                      </a:lnTo>
                      <a:lnTo>
                        <a:pt x="947" y="385"/>
                      </a:lnTo>
                      <a:lnTo>
                        <a:pt x="948" y="39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3" name="Freeform 313"/>
                <p:cNvSpPr>
                  <a:spLocks/>
                </p:cNvSpPr>
                <p:nvPr/>
              </p:nvSpPr>
              <p:spPr bwMode="auto">
                <a:xfrm>
                  <a:off x="454" y="1504"/>
                  <a:ext cx="634" cy="463"/>
                </a:xfrm>
                <a:custGeom>
                  <a:avLst/>
                  <a:gdLst>
                    <a:gd name="T0" fmla="*/ 468 w 777"/>
                    <a:gd name="T1" fmla="*/ 61 h 657"/>
                    <a:gd name="T2" fmla="*/ 410 w 777"/>
                    <a:gd name="T3" fmla="*/ 58 h 657"/>
                    <a:gd name="T4" fmla="*/ 411 w 777"/>
                    <a:gd name="T5" fmla="*/ 81 h 657"/>
                    <a:gd name="T6" fmla="*/ 403 w 777"/>
                    <a:gd name="T7" fmla="*/ 85 h 657"/>
                    <a:gd name="T8" fmla="*/ 402 w 777"/>
                    <a:gd name="T9" fmla="*/ 92 h 657"/>
                    <a:gd name="T10" fmla="*/ 417 w 777"/>
                    <a:gd name="T11" fmla="*/ 108 h 657"/>
                    <a:gd name="T12" fmla="*/ 423 w 777"/>
                    <a:gd name="T13" fmla="*/ 111 h 657"/>
                    <a:gd name="T14" fmla="*/ 433 w 777"/>
                    <a:gd name="T15" fmla="*/ 121 h 657"/>
                    <a:gd name="T16" fmla="*/ 420 w 777"/>
                    <a:gd name="T17" fmla="*/ 137 h 657"/>
                    <a:gd name="T18" fmla="*/ 425 w 777"/>
                    <a:gd name="T19" fmla="*/ 147 h 657"/>
                    <a:gd name="T20" fmla="*/ 401 w 777"/>
                    <a:gd name="T21" fmla="*/ 167 h 657"/>
                    <a:gd name="T22" fmla="*/ 385 w 777"/>
                    <a:gd name="T23" fmla="*/ 175 h 657"/>
                    <a:gd name="T24" fmla="*/ 364 w 777"/>
                    <a:gd name="T25" fmla="*/ 197 h 657"/>
                    <a:gd name="T26" fmla="*/ 330 w 777"/>
                    <a:gd name="T27" fmla="*/ 221 h 657"/>
                    <a:gd name="T28" fmla="*/ 303 w 777"/>
                    <a:gd name="T29" fmla="*/ 223 h 657"/>
                    <a:gd name="T30" fmla="*/ 277 w 777"/>
                    <a:gd name="T31" fmla="*/ 235 h 657"/>
                    <a:gd name="T32" fmla="*/ 268 w 777"/>
                    <a:gd name="T33" fmla="*/ 241 h 657"/>
                    <a:gd name="T34" fmla="*/ 270 w 777"/>
                    <a:gd name="T35" fmla="*/ 252 h 657"/>
                    <a:gd name="T36" fmla="*/ 284 w 777"/>
                    <a:gd name="T37" fmla="*/ 265 h 657"/>
                    <a:gd name="T38" fmla="*/ 299 w 777"/>
                    <a:gd name="T39" fmla="*/ 274 h 657"/>
                    <a:gd name="T40" fmla="*/ 314 w 777"/>
                    <a:gd name="T41" fmla="*/ 302 h 657"/>
                    <a:gd name="T42" fmla="*/ 292 w 777"/>
                    <a:gd name="T43" fmla="*/ 309 h 657"/>
                    <a:gd name="T44" fmla="*/ 265 w 777"/>
                    <a:gd name="T45" fmla="*/ 308 h 657"/>
                    <a:gd name="T46" fmla="*/ 243 w 777"/>
                    <a:gd name="T47" fmla="*/ 310 h 657"/>
                    <a:gd name="T48" fmla="*/ 226 w 777"/>
                    <a:gd name="T49" fmla="*/ 316 h 657"/>
                    <a:gd name="T50" fmla="*/ 197 w 777"/>
                    <a:gd name="T51" fmla="*/ 317 h 657"/>
                    <a:gd name="T52" fmla="*/ 184 w 777"/>
                    <a:gd name="T53" fmla="*/ 299 h 657"/>
                    <a:gd name="T54" fmla="*/ 165 w 777"/>
                    <a:gd name="T55" fmla="*/ 281 h 657"/>
                    <a:gd name="T56" fmla="*/ 126 w 777"/>
                    <a:gd name="T57" fmla="*/ 287 h 657"/>
                    <a:gd name="T58" fmla="*/ 80 w 777"/>
                    <a:gd name="T59" fmla="*/ 290 h 657"/>
                    <a:gd name="T60" fmla="*/ 45 w 777"/>
                    <a:gd name="T61" fmla="*/ 290 h 657"/>
                    <a:gd name="T62" fmla="*/ 24 w 777"/>
                    <a:gd name="T63" fmla="*/ 278 h 657"/>
                    <a:gd name="T64" fmla="*/ 39 w 777"/>
                    <a:gd name="T65" fmla="*/ 259 h 657"/>
                    <a:gd name="T66" fmla="*/ 67 w 777"/>
                    <a:gd name="T67" fmla="*/ 253 h 657"/>
                    <a:gd name="T68" fmla="*/ 71 w 777"/>
                    <a:gd name="T69" fmla="*/ 239 h 657"/>
                    <a:gd name="T70" fmla="*/ 63 w 777"/>
                    <a:gd name="T71" fmla="*/ 228 h 657"/>
                    <a:gd name="T72" fmla="*/ 52 w 777"/>
                    <a:gd name="T73" fmla="*/ 214 h 657"/>
                    <a:gd name="T74" fmla="*/ 39 w 777"/>
                    <a:gd name="T75" fmla="*/ 211 h 657"/>
                    <a:gd name="T76" fmla="*/ 7 w 777"/>
                    <a:gd name="T77" fmla="*/ 186 h 657"/>
                    <a:gd name="T78" fmla="*/ 28 w 777"/>
                    <a:gd name="T79" fmla="*/ 183 h 657"/>
                    <a:gd name="T80" fmla="*/ 64 w 777"/>
                    <a:gd name="T81" fmla="*/ 187 h 657"/>
                    <a:gd name="T82" fmla="*/ 75 w 777"/>
                    <a:gd name="T83" fmla="*/ 184 h 657"/>
                    <a:gd name="T84" fmla="*/ 113 w 777"/>
                    <a:gd name="T85" fmla="*/ 185 h 657"/>
                    <a:gd name="T86" fmla="*/ 151 w 777"/>
                    <a:gd name="T87" fmla="*/ 181 h 657"/>
                    <a:gd name="T88" fmla="*/ 171 w 777"/>
                    <a:gd name="T89" fmla="*/ 164 h 657"/>
                    <a:gd name="T90" fmla="*/ 195 w 777"/>
                    <a:gd name="T91" fmla="*/ 147 h 657"/>
                    <a:gd name="T92" fmla="*/ 218 w 777"/>
                    <a:gd name="T93" fmla="*/ 133 h 657"/>
                    <a:gd name="T94" fmla="*/ 246 w 777"/>
                    <a:gd name="T95" fmla="*/ 132 h 657"/>
                    <a:gd name="T96" fmla="*/ 259 w 777"/>
                    <a:gd name="T97" fmla="*/ 113 h 657"/>
                    <a:gd name="T98" fmla="*/ 273 w 777"/>
                    <a:gd name="T99" fmla="*/ 100 h 657"/>
                    <a:gd name="T100" fmla="*/ 288 w 777"/>
                    <a:gd name="T101" fmla="*/ 90 h 657"/>
                    <a:gd name="T102" fmla="*/ 284 w 777"/>
                    <a:gd name="T103" fmla="*/ 77 h 657"/>
                    <a:gd name="T104" fmla="*/ 313 w 777"/>
                    <a:gd name="T105" fmla="*/ 80 h 657"/>
                    <a:gd name="T106" fmla="*/ 313 w 777"/>
                    <a:gd name="T107" fmla="*/ 66 h 657"/>
                    <a:gd name="T108" fmla="*/ 330 w 777"/>
                    <a:gd name="T109" fmla="*/ 39 h 657"/>
                    <a:gd name="T110" fmla="*/ 336 w 777"/>
                    <a:gd name="T111" fmla="*/ 16 h 657"/>
                    <a:gd name="T112" fmla="*/ 361 w 777"/>
                    <a:gd name="T113" fmla="*/ 6 h 657"/>
                    <a:gd name="T114" fmla="*/ 405 w 777"/>
                    <a:gd name="T115" fmla="*/ 1 h 657"/>
                    <a:gd name="T116" fmla="*/ 435 w 777"/>
                    <a:gd name="T117" fmla="*/ 3 h 657"/>
                    <a:gd name="T118" fmla="*/ 464 w 777"/>
                    <a:gd name="T119" fmla="*/ 20 h 657"/>
                    <a:gd name="T120" fmla="*/ 478 w 777"/>
                    <a:gd name="T121" fmla="*/ 30 h 657"/>
                    <a:gd name="T122" fmla="*/ 512 w 777"/>
                    <a:gd name="T123" fmla="*/ 42 h 657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777"/>
                    <a:gd name="T187" fmla="*/ 0 h 657"/>
                    <a:gd name="T188" fmla="*/ 777 w 777"/>
                    <a:gd name="T189" fmla="*/ 657 h 657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777" h="657">
                      <a:moveTo>
                        <a:pt x="765" y="88"/>
                      </a:moveTo>
                      <a:lnTo>
                        <a:pt x="761" y="93"/>
                      </a:lnTo>
                      <a:lnTo>
                        <a:pt x="755" y="98"/>
                      </a:lnTo>
                      <a:lnTo>
                        <a:pt x="750" y="102"/>
                      </a:lnTo>
                      <a:lnTo>
                        <a:pt x="744" y="106"/>
                      </a:lnTo>
                      <a:lnTo>
                        <a:pt x="739" y="109"/>
                      </a:lnTo>
                      <a:lnTo>
                        <a:pt x="734" y="111"/>
                      </a:lnTo>
                      <a:lnTo>
                        <a:pt x="728" y="113"/>
                      </a:lnTo>
                      <a:lnTo>
                        <a:pt x="723" y="115"/>
                      </a:lnTo>
                      <a:lnTo>
                        <a:pt x="717" y="117"/>
                      </a:lnTo>
                      <a:lnTo>
                        <a:pt x="711" y="120"/>
                      </a:lnTo>
                      <a:lnTo>
                        <a:pt x="704" y="122"/>
                      </a:lnTo>
                      <a:lnTo>
                        <a:pt x="698" y="125"/>
                      </a:lnTo>
                      <a:lnTo>
                        <a:pt x="691" y="127"/>
                      </a:lnTo>
                      <a:lnTo>
                        <a:pt x="684" y="129"/>
                      </a:lnTo>
                      <a:lnTo>
                        <a:pt x="677" y="129"/>
                      </a:lnTo>
                      <a:lnTo>
                        <a:pt x="671" y="128"/>
                      </a:lnTo>
                      <a:lnTo>
                        <a:pt x="663" y="126"/>
                      </a:lnTo>
                      <a:lnTo>
                        <a:pt x="655" y="122"/>
                      </a:lnTo>
                      <a:lnTo>
                        <a:pt x="647" y="119"/>
                      </a:lnTo>
                      <a:lnTo>
                        <a:pt x="639" y="117"/>
                      </a:lnTo>
                      <a:lnTo>
                        <a:pt x="630" y="115"/>
                      </a:lnTo>
                      <a:lnTo>
                        <a:pt x="622" y="115"/>
                      </a:lnTo>
                      <a:lnTo>
                        <a:pt x="615" y="118"/>
                      </a:lnTo>
                      <a:lnTo>
                        <a:pt x="609" y="122"/>
                      </a:lnTo>
                      <a:lnTo>
                        <a:pt x="606" y="126"/>
                      </a:lnTo>
                      <a:lnTo>
                        <a:pt x="604" y="131"/>
                      </a:lnTo>
                      <a:lnTo>
                        <a:pt x="604" y="137"/>
                      </a:lnTo>
                      <a:lnTo>
                        <a:pt x="604" y="141"/>
                      </a:lnTo>
                      <a:lnTo>
                        <a:pt x="606" y="147"/>
                      </a:lnTo>
                      <a:lnTo>
                        <a:pt x="609" y="151"/>
                      </a:lnTo>
                      <a:lnTo>
                        <a:pt x="613" y="155"/>
                      </a:lnTo>
                      <a:lnTo>
                        <a:pt x="619" y="158"/>
                      </a:lnTo>
                      <a:lnTo>
                        <a:pt x="619" y="159"/>
                      </a:lnTo>
                      <a:lnTo>
                        <a:pt x="619" y="161"/>
                      </a:lnTo>
                      <a:lnTo>
                        <a:pt x="618" y="163"/>
                      </a:lnTo>
                      <a:lnTo>
                        <a:pt x="616" y="165"/>
                      </a:lnTo>
                      <a:lnTo>
                        <a:pt x="614" y="166"/>
                      </a:lnTo>
                      <a:lnTo>
                        <a:pt x="612" y="166"/>
                      </a:lnTo>
                      <a:lnTo>
                        <a:pt x="611" y="166"/>
                      </a:lnTo>
                      <a:lnTo>
                        <a:pt x="609" y="166"/>
                      </a:lnTo>
                      <a:lnTo>
                        <a:pt x="607" y="166"/>
                      </a:lnTo>
                      <a:lnTo>
                        <a:pt x="605" y="166"/>
                      </a:lnTo>
                      <a:lnTo>
                        <a:pt x="603" y="166"/>
                      </a:lnTo>
                      <a:lnTo>
                        <a:pt x="601" y="166"/>
                      </a:lnTo>
                      <a:lnTo>
                        <a:pt x="604" y="167"/>
                      </a:lnTo>
                      <a:lnTo>
                        <a:pt x="605" y="168"/>
                      </a:lnTo>
                      <a:lnTo>
                        <a:pt x="606" y="171"/>
                      </a:lnTo>
                      <a:lnTo>
                        <a:pt x="607" y="173"/>
                      </a:lnTo>
                      <a:lnTo>
                        <a:pt x="608" y="175"/>
                      </a:lnTo>
                      <a:lnTo>
                        <a:pt x="609" y="178"/>
                      </a:lnTo>
                      <a:lnTo>
                        <a:pt x="610" y="179"/>
                      </a:lnTo>
                      <a:lnTo>
                        <a:pt x="613" y="181"/>
                      </a:lnTo>
                      <a:lnTo>
                        <a:pt x="613" y="182"/>
                      </a:lnTo>
                      <a:lnTo>
                        <a:pt x="613" y="183"/>
                      </a:lnTo>
                      <a:lnTo>
                        <a:pt x="612" y="184"/>
                      </a:lnTo>
                      <a:lnTo>
                        <a:pt x="610" y="185"/>
                      </a:lnTo>
                      <a:lnTo>
                        <a:pt x="608" y="185"/>
                      </a:lnTo>
                      <a:lnTo>
                        <a:pt x="606" y="185"/>
                      </a:lnTo>
                      <a:lnTo>
                        <a:pt x="604" y="185"/>
                      </a:lnTo>
                      <a:lnTo>
                        <a:pt x="601" y="185"/>
                      </a:lnTo>
                      <a:lnTo>
                        <a:pt x="604" y="189"/>
                      </a:lnTo>
                      <a:lnTo>
                        <a:pt x="606" y="192"/>
                      </a:lnTo>
                      <a:lnTo>
                        <a:pt x="608" y="196"/>
                      </a:lnTo>
                      <a:lnTo>
                        <a:pt x="609" y="200"/>
                      </a:lnTo>
                      <a:lnTo>
                        <a:pt x="611" y="203"/>
                      </a:lnTo>
                      <a:lnTo>
                        <a:pt x="612" y="207"/>
                      </a:lnTo>
                      <a:lnTo>
                        <a:pt x="615" y="211"/>
                      </a:lnTo>
                      <a:lnTo>
                        <a:pt x="617" y="214"/>
                      </a:lnTo>
                      <a:lnTo>
                        <a:pt x="620" y="217"/>
                      </a:lnTo>
                      <a:lnTo>
                        <a:pt x="623" y="217"/>
                      </a:lnTo>
                      <a:lnTo>
                        <a:pt x="626" y="217"/>
                      </a:lnTo>
                      <a:lnTo>
                        <a:pt x="631" y="215"/>
                      </a:lnTo>
                      <a:lnTo>
                        <a:pt x="634" y="214"/>
                      </a:lnTo>
                      <a:lnTo>
                        <a:pt x="637" y="213"/>
                      </a:lnTo>
                      <a:lnTo>
                        <a:pt x="640" y="212"/>
                      </a:lnTo>
                      <a:lnTo>
                        <a:pt x="643" y="213"/>
                      </a:lnTo>
                      <a:lnTo>
                        <a:pt x="644" y="215"/>
                      </a:lnTo>
                      <a:lnTo>
                        <a:pt x="644" y="216"/>
                      </a:lnTo>
                      <a:lnTo>
                        <a:pt x="642" y="218"/>
                      </a:lnTo>
                      <a:lnTo>
                        <a:pt x="640" y="219"/>
                      </a:lnTo>
                      <a:lnTo>
                        <a:pt x="638" y="221"/>
                      </a:lnTo>
                      <a:lnTo>
                        <a:pt x="636" y="222"/>
                      </a:lnTo>
                      <a:lnTo>
                        <a:pt x="635" y="224"/>
                      </a:lnTo>
                      <a:lnTo>
                        <a:pt x="636" y="226"/>
                      </a:lnTo>
                      <a:lnTo>
                        <a:pt x="639" y="229"/>
                      </a:lnTo>
                      <a:lnTo>
                        <a:pt x="644" y="229"/>
                      </a:lnTo>
                      <a:lnTo>
                        <a:pt x="649" y="230"/>
                      </a:lnTo>
                      <a:lnTo>
                        <a:pt x="654" y="230"/>
                      </a:lnTo>
                      <a:lnTo>
                        <a:pt x="658" y="231"/>
                      </a:lnTo>
                      <a:lnTo>
                        <a:pt x="662" y="233"/>
                      </a:lnTo>
                      <a:lnTo>
                        <a:pt x="665" y="236"/>
                      </a:lnTo>
                      <a:lnTo>
                        <a:pt x="667" y="241"/>
                      </a:lnTo>
                      <a:lnTo>
                        <a:pt x="662" y="241"/>
                      </a:lnTo>
                      <a:lnTo>
                        <a:pt x="656" y="242"/>
                      </a:lnTo>
                      <a:lnTo>
                        <a:pt x="651" y="244"/>
                      </a:lnTo>
                      <a:lnTo>
                        <a:pt x="646" y="246"/>
                      </a:lnTo>
                      <a:lnTo>
                        <a:pt x="641" y="248"/>
                      </a:lnTo>
                      <a:lnTo>
                        <a:pt x="637" y="252"/>
                      </a:lnTo>
                      <a:lnTo>
                        <a:pt x="633" y="255"/>
                      </a:lnTo>
                      <a:lnTo>
                        <a:pt x="630" y="259"/>
                      </a:lnTo>
                      <a:lnTo>
                        <a:pt x="629" y="261"/>
                      </a:lnTo>
                      <a:lnTo>
                        <a:pt x="628" y="264"/>
                      </a:lnTo>
                      <a:lnTo>
                        <a:pt x="626" y="267"/>
                      </a:lnTo>
                      <a:lnTo>
                        <a:pt x="626" y="270"/>
                      </a:lnTo>
                      <a:lnTo>
                        <a:pt x="626" y="273"/>
                      </a:lnTo>
                      <a:lnTo>
                        <a:pt x="628" y="275"/>
                      </a:lnTo>
                      <a:lnTo>
                        <a:pt x="631" y="277"/>
                      </a:lnTo>
                      <a:lnTo>
                        <a:pt x="635" y="279"/>
                      </a:lnTo>
                      <a:lnTo>
                        <a:pt x="630" y="280"/>
                      </a:lnTo>
                      <a:lnTo>
                        <a:pt x="628" y="283"/>
                      </a:lnTo>
                      <a:lnTo>
                        <a:pt x="625" y="287"/>
                      </a:lnTo>
                      <a:lnTo>
                        <a:pt x="625" y="291"/>
                      </a:lnTo>
                      <a:lnTo>
                        <a:pt x="628" y="291"/>
                      </a:lnTo>
                      <a:lnTo>
                        <a:pt x="630" y="291"/>
                      </a:lnTo>
                      <a:lnTo>
                        <a:pt x="632" y="293"/>
                      </a:lnTo>
                      <a:lnTo>
                        <a:pt x="633" y="294"/>
                      </a:lnTo>
                      <a:lnTo>
                        <a:pt x="635" y="295"/>
                      </a:lnTo>
                      <a:lnTo>
                        <a:pt x="636" y="296"/>
                      </a:lnTo>
                      <a:lnTo>
                        <a:pt x="639" y="297"/>
                      </a:lnTo>
                      <a:lnTo>
                        <a:pt x="641" y="296"/>
                      </a:lnTo>
                      <a:lnTo>
                        <a:pt x="636" y="301"/>
                      </a:lnTo>
                      <a:lnTo>
                        <a:pt x="631" y="305"/>
                      </a:lnTo>
                      <a:lnTo>
                        <a:pt x="625" y="309"/>
                      </a:lnTo>
                      <a:lnTo>
                        <a:pt x="620" y="313"/>
                      </a:lnTo>
                      <a:lnTo>
                        <a:pt x="615" y="317"/>
                      </a:lnTo>
                      <a:lnTo>
                        <a:pt x="610" y="322"/>
                      </a:lnTo>
                      <a:lnTo>
                        <a:pt x="606" y="327"/>
                      </a:lnTo>
                      <a:lnTo>
                        <a:pt x="601" y="331"/>
                      </a:lnTo>
                      <a:lnTo>
                        <a:pt x="601" y="333"/>
                      </a:lnTo>
                      <a:lnTo>
                        <a:pt x="601" y="335"/>
                      </a:lnTo>
                      <a:lnTo>
                        <a:pt x="602" y="337"/>
                      </a:lnTo>
                      <a:lnTo>
                        <a:pt x="603" y="339"/>
                      </a:lnTo>
                      <a:lnTo>
                        <a:pt x="604" y="341"/>
                      </a:lnTo>
                      <a:lnTo>
                        <a:pt x="604" y="342"/>
                      </a:lnTo>
                      <a:lnTo>
                        <a:pt x="603" y="344"/>
                      </a:lnTo>
                      <a:lnTo>
                        <a:pt x="601" y="345"/>
                      </a:lnTo>
                      <a:lnTo>
                        <a:pt x="597" y="346"/>
                      </a:lnTo>
                      <a:lnTo>
                        <a:pt x="594" y="346"/>
                      </a:lnTo>
                      <a:lnTo>
                        <a:pt x="590" y="346"/>
                      </a:lnTo>
                      <a:lnTo>
                        <a:pt x="587" y="347"/>
                      </a:lnTo>
                      <a:lnTo>
                        <a:pt x="584" y="348"/>
                      </a:lnTo>
                      <a:lnTo>
                        <a:pt x="581" y="350"/>
                      </a:lnTo>
                      <a:lnTo>
                        <a:pt x="578" y="352"/>
                      </a:lnTo>
                      <a:lnTo>
                        <a:pt x="575" y="355"/>
                      </a:lnTo>
                      <a:lnTo>
                        <a:pt x="573" y="359"/>
                      </a:lnTo>
                      <a:lnTo>
                        <a:pt x="571" y="363"/>
                      </a:lnTo>
                      <a:lnTo>
                        <a:pt x="569" y="367"/>
                      </a:lnTo>
                      <a:lnTo>
                        <a:pt x="566" y="371"/>
                      </a:lnTo>
                      <a:lnTo>
                        <a:pt x="564" y="375"/>
                      </a:lnTo>
                      <a:lnTo>
                        <a:pt x="562" y="379"/>
                      </a:lnTo>
                      <a:lnTo>
                        <a:pt x="560" y="382"/>
                      </a:lnTo>
                      <a:lnTo>
                        <a:pt x="558" y="386"/>
                      </a:lnTo>
                      <a:lnTo>
                        <a:pt x="554" y="390"/>
                      </a:lnTo>
                      <a:lnTo>
                        <a:pt x="550" y="393"/>
                      </a:lnTo>
                      <a:lnTo>
                        <a:pt x="546" y="396"/>
                      </a:lnTo>
                      <a:lnTo>
                        <a:pt x="542" y="399"/>
                      </a:lnTo>
                      <a:lnTo>
                        <a:pt x="537" y="401"/>
                      </a:lnTo>
                      <a:lnTo>
                        <a:pt x="533" y="404"/>
                      </a:lnTo>
                      <a:lnTo>
                        <a:pt x="528" y="407"/>
                      </a:lnTo>
                      <a:lnTo>
                        <a:pt x="524" y="410"/>
                      </a:lnTo>
                      <a:lnTo>
                        <a:pt x="519" y="415"/>
                      </a:lnTo>
                      <a:lnTo>
                        <a:pt x="514" y="419"/>
                      </a:lnTo>
                      <a:lnTo>
                        <a:pt x="510" y="424"/>
                      </a:lnTo>
                      <a:lnTo>
                        <a:pt x="506" y="429"/>
                      </a:lnTo>
                      <a:lnTo>
                        <a:pt x="503" y="435"/>
                      </a:lnTo>
                      <a:lnTo>
                        <a:pt x="499" y="440"/>
                      </a:lnTo>
                      <a:lnTo>
                        <a:pt x="496" y="445"/>
                      </a:lnTo>
                      <a:lnTo>
                        <a:pt x="492" y="450"/>
                      </a:lnTo>
                      <a:lnTo>
                        <a:pt x="490" y="451"/>
                      </a:lnTo>
                      <a:lnTo>
                        <a:pt x="487" y="452"/>
                      </a:lnTo>
                      <a:lnTo>
                        <a:pt x="485" y="452"/>
                      </a:lnTo>
                      <a:lnTo>
                        <a:pt x="482" y="452"/>
                      </a:lnTo>
                      <a:lnTo>
                        <a:pt x="479" y="452"/>
                      </a:lnTo>
                      <a:lnTo>
                        <a:pt x="475" y="452"/>
                      </a:lnTo>
                      <a:lnTo>
                        <a:pt x="472" y="452"/>
                      </a:lnTo>
                      <a:lnTo>
                        <a:pt x="469" y="453"/>
                      </a:lnTo>
                      <a:lnTo>
                        <a:pt x="464" y="453"/>
                      </a:lnTo>
                      <a:lnTo>
                        <a:pt x="459" y="452"/>
                      </a:lnTo>
                      <a:lnTo>
                        <a:pt x="455" y="450"/>
                      </a:lnTo>
                      <a:lnTo>
                        <a:pt x="450" y="447"/>
                      </a:lnTo>
                      <a:lnTo>
                        <a:pt x="445" y="444"/>
                      </a:lnTo>
                      <a:lnTo>
                        <a:pt x="442" y="441"/>
                      </a:lnTo>
                      <a:lnTo>
                        <a:pt x="438" y="441"/>
                      </a:lnTo>
                      <a:lnTo>
                        <a:pt x="435" y="441"/>
                      </a:lnTo>
                      <a:lnTo>
                        <a:pt x="432" y="445"/>
                      </a:lnTo>
                      <a:lnTo>
                        <a:pt x="429" y="449"/>
                      </a:lnTo>
                      <a:lnTo>
                        <a:pt x="428" y="454"/>
                      </a:lnTo>
                      <a:lnTo>
                        <a:pt x="426" y="460"/>
                      </a:lnTo>
                      <a:lnTo>
                        <a:pt x="423" y="465"/>
                      </a:lnTo>
                      <a:lnTo>
                        <a:pt x="420" y="469"/>
                      </a:lnTo>
                      <a:lnTo>
                        <a:pt x="415" y="472"/>
                      </a:lnTo>
                      <a:lnTo>
                        <a:pt x="409" y="473"/>
                      </a:lnTo>
                      <a:lnTo>
                        <a:pt x="407" y="473"/>
                      </a:lnTo>
                      <a:lnTo>
                        <a:pt x="406" y="474"/>
                      </a:lnTo>
                      <a:lnTo>
                        <a:pt x="406" y="475"/>
                      </a:lnTo>
                      <a:lnTo>
                        <a:pt x="406" y="477"/>
                      </a:lnTo>
                      <a:lnTo>
                        <a:pt x="406" y="479"/>
                      </a:lnTo>
                      <a:lnTo>
                        <a:pt x="406" y="481"/>
                      </a:lnTo>
                      <a:lnTo>
                        <a:pt x="406" y="483"/>
                      </a:lnTo>
                      <a:lnTo>
                        <a:pt x="406" y="485"/>
                      </a:lnTo>
                      <a:lnTo>
                        <a:pt x="405" y="485"/>
                      </a:lnTo>
                      <a:lnTo>
                        <a:pt x="403" y="485"/>
                      </a:lnTo>
                      <a:lnTo>
                        <a:pt x="402" y="485"/>
                      </a:lnTo>
                      <a:lnTo>
                        <a:pt x="401" y="485"/>
                      </a:lnTo>
                      <a:lnTo>
                        <a:pt x="400" y="487"/>
                      </a:lnTo>
                      <a:lnTo>
                        <a:pt x="400" y="489"/>
                      </a:lnTo>
                      <a:lnTo>
                        <a:pt x="399" y="491"/>
                      </a:lnTo>
                      <a:lnTo>
                        <a:pt x="399" y="492"/>
                      </a:lnTo>
                      <a:lnTo>
                        <a:pt x="399" y="495"/>
                      </a:lnTo>
                      <a:lnTo>
                        <a:pt x="400" y="496"/>
                      </a:lnTo>
                      <a:lnTo>
                        <a:pt x="400" y="498"/>
                      </a:lnTo>
                      <a:lnTo>
                        <a:pt x="401" y="500"/>
                      </a:lnTo>
                      <a:lnTo>
                        <a:pt x="402" y="503"/>
                      </a:lnTo>
                      <a:lnTo>
                        <a:pt x="404" y="505"/>
                      </a:lnTo>
                      <a:lnTo>
                        <a:pt x="406" y="506"/>
                      </a:lnTo>
                      <a:lnTo>
                        <a:pt x="409" y="507"/>
                      </a:lnTo>
                      <a:lnTo>
                        <a:pt x="411" y="508"/>
                      </a:lnTo>
                      <a:lnTo>
                        <a:pt x="414" y="509"/>
                      </a:lnTo>
                      <a:lnTo>
                        <a:pt x="418" y="509"/>
                      </a:lnTo>
                      <a:lnTo>
                        <a:pt x="421" y="509"/>
                      </a:lnTo>
                      <a:lnTo>
                        <a:pt x="424" y="511"/>
                      </a:lnTo>
                      <a:lnTo>
                        <a:pt x="425" y="513"/>
                      </a:lnTo>
                      <a:lnTo>
                        <a:pt x="425" y="516"/>
                      </a:lnTo>
                      <a:lnTo>
                        <a:pt x="425" y="518"/>
                      </a:lnTo>
                      <a:lnTo>
                        <a:pt x="426" y="523"/>
                      </a:lnTo>
                      <a:lnTo>
                        <a:pt x="426" y="528"/>
                      </a:lnTo>
                      <a:lnTo>
                        <a:pt x="426" y="533"/>
                      </a:lnTo>
                      <a:lnTo>
                        <a:pt x="427" y="537"/>
                      </a:lnTo>
                      <a:lnTo>
                        <a:pt x="429" y="541"/>
                      </a:lnTo>
                      <a:lnTo>
                        <a:pt x="430" y="545"/>
                      </a:lnTo>
                      <a:lnTo>
                        <a:pt x="433" y="548"/>
                      </a:lnTo>
                      <a:lnTo>
                        <a:pt x="436" y="551"/>
                      </a:lnTo>
                      <a:lnTo>
                        <a:pt x="438" y="552"/>
                      </a:lnTo>
                      <a:lnTo>
                        <a:pt x="439" y="552"/>
                      </a:lnTo>
                      <a:lnTo>
                        <a:pt x="441" y="553"/>
                      </a:lnTo>
                      <a:lnTo>
                        <a:pt x="443" y="553"/>
                      </a:lnTo>
                      <a:lnTo>
                        <a:pt x="445" y="553"/>
                      </a:lnTo>
                      <a:lnTo>
                        <a:pt x="447" y="552"/>
                      </a:lnTo>
                      <a:lnTo>
                        <a:pt x="450" y="552"/>
                      </a:lnTo>
                      <a:lnTo>
                        <a:pt x="452" y="552"/>
                      </a:lnTo>
                      <a:lnTo>
                        <a:pt x="451" y="559"/>
                      </a:lnTo>
                      <a:lnTo>
                        <a:pt x="452" y="566"/>
                      </a:lnTo>
                      <a:lnTo>
                        <a:pt x="454" y="572"/>
                      </a:lnTo>
                      <a:lnTo>
                        <a:pt x="457" y="577"/>
                      </a:lnTo>
                      <a:lnTo>
                        <a:pt x="460" y="583"/>
                      </a:lnTo>
                      <a:lnTo>
                        <a:pt x="464" y="589"/>
                      </a:lnTo>
                      <a:lnTo>
                        <a:pt x="467" y="595"/>
                      </a:lnTo>
                      <a:lnTo>
                        <a:pt x="471" y="600"/>
                      </a:lnTo>
                      <a:lnTo>
                        <a:pt x="471" y="603"/>
                      </a:lnTo>
                      <a:lnTo>
                        <a:pt x="472" y="606"/>
                      </a:lnTo>
                      <a:lnTo>
                        <a:pt x="472" y="609"/>
                      </a:lnTo>
                      <a:lnTo>
                        <a:pt x="471" y="612"/>
                      </a:lnTo>
                      <a:lnTo>
                        <a:pt x="470" y="615"/>
                      </a:lnTo>
                      <a:lnTo>
                        <a:pt x="468" y="618"/>
                      </a:lnTo>
                      <a:lnTo>
                        <a:pt x="466" y="620"/>
                      </a:lnTo>
                      <a:lnTo>
                        <a:pt x="463" y="620"/>
                      </a:lnTo>
                      <a:lnTo>
                        <a:pt x="460" y="621"/>
                      </a:lnTo>
                      <a:lnTo>
                        <a:pt x="457" y="622"/>
                      </a:lnTo>
                      <a:lnTo>
                        <a:pt x="454" y="622"/>
                      </a:lnTo>
                      <a:lnTo>
                        <a:pt x="450" y="623"/>
                      </a:lnTo>
                      <a:lnTo>
                        <a:pt x="446" y="622"/>
                      </a:lnTo>
                      <a:lnTo>
                        <a:pt x="442" y="622"/>
                      </a:lnTo>
                      <a:lnTo>
                        <a:pt x="439" y="621"/>
                      </a:lnTo>
                      <a:lnTo>
                        <a:pt x="435" y="620"/>
                      </a:lnTo>
                      <a:lnTo>
                        <a:pt x="432" y="620"/>
                      </a:lnTo>
                      <a:lnTo>
                        <a:pt x="428" y="620"/>
                      </a:lnTo>
                      <a:lnTo>
                        <a:pt x="424" y="622"/>
                      </a:lnTo>
                      <a:lnTo>
                        <a:pt x="421" y="624"/>
                      </a:lnTo>
                      <a:lnTo>
                        <a:pt x="417" y="625"/>
                      </a:lnTo>
                      <a:lnTo>
                        <a:pt x="414" y="626"/>
                      </a:lnTo>
                      <a:lnTo>
                        <a:pt x="410" y="625"/>
                      </a:lnTo>
                      <a:lnTo>
                        <a:pt x="408" y="624"/>
                      </a:lnTo>
                      <a:lnTo>
                        <a:pt x="404" y="620"/>
                      </a:lnTo>
                      <a:lnTo>
                        <a:pt x="401" y="620"/>
                      </a:lnTo>
                      <a:lnTo>
                        <a:pt x="398" y="620"/>
                      </a:lnTo>
                      <a:lnTo>
                        <a:pt x="395" y="620"/>
                      </a:lnTo>
                      <a:lnTo>
                        <a:pt x="391" y="621"/>
                      </a:lnTo>
                      <a:lnTo>
                        <a:pt x="387" y="621"/>
                      </a:lnTo>
                      <a:lnTo>
                        <a:pt x="383" y="621"/>
                      </a:lnTo>
                      <a:lnTo>
                        <a:pt x="380" y="620"/>
                      </a:lnTo>
                      <a:lnTo>
                        <a:pt x="376" y="620"/>
                      </a:lnTo>
                      <a:lnTo>
                        <a:pt x="373" y="619"/>
                      </a:lnTo>
                      <a:lnTo>
                        <a:pt x="370" y="619"/>
                      </a:lnTo>
                      <a:lnTo>
                        <a:pt x="367" y="620"/>
                      </a:lnTo>
                      <a:lnTo>
                        <a:pt x="367" y="621"/>
                      </a:lnTo>
                      <a:lnTo>
                        <a:pt x="367" y="624"/>
                      </a:lnTo>
                      <a:lnTo>
                        <a:pt x="365" y="625"/>
                      </a:lnTo>
                      <a:lnTo>
                        <a:pt x="363" y="626"/>
                      </a:lnTo>
                      <a:lnTo>
                        <a:pt x="361" y="628"/>
                      </a:lnTo>
                      <a:lnTo>
                        <a:pt x="360" y="629"/>
                      </a:lnTo>
                      <a:lnTo>
                        <a:pt x="360" y="631"/>
                      </a:lnTo>
                      <a:lnTo>
                        <a:pt x="361" y="634"/>
                      </a:lnTo>
                      <a:lnTo>
                        <a:pt x="358" y="635"/>
                      </a:lnTo>
                      <a:lnTo>
                        <a:pt x="355" y="635"/>
                      </a:lnTo>
                      <a:lnTo>
                        <a:pt x="352" y="636"/>
                      </a:lnTo>
                      <a:lnTo>
                        <a:pt x="349" y="637"/>
                      </a:lnTo>
                      <a:lnTo>
                        <a:pt x="346" y="638"/>
                      </a:lnTo>
                      <a:lnTo>
                        <a:pt x="343" y="637"/>
                      </a:lnTo>
                      <a:lnTo>
                        <a:pt x="340" y="636"/>
                      </a:lnTo>
                      <a:lnTo>
                        <a:pt x="337" y="634"/>
                      </a:lnTo>
                      <a:lnTo>
                        <a:pt x="337" y="637"/>
                      </a:lnTo>
                      <a:lnTo>
                        <a:pt x="337" y="640"/>
                      </a:lnTo>
                      <a:lnTo>
                        <a:pt x="337" y="643"/>
                      </a:lnTo>
                      <a:lnTo>
                        <a:pt x="336" y="646"/>
                      </a:lnTo>
                      <a:lnTo>
                        <a:pt x="336" y="650"/>
                      </a:lnTo>
                      <a:lnTo>
                        <a:pt x="337" y="652"/>
                      </a:lnTo>
                      <a:lnTo>
                        <a:pt x="337" y="654"/>
                      </a:lnTo>
                      <a:lnTo>
                        <a:pt x="338" y="656"/>
                      </a:lnTo>
                      <a:lnTo>
                        <a:pt x="301" y="643"/>
                      </a:lnTo>
                      <a:lnTo>
                        <a:pt x="298" y="642"/>
                      </a:lnTo>
                      <a:lnTo>
                        <a:pt x="296" y="639"/>
                      </a:lnTo>
                      <a:lnTo>
                        <a:pt x="294" y="635"/>
                      </a:lnTo>
                      <a:lnTo>
                        <a:pt x="293" y="630"/>
                      </a:lnTo>
                      <a:lnTo>
                        <a:pt x="292" y="625"/>
                      </a:lnTo>
                      <a:lnTo>
                        <a:pt x="292" y="620"/>
                      </a:lnTo>
                      <a:lnTo>
                        <a:pt x="292" y="616"/>
                      </a:lnTo>
                      <a:lnTo>
                        <a:pt x="291" y="611"/>
                      </a:lnTo>
                      <a:lnTo>
                        <a:pt x="289" y="609"/>
                      </a:lnTo>
                      <a:lnTo>
                        <a:pt x="287" y="607"/>
                      </a:lnTo>
                      <a:lnTo>
                        <a:pt x="284" y="606"/>
                      </a:lnTo>
                      <a:lnTo>
                        <a:pt x="282" y="604"/>
                      </a:lnTo>
                      <a:lnTo>
                        <a:pt x="279" y="603"/>
                      </a:lnTo>
                      <a:lnTo>
                        <a:pt x="277" y="601"/>
                      </a:lnTo>
                      <a:lnTo>
                        <a:pt x="276" y="599"/>
                      </a:lnTo>
                      <a:lnTo>
                        <a:pt x="275" y="596"/>
                      </a:lnTo>
                      <a:lnTo>
                        <a:pt x="275" y="591"/>
                      </a:lnTo>
                      <a:lnTo>
                        <a:pt x="274" y="586"/>
                      </a:lnTo>
                      <a:lnTo>
                        <a:pt x="273" y="581"/>
                      </a:lnTo>
                      <a:lnTo>
                        <a:pt x="271" y="577"/>
                      </a:lnTo>
                      <a:lnTo>
                        <a:pt x="267" y="573"/>
                      </a:lnTo>
                      <a:lnTo>
                        <a:pt x="264" y="569"/>
                      </a:lnTo>
                      <a:lnTo>
                        <a:pt x="260" y="567"/>
                      </a:lnTo>
                      <a:lnTo>
                        <a:pt x="255" y="566"/>
                      </a:lnTo>
                      <a:lnTo>
                        <a:pt x="251" y="565"/>
                      </a:lnTo>
                      <a:lnTo>
                        <a:pt x="247" y="566"/>
                      </a:lnTo>
                      <a:lnTo>
                        <a:pt x="244" y="566"/>
                      </a:lnTo>
                      <a:lnTo>
                        <a:pt x="240" y="568"/>
                      </a:lnTo>
                      <a:lnTo>
                        <a:pt x="236" y="569"/>
                      </a:lnTo>
                      <a:lnTo>
                        <a:pt x="233" y="571"/>
                      </a:lnTo>
                      <a:lnTo>
                        <a:pt x="229" y="573"/>
                      </a:lnTo>
                      <a:lnTo>
                        <a:pt x="225" y="574"/>
                      </a:lnTo>
                      <a:lnTo>
                        <a:pt x="220" y="576"/>
                      </a:lnTo>
                      <a:lnTo>
                        <a:pt x="214" y="577"/>
                      </a:lnTo>
                      <a:lnTo>
                        <a:pt x="207" y="577"/>
                      </a:lnTo>
                      <a:lnTo>
                        <a:pt x="202" y="577"/>
                      </a:lnTo>
                      <a:lnTo>
                        <a:pt x="196" y="577"/>
                      </a:lnTo>
                      <a:lnTo>
                        <a:pt x="190" y="577"/>
                      </a:lnTo>
                      <a:lnTo>
                        <a:pt x="185" y="577"/>
                      </a:lnTo>
                      <a:lnTo>
                        <a:pt x="179" y="577"/>
                      </a:lnTo>
                      <a:lnTo>
                        <a:pt x="173" y="577"/>
                      </a:lnTo>
                      <a:lnTo>
                        <a:pt x="167" y="576"/>
                      </a:lnTo>
                      <a:lnTo>
                        <a:pt x="162" y="576"/>
                      </a:lnTo>
                      <a:lnTo>
                        <a:pt x="156" y="577"/>
                      </a:lnTo>
                      <a:lnTo>
                        <a:pt x="150" y="577"/>
                      </a:lnTo>
                      <a:lnTo>
                        <a:pt x="143" y="578"/>
                      </a:lnTo>
                      <a:lnTo>
                        <a:pt x="138" y="579"/>
                      </a:lnTo>
                      <a:lnTo>
                        <a:pt x="132" y="581"/>
                      </a:lnTo>
                      <a:lnTo>
                        <a:pt x="126" y="582"/>
                      </a:lnTo>
                      <a:lnTo>
                        <a:pt x="120" y="583"/>
                      </a:lnTo>
                      <a:lnTo>
                        <a:pt x="114" y="582"/>
                      </a:lnTo>
                      <a:lnTo>
                        <a:pt x="108" y="581"/>
                      </a:lnTo>
                      <a:lnTo>
                        <a:pt x="102" y="580"/>
                      </a:lnTo>
                      <a:lnTo>
                        <a:pt x="96" y="578"/>
                      </a:lnTo>
                      <a:lnTo>
                        <a:pt x="89" y="576"/>
                      </a:lnTo>
                      <a:lnTo>
                        <a:pt x="84" y="573"/>
                      </a:lnTo>
                      <a:lnTo>
                        <a:pt x="82" y="577"/>
                      </a:lnTo>
                      <a:lnTo>
                        <a:pt x="80" y="579"/>
                      </a:lnTo>
                      <a:lnTo>
                        <a:pt x="78" y="580"/>
                      </a:lnTo>
                      <a:lnTo>
                        <a:pt x="75" y="581"/>
                      </a:lnTo>
                      <a:lnTo>
                        <a:pt x="71" y="581"/>
                      </a:lnTo>
                      <a:lnTo>
                        <a:pt x="67" y="583"/>
                      </a:lnTo>
                      <a:lnTo>
                        <a:pt x="63" y="585"/>
                      </a:lnTo>
                      <a:lnTo>
                        <a:pt x="60" y="588"/>
                      </a:lnTo>
                      <a:lnTo>
                        <a:pt x="56" y="589"/>
                      </a:lnTo>
                      <a:lnTo>
                        <a:pt x="53" y="591"/>
                      </a:lnTo>
                      <a:lnTo>
                        <a:pt x="50" y="591"/>
                      </a:lnTo>
                      <a:lnTo>
                        <a:pt x="46" y="589"/>
                      </a:lnTo>
                      <a:lnTo>
                        <a:pt x="42" y="586"/>
                      </a:lnTo>
                      <a:lnTo>
                        <a:pt x="39" y="582"/>
                      </a:lnTo>
                      <a:lnTo>
                        <a:pt x="37" y="577"/>
                      </a:lnTo>
                      <a:lnTo>
                        <a:pt x="36" y="572"/>
                      </a:lnTo>
                      <a:lnTo>
                        <a:pt x="36" y="566"/>
                      </a:lnTo>
                      <a:lnTo>
                        <a:pt x="37" y="561"/>
                      </a:lnTo>
                      <a:lnTo>
                        <a:pt x="38" y="555"/>
                      </a:lnTo>
                      <a:lnTo>
                        <a:pt x="40" y="549"/>
                      </a:lnTo>
                      <a:lnTo>
                        <a:pt x="41" y="550"/>
                      </a:lnTo>
                      <a:lnTo>
                        <a:pt x="42" y="547"/>
                      </a:lnTo>
                      <a:lnTo>
                        <a:pt x="43" y="547"/>
                      </a:lnTo>
                      <a:lnTo>
                        <a:pt x="45" y="547"/>
                      </a:lnTo>
                      <a:lnTo>
                        <a:pt x="43" y="541"/>
                      </a:lnTo>
                      <a:lnTo>
                        <a:pt x="43" y="535"/>
                      </a:lnTo>
                      <a:lnTo>
                        <a:pt x="45" y="530"/>
                      </a:lnTo>
                      <a:lnTo>
                        <a:pt x="48" y="527"/>
                      </a:lnTo>
                      <a:lnTo>
                        <a:pt x="53" y="524"/>
                      </a:lnTo>
                      <a:lnTo>
                        <a:pt x="59" y="522"/>
                      </a:lnTo>
                      <a:lnTo>
                        <a:pt x="66" y="521"/>
                      </a:lnTo>
                      <a:lnTo>
                        <a:pt x="72" y="521"/>
                      </a:lnTo>
                      <a:lnTo>
                        <a:pt x="72" y="517"/>
                      </a:lnTo>
                      <a:lnTo>
                        <a:pt x="74" y="514"/>
                      </a:lnTo>
                      <a:lnTo>
                        <a:pt x="77" y="512"/>
                      </a:lnTo>
                      <a:lnTo>
                        <a:pt x="78" y="509"/>
                      </a:lnTo>
                      <a:lnTo>
                        <a:pt x="82" y="510"/>
                      </a:lnTo>
                      <a:lnTo>
                        <a:pt x="86" y="511"/>
                      </a:lnTo>
                      <a:lnTo>
                        <a:pt x="91" y="511"/>
                      </a:lnTo>
                      <a:lnTo>
                        <a:pt x="94" y="511"/>
                      </a:lnTo>
                      <a:lnTo>
                        <a:pt x="98" y="511"/>
                      </a:lnTo>
                      <a:lnTo>
                        <a:pt x="101" y="510"/>
                      </a:lnTo>
                      <a:lnTo>
                        <a:pt x="105" y="508"/>
                      </a:lnTo>
                      <a:lnTo>
                        <a:pt x="108" y="505"/>
                      </a:lnTo>
                      <a:lnTo>
                        <a:pt x="109" y="503"/>
                      </a:lnTo>
                      <a:lnTo>
                        <a:pt x="111" y="500"/>
                      </a:lnTo>
                      <a:lnTo>
                        <a:pt x="112" y="496"/>
                      </a:lnTo>
                      <a:lnTo>
                        <a:pt x="112" y="493"/>
                      </a:lnTo>
                      <a:lnTo>
                        <a:pt x="112" y="490"/>
                      </a:lnTo>
                      <a:lnTo>
                        <a:pt x="112" y="486"/>
                      </a:lnTo>
                      <a:lnTo>
                        <a:pt x="112" y="483"/>
                      </a:lnTo>
                      <a:lnTo>
                        <a:pt x="111" y="479"/>
                      </a:lnTo>
                      <a:lnTo>
                        <a:pt x="109" y="480"/>
                      </a:lnTo>
                      <a:lnTo>
                        <a:pt x="107" y="481"/>
                      </a:lnTo>
                      <a:lnTo>
                        <a:pt x="104" y="482"/>
                      </a:lnTo>
                      <a:lnTo>
                        <a:pt x="102" y="482"/>
                      </a:lnTo>
                      <a:lnTo>
                        <a:pt x="100" y="483"/>
                      </a:lnTo>
                      <a:lnTo>
                        <a:pt x="98" y="483"/>
                      </a:lnTo>
                      <a:lnTo>
                        <a:pt x="96" y="482"/>
                      </a:lnTo>
                      <a:lnTo>
                        <a:pt x="94" y="481"/>
                      </a:lnTo>
                      <a:lnTo>
                        <a:pt x="92" y="478"/>
                      </a:lnTo>
                      <a:lnTo>
                        <a:pt x="91" y="474"/>
                      </a:lnTo>
                      <a:lnTo>
                        <a:pt x="92" y="471"/>
                      </a:lnTo>
                      <a:lnTo>
                        <a:pt x="93" y="467"/>
                      </a:lnTo>
                      <a:lnTo>
                        <a:pt x="94" y="463"/>
                      </a:lnTo>
                      <a:lnTo>
                        <a:pt x="94" y="459"/>
                      </a:lnTo>
                      <a:lnTo>
                        <a:pt x="94" y="455"/>
                      </a:lnTo>
                      <a:lnTo>
                        <a:pt x="93" y="451"/>
                      </a:lnTo>
                      <a:lnTo>
                        <a:pt x="92" y="449"/>
                      </a:lnTo>
                      <a:lnTo>
                        <a:pt x="91" y="445"/>
                      </a:lnTo>
                      <a:lnTo>
                        <a:pt x="89" y="443"/>
                      </a:lnTo>
                      <a:lnTo>
                        <a:pt x="89" y="440"/>
                      </a:lnTo>
                      <a:lnTo>
                        <a:pt x="88" y="437"/>
                      </a:lnTo>
                      <a:lnTo>
                        <a:pt x="87" y="434"/>
                      </a:lnTo>
                      <a:lnTo>
                        <a:pt x="85" y="433"/>
                      </a:lnTo>
                      <a:lnTo>
                        <a:pt x="83" y="431"/>
                      </a:lnTo>
                      <a:lnTo>
                        <a:pt x="81" y="430"/>
                      </a:lnTo>
                      <a:lnTo>
                        <a:pt x="79" y="430"/>
                      </a:lnTo>
                      <a:lnTo>
                        <a:pt x="77" y="431"/>
                      </a:lnTo>
                      <a:lnTo>
                        <a:pt x="75" y="432"/>
                      </a:lnTo>
                      <a:lnTo>
                        <a:pt x="73" y="433"/>
                      </a:lnTo>
                      <a:lnTo>
                        <a:pt x="70" y="434"/>
                      </a:lnTo>
                      <a:lnTo>
                        <a:pt x="69" y="433"/>
                      </a:lnTo>
                      <a:lnTo>
                        <a:pt x="67" y="432"/>
                      </a:lnTo>
                      <a:lnTo>
                        <a:pt x="66" y="430"/>
                      </a:lnTo>
                      <a:lnTo>
                        <a:pt x="66" y="428"/>
                      </a:lnTo>
                      <a:lnTo>
                        <a:pt x="65" y="426"/>
                      </a:lnTo>
                      <a:lnTo>
                        <a:pt x="63" y="425"/>
                      </a:lnTo>
                      <a:lnTo>
                        <a:pt x="61" y="425"/>
                      </a:lnTo>
                      <a:lnTo>
                        <a:pt x="59" y="424"/>
                      </a:lnTo>
                      <a:lnTo>
                        <a:pt x="56" y="424"/>
                      </a:lnTo>
                      <a:lnTo>
                        <a:pt x="54" y="424"/>
                      </a:lnTo>
                      <a:lnTo>
                        <a:pt x="52" y="423"/>
                      </a:lnTo>
                      <a:lnTo>
                        <a:pt x="50" y="423"/>
                      </a:lnTo>
                      <a:lnTo>
                        <a:pt x="48" y="421"/>
                      </a:lnTo>
                      <a:lnTo>
                        <a:pt x="46" y="420"/>
                      </a:lnTo>
                      <a:lnTo>
                        <a:pt x="38" y="414"/>
                      </a:lnTo>
                      <a:lnTo>
                        <a:pt x="31" y="407"/>
                      </a:lnTo>
                      <a:lnTo>
                        <a:pt x="25" y="400"/>
                      </a:lnTo>
                      <a:lnTo>
                        <a:pt x="20" y="391"/>
                      </a:lnTo>
                      <a:lnTo>
                        <a:pt x="16" y="383"/>
                      </a:lnTo>
                      <a:lnTo>
                        <a:pt x="11" y="374"/>
                      </a:lnTo>
                      <a:lnTo>
                        <a:pt x="6" y="365"/>
                      </a:lnTo>
                      <a:lnTo>
                        <a:pt x="0" y="357"/>
                      </a:lnTo>
                      <a:lnTo>
                        <a:pt x="4" y="356"/>
                      </a:lnTo>
                      <a:lnTo>
                        <a:pt x="9" y="356"/>
                      </a:lnTo>
                      <a:lnTo>
                        <a:pt x="13" y="356"/>
                      </a:lnTo>
                      <a:lnTo>
                        <a:pt x="17" y="357"/>
                      </a:lnTo>
                      <a:lnTo>
                        <a:pt x="20" y="359"/>
                      </a:lnTo>
                      <a:lnTo>
                        <a:pt x="24" y="361"/>
                      </a:lnTo>
                      <a:lnTo>
                        <a:pt x="27" y="363"/>
                      </a:lnTo>
                      <a:lnTo>
                        <a:pt x="31" y="364"/>
                      </a:lnTo>
                      <a:lnTo>
                        <a:pt x="37" y="366"/>
                      </a:lnTo>
                      <a:lnTo>
                        <a:pt x="42" y="368"/>
                      </a:lnTo>
                      <a:lnTo>
                        <a:pt x="48" y="372"/>
                      </a:lnTo>
                      <a:lnTo>
                        <a:pt x="53" y="374"/>
                      </a:lnTo>
                      <a:lnTo>
                        <a:pt x="59" y="376"/>
                      </a:lnTo>
                      <a:lnTo>
                        <a:pt x="64" y="377"/>
                      </a:lnTo>
                      <a:lnTo>
                        <a:pt x="69" y="377"/>
                      </a:lnTo>
                      <a:lnTo>
                        <a:pt x="74" y="376"/>
                      </a:lnTo>
                      <a:lnTo>
                        <a:pt x="77" y="374"/>
                      </a:lnTo>
                      <a:lnTo>
                        <a:pt x="81" y="373"/>
                      </a:lnTo>
                      <a:lnTo>
                        <a:pt x="84" y="374"/>
                      </a:lnTo>
                      <a:lnTo>
                        <a:pt x="88" y="374"/>
                      </a:lnTo>
                      <a:lnTo>
                        <a:pt x="93" y="375"/>
                      </a:lnTo>
                      <a:lnTo>
                        <a:pt x="96" y="376"/>
                      </a:lnTo>
                      <a:lnTo>
                        <a:pt x="99" y="377"/>
                      </a:lnTo>
                      <a:lnTo>
                        <a:pt x="102" y="378"/>
                      </a:lnTo>
                      <a:lnTo>
                        <a:pt x="102" y="377"/>
                      </a:lnTo>
                      <a:lnTo>
                        <a:pt x="101" y="376"/>
                      </a:lnTo>
                      <a:lnTo>
                        <a:pt x="100" y="375"/>
                      </a:lnTo>
                      <a:lnTo>
                        <a:pt x="101" y="375"/>
                      </a:lnTo>
                      <a:lnTo>
                        <a:pt x="103" y="374"/>
                      </a:lnTo>
                      <a:lnTo>
                        <a:pt x="105" y="373"/>
                      </a:lnTo>
                      <a:lnTo>
                        <a:pt x="107" y="373"/>
                      </a:lnTo>
                      <a:lnTo>
                        <a:pt x="109" y="372"/>
                      </a:lnTo>
                      <a:lnTo>
                        <a:pt x="111" y="372"/>
                      </a:lnTo>
                      <a:lnTo>
                        <a:pt x="113" y="371"/>
                      </a:lnTo>
                      <a:lnTo>
                        <a:pt x="115" y="370"/>
                      </a:lnTo>
                      <a:lnTo>
                        <a:pt x="121" y="368"/>
                      </a:lnTo>
                      <a:lnTo>
                        <a:pt x="128" y="369"/>
                      </a:lnTo>
                      <a:lnTo>
                        <a:pt x="135" y="371"/>
                      </a:lnTo>
                      <a:lnTo>
                        <a:pt x="141" y="374"/>
                      </a:lnTo>
                      <a:lnTo>
                        <a:pt x="146" y="376"/>
                      </a:lnTo>
                      <a:lnTo>
                        <a:pt x="154" y="376"/>
                      </a:lnTo>
                      <a:lnTo>
                        <a:pt x="160" y="375"/>
                      </a:lnTo>
                      <a:lnTo>
                        <a:pt x="166" y="370"/>
                      </a:lnTo>
                      <a:lnTo>
                        <a:pt x="167" y="370"/>
                      </a:lnTo>
                      <a:lnTo>
                        <a:pt x="168" y="371"/>
                      </a:lnTo>
                      <a:lnTo>
                        <a:pt x="169" y="373"/>
                      </a:lnTo>
                      <a:lnTo>
                        <a:pt x="169" y="375"/>
                      </a:lnTo>
                      <a:lnTo>
                        <a:pt x="174" y="373"/>
                      </a:lnTo>
                      <a:lnTo>
                        <a:pt x="179" y="372"/>
                      </a:lnTo>
                      <a:lnTo>
                        <a:pt x="184" y="371"/>
                      </a:lnTo>
                      <a:lnTo>
                        <a:pt x="189" y="370"/>
                      </a:lnTo>
                      <a:lnTo>
                        <a:pt x="194" y="369"/>
                      </a:lnTo>
                      <a:lnTo>
                        <a:pt x="199" y="369"/>
                      </a:lnTo>
                      <a:lnTo>
                        <a:pt x="204" y="369"/>
                      </a:lnTo>
                      <a:lnTo>
                        <a:pt x="211" y="368"/>
                      </a:lnTo>
                      <a:lnTo>
                        <a:pt x="216" y="368"/>
                      </a:lnTo>
                      <a:lnTo>
                        <a:pt x="222" y="366"/>
                      </a:lnTo>
                      <a:lnTo>
                        <a:pt x="227" y="364"/>
                      </a:lnTo>
                      <a:lnTo>
                        <a:pt x="232" y="361"/>
                      </a:lnTo>
                      <a:lnTo>
                        <a:pt x="237" y="357"/>
                      </a:lnTo>
                      <a:lnTo>
                        <a:pt x="241" y="353"/>
                      </a:lnTo>
                      <a:lnTo>
                        <a:pt x="245" y="350"/>
                      </a:lnTo>
                      <a:lnTo>
                        <a:pt x="248" y="345"/>
                      </a:lnTo>
                      <a:lnTo>
                        <a:pt x="250" y="343"/>
                      </a:lnTo>
                      <a:lnTo>
                        <a:pt x="251" y="341"/>
                      </a:lnTo>
                      <a:lnTo>
                        <a:pt x="253" y="339"/>
                      </a:lnTo>
                      <a:lnTo>
                        <a:pt x="254" y="336"/>
                      </a:lnTo>
                      <a:lnTo>
                        <a:pt x="255" y="334"/>
                      </a:lnTo>
                      <a:lnTo>
                        <a:pt x="256" y="332"/>
                      </a:lnTo>
                      <a:lnTo>
                        <a:pt x="256" y="330"/>
                      </a:lnTo>
                      <a:lnTo>
                        <a:pt x="256" y="328"/>
                      </a:lnTo>
                      <a:lnTo>
                        <a:pt x="255" y="321"/>
                      </a:lnTo>
                      <a:lnTo>
                        <a:pt x="256" y="314"/>
                      </a:lnTo>
                      <a:lnTo>
                        <a:pt x="258" y="307"/>
                      </a:lnTo>
                      <a:lnTo>
                        <a:pt x="261" y="301"/>
                      </a:lnTo>
                      <a:lnTo>
                        <a:pt x="265" y="295"/>
                      </a:lnTo>
                      <a:lnTo>
                        <a:pt x="270" y="291"/>
                      </a:lnTo>
                      <a:lnTo>
                        <a:pt x="276" y="287"/>
                      </a:lnTo>
                      <a:lnTo>
                        <a:pt x="283" y="284"/>
                      </a:lnTo>
                      <a:lnTo>
                        <a:pt x="285" y="291"/>
                      </a:lnTo>
                      <a:lnTo>
                        <a:pt x="288" y="294"/>
                      </a:lnTo>
                      <a:lnTo>
                        <a:pt x="293" y="296"/>
                      </a:lnTo>
                      <a:lnTo>
                        <a:pt x="298" y="296"/>
                      </a:lnTo>
                      <a:lnTo>
                        <a:pt x="303" y="295"/>
                      </a:lnTo>
                      <a:lnTo>
                        <a:pt x="308" y="293"/>
                      </a:lnTo>
                      <a:lnTo>
                        <a:pt x="311" y="291"/>
                      </a:lnTo>
                      <a:lnTo>
                        <a:pt x="312" y="288"/>
                      </a:lnTo>
                      <a:lnTo>
                        <a:pt x="313" y="283"/>
                      </a:lnTo>
                      <a:lnTo>
                        <a:pt x="314" y="279"/>
                      </a:lnTo>
                      <a:lnTo>
                        <a:pt x="317" y="276"/>
                      </a:lnTo>
                      <a:lnTo>
                        <a:pt x="319" y="274"/>
                      </a:lnTo>
                      <a:lnTo>
                        <a:pt x="322" y="273"/>
                      </a:lnTo>
                      <a:lnTo>
                        <a:pt x="325" y="271"/>
                      </a:lnTo>
                      <a:lnTo>
                        <a:pt x="327" y="268"/>
                      </a:lnTo>
                      <a:lnTo>
                        <a:pt x="331" y="264"/>
                      </a:lnTo>
                      <a:lnTo>
                        <a:pt x="335" y="266"/>
                      </a:lnTo>
                      <a:lnTo>
                        <a:pt x="340" y="266"/>
                      </a:lnTo>
                      <a:lnTo>
                        <a:pt x="344" y="265"/>
                      </a:lnTo>
                      <a:lnTo>
                        <a:pt x="347" y="263"/>
                      </a:lnTo>
                      <a:lnTo>
                        <a:pt x="350" y="262"/>
                      </a:lnTo>
                      <a:lnTo>
                        <a:pt x="353" y="260"/>
                      </a:lnTo>
                      <a:lnTo>
                        <a:pt x="357" y="260"/>
                      </a:lnTo>
                      <a:lnTo>
                        <a:pt x="359" y="261"/>
                      </a:lnTo>
                      <a:lnTo>
                        <a:pt x="363" y="263"/>
                      </a:lnTo>
                      <a:lnTo>
                        <a:pt x="366" y="265"/>
                      </a:lnTo>
                      <a:lnTo>
                        <a:pt x="370" y="266"/>
                      </a:lnTo>
                      <a:lnTo>
                        <a:pt x="374" y="268"/>
                      </a:lnTo>
                      <a:lnTo>
                        <a:pt x="377" y="268"/>
                      </a:lnTo>
                      <a:lnTo>
                        <a:pt x="380" y="268"/>
                      </a:lnTo>
                      <a:lnTo>
                        <a:pt x="383" y="266"/>
                      </a:lnTo>
                      <a:lnTo>
                        <a:pt x="387" y="263"/>
                      </a:lnTo>
                      <a:lnTo>
                        <a:pt x="390" y="259"/>
                      </a:lnTo>
                      <a:lnTo>
                        <a:pt x="391" y="255"/>
                      </a:lnTo>
                      <a:lnTo>
                        <a:pt x="391" y="250"/>
                      </a:lnTo>
                      <a:lnTo>
                        <a:pt x="391" y="244"/>
                      </a:lnTo>
                      <a:lnTo>
                        <a:pt x="390" y="239"/>
                      </a:lnTo>
                      <a:lnTo>
                        <a:pt x="389" y="234"/>
                      </a:lnTo>
                      <a:lnTo>
                        <a:pt x="389" y="229"/>
                      </a:lnTo>
                      <a:lnTo>
                        <a:pt x="391" y="224"/>
                      </a:lnTo>
                      <a:lnTo>
                        <a:pt x="395" y="224"/>
                      </a:lnTo>
                      <a:lnTo>
                        <a:pt x="397" y="222"/>
                      </a:lnTo>
                      <a:lnTo>
                        <a:pt x="399" y="218"/>
                      </a:lnTo>
                      <a:lnTo>
                        <a:pt x="403" y="218"/>
                      </a:lnTo>
                      <a:lnTo>
                        <a:pt x="403" y="214"/>
                      </a:lnTo>
                      <a:lnTo>
                        <a:pt x="403" y="211"/>
                      </a:lnTo>
                      <a:lnTo>
                        <a:pt x="403" y="209"/>
                      </a:lnTo>
                      <a:lnTo>
                        <a:pt x="404" y="207"/>
                      </a:lnTo>
                      <a:lnTo>
                        <a:pt x="406" y="205"/>
                      </a:lnTo>
                      <a:lnTo>
                        <a:pt x="408" y="203"/>
                      </a:lnTo>
                      <a:lnTo>
                        <a:pt x="410" y="202"/>
                      </a:lnTo>
                      <a:lnTo>
                        <a:pt x="413" y="201"/>
                      </a:lnTo>
                      <a:lnTo>
                        <a:pt x="415" y="201"/>
                      </a:lnTo>
                      <a:lnTo>
                        <a:pt x="418" y="200"/>
                      </a:lnTo>
                      <a:lnTo>
                        <a:pt x="421" y="199"/>
                      </a:lnTo>
                      <a:lnTo>
                        <a:pt x="423" y="199"/>
                      </a:lnTo>
                      <a:lnTo>
                        <a:pt x="426" y="197"/>
                      </a:lnTo>
                      <a:lnTo>
                        <a:pt x="429" y="195"/>
                      </a:lnTo>
                      <a:lnTo>
                        <a:pt x="431" y="192"/>
                      </a:lnTo>
                      <a:lnTo>
                        <a:pt x="433" y="189"/>
                      </a:lnTo>
                      <a:lnTo>
                        <a:pt x="434" y="186"/>
                      </a:lnTo>
                      <a:lnTo>
                        <a:pt x="434" y="184"/>
                      </a:lnTo>
                      <a:lnTo>
                        <a:pt x="433" y="182"/>
                      </a:lnTo>
                      <a:lnTo>
                        <a:pt x="431" y="179"/>
                      </a:lnTo>
                      <a:lnTo>
                        <a:pt x="429" y="177"/>
                      </a:lnTo>
                      <a:lnTo>
                        <a:pt x="426" y="174"/>
                      </a:lnTo>
                      <a:lnTo>
                        <a:pt x="423" y="173"/>
                      </a:lnTo>
                      <a:lnTo>
                        <a:pt x="420" y="171"/>
                      </a:lnTo>
                      <a:lnTo>
                        <a:pt x="418" y="168"/>
                      </a:lnTo>
                      <a:lnTo>
                        <a:pt x="416" y="166"/>
                      </a:lnTo>
                      <a:lnTo>
                        <a:pt x="416" y="163"/>
                      </a:lnTo>
                      <a:lnTo>
                        <a:pt x="417" y="161"/>
                      </a:lnTo>
                      <a:lnTo>
                        <a:pt x="419" y="158"/>
                      </a:lnTo>
                      <a:lnTo>
                        <a:pt x="422" y="156"/>
                      </a:lnTo>
                      <a:lnTo>
                        <a:pt x="426" y="154"/>
                      </a:lnTo>
                      <a:lnTo>
                        <a:pt x="430" y="153"/>
                      </a:lnTo>
                      <a:lnTo>
                        <a:pt x="434" y="152"/>
                      </a:lnTo>
                      <a:lnTo>
                        <a:pt x="439" y="152"/>
                      </a:lnTo>
                      <a:lnTo>
                        <a:pt x="443" y="153"/>
                      </a:lnTo>
                      <a:lnTo>
                        <a:pt x="447" y="155"/>
                      </a:lnTo>
                      <a:lnTo>
                        <a:pt x="451" y="156"/>
                      </a:lnTo>
                      <a:lnTo>
                        <a:pt x="454" y="157"/>
                      </a:lnTo>
                      <a:lnTo>
                        <a:pt x="457" y="159"/>
                      </a:lnTo>
                      <a:lnTo>
                        <a:pt x="460" y="160"/>
                      </a:lnTo>
                      <a:lnTo>
                        <a:pt x="464" y="160"/>
                      </a:lnTo>
                      <a:lnTo>
                        <a:pt x="466" y="160"/>
                      </a:lnTo>
                      <a:lnTo>
                        <a:pt x="469" y="160"/>
                      </a:lnTo>
                      <a:lnTo>
                        <a:pt x="471" y="158"/>
                      </a:lnTo>
                      <a:lnTo>
                        <a:pt x="473" y="156"/>
                      </a:lnTo>
                      <a:lnTo>
                        <a:pt x="474" y="153"/>
                      </a:lnTo>
                      <a:lnTo>
                        <a:pt x="475" y="150"/>
                      </a:lnTo>
                      <a:lnTo>
                        <a:pt x="476" y="147"/>
                      </a:lnTo>
                      <a:lnTo>
                        <a:pt x="476" y="144"/>
                      </a:lnTo>
                      <a:lnTo>
                        <a:pt x="476" y="140"/>
                      </a:lnTo>
                      <a:lnTo>
                        <a:pt x="475" y="137"/>
                      </a:lnTo>
                      <a:lnTo>
                        <a:pt x="475" y="134"/>
                      </a:lnTo>
                      <a:lnTo>
                        <a:pt x="474" y="133"/>
                      </a:lnTo>
                      <a:lnTo>
                        <a:pt x="472" y="133"/>
                      </a:lnTo>
                      <a:lnTo>
                        <a:pt x="471" y="133"/>
                      </a:lnTo>
                      <a:lnTo>
                        <a:pt x="469" y="133"/>
                      </a:lnTo>
                      <a:lnTo>
                        <a:pt x="471" y="128"/>
                      </a:lnTo>
                      <a:lnTo>
                        <a:pt x="474" y="123"/>
                      </a:lnTo>
                      <a:lnTo>
                        <a:pt x="478" y="119"/>
                      </a:lnTo>
                      <a:lnTo>
                        <a:pt x="482" y="115"/>
                      </a:lnTo>
                      <a:lnTo>
                        <a:pt x="486" y="111"/>
                      </a:lnTo>
                      <a:lnTo>
                        <a:pt x="490" y="108"/>
                      </a:lnTo>
                      <a:lnTo>
                        <a:pt x="493" y="104"/>
                      </a:lnTo>
                      <a:lnTo>
                        <a:pt x="496" y="99"/>
                      </a:lnTo>
                      <a:lnTo>
                        <a:pt x="497" y="91"/>
                      </a:lnTo>
                      <a:lnTo>
                        <a:pt x="497" y="85"/>
                      </a:lnTo>
                      <a:lnTo>
                        <a:pt x="496" y="78"/>
                      </a:lnTo>
                      <a:lnTo>
                        <a:pt x="493" y="72"/>
                      </a:lnTo>
                      <a:lnTo>
                        <a:pt x="490" y="66"/>
                      </a:lnTo>
                      <a:lnTo>
                        <a:pt x="487" y="60"/>
                      </a:lnTo>
                      <a:lnTo>
                        <a:pt x="485" y="55"/>
                      </a:lnTo>
                      <a:lnTo>
                        <a:pt x="484" y="49"/>
                      </a:lnTo>
                      <a:lnTo>
                        <a:pt x="484" y="46"/>
                      </a:lnTo>
                      <a:lnTo>
                        <a:pt x="486" y="43"/>
                      </a:lnTo>
                      <a:lnTo>
                        <a:pt x="489" y="40"/>
                      </a:lnTo>
                      <a:lnTo>
                        <a:pt x="492" y="38"/>
                      </a:lnTo>
                      <a:lnTo>
                        <a:pt x="496" y="36"/>
                      </a:lnTo>
                      <a:lnTo>
                        <a:pt x="501" y="34"/>
                      </a:lnTo>
                      <a:lnTo>
                        <a:pt x="505" y="32"/>
                      </a:lnTo>
                      <a:lnTo>
                        <a:pt x="511" y="31"/>
                      </a:lnTo>
                      <a:lnTo>
                        <a:pt x="511" y="30"/>
                      </a:lnTo>
                      <a:lnTo>
                        <a:pt x="511" y="28"/>
                      </a:lnTo>
                      <a:lnTo>
                        <a:pt x="511" y="25"/>
                      </a:lnTo>
                      <a:lnTo>
                        <a:pt x="512" y="24"/>
                      </a:lnTo>
                      <a:lnTo>
                        <a:pt x="517" y="21"/>
                      </a:lnTo>
                      <a:lnTo>
                        <a:pt x="521" y="20"/>
                      </a:lnTo>
                      <a:lnTo>
                        <a:pt x="525" y="18"/>
                      </a:lnTo>
                      <a:lnTo>
                        <a:pt x="530" y="17"/>
                      </a:lnTo>
                      <a:lnTo>
                        <a:pt x="535" y="16"/>
                      </a:lnTo>
                      <a:lnTo>
                        <a:pt x="539" y="14"/>
                      </a:lnTo>
                      <a:lnTo>
                        <a:pt x="543" y="13"/>
                      </a:lnTo>
                      <a:lnTo>
                        <a:pt x="548" y="11"/>
                      </a:lnTo>
                      <a:lnTo>
                        <a:pt x="553" y="9"/>
                      </a:lnTo>
                      <a:lnTo>
                        <a:pt x="558" y="10"/>
                      </a:lnTo>
                      <a:lnTo>
                        <a:pt x="563" y="11"/>
                      </a:lnTo>
                      <a:lnTo>
                        <a:pt x="570" y="13"/>
                      </a:lnTo>
                      <a:lnTo>
                        <a:pt x="575" y="14"/>
                      </a:lnTo>
                      <a:lnTo>
                        <a:pt x="581" y="15"/>
                      </a:lnTo>
                      <a:lnTo>
                        <a:pt x="586" y="14"/>
                      </a:lnTo>
                      <a:lnTo>
                        <a:pt x="591" y="12"/>
                      </a:lnTo>
                      <a:lnTo>
                        <a:pt x="596" y="8"/>
                      </a:lnTo>
                      <a:lnTo>
                        <a:pt x="602" y="5"/>
                      </a:lnTo>
                      <a:lnTo>
                        <a:pt x="608" y="2"/>
                      </a:lnTo>
                      <a:lnTo>
                        <a:pt x="613" y="1"/>
                      </a:lnTo>
                      <a:lnTo>
                        <a:pt x="619" y="0"/>
                      </a:lnTo>
                      <a:lnTo>
                        <a:pt x="625" y="0"/>
                      </a:lnTo>
                      <a:lnTo>
                        <a:pt x="632" y="1"/>
                      </a:lnTo>
                      <a:lnTo>
                        <a:pt x="637" y="3"/>
                      </a:lnTo>
                      <a:lnTo>
                        <a:pt x="638" y="3"/>
                      </a:lnTo>
                      <a:lnTo>
                        <a:pt x="640" y="3"/>
                      </a:lnTo>
                      <a:lnTo>
                        <a:pt x="643" y="3"/>
                      </a:lnTo>
                      <a:lnTo>
                        <a:pt x="646" y="3"/>
                      </a:lnTo>
                      <a:lnTo>
                        <a:pt x="649" y="4"/>
                      </a:lnTo>
                      <a:lnTo>
                        <a:pt x="651" y="4"/>
                      </a:lnTo>
                      <a:lnTo>
                        <a:pt x="653" y="5"/>
                      </a:lnTo>
                      <a:lnTo>
                        <a:pt x="654" y="5"/>
                      </a:lnTo>
                      <a:lnTo>
                        <a:pt x="661" y="4"/>
                      </a:lnTo>
                      <a:lnTo>
                        <a:pt x="668" y="5"/>
                      </a:lnTo>
                      <a:lnTo>
                        <a:pt x="674" y="7"/>
                      </a:lnTo>
                      <a:lnTo>
                        <a:pt x="679" y="10"/>
                      </a:lnTo>
                      <a:lnTo>
                        <a:pt x="684" y="15"/>
                      </a:lnTo>
                      <a:lnTo>
                        <a:pt x="690" y="20"/>
                      </a:lnTo>
                      <a:lnTo>
                        <a:pt x="694" y="25"/>
                      </a:lnTo>
                      <a:lnTo>
                        <a:pt x="698" y="30"/>
                      </a:lnTo>
                      <a:lnTo>
                        <a:pt x="699" y="34"/>
                      </a:lnTo>
                      <a:lnTo>
                        <a:pt x="699" y="37"/>
                      </a:lnTo>
                      <a:lnTo>
                        <a:pt x="697" y="41"/>
                      </a:lnTo>
                      <a:lnTo>
                        <a:pt x="696" y="45"/>
                      </a:lnTo>
                      <a:lnTo>
                        <a:pt x="695" y="49"/>
                      </a:lnTo>
                      <a:lnTo>
                        <a:pt x="694" y="53"/>
                      </a:lnTo>
                      <a:lnTo>
                        <a:pt x="695" y="56"/>
                      </a:lnTo>
                      <a:lnTo>
                        <a:pt x="698" y="59"/>
                      </a:lnTo>
                      <a:lnTo>
                        <a:pt x="702" y="61"/>
                      </a:lnTo>
                      <a:lnTo>
                        <a:pt x="705" y="62"/>
                      </a:lnTo>
                      <a:lnTo>
                        <a:pt x="707" y="62"/>
                      </a:lnTo>
                      <a:lnTo>
                        <a:pt x="710" y="62"/>
                      </a:lnTo>
                      <a:lnTo>
                        <a:pt x="712" y="61"/>
                      </a:lnTo>
                      <a:lnTo>
                        <a:pt x="715" y="61"/>
                      </a:lnTo>
                      <a:lnTo>
                        <a:pt x="718" y="61"/>
                      </a:lnTo>
                      <a:lnTo>
                        <a:pt x="721" y="62"/>
                      </a:lnTo>
                      <a:lnTo>
                        <a:pt x="727" y="64"/>
                      </a:lnTo>
                      <a:lnTo>
                        <a:pt x="733" y="66"/>
                      </a:lnTo>
                      <a:lnTo>
                        <a:pt x="740" y="69"/>
                      </a:lnTo>
                      <a:lnTo>
                        <a:pt x="749" y="72"/>
                      </a:lnTo>
                      <a:lnTo>
                        <a:pt x="756" y="75"/>
                      </a:lnTo>
                      <a:lnTo>
                        <a:pt x="763" y="78"/>
                      </a:lnTo>
                      <a:lnTo>
                        <a:pt x="770" y="81"/>
                      </a:lnTo>
                      <a:lnTo>
                        <a:pt x="776" y="83"/>
                      </a:lnTo>
                      <a:lnTo>
                        <a:pt x="775" y="83"/>
                      </a:lnTo>
                      <a:lnTo>
                        <a:pt x="772" y="83"/>
                      </a:lnTo>
                      <a:lnTo>
                        <a:pt x="769" y="85"/>
                      </a:lnTo>
                      <a:lnTo>
                        <a:pt x="765" y="88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4" name="Freeform 314"/>
                <p:cNvSpPr>
                  <a:spLocks/>
                </p:cNvSpPr>
                <p:nvPr/>
              </p:nvSpPr>
              <p:spPr bwMode="auto">
                <a:xfrm>
                  <a:off x="1170" y="1738"/>
                  <a:ext cx="310" cy="136"/>
                </a:xfrm>
                <a:custGeom>
                  <a:avLst/>
                  <a:gdLst>
                    <a:gd name="T0" fmla="*/ 24 w 380"/>
                    <a:gd name="T1" fmla="*/ 6 h 193"/>
                    <a:gd name="T2" fmla="*/ 31 w 380"/>
                    <a:gd name="T3" fmla="*/ 4 h 193"/>
                    <a:gd name="T4" fmla="*/ 38 w 380"/>
                    <a:gd name="T5" fmla="*/ 9 h 193"/>
                    <a:gd name="T6" fmla="*/ 43 w 380"/>
                    <a:gd name="T7" fmla="*/ 3 h 193"/>
                    <a:gd name="T8" fmla="*/ 56 w 380"/>
                    <a:gd name="T9" fmla="*/ 2 h 193"/>
                    <a:gd name="T10" fmla="*/ 78 w 380"/>
                    <a:gd name="T11" fmla="*/ 11 h 193"/>
                    <a:gd name="T12" fmla="*/ 95 w 380"/>
                    <a:gd name="T13" fmla="*/ 18 h 193"/>
                    <a:gd name="T14" fmla="*/ 104 w 380"/>
                    <a:gd name="T15" fmla="*/ 27 h 193"/>
                    <a:gd name="T16" fmla="*/ 115 w 380"/>
                    <a:gd name="T17" fmla="*/ 31 h 193"/>
                    <a:gd name="T18" fmla="*/ 121 w 380"/>
                    <a:gd name="T19" fmla="*/ 25 h 193"/>
                    <a:gd name="T20" fmla="*/ 126 w 380"/>
                    <a:gd name="T21" fmla="*/ 33 h 193"/>
                    <a:gd name="T22" fmla="*/ 132 w 380"/>
                    <a:gd name="T23" fmla="*/ 39 h 193"/>
                    <a:gd name="T24" fmla="*/ 143 w 380"/>
                    <a:gd name="T25" fmla="*/ 43 h 193"/>
                    <a:gd name="T26" fmla="*/ 153 w 380"/>
                    <a:gd name="T27" fmla="*/ 42 h 193"/>
                    <a:gd name="T28" fmla="*/ 158 w 380"/>
                    <a:gd name="T29" fmla="*/ 46 h 193"/>
                    <a:gd name="T30" fmla="*/ 164 w 380"/>
                    <a:gd name="T31" fmla="*/ 49 h 193"/>
                    <a:gd name="T32" fmla="*/ 173 w 380"/>
                    <a:gd name="T33" fmla="*/ 51 h 193"/>
                    <a:gd name="T34" fmla="*/ 181 w 380"/>
                    <a:gd name="T35" fmla="*/ 56 h 193"/>
                    <a:gd name="T36" fmla="*/ 193 w 380"/>
                    <a:gd name="T37" fmla="*/ 56 h 193"/>
                    <a:gd name="T38" fmla="*/ 197 w 380"/>
                    <a:gd name="T39" fmla="*/ 55 h 193"/>
                    <a:gd name="T40" fmla="*/ 211 w 380"/>
                    <a:gd name="T41" fmla="*/ 56 h 193"/>
                    <a:gd name="T42" fmla="*/ 229 w 380"/>
                    <a:gd name="T43" fmla="*/ 61 h 193"/>
                    <a:gd name="T44" fmla="*/ 251 w 380"/>
                    <a:gd name="T45" fmla="*/ 60 h 193"/>
                    <a:gd name="T46" fmla="*/ 251 w 380"/>
                    <a:gd name="T47" fmla="*/ 65 h 193"/>
                    <a:gd name="T48" fmla="*/ 246 w 380"/>
                    <a:gd name="T49" fmla="*/ 70 h 193"/>
                    <a:gd name="T50" fmla="*/ 246 w 380"/>
                    <a:gd name="T51" fmla="*/ 80 h 193"/>
                    <a:gd name="T52" fmla="*/ 248 w 380"/>
                    <a:gd name="T53" fmla="*/ 86 h 193"/>
                    <a:gd name="T54" fmla="*/ 247 w 380"/>
                    <a:gd name="T55" fmla="*/ 94 h 193"/>
                    <a:gd name="T56" fmla="*/ 240 w 380"/>
                    <a:gd name="T57" fmla="*/ 95 h 193"/>
                    <a:gd name="T58" fmla="*/ 225 w 380"/>
                    <a:gd name="T59" fmla="*/ 94 h 193"/>
                    <a:gd name="T60" fmla="*/ 209 w 380"/>
                    <a:gd name="T61" fmla="*/ 94 h 193"/>
                    <a:gd name="T62" fmla="*/ 201 w 380"/>
                    <a:gd name="T63" fmla="*/ 95 h 193"/>
                    <a:gd name="T64" fmla="*/ 193 w 380"/>
                    <a:gd name="T65" fmla="*/ 92 h 193"/>
                    <a:gd name="T66" fmla="*/ 184 w 380"/>
                    <a:gd name="T67" fmla="*/ 91 h 193"/>
                    <a:gd name="T68" fmla="*/ 172 w 380"/>
                    <a:gd name="T69" fmla="*/ 90 h 193"/>
                    <a:gd name="T70" fmla="*/ 164 w 380"/>
                    <a:gd name="T71" fmla="*/ 87 h 193"/>
                    <a:gd name="T72" fmla="*/ 154 w 380"/>
                    <a:gd name="T73" fmla="*/ 87 h 193"/>
                    <a:gd name="T74" fmla="*/ 146 w 380"/>
                    <a:gd name="T75" fmla="*/ 80 h 193"/>
                    <a:gd name="T76" fmla="*/ 139 w 380"/>
                    <a:gd name="T77" fmla="*/ 78 h 193"/>
                    <a:gd name="T78" fmla="*/ 134 w 380"/>
                    <a:gd name="T79" fmla="*/ 73 h 193"/>
                    <a:gd name="T80" fmla="*/ 122 w 380"/>
                    <a:gd name="T81" fmla="*/ 71 h 193"/>
                    <a:gd name="T82" fmla="*/ 103 w 380"/>
                    <a:gd name="T83" fmla="*/ 70 h 193"/>
                    <a:gd name="T84" fmla="*/ 95 w 380"/>
                    <a:gd name="T85" fmla="*/ 72 h 193"/>
                    <a:gd name="T86" fmla="*/ 84 w 380"/>
                    <a:gd name="T87" fmla="*/ 68 h 193"/>
                    <a:gd name="T88" fmla="*/ 70 w 380"/>
                    <a:gd name="T89" fmla="*/ 63 h 193"/>
                    <a:gd name="T90" fmla="*/ 60 w 380"/>
                    <a:gd name="T91" fmla="*/ 60 h 193"/>
                    <a:gd name="T92" fmla="*/ 51 w 380"/>
                    <a:gd name="T93" fmla="*/ 58 h 193"/>
                    <a:gd name="T94" fmla="*/ 40 w 380"/>
                    <a:gd name="T95" fmla="*/ 53 h 193"/>
                    <a:gd name="T96" fmla="*/ 28 w 380"/>
                    <a:gd name="T97" fmla="*/ 48 h 193"/>
                    <a:gd name="T98" fmla="*/ 20 w 380"/>
                    <a:gd name="T99" fmla="*/ 44 h 193"/>
                    <a:gd name="T100" fmla="*/ 9 w 380"/>
                    <a:gd name="T101" fmla="*/ 43 h 193"/>
                    <a:gd name="T102" fmla="*/ 0 w 380"/>
                    <a:gd name="T103" fmla="*/ 36 h 193"/>
                    <a:gd name="T104" fmla="*/ 3 w 380"/>
                    <a:gd name="T105" fmla="*/ 30 h 193"/>
                    <a:gd name="T106" fmla="*/ 5 w 380"/>
                    <a:gd name="T107" fmla="*/ 21 h 193"/>
                    <a:gd name="T108" fmla="*/ 10 w 380"/>
                    <a:gd name="T109" fmla="*/ 14 h 19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80"/>
                    <a:gd name="T166" fmla="*/ 0 h 193"/>
                    <a:gd name="T167" fmla="*/ 380 w 380"/>
                    <a:gd name="T168" fmla="*/ 193 h 193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80" h="193">
                      <a:moveTo>
                        <a:pt x="27" y="22"/>
                      </a:moveTo>
                      <a:lnTo>
                        <a:pt x="29" y="21"/>
                      </a:lnTo>
                      <a:lnTo>
                        <a:pt x="31" y="19"/>
                      </a:lnTo>
                      <a:lnTo>
                        <a:pt x="33" y="17"/>
                      </a:lnTo>
                      <a:lnTo>
                        <a:pt x="35" y="15"/>
                      </a:lnTo>
                      <a:lnTo>
                        <a:pt x="36" y="13"/>
                      </a:lnTo>
                      <a:lnTo>
                        <a:pt x="37" y="11"/>
                      </a:lnTo>
                      <a:lnTo>
                        <a:pt x="39" y="9"/>
                      </a:lnTo>
                      <a:lnTo>
                        <a:pt x="40" y="8"/>
                      </a:lnTo>
                      <a:lnTo>
                        <a:pt x="42" y="5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49" y="9"/>
                      </a:lnTo>
                      <a:lnTo>
                        <a:pt x="51" y="12"/>
                      </a:lnTo>
                      <a:lnTo>
                        <a:pt x="53" y="15"/>
                      </a:lnTo>
                      <a:lnTo>
                        <a:pt x="55" y="18"/>
                      </a:lnTo>
                      <a:lnTo>
                        <a:pt x="58" y="20"/>
                      </a:lnTo>
                      <a:lnTo>
                        <a:pt x="58" y="18"/>
                      </a:lnTo>
                      <a:lnTo>
                        <a:pt x="58" y="15"/>
                      </a:lnTo>
                      <a:lnTo>
                        <a:pt x="58" y="13"/>
                      </a:lnTo>
                      <a:lnTo>
                        <a:pt x="58" y="11"/>
                      </a:lnTo>
                      <a:lnTo>
                        <a:pt x="60" y="9"/>
                      </a:lnTo>
                      <a:lnTo>
                        <a:pt x="62" y="8"/>
                      </a:lnTo>
                      <a:lnTo>
                        <a:pt x="65" y="6"/>
                      </a:lnTo>
                      <a:lnTo>
                        <a:pt x="67" y="4"/>
                      </a:lnTo>
                      <a:lnTo>
                        <a:pt x="70" y="3"/>
                      </a:lnTo>
                      <a:lnTo>
                        <a:pt x="73" y="1"/>
                      </a:lnTo>
                      <a:lnTo>
                        <a:pt x="77" y="0"/>
                      </a:lnTo>
                      <a:lnTo>
                        <a:pt x="80" y="1"/>
                      </a:lnTo>
                      <a:lnTo>
                        <a:pt x="85" y="4"/>
                      </a:lnTo>
                      <a:lnTo>
                        <a:pt x="90" y="7"/>
                      </a:lnTo>
                      <a:lnTo>
                        <a:pt x="96" y="10"/>
                      </a:lnTo>
                      <a:lnTo>
                        <a:pt x="101" y="13"/>
                      </a:lnTo>
                      <a:lnTo>
                        <a:pt x="106" y="16"/>
                      </a:lnTo>
                      <a:lnTo>
                        <a:pt x="111" y="19"/>
                      </a:lnTo>
                      <a:lnTo>
                        <a:pt x="116" y="22"/>
                      </a:lnTo>
                      <a:lnTo>
                        <a:pt x="122" y="25"/>
                      </a:lnTo>
                      <a:lnTo>
                        <a:pt x="126" y="27"/>
                      </a:lnTo>
                      <a:lnTo>
                        <a:pt x="130" y="29"/>
                      </a:lnTo>
                      <a:lnTo>
                        <a:pt x="134" y="31"/>
                      </a:lnTo>
                      <a:lnTo>
                        <a:pt x="138" y="33"/>
                      </a:lnTo>
                      <a:lnTo>
                        <a:pt x="142" y="35"/>
                      </a:lnTo>
                      <a:lnTo>
                        <a:pt x="146" y="38"/>
                      </a:lnTo>
                      <a:lnTo>
                        <a:pt x="148" y="41"/>
                      </a:lnTo>
                      <a:lnTo>
                        <a:pt x="151" y="44"/>
                      </a:lnTo>
                      <a:lnTo>
                        <a:pt x="153" y="47"/>
                      </a:lnTo>
                      <a:lnTo>
                        <a:pt x="155" y="51"/>
                      </a:lnTo>
                      <a:lnTo>
                        <a:pt x="157" y="55"/>
                      </a:lnTo>
                      <a:lnTo>
                        <a:pt x="161" y="59"/>
                      </a:lnTo>
                      <a:lnTo>
                        <a:pt x="163" y="62"/>
                      </a:lnTo>
                      <a:lnTo>
                        <a:pt x="165" y="64"/>
                      </a:lnTo>
                      <a:lnTo>
                        <a:pt x="168" y="65"/>
                      </a:lnTo>
                      <a:lnTo>
                        <a:pt x="171" y="64"/>
                      </a:lnTo>
                      <a:lnTo>
                        <a:pt x="173" y="62"/>
                      </a:lnTo>
                      <a:lnTo>
                        <a:pt x="174" y="60"/>
                      </a:lnTo>
                      <a:lnTo>
                        <a:pt x="175" y="57"/>
                      </a:lnTo>
                      <a:lnTo>
                        <a:pt x="177" y="55"/>
                      </a:lnTo>
                      <a:lnTo>
                        <a:pt x="178" y="52"/>
                      </a:lnTo>
                      <a:lnTo>
                        <a:pt x="179" y="51"/>
                      </a:lnTo>
                      <a:lnTo>
                        <a:pt x="181" y="51"/>
                      </a:lnTo>
                      <a:lnTo>
                        <a:pt x="184" y="54"/>
                      </a:lnTo>
                      <a:lnTo>
                        <a:pt x="186" y="56"/>
                      </a:lnTo>
                      <a:lnTo>
                        <a:pt x="187" y="58"/>
                      </a:lnTo>
                      <a:lnTo>
                        <a:pt x="188" y="61"/>
                      </a:lnTo>
                      <a:lnTo>
                        <a:pt x="188" y="64"/>
                      </a:lnTo>
                      <a:lnTo>
                        <a:pt x="189" y="67"/>
                      </a:lnTo>
                      <a:lnTo>
                        <a:pt x="190" y="70"/>
                      </a:lnTo>
                      <a:lnTo>
                        <a:pt x="191" y="73"/>
                      </a:lnTo>
                      <a:lnTo>
                        <a:pt x="192" y="76"/>
                      </a:lnTo>
                      <a:lnTo>
                        <a:pt x="194" y="77"/>
                      </a:lnTo>
                      <a:lnTo>
                        <a:pt x="196" y="79"/>
                      </a:lnTo>
                      <a:lnTo>
                        <a:pt x="199" y="80"/>
                      </a:lnTo>
                      <a:lnTo>
                        <a:pt x="201" y="80"/>
                      </a:lnTo>
                      <a:lnTo>
                        <a:pt x="204" y="81"/>
                      </a:lnTo>
                      <a:lnTo>
                        <a:pt x="207" y="81"/>
                      </a:lnTo>
                      <a:lnTo>
                        <a:pt x="209" y="83"/>
                      </a:lnTo>
                      <a:lnTo>
                        <a:pt x="211" y="84"/>
                      </a:lnTo>
                      <a:lnTo>
                        <a:pt x="214" y="86"/>
                      </a:lnTo>
                      <a:lnTo>
                        <a:pt x="216" y="86"/>
                      </a:lnTo>
                      <a:lnTo>
                        <a:pt x="218" y="86"/>
                      </a:lnTo>
                      <a:lnTo>
                        <a:pt x="222" y="85"/>
                      </a:lnTo>
                      <a:lnTo>
                        <a:pt x="224" y="85"/>
                      </a:lnTo>
                      <a:lnTo>
                        <a:pt x="227" y="84"/>
                      </a:lnTo>
                      <a:lnTo>
                        <a:pt x="230" y="84"/>
                      </a:lnTo>
                      <a:lnTo>
                        <a:pt x="232" y="85"/>
                      </a:lnTo>
                      <a:lnTo>
                        <a:pt x="233" y="86"/>
                      </a:lnTo>
                      <a:lnTo>
                        <a:pt x="234" y="87"/>
                      </a:lnTo>
                      <a:lnTo>
                        <a:pt x="236" y="88"/>
                      </a:lnTo>
                      <a:lnTo>
                        <a:pt x="237" y="90"/>
                      </a:lnTo>
                      <a:lnTo>
                        <a:pt x="238" y="92"/>
                      </a:lnTo>
                      <a:lnTo>
                        <a:pt x="238" y="94"/>
                      </a:lnTo>
                      <a:lnTo>
                        <a:pt x="239" y="96"/>
                      </a:lnTo>
                      <a:lnTo>
                        <a:pt x="240" y="97"/>
                      </a:lnTo>
                      <a:lnTo>
                        <a:pt x="242" y="99"/>
                      </a:lnTo>
                      <a:lnTo>
                        <a:pt x="244" y="100"/>
                      </a:lnTo>
                      <a:lnTo>
                        <a:pt x="246" y="99"/>
                      </a:lnTo>
                      <a:lnTo>
                        <a:pt x="249" y="98"/>
                      </a:lnTo>
                      <a:lnTo>
                        <a:pt x="251" y="98"/>
                      </a:lnTo>
                      <a:lnTo>
                        <a:pt x="253" y="98"/>
                      </a:lnTo>
                      <a:lnTo>
                        <a:pt x="256" y="100"/>
                      </a:lnTo>
                      <a:lnTo>
                        <a:pt x="258" y="101"/>
                      </a:lnTo>
                      <a:lnTo>
                        <a:pt x="260" y="103"/>
                      </a:lnTo>
                      <a:lnTo>
                        <a:pt x="263" y="104"/>
                      </a:lnTo>
                      <a:lnTo>
                        <a:pt x="265" y="104"/>
                      </a:lnTo>
                      <a:lnTo>
                        <a:pt x="268" y="103"/>
                      </a:lnTo>
                      <a:lnTo>
                        <a:pt x="268" y="106"/>
                      </a:lnTo>
                      <a:lnTo>
                        <a:pt x="270" y="110"/>
                      </a:lnTo>
                      <a:lnTo>
                        <a:pt x="272" y="112"/>
                      </a:lnTo>
                      <a:lnTo>
                        <a:pt x="275" y="112"/>
                      </a:lnTo>
                      <a:lnTo>
                        <a:pt x="277" y="110"/>
                      </a:lnTo>
                      <a:lnTo>
                        <a:pt x="280" y="110"/>
                      </a:lnTo>
                      <a:lnTo>
                        <a:pt x="283" y="111"/>
                      </a:lnTo>
                      <a:lnTo>
                        <a:pt x="286" y="112"/>
                      </a:lnTo>
                      <a:lnTo>
                        <a:pt x="289" y="113"/>
                      </a:lnTo>
                      <a:lnTo>
                        <a:pt x="291" y="114"/>
                      </a:lnTo>
                      <a:lnTo>
                        <a:pt x="294" y="114"/>
                      </a:lnTo>
                      <a:lnTo>
                        <a:pt x="296" y="113"/>
                      </a:lnTo>
                      <a:lnTo>
                        <a:pt x="297" y="113"/>
                      </a:lnTo>
                      <a:lnTo>
                        <a:pt x="297" y="111"/>
                      </a:lnTo>
                      <a:lnTo>
                        <a:pt x="297" y="110"/>
                      </a:lnTo>
                      <a:lnTo>
                        <a:pt x="298" y="109"/>
                      </a:lnTo>
                      <a:lnTo>
                        <a:pt x="302" y="109"/>
                      </a:lnTo>
                      <a:lnTo>
                        <a:pt x="306" y="109"/>
                      </a:lnTo>
                      <a:lnTo>
                        <a:pt x="310" y="109"/>
                      </a:lnTo>
                      <a:lnTo>
                        <a:pt x="314" y="110"/>
                      </a:lnTo>
                      <a:lnTo>
                        <a:pt x="317" y="112"/>
                      </a:lnTo>
                      <a:lnTo>
                        <a:pt x="320" y="114"/>
                      </a:lnTo>
                      <a:lnTo>
                        <a:pt x="324" y="117"/>
                      </a:lnTo>
                      <a:lnTo>
                        <a:pt x="327" y="118"/>
                      </a:lnTo>
                      <a:lnTo>
                        <a:pt x="333" y="121"/>
                      </a:lnTo>
                      <a:lnTo>
                        <a:pt x="339" y="122"/>
                      </a:lnTo>
                      <a:lnTo>
                        <a:pt x="345" y="122"/>
                      </a:lnTo>
                      <a:lnTo>
                        <a:pt x="353" y="122"/>
                      </a:lnTo>
                      <a:lnTo>
                        <a:pt x="359" y="122"/>
                      </a:lnTo>
                      <a:lnTo>
                        <a:pt x="366" y="121"/>
                      </a:lnTo>
                      <a:lnTo>
                        <a:pt x="372" y="120"/>
                      </a:lnTo>
                      <a:lnTo>
                        <a:pt x="379" y="120"/>
                      </a:lnTo>
                      <a:lnTo>
                        <a:pt x="378" y="121"/>
                      </a:lnTo>
                      <a:lnTo>
                        <a:pt x="378" y="123"/>
                      </a:lnTo>
                      <a:lnTo>
                        <a:pt x="377" y="124"/>
                      </a:lnTo>
                      <a:lnTo>
                        <a:pt x="377" y="126"/>
                      </a:lnTo>
                      <a:lnTo>
                        <a:pt x="377" y="128"/>
                      </a:lnTo>
                      <a:lnTo>
                        <a:pt x="378" y="129"/>
                      </a:lnTo>
                      <a:lnTo>
                        <a:pt x="378" y="131"/>
                      </a:lnTo>
                      <a:lnTo>
                        <a:pt x="379" y="133"/>
                      </a:lnTo>
                      <a:lnTo>
                        <a:pt x="376" y="134"/>
                      </a:lnTo>
                      <a:lnTo>
                        <a:pt x="373" y="135"/>
                      </a:lnTo>
                      <a:lnTo>
                        <a:pt x="371" y="137"/>
                      </a:lnTo>
                      <a:lnTo>
                        <a:pt x="369" y="139"/>
                      </a:lnTo>
                      <a:lnTo>
                        <a:pt x="369" y="142"/>
                      </a:lnTo>
                      <a:lnTo>
                        <a:pt x="368" y="145"/>
                      </a:lnTo>
                      <a:lnTo>
                        <a:pt x="368" y="148"/>
                      </a:lnTo>
                      <a:lnTo>
                        <a:pt x="368" y="151"/>
                      </a:lnTo>
                      <a:lnTo>
                        <a:pt x="368" y="154"/>
                      </a:lnTo>
                      <a:lnTo>
                        <a:pt x="368" y="157"/>
                      </a:lnTo>
                      <a:lnTo>
                        <a:pt x="369" y="160"/>
                      </a:lnTo>
                      <a:lnTo>
                        <a:pt x="369" y="161"/>
                      </a:lnTo>
                      <a:lnTo>
                        <a:pt x="369" y="164"/>
                      </a:lnTo>
                      <a:lnTo>
                        <a:pt x="370" y="166"/>
                      </a:lnTo>
                      <a:lnTo>
                        <a:pt x="371" y="168"/>
                      </a:lnTo>
                      <a:lnTo>
                        <a:pt x="372" y="171"/>
                      </a:lnTo>
                      <a:lnTo>
                        <a:pt x="373" y="173"/>
                      </a:lnTo>
                      <a:lnTo>
                        <a:pt x="375" y="175"/>
                      </a:lnTo>
                      <a:lnTo>
                        <a:pt x="375" y="178"/>
                      </a:lnTo>
                      <a:lnTo>
                        <a:pt x="375" y="180"/>
                      </a:lnTo>
                      <a:lnTo>
                        <a:pt x="375" y="183"/>
                      </a:lnTo>
                      <a:lnTo>
                        <a:pt x="374" y="186"/>
                      </a:lnTo>
                      <a:lnTo>
                        <a:pt x="372" y="189"/>
                      </a:lnTo>
                      <a:lnTo>
                        <a:pt x="370" y="190"/>
                      </a:lnTo>
                      <a:lnTo>
                        <a:pt x="368" y="190"/>
                      </a:lnTo>
                      <a:lnTo>
                        <a:pt x="366" y="191"/>
                      </a:lnTo>
                      <a:lnTo>
                        <a:pt x="364" y="191"/>
                      </a:lnTo>
                      <a:lnTo>
                        <a:pt x="362" y="191"/>
                      </a:lnTo>
                      <a:lnTo>
                        <a:pt x="360" y="191"/>
                      </a:lnTo>
                      <a:lnTo>
                        <a:pt x="357" y="192"/>
                      </a:lnTo>
                      <a:lnTo>
                        <a:pt x="356" y="192"/>
                      </a:lnTo>
                      <a:lnTo>
                        <a:pt x="354" y="191"/>
                      </a:lnTo>
                      <a:lnTo>
                        <a:pt x="349" y="191"/>
                      </a:lnTo>
                      <a:lnTo>
                        <a:pt x="343" y="190"/>
                      </a:lnTo>
                      <a:lnTo>
                        <a:pt x="338" y="190"/>
                      </a:lnTo>
                      <a:lnTo>
                        <a:pt x="334" y="189"/>
                      </a:lnTo>
                      <a:lnTo>
                        <a:pt x="329" y="189"/>
                      </a:lnTo>
                      <a:lnTo>
                        <a:pt x="324" y="189"/>
                      </a:lnTo>
                      <a:lnTo>
                        <a:pt x="319" y="188"/>
                      </a:lnTo>
                      <a:lnTo>
                        <a:pt x="314" y="188"/>
                      </a:lnTo>
                      <a:lnTo>
                        <a:pt x="314" y="189"/>
                      </a:lnTo>
                      <a:lnTo>
                        <a:pt x="313" y="190"/>
                      </a:lnTo>
                      <a:lnTo>
                        <a:pt x="311" y="190"/>
                      </a:lnTo>
                      <a:lnTo>
                        <a:pt x="310" y="191"/>
                      </a:lnTo>
                      <a:lnTo>
                        <a:pt x="307" y="191"/>
                      </a:lnTo>
                      <a:lnTo>
                        <a:pt x="305" y="191"/>
                      </a:lnTo>
                      <a:lnTo>
                        <a:pt x="302" y="191"/>
                      </a:lnTo>
                      <a:lnTo>
                        <a:pt x="299" y="191"/>
                      </a:lnTo>
                      <a:lnTo>
                        <a:pt x="297" y="191"/>
                      </a:lnTo>
                      <a:lnTo>
                        <a:pt x="294" y="190"/>
                      </a:lnTo>
                      <a:lnTo>
                        <a:pt x="292" y="189"/>
                      </a:lnTo>
                      <a:lnTo>
                        <a:pt x="290" y="186"/>
                      </a:lnTo>
                      <a:lnTo>
                        <a:pt x="289" y="186"/>
                      </a:lnTo>
                      <a:lnTo>
                        <a:pt x="289" y="185"/>
                      </a:lnTo>
                      <a:lnTo>
                        <a:pt x="289" y="184"/>
                      </a:lnTo>
                      <a:lnTo>
                        <a:pt x="286" y="183"/>
                      </a:lnTo>
                      <a:lnTo>
                        <a:pt x="283" y="183"/>
                      </a:lnTo>
                      <a:lnTo>
                        <a:pt x="279" y="183"/>
                      </a:lnTo>
                      <a:lnTo>
                        <a:pt x="276" y="183"/>
                      </a:lnTo>
                      <a:lnTo>
                        <a:pt x="273" y="183"/>
                      </a:lnTo>
                      <a:lnTo>
                        <a:pt x="271" y="183"/>
                      </a:lnTo>
                      <a:lnTo>
                        <a:pt x="268" y="183"/>
                      </a:lnTo>
                      <a:lnTo>
                        <a:pt x="264" y="184"/>
                      </a:lnTo>
                      <a:lnTo>
                        <a:pt x="261" y="183"/>
                      </a:lnTo>
                      <a:lnTo>
                        <a:pt x="259" y="181"/>
                      </a:lnTo>
                      <a:lnTo>
                        <a:pt x="256" y="177"/>
                      </a:lnTo>
                      <a:lnTo>
                        <a:pt x="253" y="174"/>
                      </a:lnTo>
                      <a:lnTo>
                        <a:pt x="252" y="173"/>
                      </a:lnTo>
                      <a:lnTo>
                        <a:pt x="250" y="173"/>
                      </a:lnTo>
                      <a:lnTo>
                        <a:pt x="248" y="173"/>
                      </a:lnTo>
                      <a:lnTo>
                        <a:pt x="246" y="174"/>
                      </a:lnTo>
                      <a:lnTo>
                        <a:pt x="244" y="175"/>
                      </a:lnTo>
                      <a:lnTo>
                        <a:pt x="241" y="176"/>
                      </a:lnTo>
                      <a:lnTo>
                        <a:pt x="239" y="176"/>
                      </a:lnTo>
                      <a:lnTo>
                        <a:pt x="237" y="176"/>
                      </a:lnTo>
                      <a:lnTo>
                        <a:pt x="234" y="175"/>
                      </a:lnTo>
                      <a:lnTo>
                        <a:pt x="232" y="174"/>
                      </a:lnTo>
                      <a:lnTo>
                        <a:pt x="230" y="172"/>
                      </a:lnTo>
                      <a:lnTo>
                        <a:pt x="228" y="170"/>
                      </a:lnTo>
                      <a:lnTo>
                        <a:pt x="226" y="168"/>
                      </a:lnTo>
                      <a:lnTo>
                        <a:pt x="224" y="165"/>
                      </a:lnTo>
                      <a:lnTo>
                        <a:pt x="222" y="164"/>
                      </a:lnTo>
                      <a:lnTo>
                        <a:pt x="219" y="162"/>
                      </a:lnTo>
                      <a:lnTo>
                        <a:pt x="218" y="161"/>
                      </a:lnTo>
                      <a:lnTo>
                        <a:pt x="216" y="161"/>
                      </a:lnTo>
                      <a:lnTo>
                        <a:pt x="214" y="161"/>
                      </a:lnTo>
                      <a:lnTo>
                        <a:pt x="212" y="161"/>
                      </a:lnTo>
                      <a:lnTo>
                        <a:pt x="210" y="159"/>
                      </a:lnTo>
                      <a:lnTo>
                        <a:pt x="209" y="156"/>
                      </a:lnTo>
                      <a:lnTo>
                        <a:pt x="209" y="152"/>
                      </a:lnTo>
                      <a:lnTo>
                        <a:pt x="207" y="150"/>
                      </a:lnTo>
                      <a:lnTo>
                        <a:pt x="206" y="149"/>
                      </a:lnTo>
                      <a:lnTo>
                        <a:pt x="204" y="147"/>
                      </a:lnTo>
                      <a:lnTo>
                        <a:pt x="203" y="147"/>
                      </a:lnTo>
                      <a:lnTo>
                        <a:pt x="201" y="146"/>
                      </a:lnTo>
                      <a:lnTo>
                        <a:pt x="199" y="146"/>
                      </a:lnTo>
                      <a:lnTo>
                        <a:pt x="198" y="145"/>
                      </a:lnTo>
                      <a:lnTo>
                        <a:pt x="196" y="145"/>
                      </a:lnTo>
                      <a:lnTo>
                        <a:pt x="194" y="144"/>
                      </a:lnTo>
                      <a:lnTo>
                        <a:pt x="189" y="143"/>
                      </a:lnTo>
                      <a:lnTo>
                        <a:pt x="184" y="143"/>
                      </a:lnTo>
                      <a:lnTo>
                        <a:pt x="180" y="142"/>
                      </a:lnTo>
                      <a:lnTo>
                        <a:pt x="175" y="142"/>
                      </a:lnTo>
                      <a:lnTo>
                        <a:pt x="170" y="142"/>
                      </a:lnTo>
                      <a:lnTo>
                        <a:pt x="165" y="142"/>
                      </a:lnTo>
                      <a:lnTo>
                        <a:pt x="161" y="142"/>
                      </a:lnTo>
                      <a:lnTo>
                        <a:pt x="155" y="142"/>
                      </a:lnTo>
                      <a:lnTo>
                        <a:pt x="155" y="146"/>
                      </a:lnTo>
                      <a:lnTo>
                        <a:pt x="152" y="148"/>
                      </a:lnTo>
                      <a:lnTo>
                        <a:pt x="148" y="148"/>
                      </a:lnTo>
                      <a:lnTo>
                        <a:pt x="145" y="147"/>
                      </a:lnTo>
                      <a:lnTo>
                        <a:pt x="143" y="147"/>
                      </a:lnTo>
                      <a:lnTo>
                        <a:pt x="143" y="145"/>
                      </a:lnTo>
                      <a:lnTo>
                        <a:pt x="142" y="143"/>
                      </a:lnTo>
                      <a:lnTo>
                        <a:pt x="142" y="142"/>
                      </a:lnTo>
                      <a:lnTo>
                        <a:pt x="137" y="142"/>
                      </a:lnTo>
                      <a:lnTo>
                        <a:pt x="133" y="140"/>
                      </a:lnTo>
                      <a:lnTo>
                        <a:pt x="129" y="139"/>
                      </a:lnTo>
                      <a:lnTo>
                        <a:pt x="126" y="136"/>
                      </a:lnTo>
                      <a:lnTo>
                        <a:pt x="123" y="134"/>
                      </a:lnTo>
                      <a:lnTo>
                        <a:pt x="119" y="132"/>
                      </a:lnTo>
                      <a:lnTo>
                        <a:pt x="116" y="129"/>
                      </a:lnTo>
                      <a:lnTo>
                        <a:pt x="112" y="128"/>
                      </a:lnTo>
                      <a:lnTo>
                        <a:pt x="109" y="127"/>
                      </a:lnTo>
                      <a:lnTo>
                        <a:pt x="106" y="127"/>
                      </a:lnTo>
                      <a:lnTo>
                        <a:pt x="103" y="127"/>
                      </a:lnTo>
                      <a:lnTo>
                        <a:pt x="101" y="126"/>
                      </a:lnTo>
                      <a:lnTo>
                        <a:pt x="98" y="125"/>
                      </a:lnTo>
                      <a:lnTo>
                        <a:pt x="96" y="123"/>
                      </a:lnTo>
                      <a:lnTo>
                        <a:pt x="92" y="121"/>
                      </a:lnTo>
                      <a:lnTo>
                        <a:pt x="90" y="120"/>
                      </a:lnTo>
                      <a:lnTo>
                        <a:pt x="88" y="119"/>
                      </a:lnTo>
                      <a:lnTo>
                        <a:pt x="86" y="119"/>
                      </a:lnTo>
                      <a:lnTo>
                        <a:pt x="84" y="119"/>
                      </a:lnTo>
                      <a:lnTo>
                        <a:pt x="81" y="118"/>
                      </a:lnTo>
                      <a:lnTo>
                        <a:pt x="79" y="118"/>
                      </a:lnTo>
                      <a:lnTo>
                        <a:pt x="77" y="118"/>
                      </a:lnTo>
                      <a:lnTo>
                        <a:pt x="75" y="117"/>
                      </a:lnTo>
                      <a:lnTo>
                        <a:pt x="73" y="117"/>
                      </a:lnTo>
                      <a:lnTo>
                        <a:pt x="69" y="115"/>
                      </a:lnTo>
                      <a:lnTo>
                        <a:pt x="66" y="112"/>
                      </a:lnTo>
                      <a:lnTo>
                        <a:pt x="63" y="110"/>
                      </a:lnTo>
                      <a:lnTo>
                        <a:pt x="60" y="107"/>
                      </a:lnTo>
                      <a:lnTo>
                        <a:pt x="57" y="105"/>
                      </a:lnTo>
                      <a:lnTo>
                        <a:pt x="54" y="102"/>
                      </a:lnTo>
                      <a:lnTo>
                        <a:pt x="51" y="99"/>
                      </a:lnTo>
                      <a:lnTo>
                        <a:pt x="47" y="97"/>
                      </a:lnTo>
                      <a:lnTo>
                        <a:pt x="45" y="96"/>
                      </a:lnTo>
                      <a:lnTo>
                        <a:pt x="42" y="96"/>
                      </a:lnTo>
                      <a:lnTo>
                        <a:pt x="40" y="96"/>
                      </a:lnTo>
                      <a:lnTo>
                        <a:pt x="38" y="96"/>
                      </a:lnTo>
                      <a:lnTo>
                        <a:pt x="36" y="95"/>
                      </a:lnTo>
                      <a:lnTo>
                        <a:pt x="35" y="92"/>
                      </a:lnTo>
                      <a:lnTo>
                        <a:pt x="34" y="90"/>
                      </a:lnTo>
                      <a:lnTo>
                        <a:pt x="31" y="88"/>
                      </a:lnTo>
                      <a:lnTo>
                        <a:pt x="29" y="87"/>
                      </a:lnTo>
                      <a:lnTo>
                        <a:pt x="28" y="87"/>
                      </a:lnTo>
                      <a:lnTo>
                        <a:pt x="24" y="89"/>
                      </a:lnTo>
                      <a:lnTo>
                        <a:pt x="20" y="90"/>
                      </a:lnTo>
                      <a:lnTo>
                        <a:pt x="17" y="89"/>
                      </a:lnTo>
                      <a:lnTo>
                        <a:pt x="13" y="87"/>
                      </a:lnTo>
                      <a:lnTo>
                        <a:pt x="10" y="84"/>
                      </a:lnTo>
                      <a:lnTo>
                        <a:pt x="7" y="81"/>
                      </a:lnTo>
                      <a:lnTo>
                        <a:pt x="5" y="77"/>
                      </a:lnTo>
                      <a:lnTo>
                        <a:pt x="1" y="75"/>
                      </a:lnTo>
                      <a:lnTo>
                        <a:pt x="1" y="74"/>
                      </a:lnTo>
                      <a:lnTo>
                        <a:pt x="0" y="72"/>
                      </a:lnTo>
                      <a:lnTo>
                        <a:pt x="1" y="70"/>
                      </a:lnTo>
                      <a:lnTo>
                        <a:pt x="1" y="69"/>
                      </a:lnTo>
                      <a:lnTo>
                        <a:pt x="2" y="66"/>
                      </a:lnTo>
                      <a:lnTo>
                        <a:pt x="3" y="64"/>
                      </a:lnTo>
                      <a:lnTo>
                        <a:pt x="5" y="62"/>
                      </a:lnTo>
                      <a:lnTo>
                        <a:pt x="5" y="60"/>
                      </a:lnTo>
                      <a:lnTo>
                        <a:pt x="7" y="57"/>
                      </a:lnTo>
                      <a:lnTo>
                        <a:pt x="7" y="54"/>
                      </a:lnTo>
                      <a:lnTo>
                        <a:pt x="8" y="51"/>
                      </a:lnTo>
                      <a:lnTo>
                        <a:pt x="8" y="48"/>
                      </a:lnTo>
                      <a:lnTo>
                        <a:pt x="7" y="45"/>
                      </a:lnTo>
                      <a:lnTo>
                        <a:pt x="7" y="42"/>
                      </a:lnTo>
                      <a:lnTo>
                        <a:pt x="7" y="40"/>
                      </a:lnTo>
                      <a:lnTo>
                        <a:pt x="7" y="36"/>
                      </a:lnTo>
                      <a:lnTo>
                        <a:pt x="8" y="33"/>
                      </a:lnTo>
                      <a:lnTo>
                        <a:pt x="10" y="32"/>
                      </a:lnTo>
                      <a:lnTo>
                        <a:pt x="12" y="30"/>
                      </a:lnTo>
                      <a:lnTo>
                        <a:pt x="15" y="29"/>
                      </a:lnTo>
                      <a:lnTo>
                        <a:pt x="18" y="27"/>
                      </a:lnTo>
                      <a:lnTo>
                        <a:pt x="21" y="26"/>
                      </a:lnTo>
                      <a:lnTo>
                        <a:pt x="24" y="24"/>
                      </a:lnTo>
                      <a:lnTo>
                        <a:pt x="27" y="22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5" name="Freeform 315"/>
                <p:cNvSpPr>
                  <a:spLocks/>
                </p:cNvSpPr>
                <p:nvPr/>
              </p:nvSpPr>
              <p:spPr bwMode="auto">
                <a:xfrm>
                  <a:off x="1621" y="1801"/>
                  <a:ext cx="338" cy="604"/>
                </a:xfrm>
                <a:custGeom>
                  <a:avLst/>
                  <a:gdLst>
                    <a:gd name="T0" fmla="*/ 200 w 414"/>
                    <a:gd name="T1" fmla="*/ 399 h 858"/>
                    <a:gd name="T2" fmla="*/ 185 w 414"/>
                    <a:gd name="T3" fmla="*/ 392 h 858"/>
                    <a:gd name="T4" fmla="*/ 196 w 414"/>
                    <a:gd name="T5" fmla="*/ 375 h 858"/>
                    <a:gd name="T6" fmla="*/ 196 w 414"/>
                    <a:gd name="T7" fmla="*/ 359 h 858"/>
                    <a:gd name="T8" fmla="*/ 182 w 414"/>
                    <a:gd name="T9" fmla="*/ 337 h 858"/>
                    <a:gd name="T10" fmla="*/ 173 w 414"/>
                    <a:gd name="T11" fmla="*/ 315 h 858"/>
                    <a:gd name="T12" fmla="*/ 171 w 414"/>
                    <a:gd name="T13" fmla="*/ 282 h 858"/>
                    <a:gd name="T14" fmla="*/ 152 w 414"/>
                    <a:gd name="T15" fmla="*/ 274 h 858"/>
                    <a:gd name="T16" fmla="*/ 147 w 414"/>
                    <a:gd name="T17" fmla="*/ 263 h 858"/>
                    <a:gd name="T18" fmla="*/ 147 w 414"/>
                    <a:gd name="T19" fmla="*/ 268 h 858"/>
                    <a:gd name="T20" fmla="*/ 128 w 414"/>
                    <a:gd name="T21" fmla="*/ 284 h 858"/>
                    <a:gd name="T22" fmla="*/ 114 w 414"/>
                    <a:gd name="T23" fmla="*/ 289 h 858"/>
                    <a:gd name="T24" fmla="*/ 102 w 414"/>
                    <a:gd name="T25" fmla="*/ 292 h 858"/>
                    <a:gd name="T26" fmla="*/ 95 w 414"/>
                    <a:gd name="T27" fmla="*/ 291 h 858"/>
                    <a:gd name="T28" fmla="*/ 80 w 414"/>
                    <a:gd name="T29" fmla="*/ 289 h 858"/>
                    <a:gd name="T30" fmla="*/ 72 w 414"/>
                    <a:gd name="T31" fmla="*/ 292 h 858"/>
                    <a:gd name="T32" fmla="*/ 67 w 414"/>
                    <a:gd name="T33" fmla="*/ 279 h 858"/>
                    <a:gd name="T34" fmla="*/ 73 w 414"/>
                    <a:gd name="T35" fmla="*/ 259 h 858"/>
                    <a:gd name="T36" fmla="*/ 60 w 414"/>
                    <a:gd name="T37" fmla="*/ 226 h 858"/>
                    <a:gd name="T38" fmla="*/ 47 w 414"/>
                    <a:gd name="T39" fmla="*/ 229 h 858"/>
                    <a:gd name="T40" fmla="*/ 42 w 414"/>
                    <a:gd name="T41" fmla="*/ 207 h 858"/>
                    <a:gd name="T42" fmla="*/ 20 w 414"/>
                    <a:gd name="T43" fmla="*/ 195 h 858"/>
                    <a:gd name="T44" fmla="*/ 1 w 414"/>
                    <a:gd name="T45" fmla="*/ 175 h 858"/>
                    <a:gd name="T46" fmla="*/ 12 w 414"/>
                    <a:gd name="T47" fmla="*/ 156 h 858"/>
                    <a:gd name="T48" fmla="*/ 31 w 414"/>
                    <a:gd name="T49" fmla="*/ 138 h 858"/>
                    <a:gd name="T50" fmla="*/ 37 w 414"/>
                    <a:gd name="T51" fmla="*/ 122 h 858"/>
                    <a:gd name="T52" fmla="*/ 49 w 414"/>
                    <a:gd name="T53" fmla="*/ 109 h 858"/>
                    <a:gd name="T54" fmla="*/ 64 w 414"/>
                    <a:gd name="T55" fmla="*/ 101 h 858"/>
                    <a:gd name="T56" fmla="*/ 78 w 414"/>
                    <a:gd name="T57" fmla="*/ 76 h 858"/>
                    <a:gd name="T58" fmla="*/ 91 w 414"/>
                    <a:gd name="T59" fmla="*/ 58 h 858"/>
                    <a:gd name="T60" fmla="*/ 96 w 414"/>
                    <a:gd name="T61" fmla="*/ 43 h 858"/>
                    <a:gd name="T62" fmla="*/ 117 w 414"/>
                    <a:gd name="T63" fmla="*/ 32 h 858"/>
                    <a:gd name="T64" fmla="*/ 145 w 414"/>
                    <a:gd name="T65" fmla="*/ 32 h 858"/>
                    <a:gd name="T66" fmla="*/ 150 w 414"/>
                    <a:gd name="T67" fmla="*/ 20 h 858"/>
                    <a:gd name="T68" fmla="*/ 162 w 414"/>
                    <a:gd name="T69" fmla="*/ 2 h 858"/>
                    <a:gd name="T70" fmla="*/ 185 w 414"/>
                    <a:gd name="T71" fmla="*/ 14 h 858"/>
                    <a:gd name="T72" fmla="*/ 193 w 414"/>
                    <a:gd name="T73" fmla="*/ 22 h 858"/>
                    <a:gd name="T74" fmla="*/ 200 w 414"/>
                    <a:gd name="T75" fmla="*/ 37 h 858"/>
                    <a:gd name="T76" fmla="*/ 198 w 414"/>
                    <a:gd name="T77" fmla="*/ 61 h 858"/>
                    <a:gd name="T78" fmla="*/ 185 w 414"/>
                    <a:gd name="T79" fmla="*/ 77 h 858"/>
                    <a:gd name="T80" fmla="*/ 166 w 414"/>
                    <a:gd name="T81" fmla="*/ 94 h 858"/>
                    <a:gd name="T82" fmla="*/ 180 w 414"/>
                    <a:gd name="T83" fmla="*/ 106 h 858"/>
                    <a:gd name="T84" fmla="*/ 203 w 414"/>
                    <a:gd name="T85" fmla="*/ 109 h 858"/>
                    <a:gd name="T86" fmla="*/ 206 w 414"/>
                    <a:gd name="T87" fmla="*/ 126 h 858"/>
                    <a:gd name="T88" fmla="*/ 218 w 414"/>
                    <a:gd name="T89" fmla="*/ 141 h 858"/>
                    <a:gd name="T90" fmla="*/ 239 w 414"/>
                    <a:gd name="T91" fmla="*/ 156 h 858"/>
                    <a:gd name="T92" fmla="*/ 242 w 414"/>
                    <a:gd name="T93" fmla="*/ 167 h 858"/>
                    <a:gd name="T94" fmla="*/ 274 w 414"/>
                    <a:gd name="T95" fmla="*/ 167 h 858"/>
                    <a:gd name="T96" fmla="*/ 261 w 414"/>
                    <a:gd name="T97" fmla="*/ 173 h 858"/>
                    <a:gd name="T98" fmla="*/ 254 w 414"/>
                    <a:gd name="T99" fmla="*/ 184 h 858"/>
                    <a:gd name="T100" fmla="*/ 228 w 414"/>
                    <a:gd name="T101" fmla="*/ 190 h 858"/>
                    <a:gd name="T102" fmla="*/ 211 w 414"/>
                    <a:gd name="T103" fmla="*/ 196 h 858"/>
                    <a:gd name="T104" fmla="*/ 188 w 414"/>
                    <a:gd name="T105" fmla="*/ 206 h 858"/>
                    <a:gd name="T106" fmla="*/ 173 w 414"/>
                    <a:gd name="T107" fmla="*/ 224 h 858"/>
                    <a:gd name="T108" fmla="*/ 165 w 414"/>
                    <a:gd name="T109" fmla="*/ 245 h 858"/>
                    <a:gd name="T110" fmla="*/ 191 w 414"/>
                    <a:gd name="T111" fmla="*/ 277 h 858"/>
                    <a:gd name="T112" fmla="*/ 200 w 414"/>
                    <a:gd name="T113" fmla="*/ 292 h 858"/>
                    <a:gd name="T114" fmla="*/ 184 w 414"/>
                    <a:gd name="T115" fmla="*/ 310 h 858"/>
                    <a:gd name="T116" fmla="*/ 199 w 414"/>
                    <a:gd name="T117" fmla="*/ 332 h 858"/>
                    <a:gd name="T118" fmla="*/ 212 w 414"/>
                    <a:gd name="T119" fmla="*/ 353 h 858"/>
                    <a:gd name="T120" fmla="*/ 220 w 414"/>
                    <a:gd name="T121" fmla="*/ 366 h 858"/>
                    <a:gd name="T122" fmla="*/ 216 w 414"/>
                    <a:gd name="T123" fmla="*/ 396 h 858"/>
                    <a:gd name="T124" fmla="*/ 193 w 414"/>
                    <a:gd name="T125" fmla="*/ 424 h 85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14"/>
                    <a:gd name="T190" fmla="*/ 0 h 858"/>
                    <a:gd name="T191" fmla="*/ 414 w 414"/>
                    <a:gd name="T192" fmla="*/ 858 h 85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14" h="858">
                      <a:moveTo>
                        <a:pt x="290" y="856"/>
                      </a:moveTo>
                      <a:lnTo>
                        <a:pt x="289" y="852"/>
                      </a:lnTo>
                      <a:lnTo>
                        <a:pt x="289" y="848"/>
                      </a:lnTo>
                      <a:lnTo>
                        <a:pt x="289" y="844"/>
                      </a:lnTo>
                      <a:lnTo>
                        <a:pt x="289" y="840"/>
                      </a:lnTo>
                      <a:lnTo>
                        <a:pt x="289" y="836"/>
                      </a:lnTo>
                      <a:lnTo>
                        <a:pt x="290" y="832"/>
                      </a:lnTo>
                      <a:lnTo>
                        <a:pt x="291" y="829"/>
                      </a:lnTo>
                      <a:lnTo>
                        <a:pt x="292" y="825"/>
                      </a:lnTo>
                      <a:lnTo>
                        <a:pt x="294" y="821"/>
                      </a:lnTo>
                      <a:lnTo>
                        <a:pt x="296" y="816"/>
                      </a:lnTo>
                      <a:lnTo>
                        <a:pt x="298" y="811"/>
                      </a:lnTo>
                      <a:lnTo>
                        <a:pt x="300" y="806"/>
                      </a:lnTo>
                      <a:lnTo>
                        <a:pt x="301" y="801"/>
                      </a:lnTo>
                      <a:lnTo>
                        <a:pt x="302" y="796"/>
                      </a:lnTo>
                      <a:lnTo>
                        <a:pt x="302" y="790"/>
                      </a:lnTo>
                      <a:lnTo>
                        <a:pt x="302" y="784"/>
                      </a:lnTo>
                      <a:lnTo>
                        <a:pt x="298" y="786"/>
                      </a:lnTo>
                      <a:lnTo>
                        <a:pt x="294" y="787"/>
                      </a:lnTo>
                      <a:lnTo>
                        <a:pt x="291" y="788"/>
                      </a:lnTo>
                      <a:lnTo>
                        <a:pt x="288" y="788"/>
                      </a:lnTo>
                      <a:lnTo>
                        <a:pt x="284" y="789"/>
                      </a:lnTo>
                      <a:lnTo>
                        <a:pt x="281" y="790"/>
                      </a:lnTo>
                      <a:lnTo>
                        <a:pt x="279" y="793"/>
                      </a:lnTo>
                      <a:lnTo>
                        <a:pt x="275" y="796"/>
                      </a:lnTo>
                      <a:lnTo>
                        <a:pt x="278" y="791"/>
                      </a:lnTo>
                      <a:lnTo>
                        <a:pt x="280" y="787"/>
                      </a:lnTo>
                      <a:lnTo>
                        <a:pt x="284" y="783"/>
                      </a:lnTo>
                      <a:lnTo>
                        <a:pt x="287" y="780"/>
                      </a:lnTo>
                      <a:lnTo>
                        <a:pt x="291" y="777"/>
                      </a:lnTo>
                      <a:lnTo>
                        <a:pt x="295" y="774"/>
                      </a:lnTo>
                      <a:lnTo>
                        <a:pt x="298" y="770"/>
                      </a:lnTo>
                      <a:lnTo>
                        <a:pt x="301" y="766"/>
                      </a:lnTo>
                      <a:lnTo>
                        <a:pt x="301" y="765"/>
                      </a:lnTo>
                      <a:lnTo>
                        <a:pt x="300" y="763"/>
                      </a:lnTo>
                      <a:lnTo>
                        <a:pt x="299" y="760"/>
                      </a:lnTo>
                      <a:lnTo>
                        <a:pt x="299" y="758"/>
                      </a:lnTo>
                      <a:lnTo>
                        <a:pt x="296" y="757"/>
                      </a:lnTo>
                      <a:lnTo>
                        <a:pt x="294" y="756"/>
                      </a:lnTo>
                      <a:lnTo>
                        <a:pt x="291" y="754"/>
                      </a:lnTo>
                      <a:lnTo>
                        <a:pt x="287" y="755"/>
                      </a:lnTo>
                      <a:lnTo>
                        <a:pt x="287" y="752"/>
                      </a:lnTo>
                      <a:lnTo>
                        <a:pt x="285" y="750"/>
                      </a:lnTo>
                      <a:lnTo>
                        <a:pt x="283" y="750"/>
                      </a:lnTo>
                      <a:lnTo>
                        <a:pt x="285" y="747"/>
                      </a:lnTo>
                      <a:lnTo>
                        <a:pt x="286" y="747"/>
                      </a:lnTo>
                      <a:lnTo>
                        <a:pt x="288" y="747"/>
                      </a:lnTo>
                      <a:lnTo>
                        <a:pt x="289" y="747"/>
                      </a:lnTo>
                      <a:lnTo>
                        <a:pt x="290" y="747"/>
                      </a:lnTo>
                      <a:lnTo>
                        <a:pt x="292" y="739"/>
                      </a:lnTo>
                      <a:lnTo>
                        <a:pt x="294" y="732"/>
                      </a:lnTo>
                      <a:lnTo>
                        <a:pt x="294" y="725"/>
                      </a:lnTo>
                      <a:lnTo>
                        <a:pt x="292" y="718"/>
                      </a:lnTo>
                      <a:lnTo>
                        <a:pt x="290" y="711"/>
                      </a:lnTo>
                      <a:lnTo>
                        <a:pt x="287" y="705"/>
                      </a:lnTo>
                      <a:lnTo>
                        <a:pt x="283" y="699"/>
                      </a:lnTo>
                      <a:lnTo>
                        <a:pt x="279" y="694"/>
                      </a:lnTo>
                      <a:lnTo>
                        <a:pt x="277" y="698"/>
                      </a:lnTo>
                      <a:lnTo>
                        <a:pt x="275" y="701"/>
                      </a:lnTo>
                      <a:lnTo>
                        <a:pt x="273" y="703"/>
                      </a:lnTo>
                      <a:lnTo>
                        <a:pt x="270" y="706"/>
                      </a:lnTo>
                      <a:lnTo>
                        <a:pt x="271" y="699"/>
                      </a:lnTo>
                      <a:lnTo>
                        <a:pt x="272" y="693"/>
                      </a:lnTo>
                      <a:lnTo>
                        <a:pt x="273" y="687"/>
                      </a:lnTo>
                      <a:lnTo>
                        <a:pt x="273" y="680"/>
                      </a:lnTo>
                      <a:lnTo>
                        <a:pt x="274" y="675"/>
                      </a:lnTo>
                      <a:lnTo>
                        <a:pt x="273" y="669"/>
                      </a:lnTo>
                      <a:lnTo>
                        <a:pt x="273" y="663"/>
                      </a:lnTo>
                      <a:lnTo>
                        <a:pt x="271" y="657"/>
                      </a:lnTo>
                      <a:lnTo>
                        <a:pt x="271" y="655"/>
                      </a:lnTo>
                      <a:lnTo>
                        <a:pt x="269" y="653"/>
                      </a:lnTo>
                      <a:lnTo>
                        <a:pt x="268" y="651"/>
                      </a:lnTo>
                      <a:lnTo>
                        <a:pt x="267" y="649"/>
                      </a:lnTo>
                      <a:lnTo>
                        <a:pt x="265" y="647"/>
                      </a:lnTo>
                      <a:lnTo>
                        <a:pt x="264" y="646"/>
                      </a:lnTo>
                      <a:lnTo>
                        <a:pt x="262" y="644"/>
                      </a:lnTo>
                      <a:lnTo>
                        <a:pt x="261" y="642"/>
                      </a:lnTo>
                      <a:lnTo>
                        <a:pt x="260" y="635"/>
                      </a:lnTo>
                      <a:lnTo>
                        <a:pt x="258" y="628"/>
                      </a:lnTo>
                      <a:lnTo>
                        <a:pt x="257" y="621"/>
                      </a:lnTo>
                      <a:lnTo>
                        <a:pt x="257" y="614"/>
                      </a:lnTo>
                      <a:lnTo>
                        <a:pt x="256" y="607"/>
                      </a:lnTo>
                      <a:lnTo>
                        <a:pt x="256" y="601"/>
                      </a:lnTo>
                      <a:lnTo>
                        <a:pt x="254" y="593"/>
                      </a:lnTo>
                      <a:lnTo>
                        <a:pt x="253" y="586"/>
                      </a:lnTo>
                      <a:lnTo>
                        <a:pt x="252" y="584"/>
                      </a:lnTo>
                      <a:lnTo>
                        <a:pt x="252" y="581"/>
                      </a:lnTo>
                      <a:lnTo>
                        <a:pt x="253" y="578"/>
                      </a:lnTo>
                      <a:lnTo>
                        <a:pt x="254" y="575"/>
                      </a:lnTo>
                      <a:lnTo>
                        <a:pt x="255" y="572"/>
                      </a:lnTo>
                      <a:lnTo>
                        <a:pt x="256" y="569"/>
                      </a:lnTo>
                      <a:lnTo>
                        <a:pt x="257" y="566"/>
                      </a:lnTo>
                      <a:lnTo>
                        <a:pt x="258" y="563"/>
                      </a:lnTo>
                      <a:lnTo>
                        <a:pt x="255" y="564"/>
                      </a:lnTo>
                      <a:lnTo>
                        <a:pt x="252" y="565"/>
                      </a:lnTo>
                      <a:lnTo>
                        <a:pt x="250" y="566"/>
                      </a:lnTo>
                      <a:lnTo>
                        <a:pt x="248" y="567"/>
                      </a:lnTo>
                      <a:lnTo>
                        <a:pt x="245" y="567"/>
                      </a:lnTo>
                      <a:lnTo>
                        <a:pt x="242" y="567"/>
                      </a:lnTo>
                      <a:lnTo>
                        <a:pt x="239" y="567"/>
                      </a:lnTo>
                      <a:lnTo>
                        <a:pt x="236" y="565"/>
                      </a:lnTo>
                      <a:lnTo>
                        <a:pt x="233" y="562"/>
                      </a:lnTo>
                      <a:lnTo>
                        <a:pt x="230" y="558"/>
                      </a:lnTo>
                      <a:lnTo>
                        <a:pt x="228" y="553"/>
                      </a:lnTo>
                      <a:lnTo>
                        <a:pt x="228" y="548"/>
                      </a:lnTo>
                      <a:lnTo>
                        <a:pt x="228" y="544"/>
                      </a:lnTo>
                      <a:lnTo>
                        <a:pt x="230" y="539"/>
                      </a:lnTo>
                      <a:lnTo>
                        <a:pt x="233" y="535"/>
                      </a:lnTo>
                      <a:lnTo>
                        <a:pt x="236" y="531"/>
                      </a:lnTo>
                      <a:lnTo>
                        <a:pt x="234" y="535"/>
                      </a:lnTo>
                      <a:lnTo>
                        <a:pt x="231" y="536"/>
                      </a:lnTo>
                      <a:lnTo>
                        <a:pt x="228" y="537"/>
                      </a:lnTo>
                      <a:lnTo>
                        <a:pt x="225" y="536"/>
                      </a:lnTo>
                      <a:lnTo>
                        <a:pt x="223" y="535"/>
                      </a:lnTo>
                      <a:lnTo>
                        <a:pt x="222" y="534"/>
                      </a:lnTo>
                      <a:lnTo>
                        <a:pt x="222" y="532"/>
                      </a:lnTo>
                      <a:lnTo>
                        <a:pt x="221" y="530"/>
                      </a:lnTo>
                      <a:lnTo>
                        <a:pt x="221" y="528"/>
                      </a:lnTo>
                      <a:lnTo>
                        <a:pt x="221" y="526"/>
                      </a:lnTo>
                      <a:lnTo>
                        <a:pt x="220" y="524"/>
                      </a:lnTo>
                      <a:lnTo>
                        <a:pt x="218" y="523"/>
                      </a:lnTo>
                      <a:lnTo>
                        <a:pt x="219" y="525"/>
                      </a:lnTo>
                      <a:lnTo>
                        <a:pt x="221" y="527"/>
                      </a:lnTo>
                      <a:lnTo>
                        <a:pt x="222" y="529"/>
                      </a:lnTo>
                      <a:lnTo>
                        <a:pt x="223" y="531"/>
                      </a:lnTo>
                      <a:lnTo>
                        <a:pt x="224" y="534"/>
                      </a:lnTo>
                      <a:lnTo>
                        <a:pt x="225" y="536"/>
                      </a:lnTo>
                      <a:lnTo>
                        <a:pt x="224" y="537"/>
                      </a:lnTo>
                      <a:lnTo>
                        <a:pt x="223" y="539"/>
                      </a:lnTo>
                      <a:lnTo>
                        <a:pt x="221" y="541"/>
                      </a:lnTo>
                      <a:lnTo>
                        <a:pt x="220" y="544"/>
                      </a:lnTo>
                      <a:lnTo>
                        <a:pt x="218" y="546"/>
                      </a:lnTo>
                      <a:lnTo>
                        <a:pt x="217" y="548"/>
                      </a:lnTo>
                      <a:lnTo>
                        <a:pt x="216" y="551"/>
                      </a:lnTo>
                      <a:lnTo>
                        <a:pt x="215" y="554"/>
                      </a:lnTo>
                      <a:lnTo>
                        <a:pt x="215" y="557"/>
                      </a:lnTo>
                      <a:lnTo>
                        <a:pt x="215" y="560"/>
                      </a:lnTo>
                      <a:lnTo>
                        <a:pt x="211" y="561"/>
                      </a:lnTo>
                      <a:lnTo>
                        <a:pt x="207" y="563"/>
                      </a:lnTo>
                      <a:lnTo>
                        <a:pt x="203" y="566"/>
                      </a:lnTo>
                      <a:lnTo>
                        <a:pt x="199" y="568"/>
                      </a:lnTo>
                      <a:lnTo>
                        <a:pt x="196" y="570"/>
                      </a:lnTo>
                      <a:lnTo>
                        <a:pt x="192" y="572"/>
                      </a:lnTo>
                      <a:lnTo>
                        <a:pt x="188" y="573"/>
                      </a:lnTo>
                      <a:lnTo>
                        <a:pt x="183" y="571"/>
                      </a:lnTo>
                      <a:lnTo>
                        <a:pt x="183" y="570"/>
                      </a:lnTo>
                      <a:lnTo>
                        <a:pt x="183" y="569"/>
                      </a:lnTo>
                      <a:lnTo>
                        <a:pt x="183" y="567"/>
                      </a:lnTo>
                      <a:lnTo>
                        <a:pt x="180" y="567"/>
                      </a:lnTo>
                      <a:lnTo>
                        <a:pt x="179" y="569"/>
                      </a:lnTo>
                      <a:lnTo>
                        <a:pt x="177" y="572"/>
                      </a:lnTo>
                      <a:lnTo>
                        <a:pt x="174" y="572"/>
                      </a:lnTo>
                      <a:lnTo>
                        <a:pt x="173" y="574"/>
                      </a:lnTo>
                      <a:lnTo>
                        <a:pt x="173" y="577"/>
                      </a:lnTo>
                      <a:lnTo>
                        <a:pt x="171" y="579"/>
                      </a:lnTo>
                      <a:lnTo>
                        <a:pt x="171" y="582"/>
                      </a:lnTo>
                      <a:lnTo>
                        <a:pt x="170" y="585"/>
                      </a:lnTo>
                      <a:lnTo>
                        <a:pt x="170" y="587"/>
                      </a:lnTo>
                      <a:lnTo>
                        <a:pt x="170" y="590"/>
                      </a:lnTo>
                      <a:lnTo>
                        <a:pt x="170" y="593"/>
                      </a:lnTo>
                      <a:lnTo>
                        <a:pt x="168" y="595"/>
                      </a:lnTo>
                      <a:lnTo>
                        <a:pt x="166" y="596"/>
                      </a:lnTo>
                      <a:lnTo>
                        <a:pt x="163" y="596"/>
                      </a:lnTo>
                      <a:lnTo>
                        <a:pt x="161" y="598"/>
                      </a:lnTo>
                      <a:lnTo>
                        <a:pt x="161" y="595"/>
                      </a:lnTo>
                      <a:lnTo>
                        <a:pt x="159" y="593"/>
                      </a:lnTo>
                      <a:lnTo>
                        <a:pt x="156" y="592"/>
                      </a:lnTo>
                      <a:lnTo>
                        <a:pt x="155" y="589"/>
                      </a:lnTo>
                      <a:lnTo>
                        <a:pt x="153" y="590"/>
                      </a:lnTo>
                      <a:lnTo>
                        <a:pt x="152" y="592"/>
                      </a:lnTo>
                      <a:lnTo>
                        <a:pt x="150" y="594"/>
                      </a:lnTo>
                      <a:lnTo>
                        <a:pt x="149" y="596"/>
                      </a:lnTo>
                      <a:lnTo>
                        <a:pt x="147" y="597"/>
                      </a:lnTo>
                      <a:lnTo>
                        <a:pt x="145" y="599"/>
                      </a:lnTo>
                      <a:lnTo>
                        <a:pt x="143" y="599"/>
                      </a:lnTo>
                      <a:lnTo>
                        <a:pt x="141" y="598"/>
                      </a:lnTo>
                      <a:lnTo>
                        <a:pt x="139" y="597"/>
                      </a:lnTo>
                      <a:lnTo>
                        <a:pt x="138" y="596"/>
                      </a:lnTo>
                      <a:lnTo>
                        <a:pt x="138" y="594"/>
                      </a:lnTo>
                      <a:lnTo>
                        <a:pt x="138" y="593"/>
                      </a:lnTo>
                      <a:lnTo>
                        <a:pt x="140" y="589"/>
                      </a:lnTo>
                      <a:lnTo>
                        <a:pt x="142" y="586"/>
                      </a:lnTo>
                      <a:lnTo>
                        <a:pt x="143" y="583"/>
                      </a:lnTo>
                      <a:lnTo>
                        <a:pt x="146" y="581"/>
                      </a:lnTo>
                      <a:lnTo>
                        <a:pt x="143" y="582"/>
                      </a:lnTo>
                      <a:lnTo>
                        <a:pt x="140" y="584"/>
                      </a:lnTo>
                      <a:lnTo>
                        <a:pt x="137" y="585"/>
                      </a:lnTo>
                      <a:lnTo>
                        <a:pt x="134" y="586"/>
                      </a:lnTo>
                      <a:lnTo>
                        <a:pt x="130" y="588"/>
                      </a:lnTo>
                      <a:lnTo>
                        <a:pt x="127" y="588"/>
                      </a:lnTo>
                      <a:lnTo>
                        <a:pt x="123" y="589"/>
                      </a:lnTo>
                      <a:lnTo>
                        <a:pt x="120" y="589"/>
                      </a:lnTo>
                      <a:lnTo>
                        <a:pt x="120" y="588"/>
                      </a:lnTo>
                      <a:lnTo>
                        <a:pt x="120" y="585"/>
                      </a:lnTo>
                      <a:lnTo>
                        <a:pt x="120" y="584"/>
                      </a:lnTo>
                      <a:lnTo>
                        <a:pt x="119" y="582"/>
                      </a:lnTo>
                      <a:lnTo>
                        <a:pt x="120" y="580"/>
                      </a:lnTo>
                      <a:lnTo>
                        <a:pt x="120" y="578"/>
                      </a:lnTo>
                      <a:lnTo>
                        <a:pt x="121" y="577"/>
                      </a:lnTo>
                      <a:lnTo>
                        <a:pt x="123" y="575"/>
                      </a:lnTo>
                      <a:lnTo>
                        <a:pt x="120" y="576"/>
                      </a:lnTo>
                      <a:lnTo>
                        <a:pt x="118" y="578"/>
                      </a:lnTo>
                      <a:lnTo>
                        <a:pt x="116" y="580"/>
                      </a:lnTo>
                      <a:lnTo>
                        <a:pt x="115" y="581"/>
                      </a:lnTo>
                      <a:lnTo>
                        <a:pt x="113" y="583"/>
                      </a:lnTo>
                      <a:lnTo>
                        <a:pt x="111" y="585"/>
                      </a:lnTo>
                      <a:lnTo>
                        <a:pt x="109" y="587"/>
                      </a:lnTo>
                      <a:lnTo>
                        <a:pt x="108" y="589"/>
                      </a:lnTo>
                      <a:lnTo>
                        <a:pt x="104" y="590"/>
                      </a:lnTo>
                      <a:lnTo>
                        <a:pt x="100" y="590"/>
                      </a:lnTo>
                      <a:lnTo>
                        <a:pt x="98" y="589"/>
                      </a:lnTo>
                      <a:lnTo>
                        <a:pt x="96" y="587"/>
                      </a:lnTo>
                      <a:lnTo>
                        <a:pt x="95" y="584"/>
                      </a:lnTo>
                      <a:lnTo>
                        <a:pt x="95" y="581"/>
                      </a:lnTo>
                      <a:lnTo>
                        <a:pt x="95" y="578"/>
                      </a:lnTo>
                      <a:lnTo>
                        <a:pt x="96" y="575"/>
                      </a:lnTo>
                      <a:lnTo>
                        <a:pt x="97" y="573"/>
                      </a:lnTo>
                      <a:lnTo>
                        <a:pt x="98" y="570"/>
                      </a:lnTo>
                      <a:lnTo>
                        <a:pt x="99" y="568"/>
                      </a:lnTo>
                      <a:lnTo>
                        <a:pt x="100" y="566"/>
                      </a:lnTo>
                      <a:lnTo>
                        <a:pt x="101" y="563"/>
                      </a:lnTo>
                      <a:lnTo>
                        <a:pt x="101" y="561"/>
                      </a:lnTo>
                      <a:lnTo>
                        <a:pt x="102" y="559"/>
                      </a:lnTo>
                      <a:lnTo>
                        <a:pt x="104" y="557"/>
                      </a:lnTo>
                      <a:lnTo>
                        <a:pt x="104" y="555"/>
                      </a:lnTo>
                      <a:lnTo>
                        <a:pt x="104" y="553"/>
                      </a:lnTo>
                      <a:lnTo>
                        <a:pt x="104" y="551"/>
                      </a:lnTo>
                      <a:lnTo>
                        <a:pt x="102" y="548"/>
                      </a:lnTo>
                      <a:lnTo>
                        <a:pt x="101" y="546"/>
                      </a:lnTo>
                      <a:lnTo>
                        <a:pt x="101" y="544"/>
                      </a:lnTo>
                      <a:lnTo>
                        <a:pt x="101" y="542"/>
                      </a:lnTo>
                      <a:lnTo>
                        <a:pt x="102" y="540"/>
                      </a:lnTo>
                      <a:lnTo>
                        <a:pt x="107" y="532"/>
                      </a:lnTo>
                      <a:lnTo>
                        <a:pt x="109" y="523"/>
                      </a:lnTo>
                      <a:lnTo>
                        <a:pt x="110" y="515"/>
                      </a:lnTo>
                      <a:lnTo>
                        <a:pt x="110" y="506"/>
                      </a:lnTo>
                      <a:lnTo>
                        <a:pt x="108" y="498"/>
                      </a:lnTo>
                      <a:lnTo>
                        <a:pt x="106" y="490"/>
                      </a:lnTo>
                      <a:lnTo>
                        <a:pt x="104" y="481"/>
                      </a:lnTo>
                      <a:lnTo>
                        <a:pt x="99" y="473"/>
                      </a:lnTo>
                      <a:lnTo>
                        <a:pt x="99" y="471"/>
                      </a:lnTo>
                      <a:lnTo>
                        <a:pt x="97" y="468"/>
                      </a:lnTo>
                      <a:lnTo>
                        <a:pt x="96" y="465"/>
                      </a:lnTo>
                      <a:lnTo>
                        <a:pt x="95" y="464"/>
                      </a:lnTo>
                      <a:lnTo>
                        <a:pt x="93" y="461"/>
                      </a:lnTo>
                      <a:lnTo>
                        <a:pt x="92" y="458"/>
                      </a:lnTo>
                      <a:lnTo>
                        <a:pt x="91" y="456"/>
                      </a:lnTo>
                      <a:lnTo>
                        <a:pt x="89" y="453"/>
                      </a:lnTo>
                      <a:lnTo>
                        <a:pt x="86" y="455"/>
                      </a:lnTo>
                      <a:lnTo>
                        <a:pt x="84" y="457"/>
                      </a:lnTo>
                      <a:lnTo>
                        <a:pt x="81" y="461"/>
                      </a:lnTo>
                      <a:lnTo>
                        <a:pt x="79" y="463"/>
                      </a:lnTo>
                      <a:lnTo>
                        <a:pt x="77" y="465"/>
                      </a:lnTo>
                      <a:lnTo>
                        <a:pt x="74" y="468"/>
                      </a:lnTo>
                      <a:lnTo>
                        <a:pt x="72" y="471"/>
                      </a:lnTo>
                      <a:lnTo>
                        <a:pt x="69" y="472"/>
                      </a:lnTo>
                      <a:lnTo>
                        <a:pt x="69" y="469"/>
                      </a:lnTo>
                      <a:lnTo>
                        <a:pt x="69" y="466"/>
                      </a:lnTo>
                      <a:lnTo>
                        <a:pt x="69" y="464"/>
                      </a:lnTo>
                      <a:lnTo>
                        <a:pt x="70" y="461"/>
                      </a:lnTo>
                      <a:lnTo>
                        <a:pt x="71" y="458"/>
                      </a:lnTo>
                      <a:lnTo>
                        <a:pt x="72" y="456"/>
                      </a:lnTo>
                      <a:lnTo>
                        <a:pt x="73" y="453"/>
                      </a:lnTo>
                      <a:lnTo>
                        <a:pt x="73" y="450"/>
                      </a:lnTo>
                      <a:lnTo>
                        <a:pt x="74" y="445"/>
                      </a:lnTo>
                      <a:lnTo>
                        <a:pt x="73" y="442"/>
                      </a:lnTo>
                      <a:lnTo>
                        <a:pt x="72" y="438"/>
                      </a:lnTo>
                      <a:lnTo>
                        <a:pt x="70" y="435"/>
                      </a:lnTo>
                      <a:lnTo>
                        <a:pt x="68" y="432"/>
                      </a:lnTo>
                      <a:lnTo>
                        <a:pt x="66" y="428"/>
                      </a:lnTo>
                      <a:lnTo>
                        <a:pt x="65" y="425"/>
                      </a:lnTo>
                      <a:lnTo>
                        <a:pt x="64" y="420"/>
                      </a:lnTo>
                      <a:lnTo>
                        <a:pt x="63" y="418"/>
                      </a:lnTo>
                      <a:lnTo>
                        <a:pt x="62" y="416"/>
                      </a:lnTo>
                      <a:lnTo>
                        <a:pt x="61" y="415"/>
                      </a:lnTo>
                      <a:lnTo>
                        <a:pt x="59" y="414"/>
                      </a:lnTo>
                      <a:lnTo>
                        <a:pt x="57" y="414"/>
                      </a:lnTo>
                      <a:lnTo>
                        <a:pt x="54" y="413"/>
                      </a:lnTo>
                      <a:lnTo>
                        <a:pt x="51" y="413"/>
                      </a:lnTo>
                      <a:lnTo>
                        <a:pt x="48" y="413"/>
                      </a:lnTo>
                      <a:lnTo>
                        <a:pt x="46" y="412"/>
                      </a:lnTo>
                      <a:lnTo>
                        <a:pt x="43" y="409"/>
                      </a:lnTo>
                      <a:lnTo>
                        <a:pt x="39" y="407"/>
                      </a:lnTo>
                      <a:lnTo>
                        <a:pt x="36" y="403"/>
                      </a:lnTo>
                      <a:lnTo>
                        <a:pt x="32" y="398"/>
                      </a:lnTo>
                      <a:lnTo>
                        <a:pt x="29" y="394"/>
                      </a:lnTo>
                      <a:lnTo>
                        <a:pt x="27" y="389"/>
                      </a:lnTo>
                      <a:lnTo>
                        <a:pt x="25" y="383"/>
                      </a:lnTo>
                      <a:lnTo>
                        <a:pt x="23" y="380"/>
                      </a:lnTo>
                      <a:lnTo>
                        <a:pt x="20" y="377"/>
                      </a:lnTo>
                      <a:lnTo>
                        <a:pt x="17" y="376"/>
                      </a:lnTo>
                      <a:lnTo>
                        <a:pt x="13" y="374"/>
                      </a:lnTo>
                      <a:lnTo>
                        <a:pt x="9" y="373"/>
                      </a:lnTo>
                      <a:lnTo>
                        <a:pt x="5" y="371"/>
                      </a:lnTo>
                      <a:lnTo>
                        <a:pt x="2" y="369"/>
                      </a:lnTo>
                      <a:lnTo>
                        <a:pt x="1" y="365"/>
                      </a:lnTo>
                      <a:lnTo>
                        <a:pt x="1" y="360"/>
                      </a:lnTo>
                      <a:lnTo>
                        <a:pt x="0" y="356"/>
                      </a:lnTo>
                      <a:lnTo>
                        <a:pt x="1" y="352"/>
                      </a:lnTo>
                      <a:lnTo>
                        <a:pt x="2" y="348"/>
                      </a:lnTo>
                      <a:lnTo>
                        <a:pt x="4" y="344"/>
                      </a:lnTo>
                      <a:lnTo>
                        <a:pt x="7" y="341"/>
                      </a:lnTo>
                      <a:lnTo>
                        <a:pt x="12" y="339"/>
                      </a:lnTo>
                      <a:lnTo>
                        <a:pt x="17" y="337"/>
                      </a:lnTo>
                      <a:lnTo>
                        <a:pt x="20" y="335"/>
                      </a:lnTo>
                      <a:lnTo>
                        <a:pt x="21" y="333"/>
                      </a:lnTo>
                      <a:lnTo>
                        <a:pt x="20" y="330"/>
                      </a:lnTo>
                      <a:lnTo>
                        <a:pt x="20" y="326"/>
                      </a:lnTo>
                      <a:lnTo>
                        <a:pt x="19" y="323"/>
                      </a:lnTo>
                      <a:lnTo>
                        <a:pt x="18" y="320"/>
                      </a:lnTo>
                      <a:lnTo>
                        <a:pt x="17" y="317"/>
                      </a:lnTo>
                      <a:lnTo>
                        <a:pt x="18" y="314"/>
                      </a:lnTo>
                      <a:lnTo>
                        <a:pt x="21" y="311"/>
                      </a:lnTo>
                      <a:lnTo>
                        <a:pt x="24" y="310"/>
                      </a:lnTo>
                      <a:lnTo>
                        <a:pt x="27" y="310"/>
                      </a:lnTo>
                      <a:lnTo>
                        <a:pt x="31" y="310"/>
                      </a:lnTo>
                      <a:lnTo>
                        <a:pt x="36" y="310"/>
                      </a:lnTo>
                      <a:lnTo>
                        <a:pt x="39" y="309"/>
                      </a:lnTo>
                      <a:lnTo>
                        <a:pt x="42" y="307"/>
                      </a:lnTo>
                      <a:lnTo>
                        <a:pt x="43" y="304"/>
                      </a:lnTo>
                      <a:lnTo>
                        <a:pt x="44" y="299"/>
                      </a:lnTo>
                      <a:lnTo>
                        <a:pt x="45" y="294"/>
                      </a:lnTo>
                      <a:lnTo>
                        <a:pt x="46" y="289"/>
                      </a:lnTo>
                      <a:lnTo>
                        <a:pt x="47" y="284"/>
                      </a:lnTo>
                      <a:lnTo>
                        <a:pt x="47" y="278"/>
                      </a:lnTo>
                      <a:lnTo>
                        <a:pt x="46" y="273"/>
                      </a:lnTo>
                      <a:lnTo>
                        <a:pt x="46" y="268"/>
                      </a:lnTo>
                      <a:lnTo>
                        <a:pt x="45" y="263"/>
                      </a:lnTo>
                      <a:lnTo>
                        <a:pt x="47" y="263"/>
                      </a:lnTo>
                      <a:lnTo>
                        <a:pt x="51" y="263"/>
                      </a:lnTo>
                      <a:lnTo>
                        <a:pt x="52" y="262"/>
                      </a:lnTo>
                      <a:lnTo>
                        <a:pt x="53" y="260"/>
                      </a:lnTo>
                      <a:lnTo>
                        <a:pt x="53" y="257"/>
                      </a:lnTo>
                      <a:lnTo>
                        <a:pt x="53" y="255"/>
                      </a:lnTo>
                      <a:lnTo>
                        <a:pt x="53" y="252"/>
                      </a:lnTo>
                      <a:lnTo>
                        <a:pt x="54" y="250"/>
                      </a:lnTo>
                      <a:lnTo>
                        <a:pt x="54" y="249"/>
                      </a:lnTo>
                      <a:lnTo>
                        <a:pt x="55" y="247"/>
                      </a:lnTo>
                      <a:lnTo>
                        <a:pt x="57" y="245"/>
                      </a:lnTo>
                      <a:lnTo>
                        <a:pt x="58" y="242"/>
                      </a:lnTo>
                      <a:lnTo>
                        <a:pt x="60" y="240"/>
                      </a:lnTo>
                      <a:lnTo>
                        <a:pt x="61" y="237"/>
                      </a:lnTo>
                      <a:lnTo>
                        <a:pt x="61" y="234"/>
                      </a:lnTo>
                      <a:lnTo>
                        <a:pt x="61" y="230"/>
                      </a:lnTo>
                      <a:lnTo>
                        <a:pt x="60" y="227"/>
                      </a:lnTo>
                      <a:lnTo>
                        <a:pt x="59" y="223"/>
                      </a:lnTo>
                      <a:lnTo>
                        <a:pt x="58" y="220"/>
                      </a:lnTo>
                      <a:lnTo>
                        <a:pt x="57" y="217"/>
                      </a:lnTo>
                      <a:lnTo>
                        <a:pt x="62" y="217"/>
                      </a:lnTo>
                      <a:lnTo>
                        <a:pt x="67" y="218"/>
                      </a:lnTo>
                      <a:lnTo>
                        <a:pt x="73" y="220"/>
                      </a:lnTo>
                      <a:lnTo>
                        <a:pt x="78" y="222"/>
                      </a:lnTo>
                      <a:lnTo>
                        <a:pt x="83" y="223"/>
                      </a:lnTo>
                      <a:lnTo>
                        <a:pt x="87" y="223"/>
                      </a:lnTo>
                      <a:lnTo>
                        <a:pt x="91" y="221"/>
                      </a:lnTo>
                      <a:lnTo>
                        <a:pt x="95" y="216"/>
                      </a:lnTo>
                      <a:lnTo>
                        <a:pt x="95" y="215"/>
                      </a:lnTo>
                      <a:lnTo>
                        <a:pt x="95" y="213"/>
                      </a:lnTo>
                      <a:lnTo>
                        <a:pt x="95" y="211"/>
                      </a:lnTo>
                      <a:lnTo>
                        <a:pt x="95" y="209"/>
                      </a:lnTo>
                      <a:lnTo>
                        <a:pt x="95" y="207"/>
                      </a:lnTo>
                      <a:lnTo>
                        <a:pt x="95" y="205"/>
                      </a:lnTo>
                      <a:lnTo>
                        <a:pt x="96" y="204"/>
                      </a:lnTo>
                      <a:lnTo>
                        <a:pt x="96" y="203"/>
                      </a:lnTo>
                      <a:lnTo>
                        <a:pt x="100" y="199"/>
                      </a:lnTo>
                      <a:lnTo>
                        <a:pt x="104" y="195"/>
                      </a:lnTo>
                      <a:lnTo>
                        <a:pt x="107" y="191"/>
                      </a:lnTo>
                      <a:lnTo>
                        <a:pt x="109" y="186"/>
                      </a:lnTo>
                      <a:lnTo>
                        <a:pt x="112" y="182"/>
                      </a:lnTo>
                      <a:lnTo>
                        <a:pt x="114" y="179"/>
                      </a:lnTo>
                      <a:lnTo>
                        <a:pt x="116" y="174"/>
                      </a:lnTo>
                      <a:lnTo>
                        <a:pt x="119" y="170"/>
                      </a:lnTo>
                      <a:lnTo>
                        <a:pt x="119" y="167"/>
                      </a:lnTo>
                      <a:lnTo>
                        <a:pt x="120" y="164"/>
                      </a:lnTo>
                      <a:lnTo>
                        <a:pt x="119" y="161"/>
                      </a:lnTo>
                      <a:lnTo>
                        <a:pt x="118" y="157"/>
                      </a:lnTo>
                      <a:lnTo>
                        <a:pt x="117" y="154"/>
                      </a:lnTo>
                      <a:lnTo>
                        <a:pt x="117" y="151"/>
                      </a:lnTo>
                      <a:lnTo>
                        <a:pt x="116" y="148"/>
                      </a:lnTo>
                      <a:lnTo>
                        <a:pt x="117" y="144"/>
                      </a:lnTo>
                      <a:lnTo>
                        <a:pt x="119" y="141"/>
                      </a:lnTo>
                      <a:lnTo>
                        <a:pt x="121" y="138"/>
                      </a:lnTo>
                      <a:lnTo>
                        <a:pt x="123" y="136"/>
                      </a:lnTo>
                      <a:lnTo>
                        <a:pt x="125" y="134"/>
                      </a:lnTo>
                      <a:lnTo>
                        <a:pt x="127" y="131"/>
                      </a:lnTo>
                      <a:lnTo>
                        <a:pt x="130" y="128"/>
                      </a:lnTo>
                      <a:lnTo>
                        <a:pt x="132" y="126"/>
                      </a:lnTo>
                      <a:lnTo>
                        <a:pt x="134" y="123"/>
                      </a:lnTo>
                      <a:lnTo>
                        <a:pt x="135" y="120"/>
                      </a:lnTo>
                      <a:lnTo>
                        <a:pt x="136" y="118"/>
                      </a:lnTo>
                      <a:lnTo>
                        <a:pt x="137" y="115"/>
                      </a:lnTo>
                      <a:lnTo>
                        <a:pt x="137" y="112"/>
                      </a:lnTo>
                      <a:lnTo>
                        <a:pt x="136" y="110"/>
                      </a:lnTo>
                      <a:lnTo>
                        <a:pt x="135" y="107"/>
                      </a:lnTo>
                      <a:lnTo>
                        <a:pt x="134" y="106"/>
                      </a:lnTo>
                      <a:lnTo>
                        <a:pt x="134" y="103"/>
                      </a:lnTo>
                      <a:lnTo>
                        <a:pt x="133" y="101"/>
                      </a:lnTo>
                      <a:lnTo>
                        <a:pt x="134" y="98"/>
                      </a:lnTo>
                      <a:lnTo>
                        <a:pt x="135" y="96"/>
                      </a:lnTo>
                      <a:lnTo>
                        <a:pt x="137" y="93"/>
                      </a:lnTo>
                      <a:lnTo>
                        <a:pt x="140" y="91"/>
                      </a:lnTo>
                      <a:lnTo>
                        <a:pt x="142" y="88"/>
                      </a:lnTo>
                      <a:lnTo>
                        <a:pt x="145" y="86"/>
                      </a:lnTo>
                      <a:lnTo>
                        <a:pt x="147" y="84"/>
                      </a:lnTo>
                      <a:lnTo>
                        <a:pt x="149" y="83"/>
                      </a:lnTo>
                      <a:lnTo>
                        <a:pt x="153" y="83"/>
                      </a:lnTo>
                      <a:lnTo>
                        <a:pt x="156" y="83"/>
                      </a:lnTo>
                      <a:lnTo>
                        <a:pt x="158" y="82"/>
                      </a:lnTo>
                      <a:lnTo>
                        <a:pt x="160" y="80"/>
                      </a:lnTo>
                      <a:lnTo>
                        <a:pt x="162" y="78"/>
                      </a:lnTo>
                      <a:lnTo>
                        <a:pt x="164" y="76"/>
                      </a:lnTo>
                      <a:lnTo>
                        <a:pt x="166" y="75"/>
                      </a:lnTo>
                      <a:lnTo>
                        <a:pt x="168" y="72"/>
                      </a:lnTo>
                      <a:lnTo>
                        <a:pt x="170" y="71"/>
                      </a:lnTo>
                      <a:lnTo>
                        <a:pt x="173" y="69"/>
                      </a:lnTo>
                      <a:lnTo>
                        <a:pt x="175" y="66"/>
                      </a:lnTo>
                      <a:lnTo>
                        <a:pt x="177" y="64"/>
                      </a:lnTo>
                      <a:lnTo>
                        <a:pt x="180" y="62"/>
                      </a:lnTo>
                      <a:lnTo>
                        <a:pt x="184" y="61"/>
                      </a:lnTo>
                      <a:lnTo>
                        <a:pt x="187" y="60"/>
                      </a:lnTo>
                      <a:lnTo>
                        <a:pt x="191" y="59"/>
                      </a:lnTo>
                      <a:lnTo>
                        <a:pt x="194" y="58"/>
                      </a:lnTo>
                      <a:lnTo>
                        <a:pt x="198" y="56"/>
                      </a:lnTo>
                      <a:lnTo>
                        <a:pt x="201" y="55"/>
                      </a:lnTo>
                      <a:lnTo>
                        <a:pt x="205" y="54"/>
                      </a:lnTo>
                      <a:lnTo>
                        <a:pt x="208" y="55"/>
                      </a:lnTo>
                      <a:lnTo>
                        <a:pt x="211" y="58"/>
                      </a:lnTo>
                      <a:lnTo>
                        <a:pt x="214" y="61"/>
                      </a:lnTo>
                      <a:lnTo>
                        <a:pt x="217" y="64"/>
                      </a:lnTo>
                      <a:lnTo>
                        <a:pt x="220" y="66"/>
                      </a:lnTo>
                      <a:lnTo>
                        <a:pt x="223" y="67"/>
                      </a:lnTo>
                      <a:lnTo>
                        <a:pt x="226" y="66"/>
                      </a:lnTo>
                      <a:lnTo>
                        <a:pt x="227" y="65"/>
                      </a:lnTo>
                      <a:lnTo>
                        <a:pt x="227" y="64"/>
                      </a:lnTo>
                      <a:lnTo>
                        <a:pt x="227" y="62"/>
                      </a:lnTo>
                      <a:lnTo>
                        <a:pt x="226" y="60"/>
                      </a:lnTo>
                      <a:lnTo>
                        <a:pt x="225" y="58"/>
                      </a:lnTo>
                      <a:lnTo>
                        <a:pt x="224" y="55"/>
                      </a:lnTo>
                      <a:lnTo>
                        <a:pt x="223" y="53"/>
                      </a:lnTo>
                      <a:lnTo>
                        <a:pt x="223" y="50"/>
                      </a:lnTo>
                      <a:lnTo>
                        <a:pt x="223" y="45"/>
                      </a:lnTo>
                      <a:lnTo>
                        <a:pt x="225" y="41"/>
                      </a:lnTo>
                      <a:lnTo>
                        <a:pt x="229" y="37"/>
                      </a:lnTo>
                      <a:lnTo>
                        <a:pt x="233" y="34"/>
                      </a:lnTo>
                      <a:lnTo>
                        <a:pt x="236" y="31"/>
                      </a:lnTo>
                      <a:lnTo>
                        <a:pt x="239" y="27"/>
                      </a:lnTo>
                      <a:lnTo>
                        <a:pt x="240" y="22"/>
                      </a:lnTo>
                      <a:lnTo>
                        <a:pt x="239" y="16"/>
                      </a:lnTo>
                      <a:lnTo>
                        <a:pt x="243" y="16"/>
                      </a:lnTo>
                      <a:lnTo>
                        <a:pt x="245" y="15"/>
                      </a:lnTo>
                      <a:lnTo>
                        <a:pt x="246" y="13"/>
                      </a:lnTo>
                      <a:lnTo>
                        <a:pt x="245" y="10"/>
                      </a:lnTo>
                      <a:lnTo>
                        <a:pt x="244" y="8"/>
                      </a:lnTo>
                      <a:lnTo>
                        <a:pt x="243" y="6"/>
                      </a:lnTo>
                      <a:lnTo>
                        <a:pt x="243" y="4"/>
                      </a:lnTo>
                      <a:lnTo>
                        <a:pt x="243" y="1"/>
                      </a:lnTo>
                      <a:lnTo>
                        <a:pt x="245" y="2"/>
                      </a:lnTo>
                      <a:lnTo>
                        <a:pt x="248" y="1"/>
                      </a:lnTo>
                      <a:lnTo>
                        <a:pt x="250" y="0"/>
                      </a:lnTo>
                      <a:lnTo>
                        <a:pt x="252" y="1"/>
                      </a:lnTo>
                      <a:lnTo>
                        <a:pt x="256" y="4"/>
                      </a:lnTo>
                      <a:lnTo>
                        <a:pt x="260" y="7"/>
                      </a:lnTo>
                      <a:lnTo>
                        <a:pt x="264" y="10"/>
                      </a:lnTo>
                      <a:lnTo>
                        <a:pt x="267" y="13"/>
                      </a:lnTo>
                      <a:lnTo>
                        <a:pt x="271" y="17"/>
                      </a:lnTo>
                      <a:lnTo>
                        <a:pt x="274" y="20"/>
                      </a:lnTo>
                      <a:lnTo>
                        <a:pt x="276" y="24"/>
                      </a:lnTo>
                      <a:lnTo>
                        <a:pt x="277" y="28"/>
                      </a:lnTo>
                      <a:lnTo>
                        <a:pt x="278" y="31"/>
                      </a:lnTo>
                      <a:lnTo>
                        <a:pt x="278" y="34"/>
                      </a:lnTo>
                      <a:lnTo>
                        <a:pt x="278" y="36"/>
                      </a:lnTo>
                      <a:lnTo>
                        <a:pt x="278" y="38"/>
                      </a:lnTo>
                      <a:lnTo>
                        <a:pt x="278" y="41"/>
                      </a:lnTo>
                      <a:lnTo>
                        <a:pt x="279" y="43"/>
                      </a:lnTo>
                      <a:lnTo>
                        <a:pt x="280" y="45"/>
                      </a:lnTo>
                      <a:lnTo>
                        <a:pt x="282" y="46"/>
                      </a:lnTo>
                      <a:lnTo>
                        <a:pt x="283" y="46"/>
                      </a:lnTo>
                      <a:lnTo>
                        <a:pt x="285" y="46"/>
                      </a:lnTo>
                      <a:lnTo>
                        <a:pt x="286" y="46"/>
                      </a:lnTo>
                      <a:lnTo>
                        <a:pt x="288" y="45"/>
                      </a:lnTo>
                      <a:lnTo>
                        <a:pt x="290" y="44"/>
                      </a:lnTo>
                      <a:lnTo>
                        <a:pt x="292" y="44"/>
                      </a:lnTo>
                      <a:lnTo>
                        <a:pt x="294" y="44"/>
                      </a:lnTo>
                      <a:lnTo>
                        <a:pt x="296" y="45"/>
                      </a:lnTo>
                      <a:lnTo>
                        <a:pt x="297" y="47"/>
                      </a:lnTo>
                      <a:lnTo>
                        <a:pt x="299" y="49"/>
                      </a:lnTo>
                      <a:lnTo>
                        <a:pt x="301" y="51"/>
                      </a:lnTo>
                      <a:lnTo>
                        <a:pt x="301" y="54"/>
                      </a:lnTo>
                      <a:lnTo>
                        <a:pt x="302" y="57"/>
                      </a:lnTo>
                      <a:lnTo>
                        <a:pt x="302" y="60"/>
                      </a:lnTo>
                      <a:lnTo>
                        <a:pt x="301" y="63"/>
                      </a:lnTo>
                      <a:lnTo>
                        <a:pt x="300" y="66"/>
                      </a:lnTo>
                      <a:lnTo>
                        <a:pt x="299" y="70"/>
                      </a:lnTo>
                      <a:lnTo>
                        <a:pt x="300" y="74"/>
                      </a:lnTo>
                      <a:lnTo>
                        <a:pt x="301" y="77"/>
                      </a:lnTo>
                      <a:lnTo>
                        <a:pt x="304" y="81"/>
                      </a:lnTo>
                      <a:lnTo>
                        <a:pt x="306" y="85"/>
                      </a:lnTo>
                      <a:lnTo>
                        <a:pt x="307" y="89"/>
                      </a:lnTo>
                      <a:lnTo>
                        <a:pt x="308" y="94"/>
                      </a:lnTo>
                      <a:lnTo>
                        <a:pt x="307" y="98"/>
                      </a:lnTo>
                      <a:lnTo>
                        <a:pt x="305" y="102"/>
                      </a:lnTo>
                      <a:lnTo>
                        <a:pt x="303" y="106"/>
                      </a:lnTo>
                      <a:lnTo>
                        <a:pt x="300" y="108"/>
                      </a:lnTo>
                      <a:lnTo>
                        <a:pt x="298" y="112"/>
                      </a:lnTo>
                      <a:lnTo>
                        <a:pt x="297" y="115"/>
                      </a:lnTo>
                      <a:lnTo>
                        <a:pt x="296" y="119"/>
                      </a:lnTo>
                      <a:lnTo>
                        <a:pt x="297" y="122"/>
                      </a:lnTo>
                      <a:lnTo>
                        <a:pt x="299" y="126"/>
                      </a:lnTo>
                      <a:lnTo>
                        <a:pt x="297" y="127"/>
                      </a:lnTo>
                      <a:lnTo>
                        <a:pt x="294" y="129"/>
                      </a:lnTo>
                      <a:lnTo>
                        <a:pt x="292" y="131"/>
                      </a:lnTo>
                      <a:lnTo>
                        <a:pt x="290" y="132"/>
                      </a:lnTo>
                      <a:lnTo>
                        <a:pt x="288" y="134"/>
                      </a:lnTo>
                      <a:lnTo>
                        <a:pt x="287" y="136"/>
                      </a:lnTo>
                      <a:lnTo>
                        <a:pt x="286" y="139"/>
                      </a:lnTo>
                      <a:lnTo>
                        <a:pt x="286" y="141"/>
                      </a:lnTo>
                      <a:lnTo>
                        <a:pt x="285" y="146"/>
                      </a:lnTo>
                      <a:lnTo>
                        <a:pt x="283" y="149"/>
                      </a:lnTo>
                      <a:lnTo>
                        <a:pt x="280" y="153"/>
                      </a:lnTo>
                      <a:lnTo>
                        <a:pt x="277" y="155"/>
                      </a:lnTo>
                      <a:lnTo>
                        <a:pt x="273" y="157"/>
                      </a:lnTo>
                      <a:lnTo>
                        <a:pt x="269" y="160"/>
                      </a:lnTo>
                      <a:lnTo>
                        <a:pt x="265" y="161"/>
                      </a:lnTo>
                      <a:lnTo>
                        <a:pt x="262" y="163"/>
                      </a:lnTo>
                      <a:lnTo>
                        <a:pt x="259" y="165"/>
                      </a:lnTo>
                      <a:lnTo>
                        <a:pt x="257" y="168"/>
                      </a:lnTo>
                      <a:lnTo>
                        <a:pt x="256" y="171"/>
                      </a:lnTo>
                      <a:lnTo>
                        <a:pt x="255" y="174"/>
                      </a:lnTo>
                      <a:lnTo>
                        <a:pt x="253" y="177"/>
                      </a:lnTo>
                      <a:lnTo>
                        <a:pt x="252" y="179"/>
                      </a:lnTo>
                      <a:lnTo>
                        <a:pt x="249" y="182"/>
                      </a:lnTo>
                      <a:lnTo>
                        <a:pt x="246" y="184"/>
                      </a:lnTo>
                      <a:lnTo>
                        <a:pt x="249" y="189"/>
                      </a:lnTo>
                      <a:lnTo>
                        <a:pt x="252" y="194"/>
                      </a:lnTo>
                      <a:lnTo>
                        <a:pt x="254" y="200"/>
                      </a:lnTo>
                      <a:lnTo>
                        <a:pt x="256" y="205"/>
                      </a:lnTo>
                      <a:lnTo>
                        <a:pt x="257" y="210"/>
                      </a:lnTo>
                      <a:lnTo>
                        <a:pt x="256" y="215"/>
                      </a:lnTo>
                      <a:lnTo>
                        <a:pt x="254" y="221"/>
                      </a:lnTo>
                      <a:lnTo>
                        <a:pt x="249" y="226"/>
                      </a:lnTo>
                      <a:lnTo>
                        <a:pt x="253" y="223"/>
                      </a:lnTo>
                      <a:lnTo>
                        <a:pt x="257" y="221"/>
                      </a:lnTo>
                      <a:lnTo>
                        <a:pt x="260" y="219"/>
                      </a:lnTo>
                      <a:lnTo>
                        <a:pt x="264" y="217"/>
                      </a:lnTo>
                      <a:lnTo>
                        <a:pt x="268" y="215"/>
                      </a:lnTo>
                      <a:lnTo>
                        <a:pt x="271" y="213"/>
                      </a:lnTo>
                      <a:lnTo>
                        <a:pt x="275" y="212"/>
                      </a:lnTo>
                      <a:lnTo>
                        <a:pt x="279" y="210"/>
                      </a:lnTo>
                      <a:lnTo>
                        <a:pt x="283" y="208"/>
                      </a:lnTo>
                      <a:lnTo>
                        <a:pt x="286" y="208"/>
                      </a:lnTo>
                      <a:lnTo>
                        <a:pt x="290" y="207"/>
                      </a:lnTo>
                      <a:lnTo>
                        <a:pt x="294" y="207"/>
                      </a:lnTo>
                      <a:lnTo>
                        <a:pt x="299" y="207"/>
                      </a:lnTo>
                      <a:lnTo>
                        <a:pt x="303" y="208"/>
                      </a:lnTo>
                      <a:lnTo>
                        <a:pt x="307" y="209"/>
                      </a:lnTo>
                      <a:lnTo>
                        <a:pt x="312" y="211"/>
                      </a:lnTo>
                      <a:lnTo>
                        <a:pt x="308" y="213"/>
                      </a:lnTo>
                      <a:lnTo>
                        <a:pt x="305" y="216"/>
                      </a:lnTo>
                      <a:lnTo>
                        <a:pt x="305" y="220"/>
                      </a:lnTo>
                      <a:lnTo>
                        <a:pt x="305" y="225"/>
                      </a:lnTo>
                      <a:lnTo>
                        <a:pt x="305" y="229"/>
                      </a:lnTo>
                      <a:lnTo>
                        <a:pt x="307" y="234"/>
                      </a:lnTo>
                      <a:lnTo>
                        <a:pt x="309" y="238"/>
                      </a:lnTo>
                      <a:lnTo>
                        <a:pt x="311" y="241"/>
                      </a:lnTo>
                      <a:lnTo>
                        <a:pt x="312" y="242"/>
                      </a:lnTo>
                      <a:lnTo>
                        <a:pt x="312" y="244"/>
                      </a:lnTo>
                      <a:lnTo>
                        <a:pt x="312" y="246"/>
                      </a:lnTo>
                      <a:lnTo>
                        <a:pt x="311" y="248"/>
                      </a:lnTo>
                      <a:lnTo>
                        <a:pt x="311" y="250"/>
                      </a:lnTo>
                      <a:lnTo>
                        <a:pt x="309" y="251"/>
                      </a:lnTo>
                      <a:lnTo>
                        <a:pt x="309" y="252"/>
                      </a:lnTo>
                      <a:lnTo>
                        <a:pt x="309" y="254"/>
                      </a:lnTo>
                      <a:lnTo>
                        <a:pt x="312" y="257"/>
                      </a:lnTo>
                      <a:lnTo>
                        <a:pt x="315" y="258"/>
                      </a:lnTo>
                      <a:lnTo>
                        <a:pt x="318" y="258"/>
                      </a:lnTo>
                      <a:lnTo>
                        <a:pt x="322" y="258"/>
                      </a:lnTo>
                      <a:lnTo>
                        <a:pt x="326" y="257"/>
                      </a:lnTo>
                      <a:lnTo>
                        <a:pt x="329" y="257"/>
                      </a:lnTo>
                      <a:lnTo>
                        <a:pt x="332" y="257"/>
                      </a:lnTo>
                      <a:lnTo>
                        <a:pt x="333" y="258"/>
                      </a:lnTo>
                      <a:lnTo>
                        <a:pt x="333" y="263"/>
                      </a:lnTo>
                      <a:lnTo>
                        <a:pt x="332" y="269"/>
                      </a:lnTo>
                      <a:lnTo>
                        <a:pt x="331" y="274"/>
                      </a:lnTo>
                      <a:lnTo>
                        <a:pt x="329" y="280"/>
                      </a:lnTo>
                      <a:lnTo>
                        <a:pt x="327" y="286"/>
                      </a:lnTo>
                      <a:lnTo>
                        <a:pt x="326" y="292"/>
                      </a:lnTo>
                      <a:lnTo>
                        <a:pt x="326" y="298"/>
                      </a:lnTo>
                      <a:lnTo>
                        <a:pt x="328" y="303"/>
                      </a:lnTo>
                      <a:lnTo>
                        <a:pt x="331" y="306"/>
                      </a:lnTo>
                      <a:lnTo>
                        <a:pt x="334" y="307"/>
                      </a:lnTo>
                      <a:lnTo>
                        <a:pt x="338" y="307"/>
                      </a:lnTo>
                      <a:lnTo>
                        <a:pt x="343" y="307"/>
                      </a:lnTo>
                      <a:lnTo>
                        <a:pt x="347" y="307"/>
                      </a:lnTo>
                      <a:lnTo>
                        <a:pt x="351" y="307"/>
                      </a:lnTo>
                      <a:lnTo>
                        <a:pt x="355" y="308"/>
                      </a:lnTo>
                      <a:lnTo>
                        <a:pt x="358" y="311"/>
                      </a:lnTo>
                      <a:lnTo>
                        <a:pt x="359" y="313"/>
                      </a:lnTo>
                      <a:lnTo>
                        <a:pt x="359" y="314"/>
                      </a:lnTo>
                      <a:lnTo>
                        <a:pt x="359" y="317"/>
                      </a:lnTo>
                      <a:lnTo>
                        <a:pt x="358" y="319"/>
                      </a:lnTo>
                      <a:lnTo>
                        <a:pt x="357" y="321"/>
                      </a:lnTo>
                      <a:lnTo>
                        <a:pt x="356" y="322"/>
                      </a:lnTo>
                      <a:lnTo>
                        <a:pt x="355" y="325"/>
                      </a:lnTo>
                      <a:lnTo>
                        <a:pt x="353" y="327"/>
                      </a:lnTo>
                      <a:lnTo>
                        <a:pt x="356" y="327"/>
                      </a:lnTo>
                      <a:lnTo>
                        <a:pt x="359" y="328"/>
                      </a:lnTo>
                      <a:lnTo>
                        <a:pt x="362" y="330"/>
                      </a:lnTo>
                      <a:lnTo>
                        <a:pt x="365" y="331"/>
                      </a:lnTo>
                      <a:lnTo>
                        <a:pt x="365" y="332"/>
                      </a:lnTo>
                      <a:lnTo>
                        <a:pt x="364" y="334"/>
                      </a:lnTo>
                      <a:lnTo>
                        <a:pt x="362" y="336"/>
                      </a:lnTo>
                      <a:lnTo>
                        <a:pt x="362" y="338"/>
                      </a:lnTo>
                      <a:lnTo>
                        <a:pt x="369" y="338"/>
                      </a:lnTo>
                      <a:lnTo>
                        <a:pt x="375" y="337"/>
                      </a:lnTo>
                      <a:lnTo>
                        <a:pt x="382" y="336"/>
                      </a:lnTo>
                      <a:lnTo>
                        <a:pt x="388" y="333"/>
                      </a:lnTo>
                      <a:lnTo>
                        <a:pt x="394" y="331"/>
                      </a:lnTo>
                      <a:lnTo>
                        <a:pt x="401" y="329"/>
                      </a:lnTo>
                      <a:lnTo>
                        <a:pt x="407" y="328"/>
                      </a:lnTo>
                      <a:lnTo>
                        <a:pt x="413" y="327"/>
                      </a:lnTo>
                      <a:lnTo>
                        <a:pt x="412" y="330"/>
                      </a:lnTo>
                      <a:lnTo>
                        <a:pt x="411" y="332"/>
                      </a:lnTo>
                      <a:lnTo>
                        <a:pt x="411" y="333"/>
                      </a:lnTo>
                      <a:lnTo>
                        <a:pt x="410" y="336"/>
                      </a:lnTo>
                      <a:lnTo>
                        <a:pt x="407" y="338"/>
                      </a:lnTo>
                      <a:lnTo>
                        <a:pt x="406" y="340"/>
                      </a:lnTo>
                      <a:lnTo>
                        <a:pt x="404" y="342"/>
                      </a:lnTo>
                      <a:lnTo>
                        <a:pt x="401" y="341"/>
                      </a:lnTo>
                      <a:lnTo>
                        <a:pt x="401" y="343"/>
                      </a:lnTo>
                      <a:lnTo>
                        <a:pt x="401" y="344"/>
                      </a:lnTo>
                      <a:lnTo>
                        <a:pt x="401" y="346"/>
                      </a:lnTo>
                      <a:lnTo>
                        <a:pt x="401" y="347"/>
                      </a:lnTo>
                      <a:lnTo>
                        <a:pt x="399" y="347"/>
                      </a:lnTo>
                      <a:lnTo>
                        <a:pt x="397" y="347"/>
                      </a:lnTo>
                      <a:lnTo>
                        <a:pt x="395" y="348"/>
                      </a:lnTo>
                      <a:lnTo>
                        <a:pt x="393" y="349"/>
                      </a:lnTo>
                      <a:lnTo>
                        <a:pt x="392" y="350"/>
                      </a:lnTo>
                      <a:lnTo>
                        <a:pt x="390" y="351"/>
                      </a:lnTo>
                      <a:lnTo>
                        <a:pt x="389" y="353"/>
                      </a:lnTo>
                      <a:lnTo>
                        <a:pt x="388" y="354"/>
                      </a:lnTo>
                      <a:lnTo>
                        <a:pt x="387" y="355"/>
                      </a:lnTo>
                      <a:lnTo>
                        <a:pt x="387" y="357"/>
                      </a:lnTo>
                      <a:lnTo>
                        <a:pt x="387" y="359"/>
                      </a:lnTo>
                      <a:lnTo>
                        <a:pt x="387" y="361"/>
                      </a:lnTo>
                      <a:lnTo>
                        <a:pt x="387" y="362"/>
                      </a:lnTo>
                      <a:lnTo>
                        <a:pt x="387" y="365"/>
                      </a:lnTo>
                      <a:lnTo>
                        <a:pt x="387" y="366"/>
                      </a:lnTo>
                      <a:lnTo>
                        <a:pt x="386" y="367"/>
                      </a:lnTo>
                      <a:lnTo>
                        <a:pt x="384" y="369"/>
                      </a:lnTo>
                      <a:lnTo>
                        <a:pt x="381" y="371"/>
                      </a:lnTo>
                      <a:lnTo>
                        <a:pt x="377" y="373"/>
                      </a:lnTo>
                      <a:lnTo>
                        <a:pt x="374" y="375"/>
                      </a:lnTo>
                      <a:lnTo>
                        <a:pt x="371" y="376"/>
                      </a:lnTo>
                      <a:lnTo>
                        <a:pt x="369" y="378"/>
                      </a:lnTo>
                      <a:lnTo>
                        <a:pt x="366" y="380"/>
                      </a:lnTo>
                      <a:lnTo>
                        <a:pt x="365" y="381"/>
                      </a:lnTo>
                      <a:lnTo>
                        <a:pt x="361" y="381"/>
                      </a:lnTo>
                      <a:lnTo>
                        <a:pt x="358" y="381"/>
                      </a:lnTo>
                      <a:lnTo>
                        <a:pt x="355" y="381"/>
                      </a:lnTo>
                      <a:lnTo>
                        <a:pt x="351" y="381"/>
                      </a:lnTo>
                      <a:lnTo>
                        <a:pt x="348" y="382"/>
                      </a:lnTo>
                      <a:lnTo>
                        <a:pt x="345" y="382"/>
                      </a:lnTo>
                      <a:lnTo>
                        <a:pt x="342" y="383"/>
                      </a:lnTo>
                      <a:lnTo>
                        <a:pt x="340" y="384"/>
                      </a:lnTo>
                      <a:lnTo>
                        <a:pt x="336" y="385"/>
                      </a:lnTo>
                      <a:lnTo>
                        <a:pt x="336" y="387"/>
                      </a:lnTo>
                      <a:lnTo>
                        <a:pt x="338" y="390"/>
                      </a:lnTo>
                      <a:lnTo>
                        <a:pt x="340" y="393"/>
                      </a:lnTo>
                      <a:lnTo>
                        <a:pt x="340" y="396"/>
                      </a:lnTo>
                      <a:lnTo>
                        <a:pt x="338" y="399"/>
                      </a:lnTo>
                      <a:lnTo>
                        <a:pt x="334" y="400"/>
                      </a:lnTo>
                      <a:lnTo>
                        <a:pt x="330" y="400"/>
                      </a:lnTo>
                      <a:lnTo>
                        <a:pt x="326" y="399"/>
                      </a:lnTo>
                      <a:lnTo>
                        <a:pt x="323" y="398"/>
                      </a:lnTo>
                      <a:lnTo>
                        <a:pt x="319" y="397"/>
                      </a:lnTo>
                      <a:lnTo>
                        <a:pt x="316" y="397"/>
                      </a:lnTo>
                      <a:lnTo>
                        <a:pt x="313" y="398"/>
                      </a:lnTo>
                      <a:lnTo>
                        <a:pt x="312" y="400"/>
                      </a:lnTo>
                      <a:lnTo>
                        <a:pt x="312" y="403"/>
                      </a:lnTo>
                      <a:lnTo>
                        <a:pt x="311" y="405"/>
                      </a:lnTo>
                      <a:lnTo>
                        <a:pt x="311" y="408"/>
                      </a:lnTo>
                      <a:lnTo>
                        <a:pt x="309" y="411"/>
                      </a:lnTo>
                      <a:lnTo>
                        <a:pt x="309" y="413"/>
                      </a:lnTo>
                      <a:lnTo>
                        <a:pt x="307" y="415"/>
                      </a:lnTo>
                      <a:lnTo>
                        <a:pt x="305" y="416"/>
                      </a:lnTo>
                      <a:lnTo>
                        <a:pt x="299" y="416"/>
                      </a:lnTo>
                      <a:lnTo>
                        <a:pt x="294" y="416"/>
                      </a:lnTo>
                      <a:lnTo>
                        <a:pt x="288" y="416"/>
                      </a:lnTo>
                      <a:lnTo>
                        <a:pt x="282" y="416"/>
                      </a:lnTo>
                      <a:lnTo>
                        <a:pt x="277" y="416"/>
                      </a:lnTo>
                      <a:lnTo>
                        <a:pt x="273" y="416"/>
                      </a:lnTo>
                      <a:lnTo>
                        <a:pt x="269" y="418"/>
                      </a:lnTo>
                      <a:lnTo>
                        <a:pt x="267" y="421"/>
                      </a:lnTo>
                      <a:lnTo>
                        <a:pt x="266" y="425"/>
                      </a:lnTo>
                      <a:lnTo>
                        <a:pt x="264" y="428"/>
                      </a:lnTo>
                      <a:lnTo>
                        <a:pt x="263" y="431"/>
                      </a:lnTo>
                      <a:lnTo>
                        <a:pt x="262" y="435"/>
                      </a:lnTo>
                      <a:lnTo>
                        <a:pt x="261" y="439"/>
                      </a:lnTo>
                      <a:lnTo>
                        <a:pt x="260" y="442"/>
                      </a:lnTo>
                      <a:lnTo>
                        <a:pt x="259" y="446"/>
                      </a:lnTo>
                      <a:lnTo>
                        <a:pt x="259" y="450"/>
                      </a:lnTo>
                      <a:lnTo>
                        <a:pt x="260" y="452"/>
                      </a:lnTo>
                      <a:lnTo>
                        <a:pt x="260" y="454"/>
                      </a:lnTo>
                      <a:lnTo>
                        <a:pt x="261" y="457"/>
                      </a:lnTo>
                      <a:lnTo>
                        <a:pt x="260" y="458"/>
                      </a:lnTo>
                      <a:lnTo>
                        <a:pt x="256" y="461"/>
                      </a:lnTo>
                      <a:lnTo>
                        <a:pt x="252" y="463"/>
                      </a:lnTo>
                      <a:lnTo>
                        <a:pt x="249" y="465"/>
                      </a:lnTo>
                      <a:lnTo>
                        <a:pt x="246" y="468"/>
                      </a:lnTo>
                      <a:lnTo>
                        <a:pt x="244" y="472"/>
                      </a:lnTo>
                      <a:lnTo>
                        <a:pt x="243" y="476"/>
                      </a:lnTo>
                      <a:lnTo>
                        <a:pt x="243" y="480"/>
                      </a:lnTo>
                      <a:lnTo>
                        <a:pt x="244" y="484"/>
                      </a:lnTo>
                      <a:lnTo>
                        <a:pt x="246" y="490"/>
                      </a:lnTo>
                      <a:lnTo>
                        <a:pt x="248" y="495"/>
                      </a:lnTo>
                      <a:lnTo>
                        <a:pt x="251" y="501"/>
                      </a:lnTo>
                      <a:lnTo>
                        <a:pt x="254" y="505"/>
                      </a:lnTo>
                      <a:lnTo>
                        <a:pt x="257" y="510"/>
                      </a:lnTo>
                      <a:lnTo>
                        <a:pt x="260" y="515"/>
                      </a:lnTo>
                      <a:lnTo>
                        <a:pt x="263" y="520"/>
                      </a:lnTo>
                      <a:lnTo>
                        <a:pt x="267" y="525"/>
                      </a:lnTo>
                      <a:lnTo>
                        <a:pt x="270" y="530"/>
                      </a:lnTo>
                      <a:lnTo>
                        <a:pt x="273" y="534"/>
                      </a:lnTo>
                      <a:lnTo>
                        <a:pt x="276" y="538"/>
                      </a:lnTo>
                      <a:lnTo>
                        <a:pt x="279" y="544"/>
                      </a:lnTo>
                      <a:lnTo>
                        <a:pt x="282" y="548"/>
                      </a:lnTo>
                      <a:lnTo>
                        <a:pt x="285" y="554"/>
                      </a:lnTo>
                      <a:lnTo>
                        <a:pt x="287" y="559"/>
                      </a:lnTo>
                      <a:lnTo>
                        <a:pt x="290" y="565"/>
                      </a:lnTo>
                      <a:lnTo>
                        <a:pt x="290" y="567"/>
                      </a:lnTo>
                      <a:lnTo>
                        <a:pt x="292" y="570"/>
                      </a:lnTo>
                      <a:lnTo>
                        <a:pt x="294" y="572"/>
                      </a:lnTo>
                      <a:lnTo>
                        <a:pt x="297" y="574"/>
                      </a:lnTo>
                      <a:lnTo>
                        <a:pt x="300" y="575"/>
                      </a:lnTo>
                      <a:lnTo>
                        <a:pt x="304" y="575"/>
                      </a:lnTo>
                      <a:lnTo>
                        <a:pt x="307" y="576"/>
                      </a:lnTo>
                      <a:lnTo>
                        <a:pt x="312" y="575"/>
                      </a:lnTo>
                      <a:lnTo>
                        <a:pt x="307" y="578"/>
                      </a:lnTo>
                      <a:lnTo>
                        <a:pt x="304" y="581"/>
                      </a:lnTo>
                      <a:lnTo>
                        <a:pt x="301" y="585"/>
                      </a:lnTo>
                      <a:lnTo>
                        <a:pt x="300" y="589"/>
                      </a:lnTo>
                      <a:lnTo>
                        <a:pt x="298" y="593"/>
                      </a:lnTo>
                      <a:lnTo>
                        <a:pt x="298" y="598"/>
                      </a:lnTo>
                      <a:lnTo>
                        <a:pt x="297" y="602"/>
                      </a:lnTo>
                      <a:lnTo>
                        <a:pt x="297" y="607"/>
                      </a:lnTo>
                      <a:lnTo>
                        <a:pt x="296" y="609"/>
                      </a:lnTo>
                      <a:lnTo>
                        <a:pt x="294" y="610"/>
                      </a:lnTo>
                      <a:lnTo>
                        <a:pt x="291" y="612"/>
                      </a:lnTo>
                      <a:lnTo>
                        <a:pt x="288" y="614"/>
                      </a:lnTo>
                      <a:lnTo>
                        <a:pt x="285" y="615"/>
                      </a:lnTo>
                      <a:lnTo>
                        <a:pt x="281" y="617"/>
                      </a:lnTo>
                      <a:lnTo>
                        <a:pt x="279" y="618"/>
                      </a:lnTo>
                      <a:lnTo>
                        <a:pt x="276" y="621"/>
                      </a:lnTo>
                      <a:lnTo>
                        <a:pt x="275" y="625"/>
                      </a:lnTo>
                      <a:lnTo>
                        <a:pt x="274" y="630"/>
                      </a:lnTo>
                      <a:lnTo>
                        <a:pt x="275" y="634"/>
                      </a:lnTo>
                      <a:lnTo>
                        <a:pt x="275" y="639"/>
                      </a:lnTo>
                      <a:lnTo>
                        <a:pt x="277" y="643"/>
                      </a:lnTo>
                      <a:lnTo>
                        <a:pt x="279" y="647"/>
                      </a:lnTo>
                      <a:lnTo>
                        <a:pt x="281" y="651"/>
                      </a:lnTo>
                      <a:lnTo>
                        <a:pt x="282" y="656"/>
                      </a:lnTo>
                      <a:lnTo>
                        <a:pt x="284" y="659"/>
                      </a:lnTo>
                      <a:lnTo>
                        <a:pt x="286" y="662"/>
                      </a:lnTo>
                      <a:lnTo>
                        <a:pt x="290" y="664"/>
                      </a:lnTo>
                      <a:lnTo>
                        <a:pt x="293" y="666"/>
                      </a:lnTo>
                      <a:lnTo>
                        <a:pt x="296" y="667"/>
                      </a:lnTo>
                      <a:lnTo>
                        <a:pt x="299" y="669"/>
                      </a:lnTo>
                      <a:lnTo>
                        <a:pt x="303" y="671"/>
                      </a:lnTo>
                      <a:lnTo>
                        <a:pt x="305" y="674"/>
                      </a:lnTo>
                      <a:lnTo>
                        <a:pt x="308" y="677"/>
                      </a:lnTo>
                      <a:lnTo>
                        <a:pt x="311" y="679"/>
                      </a:lnTo>
                      <a:lnTo>
                        <a:pt x="312" y="681"/>
                      </a:lnTo>
                      <a:lnTo>
                        <a:pt x="313" y="684"/>
                      </a:lnTo>
                      <a:lnTo>
                        <a:pt x="315" y="687"/>
                      </a:lnTo>
                      <a:lnTo>
                        <a:pt x="316" y="691"/>
                      </a:lnTo>
                      <a:lnTo>
                        <a:pt x="316" y="694"/>
                      </a:lnTo>
                      <a:lnTo>
                        <a:pt x="317" y="697"/>
                      </a:lnTo>
                      <a:lnTo>
                        <a:pt x="317" y="702"/>
                      </a:lnTo>
                      <a:lnTo>
                        <a:pt x="318" y="708"/>
                      </a:lnTo>
                      <a:lnTo>
                        <a:pt x="319" y="713"/>
                      </a:lnTo>
                      <a:lnTo>
                        <a:pt x="319" y="719"/>
                      </a:lnTo>
                      <a:lnTo>
                        <a:pt x="319" y="724"/>
                      </a:lnTo>
                      <a:lnTo>
                        <a:pt x="318" y="729"/>
                      </a:lnTo>
                      <a:lnTo>
                        <a:pt x="316" y="734"/>
                      </a:lnTo>
                      <a:lnTo>
                        <a:pt x="312" y="738"/>
                      </a:lnTo>
                      <a:lnTo>
                        <a:pt x="315" y="740"/>
                      </a:lnTo>
                      <a:lnTo>
                        <a:pt x="317" y="741"/>
                      </a:lnTo>
                      <a:lnTo>
                        <a:pt x="321" y="741"/>
                      </a:lnTo>
                      <a:lnTo>
                        <a:pt x="324" y="740"/>
                      </a:lnTo>
                      <a:lnTo>
                        <a:pt x="326" y="740"/>
                      </a:lnTo>
                      <a:lnTo>
                        <a:pt x="328" y="739"/>
                      </a:lnTo>
                      <a:lnTo>
                        <a:pt x="330" y="739"/>
                      </a:lnTo>
                      <a:lnTo>
                        <a:pt x="331" y="739"/>
                      </a:lnTo>
                      <a:lnTo>
                        <a:pt x="333" y="744"/>
                      </a:lnTo>
                      <a:lnTo>
                        <a:pt x="335" y="749"/>
                      </a:lnTo>
                      <a:lnTo>
                        <a:pt x="336" y="752"/>
                      </a:lnTo>
                      <a:lnTo>
                        <a:pt x="337" y="757"/>
                      </a:lnTo>
                      <a:lnTo>
                        <a:pt x="337" y="762"/>
                      </a:lnTo>
                      <a:lnTo>
                        <a:pt x="337" y="767"/>
                      </a:lnTo>
                      <a:lnTo>
                        <a:pt x="336" y="772"/>
                      </a:lnTo>
                      <a:lnTo>
                        <a:pt x="335" y="776"/>
                      </a:lnTo>
                      <a:lnTo>
                        <a:pt x="333" y="781"/>
                      </a:lnTo>
                      <a:lnTo>
                        <a:pt x="331" y="786"/>
                      </a:lnTo>
                      <a:lnTo>
                        <a:pt x="328" y="790"/>
                      </a:lnTo>
                      <a:lnTo>
                        <a:pt x="326" y="795"/>
                      </a:lnTo>
                      <a:lnTo>
                        <a:pt x="323" y="799"/>
                      </a:lnTo>
                      <a:lnTo>
                        <a:pt x="320" y="804"/>
                      </a:lnTo>
                      <a:lnTo>
                        <a:pt x="317" y="808"/>
                      </a:lnTo>
                      <a:lnTo>
                        <a:pt x="313" y="812"/>
                      </a:lnTo>
                      <a:lnTo>
                        <a:pt x="311" y="816"/>
                      </a:lnTo>
                      <a:lnTo>
                        <a:pt x="308" y="819"/>
                      </a:lnTo>
                      <a:lnTo>
                        <a:pt x="305" y="821"/>
                      </a:lnTo>
                      <a:lnTo>
                        <a:pt x="303" y="825"/>
                      </a:lnTo>
                      <a:lnTo>
                        <a:pt x="301" y="829"/>
                      </a:lnTo>
                      <a:lnTo>
                        <a:pt x="299" y="832"/>
                      </a:lnTo>
                      <a:lnTo>
                        <a:pt x="298" y="836"/>
                      </a:lnTo>
                      <a:lnTo>
                        <a:pt x="296" y="840"/>
                      </a:lnTo>
                      <a:lnTo>
                        <a:pt x="291" y="857"/>
                      </a:lnTo>
                      <a:lnTo>
                        <a:pt x="290" y="85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6" name="Freeform 316"/>
                <p:cNvSpPr>
                  <a:spLocks/>
                </p:cNvSpPr>
                <p:nvPr/>
              </p:nvSpPr>
              <p:spPr bwMode="auto">
                <a:xfrm>
                  <a:off x="1819" y="2069"/>
                  <a:ext cx="297" cy="469"/>
                </a:xfrm>
                <a:custGeom>
                  <a:avLst/>
                  <a:gdLst>
                    <a:gd name="T0" fmla="*/ 62 w 365"/>
                    <a:gd name="T1" fmla="*/ 313 h 666"/>
                    <a:gd name="T2" fmla="*/ 62 w 365"/>
                    <a:gd name="T3" fmla="*/ 297 h 666"/>
                    <a:gd name="T4" fmla="*/ 48 w 365"/>
                    <a:gd name="T5" fmla="*/ 290 h 666"/>
                    <a:gd name="T6" fmla="*/ 40 w 365"/>
                    <a:gd name="T7" fmla="*/ 276 h 666"/>
                    <a:gd name="T8" fmla="*/ 23 w 365"/>
                    <a:gd name="T9" fmla="*/ 280 h 666"/>
                    <a:gd name="T10" fmla="*/ 23 w 365"/>
                    <a:gd name="T11" fmla="*/ 259 h 666"/>
                    <a:gd name="T12" fmla="*/ 33 w 365"/>
                    <a:gd name="T13" fmla="*/ 232 h 666"/>
                    <a:gd name="T14" fmla="*/ 52 w 365"/>
                    <a:gd name="T15" fmla="*/ 206 h 666"/>
                    <a:gd name="T16" fmla="*/ 60 w 365"/>
                    <a:gd name="T17" fmla="*/ 181 h 666"/>
                    <a:gd name="T18" fmla="*/ 48 w 365"/>
                    <a:gd name="T19" fmla="*/ 173 h 666"/>
                    <a:gd name="T20" fmla="*/ 46 w 365"/>
                    <a:gd name="T21" fmla="*/ 149 h 666"/>
                    <a:gd name="T22" fmla="*/ 27 w 365"/>
                    <a:gd name="T23" fmla="*/ 137 h 666"/>
                    <a:gd name="T24" fmla="*/ 25 w 365"/>
                    <a:gd name="T25" fmla="*/ 116 h 666"/>
                    <a:gd name="T26" fmla="*/ 38 w 365"/>
                    <a:gd name="T27" fmla="*/ 100 h 666"/>
                    <a:gd name="T28" fmla="*/ 31 w 365"/>
                    <a:gd name="T29" fmla="*/ 91 h 666"/>
                    <a:gd name="T30" fmla="*/ 9 w 365"/>
                    <a:gd name="T31" fmla="*/ 63 h 666"/>
                    <a:gd name="T32" fmla="*/ 6 w 365"/>
                    <a:gd name="T33" fmla="*/ 40 h 666"/>
                    <a:gd name="T34" fmla="*/ 13 w 365"/>
                    <a:gd name="T35" fmla="*/ 25 h 666"/>
                    <a:gd name="T36" fmla="*/ 41 w 365"/>
                    <a:gd name="T37" fmla="*/ 18 h 666"/>
                    <a:gd name="T38" fmla="*/ 52 w 365"/>
                    <a:gd name="T39" fmla="*/ 9 h 666"/>
                    <a:gd name="T40" fmla="*/ 69 w 365"/>
                    <a:gd name="T41" fmla="*/ 1 h 666"/>
                    <a:gd name="T42" fmla="*/ 93 w 365"/>
                    <a:gd name="T43" fmla="*/ 13 h 666"/>
                    <a:gd name="T44" fmla="*/ 116 w 365"/>
                    <a:gd name="T45" fmla="*/ 18 h 666"/>
                    <a:gd name="T46" fmla="*/ 117 w 365"/>
                    <a:gd name="T47" fmla="*/ 31 h 666"/>
                    <a:gd name="T48" fmla="*/ 112 w 365"/>
                    <a:gd name="T49" fmla="*/ 41 h 666"/>
                    <a:gd name="T50" fmla="*/ 109 w 365"/>
                    <a:gd name="T51" fmla="*/ 52 h 666"/>
                    <a:gd name="T52" fmla="*/ 110 w 365"/>
                    <a:gd name="T53" fmla="*/ 68 h 666"/>
                    <a:gd name="T54" fmla="*/ 145 w 365"/>
                    <a:gd name="T55" fmla="*/ 55 h 666"/>
                    <a:gd name="T56" fmla="*/ 173 w 365"/>
                    <a:gd name="T57" fmla="*/ 51 h 666"/>
                    <a:gd name="T58" fmla="*/ 199 w 365"/>
                    <a:gd name="T59" fmla="*/ 53 h 666"/>
                    <a:gd name="T60" fmla="*/ 220 w 365"/>
                    <a:gd name="T61" fmla="*/ 72 h 666"/>
                    <a:gd name="T62" fmla="*/ 217 w 365"/>
                    <a:gd name="T63" fmla="*/ 84 h 666"/>
                    <a:gd name="T64" fmla="*/ 239 w 365"/>
                    <a:gd name="T65" fmla="*/ 113 h 666"/>
                    <a:gd name="T66" fmla="*/ 222 w 365"/>
                    <a:gd name="T67" fmla="*/ 136 h 666"/>
                    <a:gd name="T68" fmla="*/ 201 w 365"/>
                    <a:gd name="T69" fmla="*/ 139 h 666"/>
                    <a:gd name="T70" fmla="*/ 182 w 365"/>
                    <a:gd name="T71" fmla="*/ 137 h 666"/>
                    <a:gd name="T72" fmla="*/ 167 w 365"/>
                    <a:gd name="T73" fmla="*/ 141 h 666"/>
                    <a:gd name="T74" fmla="*/ 153 w 365"/>
                    <a:gd name="T75" fmla="*/ 154 h 666"/>
                    <a:gd name="T76" fmla="*/ 148 w 365"/>
                    <a:gd name="T77" fmla="*/ 168 h 666"/>
                    <a:gd name="T78" fmla="*/ 152 w 365"/>
                    <a:gd name="T79" fmla="*/ 199 h 666"/>
                    <a:gd name="T80" fmla="*/ 144 w 365"/>
                    <a:gd name="T81" fmla="*/ 190 h 666"/>
                    <a:gd name="T82" fmla="*/ 127 w 365"/>
                    <a:gd name="T83" fmla="*/ 177 h 666"/>
                    <a:gd name="T84" fmla="*/ 115 w 365"/>
                    <a:gd name="T85" fmla="*/ 175 h 666"/>
                    <a:gd name="T86" fmla="*/ 98 w 365"/>
                    <a:gd name="T87" fmla="*/ 177 h 666"/>
                    <a:gd name="T88" fmla="*/ 101 w 365"/>
                    <a:gd name="T89" fmla="*/ 162 h 666"/>
                    <a:gd name="T90" fmla="*/ 76 w 365"/>
                    <a:gd name="T91" fmla="*/ 158 h 666"/>
                    <a:gd name="T92" fmla="*/ 80 w 365"/>
                    <a:gd name="T93" fmla="*/ 166 h 666"/>
                    <a:gd name="T94" fmla="*/ 78 w 365"/>
                    <a:gd name="T95" fmla="*/ 178 h 666"/>
                    <a:gd name="T96" fmla="*/ 70 w 365"/>
                    <a:gd name="T97" fmla="*/ 201 h 666"/>
                    <a:gd name="T98" fmla="*/ 55 w 365"/>
                    <a:gd name="T99" fmla="*/ 226 h 666"/>
                    <a:gd name="T100" fmla="*/ 55 w 365"/>
                    <a:gd name="T101" fmla="*/ 244 h 666"/>
                    <a:gd name="T102" fmla="*/ 76 w 365"/>
                    <a:gd name="T103" fmla="*/ 259 h 666"/>
                    <a:gd name="T104" fmla="*/ 85 w 365"/>
                    <a:gd name="T105" fmla="*/ 276 h 666"/>
                    <a:gd name="T106" fmla="*/ 91 w 365"/>
                    <a:gd name="T107" fmla="*/ 296 h 666"/>
                    <a:gd name="T108" fmla="*/ 118 w 365"/>
                    <a:gd name="T109" fmla="*/ 304 h 666"/>
                    <a:gd name="T110" fmla="*/ 129 w 365"/>
                    <a:gd name="T111" fmla="*/ 313 h 666"/>
                    <a:gd name="T112" fmla="*/ 133 w 365"/>
                    <a:gd name="T113" fmla="*/ 319 h 666"/>
                    <a:gd name="T114" fmla="*/ 123 w 365"/>
                    <a:gd name="T115" fmla="*/ 324 h 666"/>
                    <a:gd name="T116" fmla="*/ 110 w 365"/>
                    <a:gd name="T117" fmla="*/ 330 h 666"/>
                    <a:gd name="T118" fmla="*/ 86 w 365"/>
                    <a:gd name="T119" fmla="*/ 308 h 66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65"/>
                    <a:gd name="T181" fmla="*/ 0 h 666"/>
                    <a:gd name="T182" fmla="*/ 365 w 365"/>
                    <a:gd name="T183" fmla="*/ 666 h 66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65" h="666">
                      <a:moveTo>
                        <a:pt x="117" y="636"/>
                      </a:moveTo>
                      <a:lnTo>
                        <a:pt x="116" y="636"/>
                      </a:lnTo>
                      <a:lnTo>
                        <a:pt x="114" y="637"/>
                      </a:lnTo>
                      <a:lnTo>
                        <a:pt x="112" y="639"/>
                      </a:lnTo>
                      <a:lnTo>
                        <a:pt x="110" y="639"/>
                      </a:lnTo>
                      <a:lnTo>
                        <a:pt x="107" y="641"/>
                      </a:lnTo>
                      <a:lnTo>
                        <a:pt x="104" y="641"/>
                      </a:lnTo>
                      <a:lnTo>
                        <a:pt x="101" y="641"/>
                      </a:lnTo>
                      <a:lnTo>
                        <a:pt x="99" y="639"/>
                      </a:lnTo>
                      <a:lnTo>
                        <a:pt x="96" y="635"/>
                      </a:lnTo>
                      <a:lnTo>
                        <a:pt x="94" y="631"/>
                      </a:lnTo>
                      <a:lnTo>
                        <a:pt x="94" y="628"/>
                      </a:lnTo>
                      <a:lnTo>
                        <a:pt x="94" y="623"/>
                      </a:lnTo>
                      <a:lnTo>
                        <a:pt x="96" y="618"/>
                      </a:lnTo>
                      <a:lnTo>
                        <a:pt x="97" y="614"/>
                      </a:lnTo>
                      <a:lnTo>
                        <a:pt x="99" y="609"/>
                      </a:lnTo>
                      <a:lnTo>
                        <a:pt x="100" y="605"/>
                      </a:lnTo>
                      <a:lnTo>
                        <a:pt x="97" y="605"/>
                      </a:lnTo>
                      <a:lnTo>
                        <a:pt x="96" y="604"/>
                      </a:lnTo>
                      <a:lnTo>
                        <a:pt x="95" y="602"/>
                      </a:lnTo>
                      <a:lnTo>
                        <a:pt x="95" y="600"/>
                      </a:lnTo>
                      <a:lnTo>
                        <a:pt x="94" y="599"/>
                      </a:lnTo>
                      <a:lnTo>
                        <a:pt x="94" y="597"/>
                      </a:lnTo>
                      <a:lnTo>
                        <a:pt x="93" y="595"/>
                      </a:lnTo>
                      <a:lnTo>
                        <a:pt x="92" y="594"/>
                      </a:lnTo>
                      <a:lnTo>
                        <a:pt x="89" y="593"/>
                      </a:lnTo>
                      <a:lnTo>
                        <a:pt x="86" y="592"/>
                      </a:lnTo>
                      <a:lnTo>
                        <a:pt x="83" y="592"/>
                      </a:lnTo>
                      <a:lnTo>
                        <a:pt x="80" y="591"/>
                      </a:lnTo>
                      <a:lnTo>
                        <a:pt x="77" y="590"/>
                      </a:lnTo>
                      <a:lnTo>
                        <a:pt x="75" y="589"/>
                      </a:lnTo>
                      <a:lnTo>
                        <a:pt x="73" y="587"/>
                      </a:lnTo>
                      <a:lnTo>
                        <a:pt x="72" y="585"/>
                      </a:lnTo>
                      <a:lnTo>
                        <a:pt x="71" y="582"/>
                      </a:lnTo>
                      <a:lnTo>
                        <a:pt x="70" y="579"/>
                      </a:lnTo>
                      <a:lnTo>
                        <a:pt x="70" y="577"/>
                      </a:lnTo>
                      <a:lnTo>
                        <a:pt x="69" y="573"/>
                      </a:lnTo>
                      <a:lnTo>
                        <a:pt x="68" y="571"/>
                      </a:lnTo>
                      <a:lnTo>
                        <a:pt x="68" y="568"/>
                      </a:lnTo>
                      <a:lnTo>
                        <a:pt x="67" y="565"/>
                      </a:lnTo>
                      <a:lnTo>
                        <a:pt x="67" y="562"/>
                      </a:lnTo>
                      <a:lnTo>
                        <a:pt x="66" y="559"/>
                      </a:lnTo>
                      <a:lnTo>
                        <a:pt x="63" y="557"/>
                      </a:lnTo>
                      <a:lnTo>
                        <a:pt x="60" y="556"/>
                      </a:lnTo>
                      <a:lnTo>
                        <a:pt x="57" y="556"/>
                      </a:lnTo>
                      <a:lnTo>
                        <a:pt x="54" y="559"/>
                      </a:lnTo>
                      <a:lnTo>
                        <a:pt x="51" y="563"/>
                      </a:lnTo>
                      <a:lnTo>
                        <a:pt x="49" y="566"/>
                      </a:lnTo>
                      <a:lnTo>
                        <a:pt x="47" y="570"/>
                      </a:lnTo>
                      <a:lnTo>
                        <a:pt x="45" y="573"/>
                      </a:lnTo>
                      <a:lnTo>
                        <a:pt x="43" y="573"/>
                      </a:lnTo>
                      <a:lnTo>
                        <a:pt x="40" y="573"/>
                      </a:lnTo>
                      <a:lnTo>
                        <a:pt x="36" y="569"/>
                      </a:lnTo>
                      <a:lnTo>
                        <a:pt x="35" y="567"/>
                      </a:lnTo>
                      <a:lnTo>
                        <a:pt x="35" y="564"/>
                      </a:lnTo>
                      <a:lnTo>
                        <a:pt x="36" y="561"/>
                      </a:lnTo>
                      <a:lnTo>
                        <a:pt x="37" y="557"/>
                      </a:lnTo>
                      <a:lnTo>
                        <a:pt x="38" y="554"/>
                      </a:lnTo>
                      <a:lnTo>
                        <a:pt x="39" y="552"/>
                      </a:lnTo>
                      <a:lnTo>
                        <a:pt x="39" y="548"/>
                      </a:lnTo>
                      <a:lnTo>
                        <a:pt x="37" y="546"/>
                      </a:lnTo>
                      <a:lnTo>
                        <a:pt x="35" y="541"/>
                      </a:lnTo>
                      <a:lnTo>
                        <a:pt x="33" y="537"/>
                      </a:lnTo>
                      <a:lnTo>
                        <a:pt x="33" y="532"/>
                      </a:lnTo>
                      <a:lnTo>
                        <a:pt x="33" y="527"/>
                      </a:lnTo>
                      <a:lnTo>
                        <a:pt x="34" y="523"/>
                      </a:lnTo>
                      <a:lnTo>
                        <a:pt x="35" y="518"/>
                      </a:lnTo>
                      <a:lnTo>
                        <a:pt x="36" y="514"/>
                      </a:lnTo>
                      <a:lnTo>
                        <a:pt x="38" y="510"/>
                      </a:lnTo>
                      <a:lnTo>
                        <a:pt x="39" y="505"/>
                      </a:lnTo>
                      <a:lnTo>
                        <a:pt x="41" y="500"/>
                      </a:lnTo>
                      <a:lnTo>
                        <a:pt x="42" y="494"/>
                      </a:lnTo>
                      <a:lnTo>
                        <a:pt x="43" y="489"/>
                      </a:lnTo>
                      <a:lnTo>
                        <a:pt x="45" y="483"/>
                      </a:lnTo>
                      <a:lnTo>
                        <a:pt x="46" y="478"/>
                      </a:lnTo>
                      <a:lnTo>
                        <a:pt x="48" y="472"/>
                      </a:lnTo>
                      <a:lnTo>
                        <a:pt x="49" y="467"/>
                      </a:lnTo>
                      <a:lnTo>
                        <a:pt x="51" y="462"/>
                      </a:lnTo>
                      <a:lnTo>
                        <a:pt x="53" y="457"/>
                      </a:lnTo>
                      <a:lnTo>
                        <a:pt x="55" y="452"/>
                      </a:lnTo>
                      <a:lnTo>
                        <a:pt x="57" y="446"/>
                      </a:lnTo>
                      <a:lnTo>
                        <a:pt x="60" y="441"/>
                      </a:lnTo>
                      <a:lnTo>
                        <a:pt x="63" y="436"/>
                      </a:lnTo>
                      <a:lnTo>
                        <a:pt x="66" y="431"/>
                      </a:lnTo>
                      <a:lnTo>
                        <a:pt x="69" y="427"/>
                      </a:lnTo>
                      <a:lnTo>
                        <a:pt x="73" y="423"/>
                      </a:lnTo>
                      <a:lnTo>
                        <a:pt x="76" y="420"/>
                      </a:lnTo>
                      <a:lnTo>
                        <a:pt x="79" y="415"/>
                      </a:lnTo>
                      <a:lnTo>
                        <a:pt x="82" y="411"/>
                      </a:lnTo>
                      <a:lnTo>
                        <a:pt x="84" y="406"/>
                      </a:lnTo>
                      <a:lnTo>
                        <a:pt x="87" y="402"/>
                      </a:lnTo>
                      <a:lnTo>
                        <a:pt x="89" y="397"/>
                      </a:lnTo>
                      <a:lnTo>
                        <a:pt x="91" y="392"/>
                      </a:lnTo>
                      <a:lnTo>
                        <a:pt x="92" y="388"/>
                      </a:lnTo>
                      <a:lnTo>
                        <a:pt x="93" y="383"/>
                      </a:lnTo>
                      <a:lnTo>
                        <a:pt x="93" y="378"/>
                      </a:lnTo>
                      <a:lnTo>
                        <a:pt x="93" y="374"/>
                      </a:lnTo>
                      <a:lnTo>
                        <a:pt x="92" y="369"/>
                      </a:lnTo>
                      <a:lnTo>
                        <a:pt x="91" y="365"/>
                      </a:lnTo>
                      <a:lnTo>
                        <a:pt x="89" y="360"/>
                      </a:lnTo>
                      <a:lnTo>
                        <a:pt x="87" y="355"/>
                      </a:lnTo>
                      <a:lnTo>
                        <a:pt x="86" y="355"/>
                      </a:lnTo>
                      <a:lnTo>
                        <a:pt x="84" y="355"/>
                      </a:lnTo>
                      <a:lnTo>
                        <a:pt x="82" y="356"/>
                      </a:lnTo>
                      <a:lnTo>
                        <a:pt x="80" y="356"/>
                      </a:lnTo>
                      <a:lnTo>
                        <a:pt x="77" y="357"/>
                      </a:lnTo>
                      <a:lnTo>
                        <a:pt x="73" y="357"/>
                      </a:lnTo>
                      <a:lnTo>
                        <a:pt x="71" y="356"/>
                      </a:lnTo>
                      <a:lnTo>
                        <a:pt x="68" y="354"/>
                      </a:lnTo>
                      <a:lnTo>
                        <a:pt x="72" y="350"/>
                      </a:lnTo>
                      <a:lnTo>
                        <a:pt x="74" y="345"/>
                      </a:lnTo>
                      <a:lnTo>
                        <a:pt x="75" y="340"/>
                      </a:lnTo>
                      <a:lnTo>
                        <a:pt x="75" y="335"/>
                      </a:lnTo>
                      <a:lnTo>
                        <a:pt x="75" y="330"/>
                      </a:lnTo>
                      <a:lnTo>
                        <a:pt x="74" y="325"/>
                      </a:lnTo>
                      <a:lnTo>
                        <a:pt x="73" y="319"/>
                      </a:lnTo>
                      <a:lnTo>
                        <a:pt x="73" y="314"/>
                      </a:lnTo>
                      <a:lnTo>
                        <a:pt x="72" y="311"/>
                      </a:lnTo>
                      <a:lnTo>
                        <a:pt x="72" y="308"/>
                      </a:lnTo>
                      <a:lnTo>
                        <a:pt x="71" y="304"/>
                      </a:lnTo>
                      <a:lnTo>
                        <a:pt x="69" y="301"/>
                      </a:lnTo>
                      <a:lnTo>
                        <a:pt x="68" y="298"/>
                      </a:lnTo>
                      <a:lnTo>
                        <a:pt x="67" y="296"/>
                      </a:lnTo>
                      <a:lnTo>
                        <a:pt x="65" y="293"/>
                      </a:lnTo>
                      <a:lnTo>
                        <a:pt x="62" y="290"/>
                      </a:lnTo>
                      <a:lnTo>
                        <a:pt x="60" y="288"/>
                      </a:lnTo>
                      <a:lnTo>
                        <a:pt x="56" y="286"/>
                      </a:lnTo>
                      <a:lnTo>
                        <a:pt x="53" y="284"/>
                      </a:lnTo>
                      <a:lnTo>
                        <a:pt x="50" y="283"/>
                      </a:lnTo>
                      <a:lnTo>
                        <a:pt x="47" y="281"/>
                      </a:lnTo>
                      <a:lnTo>
                        <a:pt x="43" y="279"/>
                      </a:lnTo>
                      <a:lnTo>
                        <a:pt x="41" y="276"/>
                      </a:lnTo>
                      <a:lnTo>
                        <a:pt x="39" y="273"/>
                      </a:lnTo>
                      <a:lnTo>
                        <a:pt x="38" y="268"/>
                      </a:lnTo>
                      <a:lnTo>
                        <a:pt x="36" y="264"/>
                      </a:lnTo>
                      <a:lnTo>
                        <a:pt x="34" y="260"/>
                      </a:lnTo>
                      <a:lnTo>
                        <a:pt x="32" y="256"/>
                      </a:lnTo>
                      <a:lnTo>
                        <a:pt x="32" y="251"/>
                      </a:lnTo>
                      <a:lnTo>
                        <a:pt x="31" y="247"/>
                      </a:lnTo>
                      <a:lnTo>
                        <a:pt x="32" y="243"/>
                      </a:lnTo>
                      <a:lnTo>
                        <a:pt x="33" y="239"/>
                      </a:lnTo>
                      <a:lnTo>
                        <a:pt x="36" y="236"/>
                      </a:lnTo>
                      <a:lnTo>
                        <a:pt x="38" y="235"/>
                      </a:lnTo>
                      <a:lnTo>
                        <a:pt x="42" y="233"/>
                      </a:lnTo>
                      <a:lnTo>
                        <a:pt x="45" y="232"/>
                      </a:lnTo>
                      <a:lnTo>
                        <a:pt x="48" y="230"/>
                      </a:lnTo>
                      <a:lnTo>
                        <a:pt x="51" y="228"/>
                      </a:lnTo>
                      <a:lnTo>
                        <a:pt x="53" y="227"/>
                      </a:lnTo>
                      <a:lnTo>
                        <a:pt x="54" y="224"/>
                      </a:lnTo>
                      <a:lnTo>
                        <a:pt x="54" y="219"/>
                      </a:lnTo>
                      <a:lnTo>
                        <a:pt x="55" y="215"/>
                      </a:lnTo>
                      <a:lnTo>
                        <a:pt x="55" y="210"/>
                      </a:lnTo>
                      <a:lnTo>
                        <a:pt x="57" y="206"/>
                      </a:lnTo>
                      <a:lnTo>
                        <a:pt x="58" y="202"/>
                      </a:lnTo>
                      <a:lnTo>
                        <a:pt x="61" y="199"/>
                      </a:lnTo>
                      <a:lnTo>
                        <a:pt x="64" y="196"/>
                      </a:lnTo>
                      <a:lnTo>
                        <a:pt x="68" y="193"/>
                      </a:lnTo>
                      <a:lnTo>
                        <a:pt x="64" y="194"/>
                      </a:lnTo>
                      <a:lnTo>
                        <a:pt x="61" y="193"/>
                      </a:lnTo>
                      <a:lnTo>
                        <a:pt x="57" y="193"/>
                      </a:lnTo>
                      <a:lnTo>
                        <a:pt x="54" y="192"/>
                      </a:lnTo>
                      <a:lnTo>
                        <a:pt x="51" y="190"/>
                      </a:lnTo>
                      <a:lnTo>
                        <a:pt x="49" y="188"/>
                      </a:lnTo>
                      <a:lnTo>
                        <a:pt x="47" y="185"/>
                      </a:lnTo>
                      <a:lnTo>
                        <a:pt x="47" y="183"/>
                      </a:lnTo>
                      <a:lnTo>
                        <a:pt x="44" y="177"/>
                      </a:lnTo>
                      <a:lnTo>
                        <a:pt x="42" y="172"/>
                      </a:lnTo>
                      <a:lnTo>
                        <a:pt x="39" y="166"/>
                      </a:lnTo>
                      <a:lnTo>
                        <a:pt x="36" y="162"/>
                      </a:lnTo>
                      <a:lnTo>
                        <a:pt x="33" y="156"/>
                      </a:lnTo>
                      <a:lnTo>
                        <a:pt x="30" y="152"/>
                      </a:lnTo>
                      <a:lnTo>
                        <a:pt x="27" y="148"/>
                      </a:lnTo>
                      <a:lnTo>
                        <a:pt x="24" y="143"/>
                      </a:lnTo>
                      <a:lnTo>
                        <a:pt x="20" y="138"/>
                      </a:lnTo>
                      <a:lnTo>
                        <a:pt x="17" y="133"/>
                      </a:lnTo>
                      <a:lnTo>
                        <a:pt x="14" y="128"/>
                      </a:lnTo>
                      <a:lnTo>
                        <a:pt x="11" y="123"/>
                      </a:lnTo>
                      <a:lnTo>
                        <a:pt x="8" y="119"/>
                      </a:lnTo>
                      <a:lnTo>
                        <a:pt x="5" y="113"/>
                      </a:lnTo>
                      <a:lnTo>
                        <a:pt x="3" y="109"/>
                      </a:lnTo>
                      <a:lnTo>
                        <a:pt x="1" y="103"/>
                      </a:lnTo>
                      <a:lnTo>
                        <a:pt x="0" y="99"/>
                      </a:lnTo>
                      <a:lnTo>
                        <a:pt x="0" y="95"/>
                      </a:lnTo>
                      <a:lnTo>
                        <a:pt x="1" y="91"/>
                      </a:lnTo>
                      <a:lnTo>
                        <a:pt x="3" y="87"/>
                      </a:lnTo>
                      <a:lnTo>
                        <a:pt x="6" y="84"/>
                      </a:lnTo>
                      <a:lnTo>
                        <a:pt x="9" y="81"/>
                      </a:lnTo>
                      <a:lnTo>
                        <a:pt x="13" y="79"/>
                      </a:lnTo>
                      <a:lnTo>
                        <a:pt x="17" y="76"/>
                      </a:lnTo>
                      <a:lnTo>
                        <a:pt x="18" y="75"/>
                      </a:lnTo>
                      <a:lnTo>
                        <a:pt x="17" y="72"/>
                      </a:lnTo>
                      <a:lnTo>
                        <a:pt x="17" y="70"/>
                      </a:lnTo>
                      <a:lnTo>
                        <a:pt x="16" y="68"/>
                      </a:lnTo>
                      <a:lnTo>
                        <a:pt x="16" y="65"/>
                      </a:lnTo>
                      <a:lnTo>
                        <a:pt x="17" y="61"/>
                      </a:lnTo>
                      <a:lnTo>
                        <a:pt x="18" y="58"/>
                      </a:lnTo>
                      <a:lnTo>
                        <a:pt x="19" y="54"/>
                      </a:lnTo>
                      <a:lnTo>
                        <a:pt x="20" y="50"/>
                      </a:lnTo>
                      <a:lnTo>
                        <a:pt x="21" y="47"/>
                      </a:lnTo>
                      <a:lnTo>
                        <a:pt x="23" y="44"/>
                      </a:lnTo>
                      <a:lnTo>
                        <a:pt x="24" y="40"/>
                      </a:lnTo>
                      <a:lnTo>
                        <a:pt x="26" y="37"/>
                      </a:lnTo>
                      <a:lnTo>
                        <a:pt x="30" y="35"/>
                      </a:lnTo>
                      <a:lnTo>
                        <a:pt x="34" y="35"/>
                      </a:lnTo>
                      <a:lnTo>
                        <a:pt x="39" y="35"/>
                      </a:lnTo>
                      <a:lnTo>
                        <a:pt x="45" y="35"/>
                      </a:lnTo>
                      <a:lnTo>
                        <a:pt x="51" y="35"/>
                      </a:lnTo>
                      <a:lnTo>
                        <a:pt x="56" y="35"/>
                      </a:lnTo>
                      <a:lnTo>
                        <a:pt x="62" y="35"/>
                      </a:lnTo>
                      <a:lnTo>
                        <a:pt x="64" y="34"/>
                      </a:lnTo>
                      <a:lnTo>
                        <a:pt x="66" y="32"/>
                      </a:lnTo>
                      <a:lnTo>
                        <a:pt x="66" y="30"/>
                      </a:lnTo>
                      <a:lnTo>
                        <a:pt x="67" y="27"/>
                      </a:lnTo>
                      <a:lnTo>
                        <a:pt x="67" y="24"/>
                      </a:lnTo>
                      <a:lnTo>
                        <a:pt x="68" y="22"/>
                      </a:lnTo>
                      <a:lnTo>
                        <a:pt x="68" y="20"/>
                      </a:lnTo>
                      <a:lnTo>
                        <a:pt x="69" y="18"/>
                      </a:lnTo>
                      <a:lnTo>
                        <a:pt x="72" y="17"/>
                      </a:lnTo>
                      <a:lnTo>
                        <a:pt x="75" y="17"/>
                      </a:lnTo>
                      <a:lnTo>
                        <a:pt x="79" y="18"/>
                      </a:lnTo>
                      <a:lnTo>
                        <a:pt x="82" y="19"/>
                      </a:lnTo>
                      <a:lnTo>
                        <a:pt x="86" y="20"/>
                      </a:lnTo>
                      <a:lnTo>
                        <a:pt x="90" y="20"/>
                      </a:lnTo>
                      <a:lnTo>
                        <a:pt x="94" y="19"/>
                      </a:lnTo>
                      <a:lnTo>
                        <a:pt x="96" y="16"/>
                      </a:lnTo>
                      <a:lnTo>
                        <a:pt x="96" y="13"/>
                      </a:lnTo>
                      <a:lnTo>
                        <a:pt x="94" y="9"/>
                      </a:lnTo>
                      <a:lnTo>
                        <a:pt x="92" y="6"/>
                      </a:lnTo>
                      <a:lnTo>
                        <a:pt x="92" y="4"/>
                      </a:lnTo>
                      <a:lnTo>
                        <a:pt x="98" y="2"/>
                      </a:lnTo>
                      <a:lnTo>
                        <a:pt x="104" y="1"/>
                      </a:lnTo>
                      <a:lnTo>
                        <a:pt x="111" y="0"/>
                      </a:lnTo>
                      <a:lnTo>
                        <a:pt x="117" y="0"/>
                      </a:lnTo>
                      <a:lnTo>
                        <a:pt x="122" y="1"/>
                      </a:lnTo>
                      <a:lnTo>
                        <a:pt x="128" y="3"/>
                      </a:lnTo>
                      <a:lnTo>
                        <a:pt x="133" y="5"/>
                      </a:lnTo>
                      <a:lnTo>
                        <a:pt x="137" y="9"/>
                      </a:lnTo>
                      <a:lnTo>
                        <a:pt x="138" y="12"/>
                      </a:lnTo>
                      <a:lnTo>
                        <a:pt x="139" y="16"/>
                      </a:lnTo>
                      <a:lnTo>
                        <a:pt x="140" y="20"/>
                      </a:lnTo>
                      <a:lnTo>
                        <a:pt x="140" y="23"/>
                      </a:lnTo>
                      <a:lnTo>
                        <a:pt x="140" y="27"/>
                      </a:lnTo>
                      <a:lnTo>
                        <a:pt x="141" y="30"/>
                      </a:lnTo>
                      <a:lnTo>
                        <a:pt x="143" y="33"/>
                      </a:lnTo>
                      <a:lnTo>
                        <a:pt x="145" y="35"/>
                      </a:lnTo>
                      <a:lnTo>
                        <a:pt x="148" y="35"/>
                      </a:lnTo>
                      <a:lnTo>
                        <a:pt x="152" y="35"/>
                      </a:lnTo>
                      <a:lnTo>
                        <a:pt x="156" y="35"/>
                      </a:lnTo>
                      <a:lnTo>
                        <a:pt x="159" y="35"/>
                      </a:lnTo>
                      <a:lnTo>
                        <a:pt x="163" y="35"/>
                      </a:lnTo>
                      <a:lnTo>
                        <a:pt x="167" y="35"/>
                      </a:lnTo>
                      <a:lnTo>
                        <a:pt x="171" y="36"/>
                      </a:lnTo>
                      <a:lnTo>
                        <a:pt x="174" y="36"/>
                      </a:lnTo>
                      <a:lnTo>
                        <a:pt x="174" y="39"/>
                      </a:lnTo>
                      <a:lnTo>
                        <a:pt x="176" y="41"/>
                      </a:lnTo>
                      <a:lnTo>
                        <a:pt x="178" y="43"/>
                      </a:lnTo>
                      <a:lnTo>
                        <a:pt x="177" y="45"/>
                      </a:lnTo>
                      <a:lnTo>
                        <a:pt x="174" y="47"/>
                      </a:lnTo>
                      <a:lnTo>
                        <a:pt x="173" y="50"/>
                      </a:lnTo>
                      <a:lnTo>
                        <a:pt x="172" y="52"/>
                      </a:lnTo>
                      <a:lnTo>
                        <a:pt x="173" y="55"/>
                      </a:lnTo>
                      <a:lnTo>
                        <a:pt x="174" y="58"/>
                      </a:lnTo>
                      <a:lnTo>
                        <a:pt x="175" y="60"/>
                      </a:lnTo>
                      <a:lnTo>
                        <a:pt x="177" y="62"/>
                      </a:lnTo>
                      <a:lnTo>
                        <a:pt x="180" y="64"/>
                      </a:lnTo>
                      <a:lnTo>
                        <a:pt x="181" y="65"/>
                      </a:lnTo>
                      <a:lnTo>
                        <a:pt x="181" y="67"/>
                      </a:lnTo>
                      <a:lnTo>
                        <a:pt x="181" y="68"/>
                      </a:lnTo>
                      <a:lnTo>
                        <a:pt x="180" y="70"/>
                      </a:lnTo>
                      <a:lnTo>
                        <a:pt x="178" y="72"/>
                      </a:lnTo>
                      <a:lnTo>
                        <a:pt x="175" y="75"/>
                      </a:lnTo>
                      <a:lnTo>
                        <a:pt x="172" y="76"/>
                      </a:lnTo>
                      <a:lnTo>
                        <a:pt x="168" y="77"/>
                      </a:lnTo>
                      <a:lnTo>
                        <a:pt x="169" y="80"/>
                      </a:lnTo>
                      <a:lnTo>
                        <a:pt x="170" y="83"/>
                      </a:lnTo>
                      <a:lnTo>
                        <a:pt x="170" y="85"/>
                      </a:lnTo>
                      <a:lnTo>
                        <a:pt x="169" y="88"/>
                      </a:lnTo>
                      <a:lnTo>
                        <a:pt x="168" y="90"/>
                      </a:lnTo>
                      <a:lnTo>
                        <a:pt x="166" y="92"/>
                      </a:lnTo>
                      <a:lnTo>
                        <a:pt x="163" y="94"/>
                      </a:lnTo>
                      <a:lnTo>
                        <a:pt x="161" y="96"/>
                      </a:lnTo>
                      <a:lnTo>
                        <a:pt x="159" y="98"/>
                      </a:lnTo>
                      <a:lnTo>
                        <a:pt x="159" y="99"/>
                      </a:lnTo>
                      <a:lnTo>
                        <a:pt x="161" y="101"/>
                      </a:lnTo>
                      <a:lnTo>
                        <a:pt x="163" y="103"/>
                      </a:lnTo>
                      <a:lnTo>
                        <a:pt x="165" y="105"/>
                      </a:lnTo>
                      <a:lnTo>
                        <a:pt x="167" y="106"/>
                      </a:lnTo>
                      <a:lnTo>
                        <a:pt x="168" y="108"/>
                      </a:lnTo>
                      <a:lnTo>
                        <a:pt x="169" y="109"/>
                      </a:lnTo>
                      <a:lnTo>
                        <a:pt x="169" y="113"/>
                      </a:lnTo>
                      <a:lnTo>
                        <a:pt x="167" y="117"/>
                      </a:lnTo>
                      <a:lnTo>
                        <a:pt x="163" y="121"/>
                      </a:lnTo>
                      <a:lnTo>
                        <a:pt x="161" y="124"/>
                      </a:lnTo>
                      <a:lnTo>
                        <a:pt x="159" y="127"/>
                      </a:lnTo>
                      <a:lnTo>
                        <a:pt x="159" y="130"/>
                      </a:lnTo>
                      <a:lnTo>
                        <a:pt x="161" y="134"/>
                      </a:lnTo>
                      <a:lnTo>
                        <a:pt x="166" y="136"/>
                      </a:lnTo>
                      <a:lnTo>
                        <a:pt x="173" y="137"/>
                      </a:lnTo>
                      <a:lnTo>
                        <a:pt x="178" y="135"/>
                      </a:lnTo>
                      <a:lnTo>
                        <a:pt x="184" y="132"/>
                      </a:lnTo>
                      <a:lnTo>
                        <a:pt x="189" y="126"/>
                      </a:lnTo>
                      <a:lnTo>
                        <a:pt x="194" y="121"/>
                      </a:lnTo>
                      <a:lnTo>
                        <a:pt x="198" y="115"/>
                      </a:lnTo>
                      <a:lnTo>
                        <a:pt x="203" y="111"/>
                      </a:lnTo>
                      <a:lnTo>
                        <a:pt x="208" y="109"/>
                      </a:lnTo>
                      <a:lnTo>
                        <a:pt x="212" y="108"/>
                      </a:lnTo>
                      <a:lnTo>
                        <a:pt x="216" y="109"/>
                      </a:lnTo>
                      <a:lnTo>
                        <a:pt x="219" y="111"/>
                      </a:lnTo>
                      <a:lnTo>
                        <a:pt x="223" y="113"/>
                      </a:lnTo>
                      <a:lnTo>
                        <a:pt x="227" y="115"/>
                      </a:lnTo>
                      <a:lnTo>
                        <a:pt x="231" y="118"/>
                      </a:lnTo>
                      <a:lnTo>
                        <a:pt x="235" y="120"/>
                      </a:lnTo>
                      <a:lnTo>
                        <a:pt x="239" y="121"/>
                      </a:lnTo>
                      <a:lnTo>
                        <a:pt x="243" y="120"/>
                      </a:lnTo>
                      <a:lnTo>
                        <a:pt x="246" y="118"/>
                      </a:lnTo>
                      <a:lnTo>
                        <a:pt x="249" y="114"/>
                      </a:lnTo>
                      <a:lnTo>
                        <a:pt x="253" y="111"/>
                      </a:lnTo>
                      <a:lnTo>
                        <a:pt x="256" y="108"/>
                      </a:lnTo>
                      <a:lnTo>
                        <a:pt x="260" y="104"/>
                      </a:lnTo>
                      <a:lnTo>
                        <a:pt x="264" y="101"/>
                      </a:lnTo>
                      <a:lnTo>
                        <a:pt x="269" y="100"/>
                      </a:lnTo>
                      <a:lnTo>
                        <a:pt x="273" y="100"/>
                      </a:lnTo>
                      <a:lnTo>
                        <a:pt x="277" y="101"/>
                      </a:lnTo>
                      <a:lnTo>
                        <a:pt x="281" y="101"/>
                      </a:lnTo>
                      <a:lnTo>
                        <a:pt x="285" y="101"/>
                      </a:lnTo>
                      <a:lnTo>
                        <a:pt x="289" y="102"/>
                      </a:lnTo>
                      <a:lnTo>
                        <a:pt x="292" y="102"/>
                      </a:lnTo>
                      <a:lnTo>
                        <a:pt x="295" y="101"/>
                      </a:lnTo>
                      <a:lnTo>
                        <a:pt x="298" y="100"/>
                      </a:lnTo>
                      <a:lnTo>
                        <a:pt x="301" y="106"/>
                      </a:lnTo>
                      <a:lnTo>
                        <a:pt x="304" y="111"/>
                      </a:lnTo>
                      <a:lnTo>
                        <a:pt x="307" y="115"/>
                      </a:lnTo>
                      <a:lnTo>
                        <a:pt x="311" y="120"/>
                      </a:lnTo>
                      <a:lnTo>
                        <a:pt x="315" y="125"/>
                      </a:lnTo>
                      <a:lnTo>
                        <a:pt x="319" y="129"/>
                      </a:lnTo>
                      <a:lnTo>
                        <a:pt x="323" y="134"/>
                      </a:lnTo>
                      <a:lnTo>
                        <a:pt x="327" y="138"/>
                      </a:lnTo>
                      <a:lnTo>
                        <a:pt x="328" y="140"/>
                      </a:lnTo>
                      <a:lnTo>
                        <a:pt x="330" y="141"/>
                      </a:lnTo>
                      <a:lnTo>
                        <a:pt x="331" y="143"/>
                      </a:lnTo>
                      <a:lnTo>
                        <a:pt x="332" y="145"/>
                      </a:lnTo>
                      <a:lnTo>
                        <a:pt x="333" y="146"/>
                      </a:lnTo>
                      <a:lnTo>
                        <a:pt x="334" y="148"/>
                      </a:lnTo>
                      <a:lnTo>
                        <a:pt x="334" y="150"/>
                      </a:lnTo>
                      <a:lnTo>
                        <a:pt x="333" y="152"/>
                      </a:lnTo>
                      <a:lnTo>
                        <a:pt x="332" y="155"/>
                      </a:lnTo>
                      <a:lnTo>
                        <a:pt x="331" y="156"/>
                      </a:lnTo>
                      <a:lnTo>
                        <a:pt x="329" y="159"/>
                      </a:lnTo>
                      <a:lnTo>
                        <a:pt x="328" y="162"/>
                      </a:lnTo>
                      <a:lnTo>
                        <a:pt x="328" y="164"/>
                      </a:lnTo>
                      <a:lnTo>
                        <a:pt x="328" y="167"/>
                      </a:lnTo>
                      <a:lnTo>
                        <a:pt x="328" y="169"/>
                      </a:lnTo>
                      <a:lnTo>
                        <a:pt x="329" y="172"/>
                      </a:lnTo>
                      <a:lnTo>
                        <a:pt x="332" y="177"/>
                      </a:lnTo>
                      <a:lnTo>
                        <a:pt x="336" y="183"/>
                      </a:lnTo>
                      <a:lnTo>
                        <a:pt x="340" y="189"/>
                      </a:lnTo>
                      <a:lnTo>
                        <a:pt x="343" y="195"/>
                      </a:lnTo>
                      <a:lnTo>
                        <a:pt x="347" y="200"/>
                      </a:lnTo>
                      <a:lnTo>
                        <a:pt x="350" y="206"/>
                      </a:lnTo>
                      <a:lnTo>
                        <a:pt x="354" y="211"/>
                      </a:lnTo>
                      <a:lnTo>
                        <a:pt x="357" y="217"/>
                      </a:lnTo>
                      <a:lnTo>
                        <a:pt x="359" y="223"/>
                      </a:lnTo>
                      <a:lnTo>
                        <a:pt x="361" y="229"/>
                      </a:lnTo>
                      <a:lnTo>
                        <a:pt x="362" y="235"/>
                      </a:lnTo>
                      <a:lnTo>
                        <a:pt x="363" y="242"/>
                      </a:lnTo>
                      <a:lnTo>
                        <a:pt x="364" y="247"/>
                      </a:lnTo>
                      <a:lnTo>
                        <a:pt x="363" y="253"/>
                      </a:lnTo>
                      <a:lnTo>
                        <a:pt x="362" y="261"/>
                      </a:lnTo>
                      <a:lnTo>
                        <a:pt x="360" y="268"/>
                      </a:lnTo>
                      <a:lnTo>
                        <a:pt x="344" y="283"/>
                      </a:lnTo>
                      <a:lnTo>
                        <a:pt x="343" y="280"/>
                      </a:lnTo>
                      <a:lnTo>
                        <a:pt x="340" y="278"/>
                      </a:lnTo>
                      <a:lnTo>
                        <a:pt x="339" y="275"/>
                      </a:lnTo>
                      <a:lnTo>
                        <a:pt x="336" y="274"/>
                      </a:lnTo>
                      <a:lnTo>
                        <a:pt x="333" y="273"/>
                      </a:lnTo>
                      <a:lnTo>
                        <a:pt x="330" y="273"/>
                      </a:lnTo>
                      <a:lnTo>
                        <a:pt x="327" y="274"/>
                      </a:lnTo>
                      <a:lnTo>
                        <a:pt x="324" y="275"/>
                      </a:lnTo>
                      <a:lnTo>
                        <a:pt x="321" y="276"/>
                      </a:lnTo>
                      <a:lnTo>
                        <a:pt x="318" y="278"/>
                      </a:lnTo>
                      <a:lnTo>
                        <a:pt x="316" y="279"/>
                      </a:lnTo>
                      <a:lnTo>
                        <a:pt x="313" y="280"/>
                      </a:lnTo>
                      <a:lnTo>
                        <a:pt x="310" y="281"/>
                      </a:lnTo>
                      <a:lnTo>
                        <a:pt x="307" y="281"/>
                      </a:lnTo>
                      <a:lnTo>
                        <a:pt x="304" y="281"/>
                      </a:lnTo>
                      <a:lnTo>
                        <a:pt x="301" y="281"/>
                      </a:lnTo>
                      <a:lnTo>
                        <a:pt x="297" y="280"/>
                      </a:lnTo>
                      <a:lnTo>
                        <a:pt x="294" y="280"/>
                      </a:lnTo>
                      <a:lnTo>
                        <a:pt x="290" y="279"/>
                      </a:lnTo>
                      <a:lnTo>
                        <a:pt x="287" y="279"/>
                      </a:lnTo>
                      <a:lnTo>
                        <a:pt x="285" y="279"/>
                      </a:lnTo>
                      <a:lnTo>
                        <a:pt x="283" y="279"/>
                      </a:lnTo>
                      <a:lnTo>
                        <a:pt x="281" y="278"/>
                      </a:lnTo>
                      <a:lnTo>
                        <a:pt x="279" y="277"/>
                      </a:lnTo>
                      <a:lnTo>
                        <a:pt x="277" y="276"/>
                      </a:lnTo>
                      <a:lnTo>
                        <a:pt x="275" y="276"/>
                      </a:lnTo>
                      <a:lnTo>
                        <a:pt x="274" y="276"/>
                      </a:lnTo>
                      <a:lnTo>
                        <a:pt x="272" y="277"/>
                      </a:lnTo>
                      <a:lnTo>
                        <a:pt x="270" y="278"/>
                      </a:lnTo>
                      <a:lnTo>
                        <a:pt x="268" y="279"/>
                      </a:lnTo>
                      <a:lnTo>
                        <a:pt x="265" y="280"/>
                      </a:lnTo>
                      <a:lnTo>
                        <a:pt x="264" y="281"/>
                      </a:lnTo>
                      <a:lnTo>
                        <a:pt x="261" y="282"/>
                      </a:lnTo>
                      <a:lnTo>
                        <a:pt x="259" y="282"/>
                      </a:lnTo>
                      <a:lnTo>
                        <a:pt x="257" y="283"/>
                      </a:lnTo>
                      <a:lnTo>
                        <a:pt x="254" y="283"/>
                      </a:lnTo>
                      <a:lnTo>
                        <a:pt x="252" y="284"/>
                      </a:lnTo>
                      <a:lnTo>
                        <a:pt x="251" y="285"/>
                      </a:lnTo>
                      <a:lnTo>
                        <a:pt x="250" y="287"/>
                      </a:lnTo>
                      <a:lnTo>
                        <a:pt x="249" y="288"/>
                      </a:lnTo>
                      <a:lnTo>
                        <a:pt x="249" y="289"/>
                      </a:lnTo>
                      <a:lnTo>
                        <a:pt x="248" y="292"/>
                      </a:lnTo>
                      <a:lnTo>
                        <a:pt x="248" y="293"/>
                      </a:lnTo>
                      <a:lnTo>
                        <a:pt x="247" y="295"/>
                      </a:lnTo>
                      <a:lnTo>
                        <a:pt x="243" y="300"/>
                      </a:lnTo>
                      <a:lnTo>
                        <a:pt x="239" y="304"/>
                      </a:lnTo>
                      <a:lnTo>
                        <a:pt x="235" y="307"/>
                      </a:lnTo>
                      <a:lnTo>
                        <a:pt x="231" y="310"/>
                      </a:lnTo>
                      <a:lnTo>
                        <a:pt x="227" y="314"/>
                      </a:lnTo>
                      <a:lnTo>
                        <a:pt x="223" y="317"/>
                      </a:lnTo>
                      <a:lnTo>
                        <a:pt x="219" y="322"/>
                      </a:lnTo>
                      <a:lnTo>
                        <a:pt x="217" y="326"/>
                      </a:lnTo>
                      <a:lnTo>
                        <a:pt x="217" y="328"/>
                      </a:lnTo>
                      <a:lnTo>
                        <a:pt x="220" y="328"/>
                      </a:lnTo>
                      <a:lnTo>
                        <a:pt x="223" y="329"/>
                      </a:lnTo>
                      <a:lnTo>
                        <a:pt x="224" y="331"/>
                      </a:lnTo>
                      <a:lnTo>
                        <a:pt x="225" y="333"/>
                      </a:lnTo>
                      <a:lnTo>
                        <a:pt x="225" y="337"/>
                      </a:lnTo>
                      <a:lnTo>
                        <a:pt x="224" y="340"/>
                      </a:lnTo>
                      <a:lnTo>
                        <a:pt x="222" y="342"/>
                      </a:lnTo>
                      <a:lnTo>
                        <a:pt x="227" y="353"/>
                      </a:lnTo>
                      <a:lnTo>
                        <a:pt x="231" y="363"/>
                      </a:lnTo>
                      <a:lnTo>
                        <a:pt x="234" y="370"/>
                      </a:lnTo>
                      <a:lnTo>
                        <a:pt x="235" y="377"/>
                      </a:lnTo>
                      <a:lnTo>
                        <a:pt x="236" y="382"/>
                      </a:lnTo>
                      <a:lnTo>
                        <a:pt x="237" y="388"/>
                      </a:lnTo>
                      <a:lnTo>
                        <a:pt x="237" y="394"/>
                      </a:lnTo>
                      <a:lnTo>
                        <a:pt x="237" y="400"/>
                      </a:lnTo>
                      <a:lnTo>
                        <a:pt x="234" y="400"/>
                      </a:lnTo>
                      <a:lnTo>
                        <a:pt x="230" y="400"/>
                      </a:lnTo>
                      <a:lnTo>
                        <a:pt x="227" y="401"/>
                      </a:lnTo>
                      <a:lnTo>
                        <a:pt x="223" y="402"/>
                      </a:lnTo>
                      <a:lnTo>
                        <a:pt x="222" y="403"/>
                      </a:lnTo>
                      <a:lnTo>
                        <a:pt x="222" y="401"/>
                      </a:lnTo>
                      <a:lnTo>
                        <a:pt x="222" y="398"/>
                      </a:lnTo>
                      <a:lnTo>
                        <a:pt x="222" y="395"/>
                      </a:lnTo>
                      <a:lnTo>
                        <a:pt x="221" y="392"/>
                      </a:lnTo>
                      <a:lnTo>
                        <a:pt x="220" y="390"/>
                      </a:lnTo>
                      <a:lnTo>
                        <a:pt x="219" y="388"/>
                      </a:lnTo>
                      <a:lnTo>
                        <a:pt x="219" y="386"/>
                      </a:lnTo>
                      <a:lnTo>
                        <a:pt x="217" y="384"/>
                      </a:lnTo>
                      <a:lnTo>
                        <a:pt x="215" y="380"/>
                      </a:lnTo>
                      <a:lnTo>
                        <a:pt x="212" y="377"/>
                      </a:lnTo>
                      <a:lnTo>
                        <a:pt x="210" y="374"/>
                      </a:lnTo>
                      <a:lnTo>
                        <a:pt x="208" y="370"/>
                      </a:lnTo>
                      <a:lnTo>
                        <a:pt x="207" y="366"/>
                      </a:lnTo>
                      <a:lnTo>
                        <a:pt x="205" y="362"/>
                      </a:lnTo>
                      <a:lnTo>
                        <a:pt x="203" y="358"/>
                      </a:lnTo>
                      <a:lnTo>
                        <a:pt x="201" y="354"/>
                      </a:lnTo>
                      <a:lnTo>
                        <a:pt x="197" y="356"/>
                      </a:lnTo>
                      <a:lnTo>
                        <a:pt x="195" y="357"/>
                      </a:lnTo>
                      <a:lnTo>
                        <a:pt x="192" y="357"/>
                      </a:lnTo>
                      <a:lnTo>
                        <a:pt x="190" y="356"/>
                      </a:lnTo>
                      <a:lnTo>
                        <a:pt x="188" y="354"/>
                      </a:lnTo>
                      <a:lnTo>
                        <a:pt x="186" y="352"/>
                      </a:lnTo>
                      <a:lnTo>
                        <a:pt x="183" y="350"/>
                      </a:lnTo>
                      <a:lnTo>
                        <a:pt x="180" y="348"/>
                      </a:lnTo>
                      <a:lnTo>
                        <a:pt x="180" y="350"/>
                      </a:lnTo>
                      <a:lnTo>
                        <a:pt x="180" y="352"/>
                      </a:lnTo>
                      <a:lnTo>
                        <a:pt x="178" y="353"/>
                      </a:lnTo>
                      <a:lnTo>
                        <a:pt x="177" y="354"/>
                      </a:lnTo>
                      <a:lnTo>
                        <a:pt x="175" y="354"/>
                      </a:lnTo>
                      <a:lnTo>
                        <a:pt x="173" y="354"/>
                      </a:lnTo>
                      <a:lnTo>
                        <a:pt x="171" y="355"/>
                      </a:lnTo>
                      <a:lnTo>
                        <a:pt x="169" y="355"/>
                      </a:lnTo>
                      <a:lnTo>
                        <a:pt x="167" y="356"/>
                      </a:lnTo>
                      <a:lnTo>
                        <a:pt x="166" y="357"/>
                      </a:lnTo>
                      <a:lnTo>
                        <a:pt x="164" y="358"/>
                      </a:lnTo>
                      <a:lnTo>
                        <a:pt x="162" y="359"/>
                      </a:lnTo>
                      <a:lnTo>
                        <a:pt x="159" y="360"/>
                      </a:lnTo>
                      <a:lnTo>
                        <a:pt x="156" y="361"/>
                      </a:lnTo>
                      <a:lnTo>
                        <a:pt x="153" y="360"/>
                      </a:lnTo>
                      <a:lnTo>
                        <a:pt x="151" y="359"/>
                      </a:lnTo>
                      <a:lnTo>
                        <a:pt x="149" y="357"/>
                      </a:lnTo>
                      <a:lnTo>
                        <a:pt x="148" y="355"/>
                      </a:lnTo>
                      <a:lnTo>
                        <a:pt x="148" y="352"/>
                      </a:lnTo>
                      <a:lnTo>
                        <a:pt x="148" y="349"/>
                      </a:lnTo>
                      <a:lnTo>
                        <a:pt x="150" y="346"/>
                      </a:lnTo>
                      <a:lnTo>
                        <a:pt x="152" y="344"/>
                      </a:lnTo>
                      <a:lnTo>
                        <a:pt x="153" y="340"/>
                      </a:lnTo>
                      <a:lnTo>
                        <a:pt x="154" y="337"/>
                      </a:lnTo>
                      <a:lnTo>
                        <a:pt x="155" y="334"/>
                      </a:lnTo>
                      <a:lnTo>
                        <a:pt x="155" y="332"/>
                      </a:lnTo>
                      <a:lnTo>
                        <a:pt x="155" y="329"/>
                      </a:lnTo>
                      <a:lnTo>
                        <a:pt x="153" y="326"/>
                      </a:lnTo>
                      <a:lnTo>
                        <a:pt x="150" y="321"/>
                      </a:lnTo>
                      <a:lnTo>
                        <a:pt x="146" y="318"/>
                      </a:lnTo>
                      <a:lnTo>
                        <a:pt x="142" y="315"/>
                      </a:lnTo>
                      <a:lnTo>
                        <a:pt x="138" y="314"/>
                      </a:lnTo>
                      <a:lnTo>
                        <a:pt x="133" y="313"/>
                      </a:lnTo>
                      <a:lnTo>
                        <a:pt x="128" y="313"/>
                      </a:lnTo>
                      <a:lnTo>
                        <a:pt x="123" y="313"/>
                      </a:lnTo>
                      <a:lnTo>
                        <a:pt x="118" y="315"/>
                      </a:lnTo>
                      <a:lnTo>
                        <a:pt x="117" y="315"/>
                      </a:lnTo>
                      <a:lnTo>
                        <a:pt x="116" y="317"/>
                      </a:lnTo>
                      <a:lnTo>
                        <a:pt x="115" y="319"/>
                      </a:lnTo>
                      <a:lnTo>
                        <a:pt x="115" y="320"/>
                      </a:lnTo>
                      <a:lnTo>
                        <a:pt x="115" y="323"/>
                      </a:lnTo>
                      <a:lnTo>
                        <a:pt x="115" y="324"/>
                      </a:lnTo>
                      <a:lnTo>
                        <a:pt x="115" y="326"/>
                      </a:lnTo>
                      <a:lnTo>
                        <a:pt x="115" y="329"/>
                      </a:lnTo>
                      <a:lnTo>
                        <a:pt x="117" y="328"/>
                      </a:lnTo>
                      <a:lnTo>
                        <a:pt x="119" y="329"/>
                      </a:lnTo>
                      <a:lnTo>
                        <a:pt x="120" y="330"/>
                      </a:lnTo>
                      <a:lnTo>
                        <a:pt x="121" y="331"/>
                      </a:lnTo>
                      <a:lnTo>
                        <a:pt x="121" y="333"/>
                      </a:lnTo>
                      <a:lnTo>
                        <a:pt x="121" y="335"/>
                      </a:lnTo>
                      <a:lnTo>
                        <a:pt x="121" y="337"/>
                      </a:lnTo>
                      <a:lnTo>
                        <a:pt x="121" y="339"/>
                      </a:lnTo>
                      <a:lnTo>
                        <a:pt x="119" y="339"/>
                      </a:lnTo>
                      <a:lnTo>
                        <a:pt x="118" y="340"/>
                      </a:lnTo>
                      <a:lnTo>
                        <a:pt x="117" y="343"/>
                      </a:lnTo>
                      <a:lnTo>
                        <a:pt x="115" y="342"/>
                      </a:lnTo>
                      <a:lnTo>
                        <a:pt x="116" y="345"/>
                      </a:lnTo>
                      <a:lnTo>
                        <a:pt x="117" y="349"/>
                      </a:lnTo>
                      <a:lnTo>
                        <a:pt x="118" y="352"/>
                      </a:lnTo>
                      <a:lnTo>
                        <a:pt x="118" y="355"/>
                      </a:lnTo>
                      <a:lnTo>
                        <a:pt x="118" y="359"/>
                      </a:lnTo>
                      <a:lnTo>
                        <a:pt x="119" y="362"/>
                      </a:lnTo>
                      <a:lnTo>
                        <a:pt x="118" y="365"/>
                      </a:lnTo>
                      <a:lnTo>
                        <a:pt x="118" y="369"/>
                      </a:lnTo>
                      <a:lnTo>
                        <a:pt x="116" y="374"/>
                      </a:lnTo>
                      <a:lnTo>
                        <a:pt x="114" y="377"/>
                      </a:lnTo>
                      <a:lnTo>
                        <a:pt x="113" y="382"/>
                      </a:lnTo>
                      <a:lnTo>
                        <a:pt x="112" y="387"/>
                      </a:lnTo>
                      <a:lnTo>
                        <a:pt x="110" y="391"/>
                      </a:lnTo>
                      <a:lnTo>
                        <a:pt x="109" y="396"/>
                      </a:lnTo>
                      <a:lnTo>
                        <a:pt x="107" y="401"/>
                      </a:lnTo>
                      <a:lnTo>
                        <a:pt x="106" y="406"/>
                      </a:lnTo>
                      <a:lnTo>
                        <a:pt x="104" y="410"/>
                      </a:lnTo>
                      <a:lnTo>
                        <a:pt x="103" y="415"/>
                      </a:lnTo>
                      <a:lnTo>
                        <a:pt x="101" y="420"/>
                      </a:lnTo>
                      <a:lnTo>
                        <a:pt x="99" y="423"/>
                      </a:lnTo>
                      <a:lnTo>
                        <a:pt x="97" y="428"/>
                      </a:lnTo>
                      <a:lnTo>
                        <a:pt x="95" y="432"/>
                      </a:lnTo>
                      <a:lnTo>
                        <a:pt x="93" y="437"/>
                      </a:lnTo>
                      <a:lnTo>
                        <a:pt x="90" y="442"/>
                      </a:lnTo>
                      <a:lnTo>
                        <a:pt x="88" y="446"/>
                      </a:lnTo>
                      <a:lnTo>
                        <a:pt x="85" y="451"/>
                      </a:lnTo>
                      <a:lnTo>
                        <a:pt x="83" y="456"/>
                      </a:lnTo>
                      <a:lnTo>
                        <a:pt x="81" y="461"/>
                      </a:lnTo>
                      <a:lnTo>
                        <a:pt x="80" y="466"/>
                      </a:lnTo>
                      <a:lnTo>
                        <a:pt x="79" y="470"/>
                      </a:lnTo>
                      <a:lnTo>
                        <a:pt x="80" y="475"/>
                      </a:lnTo>
                      <a:lnTo>
                        <a:pt x="81" y="480"/>
                      </a:lnTo>
                      <a:lnTo>
                        <a:pt x="82" y="482"/>
                      </a:lnTo>
                      <a:lnTo>
                        <a:pt x="82" y="485"/>
                      </a:lnTo>
                      <a:lnTo>
                        <a:pt x="82" y="486"/>
                      </a:lnTo>
                      <a:lnTo>
                        <a:pt x="82" y="489"/>
                      </a:lnTo>
                      <a:lnTo>
                        <a:pt x="82" y="490"/>
                      </a:lnTo>
                      <a:lnTo>
                        <a:pt x="82" y="492"/>
                      </a:lnTo>
                      <a:lnTo>
                        <a:pt x="82" y="494"/>
                      </a:lnTo>
                      <a:lnTo>
                        <a:pt x="83" y="495"/>
                      </a:lnTo>
                      <a:lnTo>
                        <a:pt x="87" y="499"/>
                      </a:lnTo>
                      <a:lnTo>
                        <a:pt x="91" y="503"/>
                      </a:lnTo>
                      <a:lnTo>
                        <a:pt x="95" y="506"/>
                      </a:lnTo>
                      <a:lnTo>
                        <a:pt x="99" y="509"/>
                      </a:lnTo>
                      <a:lnTo>
                        <a:pt x="103" y="512"/>
                      </a:lnTo>
                      <a:lnTo>
                        <a:pt x="107" y="515"/>
                      </a:lnTo>
                      <a:lnTo>
                        <a:pt x="111" y="518"/>
                      </a:lnTo>
                      <a:lnTo>
                        <a:pt x="114" y="522"/>
                      </a:lnTo>
                      <a:lnTo>
                        <a:pt x="115" y="523"/>
                      </a:lnTo>
                      <a:lnTo>
                        <a:pt x="115" y="526"/>
                      </a:lnTo>
                      <a:lnTo>
                        <a:pt x="114" y="528"/>
                      </a:lnTo>
                      <a:lnTo>
                        <a:pt x="114" y="530"/>
                      </a:lnTo>
                      <a:lnTo>
                        <a:pt x="113" y="534"/>
                      </a:lnTo>
                      <a:lnTo>
                        <a:pt x="114" y="538"/>
                      </a:lnTo>
                      <a:lnTo>
                        <a:pt x="117" y="541"/>
                      </a:lnTo>
                      <a:lnTo>
                        <a:pt x="119" y="544"/>
                      </a:lnTo>
                      <a:lnTo>
                        <a:pt x="122" y="547"/>
                      </a:lnTo>
                      <a:lnTo>
                        <a:pt x="125" y="550"/>
                      </a:lnTo>
                      <a:lnTo>
                        <a:pt x="128" y="553"/>
                      </a:lnTo>
                      <a:lnTo>
                        <a:pt x="129" y="556"/>
                      </a:lnTo>
                      <a:lnTo>
                        <a:pt x="130" y="559"/>
                      </a:lnTo>
                      <a:lnTo>
                        <a:pt x="130" y="562"/>
                      </a:lnTo>
                      <a:lnTo>
                        <a:pt x="130" y="565"/>
                      </a:lnTo>
                      <a:lnTo>
                        <a:pt x="129" y="568"/>
                      </a:lnTo>
                      <a:lnTo>
                        <a:pt x="129" y="571"/>
                      </a:lnTo>
                      <a:lnTo>
                        <a:pt x="129" y="574"/>
                      </a:lnTo>
                      <a:lnTo>
                        <a:pt x="129" y="577"/>
                      </a:lnTo>
                      <a:lnTo>
                        <a:pt x="129" y="579"/>
                      </a:lnTo>
                      <a:lnTo>
                        <a:pt x="131" y="584"/>
                      </a:lnTo>
                      <a:lnTo>
                        <a:pt x="134" y="590"/>
                      </a:lnTo>
                      <a:lnTo>
                        <a:pt x="138" y="596"/>
                      </a:lnTo>
                      <a:lnTo>
                        <a:pt x="142" y="600"/>
                      </a:lnTo>
                      <a:lnTo>
                        <a:pt x="147" y="605"/>
                      </a:lnTo>
                      <a:lnTo>
                        <a:pt x="152" y="609"/>
                      </a:lnTo>
                      <a:lnTo>
                        <a:pt x="157" y="613"/>
                      </a:lnTo>
                      <a:lnTo>
                        <a:pt x="163" y="616"/>
                      </a:lnTo>
                      <a:lnTo>
                        <a:pt x="166" y="617"/>
                      </a:lnTo>
                      <a:lnTo>
                        <a:pt x="168" y="616"/>
                      </a:lnTo>
                      <a:lnTo>
                        <a:pt x="171" y="616"/>
                      </a:lnTo>
                      <a:lnTo>
                        <a:pt x="173" y="615"/>
                      </a:lnTo>
                      <a:lnTo>
                        <a:pt x="175" y="613"/>
                      </a:lnTo>
                      <a:lnTo>
                        <a:pt x="178" y="612"/>
                      </a:lnTo>
                      <a:lnTo>
                        <a:pt x="181" y="611"/>
                      </a:lnTo>
                      <a:lnTo>
                        <a:pt x="183" y="611"/>
                      </a:lnTo>
                      <a:lnTo>
                        <a:pt x="183" y="614"/>
                      </a:lnTo>
                      <a:lnTo>
                        <a:pt x="185" y="616"/>
                      </a:lnTo>
                      <a:lnTo>
                        <a:pt x="186" y="619"/>
                      </a:lnTo>
                      <a:lnTo>
                        <a:pt x="188" y="621"/>
                      </a:lnTo>
                      <a:lnTo>
                        <a:pt x="190" y="623"/>
                      </a:lnTo>
                      <a:lnTo>
                        <a:pt x="192" y="626"/>
                      </a:lnTo>
                      <a:lnTo>
                        <a:pt x="192" y="628"/>
                      </a:lnTo>
                      <a:lnTo>
                        <a:pt x="192" y="631"/>
                      </a:lnTo>
                      <a:lnTo>
                        <a:pt x="195" y="631"/>
                      </a:lnTo>
                      <a:lnTo>
                        <a:pt x="197" y="631"/>
                      </a:lnTo>
                      <a:lnTo>
                        <a:pt x="200" y="631"/>
                      </a:lnTo>
                      <a:lnTo>
                        <a:pt x="202" y="632"/>
                      </a:lnTo>
                      <a:lnTo>
                        <a:pt x="203" y="634"/>
                      </a:lnTo>
                      <a:lnTo>
                        <a:pt x="205" y="636"/>
                      </a:lnTo>
                      <a:lnTo>
                        <a:pt x="206" y="638"/>
                      </a:lnTo>
                      <a:lnTo>
                        <a:pt x="206" y="640"/>
                      </a:lnTo>
                      <a:lnTo>
                        <a:pt x="205" y="643"/>
                      </a:lnTo>
                      <a:lnTo>
                        <a:pt x="204" y="643"/>
                      </a:lnTo>
                      <a:lnTo>
                        <a:pt x="203" y="643"/>
                      </a:lnTo>
                      <a:lnTo>
                        <a:pt x="202" y="643"/>
                      </a:lnTo>
                      <a:lnTo>
                        <a:pt x="201" y="643"/>
                      </a:lnTo>
                      <a:lnTo>
                        <a:pt x="201" y="646"/>
                      </a:lnTo>
                      <a:lnTo>
                        <a:pt x="201" y="649"/>
                      </a:lnTo>
                      <a:lnTo>
                        <a:pt x="199" y="651"/>
                      </a:lnTo>
                      <a:lnTo>
                        <a:pt x="197" y="653"/>
                      </a:lnTo>
                      <a:lnTo>
                        <a:pt x="195" y="654"/>
                      </a:lnTo>
                      <a:lnTo>
                        <a:pt x="192" y="656"/>
                      </a:lnTo>
                      <a:lnTo>
                        <a:pt x="189" y="656"/>
                      </a:lnTo>
                      <a:lnTo>
                        <a:pt x="186" y="657"/>
                      </a:lnTo>
                      <a:lnTo>
                        <a:pt x="186" y="655"/>
                      </a:lnTo>
                      <a:lnTo>
                        <a:pt x="186" y="653"/>
                      </a:lnTo>
                      <a:lnTo>
                        <a:pt x="185" y="652"/>
                      </a:lnTo>
                      <a:lnTo>
                        <a:pt x="183" y="652"/>
                      </a:lnTo>
                      <a:lnTo>
                        <a:pt x="180" y="652"/>
                      </a:lnTo>
                      <a:lnTo>
                        <a:pt x="177" y="653"/>
                      </a:lnTo>
                      <a:lnTo>
                        <a:pt x="176" y="656"/>
                      </a:lnTo>
                      <a:lnTo>
                        <a:pt x="175" y="658"/>
                      </a:lnTo>
                      <a:lnTo>
                        <a:pt x="174" y="661"/>
                      </a:lnTo>
                      <a:lnTo>
                        <a:pt x="173" y="664"/>
                      </a:lnTo>
                      <a:lnTo>
                        <a:pt x="171" y="665"/>
                      </a:lnTo>
                      <a:lnTo>
                        <a:pt x="169" y="665"/>
                      </a:lnTo>
                      <a:lnTo>
                        <a:pt x="166" y="664"/>
                      </a:lnTo>
                      <a:lnTo>
                        <a:pt x="163" y="661"/>
                      </a:lnTo>
                      <a:lnTo>
                        <a:pt x="160" y="659"/>
                      </a:lnTo>
                      <a:lnTo>
                        <a:pt x="157" y="657"/>
                      </a:lnTo>
                      <a:lnTo>
                        <a:pt x="160" y="649"/>
                      </a:lnTo>
                      <a:lnTo>
                        <a:pt x="161" y="643"/>
                      </a:lnTo>
                      <a:lnTo>
                        <a:pt x="159" y="638"/>
                      </a:lnTo>
                      <a:lnTo>
                        <a:pt x="156" y="633"/>
                      </a:lnTo>
                      <a:lnTo>
                        <a:pt x="150" y="629"/>
                      </a:lnTo>
                      <a:lnTo>
                        <a:pt x="144" y="626"/>
                      </a:lnTo>
                      <a:lnTo>
                        <a:pt x="137" y="623"/>
                      </a:lnTo>
                      <a:lnTo>
                        <a:pt x="130" y="620"/>
                      </a:lnTo>
                      <a:lnTo>
                        <a:pt x="127" y="620"/>
                      </a:lnTo>
                      <a:lnTo>
                        <a:pt x="125" y="620"/>
                      </a:lnTo>
                      <a:lnTo>
                        <a:pt x="124" y="622"/>
                      </a:lnTo>
                      <a:lnTo>
                        <a:pt x="122" y="624"/>
                      </a:lnTo>
                      <a:lnTo>
                        <a:pt x="117" y="636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7" name="Freeform 317"/>
                <p:cNvSpPr>
                  <a:spLocks/>
                </p:cNvSpPr>
                <p:nvPr/>
              </p:nvSpPr>
              <p:spPr bwMode="auto">
                <a:xfrm>
                  <a:off x="1819" y="2069"/>
                  <a:ext cx="303" cy="473"/>
                </a:xfrm>
                <a:custGeom>
                  <a:avLst/>
                  <a:gdLst>
                    <a:gd name="T0" fmla="*/ 64 w 371"/>
                    <a:gd name="T1" fmla="*/ 315 h 672"/>
                    <a:gd name="T2" fmla="*/ 64 w 371"/>
                    <a:gd name="T3" fmla="*/ 299 h 672"/>
                    <a:gd name="T4" fmla="*/ 49 w 371"/>
                    <a:gd name="T5" fmla="*/ 292 h 672"/>
                    <a:gd name="T6" fmla="*/ 41 w 371"/>
                    <a:gd name="T7" fmla="*/ 278 h 672"/>
                    <a:gd name="T8" fmla="*/ 24 w 371"/>
                    <a:gd name="T9" fmla="*/ 282 h 672"/>
                    <a:gd name="T10" fmla="*/ 24 w 371"/>
                    <a:gd name="T11" fmla="*/ 262 h 672"/>
                    <a:gd name="T12" fmla="*/ 33 w 371"/>
                    <a:gd name="T13" fmla="*/ 234 h 672"/>
                    <a:gd name="T14" fmla="*/ 53 w 371"/>
                    <a:gd name="T15" fmla="*/ 207 h 672"/>
                    <a:gd name="T16" fmla="*/ 62 w 371"/>
                    <a:gd name="T17" fmla="*/ 182 h 672"/>
                    <a:gd name="T18" fmla="*/ 49 w 371"/>
                    <a:gd name="T19" fmla="*/ 175 h 672"/>
                    <a:gd name="T20" fmla="*/ 47 w 371"/>
                    <a:gd name="T21" fmla="*/ 151 h 672"/>
                    <a:gd name="T22" fmla="*/ 28 w 371"/>
                    <a:gd name="T23" fmla="*/ 138 h 672"/>
                    <a:gd name="T24" fmla="*/ 26 w 371"/>
                    <a:gd name="T25" fmla="*/ 118 h 672"/>
                    <a:gd name="T26" fmla="*/ 39 w 371"/>
                    <a:gd name="T27" fmla="*/ 101 h 672"/>
                    <a:gd name="T28" fmla="*/ 32 w 371"/>
                    <a:gd name="T29" fmla="*/ 92 h 672"/>
                    <a:gd name="T30" fmla="*/ 9 w 371"/>
                    <a:gd name="T31" fmla="*/ 64 h 672"/>
                    <a:gd name="T32" fmla="*/ 6 w 371"/>
                    <a:gd name="T33" fmla="*/ 41 h 672"/>
                    <a:gd name="T34" fmla="*/ 13 w 371"/>
                    <a:gd name="T35" fmla="*/ 25 h 672"/>
                    <a:gd name="T36" fmla="*/ 42 w 371"/>
                    <a:gd name="T37" fmla="*/ 18 h 672"/>
                    <a:gd name="T38" fmla="*/ 53 w 371"/>
                    <a:gd name="T39" fmla="*/ 9 h 672"/>
                    <a:gd name="T40" fmla="*/ 71 w 371"/>
                    <a:gd name="T41" fmla="*/ 1 h 672"/>
                    <a:gd name="T42" fmla="*/ 95 w 371"/>
                    <a:gd name="T43" fmla="*/ 14 h 672"/>
                    <a:gd name="T44" fmla="*/ 118 w 371"/>
                    <a:gd name="T45" fmla="*/ 18 h 672"/>
                    <a:gd name="T46" fmla="*/ 120 w 371"/>
                    <a:gd name="T47" fmla="*/ 31 h 672"/>
                    <a:gd name="T48" fmla="*/ 115 w 371"/>
                    <a:gd name="T49" fmla="*/ 42 h 672"/>
                    <a:gd name="T50" fmla="*/ 112 w 371"/>
                    <a:gd name="T51" fmla="*/ 53 h 672"/>
                    <a:gd name="T52" fmla="*/ 113 w 371"/>
                    <a:gd name="T53" fmla="*/ 68 h 672"/>
                    <a:gd name="T54" fmla="*/ 149 w 371"/>
                    <a:gd name="T55" fmla="*/ 56 h 672"/>
                    <a:gd name="T56" fmla="*/ 176 w 371"/>
                    <a:gd name="T57" fmla="*/ 52 h 672"/>
                    <a:gd name="T58" fmla="*/ 204 w 371"/>
                    <a:gd name="T59" fmla="*/ 53 h 672"/>
                    <a:gd name="T60" fmla="*/ 225 w 371"/>
                    <a:gd name="T61" fmla="*/ 72 h 672"/>
                    <a:gd name="T62" fmla="*/ 222 w 371"/>
                    <a:gd name="T63" fmla="*/ 84 h 672"/>
                    <a:gd name="T64" fmla="*/ 245 w 371"/>
                    <a:gd name="T65" fmla="*/ 115 h 672"/>
                    <a:gd name="T66" fmla="*/ 228 w 371"/>
                    <a:gd name="T67" fmla="*/ 137 h 672"/>
                    <a:gd name="T68" fmla="*/ 206 w 371"/>
                    <a:gd name="T69" fmla="*/ 140 h 672"/>
                    <a:gd name="T70" fmla="*/ 187 w 371"/>
                    <a:gd name="T71" fmla="*/ 138 h 672"/>
                    <a:gd name="T72" fmla="*/ 171 w 371"/>
                    <a:gd name="T73" fmla="*/ 141 h 672"/>
                    <a:gd name="T74" fmla="*/ 157 w 371"/>
                    <a:gd name="T75" fmla="*/ 155 h 672"/>
                    <a:gd name="T76" fmla="*/ 152 w 371"/>
                    <a:gd name="T77" fmla="*/ 170 h 672"/>
                    <a:gd name="T78" fmla="*/ 156 w 371"/>
                    <a:gd name="T79" fmla="*/ 200 h 672"/>
                    <a:gd name="T80" fmla="*/ 147 w 371"/>
                    <a:gd name="T81" fmla="*/ 192 h 672"/>
                    <a:gd name="T82" fmla="*/ 130 w 371"/>
                    <a:gd name="T83" fmla="*/ 178 h 672"/>
                    <a:gd name="T84" fmla="*/ 118 w 371"/>
                    <a:gd name="T85" fmla="*/ 177 h 672"/>
                    <a:gd name="T86" fmla="*/ 100 w 371"/>
                    <a:gd name="T87" fmla="*/ 178 h 672"/>
                    <a:gd name="T88" fmla="*/ 104 w 371"/>
                    <a:gd name="T89" fmla="*/ 163 h 672"/>
                    <a:gd name="T90" fmla="*/ 78 w 371"/>
                    <a:gd name="T91" fmla="*/ 160 h 672"/>
                    <a:gd name="T92" fmla="*/ 82 w 371"/>
                    <a:gd name="T93" fmla="*/ 168 h 672"/>
                    <a:gd name="T94" fmla="*/ 80 w 371"/>
                    <a:gd name="T95" fmla="*/ 179 h 672"/>
                    <a:gd name="T96" fmla="*/ 72 w 371"/>
                    <a:gd name="T97" fmla="*/ 203 h 672"/>
                    <a:gd name="T98" fmla="*/ 56 w 371"/>
                    <a:gd name="T99" fmla="*/ 228 h 672"/>
                    <a:gd name="T100" fmla="*/ 56 w 371"/>
                    <a:gd name="T101" fmla="*/ 246 h 672"/>
                    <a:gd name="T102" fmla="*/ 78 w 371"/>
                    <a:gd name="T103" fmla="*/ 262 h 672"/>
                    <a:gd name="T104" fmla="*/ 87 w 371"/>
                    <a:gd name="T105" fmla="*/ 278 h 672"/>
                    <a:gd name="T106" fmla="*/ 93 w 371"/>
                    <a:gd name="T107" fmla="*/ 298 h 672"/>
                    <a:gd name="T108" fmla="*/ 121 w 371"/>
                    <a:gd name="T109" fmla="*/ 306 h 672"/>
                    <a:gd name="T110" fmla="*/ 132 w 371"/>
                    <a:gd name="T111" fmla="*/ 315 h 672"/>
                    <a:gd name="T112" fmla="*/ 136 w 371"/>
                    <a:gd name="T113" fmla="*/ 321 h 672"/>
                    <a:gd name="T114" fmla="*/ 126 w 371"/>
                    <a:gd name="T115" fmla="*/ 327 h 672"/>
                    <a:gd name="T116" fmla="*/ 113 w 371"/>
                    <a:gd name="T117" fmla="*/ 332 h 672"/>
                    <a:gd name="T118" fmla="*/ 88 w 371"/>
                    <a:gd name="T119" fmla="*/ 310 h 67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71"/>
                    <a:gd name="T181" fmla="*/ 0 h 672"/>
                    <a:gd name="T182" fmla="*/ 371 w 371"/>
                    <a:gd name="T183" fmla="*/ 672 h 67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71" h="672">
                      <a:moveTo>
                        <a:pt x="119" y="641"/>
                      </a:moveTo>
                      <a:lnTo>
                        <a:pt x="118" y="641"/>
                      </a:lnTo>
                      <a:lnTo>
                        <a:pt x="116" y="642"/>
                      </a:lnTo>
                      <a:lnTo>
                        <a:pt x="114" y="644"/>
                      </a:lnTo>
                      <a:lnTo>
                        <a:pt x="112" y="644"/>
                      </a:lnTo>
                      <a:lnTo>
                        <a:pt x="109" y="646"/>
                      </a:lnTo>
                      <a:lnTo>
                        <a:pt x="106" y="646"/>
                      </a:lnTo>
                      <a:lnTo>
                        <a:pt x="103" y="646"/>
                      </a:lnTo>
                      <a:lnTo>
                        <a:pt x="101" y="644"/>
                      </a:lnTo>
                      <a:lnTo>
                        <a:pt x="98" y="640"/>
                      </a:lnTo>
                      <a:lnTo>
                        <a:pt x="96" y="636"/>
                      </a:lnTo>
                      <a:lnTo>
                        <a:pt x="96" y="634"/>
                      </a:lnTo>
                      <a:lnTo>
                        <a:pt x="96" y="629"/>
                      </a:lnTo>
                      <a:lnTo>
                        <a:pt x="98" y="624"/>
                      </a:lnTo>
                      <a:lnTo>
                        <a:pt x="99" y="620"/>
                      </a:lnTo>
                      <a:lnTo>
                        <a:pt x="101" y="615"/>
                      </a:lnTo>
                      <a:lnTo>
                        <a:pt x="102" y="611"/>
                      </a:lnTo>
                      <a:lnTo>
                        <a:pt x="99" y="611"/>
                      </a:lnTo>
                      <a:lnTo>
                        <a:pt x="98" y="610"/>
                      </a:lnTo>
                      <a:lnTo>
                        <a:pt x="97" y="608"/>
                      </a:lnTo>
                      <a:lnTo>
                        <a:pt x="97" y="606"/>
                      </a:lnTo>
                      <a:lnTo>
                        <a:pt x="96" y="604"/>
                      </a:lnTo>
                      <a:lnTo>
                        <a:pt x="96" y="602"/>
                      </a:lnTo>
                      <a:lnTo>
                        <a:pt x="95" y="600"/>
                      </a:lnTo>
                      <a:lnTo>
                        <a:pt x="94" y="599"/>
                      </a:lnTo>
                      <a:lnTo>
                        <a:pt x="90" y="598"/>
                      </a:lnTo>
                      <a:lnTo>
                        <a:pt x="87" y="597"/>
                      </a:lnTo>
                      <a:lnTo>
                        <a:pt x="84" y="597"/>
                      </a:lnTo>
                      <a:lnTo>
                        <a:pt x="81" y="596"/>
                      </a:lnTo>
                      <a:lnTo>
                        <a:pt x="78" y="595"/>
                      </a:lnTo>
                      <a:lnTo>
                        <a:pt x="76" y="594"/>
                      </a:lnTo>
                      <a:lnTo>
                        <a:pt x="74" y="592"/>
                      </a:lnTo>
                      <a:lnTo>
                        <a:pt x="73" y="590"/>
                      </a:lnTo>
                      <a:lnTo>
                        <a:pt x="72" y="587"/>
                      </a:lnTo>
                      <a:lnTo>
                        <a:pt x="71" y="584"/>
                      </a:lnTo>
                      <a:lnTo>
                        <a:pt x="71" y="582"/>
                      </a:lnTo>
                      <a:lnTo>
                        <a:pt x="70" y="578"/>
                      </a:lnTo>
                      <a:lnTo>
                        <a:pt x="69" y="576"/>
                      </a:lnTo>
                      <a:lnTo>
                        <a:pt x="69" y="573"/>
                      </a:lnTo>
                      <a:lnTo>
                        <a:pt x="68" y="570"/>
                      </a:lnTo>
                      <a:lnTo>
                        <a:pt x="68" y="567"/>
                      </a:lnTo>
                      <a:lnTo>
                        <a:pt x="67" y="564"/>
                      </a:lnTo>
                      <a:lnTo>
                        <a:pt x="64" y="562"/>
                      </a:lnTo>
                      <a:lnTo>
                        <a:pt x="61" y="561"/>
                      </a:lnTo>
                      <a:lnTo>
                        <a:pt x="58" y="561"/>
                      </a:lnTo>
                      <a:lnTo>
                        <a:pt x="55" y="564"/>
                      </a:lnTo>
                      <a:lnTo>
                        <a:pt x="52" y="568"/>
                      </a:lnTo>
                      <a:lnTo>
                        <a:pt x="50" y="571"/>
                      </a:lnTo>
                      <a:lnTo>
                        <a:pt x="48" y="575"/>
                      </a:lnTo>
                      <a:lnTo>
                        <a:pt x="46" y="578"/>
                      </a:lnTo>
                      <a:lnTo>
                        <a:pt x="44" y="578"/>
                      </a:lnTo>
                      <a:lnTo>
                        <a:pt x="41" y="578"/>
                      </a:lnTo>
                      <a:lnTo>
                        <a:pt x="37" y="574"/>
                      </a:lnTo>
                      <a:lnTo>
                        <a:pt x="36" y="572"/>
                      </a:lnTo>
                      <a:lnTo>
                        <a:pt x="36" y="569"/>
                      </a:lnTo>
                      <a:lnTo>
                        <a:pt x="37" y="566"/>
                      </a:lnTo>
                      <a:lnTo>
                        <a:pt x="38" y="562"/>
                      </a:lnTo>
                      <a:lnTo>
                        <a:pt x="39" y="559"/>
                      </a:lnTo>
                      <a:lnTo>
                        <a:pt x="40" y="557"/>
                      </a:lnTo>
                      <a:lnTo>
                        <a:pt x="40" y="553"/>
                      </a:lnTo>
                      <a:lnTo>
                        <a:pt x="38" y="551"/>
                      </a:lnTo>
                      <a:lnTo>
                        <a:pt x="36" y="546"/>
                      </a:lnTo>
                      <a:lnTo>
                        <a:pt x="34" y="542"/>
                      </a:lnTo>
                      <a:lnTo>
                        <a:pt x="34" y="537"/>
                      </a:lnTo>
                      <a:lnTo>
                        <a:pt x="34" y="532"/>
                      </a:lnTo>
                      <a:lnTo>
                        <a:pt x="35" y="528"/>
                      </a:lnTo>
                      <a:lnTo>
                        <a:pt x="36" y="523"/>
                      </a:lnTo>
                      <a:lnTo>
                        <a:pt x="37" y="519"/>
                      </a:lnTo>
                      <a:lnTo>
                        <a:pt x="39" y="515"/>
                      </a:lnTo>
                      <a:lnTo>
                        <a:pt x="40" y="509"/>
                      </a:lnTo>
                      <a:lnTo>
                        <a:pt x="42" y="504"/>
                      </a:lnTo>
                      <a:lnTo>
                        <a:pt x="43" y="498"/>
                      </a:lnTo>
                      <a:lnTo>
                        <a:pt x="44" y="493"/>
                      </a:lnTo>
                      <a:lnTo>
                        <a:pt x="46" y="487"/>
                      </a:lnTo>
                      <a:lnTo>
                        <a:pt x="47" y="483"/>
                      </a:lnTo>
                      <a:lnTo>
                        <a:pt x="49" y="477"/>
                      </a:lnTo>
                      <a:lnTo>
                        <a:pt x="50" y="472"/>
                      </a:lnTo>
                      <a:lnTo>
                        <a:pt x="52" y="466"/>
                      </a:lnTo>
                      <a:lnTo>
                        <a:pt x="54" y="461"/>
                      </a:lnTo>
                      <a:lnTo>
                        <a:pt x="56" y="456"/>
                      </a:lnTo>
                      <a:lnTo>
                        <a:pt x="58" y="450"/>
                      </a:lnTo>
                      <a:lnTo>
                        <a:pt x="61" y="445"/>
                      </a:lnTo>
                      <a:lnTo>
                        <a:pt x="64" y="440"/>
                      </a:lnTo>
                      <a:lnTo>
                        <a:pt x="67" y="435"/>
                      </a:lnTo>
                      <a:lnTo>
                        <a:pt x="70" y="431"/>
                      </a:lnTo>
                      <a:lnTo>
                        <a:pt x="74" y="427"/>
                      </a:lnTo>
                      <a:lnTo>
                        <a:pt x="77" y="423"/>
                      </a:lnTo>
                      <a:lnTo>
                        <a:pt x="80" y="418"/>
                      </a:lnTo>
                      <a:lnTo>
                        <a:pt x="83" y="414"/>
                      </a:lnTo>
                      <a:lnTo>
                        <a:pt x="85" y="410"/>
                      </a:lnTo>
                      <a:lnTo>
                        <a:pt x="88" y="406"/>
                      </a:lnTo>
                      <a:lnTo>
                        <a:pt x="90" y="401"/>
                      </a:lnTo>
                      <a:lnTo>
                        <a:pt x="93" y="396"/>
                      </a:lnTo>
                      <a:lnTo>
                        <a:pt x="94" y="392"/>
                      </a:lnTo>
                      <a:lnTo>
                        <a:pt x="95" y="387"/>
                      </a:lnTo>
                      <a:lnTo>
                        <a:pt x="95" y="382"/>
                      </a:lnTo>
                      <a:lnTo>
                        <a:pt x="95" y="377"/>
                      </a:lnTo>
                      <a:lnTo>
                        <a:pt x="94" y="372"/>
                      </a:lnTo>
                      <a:lnTo>
                        <a:pt x="93" y="368"/>
                      </a:lnTo>
                      <a:lnTo>
                        <a:pt x="90" y="363"/>
                      </a:lnTo>
                      <a:lnTo>
                        <a:pt x="88" y="358"/>
                      </a:lnTo>
                      <a:lnTo>
                        <a:pt x="87" y="358"/>
                      </a:lnTo>
                      <a:lnTo>
                        <a:pt x="85" y="358"/>
                      </a:lnTo>
                      <a:lnTo>
                        <a:pt x="83" y="359"/>
                      </a:lnTo>
                      <a:lnTo>
                        <a:pt x="81" y="359"/>
                      </a:lnTo>
                      <a:lnTo>
                        <a:pt x="78" y="360"/>
                      </a:lnTo>
                      <a:lnTo>
                        <a:pt x="74" y="360"/>
                      </a:lnTo>
                      <a:lnTo>
                        <a:pt x="72" y="359"/>
                      </a:lnTo>
                      <a:lnTo>
                        <a:pt x="69" y="357"/>
                      </a:lnTo>
                      <a:lnTo>
                        <a:pt x="73" y="353"/>
                      </a:lnTo>
                      <a:lnTo>
                        <a:pt x="75" y="348"/>
                      </a:lnTo>
                      <a:lnTo>
                        <a:pt x="76" y="343"/>
                      </a:lnTo>
                      <a:lnTo>
                        <a:pt x="76" y="338"/>
                      </a:lnTo>
                      <a:lnTo>
                        <a:pt x="76" y="333"/>
                      </a:lnTo>
                      <a:lnTo>
                        <a:pt x="75" y="328"/>
                      </a:lnTo>
                      <a:lnTo>
                        <a:pt x="74" y="322"/>
                      </a:lnTo>
                      <a:lnTo>
                        <a:pt x="74" y="317"/>
                      </a:lnTo>
                      <a:lnTo>
                        <a:pt x="73" y="314"/>
                      </a:lnTo>
                      <a:lnTo>
                        <a:pt x="73" y="311"/>
                      </a:lnTo>
                      <a:lnTo>
                        <a:pt x="72" y="307"/>
                      </a:lnTo>
                      <a:lnTo>
                        <a:pt x="70" y="304"/>
                      </a:lnTo>
                      <a:lnTo>
                        <a:pt x="69" y="301"/>
                      </a:lnTo>
                      <a:lnTo>
                        <a:pt x="68" y="299"/>
                      </a:lnTo>
                      <a:lnTo>
                        <a:pt x="66" y="296"/>
                      </a:lnTo>
                      <a:lnTo>
                        <a:pt x="63" y="293"/>
                      </a:lnTo>
                      <a:lnTo>
                        <a:pt x="61" y="290"/>
                      </a:lnTo>
                      <a:lnTo>
                        <a:pt x="57" y="288"/>
                      </a:lnTo>
                      <a:lnTo>
                        <a:pt x="54" y="286"/>
                      </a:lnTo>
                      <a:lnTo>
                        <a:pt x="51" y="285"/>
                      </a:lnTo>
                      <a:lnTo>
                        <a:pt x="48" y="283"/>
                      </a:lnTo>
                      <a:lnTo>
                        <a:pt x="44" y="281"/>
                      </a:lnTo>
                      <a:lnTo>
                        <a:pt x="42" y="278"/>
                      </a:lnTo>
                      <a:lnTo>
                        <a:pt x="40" y="275"/>
                      </a:lnTo>
                      <a:lnTo>
                        <a:pt x="39" y="270"/>
                      </a:lnTo>
                      <a:lnTo>
                        <a:pt x="37" y="266"/>
                      </a:lnTo>
                      <a:lnTo>
                        <a:pt x="35" y="262"/>
                      </a:lnTo>
                      <a:lnTo>
                        <a:pt x="33" y="259"/>
                      </a:lnTo>
                      <a:lnTo>
                        <a:pt x="33" y="254"/>
                      </a:lnTo>
                      <a:lnTo>
                        <a:pt x="32" y="250"/>
                      </a:lnTo>
                      <a:lnTo>
                        <a:pt x="33" y="245"/>
                      </a:lnTo>
                      <a:lnTo>
                        <a:pt x="34" y="241"/>
                      </a:lnTo>
                      <a:lnTo>
                        <a:pt x="37" y="238"/>
                      </a:lnTo>
                      <a:lnTo>
                        <a:pt x="39" y="237"/>
                      </a:lnTo>
                      <a:lnTo>
                        <a:pt x="43" y="235"/>
                      </a:lnTo>
                      <a:lnTo>
                        <a:pt x="46" y="234"/>
                      </a:lnTo>
                      <a:lnTo>
                        <a:pt x="49" y="232"/>
                      </a:lnTo>
                      <a:lnTo>
                        <a:pt x="52" y="230"/>
                      </a:lnTo>
                      <a:lnTo>
                        <a:pt x="54" y="229"/>
                      </a:lnTo>
                      <a:lnTo>
                        <a:pt x="55" y="226"/>
                      </a:lnTo>
                      <a:lnTo>
                        <a:pt x="55" y="221"/>
                      </a:lnTo>
                      <a:lnTo>
                        <a:pt x="56" y="217"/>
                      </a:lnTo>
                      <a:lnTo>
                        <a:pt x="56" y="212"/>
                      </a:lnTo>
                      <a:lnTo>
                        <a:pt x="58" y="208"/>
                      </a:lnTo>
                      <a:lnTo>
                        <a:pt x="59" y="204"/>
                      </a:lnTo>
                      <a:lnTo>
                        <a:pt x="62" y="200"/>
                      </a:lnTo>
                      <a:lnTo>
                        <a:pt x="65" y="197"/>
                      </a:lnTo>
                      <a:lnTo>
                        <a:pt x="69" y="194"/>
                      </a:lnTo>
                      <a:lnTo>
                        <a:pt x="65" y="195"/>
                      </a:lnTo>
                      <a:lnTo>
                        <a:pt x="62" y="194"/>
                      </a:lnTo>
                      <a:lnTo>
                        <a:pt x="58" y="194"/>
                      </a:lnTo>
                      <a:lnTo>
                        <a:pt x="55" y="193"/>
                      </a:lnTo>
                      <a:lnTo>
                        <a:pt x="52" y="191"/>
                      </a:lnTo>
                      <a:lnTo>
                        <a:pt x="50" y="189"/>
                      </a:lnTo>
                      <a:lnTo>
                        <a:pt x="48" y="186"/>
                      </a:lnTo>
                      <a:lnTo>
                        <a:pt x="48" y="185"/>
                      </a:lnTo>
                      <a:lnTo>
                        <a:pt x="45" y="179"/>
                      </a:lnTo>
                      <a:lnTo>
                        <a:pt x="43" y="174"/>
                      </a:lnTo>
                      <a:lnTo>
                        <a:pt x="40" y="168"/>
                      </a:lnTo>
                      <a:lnTo>
                        <a:pt x="37" y="164"/>
                      </a:lnTo>
                      <a:lnTo>
                        <a:pt x="34" y="158"/>
                      </a:lnTo>
                      <a:lnTo>
                        <a:pt x="30" y="153"/>
                      </a:lnTo>
                      <a:lnTo>
                        <a:pt x="27" y="149"/>
                      </a:lnTo>
                      <a:lnTo>
                        <a:pt x="24" y="144"/>
                      </a:lnTo>
                      <a:lnTo>
                        <a:pt x="20" y="139"/>
                      </a:lnTo>
                      <a:lnTo>
                        <a:pt x="17" y="134"/>
                      </a:lnTo>
                      <a:lnTo>
                        <a:pt x="14" y="129"/>
                      </a:lnTo>
                      <a:lnTo>
                        <a:pt x="11" y="124"/>
                      </a:lnTo>
                      <a:lnTo>
                        <a:pt x="8" y="120"/>
                      </a:lnTo>
                      <a:lnTo>
                        <a:pt x="5" y="114"/>
                      </a:lnTo>
                      <a:lnTo>
                        <a:pt x="3" y="110"/>
                      </a:lnTo>
                      <a:lnTo>
                        <a:pt x="1" y="104"/>
                      </a:lnTo>
                      <a:lnTo>
                        <a:pt x="0" y="100"/>
                      </a:lnTo>
                      <a:lnTo>
                        <a:pt x="0" y="96"/>
                      </a:lnTo>
                      <a:lnTo>
                        <a:pt x="1" y="92"/>
                      </a:lnTo>
                      <a:lnTo>
                        <a:pt x="3" y="88"/>
                      </a:lnTo>
                      <a:lnTo>
                        <a:pt x="6" y="85"/>
                      </a:lnTo>
                      <a:lnTo>
                        <a:pt x="9" y="82"/>
                      </a:lnTo>
                      <a:lnTo>
                        <a:pt x="13" y="80"/>
                      </a:lnTo>
                      <a:lnTo>
                        <a:pt x="17" y="77"/>
                      </a:lnTo>
                      <a:lnTo>
                        <a:pt x="18" y="76"/>
                      </a:lnTo>
                      <a:lnTo>
                        <a:pt x="17" y="73"/>
                      </a:lnTo>
                      <a:lnTo>
                        <a:pt x="17" y="71"/>
                      </a:lnTo>
                      <a:lnTo>
                        <a:pt x="16" y="69"/>
                      </a:lnTo>
                      <a:lnTo>
                        <a:pt x="16" y="65"/>
                      </a:lnTo>
                      <a:lnTo>
                        <a:pt x="17" y="61"/>
                      </a:lnTo>
                      <a:lnTo>
                        <a:pt x="18" y="58"/>
                      </a:lnTo>
                      <a:lnTo>
                        <a:pt x="19" y="54"/>
                      </a:lnTo>
                      <a:lnTo>
                        <a:pt x="20" y="50"/>
                      </a:lnTo>
                      <a:lnTo>
                        <a:pt x="21" y="47"/>
                      </a:lnTo>
                      <a:lnTo>
                        <a:pt x="23" y="44"/>
                      </a:lnTo>
                      <a:lnTo>
                        <a:pt x="24" y="40"/>
                      </a:lnTo>
                      <a:lnTo>
                        <a:pt x="26" y="37"/>
                      </a:lnTo>
                      <a:lnTo>
                        <a:pt x="30" y="36"/>
                      </a:lnTo>
                      <a:lnTo>
                        <a:pt x="35" y="36"/>
                      </a:lnTo>
                      <a:lnTo>
                        <a:pt x="40" y="36"/>
                      </a:lnTo>
                      <a:lnTo>
                        <a:pt x="46" y="36"/>
                      </a:lnTo>
                      <a:lnTo>
                        <a:pt x="52" y="36"/>
                      </a:lnTo>
                      <a:lnTo>
                        <a:pt x="57" y="36"/>
                      </a:lnTo>
                      <a:lnTo>
                        <a:pt x="63" y="36"/>
                      </a:lnTo>
                      <a:lnTo>
                        <a:pt x="65" y="35"/>
                      </a:lnTo>
                      <a:lnTo>
                        <a:pt x="67" y="33"/>
                      </a:lnTo>
                      <a:lnTo>
                        <a:pt x="67" y="31"/>
                      </a:lnTo>
                      <a:lnTo>
                        <a:pt x="68" y="28"/>
                      </a:lnTo>
                      <a:lnTo>
                        <a:pt x="68" y="25"/>
                      </a:lnTo>
                      <a:lnTo>
                        <a:pt x="69" y="23"/>
                      </a:lnTo>
                      <a:lnTo>
                        <a:pt x="69" y="20"/>
                      </a:lnTo>
                      <a:lnTo>
                        <a:pt x="70" y="18"/>
                      </a:lnTo>
                      <a:lnTo>
                        <a:pt x="73" y="17"/>
                      </a:lnTo>
                      <a:lnTo>
                        <a:pt x="76" y="17"/>
                      </a:lnTo>
                      <a:lnTo>
                        <a:pt x="80" y="18"/>
                      </a:lnTo>
                      <a:lnTo>
                        <a:pt x="83" y="19"/>
                      </a:lnTo>
                      <a:lnTo>
                        <a:pt x="87" y="20"/>
                      </a:lnTo>
                      <a:lnTo>
                        <a:pt x="91" y="20"/>
                      </a:lnTo>
                      <a:lnTo>
                        <a:pt x="96" y="19"/>
                      </a:lnTo>
                      <a:lnTo>
                        <a:pt x="98" y="16"/>
                      </a:lnTo>
                      <a:lnTo>
                        <a:pt x="98" y="13"/>
                      </a:lnTo>
                      <a:lnTo>
                        <a:pt x="96" y="9"/>
                      </a:lnTo>
                      <a:lnTo>
                        <a:pt x="94" y="6"/>
                      </a:lnTo>
                      <a:lnTo>
                        <a:pt x="94" y="4"/>
                      </a:lnTo>
                      <a:lnTo>
                        <a:pt x="100" y="2"/>
                      </a:lnTo>
                      <a:lnTo>
                        <a:pt x="106" y="1"/>
                      </a:lnTo>
                      <a:lnTo>
                        <a:pt x="113" y="0"/>
                      </a:lnTo>
                      <a:lnTo>
                        <a:pt x="119" y="0"/>
                      </a:lnTo>
                      <a:lnTo>
                        <a:pt x="124" y="1"/>
                      </a:lnTo>
                      <a:lnTo>
                        <a:pt x="130" y="3"/>
                      </a:lnTo>
                      <a:lnTo>
                        <a:pt x="135" y="5"/>
                      </a:lnTo>
                      <a:lnTo>
                        <a:pt x="139" y="9"/>
                      </a:lnTo>
                      <a:lnTo>
                        <a:pt x="140" y="12"/>
                      </a:lnTo>
                      <a:lnTo>
                        <a:pt x="141" y="16"/>
                      </a:lnTo>
                      <a:lnTo>
                        <a:pt x="142" y="20"/>
                      </a:lnTo>
                      <a:lnTo>
                        <a:pt x="142" y="24"/>
                      </a:lnTo>
                      <a:lnTo>
                        <a:pt x="142" y="28"/>
                      </a:lnTo>
                      <a:lnTo>
                        <a:pt x="143" y="31"/>
                      </a:lnTo>
                      <a:lnTo>
                        <a:pt x="145" y="34"/>
                      </a:lnTo>
                      <a:lnTo>
                        <a:pt x="147" y="36"/>
                      </a:lnTo>
                      <a:lnTo>
                        <a:pt x="150" y="36"/>
                      </a:lnTo>
                      <a:lnTo>
                        <a:pt x="155" y="36"/>
                      </a:lnTo>
                      <a:lnTo>
                        <a:pt x="159" y="36"/>
                      </a:lnTo>
                      <a:lnTo>
                        <a:pt x="162" y="36"/>
                      </a:lnTo>
                      <a:lnTo>
                        <a:pt x="166" y="36"/>
                      </a:lnTo>
                      <a:lnTo>
                        <a:pt x="170" y="36"/>
                      </a:lnTo>
                      <a:lnTo>
                        <a:pt x="174" y="37"/>
                      </a:lnTo>
                      <a:lnTo>
                        <a:pt x="177" y="37"/>
                      </a:lnTo>
                      <a:lnTo>
                        <a:pt x="177" y="39"/>
                      </a:lnTo>
                      <a:lnTo>
                        <a:pt x="179" y="41"/>
                      </a:lnTo>
                      <a:lnTo>
                        <a:pt x="181" y="43"/>
                      </a:lnTo>
                      <a:lnTo>
                        <a:pt x="180" y="45"/>
                      </a:lnTo>
                      <a:lnTo>
                        <a:pt x="177" y="47"/>
                      </a:lnTo>
                      <a:lnTo>
                        <a:pt x="176" y="50"/>
                      </a:lnTo>
                      <a:lnTo>
                        <a:pt x="175" y="52"/>
                      </a:lnTo>
                      <a:lnTo>
                        <a:pt x="176" y="55"/>
                      </a:lnTo>
                      <a:lnTo>
                        <a:pt x="177" y="58"/>
                      </a:lnTo>
                      <a:lnTo>
                        <a:pt x="178" y="60"/>
                      </a:lnTo>
                      <a:lnTo>
                        <a:pt x="180" y="62"/>
                      </a:lnTo>
                      <a:lnTo>
                        <a:pt x="183" y="64"/>
                      </a:lnTo>
                      <a:lnTo>
                        <a:pt x="184" y="65"/>
                      </a:lnTo>
                      <a:lnTo>
                        <a:pt x="184" y="67"/>
                      </a:lnTo>
                      <a:lnTo>
                        <a:pt x="184" y="69"/>
                      </a:lnTo>
                      <a:lnTo>
                        <a:pt x="183" y="71"/>
                      </a:lnTo>
                      <a:lnTo>
                        <a:pt x="181" y="73"/>
                      </a:lnTo>
                      <a:lnTo>
                        <a:pt x="178" y="76"/>
                      </a:lnTo>
                      <a:lnTo>
                        <a:pt x="175" y="77"/>
                      </a:lnTo>
                      <a:lnTo>
                        <a:pt x="171" y="78"/>
                      </a:lnTo>
                      <a:lnTo>
                        <a:pt x="172" y="81"/>
                      </a:lnTo>
                      <a:lnTo>
                        <a:pt x="173" y="84"/>
                      </a:lnTo>
                      <a:lnTo>
                        <a:pt x="173" y="86"/>
                      </a:lnTo>
                      <a:lnTo>
                        <a:pt x="172" y="89"/>
                      </a:lnTo>
                      <a:lnTo>
                        <a:pt x="171" y="91"/>
                      </a:lnTo>
                      <a:lnTo>
                        <a:pt x="169" y="93"/>
                      </a:lnTo>
                      <a:lnTo>
                        <a:pt x="166" y="95"/>
                      </a:lnTo>
                      <a:lnTo>
                        <a:pt x="164" y="97"/>
                      </a:lnTo>
                      <a:lnTo>
                        <a:pt x="162" y="99"/>
                      </a:lnTo>
                      <a:lnTo>
                        <a:pt x="162" y="100"/>
                      </a:lnTo>
                      <a:lnTo>
                        <a:pt x="164" y="102"/>
                      </a:lnTo>
                      <a:lnTo>
                        <a:pt x="166" y="104"/>
                      </a:lnTo>
                      <a:lnTo>
                        <a:pt x="168" y="106"/>
                      </a:lnTo>
                      <a:lnTo>
                        <a:pt x="170" y="107"/>
                      </a:lnTo>
                      <a:lnTo>
                        <a:pt x="171" y="109"/>
                      </a:lnTo>
                      <a:lnTo>
                        <a:pt x="172" y="110"/>
                      </a:lnTo>
                      <a:lnTo>
                        <a:pt x="172" y="114"/>
                      </a:lnTo>
                      <a:lnTo>
                        <a:pt x="170" y="118"/>
                      </a:lnTo>
                      <a:lnTo>
                        <a:pt x="166" y="122"/>
                      </a:lnTo>
                      <a:lnTo>
                        <a:pt x="164" y="125"/>
                      </a:lnTo>
                      <a:lnTo>
                        <a:pt x="162" y="128"/>
                      </a:lnTo>
                      <a:lnTo>
                        <a:pt x="162" y="131"/>
                      </a:lnTo>
                      <a:lnTo>
                        <a:pt x="164" y="135"/>
                      </a:lnTo>
                      <a:lnTo>
                        <a:pt x="169" y="137"/>
                      </a:lnTo>
                      <a:lnTo>
                        <a:pt x="176" y="138"/>
                      </a:lnTo>
                      <a:lnTo>
                        <a:pt x="181" y="136"/>
                      </a:lnTo>
                      <a:lnTo>
                        <a:pt x="187" y="133"/>
                      </a:lnTo>
                      <a:lnTo>
                        <a:pt x="192" y="127"/>
                      </a:lnTo>
                      <a:lnTo>
                        <a:pt x="197" y="122"/>
                      </a:lnTo>
                      <a:lnTo>
                        <a:pt x="201" y="116"/>
                      </a:lnTo>
                      <a:lnTo>
                        <a:pt x="206" y="112"/>
                      </a:lnTo>
                      <a:lnTo>
                        <a:pt x="211" y="110"/>
                      </a:lnTo>
                      <a:lnTo>
                        <a:pt x="215" y="109"/>
                      </a:lnTo>
                      <a:lnTo>
                        <a:pt x="220" y="110"/>
                      </a:lnTo>
                      <a:lnTo>
                        <a:pt x="223" y="112"/>
                      </a:lnTo>
                      <a:lnTo>
                        <a:pt x="227" y="114"/>
                      </a:lnTo>
                      <a:lnTo>
                        <a:pt x="231" y="116"/>
                      </a:lnTo>
                      <a:lnTo>
                        <a:pt x="235" y="119"/>
                      </a:lnTo>
                      <a:lnTo>
                        <a:pt x="239" y="121"/>
                      </a:lnTo>
                      <a:lnTo>
                        <a:pt x="243" y="122"/>
                      </a:lnTo>
                      <a:lnTo>
                        <a:pt x="247" y="121"/>
                      </a:lnTo>
                      <a:lnTo>
                        <a:pt x="250" y="119"/>
                      </a:lnTo>
                      <a:lnTo>
                        <a:pt x="253" y="115"/>
                      </a:lnTo>
                      <a:lnTo>
                        <a:pt x="257" y="112"/>
                      </a:lnTo>
                      <a:lnTo>
                        <a:pt x="260" y="109"/>
                      </a:lnTo>
                      <a:lnTo>
                        <a:pt x="264" y="105"/>
                      </a:lnTo>
                      <a:lnTo>
                        <a:pt x="268" y="102"/>
                      </a:lnTo>
                      <a:lnTo>
                        <a:pt x="273" y="101"/>
                      </a:lnTo>
                      <a:lnTo>
                        <a:pt x="278" y="101"/>
                      </a:lnTo>
                      <a:lnTo>
                        <a:pt x="282" y="102"/>
                      </a:lnTo>
                      <a:lnTo>
                        <a:pt x="286" y="102"/>
                      </a:lnTo>
                      <a:lnTo>
                        <a:pt x="290" y="102"/>
                      </a:lnTo>
                      <a:lnTo>
                        <a:pt x="294" y="103"/>
                      </a:lnTo>
                      <a:lnTo>
                        <a:pt x="297" y="103"/>
                      </a:lnTo>
                      <a:lnTo>
                        <a:pt x="300" y="102"/>
                      </a:lnTo>
                      <a:lnTo>
                        <a:pt x="303" y="101"/>
                      </a:lnTo>
                      <a:lnTo>
                        <a:pt x="306" y="107"/>
                      </a:lnTo>
                      <a:lnTo>
                        <a:pt x="309" y="112"/>
                      </a:lnTo>
                      <a:lnTo>
                        <a:pt x="312" y="116"/>
                      </a:lnTo>
                      <a:lnTo>
                        <a:pt x="316" y="121"/>
                      </a:lnTo>
                      <a:lnTo>
                        <a:pt x="320" y="126"/>
                      </a:lnTo>
                      <a:lnTo>
                        <a:pt x="324" y="130"/>
                      </a:lnTo>
                      <a:lnTo>
                        <a:pt x="328" y="135"/>
                      </a:lnTo>
                      <a:lnTo>
                        <a:pt x="332" y="139"/>
                      </a:lnTo>
                      <a:lnTo>
                        <a:pt x="333" y="141"/>
                      </a:lnTo>
                      <a:lnTo>
                        <a:pt x="335" y="142"/>
                      </a:lnTo>
                      <a:lnTo>
                        <a:pt x="336" y="144"/>
                      </a:lnTo>
                      <a:lnTo>
                        <a:pt x="337" y="146"/>
                      </a:lnTo>
                      <a:lnTo>
                        <a:pt x="338" y="147"/>
                      </a:lnTo>
                      <a:lnTo>
                        <a:pt x="340" y="149"/>
                      </a:lnTo>
                      <a:lnTo>
                        <a:pt x="340" y="151"/>
                      </a:lnTo>
                      <a:lnTo>
                        <a:pt x="338" y="153"/>
                      </a:lnTo>
                      <a:lnTo>
                        <a:pt x="337" y="156"/>
                      </a:lnTo>
                      <a:lnTo>
                        <a:pt x="336" y="158"/>
                      </a:lnTo>
                      <a:lnTo>
                        <a:pt x="334" y="161"/>
                      </a:lnTo>
                      <a:lnTo>
                        <a:pt x="333" y="164"/>
                      </a:lnTo>
                      <a:lnTo>
                        <a:pt x="333" y="166"/>
                      </a:lnTo>
                      <a:lnTo>
                        <a:pt x="333" y="169"/>
                      </a:lnTo>
                      <a:lnTo>
                        <a:pt x="333" y="171"/>
                      </a:lnTo>
                      <a:lnTo>
                        <a:pt x="334" y="174"/>
                      </a:lnTo>
                      <a:lnTo>
                        <a:pt x="337" y="179"/>
                      </a:lnTo>
                      <a:lnTo>
                        <a:pt x="342" y="185"/>
                      </a:lnTo>
                      <a:lnTo>
                        <a:pt x="346" y="190"/>
                      </a:lnTo>
                      <a:lnTo>
                        <a:pt x="349" y="196"/>
                      </a:lnTo>
                      <a:lnTo>
                        <a:pt x="353" y="201"/>
                      </a:lnTo>
                      <a:lnTo>
                        <a:pt x="356" y="208"/>
                      </a:lnTo>
                      <a:lnTo>
                        <a:pt x="360" y="213"/>
                      </a:lnTo>
                      <a:lnTo>
                        <a:pt x="363" y="219"/>
                      </a:lnTo>
                      <a:lnTo>
                        <a:pt x="365" y="225"/>
                      </a:lnTo>
                      <a:lnTo>
                        <a:pt x="367" y="231"/>
                      </a:lnTo>
                      <a:lnTo>
                        <a:pt x="368" y="237"/>
                      </a:lnTo>
                      <a:lnTo>
                        <a:pt x="369" y="244"/>
                      </a:lnTo>
                      <a:lnTo>
                        <a:pt x="370" y="250"/>
                      </a:lnTo>
                      <a:lnTo>
                        <a:pt x="369" y="256"/>
                      </a:lnTo>
                      <a:lnTo>
                        <a:pt x="368" y="263"/>
                      </a:lnTo>
                      <a:lnTo>
                        <a:pt x="366" y="270"/>
                      </a:lnTo>
                      <a:lnTo>
                        <a:pt x="350" y="285"/>
                      </a:lnTo>
                      <a:lnTo>
                        <a:pt x="349" y="282"/>
                      </a:lnTo>
                      <a:lnTo>
                        <a:pt x="346" y="280"/>
                      </a:lnTo>
                      <a:lnTo>
                        <a:pt x="345" y="277"/>
                      </a:lnTo>
                      <a:lnTo>
                        <a:pt x="342" y="276"/>
                      </a:lnTo>
                      <a:lnTo>
                        <a:pt x="338" y="275"/>
                      </a:lnTo>
                      <a:lnTo>
                        <a:pt x="335" y="275"/>
                      </a:lnTo>
                      <a:lnTo>
                        <a:pt x="332" y="276"/>
                      </a:lnTo>
                      <a:lnTo>
                        <a:pt x="329" y="277"/>
                      </a:lnTo>
                      <a:lnTo>
                        <a:pt x="326" y="278"/>
                      </a:lnTo>
                      <a:lnTo>
                        <a:pt x="323" y="280"/>
                      </a:lnTo>
                      <a:lnTo>
                        <a:pt x="321" y="281"/>
                      </a:lnTo>
                      <a:lnTo>
                        <a:pt x="318" y="282"/>
                      </a:lnTo>
                      <a:lnTo>
                        <a:pt x="315" y="283"/>
                      </a:lnTo>
                      <a:lnTo>
                        <a:pt x="312" y="283"/>
                      </a:lnTo>
                      <a:lnTo>
                        <a:pt x="309" y="283"/>
                      </a:lnTo>
                      <a:lnTo>
                        <a:pt x="306" y="283"/>
                      </a:lnTo>
                      <a:lnTo>
                        <a:pt x="302" y="282"/>
                      </a:lnTo>
                      <a:lnTo>
                        <a:pt x="299" y="282"/>
                      </a:lnTo>
                      <a:lnTo>
                        <a:pt x="295" y="281"/>
                      </a:lnTo>
                      <a:lnTo>
                        <a:pt x="292" y="281"/>
                      </a:lnTo>
                      <a:lnTo>
                        <a:pt x="290" y="281"/>
                      </a:lnTo>
                      <a:lnTo>
                        <a:pt x="288" y="281"/>
                      </a:lnTo>
                      <a:lnTo>
                        <a:pt x="286" y="280"/>
                      </a:lnTo>
                      <a:lnTo>
                        <a:pt x="284" y="279"/>
                      </a:lnTo>
                      <a:lnTo>
                        <a:pt x="282" y="278"/>
                      </a:lnTo>
                      <a:lnTo>
                        <a:pt x="280" y="278"/>
                      </a:lnTo>
                      <a:lnTo>
                        <a:pt x="279" y="278"/>
                      </a:lnTo>
                      <a:lnTo>
                        <a:pt x="276" y="279"/>
                      </a:lnTo>
                      <a:lnTo>
                        <a:pt x="274" y="280"/>
                      </a:lnTo>
                      <a:lnTo>
                        <a:pt x="272" y="281"/>
                      </a:lnTo>
                      <a:lnTo>
                        <a:pt x="269" y="282"/>
                      </a:lnTo>
                      <a:lnTo>
                        <a:pt x="268" y="283"/>
                      </a:lnTo>
                      <a:lnTo>
                        <a:pt x="265" y="284"/>
                      </a:lnTo>
                      <a:lnTo>
                        <a:pt x="263" y="284"/>
                      </a:lnTo>
                      <a:lnTo>
                        <a:pt x="261" y="285"/>
                      </a:lnTo>
                      <a:lnTo>
                        <a:pt x="258" y="285"/>
                      </a:lnTo>
                      <a:lnTo>
                        <a:pt x="256" y="286"/>
                      </a:lnTo>
                      <a:lnTo>
                        <a:pt x="255" y="287"/>
                      </a:lnTo>
                      <a:lnTo>
                        <a:pt x="254" y="289"/>
                      </a:lnTo>
                      <a:lnTo>
                        <a:pt x="253" y="291"/>
                      </a:lnTo>
                      <a:lnTo>
                        <a:pt x="253" y="292"/>
                      </a:lnTo>
                      <a:lnTo>
                        <a:pt x="252" y="295"/>
                      </a:lnTo>
                      <a:lnTo>
                        <a:pt x="252" y="296"/>
                      </a:lnTo>
                      <a:lnTo>
                        <a:pt x="251" y="298"/>
                      </a:lnTo>
                      <a:lnTo>
                        <a:pt x="247" y="303"/>
                      </a:lnTo>
                      <a:lnTo>
                        <a:pt x="243" y="307"/>
                      </a:lnTo>
                      <a:lnTo>
                        <a:pt x="239" y="310"/>
                      </a:lnTo>
                      <a:lnTo>
                        <a:pt x="235" y="313"/>
                      </a:lnTo>
                      <a:lnTo>
                        <a:pt x="231" y="317"/>
                      </a:lnTo>
                      <a:lnTo>
                        <a:pt x="227" y="320"/>
                      </a:lnTo>
                      <a:lnTo>
                        <a:pt x="223" y="325"/>
                      </a:lnTo>
                      <a:lnTo>
                        <a:pt x="221" y="329"/>
                      </a:lnTo>
                      <a:lnTo>
                        <a:pt x="221" y="331"/>
                      </a:lnTo>
                      <a:lnTo>
                        <a:pt x="224" y="331"/>
                      </a:lnTo>
                      <a:lnTo>
                        <a:pt x="227" y="332"/>
                      </a:lnTo>
                      <a:lnTo>
                        <a:pt x="228" y="334"/>
                      </a:lnTo>
                      <a:lnTo>
                        <a:pt x="229" y="336"/>
                      </a:lnTo>
                      <a:lnTo>
                        <a:pt x="229" y="340"/>
                      </a:lnTo>
                      <a:lnTo>
                        <a:pt x="228" y="343"/>
                      </a:lnTo>
                      <a:lnTo>
                        <a:pt x="226" y="345"/>
                      </a:lnTo>
                      <a:lnTo>
                        <a:pt x="231" y="356"/>
                      </a:lnTo>
                      <a:lnTo>
                        <a:pt x="235" y="366"/>
                      </a:lnTo>
                      <a:lnTo>
                        <a:pt x="238" y="373"/>
                      </a:lnTo>
                      <a:lnTo>
                        <a:pt x="239" y="380"/>
                      </a:lnTo>
                      <a:lnTo>
                        <a:pt x="240" y="386"/>
                      </a:lnTo>
                      <a:lnTo>
                        <a:pt x="241" y="392"/>
                      </a:lnTo>
                      <a:lnTo>
                        <a:pt x="241" y="398"/>
                      </a:lnTo>
                      <a:lnTo>
                        <a:pt x="241" y="404"/>
                      </a:lnTo>
                      <a:lnTo>
                        <a:pt x="238" y="404"/>
                      </a:lnTo>
                      <a:lnTo>
                        <a:pt x="234" y="404"/>
                      </a:lnTo>
                      <a:lnTo>
                        <a:pt x="231" y="405"/>
                      </a:lnTo>
                      <a:lnTo>
                        <a:pt x="227" y="406"/>
                      </a:lnTo>
                      <a:lnTo>
                        <a:pt x="226" y="407"/>
                      </a:lnTo>
                      <a:lnTo>
                        <a:pt x="226" y="405"/>
                      </a:lnTo>
                      <a:lnTo>
                        <a:pt x="226" y="402"/>
                      </a:lnTo>
                      <a:lnTo>
                        <a:pt x="226" y="399"/>
                      </a:lnTo>
                      <a:lnTo>
                        <a:pt x="225" y="396"/>
                      </a:lnTo>
                      <a:lnTo>
                        <a:pt x="224" y="394"/>
                      </a:lnTo>
                      <a:lnTo>
                        <a:pt x="223" y="392"/>
                      </a:lnTo>
                      <a:lnTo>
                        <a:pt x="223" y="390"/>
                      </a:lnTo>
                      <a:lnTo>
                        <a:pt x="221" y="388"/>
                      </a:lnTo>
                      <a:lnTo>
                        <a:pt x="219" y="384"/>
                      </a:lnTo>
                      <a:lnTo>
                        <a:pt x="215" y="381"/>
                      </a:lnTo>
                      <a:lnTo>
                        <a:pt x="213" y="377"/>
                      </a:lnTo>
                      <a:lnTo>
                        <a:pt x="211" y="373"/>
                      </a:lnTo>
                      <a:lnTo>
                        <a:pt x="210" y="369"/>
                      </a:lnTo>
                      <a:lnTo>
                        <a:pt x="208" y="365"/>
                      </a:lnTo>
                      <a:lnTo>
                        <a:pt x="206" y="361"/>
                      </a:lnTo>
                      <a:lnTo>
                        <a:pt x="204" y="357"/>
                      </a:lnTo>
                      <a:lnTo>
                        <a:pt x="200" y="359"/>
                      </a:lnTo>
                      <a:lnTo>
                        <a:pt x="198" y="360"/>
                      </a:lnTo>
                      <a:lnTo>
                        <a:pt x="195" y="360"/>
                      </a:lnTo>
                      <a:lnTo>
                        <a:pt x="193" y="359"/>
                      </a:lnTo>
                      <a:lnTo>
                        <a:pt x="191" y="357"/>
                      </a:lnTo>
                      <a:lnTo>
                        <a:pt x="189" y="355"/>
                      </a:lnTo>
                      <a:lnTo>
                        <a:pt x="186" y="353"/>
                      </a:lnTo>
                      <a:lnTo>
                        <a:pt x="183" y="351"/>
                      </a:lnTo>
                      <a:lnTo>
                        <a:pt x="183" y="353"/>
                      </a:lnTo>
                      <a:lnTo>
                        <a:pt x="183" y="355"/>
                      </a:lnTo>
                      <a:lnTo>
                        <a:pt x="181" y="356"/>
                      </a:lnTo>
                      <a:lnTo>
                        <a:pt x="180" y="357"/>
                      </a:lnTo>
                      <a:lnTo>
                        <a:pt x="178" y="357"/>
                      </a:lnTo>
                      <a:lnTo>
                        <a:pt x="176" y="357"/>
                      </a:lnTo>
                      <a:lnTo>
                        <a:pt x="174" y="358"/>
                      </a:lnTo>
                      <a:lnTo>
                        <a:pt x="172" y="358"/>
                      </a:lnTo>
                      <a:lnTo>
                        <a:pt x="170" y="359"/>
                      </a:lnTo>
                      <a:lnTo>
                        <a:pt x="169" y="360"/>
                      </a:lnTo>
                      <a:lnTo>
                        <a:pt x="167" y="361"/>
                      </a:lnTo>
                      <a:lnTo>
                        <a:pt x="165" y="362"/>
                      </a:lnTo>
                      <a:lnTo>
                        <a:pt x="162" y="363"/>
                      </a:lnTo>
                      <a:lnTo>
                        <a:pt x="159" y="364"/>
                      </a:lnTo>
                      <a:lnTo>
                        <a:pt x="156" y="363"/>
                      </a:lnTo>
                      <a:lnTo>
                        <a:pt x="153" y="362"/>
                      </a:lnTo>
                      <a:lnTo>
                        <a:pt x="151" y="360"/>
                      </a:lnTo>
                      <a:lnTo>
                        <a:pt x="150" y="358"/>
                      </a:lnTo>
                      <a:lnTo>
                        <a:pt x="150" y="355"/>
                      </a:lnTo>
                      <a:lnTo>
                        <a:pt x="150" y="352"/>
                      </a:lnTo>
                      <a:lnTo>
                        <a:pt x="152" y="349"/>
                      </a:lnTo>
                      <a:lnTo>
                        <a:pt x="155" y="347"/>
                      </a:lnTo>
                      <a:lnTo>
                        <a:pt x="156" y="343"/>
                      </a:lnTo>
                      <a:lnTo>
                        <a:pt x="157" y="340"/>
                      </a:lnTo>
                      <a:lnTo>
                        <a:pt x="158" y="337"/>
                      </a:lnTo>
                      <a:lnTo>
                        <a:pt x="158" y="335"/>
                      </a:lnTo>
                      <a:lnTo>
                        <a:pt x="158" y="332"/>
                      </a:lnTo>
                      <a:lnTo>
                        <a:pt x="156" y="329"/>
                      </a:lnTo>
                      <a:lnTo>
                        <a:pt x="152" y="324"/>
                      </a:lnTo>
                      <a:lnTo>
                        <a:pt x="148" y="321"/>
                      </a:lnTo>
                      <a:lnTo>
                        <a:pt x="144" y="318"/>
                      </a:lnTo>
                      <a:lnTo>
                        <a:pt x="140" y="317"/>
                      </a:lnTo>
                      <a:lnTo>
                        <a:pt x="135" y="316"/>
                      </a:lnTo>
                      <a:lnTo>
                        <a:pt x="130" y="316"/>
                      </a:lnTo>
                      <a:lnTo>
                        <a:pt x="125" y="316"/>
                      </a:lnTo>
                      <a:lnTo>
                        <a:pt x="120" y="318"/>
                      </a:lnTo>
                      <a:lnTo>
                        <a:pt x="119" y="318"/>
                      </a:lnTo>
                      <a:lnTo>
                        <a:pt x="118" y="320"/>
                      </a:lnTo>
                      <a:lnTo>
                        <a:pt x="117" y="322"/>
                      </a:lnTo>
                      <a:lnTo>
                        <a:pt x="117" y="323"/>
                      </a:lnTo>
                      <a:lnTo>
                        <a:pt x="117" y="326"/>
                      </a:lnTo>
                      <a:lnTo>
                        <a:pt x="117" y="327"/>
                      </a:lnTo>
                      <a:lnTo>
                        <a:pt x="117" y="329"/>
                      </a:lnTo>
                      <a:lnTo>
                        <a:pt x="117" y="332"/>
                      </a:lnTo>
                      <a:lnTo>
                        <a:pt x="119" y="331"/>
                      </a:lnTo>
                      <a:lnTo>
                        <a:pt x="121" y="332"/>
                      </a:lnTo>
                      <a:lnTo>
                        <a:pt x="122" y="333"/>
                      </a:lnTo>
                      <a:lnTo>
                        <a:pt x="123" y="334"/>
                      </a:lnTo>
                      <a:lnTo>
                        <a:pt x="123" y="336"/>
                      </a:lnTo>
                      <a:lnTo>
                        <a:pt x="123" y="338"/>
                      </a:lnTo>
                      <a:lnTo>
                        <a:pt x="123" y="340"/>
                      </a:lnTo>
                      <a:lnTo>
                        <a:pt x="123" y="342"/>
                      </a:lnTo>
                      <a:lnTo>
                        <a:pt x="121" y="342"/>
                      </a:lnTo>
                      <a:lnTo>
                        <a:pt x="120" y="343"/>
                      </a:lnTo>
                      <a:lnTo>
                        <a:pt x="119" y="346"/>
                      </a:lnTo>
                      <a:lnTo>
                        <a:pt x="117" y="345"/>
                      </a:lnTo>
                      <a:lnTo>
                        <a:pt x="118" y="348"/>
                      </a:lnTo>
                      <a:lnTo>
                        <a:pt x="119" y="352"/>
                      </a:lnTo>
                      <a:lnTo>
                        <a:pt x="120" y="355"/>
                      </a:lnTo>
                      <a:lnTo>
                        <a:pt x="120" y="358"/>
                      </a:lnTo>
                      <a:lnTo>
                        <a:pt x="120" y="362"/>
                      </a:lnTo>
                      <a:lnTo>
                        <a:pt x="121" y="365"/>
                      </a:lnTo>
                      <a:lnTo>
                        <a:pt x="120" y="368"/>
                      </a:lnTo>
                      <a:lnTo>
                        <a:pt x="120" y="372"/>
                      </a:lnTo>
                      <a:lnTo>
                        <a:pt x="118" y="377"/>
                      </a:lnTo>
                      <a:lnTo>
                        <a:pt x="116" y="381"/>
                      </a:lnTo>
                      <a:lnTo>
                        <a:pt x="115" y="386"/>
                      </a:lnTo>
                      <a:lnTo>
                        <a:pt x="114" y="391"/>
                      </a:lnTo>
                      <a:lnTo>
                        <a:pt x="112" y="395"/>
                      </a:lnTo>
                      <a:lnTo>
                        <a:pt x="111" y="400"/>
                      </a:lnTo>
                      <a:lnTo>
                        <a:pt x="109" y="405"/>
                      </a:lnTo>
                      <a:lnTo>
                        <a:pt x="108" y="410"/>
                      </a:lnTo>
                      <a:lnTo>
                        <a:pt x="106" y="413"/>
                      </a:lnTo>
                      <a:lnTo>
                        <a:pt x="105" y="418"/>
                      </a:lnTo>
                      <a:lnTo>
                        <a:pt x="103" y="423"/>
                      </a:lnTo>
                      <a:lnTo>
                        <a:pt x="101" y="427"/>
                      </a:lnTo>
                      <a:lnTo>
                        <a:pt x="99" y="432"/>
                      </a:lnTo>
                      <a:lnTo>
                        <a:pt x="97" y="436"/>
                      </a:lnTo>
                      <a:lnTo>
                        <a:pt x="95" y="441"/>
                      </a:lnTo>
                      <a:lnTo>
                        <a:pt x="91" y="446"/>
                      </a:lnTo>
                      <a:lnTo>
                        <a:pt x="89" y="450"/>
                      </a:lnTo>
                      <a:lnTo>
                        <a:pt x="86" y="455"/>
                      </a:lnTo>
                      <a:lnTo>
                        <a:pt x="84" y="460"/>
                      </a:lnTo>
                      <a:lnTo>
                        <a:pt x="82" y="465"/>
                      </a:lnTo>
                      <a:lnTo>
                        <a:pt x="81" y="470"/>
                      </a:lnTo>
                      <a:lnTo>
                        <a:pt x="80" y="475"/>
                      </a:lnTo>
                      <a:lnTo>
                        <a:pt x="81" y="480"/>
                      </a:lnTo>
                      <a:lnTo>
                        <a:pt x="82" y="485"/>
                      </a:lnTo>
                      <a:lnTo>
                        <a:pt x="83" y="486"/>
                      </a:lnTo>
                      <a:lnTo>
                        <a:pt x="83" y="489"/>
                      </a:lnTo>
                      <a:lnTo>
                        <a:pt x="83" y="490"/>
                      </a:lnTo>
                      <a:lnTo>
                        <a:pt x="83" y="493"/>
                      </a:lnTo>
                      <a:lnTo>
                        <a:pt x="83" y="494"/>
                      </a:lnTo>
                      <a:lnTo>
                        <a:pt x="83" y="496"/>
                      </a:lnTo>
                      <a:lnTo>
                        <a:pt x="83" y="498"/>
                      </a:lnTo>
                      <a:lnTo>
                        <a:pt x="84" y="499"/>
                      </a:lnTo>
                      <a:lnTo>
                        <a:pt x="88" y="503"/>
                      </a:lnTo>
                      <a:lnTo>
                        <a:pt x="93" y="507"/>
                      </a:lnTo>
                      <a:lnTo>
                        <a:pt x="97" y="510"/>
                      </a:lnTo>
                      <a:lnTo>
                        <a:pt x="101" y="513"/>
                      </a:lnTo>
                      <a:lnTo>
                        <a:pt x="105" y="517"/>
                      </a:lnTo>
                      <a:lnTo>
                        <a:pt x="109" y="520"/>
                      </a:lnTo>
                      <a:lnTo>
                        <a:pt x="113" y="523"/>
                      </a:lnTo>
                      <a:lnTo>
                        <a:pt x="116" y="527"/>
                      </a:lnTo>
                      <a:lnTo>
                        <a:pt x="117" y="528"/>
                      </a:lnTo>
                      <a:lnTo>
                        <a:pt x="117" y="531"/>
                      </a:lnTo>
                      <a:lnTo>
                        <a:pt x="116" y="533"/>
                      </a:lnTo>
                      <a:lnTo>
                        <a:pt x="116" y="535"/>
                      </a:lnTo>
                      <a:lnTo>
                        <a:pt x="115" y="539"/>
                      </a:lnTo>
                      <a:lnTo>
                        <a:pt x="116" y="543"/>
                      </a:lnTo>
                      <a:lnTo>
                        <a:pt x="119" y="546"/>
                      </a:lnTo>
                      <a:lnTo>
                        <a:pt x="121" y="549"/>
                      </a:lnTo>
                      <a:lnTo>
                        <a:pt x="124" y="552"/>
                      </a:lnTo>
                      <a:lnTo>
                        <a:pt x="127" y="555"/>
                      </a:lnTo>
                      <a:lnTo>
                        <a:pt x="130" y="558"/>
                      </a:lnTo>
                      <a:lnTo>
                        <a:pt x="131" y="561"/>
                      </a:lnTo>
                      <a:lnTo>
                        <a:pt x="132" y="564"/>
                      </a:lnTo>
                      <a:lnTo>
                        <a:pt x="132" y="567"/>
                      </a:lnTo>
                      <a:lnTo>
                        <a:pt x="132" y="570"/>
                      </a:lnTo>
                      <a:lnTo>
                        <a:pt x="131" y="573"/>
                      </a:lnTo>
                      <a:lnTo>
                        <a:pt x="131" y="576"/>
                      </a:lnTo>
                      <a:lnTo>
                        <a:pt x="131" y="579"/>
                      </a:lnTo>
                      <a:lnTo>
                        <a:pt x="131" y="582"/>
                      </a:lnTo>
                      <a:lnTo>
                        <a:pt x="131" y="584"/>
                      </a:lnTo>
                      <a:lnTo>
                        <a:pt x="133" y="589"/>
                      </a:lnTo>
                      <a:lnTo>
                        <a:pt x="136" y="595"/>
                      </a:lnTo>
                      <a:lnTo>
                        <a:pt x="140" y="601"/>
                      </a:lnTo>
                      <a:lnTo>
                        <a:pt x="144" y="606"/>
                      </a:lnTo>
                      <a:lnTo>
                        <a:pt x="149" y="611"/>
                      </a:lnTo>
                      <a:lnTo>
                        <a:pt x="155" y="615"/>
                      </a:lnTo>
                      <a:lnTo>
                        <a:pt x="160" y="619"/>
                      </a:lnTo>
                      <a:lnTo>
                        <a:pt x="166" y="622"/>
                      </a:lnTo>
                      <a:lnTo>
                        <a:pt x="169" y="623"/>
                      </a:lnTo>
                      <a:lnTo>
                        <a:pt x="171" y="622"/>
                      </a:lnTo>
                      <a:lnTo>
                        <a:pt x="174" y="622"/>
                      </a:lnTo>
                      <a:lnTo>
                        <a:pt x="176" y="621"/>
                      </a:lnTo>
                      <a:lnTo>
                        <a:pt x="178" y="619"/>
                      </a:lnTo>
                      <a:lnTo>
                        <a:pt x="181" y="618"/>
                      </a:lnTo>
                      <a:lnTo>
                        <a:pt x="184" y="617"/>
                      </a:lnTo>
                      <a:lnTo>
                        <a:pt x="186" y="617"/>
                      </a:lnTo>
                      <a:lnTo>
                        <a:pt x="186" y="620"/>
                      </a:lnTo>
                      <a:lnTo>
                        <a:pt x="188" y="622"/>
                      </a:lnTo>
                      <a:lnTo>
                        <a:pt x="189" y="625"/>
                      </a:lnTo>
                      <a:lnTo>
                        <a:pt x="191" y="627"/>
                      </a:lnTo>
                      <a:lnTo>
                        <a:pt x="193" y="629"/>
                      </a:lnTo>
                      <a:lnTo>
                        <a:pt x="195" y="632"/>
                      </a:lnTo>
                      <a:lnTo>
                        <a:pt x="195" y="634"/>
                      </a:lnTo>
                      <a:lnTo>
                        <a:pt x="195" y="636"/>
                      </a:lnTo>
                      <a:lnTo>
                        <a:pt x="198" y="636"/>
                      </a:lnTo>
                      <a:lnTo>
                        <a:pt x="200" y="636"/>
                      </a:lnTo>
                      <a:lnTo>
                        <a:pt x="203" y="636"/>
                      </a:lnTo>
                      <a:lnTo>
                        <a:pt x="205" y="637"/>
                      </a:lnTo>
                      <a:lnTo>
                        <a:pt x="206" y="639"/>
                      </a:lnTo>
                      <a:lnTo>
                        <a:pt x="208" y="641"/>
                      </a:lnTo>
                      <a:lnTo>
                        <a:pt x="209" y="643"/>
                      </a:lnTo>
                      <a:lnTo>
                        <a:pt x="209" y="645"/>
                      </a:lnTo>
                      <a:lnTo>
                        <a:pt x="208" y="648"/>
                      </a:lnTo>
                      <a:lnTo>
                        <a:pt x="207" y="648"/>
                      </a:lnTo>
                      <a:lnTo>
                        <a:pt x="206" y="648"/>
                      </a:lnTo>
                      <a:lnTo>
                        <a:pt x="205" y="648"/>
                      </a:lnTo>
                      <a:lnTo>
                        <a:pt x="204" y="648"/>
                      </a:lnTo>
                      <a:lnTo>
                        <a:pt x="204" y="652"/>
                      </a:lnTo>
                      <a:lnTo>
                        <a:pt x="204" y="655"/>
                      </a:lnTo>
                      <a:lnTo>
                        <a:pt x="202" y="657"/>
                      </a:lnTo>
                      <a:lnTo>
                        <a:pt x="200" y="659"/>
                      </a:lnTo>
                      <a:lnTo>
                        <a:pt x="198" y="660"/>
                      </a:lnTo>
                      <a:lnTo>
                        <a:pt x="195" y="662"/>
                      </a:lnTo>
                      <a:lnTo>
                        <a:pt x="192" y="662"/>
                      </a:lnTo>
                      <a:lnTo>
                        <a:pt x="189" y="663"/>
                      </a:lnTo>
                      <a:lnTo>
                        <a:pt x="189" y="661"/>
                      </a:lnTo>
                      <a:lnTo>
                        <a:pt x="189" y="659"/>
                      </a:lnTo>
                      <a:lnTo>
                        <a:pt x="188" y="658"/>
                      </a:lnTo>
                      <a:lnTo>
                        <a:pt x="186" y="658"/>
                      </a:lnTo>
                      <a:lnTo>
                        <a:pt x="183" y="658"/>
                      </a:lnTo>
                      <a:lnTo>
                        <a:pt x="180" y="659"/>
                      </a:lnTo>
                      <a:lnTo>
                        <a:pt x="179" y="662"/>
                      </a:lnTo>
                      <a:lnTo>
                        <a:pt x="178" y="664"/>
                      </a:lnTo>
                      <a:lnTo>
                        <a:pt x="177" y="667"/>
                      </a:lnTo>
                      <a:lnTo>
                        <a:pt x="176" y="670"/>
                      </a:lnTo>
                      <a:lnTo>
                        <a:pt x="174" y="671"/>
                      </a:lnTo>
                      <a:lnTo>
                        <a:pt x="172" y="671"/>
                      </a:lnTo>
                      <a:lnTo>
                        <a:pt x="169" y="670"/>
                      </a:lnTo>
                      <a:lnTo>
                        <a:pt x="166" y="667"/>
                      </a:lnTo>
                      <a:lnTo>
                        <a:pt x="163" y="665"/>
                      </a:lnTo>
                      <a:lnTo>
                        <a:pt x="160" y="663"/>
                      </a:lnTo>
                      <a:lnTo>
                        <a:pt x="163" y="655"/>
                      </a:lnTo>
                      <a:lnTo>
                        <a:pt x="164" y="648"/>
                      </a:lnTo>
                      <a:lnTo>
                        <a:pt x="162" y="643"/>
                      </a:lnTo>
                      <a:lnTo>
                        <a:pt x="159" y="638"/>
                      </a:lnTo>
                      <a:lnTo>
                        <a:pt x="152" y="634"/>
                      </a:lnTo>
                      <a:lnTo>
                        <a:pt x="146" y="632"/>
                      </a:lnTo>
                      <a:lnTo>
                        <a:pt x="139" y="629"/>
                      </a:lnTo>
                      <a:lnTo>
                        <a:pt x="132" y="626"/>
                      </a:lnTo>
                      <a:lnTo>
                        <a:pt x="129" y="626"/>
                      </a:lnTo>
                      <a:lnTo>
                        <a:pt x="127" y="626"/>
                      </a:lnTo>
                      <a:lnTo>
                        <a:pt x="126" y="628"/>
                      </a:lnTo>
                      <a:lnTo>
                        <a:pt x="124" y="630"/>
                      </a:lnTo>
                      <a:lnTo>
                        <a:pt x="119" y="641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8" name="Freeform 318"/>
                <p:cNvSpPr>
                  <a:spLocks/>
                </p:cNvSpPr>
                <p:nvPr/>
              </p:nvSpPr>
              <p:spPr bwMode="auto">
                <a:xfrm>
                  <a:off x="1999" y="2257"/>
                  <a:ext cx="196" cy="138"/>
                </a:xfrm>
                <a:custGeom>
                  <a:avLst/>
                  <a:gdLst>
                    <a:gd name="T0" fmla="*/ 41 w 241"/>
                    <a:gd name="T1" fmla="*/ 6 h 196"/>
                    <a:gd name="T2" fmla="*/ 35 w 241"/>
                    <a:gd name="T3" fmla="*/ 6 h 196"/>
                    <a:gd name="T4" fmla="*/ 28 w 241"/>
                    <a:gd name="T5" fmla="*/ 8 h 196"/>
                    <a:gd name="T6" fmla="*/ 22 w 241"/>
                    <a:gd name="T7" fmla="*/ 11 h 196"/>
                    <a:gd name="T8" fmla="*/ 20 w 241"/>
                    <a:gd name="T9" fmla="*/ 15 h 196"/>
                    <a:gd name="T10" fmla="*/ 7 w 241"/>
                    <a:gd name="T11" fmla="*/ 25 h 196"/>
                    <a:gd name="T12" fmla="*/ 2 w 241"/>
                    <a:gd name="T13" fmla="*/ 31 h 196"/>
                    <a:gd name="T14" fmla="*/ 5 w 241"/>
                    <a:gd name="T15" fmla="*/ 37 h 196"/>
                    <a:gd name="T16" fmla="*/ 12 w 241"/>
                    <a:gd name="T17" fmla="*/ 55 h 196"/>
                    <a:gd name="T18" fmla="*/ 13 w 241"/>
                    <a:gd name="T19" fmla="*/ 70 h 196"/>
                    <a:gd name="T20" fmla="*/ 18 w 241"/>
                    <a:gd name="T21" fmla="*/ 81 h 196"/>
                    <a:gd name="T22" fmla="*/ 26 w 241"/>
                    <a:gd name="T23" fmla="*/ 83 h 196"/>
                    <a:gd name="T24" fmla="*/ 36 w 241"/>
                    <a:gd name="T25" fmla="*/ 80 h 196"/>
                    <a:gd name="T26" fmla="*/ 38 w 241"/>
                    <a:gd name="T27" fmla="*/ 87 h 196"/>
                    <a:gd name="T28" fmla="*/ 41 w 241"/>
                    <a:gd name="T29" fmla="*/ 93 h 196"/>
                    <a:gd name="T30" fmla="*/ 54 w 241"/>
                    <a:gd name="T31" fmla="*/ 96 h 196"/>
                    <a:gd name="T32" fmla="*/ 55 w 241"/>
                    <a:gd name="T33" fmla="*/ 94 h 196"/>
                    <a:gd name="T34" fmla="*/ 64 w 241"/>
                    <a:gd name="T35" fmla="*/ 94 h 196"/>
                    <a:gd name="T36" fmla="*/ 70 w 241"/>
                    <a:gd name="T37" fmla="*/ 92 h 196"/>
                    <a:gd name="T38" fmla="*/ 76 w 241"/>
                    <a:gd name="T39" fmla="*/ 88 h 196"/>
                    <a:gd name="T40" fmla="*/ 79 w 241"/>
                    <a:gd name="T41" fmla="*/ 83 h 196"/>
                    <a:gd name="T42" fmla="*/ 90 w 241"/>
                    <a:gd name="T43" fmla="*/ 82 h 196"/>
                    <a:gd name="T44" fmla="*/ 98 w 241"/>
                    <a:gd name="T45" fmla="*/ 82 h 196"/>
                    <a:gd name="T46" fmla="*/ 104 w 241"/>
                    <a:gd name="T47" fmla="*/ 80 h 196"/>
                    <a:gd name="T48" fmla="*/ 108 w 241"/>
                    <a:gd name="T49" fmla="*/ 83 h 196"/>
                    <a:gd name="T50" fmla="*/ 116 w 241"/>
                    <a:gd name="T51" fmla="*/ 83 h 196"/>
                    <a:gd name="T52" fmla="*/ 119 w 241"/>
                    <a:gd name="T53" fmla="*/ 80 h 196"/>
                    <a:gd name="T54" fmla="*/ 108 w 241"/>
                    <a:gd name="T55" fmla="*/ 74 h 196"/>
                    <a:gd name="T56" fmla="*/ 111 w 241"/>
                    <a:gd name="T57" fmla="*/ 66 h 196"/>
                    <a:gd name="T58" fmla="*/ 125 w 241"/>
                    <a:gd name="T59" fmla="*/ 63 h 196"/>
                    <a:gd name="T60" fmla="*/ 128 w 241"/>
                    <a:gd name="T61" fmla="*/ 59 h 196"/>
                    <a:gd name="T62" fmla="*/ 137 w 241"/>
                    <a:gd name="T63" fmla="*/ 58 h 196"/>
                    <a:gd name="T64" fmla="*/ 142 w 241"/>
                    <a:gd name="T65" fmla="*/ 54 h 196"/>
                    <a:gd name="T66" fmla="*/ 148 w 241"/>
                    <a:gd name="T67" fmla="*/ 51 h 196"/>
                    <a:gd name="T68" fmla="*/ 158 w 241"/>
                    <a:gd name="T69" fmla="*/ 44 h 196"/>
                    <a:gd name="T70" fmla="*/ 155 w 241"/>
                    <a:gd name="T71" fmla="*/ 24 h 196"/>
                    <a:gd name="T72" fmla="*/ 150 w 241"/>
                    <a:gd name="T73" fmla="*/ 15 h 196"/>
                    <a:gd name="T74" fmla="*/ 152 w 241"/>
                    <a:gd name="T75" fmla="*/ 11 h 196"/>
                    <a:gd name="T76" fmla="*/ 157 w 241"/>
                    <a:gd name="T77" fmla="*/ 6 h 196"/>
                    <a:gd name="T78" fmla="*/ 153 w 241"/>
                    <a:gd name="T79" fmla="*/ 0 h 196"/>
                    <a:gd name="T80" fmla="*/ 142 w 241"/>
                    <a:gd name="T81" fmla="*/ 3 h 196"/>
                    <a:gd name="T82" fmla="*/ 132 w 241"/>
                    <a:gd name="T83" fmla="*/ 6 h 196"/>
                    <a:gd name="T84" fmla="*/ 115 w 241"/>
                    <a:gd name="T85" fmla="*/ 5 h 196"/>
                    <a:gd name="T86" fmla="*/ 108 w 241"/>
                    <a:gd name="T87" fmla="*/ 9 h 196"/>
                    <a:gd name="T88" fmla="*/ 113 w 241"/>
                    <a:gd name="T89" fmla="*/ 14 h 196"/>
                    <a:gd name="T90" fmla="*/ 110 w 241"/>
                    <a:gd name="T91" fmla="*/ 18 h 196"/>
                    <a:gd name="T92" fmla="*/ 101 w 241"/>
                    <a:gd name="T93" fmla="*/ 16 h 196"/>
                    <a:gd name="T94" fmla="*/ 95 w 241"/>
                    <a:gd name="T95" fmla="*/ 11 h 196"/>
                    <a:gd name="T96" fmla="*/ 90 w 241"/>
                    <a:gd name="T97" fmla="*/ 14 h 196"/>
                    <a:gd name="T98" fmla="*/ 83 w 241"/>
                    <a:gd name="T99" fmla="*/ 8 h 196"/>
                    <a:gd name="T100" fmla="*/ 74 w 241"/>
                    <a:gd name="T101" fmla="*/ 4 h 196"/>
                    <a:gd name="T102" fmla="*/ 65 w 241"/>
                    <a:gd name="T103" fmla="*/ 7 h 196"/>
                    <a:gd name="T104" fmla="*/ 55 w 241"/>
                    <a:gd name="T105" fmla="*/ 8 h 19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41"/>
                    <a:gd name="T160" fmla="*/ 0 h 196"/>
                    <a:gd name="T161" fmla="*/ 241 w 241"/>
                    <a:gd name="T162" fmla="*/ 196 h 19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41" h="196">
                      <a:moveTo>
                        <a:pt x="69" y="14"/>
                      </a:moveTo>
                      <a:lnTo>
                        <a:pt x="67" y="14"/>
                      </a:lnTo>
                      <a:lnTo>
                        <a:pt x="65" y="14"/>
                      </a:lnTo>
                      <a:lnTo>
                        <a:pt x="63" y="13"/>
                      </a:lnTo>
                      <a:lnTo>
                        <a:pt x="61" y="12"/>
                      </a:lnTo>
                      <a:lnTo>
                        <a:pt x="60" y="11"/>
                      </a:lnTo>
                      <a:lnTo>
                        <a:pt x="58" y="11"/>
                      </a:lnTo>
                      <a:lnTo>
                        <a:pt x="57" y="11"/>
                      </a:lnTo>
                      <a:lnTo>
                        <a:pt x="55" y="12"/>
                      </a:lnTo>
                      <a:lnTo>
                        <a:pt x="53" y="13"/>
                      </a:lnTo>
                      <a:lnTo>
                        <a:pt x="51" y="14"/>
                      </a:lnTo>
                      <a:lnTo>
                        <a:pt x="48" y="15"/>
                      </a:lnTo>
                      <a:lnTo>
                        <a:pt x="47" y="16"/>
                      </a:lnTo>
                      <a:lnTo>
                        <a:pt x="44" y="17"/>
                      </a:lnTo>
                      <a:lnTo>
                        <a:pt x="42" y="17"/>
                      </a:lnTo>
                      <a:lnTo>
                        <a:pt x="40" y="18"/>
                      </a:lnTo>
                      <a:lnTo>
                        <a:pt x="37" y="18"/>
                      </a:lnTo>
                      <a:lnTo>
                        <a:pt x="35" y="19"/>
                      </a:lnTo>
                      <a:lnTo>
                        <a:pt x="34" y="20"/>
                      </a:lnTo>
                      <a:lnTo>
                        <a:pt x="33" y="22"/>
                      </a:lnTo>
                      <a:lnTo>
                        <a:pt x="32" y="24"/>
                      </a:lnTo>
                      <a:lnTo>
                        <a:pt x="32" y="25"/>
                      </a:lnTo>
                      <a:lnTo>
                        <a:pt x="31" y="28"/>
                      </a:lnTo>
                      <a:lnTo>
                        <a:pt x="31" y="29"/>
                      </a:lnTo>
                      <a:lnTo>
                        <a:pt x="30" y="31"/>
                      </a:lnTo>
                      <a:lnTo>
                        <a:pt x="26" y="35"/>
                      </a:lnTo>
                      <a:lnTo>
                        <a:pt x="22" y="39"/>
                      </a:lnTo>
                      <a:lnTo>
                        <a:pt x="18" y="42"/>
                      </a:lnTo>
                      <a:lnTo>
                        <a:pt x="14" y="45"/>
                      </a:lnTo>
                      <a:lnTo>
                        <a:pt x="10" y="49"/>
                      </a:lnTo>
                      <a:lnTo>
                        <a:pt x="6" y="52"/>
                      </a:lnTo>
                      <a:lnTo>
                        <a:pt x="2" y="56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3" y="62"/>
                      </a:lnTo>
                      <a:lnTo>
                        <a:pt x="6" y="63"/>
                      </a:lnTo>
                      <a:lnTo>
                        <a:pt x="7" y="65"/>
                      </a:lnTo>
                      <a:lnTo>
                        <a:pt x="8" y="68"/>
                      </a:lnTo>
                      <a:lnTo>
                        <a:pt x="8" y="72"/>
                      </a:lnTo>
                      <a:lnTo>
                        <a:pt x="7" y="75"/>
                      </a:lnTo>
                      <a:lnTo>
                        <a:pt x="5" y="76"/>
                      </a:lnTo>
                      <a:lnTo>
                        <a:pt x="10" y="87"/>
                      </a:lnTo>
                      <a:lnTo>
                        <a:pt x="14" y="97"/>
                      </a:lnTo>
                      <a:lnTo>
                        <a:pt x="17" y="104"/>
                      </a:lnTo>
                      <a:lnTo>
                        <a:pt x="19" y="111"/>
                      </a:lnTo>
                      <a:lnTo>
                        <a:pt x="20" y="118"/>
                      </a:lnTo>
                      <a:lnTo>
                        <a:pt x="21" y="124"/>
                      </a:lnTo>
                      <a:lnTo>
                        <a:pt x="21" y="131"/>
                      </a:lnTo>
                      <a:lnTo>
                        <a:pt x="20" y="139"/>
                      </a:lnTo>
                      <a:lnTo>
                        <a:pt x="20" y="141"/>
                      </a:lnTo>
                      <a:lnTo>
                        <a:pt x="21" y="145"/>
                      </a:lnTo>
                      <a:lnTo>
                        <a:pt x="22" y="149"/>
                      </a:lnTo>
                      <a:lnTo>
                        <a:pt x="23" y="154"/>
                      </a:lnTo>
                      <a:lnTo>
                        <a:pt x="25" y="160"/>
                      </a:lnTo>
                      <a:lnTo>
                        <a:pt x="27" y="163"/>
                      </a:lnTo>
                      <a:lnTo>
                        <a:pt x="28" y="167"/>
                      </a:lnTo>
                      <a:lnTo>
                        <a:pt x="30" y="168"/>
                      </a:lnTo>
                      <a:lnTo>
                        <a:pt x="33" y="169"/>
                      </a:lnTo>
                      <a:lnTo>
                        <a:pt x="36" y="168"/>
                      </a:lnTo>
                      <a:lnTo>
                        <a:pt x="39" y="167"/>
                      </a:lnTo>
                      <a:lnTo>
                        <a:pt x="42" y="164"/>
                      </a:lnTo>
                      <a:lnTo>
                        <a:pt x="45" y="162"/>
                      </a:lnTo>
                      <a:lnTo>
                        <a:pt x="48" y="160"/>
                      </a:lnTo>
                      <a:lnTo>
                        <a:pt x="51" y="160"/>
                      </a:lnTo>
                      <a:lnTo>
                        <a:pt x="54" y="160"/>
                      </a:lnTo>
                      <a:lnTo>
                        <a:pt x="57" y="163"/>
                      </a:lnTo>
                      <a:lnTo>
                        <a:pt x="58" y="166"/>
                      </a:lnTo>
                      <a:lnTo>
                        <a:pt x="58" y="168"/>
                      </a:lnTo>
                      <a:lnTo>
                        <a:pt x="58" y="171"/>
                      </a:lnTo>
                      <a:lnTo>
                        <a:pt x="58" y="174"/>
                      </a:lnTo>
                      <a:lnTo>
                        <a:pt x="57" y="177"/>
                      </a:lnTo>
                      <a:lnTo>
                        <a:pt x="58" y="181"/>
                      </a:lnTo>
                      <a:lnTo>
                        <a:pt x="59" y="185"/>
                      </a:lnTo>
                      <a:lnTo>
                        <a:pt x="60" y="186"/>
                      </a:lnTo>
                      <a:lnTo>
                        <a:pt x="62" y="188"/>
                      </a:lnTo>
                      <a:lnTo>
                        <a:pt x="66" y="190"/>
                      </a:lnTo>
                      <a:lnTo>
                        <a:pt x="70" y="191"/>
                      </a:lnTo>
                      <a:lnTo>
                        <a:pt x="74" y="193"/>
                      </a:lnTo>
                      <a:lnTo>
                        <a:pt x="78" y="194"/>
                      </a:lnTo>
                      <a:lnTo>
                        <a:pt x="81" y="195"/>
                      </a:lnTo>
                      <a:lnTo>
                        <a:pt x="84" y="195"/>
                      </a:lnTo>
                      <a:lnTo>
                        <a:pt x="84" y="194"/>
                      </a:lnTo>
                      <a:lnTo>
                        <a:pt x="84" y="192"/>
                      </a:lnTo>
                      <a:lnTo>
                        <a:pt x="84" y="191"/>
                      </a:lnTo>
                      <a:lnTo>
                        <a:pt x="84" y="190"/>
                      </a:lnTo>
                      <a:lnTo>
                        <a:pt x="86" y="189"/>
                      </a:lnTo>
                      <a:lnTo>
                        <a:pt x="89" y="189"/>
                      </a:lnTo>
                      <a:lnTo>
                        <a:pt x="91" y="189"/>
                      </a:lnTo>
                      <a:lnTo>
                        <a:pt x="94" y="189"/>
                      </a:lnTo>
                      <a:lnTo>
                        <a:pt x="97" y="190"/>
                      </a:lnTo>
                      <a:lnTo>
                        <a:pt x="99" y="189"/>
                      </a:lnTo>
                      <a:lnTo>
                        <a:pt x="101" y="189"/>
                      </a:lnTo>
                      <a:lnTo>
                        <a:pt x="103" y="188"/>
                      </a:lnTo>
                      <a:lnTo>
                        <a:pt x="105" y="186"/>
                      </a:lnTo>
                      <a:lnTo>
                        <a:pt x="106" y="184"/>
                      </a:lnTo>
                      <a:lnTo>
                        <a:pt x="108" y="184"/>
                      </a:lnTo>
                      <a:lnTo>
                        <a:pt x="110" y="182"/>
                      </a:lnTo>
                      <a:lnTo>
                        <a:pt x="112" y="180"/>
                      </a:lnTo>
                      <a:lnTo>
                        <a:pt x="114" y="178"/>
                      </a:lnTo>
                      <a:lnTo>
                        <a:pt x="116" y="177"/>
                      </a:lnTo>
                      <a:lnTo>
                        <a:pt x="119" y="175"/>
                      </a:lnTo>
                      <a:lnTo>
                        <a:pt x="121" y="174"/>
                      </a:lnTo>
                      <a:lnTo>
                        <a:pt x="122" y="171"/>
                      </a:lnTo>
                      <a:lnTo>
                        <a:pt x="121" y="169"/>
                      </a:lnTo>
                      <a:lnTo>
                        <a:pt x="119" y="167"/>
                      </a:lnTo>
                      <a:lnTo>
                        <a:pt x="122" y="164"/>
                      </a:lnTo>
                      <a:lnTo>
                        <a:pt x="125" y="163"/>
                      </a:lnTo>
                      <a:lnTo>
                        <a:pt x="129" y="163"/>
                      </a:lnTo>
                      <a:lnTo>
                        <a:pt x="132" y="164"/>
                      </a:lnTo>
                      <a:lnTo>
                        <a:pt x="136" y="165"/>
                      </a:lnTo>
                      <a:lnTo>
                        <a:pt x="139" y="166"/>
                      </a:lnTo>
                      <a:lnTo>
                        <a:pt x="142" y="167"/>
                      </a:lnTo>
                      <a:lnTo>
                        <a:pt x="145" y="166"/>
                      </a:lnTo>
                      <a:lnTo>
                        <a:pt x="147" y="166"/>
                      </a:lnTo>
                      <a:lnTo>
                        <a:pt x="149" y="165"/>
                      </a:lnTo>
                      <a:lnTo>
                        <a:pt x="151" y="164"/>
                      </a:lnTo>
                      <a:lnTo>
                        <a:pt x="152" y="163"/>
                      </a:lnTo>
                      <a:lnTo>
                        <a:pt x="154" y="163"/>
                      </a:lnTo>
                      <a:lnTo>
                        <a:pt x="156" y="163"/>
                      </a:lnTo>
                      <a:lnTo>
                        <a:pt x="158" y="162"/>
                      </a:lnTo>
                      <a:lnTo>
                        <a:pt x="160" y="162"/>
                      </a:lnTo>
                      <a:lnTo>
                        <a:pt x="160" y="163"/>
                      </a:lnTo>
                      <a:lnTo>
                        <a:pt x="162" y="164"/>
                      </a:lnTo>
                      <a:lnTo>
                        <a:pt x="164" y="165"/>
                      </a:lnTo>
                      <a:lnTo>
                        <a:pt x="163" y="167"/>
                      </a:lnTo>
                      <a:lnTo>
                        <a:pt x="166" y="167"/>
                      </a:lnTo>
                      <a:lnTo>
                        <a:pt x="168" y="167"/>
                      </a:lnTo>
                      <a:lnTo>
                        <a:pt x="171" y="167"/>
                      </a:lnTo>
                      <a:lnTo>
                        <a:pt x="174" y="167"/>
                      </a:lnTo>
                      <a:lnTo>
                        <a:pt x="176" y="167"/>
                      </a:lnTo>
                      <a:lnTo>
                        <a:pt x="179" y="167"/>
                      </a:lnTo>
                      <a:lnTo>
                        <a:pt x="180" y="167"/>
                      </a:lnTo>
                      <a:lnTo>
                        <a:pt x="183" y="167"/>
                      </a:lnTo>
                      <a:lnTo>
                        <a:pt x="181" y="163"/>
                      </a:lnTo>
                      <a:lnTo>
                        <a:pt x="180" y="160"/>
                      </a:lnTo>
                      <a:lnTo>
                        <a:pt x="177" y="158"/>
                      </a:lnTo>
                      <a:lnTo>
                        <a:pt x="174" y="155"/>
                      </a:lnTo>
                      <a:lnTo>
                        <a:pt x="170" y="153"/>
                      </a:lnTo>
                      <a:lnTo>
                        <a:pt x="167" y="151"/>
                      </a:lnTo>
                      <a:lnTo>
                        <a:pt x="164" y="149"/>
                      </a:lnTo>
                      <a:lnTo>
                        <a:pt x="162" y="146"/>
                      </a:lnTo>
                      <a:lnTo>
                        <a:pt x="160" y="140"/>
                      </a:lnTo>
                      <a:lnTo>
                        <a:pt x="161" y="136"/>
                      </a:lnTo>
                      <a:lnTo>
                        <a:pt x="163" y="134"/>
                      </a:lnTo>
                      <a:lnTo>
                        <a:pt x="167" y="133"/>
                      </a:lnTo>
                      <a:lnTo>
                        <a:pt x="172" y="133"/>
                      </a:lnTo>
                      <a:lnTo>
                        <a:pt x="177" y="133"/>
                      </a:lnTo>
                      <a:lnTo>
                        <a:pt x="183" y="132"/>
                      </a:lnTo>
                      <a:lnTo>
                        <a:pt x="188" y="130"/>
                      </a:lnTo>
                      <a:lnTo>
                        <a:pt x="189" y="128"/>
                      </a:lnTo>
                      <a:lnTo>
                        <a:pt x="189" y="126"/>
                      </a:lnTo>
                      <a:lnTo>
                        <a:pt x="189" y="124"/>
                      </a:lnTo>
                      <a:lnTo>
                        <a:pt x="189" y="122"/>
                      </a:lnTo>
                      <a:lnTo>
                        <a:pt x="191" y="121"/>
                      </a:lnTo>
                      <a:lnTo>
                        <a:pt x="194" y="119"/>
                      </a:lnTo>
                      <a:lnTo>
                        <a:pt x="196" y="119"/>
                      </a:lnTo>
                      <a:lnTo>
                        <a:pt x="199" y="118"/>
                      </a:lnTo>
                      <a:lnTo>
                        <a:pt x="201" y="117"/>
                      </a:lnTo>
                      <a:lnTo>
                        <a:pt x="203" y="117"/>
                      </a:lnTo>
                      <a:lnTo>
                        <a:pt x="206" y="116"/>
                      </a:lnTo>
                      <a:lnTo>
                        <a:pt x="209" y="116"/>
                      </a:lnTo>
                      <a:lnTo>
                        <a:pt x="211" y="115"/>
                      </a:lnTo>
                      <a:lnTo>
                        <a:pt x="213" y="114"/>
                      </a:lnTo>
                      <a:lnTo>
                        <a:pt x="214" y="112"/>
                      </a:lnTo>
                      <a:lnTo>
                        <a:pt x="215" y="110"/>
                      </a:lnTo>
                      <a:lnTo>
                        <a:pt x="217" y="107"/>
                      </a:lnTo>
                      <a:lnTo>
                        <a:pt x="218" y="105"/>
                      </a:lnTo>
                      <a:lnTo>
                        <a:pt x="219" y="103"/>
                      </a:lnTo>
                      <a:lnTo>
                        <a:pt x="221" y="102"/>
                      </a:lnTo>
                      <a:lnTo>
                        <a:pt x="224" y="102"/>
                      </a:lnTo>
                      <a:lnTo>
                        <a:pt x="226" y="102"/>
                      </a:lnTo>
                      <a:lnTo>
                        <a:pt x="228" y="102"/>
                      </a:lnTo>
                      <a:lnTo>
                        <a:pt x="230" y="101"/>
                      </a:lnTo>
                      <a:lnTo>
                        <a:pt x="236" y="95"/>
                      </a:lnTo>
                      <a:lnTo>
                        <a:pt x="239" y="88"/>
                      </a:lnTo>
                      <a:lnTo>
                        <a:pt x="240" y="80"/>
                      </a:lnTo>
                      <a:lnTo>
                        <a:pt x="240" y="72"/>
                      </a:lnTo>
                      <a:lnTo>
                        <a:pt x="239" y="64"/>
                      </a:lnTo>
                      <a:lnTo>
                        <a:pt x="237" y="55"/>
                      </a:lnTo>
                      <a:lnTo>
                        <a:pt x="235" y="48"/>
                      </a:lnTo>
                      <a:lnTo>
                        <a:pt x="235" y="40"/>
                      </a:lnTo>
                      <a:lnTo>
                        <a:pt x="234" y="38"/>
                      </a:lnTo>
                      <a:lnTo>
                        <a:pt x="233" y="35"/>
                      </a:lnTo>
                      <a:lnTo>
                        <a:pt x="230" y="33"/>
                      </a:lnTo>
                      <a:lnTo>
                        <a:pt x="228" y="31"/>
                      </a:lnTo>
                      <a:lnTo>
                        <a:pt x="227" y="30"/>
                      </a:lnTo>
                      <a:lnTo>
                        <a:pt x="227" y="28"/>
                      </a:lnTo>
                      <a:lnTo>
                        <a:pt x="227" y="25"/>
                      </a:lnTo>
                      <a:lnTo>
                        <a:pt x="228" y="24"/>
                      </a:lnTo>
                      <a:lnTo>
                        <a:pt x="230" y="22"/>
                      </a:lnTo>
                      <a:lnTo>
                        <a:pt x="232" y="20"/>
                      </a:lnTo>
                      <a:lnTo>
                        <a:pt x="234" y="19"/>
                      </a:lnTo>
                      <a:lnTo>
                        <a:pt x="235" y="17"/>
                      </a:lnTo>
                      <a:lnTo>
                        <a:pt x="236" y="14"/>
                      </a:lnTo>
                      <a:lnTo>
                        <a:pt x="237" y="11"/>
                      </a:lnTo>
                      <a:lnTo>
                        <a:pt x="236" y="8"/>
                      </a:lnTo>
                      <a:lnTo>
                        <a:pt x="236" y="5"/>
                      </a:lnTo>
                      <a:lnTo>
                        <a:pt x="235" y="3"/>
                      </a:lnTo>
                      <a:lnTo>
                        <a:pt x="233" y="0"/>
                      </a:lnTo>
                      <a:lnTo>
                        <a:pt x="231" y="0"/>
                      </a:lnTo>
                      <a:lnTo>
                        <a:pt x="228" y="0"/>
                      </a:lnTo>
                      <a:lnTo>
                        <a:pt x="225" y="0"/>
                      </a:lnTo>
                      <a:lnTo>
                        <a:pt x="221" y="1"/>
                      </a:lnTo>
                      <a:lnTo>
                        <a:pt x="218" y="3"/>
                      </a:lnTo>
                      <a:lnTo>
                        <a:pt x="215" y="5"/>
                      </a:lnTo>
                      <a:lnTo>
                        <a:pt x="212" y="7"/>
                      </a:lnTo>
                      <a:lnTo>
                        <a:pt x="209" y="10"/>
                      </a:lnTo>
                      <a:lnTo>
                        <a:pt x="206" y="11"/>
                      </a:lnTo>
                      <a:lnTo>
                        <a:pt x="203" y="14"/>
                      </a:lnTo>
                      <a:lnTo>
                        <a:pt x="199" y="11"/>
                      </a:lnTo>
                      <a:lnTo>
                        <a:pt x="195" y="9"/>
                      </a:lnTo>
                      <a:lnTo>
                        <a:pt x="190" y="8"/>
                      </a:lnTo>
                      <a:lnTo>
                        <a:pt x="184" y="8"/>
                      </a:lnTo>
                      <a:lnTo>
                        <a:pt x="180" y="8"/>
                      </a:lnTo>
                      <a:lnTo>
                        <a:pt x="174" y="10"/>
                      </a:lnTo>
                      <a:lnTo>
                        <a:pt x="169" y="11"/>
                      </a:lnTo>
                      <a:lnTo>
                        <a:pt x="164" y="13"/>
                      </a:lnTo>
                      <a:lnTo>
                        <a:pt x="163" y="14"/>
                      </a:lnTo>
                      <a:lnTo>
                        <a:pt x="163" y="16"/>
                      </a:lnTo>
                      <a:lnTo>
                        <a:pt x="164" y="18"/>
                      </a:lnTo>
                      <a:lnTo>
                        <a:pt x="165" y="20"/>
                      </a:lnTo>
                      <a:lnTo>
                        <a:pt x="166" y="22"/>
                      </a:lnTo>
                      <a:lnTo>
                        <a:pt x="168" y="25"/>
                      </a:lnTo>
                      <a:lnTo>
                        <a:pt x="170" y="27"/>
                      </a:lnTo>
                      <a:lnTo>
                        <a:pt x="171" y="29"/>
                      </a:lnTo>
                      <a:lnTo>
                        <a:pt x="172" y="33"/>
                      </a:lnTo>
                      <a:lnTo>
                        <a:pt x="171" y="34"/>
                      </a:lnTo>
                      <a:lnTo>
                        <a:pt x="170" y="35"/>
                      </a:lnTo>
                      <a:lnTo>
                        <a:pt x="168" y="37"/>
                      </a:lnTo>
                      <a:lnTo>
                        <a:pt x="166" y="37"/>
                      </a:lnTo>
                      <a:lnTo>
                        <a:pt x="162" y="38"/>
                      </a:lnTo>
                      <a:lnTo>
                        <a:pt x="160" y="37"/>
                      </a:lnTo>
                      <a:lnTo>
                        <a:pt x="158" y="36"/>
                      </a:lnTo>
                      <a:lnTo>
                        <a:pt x="155" y="35"/>
                      </a:lnTo>
                      <a:lnTo>
                        <a:pt x="153" y="33"/>
                      </a:lnTo>
                      <a:lnTo>
                        <a:pt x="151" y="30"/>
                      </a:lnTo>
                      <a:lnTo>
                        <a:pt x="150" y="27"/>
                      </a:lnTo>
                      <a:lnTo>
                        <a:pt x="148" y="25"/>
                      </a:lnTo>
                      <a:lnTo>
                        <a:pt x="146" y="23"/>
                      </a:lnTo>
                      <a:lnTo>
                        <a:pt x="144" y="23"/>
                      </a:lnTo>
                      <a:lnTo>
                        <a:pt x="140" y="24"/>
                      </a:lnTo>
                      <a:lnTo>
                        <a:pt x="140" y="25"/>
                      </a:lnTo>
                      <a:lnTo>
                        <a:pt x="139" y="27"/>
                      </a:lnTo>
                      <a:lnTo>
                        <a:pt x="138" y="28"/>
                      </a:lnTo>
                      <a:lnTo>
                        <a:pt x="137" y="29"/>
                      </a:lnTo>
                      <a:lnTo>
                        <a:pt x="134" y="27"/>
                      </a:lnTo>
                      <a:lnTo>
                        <a:pt x="132" y="25"/>
                      </a:lnTo>
                      <a:lnTo>
                        <a:pt x="129" y="22"/>
                      </a:lnTo>
                      <a:lnTo>
                        <a:pt x="128" y="19"/>
                      </a:lnTo>
                      <a:lnTo>
                        <a:pt x="125" y="16"/>
                      </a:lnTo>
                      <a:lnTo>
                        <a:pt x="123" y="14"/>
                      </a:lnTo>
                      <a:lnTo>
                        <a:pt x="121" y="11"/>
                      </a:lnTo>
                      <a:lnTo>
                        <a:pt x="118" y="10"/>
                      </a:lnTo>
                      <a:lnTo>
                        <a:pt x="115" y="9"/>
                      </a:lnTo>
                      <a:lnTo>
                        <a:pt x="112" y="9"/>
                      </a:lnTo>
                      <a:lnTo>
                        <a:pt x="109" y="10"/>
                      </a:lnTo>
                      <a:lnTo>
                        <a:pt x="106" y="11"/>
                      </a:lnTo>
                      <a:lnTo>
                        <a:pt x="103" y="11"/>
                      </a:lnTo>
                      <a:lnTo>
                        <a:pt x="100" y="13"/>
                      </a:lnTo>
                      <a:lnTo>
                        <a:pt x="98" y="14"/>
                      </a:lnTo>
                      <a:lnTo>
                        <a:pt x="95" y="15"/>
                      </a:lnTo>
                      <a:lnTo>
                        <a:pt x="92" y="16"/>
                      </a:lnTo>
                      <a:lnTo>
                        <a:pt x="89" y="16"/>
                      </a:lnTo>
                      <a:lnTo>
                        <a:pt x="86" y="16"/>
                      </a:lnTo>
                      <a:lnTo>
                        <a:pt x="83" y="16"/>
                      </a:lnTo>
                      <a:lnTo>
                        <a:pt x="79" y="15"/>
                      </a:lnTo>
                      <a:lnTo>
                        <a:pt x="76" y="15"/>
                      </a:lnTo>
                      <a:lnTo>
                        <a:pt x="72" y="14"/>
                      </a:lnTo>
                      <a:lnTo>
                        <a:pt x="69" y="14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9" name="Freeform 319"/>
                <p:cNvSpPr>
                  <a:spLocks/>
                </p:cNvSpPr>
                <p:nvPr/>
              </p:nvSpPr>
              <p:spPr bwMode="auto">
                <a:xfrm>
                  <a:off x="1999" y="2257"/>
                  <a:ext cx="201" cy="142"/>
                </a:xfrm>
                <a:custGeom>
                  <a:avLst/>
                  <a:gdLst>
                    <a:gd name="T0" fmla="*/ 42 w 247"/>
                    <a:gd name="T1" fmla="*/ 6 h 202"/>
                    <a:gd name="T2" fmla="*/ 36 w 247"/>
                    <a:gd name="T3" fmla="*/ 7 h 202"/>
                    <a:gd name="T4" fmla="*/ 28 w 247"/>
                    <a:gd name="T5" fmla="*/ 9 h 202"/>
                    <a:gd name="T6" fmla="*/ 23 w 247"/>
                    <a:gd name="T7" fmla="*/ 11 h 202"/>
                    <a:gd name="T8" fmla="*/ 20 w 247"/>
                    <a:gd name="T9" fmla="*/ 15 h 202"/>
                    <a:gd name="T10" fmla="*/ 7 w 247"/>
                    <a:gd name="T11" fmla="*/ 25 h 202"/>
                    <a:gd name="T12" fmla="*/ 2 w 247"/>
                    <a:gd name="T13" fmla="*/ 32 h 202"/>
                    <a:gd name="T14" fmla="*/ 5 w 247"/>
                    <a:gd name="T15" fmla="*/ 38 h 202"/>
                    <a:gd name="T16" fmla="*/ 12 w 247"/>
                    <a:gd name="T17" fmla="*/ 56 h 202"/>
                    <a:gd name="T18" fmla="*/ 13 w 247"/>
                    <a:gd name="T19" fmla="*/ 72 h 202"/>
                    <a:gd name="T20" fmla="*/ 18 w 247"/>
                    <a:gd name="T21" fmla="*/ 83 h 202"/>
                    <a:gd name="T22" fmla="*/ 27 w 247"/>
                    <a:gd name="T23" fmla="*/ 85 h 202"/>
                    <a:gd name="T24" fmla="*/ 37 w 247"/>
                    <a:gd name="T25" fmla="*/ 82 h 202"/>
                    <a:gd name="T26" fmla="*/ 39 w 247"/>
                    <a:gd name="T27" fmla="*/ 89 h 202"/>
                    <a:gd name="T28" fmla="*/ 42 w 247"/>
                    <a:gd name="T29" fmla="*/ 96 h 202"/>
                    <a:gd name="T30" fmla="*/ 55 w 247"/>
                    <a:gd name="T31" fmla="*/ 99 h 202"/>
                    <a:gd name="T32" fmla="*/ 57 w 247"/>
                    <a:gd name="T33" fmla="*/ 97 h 202"/>
                    <a:gd name="T34" fmla="*/ 66 w 247"/>
                    <a:gd name="T35" fmla="*/ 97 h 202"/>
                    <a:gd name="T36" fmla="*/ 72 w 247"/>
                    <a:gd name="T37" fmla="*/ 94 h 202"/>
                    <a:gd name="T38" fmla="*/ 79 w 247"/>
                    <a:gd name="T39" fmla="*/ 90 h 202"/>
                    <a:gd name="T40" fmla="*/ 81 w 247"/>
                    <a:gd name="T41" fmla="*/ 85 h 202"/>
                    <a:gd name="T42" fmla="*/ 92 w 247"/>
                    <a:gd name="T43" fmla="*/ 84 h 202"/>
                    <a:gd name="T44" fmla="*/ 101 w 247"/>
                    <a:gd name="T45" fmla="*/ 84 h 202"/>
                    <a:gd name="T46" fmla="*/ 107 w 247"/>
                    <a:gd name="T47" fmla="*/ 82 h 202"/>
                    <a:gd name="T48" fmla="*/ 111 w 247"/>
                    <a:gd name="T49" fmla="*/ 85 h 202"/>
                    <a:gd name="T50" fmla="*/ 119 w 247"/>
                    <a:gd name="T51" fmla="*/ 85 h 202"/>
                    <a:gd name="T52" fmla="*/ 122 w 247"/>
                    <a:gd name="T53" fmla="*/ 82 h 202"/>
                    <a:gd name="T54" fmla="*/ 111 w 247"/>
                    <a:gd name="T55" fmla="*/ 76 h 202"/>
                    <a:gd name="T56" fmla="*/ 113 w 247"/>
                    <a:gd name="T57" fmla="*/ 67 h 202"/>
                    <a:gd name="T58" fmla="*/ 129 w 247"/>
                    <a:gd name="T59" fmla="*/ 65 h 202"/>
                    <a:gd name="T60" fmla="*/ 132 w 247"/>
                    <a:gd name="T61" fmla="*/ 60 h 202"/>
                    <a:gd name="T62" fmla="*/ 140 w 247"/>
                    <a:gd name="T63" fmla="*/ 59 h 202"/>
                    <a:gd name="T64" fmla="*/ 146 w 247"/>
                    <a:gd name="T65" fmla="*/ 56 h 202"/>
                    <a:gd name="T66" fmla="*/ 152 w 247"/>
                    <a:gd name="T67" fmla="*/ 52 h 202"/>
                    <a:gd name="T68" fmla="*/ 162 w 247"/>
                    <a:gd name="T69" fmla="*/ 45 h 202"/>
                    <a:gd name="T70" fmla="*/ 159 w 247"/>
                    <a:gd name="T71" fmla="*/ 24 h 202"/>
                    <a:gd name="T72" fmla="*/ 155 w 247"/>
                    <a:gd name="T73" fmla="*/ 15 h 202"/>
                    <a:gd name="T74" fmla="*/ 156 w 247"/>
                    <a:gd name="T75" fmla="*/ 11 h 202"/>
                    <a:gd name="T76" fmla="*/ 161 w 247"/>
                    <a:gd name="T77" fmla="*/ 6 h 202"/>
                    <a:gd name="T78" fmla="*/ 157 w 247"/>
                    <a:gd name="T79" fmla="*/ 0 h 202"/>
                    <a:gd name="T80" fmla="*/ 146 w 247"/>
                    <a:gd name="T81" fmla="*/ 3 h 202"/>
                    <a:gd name="T82" fmla="*/ 135 w 247"/>
                    <a:gd name="T83" fmla="*/ 6 h 202"/>
                    <a:gd name="T84" fmla="*/ 118 w 247"/>
                    <a:gd name="T85" fmla="*/ 5 h 202"/>
                    <a:gd name="T86" fmla="*/ 111 w 247"/>
                    <a:gd name="T87" fmla="*/ 9 h 202"/>
                    <a:gd name="T88" fmla="*/ 116 w 247"/>
                    <a:gd name="T89" fmla="*/ 15 h 202"/>
                    <a:gd name="T90" fmla="*/ 112 w 247"/>
                    <a:gd name="T91" fmla="*/ 19 h 202"/>
                    <a:gd name="T92" fmla="*/ 104 w 247"/>
                    <a:gd name="T93" fmla="*/ 17 h 202"/>
                    <a:gd name="T94" fmla="*/ 98 w 247"/>
                    <a:gd name="T95" fmla="*/ 12 h 202"/>
                    <a:gd name="T96" fmla="*/ 93 w 247"/>
                    <a:gd name="T97" fmla="*/ 15 h 202"/>
                    <a:gd name="T98" fmla="*/ 85 w 247"/>
                    <a:gd name="T99" fmla="*/ 8 h 202"/>
                    <a:gd name="T100" fmla="*/ 76 w 247"/>
                    <a:gd name="T101" fmla="*/ 4 h 202"/>
                    <a:gd name="T102" fmla="*/ 67 w 247"/>
                    <a:gd name="T103" fmla="*/ 8 h 202"/>
                    <a:gd name="T104" fmla="*/ 56 w 247"/>
                    <a:gd name="T105" fmla="*/ 8 h 20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47"/>
                    <a:gd name="T160" fmla="*/ 0 h 202"/>
                    <a:gd name="T161" fmla="*/ 247 w 247"/>
                    <a:gd name="T162" fmla="*/ 202 h 20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47" h="202">
                      <a:moveTo>
                        <a:pt x="71" y="15"/>
                      </a:moveTo>
                      <a:lnTo>
                        <a:pt x="69" y="15"/>
                      </a:lnTo>
                      <a:lnTo>
                        <a:pt x="67" y="15"/>
                      </a:lnTo>
                      <a:lnTo>
                        <a:pt x="65" y="14"/>
                      </a:lnTo>
                      <a:lnTo>
                        <a:pt x="63" y="13"/>
                      </a:lnTo>
                      <a:lnTo>
                        <a:pt x="61" y="12"/>
                      </a:lnTo>
                      <a:lnTo>
                        <a:pt x="59" y="12"/>
                      </a:lnTo>
                      <a:lnTo>
                        <a:pt x="58" y="12"/>
                      </a:lnTo>
                      <a:lnTo>
                        <a:pt x="56" y="13"/>
                      </a:lnTo>
                      <a:lnTo>
                        <a:pt x="54" y="14"/>
                      </a:lnTo>
                      <a:lnTo>
                        <a:pt x="52" y="15"/>
                      </a:lnTo>
                      <a:lnTo>
                        <a:pt x="49" y="16"/>
                      </a:lnTo>
                      <a:lnTo>
                        <a:pt x="48" y="17"/>
                      </a:lnTo>
                      <a:lnTo>
                        <a:pt x="45" y="18"/>
                      </a:lnTo>
                      <a:lnTo>
                        <a:pt x="43" y="18"/>
                      </a:lnTo>
                      <a:lnTo>
                        <a:pt x="41" y="19"/>
                      </a:lnTo>
                      <a:lnTo>
                        <a:pt x="38" y="19"/>
                      </a:lnTo>
                      <a:lnTo>
                        <a:pt x="36" y="20"/>
                      </a:lnTo>
                      <a:lnTo>
                        <a:pt x="35" y="21"/>
                      </a:lnTo>
                      <a:lnTo>
                        <a:pt x="34" y="23"/>
                      </a:lnTo>
                      <a:lnTo>
                        <a:pt x="33" y="25"/>
                      </a:lnTo>
                      <a:lnTo>
                        <a:pt x="33" y="26"/>
                      </a:lnTo>
                      <a:lnTo>
                        <a:pt x="32" y="29"/>
                      </a:lnTo>
                      <a:lnTo>
                        <a:pt x="32" y="30"/>
                      </a:lnTo>
                      <a:lnTo>
                        <a:pt x="30" y="32"/>
                      </a:lnTo>
                      <a:lnTo>
                        <a:pt x="26" y="36"/>
                      </a:lnTo>
                      <a:lnTo>
                        <a:pt x="22" y="40"/>
                      </a:lnTo>
                      <a:lnTo>
                        <a:pt x="18" y="43"/>
                      </a:lnTo>
                      <a:lnTo>
                        <a:pt x="14" y="46"/>
                      </a:lnTo>
                      <a:lnTo>
                        <a:pt x="10" y="50"/>
                      </a:lnTo>
                      <a:lnTo>
                        <a:pt x="6" y="53"/>
                      </a:lnTo>
                      <a:lnTo>
                        <a:pt x="2" y="58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3" y="64"/>
                      </a:lnTo>
                      <a:lnTo>
                        <a:pt x="6" y="65"/>
                      </a:lnTo>
                      <a:lnTo>
                        <a:pt x="7" y="67"/>
                      </a:lnTo>
                      <a:lnTo>
                        <a:pt x="8" y="70"/>
                      </a:lnTo>
                      <a:lnTo>
                        <a:pt x="8" y="74"/>
                      </a:lnTo>
                      <a:lnTo>
                        <a:pt x="7" y="77"/>
                      </a:lnTo>
                      <a:lnTo>
                        <a:pt x="5" y="79"/>
                      </a:lnTo>
                      <a:lnTo>
                        <a:pt x="10" y="90"/>
                      </a:lnTo>
                      <a:lnTo>
                        <a:pt x="14" y="100"/>
                      </a:lnTo>
                      <a:lnTo>
                        <a:pt x="17" y="107"/>
                      </a:lnTo>
                      <a:lnTo>
                        <a:pt x="19" y="114"/>
                      </a:lnTo>
                      <a:lnTo>
                        <a:pt x="20" y="121"/>
                      </a:lnTo>
                      <a:lnTo>
                        <a:pt x="21" y="128"/>
                      </a:lnTo>
                      <a:lnTo>
                        <a:pt x="21" y="135"/>
                      </a:lnTo>
                      <a:lnTo>
                        <a:pt x="20" y="143"/>
                      </a:lnTo>
                      <a:lnTo>
                        <a:pt x="20" y="146"/>
                      </a:lnTo>
                      <a:lnTo>
                        <a:pt x="21" y="150"/>
                      </a:lnTo>
                      <a:lnTo>
                        <a:pt x="22" y="154"/>
                      </a:lnTo>
                      <a:lnTo>
                        <a:pt x="23" y="159"/>
                      </a:lnTo>
                      <a:lnTo>
                        <a:pt x="25" y="165"/>
                      </a:lnTo>
                      <a:lnTo>
                        <a:pt x="27" y="168"/>
                      </a:lnTo>
                      <a:lnTo>
                        <a:pt x="28" y="172"/>
                      </a:lnTo>
                      <a:lnTo>
                        <a:pt x="30" y="173"/>
                      </a:lnTo>
                      <a:lnTo>
                        <a:pt x="34" y="174"/>
                      </a:lnTo>
                      <a:lnTo>
                        <a:pt x="37" y="173"/>
                      </a:lnTo>
                      <a:lnTo>
                        <a:pt x="40" y="172"/>
                      </a:lnTo>
                      <a:lnTo>
                        <a:pt x="43" y="169"/>
                      </a:lnTo>
                      <a:lnTo>
                        <a:pt x="46" y="167"/>
                      </a:lnTo>
                      <a:lnTo>
                        <a:pt x="49" y="165"/>
                      </a:lnTo>
                      <a:lnTo>
                        <a:pt x="52" y="165"/>
                      </a:lnTo>
                      <a:lnTo>
                        <a:pt x="55" y="165"/>
                      </a:lnTo>
                      <a:lnTo>
                        <a:pt x="58" y="168"/>
                      </a:lnTo>
                      <a:lnTo>
                        <a:pt x="59" y="171"/>
                      </a:lnTo>
                      <a:lnTo>
                        <a:pt x="59" y="173"/>
                      </a:lnTo>
                      <a:lnTo>
                        <a:pt x="59" y="176"/>
                      </a:lnTo>
                      <a:lnTo>
                        <a:pt x="59" y="179"/>
                      </a:lnTo>
                      <a:lnTo>
                        <a:pt x="58" y="182"/>
                      </a:lnTo>
                      <a:lnTo>
                        <a:pt x="59" y="186"/>
                      </a:lnTo>
                      <a:lnTo>
                        <a:pt x="60" y="191"/>
                      </a:lnTo>
                      <a:lnTo>
                        <a:pt x="62" y="192"/>
                      </a:lnTo>
                      <a:lnTo>
                        <a:pt x="64" y="194"/>
                      </a:lnTo>
                      <a:lnTo>
                        <a:pt x="68" y="196"/>
                      </a:lnTo>
                      <a:lnTo>
                        <a:pt x="72" y="197"/>
                      </a:lnTo>
                      <a:lnTo>
                        <a:pt x="76" y="199"/>
                      </a:lnTo>
                      <a:lnTo>
                        <a:pt x="80" y="200"/>
                      </a:lnTo>
                      <a:lnTo>
                        <a:pt x="83" y="201"/>
                      </a:lnTo>
                      <a:lnTo>
                        <a:pt x="86" y="201"/>
                      </a:lnTo>
                      <a:lnTo>
                        <a:pt x="86" y="200"/>
                      </a:lnTo>
                      <a:lnTo>
                        <a:pt x="86" y="198"/>
                      </a:lnTo>
                      <a:lnTo>
                        <a:pt x="86" y="197"/>
                      </a:lnTo>
                      <a:lnTo>
                        <a:pt x="86" y="196"/>
                      </a:lnTo>
                      <a:lnTo>
                        <a:pt x="88" y="195"/>
                      </a:lnTo>
                      <a:lnTo>
                        <a:pt x="91" y="195"/>
                      </a:lnTo>
                      <a:lnTo>
                        <a:pt x="94" y="195"/>
                      </a:lnTo>
                      <a:lnTo>
                        <a:pt x="97" y="195"/>
                      </a:lnTo>
                      <a:lnTo>
                        <a:pt x="100" y="196"/>
                      </a:lnTo>
                      <a:lnTo>
                        <a:pt x="102" y="195"/>
                      </a:lnTo>
                      <a:lnTo>
                        <a:pt x="104" y="195"/>
                      </a:lnTo>
                      <a:lnTo>
                        <a:pt x="106" y="194"/>
                      </a:lnTo>
                      <a:lnTo>
                        <a:pt x="108" y="192"/>
                      </a:lnTo>
                      <a:lnTo>
                        <a:pt x="109" y="190"/>
                      </a:lnTo>
                      <a:lnTo>
                        <a:pt x="111" y="189"/>
                      </a:lnTo>
                      <a:lnTo>
                        <a:pt x="113" y="187"/>
                      </a:lnTo>
                      <a:lnTo>
                        <a:pt x="115" y="185"/>
                      </a:lnTo>
                      <a:lnTo>
                        <a:pt x="117" y="183"/>
                      </a:lnTo>
                      <a:lnTo>
                        <a:pt x="119" y="182"/>
                      </a:lnTo>
                      <a:lnTo>
                        <a:pt x="122" y="180"/>
                      </a:lnTo>
                      <a:lnTo>
                        <a:pt x="124" y="179"/>
                      </a:lnTo>
                      <a:lnTo>
                        <a:pt x="125" y="176"/>
                      </a:lnTo>
                      <a:lnTo>
                        <a:pt x="124" y="174"/>
                      </a:lnTo>
                      <a:lnTo>
                        <a:pt x="122" y="172"/>
                      </a:lnTo>
                      <a:lnTo>
                        <a:pt x="125" y="169"/>
                      </a:lnTo>
                      <a:lnTo>
                        <a:pt x="128" y="168"/>
                      </a:lnTo>
                      <a:lnTo>
                        <a:pt x="132" y="168"/>
                      </a:lnTo>
                      <a:lnTo>
                        <a:pt x="135" y="169"/>
                      </a:lnTo>
                      <a:lnTo>
                        <a:pt x="139" y="170"/>
                      </a:lnTo>
                      <a:lnTo>
                        <a:pt x="142" y="171"/>
                      </a:lnTo>
                      <a:lnTo>
                        <a:pt x="145" y="172"/>
                      </a:lnTo>
                      <a:lnTo>
                        <a:pt x="148" y="171"/>
                      </a:lnTo>
                      <a:lnTo>
                        <a:pt x="150" y="171"/>
                      </a:lnTo>
                      <a:lnTo>
                        <a:pt x="152" y="170"/>
                      </a:lnTo>
                      <a:lnTo>
                        <a:pt x="155" y="169"/>
                      </a:lnTo>
                      <a:lnTo>
                        <a:pt x="156" y="168"/>
                      </a:lnTo>
                      <a:lnTo>
                        <a:pt x="158" y="168"/>
                      </a:lnTo>
                      <a:lnTo>
                        <a:pt x="160" y="168"/>
                      </a:lnTo>
                      <a:lnTo>
                        <a:pt x="162" y="167"/>
                      </a:lnTo>
                      <a:lnTo>
                        <a:pt x="164" y="167"/>
                      </a:lnTo>
                      <a:lnTo>
                        <a:pt x="164" y="168"/>
                      </a:lnTo>
                      <a:lnTo>
                        <a:pt x="166" y="169"/>
                      </a:lnTo>
                      <a:lnTo>
                        <a:pt x="168" y="170"/>
                      </a:lnTo>
                      <a:lnTo>
                        <a:pt x="167" y="172"/>
                      </a:lnTo>
                      <a:lnTo>
                        <a:pt x="170" y="172"/>
                      </a:lnTo>
                      <a:lnTo>
                        <a:pt x="172" y="172"/>
                      </a:lnTo>
                      <a:lnTo>
                        <a:pt x="175" y="172"/>
                      </a:lnTo>
                      <a:lnTo>
                        <a:pt x="178" y="172"/>
                      </a:lnTo>
                      <a:lnTo>
                        <a:pt x="180" y="172"/>
                      </a:lnTo>
                      <a:lnTo>
                        <a:pt x="183" y="172"/>
                      </a:lnTo>
                      <a:lnTo>
                        <a:pt x="185" y="172"/>
                      </a:lnTo>
                      <a:lnTo>
                        <a:pt x="188" y="172"/>
                      </a:lnTo>
                      <a:lnTo>
                        <a:pt x="186" y="168"/>
                      </a:lnTo>
                      <a:lnTo>
                        <a:pt x="184" y="165"/>
                      </a:lnTo>
                      <a:lnTo>
                        <a:pt x="181" y="163"/>
                      </a:lnTo>
                      <a:lnTo>
                        <a:pt x="178" y="160"/>
                      </a:lnTo>
                      <a:lnTo>
                        <a:pt x="174" y="158"/>
                      </a:lnTo>
                      <a:lnTo>
                        <a:pt x="171" y="156"/>
                      </a:lnTo>
                      <a:lnTo>
                        <a:pt x="168" y="154"/>
                      </a:lnTo>
                      <a:lnTo>
                        <a:pt x="166" y="151"/>
                      </a:lnTo>
                      <a:lnTo>
                        <a:pt x="164" y="144"/>
                      </a:lnTo>
                      <a:lnTo>
                        <a:pt x="165" y="140"/>
                      </a:lnTo>
                      <a:lnTo>
                        <a:pt x="167" y="138"/>
                      </a:lnTo>
                      <a:lnTo>
                        <a:pt x="171" y="137"/>
                      </a:lnTo>
                      <a:lnTo>
                        <a:pt x="176" y="137"/>
                      </a:lnTo>
                      <a:lnTo>
                        <a:pt x="181" y="137"/>
                      </a:lnTo>
                      <a:lnTo>
                        <a:pt x="188" y="136"/>
                      </a:lnTo>
                      <a:lnTo>
                        <a:pt x="193" y="134"/>
                      </a:lnTo>
                      <a:lnTo>
                        <a:pt x="194" y="132"/>
                      </a:lnTo>
                      <a:lnTo>
                        <a:pt x="194" y="130"/>
                      </a:lnTo>
                      <a:lnTo>
                        <a:pt x="194" y="128"/>
                      </a:lnTo>
                      <a:lnTo>
                        <a:pt x="194" y="126"/>
                      </a:lnTo>
                      <a:lnTo>
                        <a:pt x="196" y="125"/>
                      </a:lnTo>
                      <a:lnTo>
                        <a:pt x="199" y="123"/>
                      </a:lnTo>
                      <a:lnTo>
                        <a:pt x="201" y="122"/>
                      </a:lnTo>
                      <a:lnTo>
                        <a:pt x="204" y="121"/>
                      </a:lnTo>
                      <a:lnTo>
                        <a:pt x="206" y="120"/>
                      </a:lnTo>
                      <a:lnTo>
                        <a:pt x="208" y="120"/>
                      </a:lnTo>
                      <a:lnTo>
                        <a:pt x="211" y="119"/>
                      </a:lnTo>
                      <a:lnTo>
                        <a:pt x="214" y="119"/>
                      </a:lnTo>
                      <a:lnTo>
                        <a:pt x="217" y="118"/>
                      </a:lnTo>
                      <a:lnTo>
                        <a:pt x="219" y="117"/>
                      </a:lnTo>
                      <a:lnTo>
                        <a:pt x="220" y="115"/>
                      </a:lnTo>
                      <a:lnTo>
                        <a:pt x="221" y="113"/>
                      </a:lnTo>
                      <a:lnTo>
                        <a:pt x="223" y="110"/>
                      </a:lnTo>
                      <a:lnTo>
                        <a:pt x="224" y="108"/>
                      </a:lnTo>
                      <a:lnTo>
                        <a:pt x="225" y="106"/>
                      </a:lnTo>
                      <a:lnTo>
                        <a:pt x="227" y="105"/>
                      </a:lnTo>
                      <a:lnTo>
                        <a:pt x="230" y="105"/>
                      </a:lnTo>
                      <a:lnTo>
                        <a:pt x="232" y="105"/>
                      </a:lnTo>
                      <a:lnTo>
                        <a:pt x="234" y="105"/>
                      </a:lnTo>
                      <a:lnTo>
                        <a:pt x="236" y="104"/>
                      </a:lnTo>
                      <a:lnTo>
                        <a:pt x="242" y="98"/>
                      </a:lnTo>
                      <a:lnTo>
                        <a:pt x="245" y="91"/>
                      </a:lnTo>
                      <a:lnTo>
                        <a:pt x="246" y="83"/>
                      </a:lnTo>
                      <a:lnTo>
                        <a:pt x="246" y="74"/>
                      </a:lnTo>
                      <a:lnTo>
                        <a:pt x="245" y="66"/>
                      </a:lnTo>
                      <a:lnTo>
                        <a:pt x="243" y="57"/>
                      </a:lnTo>
                      <a:lnTo>
                        <a:pt x="241" y="49"/>
                      </a:lnTo>
                      <a:lnTo>
                        <a:pt x="241" y="41"/>
                      </a:lnTo>
                      <a:lnTo>
                        <a:pt x="240" y="39"/>
                      </a:lnTo>
                      <a:lnTo>
                        <a:pt x="239" y="36"/>
                      </a:lnTo>
                      <a:lnTo>
                        <a:pt x="236" y="34"/>
                      </a:lnTo>
                      <a:lnTo>
                        <a:pt x="234" y="32"/>
                      </a:lnTo>
                      <a:lnTo>
                        <a:pt x="233" y="31"/>
                      </a:lnTo>
                      <a:lnTo>
                        <a:pt x="233" y="29"/>
                      </a:lnTo>
                      <a:lnTo>
                        <a:pt x="233" y="26"/>
                      </a:lnTo>
                      <a:lnTo>
                        <a:pt x="234" y="25"/>
                      </a:lnTo>
                      <a:lnTo>
                        <a:pt x="236" y="23"/>
                      </a:lnTo>
                      <a:lnTo>
                        <a:pt x="238" y="21"/>
                      </a:lnTo>
                      <a:lnTo>
                        <a:pt x="240" y="20"/>
                      </a:lnTo>
                      <a:lnTo>
                        <a:pt x="241" y="18"/>
                      </a:lnTo>
                      <a:lnTo>
                        <a:pt x="242" y="15"/>
                      </a:lnTo>
                      <a:lnTo>
                        <a:pt x="243" y="11"/>
                      </a:lnTo>
                      <a:lnTo>
                        <a:pt x="242" y="8"/>
                      </a:lnTo>
                      <a:lnTo>
                        <a:pt x="242" y="5"/>
                      </a:lnTo>
                      <a:lnTo>
                        <a:pt x="241" y="3"/>
                      </a:lnTo>
                      <a:lnTo>
                        <a:pt x="239" y="0"/>
                      </a:lnTo>
                      <a:lnTo>
                        <a:pt x="237" y="0"/>
                      </a:lnTo>
                      <a:lnTo>
                        <a:pt x="234" y="0"/>
                      </a:lnTo>
                      <a:lnTo>
                        <a:pt x="231" y="0"/>
                      </a:lnTo>
                      <a:lnTo>
                        <a:pt x="227" y="1"/>
                      </a:lnTo>
                      <a:lnTo>
                        <a:pt x="224" y="3"/>
                      </a:lnTo>
                      <a:lnTo>
                        <a:pt x="221" y="5"/>
                      </a:lnTo>
                      <a:lnTo>
                        <a:pt x="218" y="7"/>
                      </a:lnTo>
                      <a:lnTo>
                        <a:pt x="214" y="10"/>
                      </a:lnTo>
                      <a:lnTo>
                        <a:pt x="211" y="12"/>
                      </a:lnTo>
                      <a:lnTo>
                        <a:pt x="208" y="15"/>
                      </a:lnTo>
                      <a:lnTo>
                        <a:pt x="204" y="11"/>
                      </a:lnTo>
                      <a:lnTo>
                        <a:pt x="200" y="9"/>
                      </a:lnTo>
                      <a:lnTo>
                        <a:pt x="195" y="8"/>
                      </a:lnTo>
                      <a:lnTo>
                        <a:pt x="189" y="8"/>
                      </a:lnTo>
                      <a:lnTo>
                        <a:pt x="184" y="8"/>
                      </a:lnTo>
                      <a:lnTo>
                        <a:pt x="178" y="10"/>
                      </a:lnTo>
                      <a:lnTo>
                        <a:pt x="173" y="12"/>
                      </a:lnTo>
                      <a:lnTo>
                        <a:pt x="168" y="14"/>
                      </a:lnTo>
                      <a:lnTo>
                        <a:pt x="167" y="15"/>
                      </a:lnTo>
                      <a:lnTo>
                        <a:pt x="167" y="17"/>
                      </a:lnTo>
                      <a:lnTo>
                        <a:pt x="168" y="19"/>
                      </a:lnTo>
                      <a:lnTo>
                        <a:pt x="169" y="21"/>
                      </a:lnTo>
                      <a:lnTo>
                        <a:pt x="170" y="23"/>
                      </a:lnTo>
                      <a:lnTo>
                        <a:pt x="172" y="26"/>
                      </a:lnTo>
                      <a:lnTo>
                        <a:pt x="174" y="28"/>
                      </a:lnTo>
                      <a:lnTo>
                        <a:pt x="175" y="30"/>
                      </a:lnTo>
                      <a:lnTo>
                        <a:pt x="176" y="34"/>
                      </a:lnTo>
                      <a:lnTo>
                        <a:pt x="175" y="35"/>
                      </a:lnTo>
                      <a:lnTo>
                        <a:pt x="174" y="36"/>
                      </a:lnTo>
                      <a:lnTo>
                        <a:pt x="172" y="38"/>
                      </a:lnTo>
                      <a:lnTo>
                        <a:pt x="170" y="38"/>
                      </a:lnTo>
                      <a:lnTo>
                        <a:pt x="166" y="39"/>
                      </a:lnTo>
                      <a:lnTo>
                        <a:pt x="164" y="38"/>
                      </a:lnTo>
                      <a:lnTo>
                        <a:pt x="162" y="37"/>
                      </a:lnTo>
                      <a:lnTo>
                        <a:pt x="159" y="36"/>
                      </a:lnTo>
                      <a:lnTo>
                        <a:pt x="157" y="34"/>
                      </a:lnTo>
                      <a:lnTo>
                        <a:pt x="155" y="31"/>
                      </a:lnTo>
                      <a:lnTo>
                        <a:pt x="153" y="28"/>
                      </a:lnTo>
                      <a:lnTo>
                        <a:pt x="151" y="26"/>
                      </a:lnTo>
                      <a:lnTo>
                        <a:pt x="149" y="24"/>
                      </a:lnTo>
                      <a:lnTo>
                        <a:pt x="147" y="24"/>
                      </a:lnTo>
                      <a:lnTo>
                        <a:pt x="143" y="25"/>
                      </a:lnTo>
                      <a:lnTo>
                        <a:pt x="143" y="26"/>
                      </a:lnTo>
                      <a:lnTo>
                        <a:pt x="142" y="28"/>
                      </a:lnTo>
                      <a:lnTo>
                        <a:pt x="141" y="29"/>
                      </a:lnTo>
                      <a:lnTo>
                        <a:pt x="140" y="30"/>
                      </a:lnTo>
                      <a:lnTo>
                        <a:pt x="137" y="28"/>
                      </a:lnTo>
                      <a:lnTo>
                        <a:pt x="135" y="26"/>
                      </a:lnTo>
                      <a:lnTo>
                        <a:pt x="132" y="23"/>
                      </a:lnTo>
                      <a:lnTo>
                        <a:pt x="131" y="20"/>
                      </a:lnTo>
                      <a:lnTo>
                        <a:pt x="128" y="17"/>
                      </a:lnTo>
                      <a:lnTo>
                        <a:pt x="126" y="15"/>
                      </a:lnTo>
                      <a:lnTo>
                        <a:pt x="124" y="12"/>
                      </a:lnTo>
                      <a:lnTo>
                        <a:pt x="121" y="10"/>
                      </a:lnTo>
                      <a:lnTo>
                        <a:pt x="118" y="9"/>
                      </a:lnTo>
                      <a:lnTo>
                        <a:pt x="115" y="9"/>
                      </a:lnTo>
                      <a:lnTo>
                        <a:pt x="112" y="10"/>
                      </a:lnTo>
                      <a:lnTo>
                        <a:pt x="109" y="11"/>
                      </a:lnTo>
                      <a:lnTo>
                        <a:pt x="106" y="12"/>
                      </a:lnTo>
                      <a:lnTo>
                        <a:pt x="103" y="14"/>
                      </a:lnTo>
                      <a:lnTo>
                        <a:pt x="101" y="15"/>
                      </a:lnTo>
                      <a:lnTo>
                        <a:pt x="98" y="16"/>
                      </a:lnTo>
                      <a:lnTo>
                        <a:pt x="95" y="17"/>
                      </a:lnTo>
                      <a:lnTo>
                        <a:pt x="91" y="17"/>
                      </a:lnTo>
                      <a:lnTo>
                        <a:pt x="88" y="17"/>
                      </a:lnTo>
                      <a:lnTo>
                        <a:pt x="85" y="17"/>
                      </a:lnTo>
                      <a:lnTo>
                        <a:pt x="81" y="16"/>
                      </a:lnTo>
                      <a:lnTo>
                        <a:pt x="78" y="16"/>
                      </a:lnTo>
                      <a:lnTo>
                        <a:pt x="74" y="15"/>
                      </a:lnTo>
                      <a:lnTo>
                        <a:pt x="71" y="15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" name="Freeform 320"/>
                <p:cNvSpPr>
                  <a:spLocks/>
                </p:cNvSpPr>
                <p:nvPr/>
              </p:nvSpPr>
              <p:spPr bwMode="auto">
                <a:xfrm>
                  <a:off x="2261" y="2502"/>
                  <a:ext cx="370" cy="186"/>
                </a:xfrm>
                <a:custGeom>
                  <a:avLst/>
                  <a:gdLst>
                    <a:gd name="T0" fmla="*/ 6 w 453"/>
                    <a:gd name="T1" fmla="*/ 107 h 265"/>
                    <a:gd name="T2" fmla="*/ 13 w 453"/>
                    <a:gd name="T3" fmla="*/ 108 h 265"/>
                    <a:gd name="T4" fmla="*/ 24 w 453"/>
                    <a:gd name="T5" fmla="*/ 113 h 265"/>
                    <a:gd name="T6" fmla="*/ 35 w 453"/>
                    <a:gd name="T7" fmla="*/ 117 h 265"/>
                    <a:gd name="T8" fmla="*/ 46 w 453"/>
                    <a:gd name="T9" fmla="*/ 117 h 265"/>
                    <a:gd name="T10" fmla="*/ 50 w 453"/>
                    <a:gd name="T11" fmla="*/ 110 h 265"/>
                    <a:gd name="T12" fmla="*/ 56 w 453"/>
                    <a:gd name="T13" fmla="*/ 107 h 265"/>
                    <a:gd name="T14" fmla="*/ 56 w 453"/>
                    <a:gd name="T15" fmla="*/ 102 h 265"/>
                    <a:gd name="T16" fmla="*/ 67 w 453"/>
                    <a:gd name="T17" fmla="*/ 93 h 265"/>
                    <a:gd name="T18" fmla="*/ 87 w 453"/>
                    <a:gd name="T19" fmla="*/ 91 h 265"/>
                    <a:gd name="T20" fmla="*/ 108 w 453"/>
                    <a:gd name="T21" fmla="*/ 90 h 265"/>
                    <a:gd name="T22" fmla="*/ 118 w 453"/>
                    <a:gd name="T23" fmla="*/ 87 h 265"/>
                    <a:gd name="T24" fmla="*/ 126 w 453"/>
                    <a:gd name="T25" fmla="*/ 82 h 265"/>
                    <a:gd name="T26" fmla="*/ 136 w 453"/>
                    <a:gd name="T27" fmla="*/ 67 h 265"/>
                    <a:gd name="T28" fmla="*/ 154 w 453"/>
                    <a:gd name="T29" fmla="*/ 48 h 265"/>
                    <a:gd name="T30" fmla="*/ 181 w 453"/>
                    <a:gd name="T31" fmla="*/ 44 h 265"/>
                    <a:gd name="T32" fmla="*/ 181 w 453"/>
                    <a:gd name="T33" fmla="*/ 37 h 265"/>
                    <a:gd name="T34" fmla="*/ 184 w 453"/>
                    <a:gd name="T35" fmla="*/ 31 h 265"/>
                    <a:gd name="T36" fmla="*/ 196 w 453"/>
                    <a:gd name="T37" fmla="*/ 32 h 265"/>
                    <a:gd name="T38" fmla="*/ 211 w 453"/>
                    <a:gd name="T39" fmla="*/ 24 h 265"/>
                    <a:gd name="T40" fmla="*/ 225 w 453"/>
                    <a:gd name="T41" fmla="*/ 1 h 265"/>
                    <a:gd name="T42" fmla="*/ 231 w 453"/>
                    <a:gd name="T43" fmla="*/ 6 h 265"/>
                    <a:gd name="T44" fmla="*/ 240 w 453"/>
                    <a:gd name="T45" fmla="*/ 4 h 265"/>
                    <a:gd name="T46" fmla="*/ 242 w 453"/>
                    <a:gd name="T47" fmla="*/ 10 h 265"/>
                    <a:gd name="T48" fmla="*/ 251 w 453"/>
                    <a:gd name="T49" fmla="*/ 12 h 265"/>
                    <a:gd name="T50" fmla="*/ 252 w 453"/>
                    <a:gd name="T51" fmla="*/ 18 h 265"/>
                    <a:gd name="T52" fmla="*/ 246 w 453"/>
                    <a:gd name="T53" fmla="*/ 24 h 265"/>
                    <a:gd name="T54" fmla="*/ 252 w 453"/>
                    <a:gd name="T55" fmla="*/ 22 h 265"/>
                    <a:gd name="T56" fmla="*/ 258 w 453"/>
                    <a:gd name="T57" fmla="*/ 23 h 265"/>
                    <a:gd name="T58" fmla="*/ 256 w 453"/>
                    <a:gd name="T59" fmla="*/ 29 h 265"/>
                    <a:gd name="T60" fmla="*/ 279 w 453"/>
                    <a:gd name="T61" fmla="*/ 30 h 265"/>
                    <a:gd name="T62" fmla="*/ 294 w 453"/>
                    <a:gd name="T63" fmla="*/ 35 h 265"/>
                    <a:gd name="T64" fmla="*/ 301 w 453"/>
                    <a:gd name="T65" fmla="*/ 37 h 265"/>
                    <a:gd name="T66" fmla="*/ 286 w 453"/>
                    <a:gd name="T67" fmla="*/ 44 h 265"/>
                    <a:gd name="T68" fmla="*/ 275 w 453"/>
                    <a:gd name="T69" fmla="*/ 46 h 265"/>
                    <a:gd name="T70" fmla="*/ 276 w 453"/>
                    <a:gd name="T71" fmla="*/ 50 h 265"/>
                    <a:gd name="T72" fmla="*/ 286 w 453"/>
                    <a:gd name="T73" fmla="*/ 57 h 265"/>
                    <a:gd name="T74" fmla="*/ 256 w 453"/>
                    <a:gd name="T75" fmla="*/ 58 h 265"/>
                    <a:gd name="T76" fmla="*/ 241 w 453"/>
                    <a:gd name="T77" fmla="*/ 57 h 265"/>
                    <a:gd name="T78" fmla="*/ 224 w 453"/>
                    <a:gd name="T79" fmla="*/ 55 h 265"/>
                    <a:gd name="T80" fmla="*/ 202 w 453"/>
                    <a:gd name="T81" fmla="*/ 55 h 265"/>
                    <a:gd name="T82" fmla="*/ 194 w 453"/>
                    <a:gd name="T83" fmla="*/ 57 h 265"/>
                    <a:gd name="T84" fmla="*/ 189 w 453"/>
                    <a:gd name="T85" fmla="*/ 62 h 265"/>
                    <a:gd name="T86" fmla="*/ 185 w 453"/>
                    <a:gd name="T87" fmla="*/ 68 h 265"/>
                    <a:gd name="T88" fmla="*/ 188 w 453"/>
                    <a:gd name="T89" fmla="*/ 74 h 265"/>
                    <a:gd name="T90" fmla="*/ 180 w 453"/>
                    <a:gd name="T91" fmla="*/ 78 h 265"/>
                    <a:gd name="T92" fmla="*/ 181 w 453"/>
                    <a:gd name="T93" fmla="*/ 85 h 265"/>
                    <a:gd name="T94" fmla="*/ 171 w 453"/>
                    <a:gd name="T95" fmla="*/ 89 h 265"/>
                    <a:gd name="T96" fmla="*/ 173 w 453"/>
                    <a:gd name="T97" fmla="*/ 97 h 265"/>
                    <a:gd name="T98" fmla="*/ 165 w 453"/>
                    <a:gd name="T99" fmla="*/ 102 h 265"/>
                    <a:gd name="T100" fmla="*/ 163 w 453"/>
                    <a:gd name="T101" fmla="*/ 110 h 265"/>
                    <a:gd name="T102" fmla="*/ 153 w 453"/>
                    <a:gd name="T103" fmla="*/ 115 h 265"/>
                    <a:gd name="T104" fmla="*/ 127 w 453"/>
                    <a:gd name="T105" fmla="*/ 118 h 265"/>
                    <a:gd name="T106" fmla="*/ 132 w 453"/>
                    <a:gd name="T107" fmla="*/ 123 h 265"/>
                    <a:gd name="T108" fmla="*/ 108 w 453"/>
                    <a:gd name="T109" fmla="*/ 115 h 265"/>
                    <a:gd name="T110" fmla="*/ 83 w 453"/>
                    <a:gd name="T111" fmla="*/ 114 h 265"/>
                    <a:gd name="T112" fmla="*/ 81 w 453"/>
                    <a:gd name="T113" fmla="*/ 120 h 265"/>
                    <a:gd name="T114" fmla="*/ 67 w 453"/>
                    <a:gd name="T115" fmla="*/ 123 h 265"/>
                    <a:gd name="T116" fmla="*/ 49 w 453"/>
                    <a:gd name="T117" fmla="*/ 124 h 265"/>
                    <a:gd name="T118" fmla="*/ 32 w 453"/>
                    <a:gd name="T119" fmla="*/ 128 h 265"/>
                    <a:gd name="T120" fmla="*/ 16 w 453"/>
                    <a:gd name="T121" fmla="*/ 119 h 26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53"/>
                    <a:gd name="T184" fmla="*/ 0 h 265"/>
                    <a:gd name="T185" fmla="*/ 453 w 453"/>
                    <a:gd name="T186" fmla="*/ 265 h 26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53" h="265">
                      <a:moveTo>
                        <a:pt x="0" y="226"/>
                      </a:moveTo>
                      <a:lnTo>
                        <a:pt x="2" y="225"/>
                      </a:lnTo>
                      <a:lnTo>
                        <a:pt x="4" y="224"/>
                      </a:lnTo>
                      <a:lnTo>
                        <a:pt x="5" y="222"/>
                      </a:lnTo>
                      <a:lnTo>
                        <a:pt x="7" y="219"/>
                      </a:lnTo>
                      <a:lnTo>
                        <a:pt x="8" y="216"/>
                      </a:lnTo>
                      <a:lnTo>
                        <a:pt x="10" y="214"/>
                      </a:lnTo>
                      <a:lnTo>
                        <a:pt x="12" y="213"/>
                      </a:lnTo>
                      <a:lnTo>
                        <a:pt x="15" y="213"/>
                      </a:lnTo>
                      <a:lnTo>
                        <a:pt x="18" y="215"/>
                      </a:lnTo>
                      <a:lnTo>
                        <a:pt x="19" y="217"/>
                      </a:lnTo>
                      <a:lnTo>
                        <a:pt x="19" y="219"/>
                      </a:lnTo>
                      <a:lnTo>
                        <a:pt x="19" y="222"/>
                      </a:lnTo>
                      <a:lnTo>
                        <a:pt x="22" y="225"/>
                      </a:lnTo>
                      <a:lnTo>
                        <a:pt x="25" y="227"/>
                      </a:lnTo>
                      <a:lnTo>
                        <a:pt x="28" y="229"/>
                      </a:lnTo>
                      <a:lnTo>
                        <a:pt x="32" y="230"/>
                      </a:lnTo>
                      <a:lnTo>
                        <a:pt x="36" y="230"/>
                      </a:lnTo>
                      <a:lnTo>
                        <a:pt x="40" y="230"/>
                      </a:lnTo>
                      <a:lnTo>
                        <a:pt x="44" y="230"/>
                      </a:lnTo>
                      <a:lnTo>
                        <a:pt x="48" y="230"/>
                      </a:lnTo>
                      <a:lnTo>
                        <a:pt x="48" y="233"/>
                      </a:lnTo>
                      <a:lnTo>
                        <a:pt x="50" y="235"/>
                      </a:lnTo>
                      <a:lnTo>
                        <a:pt x="53" y="236"/>
                      </a:lnTo>
                      <a:lnTo>
                        <a:pt x="54" y="239"/>
                      </a:lnTo>
                      <a:lnTo>
                        <a:pt x="57" y="239"/>
                      </a:lnTo>
                      <a:lnTo>
                        <a:pt x="60" y="239"/>
                      </a:lnTo>
                      <a:lnTo>
                        <a:pt x="63" y="239"/>
                      </a:lnTo>
                      <a:lnTo>
                        <a:pt x="65" y="238"/>
                      </a:lnTo>
                      <a:lnTo>
                        <a:pt x="68" y="236"/>
                      </a:lnTo>
                      <a:lnTo>
                        <a:pt x="70" y="234"/>
                      </a:lnTo>
                      <a:lnTo>
                        <a:pt x="72" y="232"/>
                      </a:lnTo>
                      <a:lnTo>
                        <a:pt x="74" y="230"/>
                      </a:lnTo>
                      <a:lnTo>
                        <a:pt x="75" y="227"/>
                      </a:lnTo>
                      <a:lnTo>
                        <a:pt x="75" y="225"/>
                      </a:lnTo>
                      <a:lnTo>
                        <a:pt x="75" y="223"/>
                      </a:lnTo>
                      <a:lnTo>
                        <a:pt x="75" y="219"/>
                      </a:lnTo>
                      <a:lnTo>
                        <a:pt x="77" y="219"/>
                      </a:lnTo>
                      <a:lnTo>
                        <a:pt x="79" y="219"/>
                      </a:lnTo>
                      <a:lnTo>
                        <a:pt x="82" y="219"/>
                      </a:lnTo>
                      <a:lnTo>
                        <a:pt x="83" y="219"/>
                      </a:lnTo>
                      <a:lnTo>
                        <a:pt x="83" y="217"/>
                      </a:lnTo>
                      <a:lnTo>
                        <a:pt x="84" y="216"/>
                      </a:lnTo>
                      <a:lnTo>
                        <a:pt x="84" y="214"/>
                      </a:lnTo>
                      <a:lnTo>
                        <a:pt x="84" y="212"/>
                      </a:lnTo>
                      <a:lnTo>
                        <a:pt x="84" y="210"/>
                      </a:lnTo>
                      <a:lnTo>
                        <a:pt x="84" y="208"/>
                      </a:lnTo>
                      <a:lnTo>
                        <a:pt x="84" y="206"/>
                      </a:lnTo>
                      <a:lnTo>
                        <a:pt x="84" y="205"/>
                      </a:lnTo>
                      <a:lnTo>
                        <a:pt x="86" y="201"/>
                      </a:lnTo>
                      <a:lnTo>
                        <a:pt x="90" y="198"/>
                      </a:lnTo>
                      <a:lnTo>
                        <a:pt x="93" y="195"/>
                      </a:lnTo>
                      <a:lnTo>
                        <a:pt x="97" y="192"/>
                      </a:lnTo>
                      <a:lnTo>
                        <a:pt x="101" y="190"/>
                      </a:lnTo>
                      <a:lnTo>
                        <a:pt x="105" y="188"/>
                      </a:lnTo>
                      <a:lnTo>
                        <a:pt x="109" y="187"/>
                      </a:lnTo>
                      <a:lnTo>
                        <a:pt x="114" y="186"/>
                      </a:lnTo>
                      <a:lnTo>
                        <a:pt x="120" y="185"/>
                      </a:lnTo>
                      <a:lnTo>
                        <a:pt x="125" y="185"/>
                      </a:lnTo>
                      <a:lnTo>
                        <a:pt x="131" y="185"/>
                      </a:lnTo>
                      <a:lnTo>
                        <a:pt x="136" y="186"/>
                      </a:lnTo>
                      <a:lnTo>
                        <a:pt x="142" y="186"/>
                      </a:lnTo>
                      <a:lnTo>
                        <a:pt x="147" y="187"/>
                      </a:lnTo>
                      <a:lnTo>
                        <a:pt x="153" y="186"/>
                      </a:lnTo>
                      <a:lnTo>
                        <a:pt x="159" y="184"/>
                      </a:lnTo>
                      <a:lnTo>
                        <a:pt x="161" y="183"/>
                      </a:lnTo>
                      <a:lnTo>
                        <a:pt x="163" y="182"/>
                      </a:lnTo>
                      <a:lnTo>
                        <a:pt x="166" y="181"/>
                      </a:lnTo>
                      <a:lnTo>
                        <a:pt x="169" y="180"/>
                      </a:lnTo>
                      <a:lnTo>
                        <a:pt x="171" y="179"/>
                      </a:lnTo>
                      <a:lnTo>
                        <a:pt x="174" y="178"/>
                      </a:lnTo>
                      <a:lnTo>
                        <a:pt x="177" y="177"/>
                      </a:lnTo>
                      <a:lnTo>
                        <a:pt x="179" y="176"/>
                      </a:lnTo>
                      <a:lnTo>
                        <a:pt x="182" y="174"/>
                      </a:lnTo>
                      <a:lnTo>
                        <a:pt x="184" y="172"/>
                      </a:lnTo>
                      <a:lnTo>
                        <a:pt x="185" y="170"/>
                      </a:lnTo>
                      <a:lnTo>
                        <a:pt x="187" y="168"/>
                      </a:lnTo>
                      <a:lnTo>
                        <a:pt x="189" y="166"/>
                      </a:lnTo>
                      <a:lnTo>
                        <a:pt x="189" y="163"/>
                      </a:lnTo>
                      <a:lnTo>
                        <a:pt x="191" y="160"/>
                      </a:lnTo>
                      <a:lnTo>
                        <a:pt x="192" y="158"/>
                      </a:lnTo>
                      <a:lnTo>
                        <a:pt x="196" y="150"/>
                      </a:lnTo>
                      <a:lnTo>
                        <a:pt x="200" y="143"/>
                      </a:lnTo>
                      <a:lnTo>
                        <a:pt x="203" y="135"/>
                      </a:lnTo>
                      <a:lnTo>
                        <a:pt x="206" y="126"/>
                      </a:lnTo>
                      <a:lnTo>
                        <a:pt x="209" y="119"/>
                      </a:lnTo>
                      <a:lnTo>
                        <a:pt x="213" y="112"/>
                      </a:lnTo>
                      <a:lnTo>
                        <a:pt x="218" y="106"/>
                      </a:lnTo>
                      <a:lnTo>
                        <a:pt x="225" y="101"/>
                      </a:lnTo>
                      <a:lnTo>
                        <a:pt x="230" y="99"/>
                      </a:lnTo>
                      <a:lnTo>
                        <a:pt x="237" y="97"/>
                      </a:lnTo>
                      <a:lnTo>
                        <a:pt x="243" y="95"/>
                      </a:lnTo>
                      <a:lnTo>
                        <a:pt x="250" y="94"/>
                      </a:lnTo>
                      <a:lnTo>
                        <a:pt x="257" y="93"/>
                      </a:lnTo>
                      <a:lnTo>
                        <a:pt x="263" y="92"/>
                      </a:lnTo>
                      <a:lnTo>
                        <a:pt x="270" y="90"/>
                      </a:lnTo>
                      <a:lnTo>
                        <a:pt x="275" y="87"/>
                      </a:lnTo>
                      <a:lnTo>
                        <a:pt x="276" y="85"/>
                      </a:lnTo>
                      <a:lnTo>
                        <a:pt x="276" y="83"/>
                      </a:lnTo>
                      <a:lnTo>
                        <a:pt x="275" y="81"/>
                      </a:lnTo>
                      <a:lnTo>
                        <a:pt x="273" y="78"/>
                      </a:lnTo>
                      <a:lnTo>
                        <a:pt x="271" y="76"/>
                      </a:lnTo>
                      <a:lnTo>
                        <a:pt x="270" y="73"/>
                      </a:lnTo>
                      <a:lnTo>
                        <a:pt x="269" y="70"/>
                      </a:lnTo>
                      <a:lnTo>
                        <a:pt x="269" y="68"/>
                      </a:lnTo>
                      <a:lnTo>
                        <a:pt x="271" y="66"/>
                      </a:lnTo>
                      <a:lnTo>
                        <a:pt x="273" y="64"/>
                      </a:lnTo>
                      <a:lnTo>
                        <a:pt x="276" y="63"/>
                      </a:lnTo>
                      <a:lnTo>
                        <a:pt x="280" y="63"/>
                      </a:lnTo>
                      <a:lnTo>
                        <a:pt x="283" y="63"/>
                      </a:lnTo>
                      <a:lnTo>
                        <a:pt x="287" y="64"/>
                      </a:lnTo>
                      <a:lnTo>
                        <a:pt x="291" y="65"/>
                      </a:lnTo>
                      <a:lnTo>
                        <a:pt x="294" y="66"/>
                      </a:lnTo>
                      <a:lnTo>
                        <a:pt x="294" y="65"/>
                      </a:lnTo>
                      <a:lnTo>
                        <a:pt x="293" y="64"/>
                      </a:lnTo>
                      <a:lnTo>
                        <a:pt x="292" y="63"/>
                      </a:lnTo>
                      <a:lnTo>
                        <a:pt x="291" y="63"/>
                      </a:lnTo>
                      <a:lnTo>
                        <a:pt x="303" y="61"/>
                      </a:lnTo>
                      <a:lnTo>
                        <a:pt x="311" y="56"/>
                      </a:lnTo>
                      <a:lnTo>
                        <a:pt x="316" y="48"/>
                      </a:lnTo>
                      <a:lnTo>
                        <a:pt x="320" y="39"/>
                      </a:lnTo>
                      <a:lnTo>
                        <a:pt x="324" y="29"/>
                      </a:lnTo>
                      <a:lnTo>
                        <a:pt x="327" y="18"/>
                      </a:lnTo>
                      <a:lnTo>
                        <a:pt x="331" y="8"/>
                      </a:lnTo>
                      <a:lnTo>
                        <a:pt x="336" y="0"/>
                      </a:lnTo>
                      <a:lnTo>
                        <a:pt x="337" y="2"/>
                      </a:lnTo>
                      <a:lnTo>
                        <a:pt x="337" y="5"/>
                      </a:lnTo>
                      <a:lnTo>
                        <a:pt x="338" y="8"/>
                      </a:lnTo>
                      <a:lnTo>
                        <a:pt x="340" y="10"/>
                      </a:lnTo>
                      <a:lnTo>
                        <a:pt x="342" y="12"/>
                      </a:lnTo>
                      <a:lnTo>
                        <a:pt x="343" y="13"/>
                      </a:lnTo>
                      <a:lnTo>
                        <a:pt x="346" y="13"/>
                      </a:lnTo>
                      <a:lnTo>
                        <a:pt x="348" y="13"/>
                      </a:lnTo>
                      <a:lnTo>
                        <a:pt x="351" y="12"/>
                      </a:lnTo>
                      <a:lnTo>
                        <a:pt x="355" y="10"/>
                      </a:lnTo>
                      <a:lnTo>
                        <a:pt x="358" y="8"/>
                      </a:lnTo>
                      <a:lnTo>
                        <a:pt x="360" y="6"/>
                      </a:lnTo>
                      <a:lnTo>
                        <a:pt x="360" y="8"/>
                      </a:lnTo>
                      <a:lnTo>
                        <a:pt x="360" y="11"/>
                      </a:lnTo>
                      <a:lnTo>
                        <a:pt x="360" y="13"/>
                      </a:lnTo>
                      <a:lnTo>
                        <a:pt x="360" y="15"/>
                      </a:lnTo>
                      <a:lnTo>
                        <a:pt x="360" y="17"/>
                      </a:lnTo>
                      <a:lnTo>
                        <a:pt x="361" y="19"/>
                      </a:lnTo>
                      <a:lnTo>
                        <a:pt x="362" y="20"/>
                      </a:lnTo>
                      <a:lnTo>
                        <a:pt x="364" y="22"/>
                      </a:lnTo>
                      <a:lnTo>
                        <a:pt x="366" y="22"/>
                      </a:lnTo>
                      <a:lnTo>
                        <a:pt x="369" y="22"/>
                      </a:lnTo>
                      <a:lnTo>
                        <a:pt x="371" y="23"/>
                      </a:lnTo>
                      <a:lnTo>
                        <a:pt x="374" y="23"/>
                      </a:lnTo>
                      <a:lnTo>
                        <a:pt x="376" y="24"/>
                      </a:lnTo>
                      <a:lnTo>
                        <a:pt x="378" y="25"/>
                      </a:lnTo>
                      <a:lnTo>
                        <a:pt x="379" y="26"/>
                      </a:lnTo>
                      <a:lnTo>
                        <a:pt x="380" y="29"/>
                      </a:lnTo>
                      <a:lnTo>
                        <a:pt x="380" y="32"/>
                      </a:lnTo>
                      <a:lnTo>
                        <a:pt x="379" y="34"/>
                      </a:lnTo>
                      <a:lnTo>
                        <a:pt x="377" y="37"/>
                      </a:lnTo>
                      <a:lnTo>
                        <a:pt x="375" y="40"/>
                      </a:lnTo>
                      <a:lnTo>
                        <a:pt x="373" y="41"/>
                      </a:lnTo>
                      <a:lnTo>
                        <a:pt x="370" y="44"/>
                      </a:lnTo>
                      <a:lnTo>
                        <a:pt x="370" y="47"/>
                      </a:lnTo>
                      <a:lnTo>
                        <a:pt x="369" y="51"/>
                      </a:lnTo>
                      <a:lnTo>
                        <a:pt x="369" y="49"/>
                      </a:lnTo>
                      <a:lnTo>
                        <a:pt x="370" y="47"/>
                      </a:lnTo>
                      <a:lnTo>
                        <a:pt x="371" y="46"/>
                      </a:lnTo>
                      <a:lnTo>
                        <a:pt x="372" y="45"/>
                      </a:lnTo>
                      <a:lnTo>
                        <a:pt x="374" y="45"/>
                      </a:lnTo>
                      <a:lnTo>
                        <a:pt x="376" y="45"/>
                      </a:lnTo>
                      <a:lnTo>
                        <a:pt x="378" y="44"/>
                      </a:lnTo>
                      <a:lnTo>
                        <a:pt x="380" y="44"/>
                      </a:lnTo>
                      <a:lnTo>
                        <a:pt x="382" y="44"/>
                      </a:lnTo>
                      <a:lnTo>
                        <a:pt x="384" y="44"/>
                      </a:lnTo>
                      <a:lnTo>
                        <a:pt x="385" y="45"/>
                      </a:lnTo>
                      <a:lnTo>
                        <a:pt x="386" y="46"/>
                      </a:lnTo>
                      <a:lnTo>
                        <a:pt x="387" y="47"/>
                      </a:lnTo>
                      <a:lnTo>
                        <a:pt x="387" y="48"/>
                      </a:lnTo>
                      <a:lnTo>
                        <a:pt x="386" y="50"/>
                      </a:lnTo>
                      <a:lnTo>
                        <a:pt x="385" y="52"/>
                      </a:lnTo>
                      <a:lnTo>
                        <a:pt x="385" y="54"/>
                      </a:lnTo>
                      <a:lnTo>
                        <a:pt x="384" y="56"/>
                      </a:lnTo>
                      <a:lnTo>
                        <a:pt x="384" y="58"/>
                      </a:lnTo>
                      <a:lnTo>
                        <a:pt x="384" y="60"/>
                      </a:lnTo>
                      <a:lnTo>
                        <a:pt x="391" y="57"/>
                      </a:lnTo>
                      <a:lnTo>
                        <a:pt x="398" y="56"/>
                      </a:lnTo>
                      <a:lnTo>
                        <a:pt x="404" y="56"/>
                      </a:lnTo>
                      <a:lnTo>
                        <a:pt x="411" y="58"/>
                      </a:lnTo>
                      <a:lnTo>
                        <a:pt x="417" y="61"/>
                      </a:lnTo>
                      <a:lnTo>
                        <a:pt x="423" y="64"/>
                      </a:lnTo>
                      <a:lnTo>
                        <a:pt x="429" y="66"/>
                      </a:lnTo>
                      <a:lnTo>
                        <a:pt x="435" y="70"/>
                      </a:lnTo>
                      <a:lnTo>
                        <a:pt x="437" y="71"/>
                      </a:lnTo>
                      <a:lnTo>
                        <a:pt x="438" y="71"/>
                      </a:lnTo>
                      <a:lnTo>
                        <a:pt x="441" y="71"/>
                      </a:lnTo>
                      <a:lnTo>
                        <a:pt x="443" y="71"/>
                      </a:lnTo>
                      <a:lnTo>
                        <a:pt x="445" y="71"/>
                      </a:lnTo>
                      <a:lnTo>
                        <a:pt x="448" y="71"/>
                      </a:lnTo>
                      <a:lnTo>
                        <a:pt x="450" y="71"/>
                      </a:lnTo>
                      <a:lnTo>
                        <a:pt x="452" y="71"/>
                      </a:lnTo>
                      <a:lnTo>
                        <a:pt x="450" y="76"/>
                      </a:lnTo>
                      <a:lnTo>
                        <a:pt x="448" y="79"/>
                      </a:lnTo>
                      <a:lnTo>
                        <a:pt x="445" y="82"/>
                      </a:lnTo>
                      <a:lnTo>
                        <a:pt x="441" y="83"/>
                      </a:lnTo>
                      <a:lnTo>
                        <a:pt x="437" y="85"/>
                      </a:lnTo>
                      <a:lnTo>
                        <a:pt x="433" y="87"/>
                      </a:lnTo>
                      <a:lnTo>
                        <a:pt x="429" y="88"/>
                      </a:lnTo>
                      <a:lnTo>
                        <a:pt x="425" y="90"/>
                      </a:lnTo>
                      <a:lnTo>
                        <a:pt x="422" y="91"/>
                      </a:lnTo>
                      <a:lnTo>
                        <a:pt x="420" y="91"/>
                      </a:lnTo>
                      <a:lnTo>
                        <a:pt x="418" y="92"/>
                      </a:lnTo>
                      <a:lnTo>
                        <a:pt x="415" y="92"/>
                      </a:lnTo>
                      <a:lnTo>
                        <a:pt x="413" y="92"/>
                      </a:lnTo>
                      <a:lnTo>
                        <a:pt x="410" y="92"/>
                      </a:lnTo>
                      <a:lnTo>
                        <a:pt x="407" y="91"/>
                      </a:lnTo>
                      <a:lnTo>
                        <a:pt x="405" y="91"/>
                      </a:lnTo>
                      <a:lnTo>
                        <a:pt x="407" y="94"/>
                      </a:lnTo>
                      <a:lnTo>
                        <a:pt x="411" y="97"/>
                      </a:lnTo>
                      <a:lnTo>
                        <a:pt x="414" y="101"/>
                      </a:lnTo>
                      <a:lnTo>
                        <a:pt x="418" y="103"/>
                      </a:lnTo>
                      <a:lnTo>
                        <a:pt x="421" y="106"/>
                      </a:lnTo>
                      <a:lnTo>
                        <a:pt x="426" y="108"/>
                      </a:lnTo>
                      <a:lnTo>
                        <a:pt x="430" y="110"/>
                      </a:lnTo>
                      <a:lnTo>
                        <a:pt x="434" y="111"/>
                      </a:lnTo>
                      <a:lnTo>
                        <a:pt x="428" y="115"/>
                      </a:lnTo>
                      <a:lnTo>
                        <a:pt x="421" y="117"/>
                      </a:lnTo>
                      <a:lnTo>
                        <a:pt x="414" y="118"/>
                      </a:lnTo>
                      <a:lnTo>
                        <a:pt x="407" y="119"/>
                      </a:lnTo>
                      <a:lnTo>
                        <a:pt x="400" y="119"/>
                      </a:lnTo>
                      <a:lnTo>
                        <a:pt x="392" y="118"/>
                      </a:lnTo>
                      <a:lnTo>
                        <a:pt x="385" y="118"/>
                      </a:lnTo>
                      <a:lnTo>
                        <a:pt x="378" y="118"/>
                      </a:lnTo>
                      <a:lnTo>
                        <a:pt x="375" y="121"/>
                      </a:lnTo>
                      <a:lnTo>
                        <a:pt x="372" y="119"/>
                      </a:lnTo>
                      <a:lnTo>
                        <a:pt x="368" y="117"/>
                      </a:lnTo>
                      <a:lnTo>
                        <a:pt x="365" y="116"/>
                      </a:lnTo>
                      <a:lnTo>
                        <a:pt x="361" y="116"/>
                      </a:lnTo>
                      <a:lnTo>
                        <a:pt x="357" y="116"/>
                      </a:lnTo>
                      <a:lnTo>
                        <a:pt x="353" y="115"/>
                      </a:lnTo>
                      <a:lnTo>
                        <a:pt x="349" y="114"/>
                      </a:lnTo>
                      <a:lnTo>
                        <a:pt x="345" y="113"/>
                      </a:lnTo>
                      <a:lnTo>
                        <a:pt x="340" y="112"/>
                      </a:lnTo>
                      <a:lnTo>
                        <a:pt x="335" y="112"/>
                      </a:lnTo>
                      <a:lnTo>
                        <a:pt x="330" y="112"/>
                      </a:lnTo>
                      <a:lnTo>
                        <a:pt x="325" y="113"/>
                      </a:lnTo>
                      <a:lnTo>
                        <a:pt x="320" y="114"/>
                      </a:lnTo>
                      <a:lnTo>
                        <a:pt x="314" y="114"/>
                      </a:lnTo>
                      <a:lnTo>
                        <a:pt x="309" y="113"/>
                      </a:lnTo>
                      <a:lnTo>
                        <a:pt x="303" y="111"/>
                      </a:lnTo>
                      <a:lnTo>
                        <a:pt x="301" y="110"/>
                      </a:lnTo>
                      <a:lnTo>
                        <a:pt x="298" y="111"/>
                      </a:lnTo>
                      <a:lnTo>
                        <a:pt x="296" y="112"/>
                      </a:lnTo>
                      <a:lnTo>
                        <a:pt x="294" y="113"/>
                      </a:lnTo>
                      <a:lnTo>
                        <a:pt x="292" y="115"/>
                      </a:lnTo>
                      <a:lnTo>
                        <a:pt x="290" y="116"/>
                      </a:lnTo>
                      <a:lnTo>
                        <a:pt x="288" y="117"/>
                      </a:lnTo>
                      <a:lnTo>
                        <a:pt x="286" y="117"/>
                      </a:lnTo>
                      <a:lnTo>
                        <a:pt x="286" y="119"/>
                      </a:lnTo>
                      <a:lnTo>
                        <a:pt x="286" y="121"/>
                      </a:lnTo>
                      <a:lnTo>
                        <a:pt x="285" y="124"/>
                      </a:lnTo>
                      <a:lnTo>
                        <a:pt x="284" y="126"/>
                      </a:lnTo>
                      <a:lnTo>
                        <a:pt x="283" y="128"/>
                      </a:lnTo>
                      <a:lnTo>
                        <a:pt x="282" y="130"/>
                      </a:lnTo>
                      <a:lnTo>
                        <a:pt x="280" y="133"/>
                      </a:lnTo>
                      <a:lnTo>
                        <a:pt x="278" y="135"/>
                      </a:lnTo>
                      <a:lnTo>
                        <a:pt x="277" y="136"/>
                      </a:lnTo>
                      <a:lnTo>
                        <a:pt x="277" y="138"/>
                      </a:lnTo>
                      <a:lnTo>
                        <a:pt x="279" y="140"/>
                      </a:lnTo>
                      <a:lnTo>
                        <a:pt x="280" y="141"/>
                      </a:lnTo>
                      <a:lnTo>
                        <a:pt x="281" y="144"/>
                      </a:lnTo>
                      <a:lnTo>
                        <a:pt x="282" y="145"/>
                      </a:lnTo>
                      <a:lnTo>
                        <a:pt x="283" y="147"/>
                      </a:lnTo>
                      <a:lnTo>
                        <a:pt x="282" y="150"/>
                      </a:lnTo>
                      <a:lnTo>
                        <a:pt x="280" y="153"/>
                      </a:lnTo>
                      <a:lnTo>
                        <a:pt x="277" y="153"/>
                      </a:lnTo>
                      <a:lnTo>
                        <a:pt x="274" y="153"/>
                      </a:lnTo>
                      <a:lnTo>
                        <a:pt x="271" y="154"/>
                      </a:lnTo>
                      <a:lnTo>
                        <a:pt x="270" y="156"/>
                      </a:lnTo>
                      <a:lnTo>
                        <a:pt x="269" y="158"/>
                      </a:lnTo>
                      <a:lnTo>
                        <a:pt x="270" y="161"/>
                      </a:lnTo>
                      <a:lnTo>
                        <a:pt x="271" y="163"/>
                      </a:lnTo>
                      <a:lnTo>
                        <a:pt x="271" y="166"/>
                      </a:lnTo>
                      <a:lnTo>
                        <a:pt x="272" y="168"/>
                      </a:lnTo>
                      <a:lnTo>
                        <a:pt x="273" y="171"/>
                      </a:lnTo>
                      <a:lnTo>
                        <a:pt x="272" y="172"/>
                      </a:lnTo>
                      <a:lnTo>
                        <a:pt x="271" y="175"/>
                      </a:lnTo>
                      <a:lnTo>
                        <a:pt x="267" y="175"/>
                      </a:lnTo>
                      <a:lnTo>
                        <a:pt x="263" y="176"/>
                      </a:lnTo>
                      <a:lnTo>
                        <a:pt x="260" y="177"/>
                      </a:lnTo>
                      <a:lnTo>
                        <a:pt x="258" y="179"/>
                      </a:lnTo>
                      <a:lnTo>
                        <a:pt x="256" y="181"/>
                      </a:lnTo>
                      <a:lnTo>
                        <a:pt x="256" y="183"/>
                      </a:lnTo>
                      <a:lnTo>
                        <a:pt x="256" y="186"/>
                      </a:lnTo>
                      <a:lnTo>
                        <a:pt x="256" y="188"/>
                      </a:lnTo>
                      <a:lnTo>
                        <a:pt x="257" y="191"/>
                      </a:lnTo>
                      <a:lnTo>
                        <a:pt x="258" y="194"/>
                      </a:lnTo>
                      <a:lnTo>
                        <a:pt x="259" y="197"/>
                      </a:lnTo>
                      <a:lnTo>
                        <a:pt x="256" y="198"/>
                      </a:lnTo>
                      <a:lnTo>
                        <a:pt x="253" y="198"/>
                      </a:lnTo>
                      <a:lnTo>
                        <a:pt x="251" y="201"/>
                      </a:lnTo>
                      <a:lnTo>
                        <a:pt x="249" y="203"/>
                      </a:lnTo>
                      <a:lnTo>
                        <a:pt x="248" y="205"/>
                      </a:lnTo>
                      <a:lnTo>
                        <a:pt x="247" y="208"/>
                      </a:lnTo>
                      <a:lnTo>
                        <a:pt x="246" y="211"/>
                      </a:lnTo>
                      <a:lnTo>
                        <a:pt x="245" y="213"/>
                      </a:lnTo>
                      <a:lnTo>
                        <a:pt x="245" y="216"/>
                      </a:lnTo>
                      <a:lnTo>
                        <a:pt x="244" y="218"/>
                      </a:lnTo>
                      <a:lnTo>
                        <a:pt x="244" y="220"/>
                      </a:lnTo>
                      <a:lnTo>
                        <a:pt x="244" y="223"/>
                      </a:lnTo>
                      <a:lnTo>
                        <a:pt x="244" y="224"/>
                      </a:lnTo>
                      <a:lnTo>
                        <a:pt x="244" y="226"/>
                      </a:lnTo>
                      <a:lnTo>
                        <a:pt x="242" y="228"/>
                      </a:lnTo>
                      <a:lnTo>
                        <a:pt x="241" y="229"/>
                      </a:lnTo>
                      <a:lnTo>
                        <a:pt x="235" y="231"/>
                      </a:lnTo>
                      <a:lnTo>
                        <a:pt x="229" y="233"/>
                      </a:lnTo>
                      <a:lnTo>
                        <a:pt x="222" y="233"/>
                      </a:lnTo>
                      <a:lnTo>
                        <a:pt x="216" y="233"/>
                      </a:lnTo>
                      <a:lnTo>
                        <a:pt x="209" y="233"/>
                      </a:lnTo>
                      <a:lnTo>
                        <a:pt x="203" y="234"/>
                      </a:lnTo>
                      <a:lnTo>
                        <a:pt x="197" y="236"/>
                      </a:lnTo>
                      <a:lnTo>
                        <a:pt x="191" y="239"/>
                      </a:lnTo>
                      <a:lnTo>
                        <a:pt x="194" y="240"/>
                      </a:lnTo>
                      <a:lnTo>
                        <a:pt x="196" y="243"/>
                      </a:lnTo>
                      <a:lnTo>
                        <a:pt x="197" y="246"/>
                      </a:lnTo>
                      <a:lnTo>
                        <a:pt x="199" y="248"/>
                      </a:lnTo>
                      <a:lnTo>
                        <a:pt x="200" y="250"/>
                      </a:lnTo>
                      <a:lnTo>
                        <a:pt x="198" y="250"/>
                      </a:lnTo>
                      <a:lnTo>
                        <a:pt x="195" y="251"/>
                      </a:lnTo>
                      <a:lnTo>
                        <a:pt x="194" y="252"/>
                      </a:lnTo>
                      <a:lnTo>
                        <a:pt x="186" y="249"/>
                      </a:lnTo>
                      <a:lnTo>
                        <a:pt x="178" y="244"/>
                      </a:lnTo>
                      <a:lnTo>
                        <a:pt x="170" y="239"/>
                      </a:lnTo>
                      <a:lnTo>
                        <a:pt x="162" y="234"/>
                      </a:lnTo>
                      <a:lnTo>
                        <a:pt x="154" y="230"/>
                      </a:lnTo>
                      <a:lnTo>
                        <a:pt x="145" y="227"/>
                      </a:lnTo>
                      <a:lnTo>
                        <a:pt x="136" y="226"/>
                      </a:lnTo>
                      <a:lnTo>
                        <a:pt x="126" y="227"/>
                      </a:lnTo>
                      <a:lnTo>
                        <a:pt x="126" y="229"/>
                      </a:lnTo>
                      <a:lnTo>
                        <a:pt x="125" y="232"/>
                      </a:lnTo>
                      <a:lnTo>
                        <a:pt x="126" y="234"/>
                      </a:lnTo>
                      <a:lnTo>
                        <a:pt x="129" y="236"/>
                      </a:lnTo>
                      <a:lnTo>
                        <a:pt x="128" y="238"/>
                      </a:lnTo>
                      <a:lnTo>
                        <a:pt x="126" y="241"/>
                      </a:lnTo>
                      <a:lnTo>
                        <a:pt x="124" y="242"/>
                      </a:lnTo>
                      <a:lnTo>
                        <a:pt x="121" y="244"/>
                      </a:lnTo>
                      <a:lnTo>
                        <a:pt x="119" y="245"/>
                      </a:lnTo>
                      <a:lnTo>
                        <a:pt x="116" y="246"/>
                      </a:lnTo>
                      <a:lnTo>
                        <a:pt x="114" y="246"/>
                      </a:lnTo>
                      <a:lnTo>
                        <a:pt x="110" y="247"/>
                      </a:lnTo>
                      <a:lnTo>
                        <a:pt x="105" y="248"/>
                      </a:lnTo>
                      <a:lnTo>
                        <a:pt x="101" y="249"/>
                      </a:lnTo>
                      <a:lnTo>
                        <a:pt x="96" y="250"/>
                      </a:lnTo>
                      <a:lnTo>
                        <a:pt x="91" y="251"/>
                      </a:lnTo>
                      <a:lnTo>
                        <a:pt x="87" y="251"/>
                      </a:lnTo>
                      <a:lnTo>
                        <a:pt x="83" y="251"/>
                      </a:lnTo>
                      <a:lnTo>
                        <a:pt x="78" y="251"/>
                      </a:lnTo>
                      <a:lnTo>
                        <a:pt x="73" y="252"/>
                      </a:lnTo>
                      <a:lnTo>
                        <a:pt x="69" y="253"/>
                      </a:lnTo>
                      <a:lnTo>
                        <a:pt x="65" y="254"/>
                      </a:lnTo>
                      <a:lnTo>
                        <a:pt x="60" y="255"/>
                      </a:lnTo>
                      <a:lnTo>
                        <a:pt x="56" y="256"/>
                      </a:lnTo>
                      <a:lnTo>
                        <a:pt x="52" y="258"/>
                      </a:lnTo>
                      <a:lnTo>
                        <a:pt x="48" y="259"/>
                      </a:lnTo>
                      <a:lnTo>
                        <a:pt x="43" y="262"/>
                      </a:lnTo>
                      <a:lnTo>
                        <a:pt x="39" y="264"/>
                      </a:lnTo>
                      <a:lnTo>
                        <a:pt x="36" y="258"/>
                      </a:lnTo>
                      <a:lnTo>
                        <a:pt x="33" y="252"/>
                      </a:lnTo>
                      <a:lnTo>
                        <a:pt x="29" y="247"/>
                      </a:lnTo>
                      <a:lnTo>
                        <a:pt x="25" y="241"/>
                      </a:lnTo>
                      <a:lnTo>
                        <a:pt x="20" y="237"/>
                      </a:lnTo>
                      <a:lnTo>
                        <a:pt x="14" y="232"/>
                      </a:lnTo>
                      <a:lnTo>
                        <a:pt x="8" y="229"/>
                      </a:lnTo>
                      <a:lnTo>
                        <a:pt x="1" y="226"/>
                      </a:lnTo>
                      <a:lnTo>
                        <a:pt x="0" y="226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1" name="Freeform 321"/>
                <p:cNvSpPr>
                  <a:spLocks/>
                </p:cNvSpPr>
                <p:nvPr/>
              </p:nvSpPr>
              <p:spPr bwMode="auto">
                <a:xfrm>
                  <a:off x="2261" y="2502"/>
                  <a:ext cx="375" cy="191"/>
                </a:xfrm>
                <a:custGeom>
                  <a:avLst/>
                  <a:gdLst>
                    <a:gd name="T0" fmla="*/ 6 w 459"/>
                    <a:gd name="T1" fmla="*/ 110 h 271"/>
                    <a:gd name="T2" fmla="*/ 13 w 459"/>
                    <a:gd name="T3" fmla="*/ 111 h 271"/>
                    <a:gd name="T4" fmla="*/ 25 w 459"/>
                    <a:gd name="T5" fmla="*/ 117 h 271"/>
                    <a:gd name="T6" fmla="*/ 36 w 459"/>
                    <a:gd name="T7" fmla="*/ 120 h 271"/>
                    <a:gd name="T8" fmla="*/ 46 w 459"/>
                    <a:gd name="T9" fmla="*/ 120 h 271"/>
                    <a:gd name="T10" fmla="*/ 51 w 459"/>
                    <a:gd name="T11" fmla="*/ 113 h 271"/>
                    <a:gd name="T12" fmla="*/ 56 w 459"/>
                    <a:gd name="T13" fmla="*/ 110 h 271"/>
                    <a:gd name="T14" fmla="*/ 56 w 459"/>
                    <a:gd name="T15" fmla="*/ 105 h 271"/>
                    <a:gd name="T16" fmla="*/ 69 w 459"/>
                    <a:gd name="T17" fmla="*/ 97 h 271"/>
                    <a:gd name="T18" fmla="*/ 88 w 459"/>
                    <a:gd name="T19" fmla="*/ 94 h 271"/>
                    <a:gd name="T20" fmla="*/ 109 w 459"/>
                    <a:gd name="T21" fmla="*/ 93 h 271"/>
                    <a:gd name="T22" fmla="*/ 119 w 459"/>
                    <a:gd name="T23" fmla="*/ 90 h 271"/>
                    <a:gd name="T24" fmla="*/ 127 w 459"/>
                    <a:gd name="T25" fmla="*/ 84 h 271"/>
                    <a:gd name="T26" fmla="*/ 137 w 459"/>
                    <a:gd name="T27" fmla="*/ 68 h 271"/>
                    <a:gd name="T28" fmla="*/ 155 w 459"/>
                    <a:gd name="T29" fmla="*/ 50 h 271"/>
                    <a:gd name="T30" fmla="*/ 183 w 459"/>
                    <a:gd name="T31" fmla="*/ 46 h 271"/>
                    <a:gd name="T32" fmla="*/ 184 w 459"/>
                    <a:gd name="T33" fmla="*/ 39 h 271"/>
                    <a:gd name="T34" fmla="*/ 187 w 459"/>
                    <a:gd name="T35" fmla="*/ 32 h 271"/>
                    <a:gd name="T36" fmla="*/ 199 w 459"/>
                    <a:gd name="T37" fmla="*/ 33 h 271"/>
                    <a:gd name="T38" fmla="*/ 214 w 459"/>
                    <a:gd name="T39" fmla="*/ 25 h 271"/>
                    <a:gd name="T40" fmla="*/ 228 w 459"/>
                    <a:gd name="T41" fmla="*/ 1 h 271"/>
                    <a:gd name="T42" fmla="*/ 234 w 459"/>
                    <a:gd name="T43" fmla="*/ 7 h 271"/>
                    <a:gd name="T44" fmla="*/ 243 w 459"/>
                    <a:gd name="T45" fmla="*/ 4 h 271"/>
                    <a:gd name="T46" fmla="*/ 244 w 459"/>
                    <a:gd name="T47" fmla="*/ 11 h 271"/>
                    <a:gd name="T48" fmla="*/ 254 w 459"/>
                    <a:gd name="T49" fmla="*/ 13 h 271"/>
                    <a:gd name="T50" fmla="*/ 255 w 459"/>
                    <a:gd name="T51" fmla="*/ 18 h 271"/>
                    <a:gd name="T52" fmla="*/ 250 w 459"/>
                    <a:gd name="T53" fmla="*/ 25 h 271"/>
                    <a:gd name="T54" fmla="*/ 256 w 459"/>
                    <a:gd name="T55" fmla="*/ 23 h 271"/>
                    <a:gd name="T56" fmla="*/ 261 w 459"/>
                    <a:gd name="T57" fmla="*/ 24 h 271"/>
                    <a:gd name="T58" fmla="*/ 260 w 459"/>
                    <a:gd name="T59" fmla="*/ 30 h 271"/>
                    <a:gd name="T60" fmla="*/ 282 w 459"/>
                    <a:gd name="T61" fmla="*/ 31 h 271"/>
                    <a:gd name="T62" fmla="*/ 298 w 459"/>
                    <a:gd name="T63" fmla="*/ 36 h 271"/>
                    <a:gd name="T64" fmla="*/ 305 w 459"/>
                    <a:gd name="T65" fmla="*/ 39 h 271"/>
                    <a:gd name="T66" fmla="*/ 290 w 459"/>
                    <a:gd name="T67" fmla="*/ 44 h 271"/>
                    <a:gd name="T68" fmla="*/ 279 w 459"/>
                    <a:gd name="T69" fmla="*/ 47 h 271"/>
                    <a:gd name="T70" fmla="*/ 279 w 459"/>
                    <a:gd name="T71" fmla="*/ 51 h 271"/>
                    <a:gd name="T72" fmla="*/ 290 w 459"/>
                    <a:gd name="T73" fmla="*/ 58 h 271"/>
                    <a:gd name="T74" fmla="*/ 261 w 459"/>
                    <a:gd name="T75" fmla="*/ 60 h 271"/>
                    <a:gd name="T76" fmla="*/ 243 w 459"/>
                    <a:gd name="T77" fmla="*/ 58 h 271"/>
                    <a:gd name="T78" fmla="*/ 227 w 459"/>
                    <a:gd name="T79" fmla="*/ 56 h 271"/>
                    <a:gd name="T80" fmla="*/ 205 w 459"/>
                    <a:gd name="T81" fmla="*/ 56 h 271"/>
                    <a:gd name="T82" fmla="*/ 196 w 459"/>
                    <a:gd name="T83" fmla="*/ 58 h 271"/>
                    <a:gd name="T84" fmla="*/ 192 w 459"/>
                    <a:gd name="T85" fmla="*/ 64 h 271"/>
                    <a:gd name="T86" fmla="*/ 188 w 459"/>
                    <a:gd name="T87" fmla="*/ 70 h 271"/>
                    <a:gd name="T88" fmla="*/ 191 w 459"/>
                    <a:gd name="T89" fmla="*/ 77 h 271"/>
                    <a:gd name="T90" fmla="*/ 182 w 459"/>
                    <a:gd name="T91" fmla="*/ 80 h 271"/>
                    <a:gd name="T92" fmla="*/ 184 w 459"/>
                    <a:gd name="T93" fmla="*/ 87 h 271"/>
                    <a:gd name="T94" fmla="*/ 173 w 459"/>
                    <a:gd name="T95" fmla="*/ 92 h 271"/>
                    <a:gd name="T96" fmla="*/ 176 w 459"/>
                    <a:gd name="T97" fmla="*/ 100 h 271"/>
                    <a:gd name="T98" fmla="*/ 167 w 459"/>
                    <a:gd name="T99" fmla="*/ 106 h 271"/>
                    <a:gd name="T100" fmla="*/ 165 w 459"/>
                    <a:gd name="T101" fmla="*/ 113 h 271"/>
                    <a:gd name="T102" fmla="*/ 155 w 459"/>
                    <a:gd name="T103" fmla="*/ 118 h 271"/>
                    <a:gd name="T104" fmla="*/ 129 w 459"/>
                    <a:gd name="T105" fmla="*/ 121 h 271"/>
                    <a:gd name="T106" fmla="*/ 134 w 459"/>
                    <a:gd name="T107" fmla="*/ 127 h 271"/>
                    <a:gd name="T108" fmla="*/ 109 w 459"/>
                    <a:gd name="T109" fmla="*/ 118 h 271"/>
                    <a:gd name="T110" fmla="*/ 84 w 459"/>
                    <a:gd name="T111" fmla="*/ 118 h 271"/>
                    <a:gd name="T112" fmla="*/ 82 w 459"/>
                    <a:gd name="T113" fmla="*/ 123 h 271"/>
                    <a:gd name="T114" fmla="*/ 69 w 459"/>
                    <a:gd name="T115" fmla="*/ 126 h 271"/>
                    <a:gd name="T116" fmla="*/ 49 w 459"/>
                    <a:gd name="T117" fmla="*/ 128 h 271"/>
                    <a:gd name="T118" fmla="*/ 33 w 459"/>
                    <a:gd name="T119" fmla="*/ 132 h 271"/>
                    <a:gd name="T120" fmla="*/ 16 w 459"/>
                    <a:gd name="T121" fmla="*/ 122 h 27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59"/>
                    <a:gd name="T184" fmla="*/ 0 h 271"/>
                    <a:gd name="T185" fmla="*/ 459 w 459"/>
                    <a:gd name="T186" fmla="*/ 271 h 27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59" h="271">
                      <a:moveTo>
                        <a:pt x="0" y="232"/>
                      </a:moveTo>
                      <a:lnTo>
                        <a:pt x="2" y="231"/>
                      </a:lnTo>
                      <a:lnTo>
                        <a:pt x="4" y="229"/>
                      </a:lnTo>
                      <a:lnTo>
                        <a:pt x="5" y="227"/>
                      </a:lnTo>
                      <a:lnTo>
                        <a:pt x="7" y="224"/>
                      </a:lnTo>
                      <a:lnTo>
                        <a:pt x="8" y="221"/>
                      </a:lnTo>
                      <a:lnTo>
                        <a:pt x="10" y="219"/>
                      </a:lnTo>
                      <a:lnTo>
                        <a:pt x="12" y="218"/>
                      </a:lnTo>
                      <a:lnTo>
                        <a:pt x="15" y="218"/>
                      </a:lnTo>
                      <a:lnTo>
                        <a:pt x="18" y="220"/>
                      </a:lnTo>
                      <a:lnTo>
                        <a:pt x="19" y="222"/>
                      </a:lnTo>
                      <a:lnTo>
                        <a:pt x="19" y="224"/>
                      </a:lnTo>
                      <a:lnTo>
                        <a:pt x="19" y="227"/>
                      </a:lnTo>
                      <a:lnTo>
                        <a:pt x="22" y="231"/>
                      </a:lnTo>
                      <a:lnTo>
                        <a:pt x="25" y="233"/>
                      </a:lnTo>
                      <a:lnTo>
                        <a:pt x="28" y="235"/>
                      </a:lnTo>
                      <a:lnTo>
                        <a:pt x="33" y="236"/>
                      </a:lnTo>
                      <a:lnTo>
                        <a:pt x="37" y="236"/>
                      </a:lnTo>
                      <a:lnTo>
                        <a:pt x="41" y="236"/>
                      </a:lnTo>
                      <a:lnTo>
                        <a:pt x="45" y="236"/>
                      </a:lnTo>
                      <a:lnTo>
                        <a:pt x="49" y="236"/>
                      </a:lnTo>
                      <a:lnTo>
                        <a:pt x="49" y="238"/>
                      </a:lnTo>
                      <a:lnTo>
                        <a:pt x="51" y="240"/>
                      </a:lnTo>
                      <a:lnTo>
                        <a:pt x="54" y="241"/>
                      </a:lnTo>
                      <a:lnTo>
                        <a:pt x="55" y="244"/>
                      </a:lnTo>
                      <a:lnTo>
                        <a:pt x="58" y="244"/>
                      </a:lnTo>
                      <a:lnTo>
                        <a:pt x="61" y="244"/>
                      </a:lnTo>
                      <a:lnTo>
                        <a:pt x="64" y="244"/>
                      </a:lnTo>
                      <a:lnTo>
                        <a:pt x="66" y="243"/>
                      </a:lnTo>
                      <a:lnTo>
                        <a:pt x="69" y="241"/>
                      </a:lnTo>
                      <a:lnTo>
                        <a:pt x="71" y="239"/>
                      </a:lnTo>
                      <a:lnTo>
                        <a:pt x="73" y="237"/>
                      </a:lnTo>
                      <a:lnTo>
                        <a:pt x="75" y="236"/>
                      </a:lnTo>
                      <a:lnTo>
                        <a:pt x="76" y="233"/>
                      </a:lnTo>
                      <a:lnTo>
                        <a:pt x="76" y="231"/>
                      </a:lnTo>
                      <a:lnTo>
                        <a:pt x="76" y="228"/>
                      </a:lnTo>
                      <a:lnTo>
                        <a:pt x="76" y="224"/>
                      </a:lnTo>
                      <a:lnTo>
                        <a:pt x="78" y="224"/>
                      </a:lnTo>
                      <a:lnTo>
                        <a:pt x="80" y="224"/>
                      </a:lnTo>
                      <a:lnTo>
                        <a:pt x="83" y="224"/>
                      </a:lnTo>
                      <a:lnTo>
                        <a:pt x="84" y="224"/>
                      </a:lnTo>
                      <a:lnTo>
                        <a:pt x="84" y="222"/>
                      </a:lnTo>
                      <a:lnTo>
                        <a:pt x="85" y="221"/>
                      </a:lnTo>
                      <a:lnTo>
                        <a:pt x="85" y="219"/>
                      </a:lnTo>
                      <a:lnTo>
                        <a:pt x="85" y="217"/>
                      </a:lnTo>
                      <a:lnTo>
                        <a:pt x="85" y="215"/>
                      </a:lnTo>
                      <a:lnTo>
                        <a:pt x="85" y="213"/>
                      </a:lnTo>
                      <a:lnTo>
                        <a:pt x="85" y="211"/>
                      </a:lnTo>
                      <a:lnTo>
                        <a:pt x="85" y="210"/>
                      </a:lnTo>
                      <a:lnTo>
                        <a:pt x="88" y="206"/>
                      </a:lnTo>
                      <a:lnTo>
                        <a:pt x="92" y="202"/>
                      </a:lnTo>
                      <a:lnTo>
                        <a:pt x="95" y="199"/>
                      </a:lnTo>
                      <a:lnTo>
                        <a:pt x="99" y="196"/>
                      </a:lnTo>
                      <a:lnTo>
                        <a:pt x="103" y="194"/>
                      </a:lnTo>
                      <a:lnTo>
                        <a:pt x="107" y="192"/>
                      </a:lnTo>
                      <a:lnTo>
                        <a:pt x="111" y="191"/>
                      </a:lnTo>
                      <a:lnTo>
                        <a:pt x="115" y="190"/>
                      </a:lnTo>
                      <a:lnTo>
                        <a:pt x="121" y="189"/>
                      </a:lnTo>
                      <a:lnTo>
                        <a:pt x="126" y="189"/>
                      </a:lnTo>
                      <a:lnTo>
                        <a:pt x="132" y="189"/>
                      </a:lnTo>
                      <a:lnTo>
                        <a:pt x="137" y="190"/>
                      </a:lnTo>
                      <a:lnTo>
                        <a:pt x="144" y="190"/>
                      </a:lnTo>
                      <a:lnTo>
                        <a:pt x="149" y="191"/>
                      </a:lnTo>
                      <a:lnTo>
                        <a:pt x="155" y="190"/>
                      </a:lnTo>
                      <a:lnTo>
                        <a:pt x="161" y="188"/>
                      </a:lnTo>
                      <a:lnTo>
                        <a:pt x="163" y="187"/>
                      </a:lnTo>
                      <a:lnTo>
                        <a:pt x="165" y="186"/>
                      </a:lnTo>
                      <a:lnTo>
                        <a:pt x="168" y="185"/>
                      </a:lnTo>
                      <a:lnTo>
                        <a:pt x="171" y="184"/>
                      </a:lnTo>
                      <a:lnTo>
                        <a:pt x="173" y="183"/>
                      </a:lnTo>
                      <a:lnTo>
                        <a:pt x="176" y="182"/>
                      </a:lnTo>
                      <a:lnTo>
                        <a:pt x="179" y="181"/>
                      </a:lnTo>
                      <a:lnTo>
                        <a:pt x="181" y="180"/>
                      </a:lnTo>
                      <a:lnTo>
                        <a:pt x="184" y="178"/>
                      </a:lnTo>
                      <a:lnTo>
                        <a:pt x="186" y="176"/>
                      </a:lnTo>
                      <a:lnTo>
                        <a:pt x="187" y="173"/>
                      </a:lnTo>
                      <a:lnTo>
                        <a:pt x="189" y="171"/>
                      </a:lnTo>
                      <a:lnTo>
                        <a:pt x="191" y="169"/>
                      </a:lnTo>
                      <a:lnTo>
                        <a:pt x="191" y="167"/>
                      </a:lnTo>
                      <a:lnTo>
                        <a:pt x="193" y="164"/>
                      </a:lnTo>
                      <a:lnTo>
                        <a:pt x="194" y="162"/>
                      </a:lnTo>
                      <a:lnTo>
                        <a:pt x="198" y="154"/>
                      </a:lnTo>
                      <a:lnTo>
                        <a:pt x="203" y="146"/>
                      </a:lnTo>
                      <a:lnTo>
                        <a:pt x="206" y="138"/>
                      </a:lnTo>
                      <a:lnTo>
                        <a:pt x="209" y="129"/>
                      </a:lnTo>
                      <a:lnTo>
                        <a:pt x="212" y="122"/>
                      </a:lnTo>
                      <a:lnTo>
                        <a:pt x="216" y="114"/>
                      </a:lnTo>
                      <a:lnTo>
                        <a:pt x="221" y="108"/>
                      </a:lnTo>
                      <a:lnTo>
                        <a:pt x="228" y="103"/>
                      </a:lnTo>
                      <a:lnTo>
                        <a:pt x="233" y="101"/>
                      </a:lnTo>
                      <a:lnTo>
                        <a:pt x="240" y="100"/>
                      </a:lnTo>
                      <a:lnTo>
                        <a:pt x="246" y="98"/>
                      </a:lnTo>
                      <a:lnTo>
                        <a:pt x="253" y="97"/>
                      </a:lnTo>
                      <a:lnTo>
                        <a:pt x="261" y="96"/>
                      </a:lnTo>
                      <a:lnTo>
                        <a:pt x="267" y="94"/>
                      </a:lnTo>
                      <a:lnTo>
                        <a:pt x="274" y="92"/>
                      </a:lnTo>
                      <a:lnTo>
                        <a:pt x="279" y="89"/>
                      </a:lnTo>
                      <a:lnTo>
                        <a:pt x="280" y="87"/>
                      </a:lnTo>
                      <a:lnTo>
                        <a:pt x="280" y="85"/>
                      </a:lnTo>
                      <a:lnTo>
                        <a:pt x="279" y="83"/>
                      </a:lnTo>
                      <a:lnTo>
                        <a:pt x="277" y="80"/>
                      </a:lnTo>
                      <a:lnTo>
                        <a:pt x="275" y="78"/>
                      </a:lnTo>
                      <a:lnTo>
                        <a:pt x="274" y="75"/>
                      </a:lnTo>
                      <a:lnTo>
                        <a:pt x="273" y="72"/>
                      </a:lnTo>
                      <a:lnTo>
                        <a:pt x="273" y="70"/>
                      </a:lnTo>
                      <a:lnTo>
                        <a:pt x="275" y="67"/>
                      </a:lnTo>
                      <a:lnTo>
                        <a:pt x="277" y="65"/>
                      </a:lnTo>
                      <a:lnTo>
                        <a:pt x="280" y="64"/>
                      </a:lnTo>
                      <a:lnTo>
                        <a:pt x="284" y="64"/>
                      </a:lnTo>
                      <a:lnTo>
                        <a:pt x="287" y="64"/>
                      </a:lnTo>
                      <a:lnTo>
                        <a:pt x="291" y="65"/>
                      </a:lnTo>
                      <a:lnTo>
                        <a:pt x="295" y="66"/>
                      </a:lnTo>
                      <a:lnTo>
                        <a:pt x="298" y="67"/>
                      </a:lnTo>
                      <a:lnTo>
                        <a:pt x="298" y="66"/>
                      </a:lnTo>
                      <a:lnTo>
                        <a:pt x="297" y="65"/>
                      </a:lnTo>
                      <a:lnTo>
                        <a:pt x="296" y="64"/>
                      </a:lnTo>
                      <a:lnTo>
                        <a:pt x="295" y="64"/>
                      </a:lnTo>
                      <a:lnTo>
                        <a:pt x="307" y="62"/>
                      </a:lnTo>
                      <a:lnTo>
                        <a:pt x="316" y="57"/>
                      </a:lnTo>
                      <a:lnTo>
                        <a:pt x="321" y="49"/>
                      </a:lnTo>
                      <a:lnTo>
                        <a:pt x="325" y="39"/>
                      </a:lnTo>
                      <a:lnTo>
                        <a:pt x="329" y="30"/>
                      </a:lnTo>
                      <a:lnTo>
                        <a:pt x="332" y="19"/>
                      </a:lnTo>
                      <a:lnTo>
                        <a:pt x="336" y="8"/>
                      </a:lnTo>
                      <a:lnTo>
                        <a:pt x="341" y="0"/>
                      </a:lnTo>
                      <a:lnTo>
                        <a:pt x="342" y="2"/>
                      </a:lnTo>
                      <a:lnTo>
                        <a:pt x="342" y="5"/>
                      </a:lnTo>
                      <a:lnTo>
                        <a:pt x="343" y="8"/>
                      </a:lnTo>
                      <a:lnTo>
                        <a:pt x="344" y="10"/>
                      </a:lnTo>
                      <a:lnTo>
                        <a:pt x="346" y="12"/>
                      </a:lnTo>
                      <a:lnTo>
                        <a:pt x="347" y="13"/>
                      </a:lnTo>
                      <a:lnTo>
                        <a:pt x="350" y="14"/>
                      </a:lnTo>
                      <a:lnTo>
                        <a:pt x="352" y="13"/>
                      </a:lnTo>
                      <a:lnTo>
                        <a:pt x="355" y="12"/>
                      </a:lnTo>
                      <a:lnTo>
                        <a:pt x="359" y="10"/>
                      </a:lnTo>
                      <a:lnTo>
                        <a:pt x="362" y="8"/>
                      </a:lnTo>
                      <a:lnTo>
                        <a:pt x="364" y="6"/>
                      </a:lnTo>
                      <a:lnTo>
                        <a:pt x="364" y="8"/>
                      </a:lnTo>
                      <a:lnTo>
                        <a:pt x="364" y="11"/>
                      </a:lnTo>
                      <a:lnTo>
                        <a:pt x="364" y="13"/>
                      </a:lnTo>
                      <a:lnTo>
                        <a:pt x="364" y="16"/>
                      </a:lnTo>
                      <a:lnTo>
                        <a:pt x="364" y="18"/>
                      </a:lnTo>
                      <a:lnTo>
                        <a:pt x="365" y="20"/>
                      </a:lnTo>
                      <a:lnTo>
                        <a:pt x="366" y="21"/>
                      </a:lnTo>
                      <a:lnTo>
                        <a:pt x="368" y="23"/>
                      </a:lnTo>
                      <a:lnTo>
                        <a:pt x="370" y="23"/>
                      </a:lnTo>
                      <a:lnTo>
                        <a:pt x="374" y="23"/>
                      </a:lnTo>
                      <a:lnTo>
                        <a:pt x="376" y="24"/>
                      </a:lnTo>
                      <a:lnTo>
                        <a:pt x="379" y="24"/>
                      </a:lnTo>
                      <a:lnTo>
                        <a:pt x="381" y="25"/>
                      </a:lnTo>
                      <a:lnTo>
                        <a:pt x="383" y="26"/>
                      </a:lnTo>
                      <a:lnTo>
                        <a:pt x="384" y="27"/>
                      </a:lnTo>
                      <a:lnTo>
                        <a:pt x="385" y="30"/>
                      </a:lnTo>
                      <a:lnTo>
                        <a:pt x="385" y="33"/>
                      </a:lnTo>
                      <a:lnTo>
                        <a:pt x="384" y="34"/>
                      </a:lnTo>
                      <a:lnTo>
                        <a:pt x="382" y="37"/>
                      </a:lnTo>
                      <a:lnTo>
                        <a:pt x="380" y="40"/>
                      </a:lnTo>
                      <a:lnTo>
                        <a:pt x="378" y="42"/>
                      </a:lnTo>
                      <a:lnTo>
                        <a:pt x="375" y="45"/>
                      </a:lnTo>
                      <a:lnTo>
                        <a:pt x="375" y="48"/>
                      </a:lnTo>
                      <a:lnTo>
                        <a:pt x="374" y="52"/>
                      </a:lnTo>
                      <a:lnTo>
                        <a:pt x="374" y="50"/>
                      </a:lnTo>
                      <a:lnTo>
                        <a:pt x="375" y="48"/>
                      </a:lnTo>
                      <a:lnTo>
                        <a:pt x="376" y="47"/>
                      </a:lnTo>
                      <a:lnTo>
                        <a:pt x="377" y="46"/>
                      </a:lnTo>
                      <a:lnTo>
                        <a:pt x="379" y="46"/>
                      </a:lnTo>
                      <a:lnTo>
                        <a:pt x="381" y="46"/>
                      </a:lnTo>
                      <a:lnTo>
                        <a:pt x="383" y="45"/>
                      </a:lnTo>
                      <a:lnTo>
                        <a:pt x="385" y="45"/>
                      </a:lnTo>
                      <a:lnTo>
                        <a:pt x="387" y="45"/>
                      </a:lnTo>
                      <a:lnTo>
                        <a:pt x="389" y="45"/>
                      </a:lnTo>
                      <a:lnTo>
                        <a:pt x="390" y="46"/>
                      </a:lnTo>
                      <a:lnTo>
                        <a:pt x="391" y="47"/>
                      </a:lnTo>
                      <a:lnTo>
                        <a:pt x="392" y="48"/>
                      </a:lnTo>
                      <a:lnTo>
                        <a:pt x="392" y="49"/>
                      </a:lnTo>
                      <a:lnTo>
                        <a:pt x="391" y="51"/>
                      </a:lnTo>
                      <a:lnTo>
                        <a:pt x="390" y="53"/>
                      </a:lnTo>
                      <a:lnTo>
                        <a:pt x="390" y="55"/>
                      </a:lnTo>
                      <a:lnTo>
                        <a:pt x="389" y="57"/>
                      </a:lnTo>
                      <a:lnTo>
                        <a:pt x="389" y="59"/>
                      </a:lnTo>
                      <a:lnTo>
                        <a:pt x="389" y="61"/>
                      </a:lnTo>
                      <a:lnTo>
                        <a:pt x="396" y="58"/>
                      </a:lnTo>
                      <a:lnTo>
                        <a:pt x="403" y="57"/>
                      </a:lnTo>
                      <a:lnTo>
                        <a:pt x="409" y="57"/>
                      </a:lnTo>
                      <a:lnTo>
                        <a:pt x="416" y="59"/>
                      </a:lnTo>
                      <a:lnTo>
                        <a:pt x="422" y="62"/>
                      </a:lnTo>
                      <a:lnTo>
                        <a:pt x="428" y="65"/>
                      </a:lnTo>
                      <a:lnTo>
                        <a:pt x="435" y="68"/>
                      </a:lnTo>
                      <a:lnTo>
                        <a:pt x="441" y="72"/>
                      </a:lnTo>
                      <a:lnTo>
                        <a:pt x="443" y="73"/>
                      </a:lnTo>
                      <a:lnTo>
                        <a:pt x="444" y="73"/>
                      </a:lnTo>
                      <a:lnTo>
                        <a:pt x="447" y="73"/>
                      </a:lnTo>
                      <a:lnTo>
                        <a:pt x="449" y="73"/>
                      </a:lnTo>
                      <a:lnTo>
                        <a:pt x="451" y="73"/>
                      </a:lnTo>
                      <a:lnTo>
                        <a:pt x="454" y="73"/>
                      </a:lnTo>
                      <a:lnTo>
                        <a:pt x="456" y="73"/>
                      </a:lnTo>
                      <a:lnTo>
                        <a:pt x="458" y="73"/>
                      </a:lnTo>
                      <a:lnTo>
                        <a:pt x="456" y="78"/>
                      </a:lnTo>
                      <a:lnTo>
                        <a:pt x="454" y="81"/>
                      </a:lnTo>
                      <a:lnTo>
                        <a:pt x="451" y="84"/>
                      </a:lnTo>
                      <a:lnTo>
                        <a:pt x="447" y="85"/>
                      </a:lnTo>
                      <a:lnTo>
                        <a:pt x="443" y="87"/>
                      </a:lnTo>
                      <a:lnTo>
                        <a:pt x="439" y="89"/>
                      </a:lnTo>
                      <a:lnTo>
                        <a:pt x="435" y="90"/>
                      </a:lnTo>
                      <a:lnTo>
                        <a:pt x="431" y="92"/>
                      </a:lnTo>
                      <a:lnTo>
                        <a:pt x="427" y="93"/>
                      </a:lnTo>
                      <a:lnTo>
                        <a:pt x="425" y="93"/>
                      </a:lnTo>
                      <a:lnTo>
                        <a:pt x="423" y="94"/>
                      </a:lnTo>
                      <a:lnTo>
                        <a:pt x="420" y="94"/>
                      </a:lnTo>
                      <a:lnTo>
                        <a:pt x="418" y="94"/>
                      </a:lnTo>
                      <a:lnTo>
                        <a:pt x="415" y="94"/>
                      </a:lnTo>
                      <a:lnTo>
                        <a:pt x="412" y="93"/>
                      </a:lnTo>
                      <a:lnTo>
                        <a:pt x="410" y="93"/>
                      </a:lnTo>
                      <a:lnTo>
                        <a:pt x="412" y="97"/>
                      </a:lnTo>
                      <a:lnTo>
                        <a:pt x="416" y="100"/>
                      </a:lnTo>
                      <a:lnTo>
                        <a:pt x="419" y="103"/>
                      </a:lnTo>
                      <a:lnTo>
                        <a:pt x="423" y="105"/>
                      </a:lnTo>
                      <a:lnTo>
                        <a:pt x="426" y="108"/>
                      </a:lnTo>
                      <a:lnTo>
                        <a:pt x="432" y="110"/>
                      </a:lnTo>
                      <a:lnTo>
                        <a:pt x="436" y="112"/>
                      </a:lnTo>
                      <a:lnTo>
                        <a:pt x="440" y="113"/>
                      </a:lnTo>
                      <a:lnTo>
                        <a:pt x="434" y="117"/>
                      </a:lnTo>
                      <a:lnTo>
                        <a:pt x="426" y="119"/>
                      </a:lnTo>
                      <a:lnTo>
                        <a:pt x="419" y="120"/>
                      </a:lnTo>
                      <a:lnTo>
                        <a:pt x="412" y="121"/>
                      </a:lnTo>
                      <a:lnTo>
                        <a:pt x="405" y="121"/>
                      </a:lnTo>
                      <a:lnTo>
                        <a:pt x="397" y="120"/>
                      </a:lnTo>
                      <a:lnTo>
                        <a:pt x="390" y="120"/>
                      </a:lnTo>
                      <a:lnTo>
                        <a:pt x="383" y="120"/>
                      </a:lnTo>
                      <a:lnTo>
                        <a:pt x="380" y="124"/>
                      </a:lnTo>
                      <a:lnTo>
                        <a:pt x="377" y="121"/>
                      </a:lnTo>
                      <a:lnTo>
                        <a:pt x="373" y="119"/>
                      </a:lnTo>
                      <a:lnTo>
                        <a:pt x="369" y="118"/>
                      </a:lnTo>
                      <a:lnTo>
                        <a:pt x="365" y="118"/>
                      </a:lnTo>
                      <a:lnTo>
                        <a:pt x="361" y="118"/>
                      </a:lnTo>
                      <a:lnTo>
                        <a:pt x="357" y="117"/>
                      </a:lnTo>
                      <a:lnTo>
                        <a:pt x="353" y="116"/>
                      </a:lnTo>
                      <a:lnTo>
                        <a:pt x="349" y="115"/>
                      </a:lnTo>
                      <a:lnTo>
                        <a:pt x="344" y="114"/>
                      </a:lnTo>
                      <a:lnTo>
                        <a:pt x="340" y="114"/>
                      </a:lnTo>
                      <a:lnTo>
                        <a:pt x="335" y="114"/>
                      </a:lnTo>
                      <a:lnTo>
                        <a:pt x="330" y="115"/>
                      </a:lnTo>
                      <a:lnTo>
                        <a:pt x="325" y="116"/>
                      </a:lnTo>
                      <a:lnTo>
                        <a:pt x="319" y="116"/>
                      </a:lnTo>
                      <a:lnTo>
                        <a:pt x="313" y="115"/>
                      </a:lnTo>
                      <a:lnTo>
                        <a:pt x="307" y="113"/>
                      </a:lnTo>
                      <a:lnTo>
                        <a:pt x="305" y="112"/>
                      </a:lnTo>
                      <a:lnTo>
                        <a:pt x="302" y="113"/>
                      </a:lnTo>
                      <a:lnTo>
                        <a:pt x="300" y="114"/>
                      </a:lnTo>
                      <a:lnTo>
                        <a:pt x="298" y="115"/>
                      </a:lnTo>
                      <a:lnTo>
                        <a:pt x="296" y="117"/>
                      </a:lnTo>
                      <a:lnTo>
                        <a:pt x="294" y="118"/>
                      </a:lnTo>
                      <a:lnTo>
                        <a:pt x="292" y="119"/>
                      </a:lnTo>
                      <a:lnTo>
                        <a:pt x="290" y="119"/>
                      </a:lnTo>
                      <a:lnTo>
                        <a:pt x="290" y="121"/>
                      </a:lnTo>
                      <a:lnTo>
                        <a:pt x="290" y="124"/>
                      </a:lnTo>
                      <a:lnTo>
                        <a:pt x="289" y="127"/>
                      </a:lnTo>
                      <a:lnTo>
                        <a:pt x="288" y="129"/>
                      </a:lnTo>
                      <a:lnTo>
                        <a:pt x="287" y="131"/>
                      </a:lnTo>
                      <a:lnTo>
                        <a:pt x="286" y="133"/>
                      </a:lnTo>
                      <a:lnTo>
                        <a:pt x="284" y="136"/>
                      </a:lnTo>
                      <a:lnTo>
                        <a:pt x="282" y="138"/>
                      </a:lnTo>
                      <a:lnTo>
                        <a:pt x="281" y="139"/>
                      </a:lnTo>
                      <a:lnTo>
                        <a:pt x="281" y="141"/>
                      </a:lnTo>
                      <a:lnTo>
                        <a:pt x="283" y="143"/>
                      </a:lnTo>
                      <a:lnTo>
                        <a:pt x="284" y="144"/>
                      </a:lnTo>
                      <a:lnTo>
                        <a:pt x="285" y="147"/>
                      </a:lnTo>
                      <a:lnTo>
                        <a:pt x="286" y="149"/>
                      </a:lnTo>
                      <a:lnTo>
                        <a:pt x="287" y="151"/>
                      </a:lnTo>
                      <a:lnTo>
                        <a:pt x="286" y="154"/>
                      </a:lnTo>
                      <a:lnTo>
                        <a:pt x="284" y="157"/>
                      </a:lnTo>
                      <a:lnTo>
                        <a:pt x="281" y="157"/>
                      </a:lnTo>
                      <a:lnTo>
                        <a:pt x="278" y="157"/>
                      </a:lnTo>
                      <a:lnTo>
                        <a:pt x="275" y="158"/>
                      </a:lnTo>
                      <a:lnTo>
                        <a:pt x="274" y="160"/>
                      </a:lnTo>
                      <a:lnTo>
                        <a:pt x="273" y="162"/>
                      </a:lnTo>
                      <a:lnTo>
                        <a:pt x="274" y="165"/>
                      </a:lnTo>
                      <a:lnTo>
                        <a:pt x="275" y="167"/>
                      </a:lnTo>
                      <a:lnTo>
                        <a:pt x="275" y="169"/>
                      </a:lnTo>
                      <a:lnTo>
                        <a:pt x="276" y="171"/>
                      </a:lnTo>
                      <a:lnTo>
                        <a:pt x="277" y="174"/>
                      </a:lnTo>
                      <a:lnTo>
                        <a:pt x="276" y="176"/>
                      </a:lnTo>
                      <a:lnTo>
                        <a:pt x="275" y="179"/>
                      </a:lnTo>
                      <a:lnTo>
                        <a:pt x="271" y="179"/>
                      </a:lnTo>
                      <a:lnTo>
                        <a:pt x="267" y="180"/>
                      </a:lnTo>
                      <a:lnTo>
                        <a:pt x="264" y="181"/>
                      </a:lnTo>
                      <a:lnTo>
                        <a:pt x="262" y="183"/>
                      </a:lnTo>
                      <a:lnTo>
                        <a:pt x="260" y="185"/>
                      </a:lnTo>
                      <a:lnTo>
                        <a:pt x="260" y="187"/>
                      </a:lnTo>
                      <a:lnTo>
                        <a:pt x="260" y="190"/>
                      </a:lnTo>
                      <a:lnTo>
                        <a:pt x="260" y="192"/>
                      </a:lnTo>
                      <a:lnTo>
                        <a:pt x="261" y="195"/>
                      </a:lnTo>
                      <a:lnTo>
                        <a:pt x="262" y="198"/>
                      </a:lnTo>
                      <a:lnTo>
                        <a:pt x="263" y="201"/>
                      </a:lnTo>
                      <a:lnTo>
                        <a:pt x="260" y="202"/>
                      </a:lnTo>
                      <a:lnTo>
                        <a:pt x="256" y="203"/>
                      </a:lnTo>
                      <a:lnTo>
                        <a:pt x="254" y="206"/>
                      </a:lnTo>
                      <a:lnTo>
                        <a:pt x="252" y="208"/>
                      </a:lnTo>
                      <a:lnTo>
                        <a:pt x="251" y="210"/>
                      </a:lnTo>
                      <a:lnTo>
                        <a:pt x="250" y="213"/>
                      </a:lnTo>
                      <a:lnTo>
                        <a:pt x="249" y="216"/>
                      </a:lnTo>
                      <a:lnTo>
                        <a:pt x="248" y="218"/>
                      </a:lnTo>
                      <a:lnTo>
                        <a:pt x="248" y="221"/>
                      </a:lnTo>
                      <a:lnTo>
                        <a:pt x="247" y="223"/>
                      </a:lnTo>
                      <a:lnTo>
                        <a:pt x="247" y="225"/>
                      </a:lnTo>
                      <a:lnTo>
                        <a:pt x="247" y="228"/>
                      </a:lnTo>
                      <a:lnTo>
                        <a:pt x="247" y="230"/>
                      </a:lnTo>
                      <a:lnTo>
                        <a:pt x="247" y="232"/>
                      </a:lnTo>
                      <a:lnTo>
                        <a:pt x="245" y="234"/>
                      </a:lnTo>
                      <a:lnTo>
                        <a:pt x="244" y="235"/>
                      </a:lnTo>
                      <a:lnTo>
                        <a:pt x="238" y="236"/>
                      </a:lnTo>
                      <a:lnTo>
                        <a:pt x="232" y="238"/>
                      </a:lnTo>
                      <a:lnTo>
                        <a:pt x="225" y="238"/>
                      </a:lnTo>
                      <a:lnTo>
                        <a:pt x="219" y="238"/>
                      </a:lnTo>
                      <a:lnTo>
                        <a:pt x="212" y="238"/>
                      </a:lnTo>
                      <a:lnTo>
                        <a:pt x="206" y="239"/>
                      </a:lnTo>
                      <a:lnTo>
                        <a:pt x="199" y="241"/>
                      </a:lnTo>
                      <a:lnTo>
                        <a:pt x="193" y="244"/>
                      </a:lnTo>
                      <a:lnTo>
                        <a:pt x="196" y="245"/>
                      </a:lnTo>
                      <a:lnTo>
                        <a:pt x="198" y="248"/>
                      </a:lnTo>
                      <a:lnTo>
                        <a:pt x="199" y="251"/>
                      </a:lnTo>
                      <a:lnTo>
                        <a:pt x="202" y="253"/>
                      </a:lnTo>
                      <a:lnTo>
                        <a:pt x="203" y="255"/>
                      </a:lnTo>
                      <a:lnTo>
                        <a:pt x="201" y="255"/>
                      </a:lnTo>
                      <a:lnTo>
                        <a:pt x="197" y="256"/>
                      </a:lnTo>
                      <a:lnTo>
                        <a:pt x="196" y="258"/>
                      </a:lnTo>
                      <a:lnTo>
                        <a:pt x="188" y="254"/>
                      </a:lnTo>
                      <a:lnTo>
                        <a:pt x="180" y="249"/>
                      </a:lnTo>
                      <a:lnTo>
                        <a:pt x="172" y="244"/>
                      </a:lnTo>
                      <a:lnTo>
                        <a:pt x="164" y="239"/>
                      </a:lnTo>
                      <a:lnTo>
                        <a:pt x="156" y="236"/>
                      </a:lnTo>
                      <a:lnTo>
                        <a:pt x="147" y="233"/>
                      </a:lnTo>
                      <a:lnTo>
                        <a:pt x="137" y="232"/>
                      </a:lnTo>
                      <a:lnTo>
                        <a:pt x="127" y="233"/>
                      </a:lnTo>
                      <a:lnTo>
                        <a:pt x="127" y="235"/>
                      </a:lnTo>
                      <a:lnTo>
                        <a:pt x="126" y="237"/>
                      </a:lnTo>
                      <a:lnTo>
                        <a:pt x="127" y="239"/>
                      </a:lnTo>
                      <a:lnTo>
                        <a:pt x="130" y="241"/>
                      </a:lnTo>
                      <a:lnTo>
                        <a:pt x="129" y="243"/>
                      </a:lnTo>
                      <a:lnTo>
                        <a:pt x="127" y="246"/>
                      </a:lnTo>
                      <a:lnTo>
                        <a:pt x="125" y="247"/>
                      </a:lnTo>
                      <a:lnTo>
                        <a:pt x="122" y="249"/>
                      </a:lnTo>
                      <a:lnTo>
                        <a:pt x="120" y="250"/>
                      </a:lnTo>
                      <a:lnTo>
                        <a:pt x="117" y="251"/>
                      </a:lnTo>
                      <a:lnTo>
                        <a:pt x="115" y="251"/>
                      </a:lnTo>
                      <a:lnTo>
                        <a:pt x="112" y="252"/>
                      </a:lnTo>
                      <a:lnTo>
                        <a:pt x="107" y="253"/>
                      </a:lnTo>
                      <a:lnTo>
                        <a:pt x="103" y="254"/>
                      </a:lnTo>
                      <a:lnTo>
                        <a:pt x="98" y="255"/>
                      </a:lnTo>
                      <a:lnTo>
                        <a:pt x="93" y="256"/>
                      </a:lnTo>
                      <a:lnTo>
                        <a:pt x="89" y="256"/>
                      </a:lnTo>
                      <a:lnTo>
                        <a:pt x="84" y="257"/>
                      </a:lnTo>
                      <a:lnTo>
                        <a:pt x="79" y="257"/>
                      </a:lnTo>
                      <a:lnTo>
                        <a:pt x="74" y="258"/>
                      </a:lnTo>
                      <a:lnTo>
                        <a:pt x="70" y="259"/>
                      </a:lnTo>
                      <a:lnTo>
                        <a:pt x="66" y="260"/>
                      </a:lnTo>
                      <a:lnTo>
                        <a:pt x="61" y="261"/>
                      </a:lnTo>
                      <a:lnTo>
                        <a:pt x="57" y="262"/>
                      </a:lnTo>
                      <a:lnTo>
                        <a:pt x="53" y="264"/>
                      </a:lnTo>
                      <a:lnTo>
                        <a:pt x="49" y="265"/>
                      </a:lnTo>
                      <a:lnTo>
                        <a:pt x="44" y="268"/>
                      </a:lnTo>
                      <a:lnTo>
                        <a:pt x="40" y="270"/>
                      </a:lnTo>
                      <a:lnTo>
                        <a:pt x="37" y="264"/>
                      </a:lnTo>
                      <a:lnTo>
                        <a:pt x="34" y="258"/>
                      </a:lnTo>
                      <a:lnTo>
                        <a:pt x="30" y="252"/>
                      </a:lnTo>
                      <a:lnTo>
                        <a:pt x="25" y="246"/>
                      </a:lnTo>
                      <a:lnTo>
                        <a:pt x="20" y="242"/>
                      </a:lnTo>
                      <a:lnTo>
                        <a:pt x="14" y="237"/>
                      </a:lnTo>
                      <a:lnTo>
                        <a:pt x="8" y="235"/>
                      </a:lnTo>
                      <a:lnTo>
                        <a:pt x="1" y="232"/>
                      </a:lnTo>
                      <a:lnTo>
                        <a:pt x="0" y="232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2" name="Freeform 322"/>
                <p:cNvSpPr>
                  <a:spLocks/>
                </p:cNvSpPr>
                <p:nvPr/>
              </p:nvSpPr>
              <p:spPr bwMode="auto">
                <a:xfrm>
                  <a:off x="2142" y="2911"/>
                  <a:ext cx="318" cy="91"/>
                </a:xfrm>
                <a:custGeom>
                  <a:avLst/>
                  <a:gdLst>
                    <a:gd name="T0" fmla="*/ 203 w 389"/>
                    <a:gd name="T1" fmla="*/ 28 h 131"/>
                    <a:gd name="T2" fmla="*/ 206 w 389"/>
                    <a:gd name="T3" fmla="*/ 35 h 131"/>
                    <a:gd name="T4" fmla="*/ 221 w 389"/>
                    <a:gd name="T5" fmla="*/ 36 h 131"/>
                    <a:gd name="T6" fmla="*/ 235 w 389"/>
                    <a:gd name="T7" fmla="*/ 35 h 131"/>
                    <a:gd name="T8" fmla="*/ 244 w 389"/>
                    <a:gd name="T9" fmla="*/ 38 h 131"/>
                    <a:gd name="T10" fmla="*/ 251 w 389"/>
                    <a:gd name="T11" fmla="*/ 39 h 131"/>
                    <a:gd name="T12" fmla="*/ 251 w 389"/>
                    <a:gd name="T13" fmla="*/ 43 h 131"/>
                    <a:gd name="T14" fmla="*/ 247 w 389"/>
                    <a:gd name="T15" fmla="*/ 47 h 131"/>
                    <a:gd name="T16" fmla="*/ 251 w 389"/>
                    <a:gd name="T17" fmla="*/ 51 h 131"/>
                    <a:gd name="T18" fmla="*/ 254 w 389"/>
                    <a:gd name="T19" fmla="*/ 58 h 131"/>
                    <a:gd name="T20" fmla="*/ 258 w 389"/>
                    <a:gd name="T21" fmla="*/ 61 h 131"/>
                    <a:gd name="T22" fmla="*/ 247 w 389"/>
                    <a:gd name="T23" fmla="*/ 63 h 131"/>
                    <a:gd name="T24" fmla="*/ 230 w 389"/>
                    <a:gd name="T25" fmla="*/ 60 h 131"/>
                    <a:gd name="T26" fmla="*/ 217 w 389"/>
                    <a:gd name="T27" fmla="*/ 55 h 131"/>
                    <a:gd name="T28" fmla="*/ 206 w 389"/>
                    <a:gd name="T29" fmla="*/ 48 h 131"/>
                    <a:gd name="T30" fmla="*/ 192 w 389"/>
                    <a:gd name="T31" fmla="*/ 51 h 131"/>
                    <a:gd name="T32" fmla="*/ 174 w 389"/>
                    <a:gd name="T33" fmla="*/ 48 h 131"/>
                    <a:gd name="T34" fmla="*/ 160 w 389"/>
                    <a:gd name="T35" fmla="*/ 47 h 131"/>
                    <a:gd name="T36" fmla="*/ 148 w 389"/>
                    <a:gd name="T37" fmla="*/ 47 h 131"/>
                    <a:gd name="T38" fmla="*/ 135 w 389"/>
                    <a:gd name="T39" fmla="*/ 47 h 131"/>
                    <a:gd name="T40" fmla="*/ 123 w 389"/>
                    <a:gd name="T41" fmla="*/ 45 h 131"/>
                    <a:gd name="T42" fmla="*/ 104 w 389"/>
                    <a:gd name="T43" fmla="*/ 41 h 131"/>
                    <a:gd name="T44" fmla="*/ 83 w 389"/>
                    <a:gd name="T45" fmla="*/ 40 h 131"/>
                    <a:gd name="T46" fmla="*/ 63 w 389"/>
                    <a:gd name="T47" fmla="*/ 35 h 131"/>
                    <a:gd name="T48" fmla="*/ 43 w 389"/>
                    <a:gd name="T49" fmla="*/ 33 h 131"/>
                    <a:gd name="T50" fmla="*/ 41 w 389"/>
                    <a:gd name="T51" fmla="*/ 33 h 131"/>
                    <a:gd name="T52" fmla="*/ 40 w 389"/>
                    <a:gd name="T53" fmla="*/ 28 h 131"/>
                    <a:gd name="T54" fmla="*/ 24 w 389"/>
                    <a:gd name="T55" fmla="*/ 28 h 131"/>
                    <a:gd name="T56" fmla="*/ 5 w 389"/>
                    <a:gd name="T57" fmla="*/ 24 h 131"/>
                    <a:gd name="T58" fmla="*/ 4 w 389"/>
                    <a:gd name="T59" fmla="*/ 22 h 131"/>
                    <a:gd name="T60" fmla="*/ 9 w 389"/>
                    <a:gd name="T61" fmla="*/ 22 h 131"/>
                    <a:gd name="T62" fmla="*/ 11 w 389"/>
                    <a:gd name="T63" fmla="*/ 15 h 131"/>
                    <a:gd name="T64" fmla="*/ 19 w 389"/>
                    <a:gd name="T65" fmla="*/ 9 h 131"/>
                    <a:gd name="T66" fmla="*/ 18 w 389"/>
                    <a:gd name="T67" fmla="*/ 4 h 131"/>
                    <a:gd name="T68" fmla="*/ 20 w 389"/>
                    <a:gd name="T69" fmla="*/ 1 h 131"/>
                    <a:gd name="T70" fmla="*/ 26 w 389"/>
                    <a:gd name="T71" fmla="*/ 0 h 131"/>
                    <a:gd name="T72" fmla="*/ 38 w 389"/>
                    <a:gd name="T73" fmla="*/ 1 h 131"/>
                    <a:gd name="T74" fmla="*/ 52 w 389"/>
                    <a:gd name="T75" fmla="*/ 1 h 131"/>
                    <a:gd name="T76" fmla="*/ 68 w 389"/>
                    <a:gd name="T77" fmla="*/ 5 h 131"/>
                    <a:gd name="T78" fmla="*/ 83 w 389"/>
                    <a:gd name="T79" fmla="*/ 12 h 131"/>
                    <a:gd name="T80" fmla="*/ 87 w 389"/>
                    <a:gd name="T81" fmla="*/ 16 h 131"/>
                    <a:gd name="T82" fmla="*/ 102 w 389"/>
                    <a:gd name="T83" fmla="*/ 19 h 131"/>
                    <a:gd name="T84" fmla="*/ 123 w 389"/>
                    <a:gd name="T85" fmla="*/ 19 h 131"/>
                    <a:gd name="T86" fmla="*/ 132 w 389"/>
                    <a:gd name="T87" fmla="*/ 17 h 131"/>
                    <a:gd name="T88" fmla="*/ 137 w 389"/>
                    <a:gd name="T89" fmla="*/ 10 h 131"/>
                    <a:gd name="T90" fmla="*/ 145 w 389"/>
                    <a:gd name="T91" fmla="*/ 9 h 131"/>
                    <a:gd name="T92" fmla="*/ 149 w 389"/>
                    <a:gd name="T93" fmla="*/ 13 h 131"/>
                    <a:gd name="T94" fmla="*/ 158 w 389"/>
                    <a:gd name="T95" fmla="*/ 13 h 131"/>
                    <a:gd name="T96" fmla="*/ 164 w 389"/>
                    <a:gd name="T97" fmla="*/ 13 h 131"/>
                    <a:gd name="T98" fmla="*/ 167 w 389"/>
                    <a:gd name="T99" fmla="*/ 15 h 131"/>
                    <a:gd name="T100" fmla="*/ 174 w 389"/>
                    <a:gd name="T101" fmla="*/ 15 h 131"/>
                    <a:gd name="T102" fmla="*/ 180 w 389"/>
                    <a:gd name="T103" fmla="*/ 18 h 131"/>
                    <a:gd name="T104" fmla="*/ 191 w 389"/>
                    <a:gd name="T105" fmla="*/ 19 h 131"/>
                    <a:gd name="T106" fmla="*/ 199 w 389"/>
                    <a:gd name="T107" fmla="*/ 22 h 131"/>
                    <a:gd name="T108" fmla="*/ 199 w 389"/>
                    <a:gd name="T109" fmla="*/ 26 h 13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89"/>
                    <a:gd name="T166" fmla="*/ 0 h 131"/>
                    <a:gd name="T167" fmla="*/ 389 w 389"/>
                    <a:gd name="T168" fmla="*/ 131 h 131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89" h="131">
                      <a:moveTo>
                        <a:pt x="296" y="52"/>
                      </a:moveTo>
                      <a:lnTo>
                        <a:pt x="299" y="55"/>
                      </a:lnTo>
                      <a:lnTo>
                        <a:pt x="302" y="57"/>
                      </a:lnTo>
                      <a:lnTo>
                        <a:pt x="303" y="59"/>
                      </a:lnTo>
                      <a:lnTo>
                        <a:pt x="304" y="63"/>
                      </a:lnTo>
                      <a:lnTo>
                        <a:pt x="305" y="66"/>
                      </a:lnTo>
                      <a:lnTo>
                        <a:pt x="306" y="70"/>
                      </a:lnTo>
                      <a:lnTo>
                        <a:pt x="308" y="73"/>
                      </a:lnTo>
                      <a:lnTo>
                        <a:pt x="311" y="74"/>
                      </a:lnTo>
                      <a:lnTo>
                        <a:pt x="318" y="76"/>
                      </a:lnTo>
                      <a:lnTo>
                        <a:pt x="324" y="76"/>
                      </a:lnTo>
                      <a:lnTo>
                        <a:pt x="330" y="75"/>
                      </a:lnTo>
                      <a:lnTo>
                        <a:pt x="336" y="74"/>
                      </a:lnTo>
                      <a:lnTo>
                        <a:pt x="342" y="73"/>
                      </a:lnTo>
                      <a:lnTo>
                        <a:pt x="348" y="73"/>
                      </a:lnTo>
                      <a:lnTo>
                        <a:pt x="352" y="73"/>
                      </a:lnTo>
                      <a:lnTo>
                        <a:pt x="357" y="76"/>
                      </a:lnTo>
                      <a:lnTo>
                        <a:pt x="359" y="78"/>
                      </a:lnTo>
                      <a:lnTo>
                        <a:pt x="363" y="79"/>
                      </a:lnTo>
                      <a:lnTo>
                        <a:pt x="365" y="79"/>
                      </a:lnTo>
                      <a:lnTo>
                        <a:pt x="368" y="79"/>
                      </a:lnTo>
                      <a:lnTo>
                        <a:pt x="370" y="79"/>
                      </a:lnTo>
                      <a:lnTo>
                        <a:pt x="373" y="79"/>
                      </a:lnTo>
                      <a:lnTo>
                        <a:pt x="375" y="80"/>
                      </a:lnTo>
                      <a:lnTo>
                        <a:pt x="376" y="83"/>
                      </a:lnTo>
                      <a:lnTo>
                        <a:pt x="377" y="85"/>
                      </a:lnTo>
                      <a:lnTo>
                        <a:pt x="377" y="88"/>
                      </a:lnTo>
                      <a:lnTo>
                        <a:pt x="376" y="89"/>
                      </a:lnTo>
                      <a:lnTo>
                        <a:pt x="374" y="91"/>
                      </a:lnTo>
                      <a:lnTo>
                        <a:pt x="373" y="94"/>
                      </a:lnTo>
                      <a:lnTo>
                        <a:pt x="371" y="95"/>
                      </a:lnTo>
                      <a:lnTo>
                        <a:pt x="370" y="97"/>
                      </a:lnTo>
                      <a:lnTo>
                        <a:pt x="367" y="99"/>
                      </a:lnTo>
                      <a:lnTo>
                        <a:pt x="370" y="102"/>
                      </a:lnTo>
                      <a:lnTo>
                        <a:pt x="374" y="105"/>
                      </a:lnTo>
                      <a:lnTo>
                        <a:pt x="376" y="107"/>
                      </a:lnTo>
                      <a:lnTo>
                        <a:pt x="378" y="110"/>
                      </a:lnTo>
                      <a:lnTo>
                        <a:pt x="379" y="113"/>
                      </a:lnTo>
                      <a:lnTo>
                        <a:pt x="380" y="117"/>
                      </a:lnTo>
                      <a:lnTo>
                        <a:pt x="380" y="121"/>
                      </a:lnTo>
                      <a:lnTo>
                        <a:pt x="379" y="124"/>
                      </a:lnTo>
                      <a:lnTo>
                        <a:pt x="381" y="125"/>
                      </a:lnTo>
                      <a:lnTo>
                        <a:pt x="383" y="126"/>
                      </a:lnTo>
                      <a:lnTo>
                        <a:pt x="385" y="127"/>
                      </a:lnTo>
                      <a:lnTo>
                        <a:pt x="388" y="127"/>
                      </a:lnTo>
                      <a:lnTo>
                        <a:pt x="382" y="129"/>
                      </a:lnTo>
                      <a:lnTo>
                        <a:pt x="376" y="130"/>
                      </a:lnTo>
                      <a:lnTo>
                        <a:pt x="369" y="130"/>
                      </a:lnTo>
                      <a:lnTo>
                        <a:pt x="363" y="130"/>
                      </a:lnTo>
                      <a:lnTo>
                        <a:pt x="356" y="129"/>
                      </a:lnTo>
                      <a:lnTo>
                        <a:pt x="350" y="127"/>
                      </a:lnTo>
                      <a:lnTo>
                        <a:pt x="344" y="125"/>
                      </a:lnTo>
                      <a:lnTo>
                        <a:pt x="338" y="123"/>
                      </a:lnTo>
                      <a:lnTo>
                        <a:pt x="333" y="122"/>
                      </a:lnTo>
                      <a:lnTo>
                        <a:pt x="329" y="118"/>
                      </a:lnTo>
                      <a:lnTo>
                        <a:pt x="325" y="114"/>
                      </a:lnTo>
                      <a:lnTo>
                        <a:pt x="321" y="110"/>
                      </a:lnTo>
                      <a:lnTo>
                        <a:pt x="317" y="106"/>
                      </a:lnTo>
                      <a:lnTo>
                        <a:pt x="313" y="102"/>
                      </a:lnTo>
                      <a:lnTo>
                        <a:pt x="308" y="99"/>
                      </a:lnTo>
                      <a:lnTo>
                        <a:pt x="303" y="97"/>
                      </a:lnTo>
                      <a:lnTo>
                        <a:pt x="299" y="103"/>
                      </a:lnTo>
                      <a:lnTo>
                        <a:pt x="294" y="106"/>
                      </a:lnTo>
                      <a:lnTo>
                        <a:pt x="288" y="107"/>
                      </a:lnTo>
                      <a:lnTo>
                        <a:pt x="281" y="106"/>
                      </a:lnTo>
                      <a:lnTo>
                        <a:pt x="274" y="105"/>
                      </a:lnTo>
                      <a:lnTo>
                        <a:pt x="267" y="102"/>
                      </a:lnTo>
                      <a:lnTo>
                        <a:pt x="261" y="100"/>
                      </a:lnTo>
                      <a:lnTo>
                        <a:pt x="255" y="98"/>
                      </a:lnTo>
                      <a:lnTo>
                        <a:pt x="250" y="98"/>
                      </a:lnTo>
                      <a:lnTo>
                        <a:pt x="245" y="98"/>
                      </a:lnTo>
                      <a:lnTo>
                        <a:pt x="240" y="98"/>
                      </a:lnTo>
                      <a:lnTo>
                        <a:pt x="235" y="98"/>
                      </a:lnTo>
                      <a:lnTo>
                        <a:pt x="231" y="98"/>
                      </a:lnTo>
                      <a:lnTo>
                        <a:pt x="226" y="98"/>
                      </a:lnTo>
                      <a:lnTo>
                        <a:pt x="221" y="98"/>
                      </a:lnTo>
                      <a:lnTo>
                        <a:pt x="216" y="98"/>
                      </a:lnTo>
                      <a:lnTo>
                        <a:pt x="211" y="98"/>
                      </a:lnTo>
                      <a:lnTo>
                        <a:pt x="206" y="98"/>
                      </a:lnTo>
                      <a:lnTo>
                        <a:pt x="202" y="97"/>
                      </a:lnTo>
                      <a:lnTo>
                        <a:pt x="197" y="97"/>
                      </a:lnTo>
                      <a:lnTo>
                        <a:pt x="192" y="96"/>
                      </a:lnTo>
                      <a:lnTo>
                        <a:pt x="187" y="95"/>
                      </a:lnTo>
                      <a:lnTo>
                        <a:pt x="183" y="93"/>
                      </a:lnTo>
                      <a:lnTo>
                        <a:pt x="178" y="91"/>
                      </a:lnTo>
                      <a:lnTo>
                        <a:pt x="170" y="89"/>
                      </a:lnTo>
                      <a:lnTo>
                        <a:pt x="163" y="87"/>
                      </a:lnTo>
                      <a:lnTo>
                        <a:pt x="155" y="85"/>
                      </a:lnTo>
                      <a:lnTo>
                        <a:pt x="147" y="84"/>
                      </a:lnTo>
                      <a:lnTo>
                        <a:pt x="139" y="84"/>
                      </a:lnTo>
                      <a:lnTo>
                        <a:pt x="132" y="83"/>
                      </a:lnTo>
                      <a:lnTo>
                        <a:pt x="124" y="82"/>
                      </a:lnTo>
                      <a:lnTo>
                        <a:pt x="116" y="80"/>
                      </a:lnTo>
                      <a:lnTo>
                        <a:pt x="109" y="78"/>
                      </a:lnTo>
                      <a:lnTo>
                        <a:pt x="101" y="76"/>
                      </a:lnTo>
                      <a:lnTo>
                        <a:pt x="94" y="73"/>
                      </a:lnTo>
                      <a:lnTo>
                        <a:pt x="87" y="73"/>
                      </a:lnTo>
                      <a:lnTo>
                        <a:pt x="79" y="71"/>
                      </a:lnTo>
                      <a:lnTo>
                        <a:pt x="72" y="70"/>
                      </a:lnTo>
                      <a:lnTo>
                        <a:pt x="64" y="69"/>
                      </a:lnTo>
                      <a:lnTo>
                        <a:pt x="56" y="69"/>
                      </a:lnTo>
                      <a:lnTo>
                        <a:pt x="58" y="69"/>
                      </a:lnTo>
                      <a:lnTo>
                        <a:pt x="60" y="69"/>
                      </a:lnTo>
                      <a:lnTo>
                        <a:pt x="61" y="67"/>
                      </a:lnTo>
                      <a:lnTo>
                        <a:pt x="62" y="66"/>
                      </a:lnTo>
                      <a:lnTo>
                        <a:pt x="62" y="63"/>
                      </a:lnTo>
                      <a:lnTo>
                        <a:pt x="62" y="61"/>
                      </a:lnTo>
                      <a:lnTo>
                        <a:pt x="60" y="59"/>
                      </a:lnTo>
                      <a:lnTo>
                        <a:pt x="59" y="58"/>
                      </a:lnTo>
                      <a:lnTo>
                        <a:pt x="51" y="57"/>
                      </a:lnTo>
                      <a:lnTo>
                        <a:pt x="44" y="57"/>
                      </a:lnTo>
                      <a:lnTo>
                        <a:pt x="36" y="57"/>
                      </a:lnTo>
                      <a:lnTo>
                        <a:pt x="29" y="56"/>
                      </a:lnTo>
                      <a:lnTo>
                        <a:pt x="21" y="56"/>
                      </a:lnTo>
                      <a:lnTo>
                        <a:pt x="14" y="54"/>
                      </a:lnTo>
                      <a:lnTo>
                        <a:pt x="7" y="51"/>
                      </a:lnTo>
                      <a:lnTo>
                        <a:pt x="0" y="46"/>
                      </a:lnTo>
                      <a:lnTo>
                        <a:pt x="2" y="47"/>
                      </a:lnTo>
                      <a:lnTo>
                        <a:pt x="4" y="47"/>
                      </a:lnTo>
                      <a:lnTo>
                        <a:pt x="6" y="46"/>
                      </a:lnTo>
                      <a:lnTo>
                        <a:pt x="8" y="46"/>
                      </a:lnTo>
                      <a:lnTo>
                        <a:pt x="9" y="45"/>
                      </a:lnTo>
                      <a:lnTo>
                        <a:pt x="11" y="45"/>
                      </a:lnTo>
                      <a:lnTo>
                        <a:pt x="13" y="44"/>
                      </a:lnTo>
                      <a:lnTo>
                        <a:pt x="15" y="43"/>
                      </a:lnTo>
                      <a:lnTo>
                        <a:pt x="14" y="39"/>
                      </a:lnTo>
                      <a:lnTo>
                        <a:pt x="14" y="35"/>
                      </a:lnTo>
                      <a:lnTo>
                        <a:pt x="17" y="31"/>
                      </a:lnTo>
                      <a:lnTo>
                        <a:pt x="19" y="27"/>
                      </a:lnTo>
                      <a:lnTo>
                        <a:pt x="22" y="24"/>
                      </a:lnTo>
                      <a:lnTo>
                        <a:pt x="25" y="22"/>
                      </a:lnTo>
                      <a:lnTo>
                        <a:pt x="28" y="18"/>
                      </a:lnTo>
                      <a:lnTo>
                        <a:pt x="30" y="13"/>
                      </a:lnTo>
                      <a:lnTo>
                        <a:pt x="27" y="13"/>
                      </a:lnTo>
                      <a:lnTo>
                        <a:pt x="26" y="11"/>
                      </a:lnTo>
                      <a:lnTo>
                        <a:pt x="27" y="9"/>
                      </a:lnTo>
                      <a:lnTo>
                        <a:pt x="28" y="8"/>
                      </a:lnTo>
                      <a:lnTo>
                        <a:pt x="28" y="6"/>
                      </a:lnTo>
                      <a:lnTo>
                        <a:pt x="29" y="4"/>
                      </a:lnTo>
                      <a:lnTo>
                        <a:pt x="31" y="3"/>
                      </a:lnTo>
                      <a:lnTo>
                        <a:pt x="33" y="1"/>
                      </a:lnTo>
                      <a:lnTo>
                        <a:pt x="35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7" y="2"/>
                      </a:lnTo>
                      <a:lnTo>
                        <a:pt x="52" y="3"/>
                      </a:lnTo>
                      <a:lnTo>
                        <a:pt x="57" y="3"/>
                      </a:lnTo>
                      <a:lnTo>
                        <a:pt x="62" y="3"/>
                      </a:lnTo>
                      <a:lnTo>
                        <a:pt x="67" y="3"/>
                      </a:lnTo>
                      <a:lnTo>
                        <a:pt x="73" y="3"/>
                      </a:lnTo>
                      <a:lnTo>
                        <a:pt x="77" y="3"/>
                      </a:lnTo>
                      <a:lnTo>
                        <a:pt x="83" y="3"/>
                      </a:lnTo>
                      <a:lnTo>
                        <a:pt x="89" y="5"/>
                      </a:lnTo>
                      <a:lnTo>
                        <a:pt x="95" y="8"/>
                      </a:lnTo>
                      <a:lnTo>
                        <a:pt x="102" y="10"/>
                      </a:lnTo>
                      <a:lnTo>
                        <a:pt x="107" y="15"/>
                      </a:lnTo>
                      <a:lnTo>
                        <a:pt x="113" y="19"/>
                      </a:lnTo>
                      <a:lnTo>
                        <a:pt x="119" y="22"/>
                      </a:lnTo>
                      <a:lnTo>
                        <a:pt x="125" y="24"/>
                      </a:lnTo>
                      <a:lnTo>
                        <a:pt x="133" y="24"/>
                      </a:lnTo>
                      <a:lnTo>
                        <a:pt x="132" y="27"/>
                      </a:lnTo>
                      <a:lnTo>
                        <a:pt x="130" y="30"/>
                      </a:lnTo>
                      <a:lnTo>
                        <a:pt x="130" y="33"/>
                      </a:lnTo>
                      <a:lnTo>
                        <a:pt x="131" y="35"/>
                      </a:lnTo>
                      <a:lnTo>
                        <a:pt x="138" y="38"/>
                      </a:lnTo>
                      <a:lnTo>
                        <a:pt x="145" y="40"/>
                      </a:lnTo>
                      <a:lnTo>
                        <a:pt x="153" y="41"/>
                      </a:lnTo>
                      <a:lnTo>
                        <a:pt x="161" y="41"/>
                      </a:lnTo>
                      <a:lnTo>
                        <a:pt x="169" y="40"/>
                      </a:lnTo>
                      <a:lnTo>
                        <a:pt x="177" y="39"/>
                      </a:lnTo>
                      <a:lnTo>
                        <a:pt x="185" y="39"/>
                      </a:lnTo>
                      <a:lnTo>
                        <a:pt x="192" y="39"/>
                      </a:lnTo>
                      <a:lnTo>
                        <a:pt x="195" y="38"/>
                      </a:lnTo>
                      <a:lnTo>
                        <a:pt x="197" y="37"/>
                      </a:lnTo>
                      <a:lnTo>
                        <a:pt x="198" y="34"/>
                      </a:lnTo>
                      <a:lnTo>
                        <a:pt x="200" y="31"/>
                      </a:lnTo>
                      <a:lnTo>
                        <a:pt x="202" y="28"/>
                      </a:lnTo>
                      <a:lnTo>
                        <a:pt x="204" y="24"/>
                      </a:lnTo>
                      <a:lnTo>
                        <a:pt x="206" y="22"/>
                      </a:lnTo>
                      <a:lnTo>
                        <a:pt x="209" y="20"/>
                      </a:lnTo>
                      <a:lnTo>
                        <a:pt x="211" y="19"/>
                      </a:lnTo>
                      <a:lnTo>
                        <a:pt x="214" y="18"/>
                      </a:lnTo>
                      <a:lnTo>
                        <a:pt x="217" y="19"/>
                      </a:lnTo>
                      <a:lnTo>
                        <a:pt x="220" y="22"/>
                      </a:lnTo>
                      <a:lnTo>
                        <a:pt x="220" y="24"/>
                      </a:lnTo>
                      <a:lnTo>
                        <a:pt x="220" y="26"/>
                      </a:lnTo>
                      <a:lnTo>
                        <a:pt x="223" y="27"/>
                      </a:lnTo>
                      <a:lnTo>
                        <a:pt x="226" y="27"/>
                      </a:lnTo>
                      <a:lnTo>
                        <a:pt x="230" y="27"/>
                      </a:lnTo>
                      <a:lnTo>
                        <a:pt x="233" y="27"/>
                      </a:lnTo>
                      <a:lnTo>
                        <a:pt x="236" y="27"/>
                      </a:lnTo>
                      <a:lnTo>
                        <a:pt x="239" y="27"/>
                      </a:lnTo>
                      <a:lnTo>
                        <a:pt x="243" y="27"/>
                      </a:lnTo>
                      <a:lnTo>
                        <a:pt x="246" y="27"/>
                      </a:lnTo>
                      <a:lnTo>
                        <a:pt x="246" y="28"/>
                      </a:lnTo>
                      <a:lnTo>
                        <a:pt x="246" y="30"/>
                      </a:lnTo>
                      <a:lnTo>
                        <a:pt x="246" y="31"/>
                      </a:lnTo>
                      <a:lnTo>
                        <a:pt x="246" y="32"/>
                      </a:lnTo>
                      <a:lnTo>
                        <a:pt x="249" y="32"/>
                      </a:lnTo>
                      <a:lnTo>
                        <a:pt x="252" y="32"/>
                      </a:lnTo>
                      <a:lnTo>
                        <a:pt x="255" y="32"/>
                      </a:lnTo>
                      <a:lnTo>
                        <a:pt x="258" y="32"/>
                      </a:lnTo>
                      <a:lnTo>
                        <a:pt x="260" y="32"/>
                      </a:lnTo>
                      <a:lnTo>
                        <a:pt x="262" y="32"/>
                      </a:lnTo>
                      <a:lnTo>
                        <a:pt x="264" y="33"/>
                      </a:lnTo>
                      <a:lnTo>
                        <a:pt x="265" y="34"/>
                      </a:lnTo>
                      <a:lnTo>
                        <a:pt x="269" y="38"/>
                      </a:lnTo>
                      <a:lnTo>
                        <a:pt x="273" y="40"/>
                      </a:lnTo>
                      <a:lnTo>
                        <a:pt x="277" y="41"/>
                      </a:lnTo>
                      <a:lnTo>
                        <a:pt x="282" y="41"/>
                      </a:lnTo>
                      <a:lnTo>
                        <a:pt x="286" y="41"/>
                      </a:lnTo>
                      <a:lnTo>
                        <a:pt x="291" y="41"/>
                      </a:lnTo>
                      <a:lnTo>
                        <a:pt x="295" y="41"/>
                      </a:lnTo>
                      <a:lnTo>
                        <a:pt x="299" y="43"/>
                      </a:lnTo>
                      <a:lnTo>
                        <a:pt x="299" y="46"/>
                      </a:lnTo>
                      <a:lnTo>
                        <a:pt x="301" y="49"/>
                      </a:lnTo>
                      <a:lnTo>
                        <a:pt x="302" y="52"/>
                      </a:lnTo>
                      <a:lnTo>
                        <a:pt x="299" y="55"/>
                      </a:lnTo>
                      <a:lnTo>
                        <a:pt x="298" y="54"/>
                      </a:lnTo>
                      <a:lnTo>
                        <a:pt x="297" y="53"/>
                      </a:lnTo>
                      <a:lnTo>
                        <a:pt x="296" y="52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" name="Freeform 323"/>
                <p:cNvSpPr>
                  <a:spLocks/>
                </p:cNvSpPr>
                <p:nvPr/>
              </p:nvSpPr>
              <p:spPr bwMode="auto">
                <a:xfrm>
                  <a:off x="2142" y="2911"/>
                  <a:ext cx="322" cy="96"/>
                </a:xfrm>
                <a:custGeom>
                  <a:avLst/>
                  <a:gdLst>
                    <a:gd name="T0" fmla="*/ 205 w 394"/>
                    <a:gd name="T1" fmla="*/ 30 h 137"/>
                    <a:gd name="T2" fmla="*/ 208 w 394"/>
                    <a:gd name="T3" fmla="*/ 37 h 137"/>
                    <a:gd name="T4" fmla="*/ 223 w 394"/>
                    <a:gd name="T5" fmla="*/ 39 h 137"/>
                    <a:gd name="T6" fmla="*/ 238 w 394"/>
                    <a:gd name="T7" fmla="*/ 38 h 137"/>
                    <a:gd name="T8" fmla="*/ 247 w 394"/>
                    <a:gd name="T9" fmla="*/ 41 h 137"/>
                    <a:gd name="T10" fmla="*/ 254 w 394"/>
                    <a:gd name="T11" fmla="*/ 41 h 137"/>
                    <a:gd name="T12" fmla="*/ 254 w 394"/>
                    <a:gd name="T13" fmla="*/ 46 h 137"/>
                    <a:gd name="T14" fmla="*/ 250 w 394"/>
                    <a:gd name="T15" fmla="*/ 50 h 137"/>
                    <a:gd name="T16" fmla="*/ 254 w 394"/>
                    <a:gd name="T17" fmla="*/ 55 h 137"/>
                    <a:gd name="T18" fmla="*/ 257 w 394"/>
                    <a:gd name="T19" fmla="*/ 62 h 137"/>
                    <a:gd name="T20" fmla="*/ 261 w 394"/>
                    <a:gd name="T21" fmla="*/ 65 h 137"/>
                    <a:gd name="T22" fmla="*/ 250 w 394"/>
                    <a:gd name="T23" fmla="*/ 67 h 137"/>
                    <a:gd name="T24" fmla="*/ 232 w 394"/>
                    <a:gd name="T25" fmla="*/ 64 h 137"/>
                    <a:gd name="T26" fmla="*/ 220 w 394"/>
                    <a:gd name="T27" fmla="*/ 58 h 137"/>
                    <a:gd name="T28" fmla="*/ 208 w 394"/>
                    <a:gd name="T29" fmla="*/ 50 h 137"/>
                    <a:gd name="T30" fmla="*/ 195 w 394"/>
                    <a:gd name="T31" fmla="*/ 55 h 137"/>
                    <a:gd name="T32" fmla="*/ 177 w 394"/>
                    <a:gd name="T33" fmla="*/ 51 h 137"/>
                    <a:gd name="T34" fmla="*/ 163 w 394"/>
                    <a:gd name="T35" fmla="*/ 50 h 137"/>
                    <a:gd name="T36" fmla="*/ 149 w 394"/>
                    <a:gd name="T37" fmla="*/ 50 h 137"/>
                    <a:gd name="T38" fmla="*/ 136 w 394"/>
                    <a:gd name="T39" fmla="*/ 50 h 137"/>
                    <a:gd name="T40" fmla="*/ 124 w 394"/>
                    <a:gd name="T41" fmla="*/ 48 h 137"/>
                    <a:gd name="T42" fmla="*/ 105 w 394"/>
                    <a:gd name="T43" fmla="*/ 43 h 137"/>
                    <a:gd name="T44" fmla="*/ 84 w 394"/>
                    <a:gd name="T45" fmla="*/ 42 h 137"/>
                    <a:gd name="T46" fmla="*/ 64 w 394"/>
                    <a:gd name="T47" fmla="*/ 38 h 137"/>
                    <a:gd name="T48" fmla="*/ 43 w 394"/>
                    <a:gd name="T49" fmla="*/ 35 h 137"/>
                    <a:gd name="T50" fmla="*/ 42 w 394"/>
                    <a:gd name="T51" fmla="*/ 34 h 137"/>
                    <a:gd name="T52" fmla="*/ 41 w 394"/>
                    <a:gd name="T53" fmla="*/ 30 h 137"/>
                    <a:gd name="T54" fmla="*/ 25 w 394"/>
                    <a:gd name="T55" fmla="*/ 29 h 137"/>
                    <a:gd name="T56" fmla="*/ 5 w 394"/>
                    <a:gd name="T57" fmla="*/ 26 h 137"/>
                    <a:gd name="T58" fmla="*/ 4 w 394"/>
                    <a:gd name="T59" fmla="*/ 24 h 137"/>
                    <a:gd name="T60" fmla="*/ 9 w 394"/>
                    <a:gd name="T61" fmla="*/ 22 h 137"/>
                    <a:gd name="T62" fmla="*/ 11 w 394"/>
                    <a:gd name="T63" fmla="*/ 16 h 137"/>
                    <a:gd name="T64" fmla="*/ 19 w 394"/>
                    <a:gd name="T65" fmla="*/ 9 h 137"/>
                    <a:gd name="T66" fmla="*/ 18 w 394"/>
                    <a:gd name="T67" fmla="*/ 5 h 137"/>
                    <a:gd name="T68" fmla="*/ 20 w 394"/>
                    <a:gd name="T69" fmla="*/ 1 h 137"/>
                    <a:gd name="T70" fmla="*/ 27 w 394"/>
                    <a:gd name="T71" fmla="*/ 0 h 137"/>
                    <a:gd name="T72" fmla="*/ 38 w 394"/>
                    <a:gd name="T73" fmla="*/ 1 h 137"/>
                    <a:gd name="T74" fmla="*/ 52 w 394"/>
                    <a:gd name="T75" fmla="*/ 1 h 137"/>
                    <a:gd name="T76" fmla="*/ 69 w 394"/>
                    <a:gd name="T77" fmla="*/ 6 h 137"/>
                    <a:gd name="T78" fmla="*/ 85 w 394"/>
                    <a:gd name="T79" fmla="*/ 13 h 137"/>
                    <a:gd name="T80" fmla="*/ 88 w 394"/>
                    <a:gd name="T81" fmla="*/ 17 h 137"/>
                    <a:gd name="T82" fmla="*/ 104 w 394"/>
                    <a:gd name="T83" fmla="*/ 20 h 137"/>
                    <a:gd name="T84" fmla="*/ 126 w 394"/>
                    <a:gd name="T85" fmla="*/ 20 h 137"/>
                    <a:gd name="T86" fmla="*/ 133 w 394"/>
                    <a:gd name="T87" fmla="*/ 18 h 137"/>
                    <a:gd name="T88" fmla="*/ 139 w 394"/>
                    <a:gd name="T89" fmla="*/ 11 h 137"/>
                    <a:gd name="T90" fmla="*/ 146 w 394"/>
                    <a:gd name="T91" fmla="*/ 10 h 137"/>
                    <a:gd name="T92" fmla="*/ 148 w 394"/>
                    <a:gd name="T93" fmla="*/ 14 h 137"/>
                    <a:gd name="T94" fmla="*/ 158 w 394"/>
                    <a:gd name="T95" fmla="*/ 14 h 137"/>
                    <a:gd name="T96" fmla="*/ 166 w 394"/>
                    <a:gd name="T97" fmla="*/ 14 h 137"/>
                    <a:gd name="T98" fmla="*/ 166 w 394"/>
                    <a:gd name="T99" fmla="*/ 17 h 137"/>
                    <a:gd name="T100" fmla="*/ 174 w 394"/>
                    <a:gd name="T101" fmla="*/ 17 h 137"/>
                    <a:gd name="T102" fmla="*/ 179 w 394"/>
                    <a:gd name="T103" fmla="*/ 18 h 137"/>
                    <a:gd name="T104" fmla="*/ 190 w 394"/>
                    <a:gd name="T105" fmla="*/ 21 h 137"/>
                    <a:gd name="T106" fmla="*/ 203 w 394"/>
                    <a:gd name="T107" fmla="*/ 22 h 137"/>
                    <a:gd name="T108" fmla="*/ 203 w 394"/>
                    <a:gd name="T109" fmla="*/ 28 h 1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94"/>
                    <a:gd name="T166" fmla="*/ 0 h 137"/>
                    <a:gd name="T167" fmla="*/ 394 w 394"/>
                    <a:gd name="T168" fmla="*/ 137 h 13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94" h="137">
                      <a:moveTo>
                        <a:pt x="300" y="54"/>
                      </a:moveTo>
                      <a:lnTo>
                        <a:pt x="303" y="57"/>
                      </a:lnTo>
                      <a:lnTo>
                        <a:pt x="306" y="59"/>
                      </a:lnTo>
                      <a:lnTo>
                        <a:pt x="307" y="62"/>
                      </a:lnTo>
                      <a:lnTo>
                        <a:pt x="308" y="66"/>
                      </a:lnTo>
                      <a:lnTo>
                        <a:pt x="309" y="69"/>
                      </a:lnTo>
                      <a:lnTo>
                        <a:pt x="310" y="73"/>
                      </a:lnTo>
                      <a:lnTo>
                        <a:pt x="312" y="76"/>
                      </a:lnTo>
                      <a:lnTo>
                        <a:pt x="315" y="78"/>
                      </a:lnTo>
                      <a:lnTo>
                        <a:pt x="322" y="80"/>
                      </a:lnTo>
                      <a:lnTo>
                        <a:pt x="328" y="80"/>
                      </a:lnTo>
                      <a:lnTo>
                        <a:pt x="334" y="79"/>
                      </a:lnTo>
                      <a:lnTo>
                        <a:pt x="340" y="78"/>
                      </a:lnTo>
                      <a:lnTo>
                        <a:pt x="346" y="77"/>
                      </a:lnTo>
                      <a:lnTo>
                        <a:pt x="352" y="77"/>
                      </a:lnTo>
                      <a:lnTo>
                        <a:pt x="356" y="77"/>
                      </a:lnTo>
                      <a:lnTo>
                        <a:pt x="362" y="80"/>
                      </a:lnTo>
                      <a:lnTo>
                        <a:pt x="364" y="82"/>
                      </a:lnTo>
                      <a:lnTo>
                        <a:pt x="368" y="83"/>
                      </a:lnTo>
                      <a:lnTo>
                        <a:pt x="370" y="83"/>
                      </a:lnTo>
                      <a:lnTo>
                        <a:pt x="373" y="83"/>
                      </a:lnTo>
                      <a:lnTo>
                        <a:pt x="375" y="83"/>
                      </a:lnTo>
                      <a:lnTo>
                        <a:pt x="378" y="83"/>
                      </a:lnTo>
                      <a:lnTo>
                        <a:pt x="380" y="84"/>
                      </a:lnTo>
                      <a:lnTo>
                        <a:pt x="381" y="87"/>
                      </a:lnTo>
                      <a:lnTo>
                        <a:pt x="382" y="89"/>
                      </a:lnTo>
                      <a:lnTo>
                        <a:pt x="382" y="92"/>
                      </a:lnTo>
                      <a:lnTo>
                        <a:pt x="381" y="94"/>
                      </a:lnTo>
                      <a:lnTo>
                        <a:pt x="379" y="96"/>
                      </a:lnTo>
                      <a:lnTo>
                        <a:pt x="378" y="99"/>
                      </a:lnTo>
                      <a:lnTo>
                        <a:pt x="376" y="100"/>
                      </a:lnTo>
                      <a:lnTo>
                        <a:pt x="375" y="102"/>
                      </a:lnTo>
                      <a:lnTo>
                        <a:pt x="372" y="103"/>
                      </a:lnTo>
                      <a:lnTo>
                        <a:pt x="375" y="106"/>
                      </a:lnTo>
                      <a:lnTo>
                        <a:pt x="379" y="109"/>
                      </a:lnTo>
                      <a:lnTo>
                        <a:pt x="381" y="112"/>
                      </a:lnTo>
                      <a:lnTo>
                        <a:pt x="383" y="115"/>
                      </a:lnTo>
                      <a:lnTo>
                        <a:pt x="384" y="118"/>
                      </a:lnTo>
                      <a:lnTo>
                        <a:pt x="385" y="122"/>
                      </a:lnTo>
                      <a:lnTo>
                        <a:pt x="385" y="126"/>
                      </a:lnTo>
                      <a:lnTo>
                        <a:pt x="384" y="130"/>
                      </a:lnTo>
                      <a:lnTo>
                        <a:pt x="386" y="131"/>
                      </a:lnTo>
                      <a:lnTo>
                        <a:pt x="388" y="132"/>
                      </a:lnTo>
                      <a:lnTo>
                        <a:pt x="390" y="133"/>
                      </a:lnTo>
                      <a:lnTo>
                        <a:pt x="393" y="133"/>
                      </a:lnTo>
                      <a:lnTo>
                        <a:pt x="387" y="135"/>
                      </a:lnTo>
                      <a:lnTo>
                        <a:pt x="381" y="136"/>
                      </a:lnTo>
                      <a:lnTo>
                        <a:pt x="374" y="136"/>
                      </a:lnTo>
                      <a:lnTo>
                        <a:pt x="368" y="136"/>
                      </a:lnTo>
                      <a:lnTo>
                        <a:pt x="361" y="135"/>
                      </a:lnTo>
                      <a:lnTo>
                        <a:pt x="354" y="133"/>
                      </a:lnTo>
                      <a:lnTo>
                        <a:pt x="348" y="131"/>
                      </a:lnTo>
                      <a:lnTo>
                        <a:pt x="342" y="129"/>
                      </a:lnTo>
                      <a:lnTo>
                        <a:pt x="337" y="127"/>
                      </a:lnTo>
                      <a:lnTo>
                        <a:pt x="333" y="123"/>
                      </a:lnTo>
                      <a:lnTo>
                        <a:pt x="329" y="119"/>
                      </a:lnTo>
                      <a:lnTo>
                        <a:pt x="325" y="115"/>
                      </a:lnTo>
                      <a:lnTo>
                        <a:pt x="321" y="110"/>
                      </a:lnTo>
                      <a:lnTo>
                        <a:pt x="317" y="106"/>
                      </a:lnTo>
                      <a:lnTo>
                        <a:pt x="312" y="103"/>
                      </a:lnTo>
                      <a:lnTo>
                        <a:pt x="307" y="102"/>
                      </a:lnTo>
                      <a:lnTo>
                        <a:pt x="303" y="107"/>
                      </a:lnTo>
                      <a:lnTo>
                        <a:pt x="298" y="111"/>
                      </a:lnTo>
                      <a:lnTo>
                        <a:pt x="291" y="112"/>
                      </a:lnTo>
                      <a:lnTo>
                        <a:pt x="284" y="111"/>
                      </a:lnTo>
                      <a:lnTo>
                        <a:pt x="277" y="109"/>
                      </a:lnTo>
                      <a:lnTo>
                        <a:pt x="270" y="106"/>
                      </a:lnTo>
                      <a:lnTo>
                        <a:pt x="264" y="104"/>
                      </a:lnTo>
                      <a:lnTo>
                        <a:pt x="258" y="102"/>
                      </a:lnTo>
                      <a:lnTo>
                        <a:pt x="253" y="102"/>
                      </a:lnTo>
                      <a:lnTo>
                        <a:pt x="248" y="102"/>
                      </a:lnTo>
                      <a:lnTo>
                        <a:pt x="243" y="102"/>
                      </a:lnTo>
                      <a:lnTo>
                        <a:pt x="238" y="102"/>
                      </a:lnTo>
                      <a:lnTo>
                        <a:pt x="234" y="102"/>
                      </a:lnTo>
                      <a:lnTo>
                        <a:pt x="228" y="102"/>
                      </a:lnTo>
                      <a:lnTo>
                        <a:pt x="223" y="102"/>
                      </a:lnTo>
                      <a:lnTo>
                        <a:pt x="218" y="102"/>
                      </a:lnTo>
                      <a:lnTo>
                        <a:pt x="213" y="102"/>
                      </a:lnTo>
                      <a:lnTo>
                        <a:pt x="208" y="102"/>
                      </a:lnTo>
                      <a:lnTo>
                        <a:pt x="204" y="102"/>
                      </a:lnTo>
                      <a:lnTo>
                        <a:pt x="199" y="102"/>
                      </a:lnTo>
                      <a:lnTo>
                        <a:pt x="195" y="101"/>
                      </a:lnTo>
                      <a:lnTo>
                        <a:pt x="190" y="100"/>
                      </a:lnTo>
                      <a:lnTo>
                        <a:pt x="186" y="98"/>
                      </a:lnTo>
                      <a:lnTo>
                        <a:pt x="181" y="96"/>
                      </a:lnTo>
                      <a:lnTo>
                        <a:pt x="173" y="93"/>
                      </a:lnTo>
                      <a:lnTo>
                        <a:pt x="166" y="91"/>
                      </a:lnTo>
                      <a:lnTo>
                        <a:pt x="157" y="89"/>
                      </a:lnTo>
                      <a:lnTo>
                        <a:pt x="149" y="88"/>
                      </a:lnTo>
                      <a:lnTo>
                        <a:pt x="141" y="88"/>
                      </a:lnTo>
                      <a:lnTo>
                        <a:pt x="134" y="87"/>
                      </a:lnTo>
                      <a:lnTo>
                        <a:pt x="126" y="86"/>
                      </a:lnTo>
                      <a:lnTo>
                        <a:pt x="118" y="84"/>
                      </a:lnTo>
                      <a:lnTo>
                        <a:pt x="111" y="82"/>
                      </a:lnTo>
                      <a:lnTo>
                        <a:pt x="103" y="80"/>
                      </a:lnTo>
                      <a:lnTo>
                        <a:pt x="95" y="77"/>
                      </a:lnTo>
                      <a:lnTo>
                        <a:pt x="88" y="76"/>
                      </a:lnTo>
                      <a:lnTo>
                        <a:pt x="80" y="74"/>
                      </a:lnTo>
                      <a:lnTo>
                        <a:pt x="73" y="73"/>
                      </a:lnTo>
                      <a:lnTo>
                        <a:pt x="65" y="72"/>
                      </a:lnTo>
                      <a:lnTo>
                        <a:pt x="57" y="72"/>
                      </a:lnTo>
                      <a:lnTo>
                        <a:pt x="59" y="72"/>
                      </a:lnTo>
                      <a:lnTo>
                        <a:pt x="61" y="72"/>
                      </a:lnTo>
                      <a:lnTo>
                        <a:pt x="62" y="70"/>
                      </a:lnTo>
                      <a:lnTo>
                        <a:pt x="63" y="69"/>
                      </a:lnTo>
                      <a:lnTo>
                        <a:pt x="63" y="66"/>
                      </a:lnTo>
                      <a:lnTo>
                        <a:pt x="63" y="64"/>
                      </a:lnTo>
                      <a:lnTo>
                        <a:pt x="61" y="62"/>
                      </a:lnTo>
                      <a:lnTo>
                        <a:pt x="60" y="61"/>
                      </a:lnTo>
                      <a:lnTo>
                        <a:pt x="52" y="60"/>
                      </a:lnTo>
                      <a:lnTo>
                        <a:pt x="45" y="59"/>
                      </a:lnTo>
                      <a:lnTo>
                        <a:pt x="37" y="59"/>
                      </a:lnTo>
                      <a:lnTo>
                        <a:pt x="29" y="58"/>
                      </a:lnTo>
                      <a:lnTo>
                        <a:pt x="21" y="58"/>
                      </a:lnTo>
                      <a:lnTo>
                        <a:pt x="14" y="56"/>
                      </a:lnTo>
                      <a:lnTo>
                        <a:pt x="7" y="53"/>
                      </a:lnTo>
                      <a:lnTo>
                        <a:pt x="0" y="48"/>
                      </a:lnTo>
                      <a:lnTo>
                        <a:pt x="2" y="49"/>
                      </a:lnTo>
                      <a:lnTo>
                        <a:pt x="4" y="49"/>
                      </a:lnTo>
                      <a:lnTo>
                        <a:pt x="6" y="48"/>
                      </a:lnTo>
                      <a:lnTo>
                        <a:pt x="8" y="48"/>
                      </a:lnTo>
                      <a:lnTo>
                        <a:pt x="9" y="47"/>
                      </a:lnTo>
                      <a:lnTo>
                        <a:pt x="11" y="47"/>
                      </a:lnTo>
                      <a:lnTo>
                        <a:pt x="13" y="46"/>
                      </a:lnTo>
                      <a:lnTo>
                        <a:pt x="15" y="45"/>
                      </a:lnTo>
                      <a:lnTo>
                        <a:pt x="14" y="40"/>
                      </a:lnTo>
                      <a:lnTo>
                        <a:pt x="14" y="36"/>
                      </a:lnTo>
                      <a:lnTo>
                        <a:pt x="17" y="33"/>
                      </a:lnTo>
                      <a:lnTo>
                        <a:pt x="19" y="29"/>
                      </a:lnTo>
                      <a:lnTo>
                        <a:pt x="22" y="26"/>
                      </a:lnTo>
                      <a:lnTo>
                        <a:pt x="25" y="23"/>
                      </a:lnTo>
                      <a:lnTo>
                        <a:pt x="28" y="19"/>
                      </a:lnTo>
                      <a:lnTo>
                        <a:pt x="30" y="14"/>
                      </a:lnTo>
                      <a:lnTo>
                        <a:pt x="27" y="14"/>
                      </a:lnTo>
                      <a:lnTo>
                        <a:pt x="26" y="12"/>
                      </a:lnTo>
                      <a:lnTo>
                        <a:pt x="27" y="10"/>
                      </a:lnTo>
                      <a:lnTo>
                        <a:pt x="28" y="8"/>
                      </a:lnTo>
                      <a:lnTo>
                        <a:pt x="28" y="6"/>
                      </a:lnTo>
                      <a:lnTo>
                        <a:pt x="29" y="4"/>
                      </a:lnTo>
                      <a:lnTo>
                        <a:pt x="31" y="3"/>
                      </a:lnTo>
                      <a:lnTo>
                        <a:pt x="34" y="1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40" y="0"/>
                      </a:lnTo>
                      <a:lnTo>
                        <a:pt x="42" y="0"/>
                      </a:lnTo>
                      <a:lnTo>
                        <a:pt x="48" y="2"/>
                      </a:lnTo>
                      <a:lnTo>
                        <a:pt x="53" y="3"/>
                      </a:lnTo>
                      <a:lnTo>
                        <a:pt x="58" y="3"/>
                      </a:lnTo>
                      <a:lnTo>
                        <a:pt x="63" y="3"/>
                      </a:lnTo>
                      <a:lnTo>
                        <a:pt x="68" y="3"/>
                      </a:lnTo>
                      <a:lnTo>
                        <a:pt x="74" y="3"/>
                      </a:lnTo>
                      <a:lnTo>
                        <a:pt x="78" y="3"/>
                      </a:lnTo>
                      <a:lnTo>
                        <a:pt x="84" y="3"/>
                      </a:lnTo>
                      <a:lnTo>
                        <a:pt x="90" y="5"/>
                      </a:lnTo>
                      <a:lnTo>
                        <a:pt x="96" y="8"/>
                      </a:lnTo>
                      <a:lnTo>
                        <a:pt x="104" y="11"/>
                      </a:lnTo>
                      <a:lnTo>
                        <a:pt x="109" y="16"/>
                      </a:lnTo>
                      <a:lnTo>
                        <a:pt x="115" y="20"/>
                      </a:lnTo>
                      <a:lnTo>
                        <a:pt x="121" y="23"/>
                      </a:lnTo>
                      <a:lnTo>
                        <a:pt x="127" y="25"/>
                      </a:lnTo>
                      <a:lnTo>
                        <a:pt x="135" y="26"/>
                      </a:lnTo>
                      <a:lnTo>
                        <a:pt x="134" y="29"/>
                      </a:lnTo>
                      <a:lnTo>
                        <a:pt x="132" y="32"/>
                      </a:lnTo>
                      <a:lnTo>
                        <a:pt x="132" y="34"/>
                      </a:lnTo>
                      <a:lnTo>
                        <a:pt x="133" y="36"/>
                      </a:lnTo>
                      <a:lnTo>
                        <a:pt x="140" y="39"/>
                      </a:lnTo>
                      <a:lnTo>
                        <a:pt x="147" y="41"/>
                      </a:lnTo>
                      <a:lnTo>
                        <a:pt x="155" y="42"/>
                      </a:lnTo>
                      <a:lnTo>
                        <a:pt x="163" y="42"/>
                      </a:lnTo>
                      <a:lnTo>
                        <a:pt x="172" y="41"/>
                      </a:lnTo>
                      <a:lnTo>
                        <a:pt x="180" y="40"/>
                      </a:lnTo>
                      <a:lnTo>
                        <a:pt x="188" y="40"/>
                      </a:lnTo>
                      <a:lnTo>
                        <a:pt x="195" y="40"/>
                      </a:lnTo>
                      <a:lnTo>
                        <a:pt x="197" y="39"/>
                      </a:lnTo>
                      <a:lnTo>
                        <a:pt x="199" y="38"/>
                      </a:lnTo>
                      <a:lnTo>
                        <a:pt x="200" y="35"/>
                      </a:lnTo>
                      <a:lnTo>
                        <a:pt x="202" y="33"/>
                      </a:lnTo>
                      <a:lnTo>
                        <a:pt x="204" y="30"/>
                      </a:lnTo>
                      <a:lnTo>
                        <a:pt x="206" y="26"/>
                      </a:lnTo>
                      <a:lnTo>
                        <a:pt x="208" y="23"/>
                      </a:lnTo>
                      <a:lnTo>
                        <a:pt x="211" y="21"/>
                      </a:lnTo>
                      <a:lnTo>
                        <a:pt x="213" y="20"/>
                      </a:lnTo>
                      <a:lnTo>
                        <a:pt x="216" y="19"/>
                      </a:lnTo>
                      <a:lnTo>
                        <a:pt x="219" y="20"/>
                      </a:lnTo>
                      <a:lnTo>
                        <a:pt x="222" y="23"/>
                      </a:lnTo>
                      <a:lnTo>
                        <a:pt x="222" y="25"/>
                      </a:lnTo>
                      <a:lnTo>
                        <a:pt x="222" y="26"/>
                      </a:lnTo>
                      <a:lnTo>
                        <a:pt x="222" y="28"/>
                      </a:lnTo>
                      <a:lnTo>
                        <a:pt x="225" y="29"/>
                      </a:lnTo>
                      <a:lnTo>
                        <a:pt x="228" y="29"/>
                      </a:lnTo>
                      <a:lnTo>
                        <a:pt x="233" y="29"/>
                      </a:lnTo>
                      <a:lnTo>
                        <a:pt x="236" y="29"/>
                      </a:lnTo>
                      <a:lnTo>
                        <a:pt x="239" y="29"/>
                      </a:lnTo>
                      <a:lnTo>
                        <a:pt x="242" y="29"/>
                      </a:lnTo>
                      <a:lnTo>
                        <a:pt x="246" y="29"/>
                      </a:lnTo>
                      <a:lnTo>
                        <a:pt x="249" y="29"/>
                      </a:lnTo>
                      <a:lnTo>
                        <a:pt x="249" y="30"/>
                      </a:lnTo>
                      <a:lnTo>
                        <a:pt x="249" y="32"/>
                      </a:lnTo>
                      <a:lnTo>
                        <a:pt x="249" y="33"/>
                      </a:lnTo>
                      <a:lnTo>
                        <a:pt x="249" y="34"/>
                      </a:lnTo>
                      <a:lnTo>
                        <a:pt x="252" y="34"/>
                      </a:lnTo>
                      <a:lnTo>
                        <a:pt x="255" y="34"/>
                      </a:lnTo>
                      <a:lnTo>
                        <a:pt x="258" y="34"/>
                      </a:lnTo>
                      <a:lnTo>
                        <a:pt x="261" y="34"/>
                      </a:lnTo>
                      <a:lnTo>
                        <a:pt x="263" y="34"/>
                      </a:lnTo>
                      <a:lnTo>
                        <a:pt x="265" y="34"/>
                      </a:lnTo>
                      <a:lnTo>
                        <a:pt x="267" y="34"/>
                      </a:lnTo>
                      <a:lnTo>
                        <a:pt x="268" y="35"/>
                      </a:lnTo>
                      <a:lnTo>
                        <a:pt x="272" y="39"/>
                      </a:lnTo>
                      <a:lnTo>
                        <a:pt x="276" y="41"/>
                      </a:lnTo>
                      <a:lnTo>
                        <a:pt x="280" y="42"/>
                      </a:lnTo>
                      <a:lnTo>
                        <a:pt x="285" y="43"/>
                      </a:lnTo>
                      <a:lnTo>
                        <a:pt x="289" y="43"/>
                      </a:lnTo>
                      <a:lnTo>
                        <a:pt x="294" y="43"/>
                      </a:lnTo>
                      <a:lnTo>
                        <a:pt x="299" y="43"/>
                      </a:lnTo>
                      <a:lnTo>
                        <a:pt x="303" y="45"/>
                      </a:lnTo>
                      <a:lnTo>
                        <a:pt x="303" y="48"/>
                      </a:lnTo>
                      <a:lnTo>
                        <a:pt x="305" y="51"/>
                      </a:lnTo>
                      <a:lnTo>
                        <a:pt x="306" y="54"/>
                      </a:lnTo>
                      <a:lnTo>
                        <a:pt x="303" y="57"/>
                      </a:lnTo>
                      <a:lnTo>
                        <a:pt x="302" y="56"/>
                      </a:lnTo>
                      <a:lnTo>
                        <a:pt x="301" y="55"/>
                      </a:lnTo>
                      <a:lnTo>
                        <a:pt x="300" y="54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" name="Freeform 324"/>
                <p:cNvSpPr>
                  <a:spLocks/>
                </p:cNvSpPr>
                <p:nvPr/>
              </p:nvSpPr>
              <p:spPr bwMode="auto">
                <a:xfrm>
                  <a:off x="2396" y="2941"/>
                  <a:ext cx="52" cy="13"/>
                </a:xfrm>
                <a:custGeom>
                  <a:avLst/>
                  <a:gdLst>
                    <a:gd name="T0" fmla="*/ 7 w 65"/>
                    <a:gd name="T1" fmla="*/ 2 h 18"/>
                    <a:gd name="T2" fmla="*/ 11 w 65"/>
                    <a:gd name="T3" fmla="*/ 1 h 18"/>
                    <a:gd name="T4" fmla="*/ 15 w 65"/>
                    <a:gd name="T5" fmla="*/ 0 h 18"/>
                    <a:gd name="T6" fmla="*/ 19 w 65"/>
                    <a:gd name="T7" fmla="*/ 0 h 18"/>
                    <a:gd name="T8" fmla="*/ 24 w 65"/>
                    <a:gd name="T9" fmla="*/ 1 h 18"/>
                    <a:gd name="T10" fmla="*/ 28 w 65"/>
                    <a:gd name="T11" fmla="*/ 1 h 18"/>
                    <a:gd name="T12" fmla="*/ 33 w 65"/>
                    <a:gd name="T13" fmla="*/ 3 h 18"/>
                    <a:gd name="T14" fmla="*/ 37 w 65"/>
                    <a:gd name="T15" fmla="*/ 3 h 18"/>
                    <a:gd name="T16" fmla="*/ 41 w 65"/>
                    <a:gd name="T17" fmla="*/ 4 h 18"/>
                    <a:gd name="T18" fmla="*/ 38 w 65"/>
                    <a:gd name="T19" fmla="*/ 5 h 18"/>
                    <a:gd name="T20" fmla="*/ 36 w 65"/>
                    <a:gd name="T21" fmla="*/ 7 h 18"/>
                    <a:gd name="T22" fmla="*/ 34 w 65"/>
                    <a:gd name="T23" fmla="*/ 7 h 18"/>
                    <a:gd name="T24" fmla="*/ 30 w 65"/>
                    <a:gd name="T25" fmla="*/ 7 h 18"/>
                    <a:gd name="T26" fmla="*/ 27 w 65"/>
                    <a:gd name="T27" fmla="*/ 7 h 18"/>
                    <a:gd name="T28" fmla="*/ 24 w 65"/>
                    <a:gd name="T29" fmla="*/ 7 h 18"/>
                    <a:gd name="T30" fmla="*/ 21 w 65"/>
                    <a:gd name="T31" fmla="*/ 7 h 18"/>
                    <a:gd name="T32" fmla="*/ 18 w 65"/>
                    <a:gd name="T33" fmla="*/ 8 h 18"/>
                    <a:gd name="T34" fmla="*/ 16 w 65"/>
                    <a:gd name="T35" fmla="*/ 9 h 18"/>
                    <a:gd name="T36" fmla="*/ 14 w 65"/>
                    <a:gd name="T37" fmla="*/ 9 h 18"/>
                    <a:gd name="T38" fmla="*/ 11 w 65"/>
                    <a:gd name="T39" fmla="*/ 9 h 18"/>
                    <a:gd name="T40" fmla="*/ 8 w 65"/>
                    <a:gd name="T41" fmla="*/ 9 h 18"/>
                    <a:gd name="T42" fmla="*/ 6 w 65"/>
                    <a:gd name="T43" fmla="*/ 8 h 18"/>
                    <a:gd name="T44" fmla="*/ 3 w 65"/>
                    <a:gd name="T45" fmla="*/ 7 h 18"/>
                    <a:gd name="T46" fmla="*/ 2 w 65"/>
                    <a:gd name="T47" fmla="*/ 6 h 18"/>
                    <a:gd name="T48" fmla="*/ 0 w 65"/>
                    <a:gd name="T49" fmla="*/ 4 h 18"/>
                    <a:gd name="T50" fmla="*/ 0 w 65"/>
                    <a:gd name="T51" fmla="*/ 3 h 18"/>
                    <a:gd name="T52" fmla="*/ 2 w 65"/>
                    <a:gd name="T53" fmla="*/ 2 h 18"/>
                    <a:gd name="T54" fmla="*/ 2 w 65"/>
                    <a:gd name="T55" fmla="*/ 1 h 18"/>
                    <a:gd name="T56" fmla="*/ 3 w 65"/>
                    <a:gd name="T57" fmla="*/ 1 h 18"/>
                    <a:gd name="T58" fmla="*/ 5 w 65"/>
                    <a:gd name="T59" fmla="*/ 1 h 18"/>
                    <a:gd name="T60" fmla="*/ 6 w 65"/>
                    <a:gd name="T61" fmla="*/ 1 h 18"/>
                    <a:gd name="T62" fmla="*/ 7 w 65"/>
                    <a:gd name="T63" fmla="*/ 1 h 18"/>
                    <a:gd name="T64" fmla="*/ 7 w 65"/>
                    <a:gd name="T65" fmla="*/ 2 h 1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5"/>
                    <a:gd name="T100" fmla="*/ 0 h 18"/>
                    <a:gd name="T101" fmla="*/ 65 w 65"/>
                    <a:gd name="T102" fmla="*/ 18 h 1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5" h="18">
                      <a:moveTo>
                        <a:pt x="11" y="4"/>
                      </a:moveTo>
                      <a:lnTo>
                        <a:pt x="17" y="2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7" y="1"/>
                      </a:lnTo>
                      <a:lnTo>
                        <a:pt x="44" y="3"/>
                      </a:lnTo>
                      <a:lnTo>
                        <a:pt x="51" y="5"/>
                      </a:lnTo>
                      <a:lnTo>
                        <a:pt x="58" y="6"/>
                      </a:lnTo>
                      <a:lnTo>
                        <a:pt x="64" y="7"/>
                      </a:lnTo>
                      <a:lnTo>
                        <a:pt x="60" y="10"/>
                      </a:lnTo>
                      <a:lnTo>
                        <a:pt x="56" y="12"/>
                      </a:lnTo>
                      <a:lnTo>
                        <a:pt x="52" y="14"/>
                      </a:lnTo>
                      <a:lnTo>
                        <a:pt x="47" y="14"/>
                      </a:lnTo>
                      <a:lnTo>
                        <a:pt x="42" y="14"/>
                      </a:lnTo>
                      <a:lnTo>
                        <a:pt x="38" y="14"/>
                      </a:lnTo>
                      <a:lnTo>
                        <a:pt x="33" y="14"/>
                      </a:lnTo>
                      <a:lnTo>
                        <a:pt x="29" y="15"/>
                      </a:lnTo>
                      <a:lnTo>
                        <a:pt x="25" y="16"/>
                      </a:lnTo>
                      <a:lnTo>
                        <a:pt x="21" y="17"/>
                      </a:lnTo>
                      <a:lnTo>
                        <a:pt x="17" y="17"/>
                      </a:lnTo>
                      <a:lnTo>
                        <a:pt x="13" y="17"/>
                      </a:lnTo>
                      <a:lnTo>
                        <a:pt x="9" y="15"/>
                      </a:lnTo>
                      <a:lnTo>
                        <a:pt x="5" y="14"/>
                      </a:lnTo>
                      <a:lnTo>
                        <a:pt x="2" y="11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4"/>
                      </a:lnTo>
                      <a:lnTo>
                        <a:pt x="4" y="3"/>
                      </a:lnTo>
                      <a:lnTo>
                        <a:pt x="5" y="1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1" y="1"/>
                      </a:lnTo>
                      <a:lnTo>
                        <a:pt x="11" y="4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" name="Freeform 325"/>
                <p:cNvSpPr>
                  <a:spLocks/>
                </p:cNvSpPr>
                <p:nvPr/>
              </p:nvSpPr>
              <p:spPr bwMode="auto">
                <a:xfrm>
                  <a:off x="2510" y="2830"/>
                  <a:ext cx="13" cy="21"/>
                </a:xfrm>
                <a:custGeom>
                  <a:avLst/>
                  <a:gdLst>
                    <a:gd name="T0" fmla="*/ 2 w 16"/>
                    <a:gd name="T1" fmla="*/ 6 h 30"/>
                    <a:gd name="T2" fmla="*/ 1 w 16"/>
                    <a:gd name="T3" fmla="*/ 8 h 30"/>
                    <a:gd name="T4" fmla="*/ 1 w 16"/>
                    <a:gd name="T5" fmla="*/ 9 h 30"/>
                    <a:gd name="T6" fmla="*/ 1 w 16"/>
                    <a:gd name="T7" fmla="*/ 11 h 30"/>
                    <a:gd name="T8" fmla="*/ 1 w 16"/>
                    <a:gd name="T9" fmla="*/ 12 h 30"/>
                    <a:gd name="T10" fmla="*/ 2 w 16"/>
                    <a:gd name="T11" fmla="*/ 13 h 30"/>
                    <a:gd name="T12" fmla="*/ 2 w 16"/>
                    <a:gd name="T13" fmla="*/ 13 h 30"/>
                    <a:gd name="T14" fmla="*/ 4 w 16"/>
                    <a:gd name="T15" fmla="*/ 14 h 30"/>
                    <a:gd name="T16" fmla="*/ 6 w 16"/>
                    <a:gd name="T17" fmla="*/ 14 h 30"/>
                    <a:gd name="T18" fmla="*/ 8 w 16"/>
                    <a:gd name="T19" fmla="*/ 14 h 30"/>
                    <a:gd name="T20" fmla="*/ 9 w 16"/>
                    <a:gd name="T21" fmla="*/ 13 h 30"/>
                    <a:gd name="T22" fmla="*/ 10 w 16"/>
                    <a:gd name="T23" fmla="*/ 11 h 30"/>
                    <a:gd name="T24" fmla="*/ 9 w 16"/>
                    <a:gd name="T25" fmla="*/ 8 h 30"/>
                    <a:gd name="T26" fmla="*/ 9 w 16"/>
                    <a:gd name="T27" fmla="*/ 6 h 30"/>
                    <a:gd name="T28" fmla="*/ 7 w 16"/>
                    <a:gd name="T29" fmla="*/ 4 h 30"/>
                    <a:gd name="T30" fmla="*/ 6 w 16"/>
                    <a:gd name="T31" fmla="*/ 1 h 30"/>
                    <a:gd name="T32" fmla="*/ 6 w 16"/>
                    <a:gd name="T33" fmla="*/ 1 h 30"/>
                    <a:gd name="T34" fmla="*/ 4 w 16"/>
                    <a:gd name="T35" fmla="*/ 0 h 30"/>
                    <a:gd name="T36" fmla="*/ 3 w 16"/>
                    <a:gd name="T37" fmla="*/ 0 h 30"/>
                    <a:gd name="T38" fmla="*/ 2 w 16"/>
                    <a:gd name="T39" fmla="*/ 1 h 30"/>
                    <a:gd name="T40" fmla="*/ 2 w 16"/>
                    <a:gd name="T41" fmla="*/ 1 h 30"/>
                    <a:gd name="T42" fmla="*/ 2 w 16"/>
                    <a:gd name="T43" fmla="*/ 2 h 30"/>
                    <a:gd name="T44" fmla="*/ 1 w 16"/>
                    <a:gd name="T45" fmla="*/ 4 h 30"/>
                    <a:gd name="T46" fmla="*/ 1 w 16"/>
                    <a:gd name="T47" fmla="*/ 4 h 30"/>
                    <a:gd name="T48" fmla="*/ 0 w 16"/>
                    <a:gd name="T49" fmla="*/ 6 h 30"/>
                    <a:gd name="T50" fmla="*/ 1 w 16"/>
                    <a:gd name="T51" fmla="*/ 6 h 30"/>
                    <a:gd name="T52" fmla="*/ 2 w 16"/>
                    <a:gd name="T53" fmla="*/ 6 h 3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6"/>
                    <a:gd name="T82" fmla="*/ 0 h 30"/>
                    <a:gd name="T83" fmla="*/ 16 w 16"/>
                    <a:gd name="T84" fmla="*/ 30 h 3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6" h="30">
                      <a:moveTo>
                        <a:pt x="2" y="12"/>
                      </a:moveTo>
                      <a:lnTo>
                        <a:pt x="1" y="15"/>
                      </a:lnTo>
                      <a:lnTo>
                        <a:pt x="1" y="18"/>
                      </a:lnTo>
                      <a:lnTo>
                        <a:pt x="1" y="22"/>
                      </a:lnTo>
                      <a:lnTo>
                        <a:pt x="1" y="24"/>
                      </a:lnTo>
                      <a:lnTo>
                        <a:pt x="3" y="27"/>
                      </a:lnTo>
                      <a:lnTo>
                        <a:pt x="4" y="27"/>
                      </a:lnTo>
                      <a:lnTo>
                        <a:pt x="6" y="29"/>
                      </a:lnTo>
                      <a:lnTo>
                        <a:pt x="8" y="29"/>
                      </a:lnTo>
                      <a:lnTo>
                        <a:pt x="12" y="28"/>
                      </a:lnTo>
                      <a:lnTo>
                        <a:pt x="14" y="26"/>
                      </a:lnTo>
                      <a:lnTo>
                        <a:pt x="15" y="22"/>
                      </a:lnTo>
                      <a:lnTo>
                        <a:pt x="14" y="17"/>
                      </a:lnTo>
                      <a:lnTo>
                        <a:pt x="13" y="12"/>
                      </a:lnTo>
                      <a:lnTo>
                        <a:pt x="11" y="7"/>
                      </a:lnTo>
                      <a:lnTo>
                        <a:pt x="9" y="3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1" y="12"/>
                      </a:lnTo>
                      <a:lnTo>
                        <a:pt x="2" y="12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6" name="Freeform 326"/>
                <p:cNvSpPr>
                  <a:spLocks/>
                </p:cNvSpPr>
                <p:nvPr/>
              </p:nvSpPr>
              <p:spPr bwMode="auto">
                <a:xfrm>
                  <a:off x="2510" y="2830"/>
                  <a:ext cx="18" cy="26"/>
                </a:xfrm>
                <a:custGeom>
                  <a:avLst/>
                  <a:gdLst>
                    <a:gd name="T0" fmla="*/ 2 w 23"/>
                    <a:gd name="T1" fmla="*/ 7 h 36"/>
                    <a:gd name="T2" fmla="*/ 2 w 23"/>
                    <a:gd name="T3" fmla="*/ 9 h 36"/>
                    <a:gd name="T4" fmla="*/ 1 w 23"/>
                    <a:gd name="T5" fmla="*/ 12 h 36"/>
                    <a:gd name="T6" fmla="*/ 1 w 23"/>
                    <a:gd name="T7" fmla="*/ 14 h 36"/>
                    <a:gd name="T8" fmla="*/ 2 w 23"/>
                    <a:gd name="T9" fmla="*/ 15 h 36"/>
                    <a:gd name="T10" fmla="*/ 2 w 23"/>
                    <a:gd name="T11" fmla="*/ 17 h 36"/>
                    <a:gd name="T12" fmla="*/ 4 w 23"/>
                    <a:gd name="T13" fmla="*/ 17 h 36"/>
                    <a:gd name="T14" fmla="*/ 5 w 23"/>
                    <a:gd name="T15" fmla="*/ 18 h 36"/>
                    <a:gd name="T16" fmla="*/ 7 w 23"/>
                    <a:gd name="T17" fmla="*/ 18 h 36"/>
                    <a:gd name="T18" fmla="*/ 11 w 23"/>
                    <a:gd name="T19" fmla="*/ 18 h 36"/>
                    <a:gd name="T20" fmla="*/ 13 w 23"/>
                    <a:gd name="T21" fmla="*/ 16 h 36"/>
                    <a:gd name="T22" fmla="*/ 13 w 23"/>
                    <a:gd name="T23" fmla="*/ 14 h 36"/>
                    <a:gd name="T24" fmla="*/ 13 w 23"/>
                    <a:gd name="T25" fmla="*/ 11 h 36"/>
                    <a:gd name="T26" fmla="*/ 12 w 23"/>
                    <a:gd name="T27" fmla="*/ 7 h 36"/>
                    <a:gd name="T28" fmla="*/ 10 w 23"/>
                    <a:gd name="T29" fmla="*/ 5 h 36"/>
                    <a:gd name="T30" fmla="*/ 8 w 23"/>
                    <a:gd name="T31" fmla="*/ 2 h 36"/>
                    <a:gd name="T32" fmla="*/ 7 w 23"/>
                    <a:gd name="T33" fmla="*/ 1 h 36"/>
                    <a:gd name="T34" fmla="*/ 5 w 23"/>
                    <a:gd name="T35" fmla="*/ 0 h 36"/>
                    <a:gd name="T36" fmla="*/ 5 w 23"/>
                    <a:gd name="T37" fmla="*/ 0 h 36"/>
                    <a:gd name="T38" fmla="*/ 4 w 23"/>
                    <a:gd name="T39" fmla="*/ 1 h 36"/>
                    <a:gd name="T40" fmla="*/ 2 w 23"/>
                    <a:gd name="T41" fmla="*/ 1 h 36"/>
                    <a:gd name="T42" fmla="*/ 2 w 23"/>
                    <a:gd name="T43" fmla="*/ 3 h 36"/>
                    <a:gd name="T44" fmla="*/ 1 w 23"/>
                    <a:gd name="T45" fmla="*/ 4 h 36"/>
                    <a:gd name="T46" fmla="*/ 1 w 23"/>
                    <a:gd name="T47" fmla="*/ 6 h 36"/>
                    <a:gd name="T48" fmla="*/ 0 w 23"/>
                    <a:gd name="T49" fmla="*/ 7 h 36"/>
                    <a:gd name="T50" fmla="*/ 1 w 23"/>
                    <a:gd name="T51" fmla="*/ 7 h 36"/>
                    <a:gd name="T52" fmla="*/ 2 w 23"/>
                    <a:gd name="T53" fmla="*/ 7 h 36"/>
                    <a:gd name="T54" fmla="*/ 2 w 23"/>
                    <a:gd name="T55" fmla="*/ 7 h 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3"/>
                    <a:gd name="T85" fmla="*/ 0 h 36"/>
                    <a:gd name="T86" fmla="*/ 23 w 23"/>
                    <a:gd name="T87" fmla="*/ 36 h 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3" h="36">
                      <a:moveTo>
                        <a:pt x="3" y="14"/>
                      </a:moveTo>
                      <a:lnTo>
                        <a:pt x="2" y="18"/>
                      </a:lnTo>
                      <a:lnTo>
                        <a:pt x="1" y="22"/>
                      </a:lnTo>
                      <a:lnTo>
                        <a:pt x="1" y="26"/>
                      </a:lnTo>
                      <a:lnTo>
                        <a:pt x="2" y="29"/>
                      </a:lnTo>
                      <a:lnTo>
                        <a:pt x="4" y="32"/>
                      </a:lnTo>
                      <a:lnTo>
                        <a:pt x="6" y="33"/>
                      </a:lnTo>
                      <a:lnTo>
                        <a:pt x="9" y="35"/>
                      </a:lnTo>
                      <a:lnTo>
                        <a:pt x="12" y="35"/>
                      </a:lnTo>
                      <a:lnTo>
                        <a:pt x="18" y="34"/>
                      </a:lnTo>
                      <a:lnTo>
                        <a:pt x="21" y="31"/>
                      </a:lnTo>
                      <a:lnTo>
                        <a:pt x="22" y="26"/>
                      </a:lnTo>
                      <a:lnTo>
                        <a:pt x="21" y="21"/>
                      </a:lnTo>
                      <a:lnTo>
                        <a:pt x="19" y="14"/>
                      </a:lnTo>
                      <a:lnTo>
                        <a:pt x="16" y="9"/>
                      </a:lnTo>
                      <a:lnTo>
                        <a:pt x="13" y="4"/>
                      </a:lnTo>
                      <a:lnTo>
                        <a:pt x="11" y="1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4" y="3"/>
                      </a:lnTo>
                      <a:lnTo>
                        <a:pt x="3" y="5"/>
                      </a:lnTo>
                      <a:lnTo>
                        <a:pt x="1" y="8"/>
                      </a:lnTo>
                      <a:lnTo>
                        <a:pt x="1" y="11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3" y="14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7" name="Freeform 327"/>
                <p:cNvSpPr>
                  <a:spLocks/>
                </p:cNvSpPr>
                <p:nvPr/>
              </p:nvSpPr>
              <p:spPr bwMode="auto">
                <a:xfrm>
                  <a:off x="2605" y="2653"/>
                  <a:ext cx="237" cy="244"/>
                </a:xfrm>
                <a:custGeom>
                  <a:avLst/>
                  <a:gdLst>
                    <a:gd name="T0" fmla="*/ 40 w 291"/>
                    <a:gd name="T1" fmla="*/ 28 h 346"/>
                    <a:gd name="T2" fmla="*/ 59 w 291"/>
                    <a:gd name="T3" fmla="*/ 21 h 346"/>
                    <a:gd name="T4" fmla="*/ 73 w 291"/>
                    <a:gd name="T5" fmla="*/ 21 h 346"/>
                    <a:gd name="T6" fmla="*/ 112 w 291"/>
                    <a:gd name="T7" fmla="*/ 26 h 346"/>
                    <a:gd name="T8" fmla="*/ 147 w 291"/>
                    <a:gd name="T9" fmla="*/ 28 h 346"/>
                    <a:gd name="T10" fmla="*/ 174 w 291"/>
                    <a:gd name="T11" fmla="*/ 11 h 346"/>
                    <a:gd name="T12" fmla="*/ 190 w 291"/>
                    <a:gd name="T13" fmla="*/ 1 h 346"/>
                    <a:gd name="T14" fmla="*/ 186 w 291"/>
                    <a:gd name="T15" fmla="*/ 10 h 346"/>
                    <a:gd name="T16" fmla="*/ 186 w 291"/>
                    <a:gd name="T17" fmla="*/ 20 h 346"/>
                    <a:gd name="T18" fmla="*/ 179 w 291"/>
                    <a:gd name="T19" fmla="*/ 31 h 346"/>
                    <a:gd name="T20" fmla="*/ 168 w 291"/>
                    <a:gd name="T21" fmla="*/ 39 h 346"/>
                    <a:gd name="T22" fmla="*/ 149 w 291"/>
                    <a:gd name="T23" fmla="*/ 38 h 346"/>
                    <a:gd name="T24" fmla="*/ 112 w 291"/>
                    <a:gd name="T25" fmla="*/ 40 h 346"/>
                    <a:gd name="T26" fmla="*/ 73 w 291"/>
                    <a:gd name="T27" fmla="*/ 37 h 346"/>
                    <a:gd name="T28" fmla="*/ 46 w 291"/>
                    <a:gd name="T29" fmla="*/ 48 h 346"/>
                    <a:gd name="T30" fmla="*/ 50 w 291"/>
                    <a:gd name="T31" fmla="*/ 63 h 346"/>
                    <a:gd name="T32" fmla="*/ 60 w 291"/>
                    <a:gd name="T33" fmla="*/ 72 h 346"/>
                    <a:gd name="T34" fmla="*/ 66 w 291"/>
                    <a:gd name="T35" fmla="*/ 80 h 346"/>
                    <a:gd name="T36" fmla="*/ 77 w 291"/>
                    <a:gd name="T37" fmla="*/ 73 h 346"/>
                    <a:gd name="T38" fmla="*/ 96 w 291"/>
                    <a:gd name="T39" fmla="*/ 70 h 346"/>
                    <a:gd name="T40" fmla="*/ 125 w 291"/>
                    <a:gd name="T41" fmla="*/ 66 h 346"/>
                    <a:gd name="T42" fmla="*/ 141 w 291"/>
                    <a:gd name="T43" fmla="*/ 65 h 346"/>
                    <a:gd name="T44" fmla="*/ 123 w 291"/>
                    <a:gd name="T45" fmla="*/ 73 h 346"/>
                    <a:gd name="T46" fmla="*/ 107 w 291"/>
                    <a:gd name="T47" fmla="*/ 87 h 346"/>
                    <a:gd name="T48" fmla="*/ 90 w 291"/>
                    <a:gd name="T49" fmla="*/ 89 h 346"/>
                    <a:gd name="T50" fmla="*/ 84 w 291"/>
                    <a:gd name="T51" fmla="*/ 87 h 346"/>
                    <a:gd name="T52" fmla="*/ 81 w 291"/>
                    <a:gd name="T53" fmla="*/ 91 h 346"/>
                    <a:gd name="T54" fmla="*/ 109 w 291"/>
                    <a:gd name="T55" fmla="*/ 108 h 346"/>
                    <a:gd name="T56" fmla="*/ 111 w 291"/>
                    <a:gd name="T57" fmla="*/ 123 h 346"/>
                    <a:gd name="T58" fmla="*/ 121 w 291"/>
                    <a:gd name="T59" fmla="*/ 139 h 346"/>
                    <a:gd name="T60" fmla="*/ 107 w 291"/>
                    <a:gd name="T61" fmla="*/ 145 h 346"/>
                    <a:gd name="T62" fmla="*/ 93 w 291"/>
                    <a:gd name="T63" fmla="*/ 149 h 346"/>
                    <a:gd name="T64" fmla="*/ 84 w 291"/>
                    <a:gd name="T65" fmla="*/ 150 h 346"/>
                    <a:gd name="T66" fmla="*/ 86 w 291"/>
                    <a:gd name="T67" fmla="*/ 140 h 346"/>
                    <a:gd name="T68" fmla="*/ 77 w 291"/>
                    <a:gd name="T69" fmla="*/ 128 h 346"/>
                    <a:gd name="T70" fmla="*/ 72 w 291"/>
                    <a:gd name="T71" fmla="*/ 117 h 346"/>
                    <a:gd name="T72" fmla="*/ 74 w 291"/>
                    <a:gd name="T73" fmla="*/ 108 h 346"/>
                    <a:gd name="T74" fmla="*/ 59 w 291"/>
                    <a:gd name="T75" fmla="*/ 107 h 346"/>
                    <a:gd name="T76" fmla="*/ 46 w 291"/>
                    <a:gd name="T77" fmla="*/ 110 h 346"/>
                    <a:gd name="T78" fmla="*/ 54 w 291"/>
                    <a:gd name="T79" fmla="*/ 121 h 346"/>
                    <a:gd name="T80" fmla="*/ 51 w 291"/>
                    <a:gd name="T81" fmla="*/ 130 h 346"/>
                    <a:gd name="T82" fmla="*/ 55 w 291"/>
                    <a:gd name="T83" fmla="*/ 137 h 346"/>
                    <a:gd name="T84" fmla="*/ 51 w 291"/>
                    <a:gd name="T85" fmla="*/ 159 h 346"/>
                    <a:gd name="T86" fmla="*/ 59 w 291"/>
                    <a:gd name="T87" fmla="*/ 166 h 346"/>
                    <a:gd name="T88" fmla="*/ 63 w 291"/>
                    <a:gd name="T89" fmla="*/ 168 h 346"/>
                    <a:gd name="T90" fmla="*/ 50 w 291"/>
                    <a:gd name="T91" fmla="*/ 171 h 346"/>
                    <a:gd name="T92" fmla="*/ 24 w 291"/>
                    <a:gd name="T93" fmla="*/ 159 h 346"/>
                    <a:gd name="T94" fmla="*/ 30 w 291"/>
                    <a:gd name="T95" fmla="*/ 139 h 346"/>
                    <a:gd name="T96" fmla="*/ 19 w 291"/>
                    <a:gd name="T97" fmla="*/ 121 h 346"/>
                    <a:gd name="T98" fmla="*/ 0 w 291"/>
                    <a:gd name="T99" fmla="*/ 108 h 346"/>
                    <a:gd name="T100" fmla="*/ 17 w 291"/>
                    <a:gd name="T101" fmla="*/ 96 h 346"/>
                    <a:gd name="T102" fmla="*/ 26 w 291"/>
                    <a:gd name="T103" fmla="*/ 83 h 346"/>
                    <a:gd name="T104" fmla="*/ 21 w 291"/>
                    <a:gd name="T105" fmla="*/ 71 h 346"/>
                    <a:gd name="T106" fmla="*/ 29 w 291"/>
                    <a:gd name="T107" fmla="*/ 61 h 346"/>
                    <a:gd name="T108" fmla="*/ 37 w 291"/>
                    <a:gd name="T109" fmla="*/ 51 h 346"/>
                    <a:gd name="T110" fmla="*/ 36 w 291"/>
                    <a:gd name="T111" fmla="*/ 40 h 34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91"/>
                    <a:gd name="T169" fmla="*/ 0 h 346"/>
                    <a:gd name="T170" fmla="*/ 291 w 291"/>
                    <a:gd name="T171" fmla="*/ 346 h 34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91" h="346">
                      <a:moveTo>
                        <a:pt x="51" y="80"/>
                      </a:moveTo>
                      <a:lnTo>
                        <a:pt x="54" y="78"/>
                      </a:lnTo>
                      <a:lnTo>
                        <a:pt x="55" y="73"/>
                      </a:lnTo>
                      <a:lnTo>
                        <a:pt x="57" y="68"/>
                      </a:lnTo>
                      <a:lnTo>
                        <a:pt x="58" y="63"/>
                      </a:lnTo>
                      <a:lnTo>
                        <a:pt x="59" y="59"/>
                      </a:lnTo>
                      <a:lnTo>
                        <a:pt x="60" y="56"/>
                      </a:lnTo>
                      <a:lnTo>
                        <a:pt x="62" y="55"/>
                      </a:lnTo>
                      <a:lnTo>
                        <a:pt x="65" y="55"/>
                      </a:lnTo>
                      <a:lnTo>
                        <a:pt x="71" y="56"/>
                      </a:lnTo>
                      <a:lnTo>
                        <a:pt x="76" y="54"/>
                      </a:lnTo>
                      <a:lnTo>
                        <a:pt x="81" y="51"/>
                      </a:lnTo>
                      <a:lnTo>
                        <a:pt x="85" y="47"/>
                      </a:lnTo>
                      <a:lnTo>
                        <a:pt x="89" y="42"/>
                      </a:lnTo>
                      <a:lnTo>
                        <a:pt x="92" y="38"/>
                      </a:lnTo>
                      <a:lnTo>
                        <a:pt x="96" y="35"/>
                      </a:lnTo>
                      <a:lnTo>
                        <a:pt x="101" y="33"/>
                      </a:lnTo>
                      <a:lnTo>
                        <a:pt x="104" y="34"/>
                      </a:lnTo>
                      <a:lnTo>
                        <a:pt x="105" y="37"/>
                      </a:lnTo>
                      <a:lnTo>
                        <a:pt x="107" y="41"/>
                      </a:lnTo>
                      <a:lnTo>
                        <a:pt x="110" y="43"/>
                      </a:lnTo>
                      <a:lnTo>
                        <a:pt x="119" y="45"/>
                      </a:lnTo>
                      <a:lnTo>
                        <a:pt x="127" y="47"/>
                      </a:lnTo>
                      <a:lnTo>
                        <a:pt x="136" y="47"/>
                      </a:lnTo>
                      <a:lnTo>
                        <a:pt x="144" y="48"/>
                      </a:lnTo>
                      <a:lnTo>
                        <a:pt x="151" y="50"/>
                      </a:lnTo>
                      <a:lnTo>
                        <a:pt x="160" y="52"/>
                      </a:lnTo>
                      <a:lnTo>
                        <a:pt x="169" y="53"/>
                      </a:lnTo>
                      <a:lnTo>
                        <a:pt x="178" y="55"/>
                      </a:lnTo>
                      <a:lnTo>
                        <a:pt x="185" y="57"/>
                      </a:lnTo>
                      <a:lnTo>
                        <a:pt x="192" y="58"/>
                      </a:lnTo>
                      <a:lnTo>
                        <a:pt x="200" y="58"/>
                      </a:lnTo>
                      <a:lnTo>
                        <a:pt x="207" y="58"/>
                      </a:lnTo>
                      <a:lnTo>
                        <a:pt x="214" y="57"/>
                      </a:lnTo>
                      <a:lnTo>
                        <a:pt x="222" y="55"/>
                      </a:lnTo>
                      <a:lnTo>
                        <a:pt x="228" y="52"/>
                      </a:lnTo>
                      <a:lnTo>
                        <a:pt x="234" y="49"/>
                      </a:lnTo>
                      <a:lnTo>
                        <a:pt x="241" y="45"/>
                      </a:lnTo>
                      <a:lnTo>
                        <a:pt x="247" y="39"/>
                      </a:lnTo>
                      <a:lnTo>
                        <a:pt x="252" y="34"/>
                      </a:lnTo>
                      <a:lnTo>
                        <a:pt x="258" y="27"/>
                      </a:lnTo>
                      <a:lnTo>
                        <a:pt x="263" y="21"/>
                      </a:lnTo>
                      <a:lnTo>
                        <a:pt x="268" y="15"/>
                      </a:lnTo>
                      <a:lnTo>
                        <a:pt x="273" y="8"/>
                      </a:lnTo>
                      <a:lnTo>
                        <a:pt x="279" y="2"/>
                      </a:lnTo>
                      <a:lnTo>
                        <a:pt x="280" y="0"/>
                      </a:lnTo>
                      <a:lnTo>
                        <a:pt x="282" y="0"/>
                      </a:lnTo>
                      <a:lnTo>
                        <a:pt x="284" y="1"/>
                      </a:lnTo>
                      <a:lnTo>
                        <a:pt x="286" y="2"/>
                      </a:lnTo>
                      <a:lnTo>
                        <a:pt x="288" y="4"/>
                      </a:lnTo>
                      <a:lnTo>
                        <a:pt x="289" y="6"/>
                      </a:lnTo>
                      <a:lnTo>
                        <a:pt x="290" y="9"/>
                      </a:lnTo>
                      <a:lnTo>
                        <a:pt x="290" y="12"/>
                      </a:lnTo>
                      <a:lnTo>
                        <a:pt x="287" y="16"/>
                      </a:lnTo>
                      <a:lnTo>
                        <a:pt x="284" y="18"/>
                      </a:lnTo>
                      <a:lnTo>
                        <a:pt x="280" y="20"/>
                      </a:lnTo>
                      <a:lnTo>
                        <a:pt x="278" y="23"/>
                      </a:lnTo>
                      <a:lnTo>
                        <a:pt x="277" y="26"/>
                      </a:lnTo>
                      <a:lnTo>
                        <a:pt x="277" y="29"/>
                      </a:lnTo>
                      <a:lnTo>
                        <a:pt x="278" y="32"/>
                      </a:lnTo>
                      <a:lnTo>
                        <a:pt x="279" y="35"/>
                      </a:lnTo>
                      <a:lnTo>
                        <a:pt x="279" y="38"/>
                      </a:lnTo>
                      <a:lnTo>
                        <a:pt x="280" y="41"/>
                      </a:lnTo>
                      <a:lnTo>
                        <a:pt x="280" y="43"/>
                      </a:lnTo>
                      <a:lnTo>
                        <a:pt x="279" y="46"/>
                      </a:lnTo>
                      <a:lnTo>
                        <a:pt x="277" y="48"/>
                      </a:lnTo>
                      <a:lnTo>
                        <a:pt x="275" y="52"/>
                      </a:lnTo>
                      <a:lnTo>
                        <a:pt x="273" y="56"/>
                      </a:lnTo>
                      <a:lnTo>
                        <a:pt x="271" y="59"/>
                      </a:lnTo>
                      <a:lnTo>
                        <a:pt x="270" y="63"/>
                      </a:lnTo>
                      <a:lnTo>
                        <a:pt x="268" y="67"/>
                      </a:lnTo>
                      <a:lnTo>
                        <a:pt x="266" y="71"/>
                      </a:lnTo>
                      <a:lnTo>
                        <a:pt x="264" y="74"/>
                      </a:lnTo>
                      <a:lnTo>
                        <a:pt x="263" y="76"/>
                      </a:lnTo>
                      <a:lnTo>
                        <a:pt x="260" y="78"/>
                      </a:lnTo>
                      <a:lnTo>
                        <a:pt x="256" y="78"/>
                      </a:lnTo>
                      <a:lnTo>
                        <a:pt x="253" y="79"/>
                      </a:lnTo>
                      <a:lnTo>
                        <a:pt x="249" y="80"/>
                      </a:lnTo>
                      <a:lnTo>
                        <a:pt x="245" y="80"/>
                      </a:lnTo>
                      <a:lnTo>
                        <a:pt x="241" y="79"/>
                      </a:lnTo>
                      <a:lnTo>
                        <a:pt x="237" y="78"/>
                      </a:lnTo>
                      <a:lnTo>
                        <a:pt x="234" y="78"/>
                      </a:lnTo>
                      <a:lnTo>
                        <a:pt x="230" y="78"/>
                      </a:lnTo>
                      <a:lnTo>
                        <a:pt x="225" y="77"/>
                      </a:lnTo>
                      <a:lnTo>
                        <a:pt x="221" y="76"/>
                      </a:lnTo>
                      <a:lnTo>
                        <a:pt x="212" y="74"/>
                      </a:lnTo>
                      <a:lnTo>
                        <a:pt x="204" y="74"/>
                      </a:lnTo>
                      <a:lnTo>
                        <a:pt x="195" y="76"/>
                      </a:lnTo>
                      <a:lnTo>
                        <a:pt x="187" y="78"/>
                      </a:lnTo>
                      <a:lnTo>
                        <a:pt x="178" y="79"/>
                      </a:lnTo>
                      <a:lnTo>
                        <a:pt x="170" y="81"/>
                      </a:lnTo>
                      <a:lnTo>
                        <a:pt x="162" y="82"/>
                      </a:lnTo>
                      <a:lnTo>
                        <a:pt x="153" y="81"/>
                      </a:lnTo>
                      <a:lnTo>
                        <a:pt x="145" y="80"/>
                      </a:lnTo>
                      <a:lnTo>
                        <a:pt x="137" y="78"/>
                      </a:lnTo>
                      <a:lnTo>
                        <a:pt x="129" y="78"/>
                      </a:lnTo>
                      <a:lnTo>
                        <a:pt x="120" y="76"/>
                      </a:lnTo>
                      <a:lnTo>
                        <a:pt x="111" y="75"/>
                      </a:lnTo>
                      <a:lnTo>
                        <a:pt x="103" y="75"/>
                      </a:lnTo>
                      <a:lnTo>
                        <a:pt x="95" y="75"/>
                      </a:lnTo>
                      <a:lnTo>
                        <a:pt x="87" y="77"/>
                      </a:lnTo>
                      <a:lnTo>
                        <a:pt x="81" y="79"/>
                      </a:lnTo>
                      <a:lnTo>
                        <a:pt x="76" y="84"/>
                      </a:lnTo>
                      <a:lnTo>
                        <a:pt x="73" y="90"/>
                      </a:lnTo>
                      <a:lnTo>
                        <a:pt x="70" y="97"/>
                      </a:lnTo>
                      <a:lnTo>
                        <a:pt x="69" y="105"/>
                      </a:lnTo>
                      <a:lnTo>
                        <a:pt x="69" y="112"/>
                      </a:lnTo>
                      <a:lnTo>
                        <a:pt x="70" y="119"/>
                      </a:lnTo>
                      <a:lnTo>
                        <a:pt x="72" y="126"/>
                      </a:lnTo>
                      <a:lnTo>
                        <a:pt x="73" y="126"/>
                      </a:lnTo>
                      <a:lnTo>
                        <a:pt x="74" y="126"/>
                      </a:lnTo>
                      <a:lnTo>
                        <a:pt x="76" y="126"/>
                      </a:lnTo>
                      <a:lnTo>
                        <a:pt x="77" y="126"/>
                      </a:lnTo>
                      <a:lnTo>
                        <a:pt x="78" y="131"/>
                      </a:lnTo>
                      <a:lnTo>
                        <a:pt x="79" y="135"/>
                      </a:lnTo>
                      <a:lnTo>
                        <a:pt x="81" y="138"/>
                      </a:lnTo>
                      <a:lnTo>
                        <a:pt x="85" y="140"/>
                      </a:lnTo>
                      <a:lnTo>
                        <a:pt x="88" y="142"/>
                      </a:lnTo>
                      <a:lnTo>
                        <a:pt x="91" y="144"/>
                      </a:lnTo>
                      <a:lnTo>
                        <a:pt x="94" y="147"/>
                      </a:lnTo>
                      <a:lnTo>
                        <a:pt x="97" y="149"/>
                      </a:lnTo>
                      <a:lnTo>
                        <a:pt x="98" y="151"/>
                      </a:lnTo>
                      <a:lnTo>
                        <a:pt x="99" y="154"/>
                      </a:lnTo>
                      <a:lnTo>
                        <a:pt x="98" y="157"/>
                      </a:lnTo>
                      <a:lnTo>
                        <a:pt x="98" y="160"/>
                      </a:lnTo>
                      <a:lnTo>
                        <a:pt x="100" y="160"/>
                      </a:lnTo>
                      <a:lnTo>
                        <a:pt x="103" y="161"/>
                      </a:lnTo>
                      <a:lnTo>
                        <a:pt x="105" y="161"/>
                      </a:lnTo>
                      <a:lnTo>
                        <a:pt x="107" y="160"/>
                      </a:lnTo>
                      <a:lnTo>
                        <a:pt x="109" y="157"/>
                      </a:lnTo>
                      <a:lnTo>
                        <a:pt x="111" y="154"/>
                      </a:lnTo>
                      <a:lnTo>
                        <a:pt x="113" y="151"/>
                      </a:lnTo>
                      <a:lnTo>
                        <a:pt x="115" y="147"/>
                      </a:lnTo>
                      <a:lnTo>
                        <a:pt x="117" y="145"/>
                      </a:lnTo>
                      <a:lnTo>
                        <a:pt x="119" y="142"/>
                      </a:lnTo>
                      <a:lnTo>
                        <a:pt x="120" y="141"/>
                      </a:lnTo>
                      <a:lnTo>
                        <a:pt x="122" y="141"/>
                      </a:lnTo>
                      <a:lnTo>
                        <a:pt x="130" y="140"/>
                      </a:lnTo>
                      <a:lnTo>
                        <a:pt x="137" y="140"/>
                      </a:lnTo>
                      <a:lnTo>
                        <a:pt x="145" y="140"/>
                      </a:lnTo>
                      <a:lnTo>
                        <a:pt x="152" y="139"/>
                      </a:lnTo>
                      <a:lnTo>
                        <a:pt x="160" y="139"/>
                      </a:lnTo>
                      <a:lnTo>
                        <a:pt x="167" y="139"/>
                      </a:lnTo>
                      <a:lnTo>
                        <a:pt x="175" y="137"/>
                      </a:lnTo>
                      <a:lnTo>
                        <a:pt x="182" y="135"/>
                      </a:lnTo>
                      <a:lnTo>
                        <a:pt x="185" y="134"/>
                      </a:lnTo>
                      <a:lnTo>
                        <a:pt x="189" y="133"/>
                      </a:lnTo>
                      <a:lnTo>
                        <a:pt x="193" y="131"/>
                      </a:lnTo>
                      <a:lnTo>
                        <a:pt x="196" y="129"/>
                      </a:lnTo>
                      <a:lnTo>
                        <a:pt x="200" y="128"/>
                      </a:lnTo>
                      <a:lnTo>
                        <a:pt x="204" y="127"/>
                      </a:lnTo>
                      <a:lnTo>
                        <a:pt x="208" y="126"/>
                      </a:lnTo>
                      <a:lnTo>
                        <a:pt x="212" y="126"/>
                      </a:lnTo>
                      <a:lnTo>
                        <a:pt x="212" y="130"/>
                      </a:lnTo>
                      <a:lnTo>
                        <a:pt x="212" y="133"/>
                      </a:lnTo>
                      <a:lnTo>
                        <a:pt x="212" y="136"/>
                      </a:lnTo>
                      <a:lnTo>
                        <a:pt x="209" y="137"/>
                      </a:lnTo>
                      <a:lnTo>
                        <a:pt x="203" y="138"/>
                      </a:lnTo>
                      <a:lnTo>
                        <a:pt x="197" y="140"/>
                      </a:lnTo>
                      <a:lnTo>
                        <a:pt x="192" y="142"/>
                      </a:lnTo>
                      <a:lnTo>
                        <a:pt x="186" y="146"/>
                      </a:lnTo>
                      <a:lnTo>
                        <a:pt x="181" y="150"/>
                      </a:lnTo>
                      <a:lnTo>
                        <a:pt x="177" y="155"/>
                      </a:lnTo>
                      <a:lnTo>
                        <a:pt x="173" y="160"/>
                      </a:lnTo>
                      <a:lnTo>
                        <a:pt x="170" y="166"/>
                      </a:lnTo>
                      <a:lnTo>
                        <a:pt x="167" y="170"/>
                      </a:lnTo>
                      <a:lnTo>
                        <a:pt x="164" y="173"/>
                      </a:lnTo>
                      <a:lnTo>
                        <a:pt x="161" y="175"/>
                      </a:lnTo>
                      <a:lnTo>
                        <a:pt x="157" y="177"/>
                      </a:lnTo>
                      <a:lnTo>
                        <a:pt x="152" y="178"/>
                      </a:lnTo>
                      <a:lnTo>
                        <a:pt x="148" y="179"/>
                      </a:lnTo>
                      <a:lnTo>
                        <a:pt x="145" y="180"/>
                      </a:lnTo>
                      <a:lnTo>
                        <a:pt x="140" y="179"/>
                      </a:lnTo>
                      <a:lnTo>
                        <a:pt x="137" y="179"/>
                      </a:lnTo>
                      <a:lnTo>
                        <a:pt x="136" y="178"/>
                      </a:lnTo>
                      <a:lnTo>
                        <a:pt x="134" y="177"/>
                      </a:lnTo>
                      <a:lnTo>
                        <a:pt x="133" y="176"/>
                      </a:lnTo>
                      <a:lnTo>
                        <a:pt x="131" y="175"/>
                      </a:lnTo>
                      <a:lnTo>
                        <a:pt x="129" y="174"/>
                      </a:lnTo>
                      <a:lnTo>
                        <a:pt x="127" y="174"/>
                      </a:lnTo>
                      <a:lnTo>
                        <a:pt x="125" y="174"/>
                      </a:lnTo>
                      <a:lnTo>
                        <a:pt x="126" y="174"/>
                      </a:lnTo>
                      <a:lnTo>
                        <a:pt x="128" y="174"/>
                      </a:lnTo>
                      <a:lnTo>
                        <a:pt x="130" y="176"/>
                      </a:lnTo>
                      <a:lnTo>
                        <a:pt x="130" y="177"/>
                      </a:lnTo>
                      <a:lnTo>
                        <a:pt x="130" y="180"/>
                      </a:lnTo>
                      <a:lnTo>
                        <a:pt x="128" y="182"/>
                      </a:lnTo>
                      <a:lnTo>
                        <a:pt x="125" y="183"/>
                      </a:lnTo>
                      <a:lnTo>
                        <a:pt x="122" y="183"/>
                      </a:lnTo>
                      <a:lnTo>
                        <a:pt x="128" y="189"/>
                      </a:lnTo>
                      <a:lnTo>
                        <a:pt x="134" y="193"/>
                      </a:lnTo>
                      <a:lnTo>
                        <a:pt x="141" y="198"/>
                      </a:lnTo>
                      <a:lnTo>
                        <a:pt x="147" y="202"/>
                      </a:lnTo>
                      <a:lnTo>
                        <a:pt x="154" y="206"/>
                      </a:lnTo>
                      <a:lnTo>
                        <a:pt x="160" y="211"/>
                      </a:lnTo>
                      <a:lnTo>
                        <a:pt x="165" y="217"/>
                      </a:lnTo>
                      <a:lnTo>
                        <a:pt x="170" y="224"/>
                      </a:lnTo>
                      <a:lnTo>
                        <a:pt x="171" y="229"/>
                      </a:lnTo>
                      <a:lnTo>
                        <a:pt x="172" y="233"/>
                      </a:lnTo>
                      <a:lnTo>
                        <a:pt x="171" y="236"/>
                      </a:lnTo>
                      <a:lnTo>
                        <a:pt x="170" y="240"/>
                      </a:lnTo>
                      <a:lnTo>
                        <a:pt x="168" y="244"/>
                      </a:lnTo>
                      <a:lnTo>
                        <a:pt x="167" y="248"/>
                      </a:lnTo>
                      <a:lnTo>
                        <a:pt x="166" y="253"/>
                      </a:lnTo>
                      <a:lnTo>
                        <a:pt x="167" y="257"/>
                      </a:lnTo>
                      <a:lnTo>
                        <a:pt x="170" y="261"/>
                      </a:lnTo>
                      <a:lnTo>
                        <a:pt x="173" y="266"/>
                      </a:lnTo>
                      <a:lnTo>
                        <a:pt x="176" y="269"/>
                      </a:lnTo>
                      <a:lnTo>
                        <a:pt x="179" y="274"/>
                      </a:lnTo>
                      <a:lnTo>
                        <a:pt x="182" y="279"/>
                      </a:lnTo>
                      <a:lnTo>
                        <a:pt x="183" y="283"/>
                      </a:lnTo>
                      <a:lnTo>
                        <a:pt x="182" y="286"/>
                      </a:lnTo>
                      <a:lnTo>
                        <a:pt x="178" y="290"/>
                      </a:lnTo>
                      <a:lnTo>
                        <a:pt x="175" y="291"/>
                      </a:lnTo>
                      <a:lnTo>
                        <a:pt x="170" y="291"/>
                      </a:lnTo>
                      <a:lnTo>
                        <a:pt x="166" y="291"/>
                      </a:lnTo>
                      <a:lnTo>
                        <a:pt x="161" y="290"/>
                      </a:lnTo>
                      <a:lnTo>
                        <a:pt x="156" y="290"/>
                      </a:lnTo>
                      <a:lnTo>
                        <a:pt x="151" y="290"/>
                      </a:lnTo>
                      <a:lnTo>
                        <a:pt x="147" y="291"/>
                      </a:lnTo>
                      <a:lnTo>
                        <a:pt x="144" y="294"/>
                      </a:lnTo>
                      <a:lnTo>
                        <a:pt x="142" y="295"/>
                      </a:lnTo>
                      <a:lnTo>
                        <a:pt x="141" y="297"/>
                      </a:lnTo>
                      <a:lnTo>
                        <a:pt x="140" y="299"/>
                      </a:lnTo>
                      <a:lnTo>
                        <a:pt x="139" y="301"/>
                      </a:lnTo>
                      <a:lnTo>
                        <a:pt x="137" y="303"/>
                      </a:lnTo>
                      <a:lnTo>
                        <a:pt x="135" y="305"/>
                      </a:lnTo>
                      <a:lnTo>
                        <a:pt x="133" y="306"/>
                      </a:lnTo>
                      <a:lnTo>
                        <a:pt x="130" y="306"/>
                      </a:lnTo>
                      <a:lnTo>
                        <a:pt x="128" y="304"/>
                      </a:lnTo>
                      <a:lnTo>
                        <a:pt x="127" y="302"/>
                      </a:lnTo>
                      <a:lnTo>
                        <a:pt x="126" y="299"/>
                      </a:lnTo>
                      <a:lnTo>
                        <a:pt x="126" y="297"/>
                      </a:lnTo>
                      <a:lnTo>
                        <a:pt x="124" y="294"/>
                      </a:lnTo>
                      <a:lnTo>
                        <a:pt x="125" y="291"/>
                      </a:lnTo>
                      <a:lnTo>
                        <a:pt x="126" y="288"/>
                      </a:lnTo>
                      <a:lnTo>
                        <a:pt x="127" y="285"/>
                      </a:lnTo>
                      <a:lnTo>
                        <a:pt x="129" y="282"/>
                      </a:lnTo>
                      <a:lnTo>
                        <a:pt x="130" y="279"/>
                      </a:lnTo>
                      <a:lnTo>
                        <a:pt x="131" y="275"/>
                      </a:lnTo>
                      <a:lnTo>
                        <a:pt x="130" y="272"/>
                      </a:lnTo>
                      <a:lnTo>
                        <a:pt x="128" y="268"/>
                      </a:lnTo>
                      <a:lnTo>
                        <a:pt x="125" y="265"/>
                      </a:lnTo>
                      <a:lnTo>
                        <a:pt x="121" y="261"/>
                      </a:lnTo>
                      <a:lnTo>
                        <a:pt x="117" y="258"/>
                      </a:lnTo>
                      <a:lnTo>
                        <a:pt x="113" y="255"/>
                      </a:lnTo>
                      <a:lnTo>
                        <a:pt x="109" y="251"/>
                      </a:lnTo>
                      <a:lnTo>
                        <a:pt x="107" y="247"/>
                      </a:lnTo>
                      <a:lnTo>
                        <a:pt x="105" y="243"/>
                      </a:lnTo>
                      <a:lnTo>
                        <a:pt x="106" y="240"/>
                      </a:lnTo>
                      <a:lnTo>
                        <a:pt x="107" y="238"/>
                      </a:lnTo>
                      <a:lnTo>
                        <a:pt x="109" y="235"/>
                      </a:lnTo>
                      <a:lnTo>
                        <a:pt x="111" y="235"/>
                      </a:lnTo>
                      <a:lnTo>
                        <a:pt x="113" y="233"/>
                      </a:lnTo>
                      <a:lnTo>
                        <a:pt x="115" y="230"/>
                      </a:lnTo>
                      <a:lnTo>
                        <a:pt x="116" y="227"/>
                      </a:lnTo>
                      <a:lnTo>
                        <a:pt x="115" y="224"/>
                      </a:lnTo>
                      <a:lnTo>
                        <a:pt x="114" y="220"/>
                      </a:lnTo>
                      <a:lnTo>
                        <a:pt x="112" y="217"/>
                      </a:lnTo>
                      <a:lnTo>
                        <a:pt x="109" y="214"/>
                      </a:lnTo>
                      <a:lnTo>
                        <a:pt x="106" y="213"/>
                      </a:lnTo>
                      <a:lnTo>
                        <a:pt x="103" y="211"/>
                      </a:lnTo>
                      <a:lnTo>
                        <a:pt x="99" y="211"/>
                      </a:lnTo>
                      <a:lnTo>
                        <a:pt x="96" y="212"/>
                      </a:lnTo>
                      <a:lnTo>
                        <a:pt x="93" y="213"/>
                      </a:lnTo>
                      <a:lnTo>
                        <a:pt x="90" y="215"/>
                      </a:lnTo>
                      <a:lnTo>
                        <a:pt x="88" y="217"/>
                      </a:lnTo>
                      <a:lnTo>
                        <a:pt x="85" y="218"/>
                      </a:lnTo>
                      <a:lnTo>
                        <a:pt x="82" y="219"/>
                      </a:lnTo>
                      <a:lnTo>
                        <a:pt x="79" y="220"/>
                      </a:lnTo>
                      <a:lnTo>
                        <a:pt x="76" y="221"/>
                      </a:lnTo>
                      <a:lnTo>
                        <a:pt x="72" y="221"/>
                      </a:lnTo>
                      <a:lnTo>
                        <a:pt x="69" y="221"/>
                      </a:lnTo>
                      <a:lnTo>
                        <a:pt x="70" y="225"/>
                      </a:lnTo>
                      <a:lnTo>
                        <a:pt x="71" y="228"/>
                      </a:lnTo>
                      <a:lnTo>
                        <a:pt x="73" y="231"/>
                      </a:lnTo>
                      <a:lnTo>
                        <a:pt x="74" y="235"/>
                      </a:lnTo>
                      <a:lnTo>
                        <a:pt x="77" y="237"/>
                      </a:lnTo>
                      <a:lnTo>
                        <a:pt x="79" y="240"/>
                      </a:lnTo>
                      <a:lnTo>
                        <a:pt x="81" y="243"/>
                      </a:lnTo>
                      <a:lnTo>
                        <a:pt x="82" y="246"/>
                      </a:lnTo>
                      <a:lnTo>
                        <a:pt x="83" y="249"/>
                      </a:lnTo>
                      <a:lnTo>
                        <a:pt x="83" y="252"/>
                      </a:lnTo>
                      <a:lnTo>
                        <a:pt x="81" y="255"/>
                      </a:lnTo>
                      <a:lnTo>
                        <a:pt x="80" y="258"/>
                      </a:lnTo>
                      <a:lnTo>
                        <a:pt x="78" y="261"/>
                      </a:lnTo>
                      <a:lnTo>
                        <a:pt x="77" y="263"/>
                      </a:lnTo>
                      <a:lnTo>
                        <a:pt x="77" y="266"/>
                      </a:lnTo>
                      <a:lnTo>
                        <a:pt x="78" y="268"/>
                      </a:lnTo>
                      <a:lnTo>
                        <a:pt x="79" y="269"/>
                      </a:lnTo>
                      <a:lnTo>
                        <a:pt x="80" y="269"/>
                      </a:lnTo>
                      <a:lnTo>
                        <a:pt x="82" y="269"/>
                      </a:lnTo>
                      <a:lnTo>
                        <a:pt x="83" y="269"/>
                      </a:lnTo>
                      <a:lnTo>
                        <a:pt x="83" y="275"/>
                      </a:lnTo>
                      <a:lnTo>
                        <a:pt x="83" y="283"/>
                      </a:lnTo>
                      <a:lnTo>
                        <a:pt x="84" y="290"/>
                      </a:lnTo>
                      <a:lnTo>
                        <a:pt x="84" y="296"/>
                      </a:lnTo>
                      <a:lnTo>
                        <a:pt x="83" y="302"/>
                      </a:lnTo>
                      <a:lnTo>
                        <a:pt x="82" y="308"/>
                      </a:lnTo>
                      <a:lnTo>
                        <a:pt x="81" y="315"/>
                      </a:lnTo>
                      <a:lnTo>
                        <a:pt x="77" y="321"/>
                      </a:lnTo>
                      <a:lnTo>
                        <a:pt x="81" y="322"/>
                      </a:lnTo>
                      <a:lnTo>
                        <a:pt x="82" y="326"/>
                      </a:lnTo>
                      <a:lnTo>
                        <a:pt x="82" y="329"/>
                      </a:lnTo>
                      <a:lnTo>
                        <a:pt x="84" y="331"/>
                      </a:lnTo>
                      <a:lnTo>
                        <a:pt x="85" y="332"/>
                      </a:lnTo>
                      <a:lnTo>
                        <a:pt x="87" y="333"/>
                      </a:lnTo>
                      <a:lnTo>
                        <a:pt x="89" y="333"/>
                      </a:lnTo>
                      <a:lnTo>
                        <a:pt x="91" y="333"/>
                      </a:lnTo>
                      <a:lnTo>
                        <a:pt x="92" y="333"/>
                      </a:lnTo>
                      <a:lnTo>
                        <a:pt x="94" y="334"/>
                      </a:lnTo>
                      <a:lnTo>
                        <a:pt x="96" y="334"/>
                      </a:lnTo>
                      <a:lnTo>
                        <a:pt x="98" y="335"/>
                      </a:lnTo>
                      <a:lnTo>
                        <a:pt x="96" y="336"/>
                      </a:lnTo>
                      <a:lnTo>
                        <a:pt x="95" y="338"/>
                      </a:lnTo>
                      <a:lnTo>
                        <a:pt x="93" y="340"/>
                      </a:lnTo>
                      <a:lnTo>
                        <a:pt x="92" y="342"/>
                      </a:lnTo>
                      <a:lnTo>
                        <a:pt x="90" y="344"/>
                      </a:lnTo>
                      <a:lnTo>
                        <a:pt x="88" y="344"/>
                      </a:lnTo>
                      <a:lnTo>
                        <a:pt x="86" y="345"/>
                      </a:lnTo>
                      <a:lnTo>
                        <a:pt x="84" y="345"/>
                      </a:lnTo>
                      <a:lnTo>
                        <a:pt x="76" y="344"/>
                      </a:lnTo>
                      <a:lnTo>
                        <a:pt x="68" y="344"/>
                      </a:lnTo>
                      <a:lnTo>
                        <a:pt x="59" y="342"/>
                      </a:lnTo>
                      <a:lnTo>
                        <a:pt x="51" y="340"/>
                      </a:lnTo>
                      <a:lnTo>
                        <a:pt x="44" y="338"/>
                      </a:lnTo>
                      <a:lnTo>
                        <a:pt x="39" y="334"/>
                      </a:lnTo>
                      <a:lnTo>
                        <a:pt x="36" y="329"/>
                      </a:lnTo>
                      <a:lnTo>
                        <a:pt x="35" y="321"/>
                      </a:lnTo>
                      <a:lnTo>
                        <a:pt x="36" y="315"/>
                      </a:lnTo>
                      <a:lnTo>
                        <a:pt x="37" y="309"/>
                      </a:lnTo>
                      <a:lnTo>
                        <a:pt x="39" y="303"/>
                      </a:lnTo>
                      <a:lnTo>
                        <a:pt x="40" y="298"/>
                      </a:lnTo>
                      <a:lnTo>
                        <a:pt x="42" y="292"/>
                      </a:lnTo>
                      <a:lnTo>
                        <a:pt x="44" y="286"/>
                      </a:lnTo>
                      <a:lnTo>
                        <a:pt x="45" y="280"/>
                      </a:lnTo>
                      <a:lnTo>
                        <a:pt x="46" y="275"/>
                      </a:lnTo>
                      <a:lnTo>
                        <a:pt x="45" y="268"/>
                      </a:lnTo>
                      <a:lnTo>
                        <a:pt x="44" y="263"/>
                      </a:lnTo>
                      <a:lnTo>
                        <a:pt x="42" y="258"/>
                      </a:lnTo>
                      <a:lnTo>
                        <a:pt x="38" y="253"/>
                      </a:lnTo>
                      <a:lnTo>
                        <a:pt x="33" y="248"/>
                      </a:lnTo>
                      <a:lnTo>
                        <a:pt x="28" y="244"/>
                      </a:lnTo>
                      <a:lnTo>
                        <a:pt x="21" y="241"/>
                      </a:lnTo>
                      <a:lnTo>
                        <a:pt x="14" y="239"/>
                      </a:lnTo>
                      <a:lnTo>
                        <a:pt x="10" y="237"/>
                      </a:lnTo>
                      <a:lnTo>
                        <a:pt x="6" y="235"/>
                      </a:lnTo>
                      <a:lnTo>
                        <a:pt x="4" y="229"/>
                      </a:lnTo>
                      <a:lnTo>
                        <a:pt x="2" y="224"/>
                      </a:lnTo>
                      <a:lnTo>
                        <a:pt x="0" y="217"/>
                      </a:lnTo>
                      <a:lnTo>
                        <a:pt x="0" y="210"/>
                      </a:lnTo>
                      <a:lnTo>
                        <a:pt x="1" y="204"/>
                      </a:lnTo>
                      <a:lnTo>
                        <a:pt x="3" y="198"/>
                      </a:lnTo>
                      <a:lnTo>
                        <a:pt x="12" y="201"/>
                      </a:lnTo>
                      <a:lnTo>
                        <a:pt x="18" y="201"/>
                      </a:lnTo>
                      <a:lnTo>
                        <a:pt x="23" y="198"/>
                      </a:lnTo>
                      <a:lnTo>
                        <a:pt x="26" y="193"/>
                      </a:lnTo>
                      <a:lnTo>
                        <a:pt x="29" y="187"/>
                      </a:lnTo>
                      <a:lnTo>
                        <a:pt x="30" y="180"/>
                      </a:lnTo>
                      <a:lnTo>
                        <a:pt x="30" y="173"/>
                      </a:lnTo>
                      <a:lnTo>
                        <a:pt x="30" y="167"/>
                      </a:lnTo>
                      <a:lnTo>
                        <a:pt x="33" y="167"/>
                      </a:lnTo>
                      <a:lnTo>
                        <a:pt x="36" y="167"/>
                      </a:lnTo>
                      <a:lnTo>
                        <a:pt x="39" y="167"/>
                      </a:lnTo>
                      <a:lnTo>
                        <a:pt x="42" y="167"/>
                      </a:lnTo>
                      <a:lnTo>
                        <a:pt x="40" y="163"/>
                      </a:lnTo>
                      <a:lnTo>
                        <a:pt x="38" y="159"/>
                      </a:lnTo>
                      <a:lnTo>
                        <a:pt x="36" y="155"/>
                      </a:lnTo>
                      <a:lnTo>
                        <a:pt x="35" y="151"/>
                      </a:lnTo>
                      <a:lnTo>
                        <a:pt x="33" y="147"/>
                      </a:lnTo>
                      <a:lnTo>
                        <a:pt x="32" y="142"/>
                      </a:lnTo>
                      <a:lnTo>
                        <a:pt x="32" y="139"/>
                      </a:lnTo>
                      <a:lnTo>
                        <a:pt x="34" y="135"/>
                      </a:lnTo>
                      <a:lnTo>
                        <a:pt x="35" y="132"/>
                      </a:lnTo>
                      <a:lnTo>
                        <a:pt x="37" y="129"/>
                      </a:lnTo>
                      <a:lnTo>
                        <a:pt x="40" y="127"/>
                      </a:lnTo>
                      <a:lnTo>
                        <a:pt x="42" y="125"/>
                      </a:lnTo>
                      <a:lnTo>
                        <a:pt x="44" y="123"/>
                      </a:lnTo>
                      <a:lnTo>
                        <a:pt x="47" y="121"/>
                      </a:lnTo>
                      <a:lnTo>
                        <a:pt x="50" y="118"/>
                      </a:lnTo>
                      <a:lnTo>
                        <a:pt x="53" y="116"/>
                      </a:lnTo>
                      <a:lnTo>
                        <a:pt x="55" y="113"/>
                      </a:lnTo>
                      <a:lnTo>
                        <a:pt x="56" y="110"/>
                      </a:lnTo>
                      <a:lnTo>
                        <a:pt x="56" y="108"/>
                      </a:lnTo>
                      <a:lnTo>
                        <a:pt x="55" y="104"/>
                      </a:lnTo>
                      <a:lnTo>
                        <a:pt x="55" y="100"/>
                      </a:lnTo>
                      <a:lnTo>
                        <a:pt x="55" y="96"/>
                      </a:lnTo>
                      <a:lnTo>
                        <a:pt x="55" y="92"/>
                      </a:lnTo>
                      <a:lnTo>
                        <a:pt x="57" y="89"/>
                      </a:lnTo>
                      <a:lnTo>
                        <a:pt x="54" y="88"/>
                      </a:lnTo>
                      <a:lnTo>
                        <a:pt x="54" y="84"/>
                      </a:lnTo>
                      <a:lnTo>
                        <a:pt x="54" y="81"/>
                      </a:lnTo>
                      <a:lnTo>
                        <a:pt x="51" y="8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8" name="Freeform 328"/>
                <p:cNvSpPr>
                  <a:spLocks/>
                </p:cNvSpPr>
                <p:nvPr/>
              </p:nvSpPr>
              <p:spPr bwMode="auto">
                <a:xfrm>
                  <a:off x="2605" y="2653"/>
                  <a:ext cx="242" cy="248"/>
                </a:xfrm>
                <a:custGeom>
                  <a:avLst/>
                  <a:gdLst>
                    <a:gd name="T0" fmla="*/ 41 w 296"/>
                    <a:gd name="T1" fmla="*/ 28 h 352"/>
                    <a:gd name="T2" fmla="*/ 61 w 296"/>
                    <a:gd name="T3" fmla="*/ 21 h 352"/>
                    <a:gd name="T4" fmla="*/ 75 w 296"/>
                    <a:gd name="T5" fmla="*/ 21 h 352"/>
                    <a:gd name="T6" fmla="*/ 115 w 296"/>
                    <a:gd name="T7" fmla="*/ 27 h 352"/>
                    <a:gd name="T8" fmla="*/ 151 w 296"/>
                    <a:gd name="T9" fmla="*/ 27 h 352"/>
                    <a:gd name="T10" fmla="*/ 179 w 296"/>
                    <a:gd name="T11" fmla="*/ 11 h 352"/>
                    <a:gd name="T12" fmla="*/ 195 w 296"/>
                    <a:gd name="T13" fmla="*/ 1 h 352"/>
                    <a:gd name="T14" fmla="*/ 190 w 296"/>
                    <a:gd name="T15" fmla="*/ 11 h 352"/>
                    <a:gd name="T16" fmla="*/ 190 w 296"/>
                    <a:gd name="T17" fmla="*/ 20 h 352"/>
                    <a:gd name="T18" fmla="*/ 184 w 296"/>
                    <a:gd name="T19" fmla="*/ 32 h 352"/>
                    <a:gd name="T20" fmla="*/ 172 w 296"/>
                    <a:gd name="T21" fmla="*/ 40 h 352"/>
                    <a:gd name="T22" fmla="*/ 153 w 296"/>
                    <a:gd name="T23" fmla="*/ 39 h 352"/>
                    <a:gd name="T24" fmla="*/ 115 w 296"/>
                    <a:gd name="T25" fmla="*/ 41 h 352"/>
                    <a:gd name="T26" fmla="*/ 75 w 296"/>
                    <a:gd name="T27" fmla="*/ 38 h 352"/>
                    <a:gd name="T28" fmla="*/ 47 w 296"/>
                    <a:gd name="T29" fmla="*/ 49 h 352"/>
                    <a:gd name="T30" fmla="*/ 52 w 296"/>
                    <a:gd name="T31" fmla="*/ 63 h 352"/>
                    <a:gd name="T32" fmla="*/ 61 w 296"/>
                    <a:gd name="T33" fmla="*/ 73 h 352"/>
                    <a:gd name="T34" fmla="*/ 68 w 296"/>
                    <a:gd name="T35" fmla="*/ 81 h 352"/>
                    <a:gd name="T36" fmla="*/ 78 w 296"/>
                    <a:gd name="T37" fmla="*/ 75 h 352"/>
                    <a:gd name="T38" fmla="*/ 98 w 296"/>
                    <a:gd name="T39" fmla="*/ 70 h 352"/>
                    <a:gd name="T40" fmla="*/ 129 w 296"/>
                    <a:gd name="T41" fmla="*/ 67 h 352"/>
                    <a:gd name="T42" fmla="*/ 145 w 296"/>
                    <a:gd name="T43" fmla="*/ 66 h 352"/>
                    <a:gd name="T44" fmla="*/ 127 w 296"/>
                    <a:gd name="T45" fmla="*/ 74 h 352"/>
                    <a:gd name="T46" fmla="*/ 110 w 296"/>
                    <a:gd name="T47" fmla="*/ 88 h 352"/>
                    <a:gd name="T48" fmla="*/ 92 w 296"/>
                    <a:gd name="T49" fmla="*/ 90 h 352"/>
                    <a:gd name="T50" fmla="*/ 86 w 296"/>
                    <a:gd name="T51" fmla="*/ 88 h 352"/>
                    <a:gd name="T52" fmla="*/ 83 w 296"/>
                    <a:gd name="T53" fmla="*/ 92 h 352"/>
                    <a:gd name="T54" fmla="*/ 112 w 296"/>
                    <a:gd name="T55" fmla="*/ 110 h 352"/>
                    <a:gd name="T56" fmla="*/ 114 w 296"/>
                    <a:gd name="T57" fmla="*/ 125 h 352"/>
                    <a:gd name="T58" fmla="*/ 124 w 296"/>
                    <a:gd name="T59" fmla="*/ 141 h 352"/>
                    <a:gd name="T60" fmla="*/ 110 w 296"/>
                    <a:gd name="T61" fmla="*/ 147 h 352"/>
                    <a:gd name="T62" fmla="*/ 95 w 296"/>
                    <a:gd name="T63" fmla="*/ 151 h 352"/>
                    <a:gd name="T64" fmla="*/ 86 w 296"/>
                    <a:gd name="T65" fmla="*/ 153 h 352"/>
                    <a:gd name="T66" fmla="*/ 87 w 296"/>
                    <a:gd name="T67" fmla="*/ 142 h 352"/>
                    <a:gd name="T68" fmla="*/ 79 w 296"/>
                    <a:gd name="T69" fmla="*/ 130 h 352"/>
                    <a:gd name="T70" fmla="*/ 74 w 296"/>
                    <a:gd name="T71" fmla="*/ 119 h 352"/>
                    <a:gd name="T72" fmla="*/ 76 w 296"/>
                    <a:gd name="T73" fmla="*/ 110 h 352"/>
                    <a:gd name="T74" fmla="*/ 61 w 296"/>
                    <a:gd name="T75" fmla="*/ 109 h 352"/>
                    <a:gd name="T76" fmla="*/ 47 w 296"/>
                    <a:gd name="T77" fmla="*/ 112 h 352"/>
                    <a:gd name="T78" fmla="*/ 55 w 296"/>
                    <a:gd name="T79" fmla="*/ 123 h 352"/>
                    <a:gd name="T80" fmla="*/ 52 w 296"/>
                    <a:gd name="T81" fmla="*/ 132 h 352"/>
                    <a:gd name="T82" fmla="*/ 56 w 296"/>
                    <a:gd name="T83" fmla="*/ 139 h 352"/>
                    <a:gd name="T84" fmla="*/ 52 w 296"/>
                    <a:gd name="T85" fmla="*/ 162 h 352"/>
                    <a:gd name="T86" fmla="*/ 61 w 296"/>
                    <a:gd name="T87" fmla="*/ 168 h 352"/>
                    <a:gd name="T88" fmla="*/ 64 w 296"/>
                    <a:gd name="T89" fmla="*/ 170 h 352"/>
                    <a:gd name="T90" fmla="*/ 52 w 296"/>
                    <a:gd name="T91" fmla="*/ 174 h 352"/>
                    <a:gd name="T92" fmla="*/ 24 w 296"/>
                    <a:gd name="T93" fmla="*/ 162 h 352"/>
                    <a:gd name="T94" fmla="*/ 31 w 296"/>
                    <a:gd name="T95" fmla="*/ 142 h 352"/>
                    <a:gd name="T96" fmla="*/ 19 w 296"/>
                    <a:gd name="T97" fmla="*/ 123 h 352"/>
                    <a:gd name="T98" fmla="*/ 0 w 296"/>
                    <a:gd name="T99" fmla="*/ 110 h 352"/>
                    <a:gd name="T100" fmla="*/ 17 w 296"/>
                    <a:gd name="T101" fmla="*/ 97 h 352"/>
                    <a:gd name="T102" fmla="*/ 27 w 296"/>
                    <a:gd name="T103" fmla="*/ 85 h 352"/>
                    <a:gd name="T104" fmla="*/ 21 w 296"/>
                    <a:gd name="T105" fmla="*/ 72 h 352"/>
                    <a:gd name="T106" fmla="*/ 30 w 296"/>
                    <a:gd name="T107" fmla="*/ 62 h 352"/>
                    <a:gd name="T108" fmla="*/ 38 w 296"/>
                    <a:gd name="T109" fmla="*/ 52 h 352"/>
                    <a:gd name="T110" fmla="*/ 37 w 296"/>
                    <a:gd name="T111" fmla="*/ 41 h 35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96"/>
                    <a:gd name="T169" fmla="*/ 0 h 352"/>
                    <a:gd name="T170" fmla="*/ 296 w 296"/>
                    <a:gd name="T171" fmla="*/ 352 h 35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96" h="352">
                      <a:moveTo>
                        <a:pt x="52" y="82"/>
                      </a:moveTo>
                      <a:lnTo>
                        <a:pt x="55" y="79"/>
                      </a:lnTo>
                      <a:lnTo>
                        <a:pt x="56" y="74"/>
                      </a:lnTo>
                      <a:lnTo>
                        <a:pt x="58" y="69"/>
                      </a:lnTo>
                      <a:lnTo>
                        <a:pt x="59" y="64"/>
                      </a:lnTo>
                      <a:lnTo>
                        <a:pt x="60" y="60"/>
                      </a:lnTo>
                      <a:lnTo>
                        <a:pt x="61" y="57"/>
                      </a:lnTo>
                      <a:lnTo>
                        <a:pt x="63" y="56"/>
                      </a:lnTo>
                      <a:lnTo>
                        <a:pt x="66" y="56"/>
                      </a:lnTo>
                      <a:lnTo>
                        <a:pt x="72" y="57"/>
                      </a:lnTo>
                      <a:lnTo>
                        <a:pt x="77" y="55"/>
                      </a:lnTo>
                      <a:lnTo>
                        <a:pt x="82" y="52"/>
                      </a:lnTo>
                      <a:lnTo>
                        <a:pt x="86" y="47"/>
                      </a:lnTo>
                      <a:lnTo>
                        <a:pt x="90" y="42"/>
                      </a:lnTo>
                      <a:lnTo>
                        <a:pt x="93" y="38"/>
                      </a:lnTo>
                      <a:lnTo>
                        <a:pt x="97" y="35"/>
                      </a:lnTo>
                      <a:lnTo>
                        <a:pt x="102" y="34"/>
                      </a:lnTo>
                      <a:lnTo>
                        <a:pt x="105" y="35"/>
                      </a:lnTo>
                      <a:lnTo>
                        <a:pt x="106" y="37"/>
                      </a:lnTo>
                      <a:lnTo>
                        <a:pt x="108" y="41"/>
                      </a:lnTo>
                      <a:lnTo>
                        <a:pt x="112" y="43"/>
                      </a:lnTo>
                      <a:lnTo>
                        <a:pt x="121" y="45"/>
                      </a:lnTo>
                      <a:lnTo>
                        <a:pt x="129" y="47"/>
                      </a:lnTo>
                      <a:lnTo>
                        <a:pt x="138" y="48"/>
                      </a:lnTo>
                      <a:lnTo>
                        <a:pt x="146" y="49"/>
                      </a:lnTo>
                      <a:lnTo>
                        <a:pt x="154" y="51"/>
                      </a:lnTo>
                      <a:lnTo>
                        <a:pt x="163" y="53"/>
                      </a:lnTo>
                      <a:lnTo>
                        <a:pt x="172" y="54"/>
                      </a:lnTo>
                      <a:lnTo>
                        <a:pt x="181" y="56"/>
                      </a:lnTo>
                      <a:lnTo>
                        <a:pt x="189" y="58"/>
                      </a:lnTo>
                      <a:lnTo>
                        <a:pt x="196" y="59"/>
                      </a:lnTo>
                      <a:lnTo>
                        <a:pt x="204" y="59"/>
                      </a:lnTo>
                      <a:lnTo>
                        <a:pt x="211" y="59"/>
                      </a:lnTo>
                      <a:lnTo>
                        <a:pt x="218" y="58"/>
                      </a:lnTo>
                      <a:lnTo>
                        <a:pt x="226" y="56"/>
                      </a:lnTo>
                      <a:lnTo>
                        <a:pt x="232" y="53"/>
                      </a:lnTo>
                      <a:lnTo>
                        <a:pt x="238" y="50"/>
                      </a:lnTo>
                      <a:lnTo>
                        <a:pt x="245" y="45"/>
                      </a:lnTo>
                      <a:lnTo>
                        <a:pt x="251" y="39"/>
                      </a:lnTo>
                      <a:lnTo>
                        <a:pt x="256" y="35"/>
                      </a:lnTo>
                      <a:lnTo>
                        <a:pt x="263" y="28"/>
                      </a:lnTo>
                      <a:lnTo>
                        <a:pt x="268" y="22"/>
                      </a:lnTo>
                      <a:lnTo>
                        <a:pt x="273" y="15"/>
                      </a:lnTo>
                      <a:lnTo>
                        <a:pt x="278" y="8"/>
                      </a:lnTo>
                      <a:lnTo>
                        <a:pt x="284" y="2"/>
                      </a:lnTo>
                      <a:lnTo>
                        <a:pt x="285" y="0"/>
                      </a:lnTo>
                      <a:lnTo>
                        <a:pt x="287" y="0"/>
                      </a:lnTo>
                      <a:lnTo>
                        <a:pt x="289" y="1"/>
                      </a:lnTo>
                      <a:lnTo>
                        <a:pt x="291" y="2"/>
                      </a:lnTo>
                      <a:lnTo>
                        <a:pt x="293" y="4"/>
                      </a:lnTo>
                      <a:lnTo>
                        <a:pt x="294" y="6"/>
                      </a:lnTo>
                      <a:lnTo>
                        <a:pt x="295" y="9"/>
                      </a:lnTo>
                      <a:lnTo>
                        <a:pt x="295" y="12"/>
                      </a:lnTo>
                      <a:lnTo>
                        <a:pt x="292" y="17"/>
                      </a:lnTo>
                      <a:lnTo>
                        <a:pt x="289" y="19"/>
                      </a:lnTo>
                      <a:lnTo>
                        <a:pt x="285" y="21"/>
                      </a:lnTo>
                      <a:lnTo>
                        <a:pt x="283" y="24"/>
                      </a:lnTo>
                      <a:lnTo>
                        <a:pt x="282" y="27"/>
                      </a:lnTo>
                      <a:lnTo>
                        <a:pt x="282" y="30"/>
                      </a:lnTo>
                      <a:lnTo>
                        <a:pt x="283" y="33"/>
                      </a:lnTo>
                      <a:lnTo>
                        <a:pt x="284" y="35"/>
                      </a:lnTo>
                      <a:lnTo>
                        <a:pt x="284" y="38"/>
                      </a:lnTo>
                      <a:lnTo>
                        <a:pt x="285" y="41"/>
                      </a:lnTo>
                      <a:lnTo>
                        <a:pt x="285" y="43"/>
                      </a:lnTo>
                      <a:lnTo>
                        <a:pt x="284" y="46"/>
                      </a:lnTo>
                      <a:lnTo>
                        <a:pt x="282" y="49"/>
                      </a:lnTo>
                      <a:lnTo>
                        <a:pt x="280" y="53"/>
                      </a:lnTo>
                      <a:lnTo>
                        <a:pt x="278" y="57"/>
                      </a:lnTo>
                      <a:lnTo>
                        <a:pt x="276" y="60"/>
                      </a:lnTo>
                      <a:lnTo>
                        <a:pt x="275" y="64"/>
                      </a:lnTo>
                      <a:lnTo>
                        <a:pt x="273" y="68"/>
                      </a:lnTo>
                      <a:lnTo>
                        <a:pt x="271" y="72"/>
                      </a:lnTo>
                      <a:lnTo>
                        <a:pt x="269" y="75"/>
                      </a:lnTo>
                      <a:lnTo>
                        <a:pt x="268" y="77"/>
                      </a:lnTo>
                      <a:lnTo>
                        <a:pt x="265" y="79"/>
                      </a:lnTo>
                      <a:lnTo>
                        <a:pt x="261" y="80"/>
                      </a:lnTo>
                      <a:lnTo>
                        <a:pt x="257" y="81"/>
                      </a:lnTo>
                      <a:lnTo>
                        <a:pt x="253" y="82"/>
                      </a:lnTo>
                      <a:lnTo>
                        <a:pt x="249" y="82"/>
                      </a:lnTo>
                      <a:lnTo>
                        <a:pt x="245" y="81"/>
                      </a:lnTo>
                      <a:lnTo>
                        <a:pt x="241" y="80"/>
                      </a:lnTo>
                      <a:lnTo>
                        <a:pt x="238" y="80"/>
                      </a:lnTo>
                      <a:lnTo>
                        <a:pt x="234" y="79"/>
                      </a:lnTo>
                      <a:lnTo>
                        <a:pt x="229" y="78"/>
                      </a:lnTo>
                      <a:lnTo>
                        <a:pt x="225" y="77"/>
                      </a:lnTo>
                      <a:lnTo>
                        <a:pt x="216" y="75"/>
                      </a:lnTo>
                      <a:lnTo>
                        <a:pt x="208" y="75"/>
                      </a:lnTo>
                      <a:lnTo>
                        <a:pt x="199" y="77"/>
                      </a:lnTo>
                      <a:lnTo>
                        <a:pt x="191" y="79"/>
                      </a:lnTo>
                      <a:lnTo>
                        <a:pt x="181" y="81"/>
                      </a:lnTo>
                      <a:lnTo>
                        <a:pt x="173" y="83"/>
                      </a:lnTo>
                      <a:lnTo>
                        <a:pt x="165" y="84"/>
                      </a:lnTo>
                      <a:lnTo>
                        <a:pt x="156" y="83"/>
                      </a:lnTo>
                      <a:lnTo>
                        <a:pt x="148" y="82"/>
                      </a:lnTo>
                      <a:lnTo>
                        <a:pt x="139" y="80"/>
                      </a:lnTo>
                      <a:lnTo>
                        <a:pt x="131" y="79"/>
                      </a:lnTo>
                      <a:lnTo>
                        <a:pt x="122" y="77"/>
                      </a:lnTo>
                      <a:lnTo>
                        <a:pt x="113" y="76"/>
                      </a:lnTo>
                      <a:lnTo>
                        <a:pt x="104" y="76"/>
                      </a:lnTo>
                      <a:lnTo>
                        <a:pt x="96" y="76"/>
                      </a:lnTo>
                      <a:lnTo>
                        <a:pt x="88" y="78"/>
                      </a:lnTo>
                      <a:lnTo>
                        <a:pt x="82" y="81"/>
                      </a:lnTo>
                      <a:lnTo>
                        <a:pt x="77" y="86"/>
                      </a:lnTo>
                      <a:lnTo>
                        <a:pt x="74" y="92"/>
                      </a:lnTo>
                      <a:lnTo>
                        <a:pt x="71" y="99"/>
                      </a:lnTo>
                      <a:lnTo>
                        <a:pt x="70" y="106"/>
                      </a:lnTo>
                      <a:lnTo>
                        <a:pt x="70" y="114"/>
                      </a:lnTo>
                      <a:lnTo>
                        <a:pt x="71" y="121"/>
                      </a:lnTo>
                      <a:lnTo>
                        <a:pt x="73" y="128"/>
                      </a:lnTo>
                      <a:lnTo>
                        <a:pt x="74" y="128"/>
                      </a:lnTo>
                      <a:lnTo>
                        <a:pt x="75" y="128"/>
                      </a:lnTo>
                      <a:lnTo>
                        <a:pt x="77" y="128"/>
                      </a:lnTo>
                      <a:lnTo>
                        <a:pt x="78" y="128"/>
                      </a:lnTo>
                      <a:lnTo>
                        <a:pt x="79" y="133"/>
                      </a:lnTo>
                      <a:lnTo>
                        <a:pt x="80" y="137"/>
                      </a:lnTo>
                      <a:lnTo>
                        <a:pt x="82" y="140"/>
                      </a:lnTo>
                      <a:lnTo>
                        <a:pt x="86" y="142"/>
                      </a:lnTo>
                      <a:lnTo>
                        <a:pt x="89" y="145"/>
                      </a:lnTo>
                      <a:lnTo>
                        <a:pt x="92" y="147"/>
                      </a:lnTo>
                      <a:lnTo>
                        <a:pt x="95" y="150"/>
                      </a:lnTo>
                      <a:lnTo>
                        <a:pt x="98" y="152"/>
                      </a:lnTo>
                      <a:lnTo>
                        <a:pt x="99" y="154"/>
                      </a:lnTo>
                      <a:lnTo>
                        <a:pt x="100" y="157"/>
                      </a:lnTo>
                      <a:lnTo>
                        <a:pt x="99" y="160"/>
                      </a:lnTo>
                      <a:lnTo>
                        <a:pt x="99" y="163"/>
                      </a:lnTo>
                      <a:lnTo>
                        <a:pt x="101" y="163"/>
                      </a:lnTo>
                      <a:lnTo>
                        <a:pt x="104" y="164"/>
                      </a:lnTo>
                      <a:lnTo>
                        <a:pt x="106" y="164"/>
                      </a:lnTo>
                      <a:lnTo>
                        <a:pt x="108" y="163"/>
                      </a:lnTo>
                      <a:lnTo>
                        <a:pt x="110" y="160"/>
                      </a:lnTo>
                      <a:lnTo>
                        <a:pt x="113" y="157"/>
                      </a:lnTo>
                      <a:lnTo>
                        <a:pt x="115" y="154"/>
                      </a:lnTo>
                      <a:lnTo>
                        <a:pt x="117" y="150"/>
                      </a:lnTo>
                      <a:lnTo>
                        <a:pt x="119" y="148"/>
                      </a:lnTo>
                      <a:lnTo>
                        <a:pt x="121" y="145"/>
                      </a:lnTo>
                      <a:lnTo>
                        <a:pt x="122" y="144"/>
                      </a:lnTo>
                      <a:lnTo>
                        <a:pt x="124" y="143"/>
                      </a:lnTo>
                      <a:lnTo>
                        <a:pt x="132" y="142"/>
                      </a:lnTo>
                      <a:lnTo>
                        <a:pt x="139" y="142"/>
                      </a:lnTo>
                      <a:lnTo>
                        <a:pt x="147" y="142"/>
                      </a:lnTo>
                      <a:lnTo>
                        <a:pt x="155" y="141"/>
                      </a:lnTo>
                      <a:lnTo>
                        <a:pt x="163" y="141"/>
                      </a:lnTo>
                      <a:lnTo>
                        <a:pt x="170" y="141"/>
                      </a:lnTo>
                      <a:lnTo>
                        <a:pt x="178" y="139"/>
                      </a:lnTo>
                      <a:lnTo>
                        <a:pt x="186" y="137"/>
                      </a:lnTo>
                      <a:lnTo>
                        <a:pt x="189" y="136"/>
                      </a:lnTo>
                      <a:lnTo>
                        <a:pt x="193" y="135"/>
                      </a:lnTo>
                      <a:lnTo>
                        <a:pt x="197" y="133"/>
                      </a:lnTo>
                      <a:lnTo>
                        <a:pt x="200" y="131"/>
                      </a:lnTo>
                      <a:lnTo>
                        <a:pt x="204" y="130"/>
                      </a:lnTo>
                      <a:lnTo>
                        <a:pt x="208" y="129"/>
                      </a:lnTo>
                      <a:lnTo>
                        <a:pt x="212" y="128"/>
                      </a:lnTo>
                      <a:lnTo>
                        <a:pt x="216" y="128"/>
                      </a:lnTo>
                      <a:lnTo>
                        <a:pt x="216" y="132"/>
                      </a:lnTo>
                      <a:lnTo>
                        <a:pt x="216" y="135"/>
                      </a:lnTo>
                      <a:lnTo>
                        <a:pt x="216" y="138"/>
                      </a:lnTo>
                      <a:lnTo>
                        <a:pt x="213" y="139"/>
                      </a:lnTo>
                      <a:lnTo>
                        <a:pt x="207" y="140"/>
                      </a:lnTo>
                      <a:lnTo>
                        <a:pt x="201" y="142"/>
                      </a:lnTo>
                      <a:lnTo>
                        <a:pt x="196" y="145"/>
                      </a:lnTo>
                      <a:lnTo>
                        <a:pt x="190" y="149"/>
                      </a:lnTo>
                      <a:lnTo>
                        <a:pt x="185" y="153"/>
                      </a:lnTo>
                      <a:lnTo>
                        <a:pt x="180" y="158"/>
                      </a:lnTo>
                      <a:lnTo>
                        <a:pt x="176" y="163"/>
                      </a:lnTo>
                      <a:lnTo>
                        <a:pt x="173" y="169"/>
                      </a:lnTo>
                      <a:lnTo>
                        <a:pt x="170" y="173"/>
                      </a:lnTo>
                      <a:lnTo>
                        <a:pt x="167" y="176"/>
                      </a:lnTo>
                      <a:lnTo>
                        <a:pt x="164" y="178"/>
                      </a:lnTo>
                      <a:lnTo>
                        <a:pt x="160" y="180"/>
                      </a:lnTo>
                      <a:lnTo>
                        <a:pt x="155" y="181"/>
                      </a:lnTo>
                      <a:lnTo>
                        <a:pt x="151" y="182"/>
                      </a:lnTo>
                      <a:lnTo>
                        <a:pt x="147" y="183"/>
                      </a:lnTo>
                      <a:lnTo>
                        <a:pt x="142" y="182"/>
                      </a:lnTo>
                      <a:lnTo>
                        <a:pt x="139" y="182"/>
                      </a:lnTo>
                      <a:lnTo>
                        <a:pt x="138" y="181"/>
                      </a:lnTo>
                      <a:lnTo>
                        <a:pt x="136" y="180"/>
                      </a:lnTo>
                      <a:lnTo>
                        <a:pt x="135" y="179"/>
                      </a:lnTo>
                      <a:lnTo>
                        <a:pt x="133" y="178"/>
                      </a:lnTo>
                      <a:lnTo>
                        <a:pt x="131" y="177"/>
                      </a:lnTo>
                      <a:lnTo>
                        <a:pt x="129" y="177"/>
                      </a:lnTo>
                      <a:lnTo>
                        <a:pt x="127" y="177"/>
                      </a:lnTo>
                      <a:lnTo>
                        <a:pt x="128" y="177"/>
                      </a:lnTo>
                      <a:lnTo>
                        <a:pt x="130" y="177"/>
                      </a:lnTo>
                      <a:lnTo>
                        <a:pt x="132" y="179"/>
                      </a:lnTo>
                      <a:lnTo>
                        <a:pt x="132" y="180"/>
                      </a:lnTo>
                      <a:lnTo>
                        <a:pt x="132" y="183"/>
                      </a:lnTo>
                      <a:lnTo>
                        <a:pt x="130" y="185"/>
                      </a:lnTo>
                      <a:lnTo>
                        <a:pt x="127" y="186"/>
                      </a:lnTo>
                      <a:lnTo>
                        <a:pt x="124" y="186"/>
                      </a:lnTo>
                      <a:lnTo>
                        <a:pt x="130" y="192"/>
                      </a:lnTo>
                      <a:lnTo>
                        <a:pt x="136" y="196"/>
                      </a:lnTo>
                      <a:lnTo>
                        <a:pt x="143" y="201"/>
                      </a:lnTo>
                      <a:lnTo>
                        <a:pt x="150" y="205"/>
                      </a:lnTo>
                      <a:lnTo>
                        <a:pt x="157" y="210"/>
                      </a:lnTo>
                      <a:lnTo>
                        <a:pt x="163" y="215"/>
                      </a:lnTo>
                      <a:lnTo>
                        <a:pt x="168" y="221"/>
                      </a:lnTo>
                      <a:lnTo>
                        <a:pt x="173" y="228"/>
                      </a:lnTo>
                      <a:lnTo>
                        <a:pt x="174" y="233"/>
                      </a:lnTo>
                      <a:lnTo>
                        <a:pt x="175" y="237"/>
                      </a:lnTo>
                      <a:lnTo>
                        <a:pt x="174" y="241"/>
                      </a:lnTo>
                      <a:lnTo>
                        <a:pt x="173" y="245"/>
                      </a:lnTo>
                      <a:lnTo>
                        <a:pt x="171" y="248"/>
                      </a:lnTo>
                      <a:lnTo>
                        <a:pt x="170" y="252"/>
                      </a:lnTo>
                      <a:lnTo>
                        <a:pt x="169" y="257"/>
                      </a:lnTo>
                      <a:lnTo>
                        <a:pt x="170" y="261"/>
                      </a:lnTo>
                      <a:lnTo>
                        <a:pt x="173" y="265"/>
                      </a:lnTo>
                      <a:lnTo>
                        <a:pt x="176" y="270"/>
                      </a:lnTo>
                      <a:lnTo>
                        <a:pt x="179" y="274"/>
                      </a:lnTo>
                      <a:lnTo>
                        <a:pt x="182" y="279"/>
                      </a:lnTo>
                      <a:lnTo>
                        <a:pt x="186" y="284"/>
                      </a:lnTo>
                      <a:lnTo>
                        <a:pt x="187" y="288"/>
                      </a:lnTo>
                      <a:lnTo>
                        <a:pt x="186" y="291"/>
                      </a:lnTo>
                      <a:lnTo>
                        <a:pt x="181" y="295"/>
                      </a:lnTo>
                      <a:lnTo>
                        <a:pt x="178" y="296"/>
                      </a:lnTo>
                      <a:lnTo>
                        <a:pt x="173" y="296"/>
                      </a:lnTo>
                      <a:lnTo>
                        <a:pt x="169" y="296"/>
                      </a:lnTo>
                      <a:lnTo>
                        <a:pt x="164" y="295"/>
                      </a:lnTo>
                      <a:lnTo>
                        <a:pt x="159" y="295"/>
                      </a:lnTo>
                      <a:lnTo>
                        <a:pt x="154" y="295"/>
                      </a:lnTo>
                      <a:lnTo>
                        <a:pt x="150" y="296"/>
                      </a:lnTo>
                      <a:lnTo>
                        <a:pt x="146" y="299"/>
                      </a:lnTo>
                      <a:lnTo>
                        <a:pt x="144" y="300"/>
                      </a:lnTo>
                      <a:lnTo>
                        <a:pt x="143" y="302"/>
                      </a:lnTo>
                      <a:lnTo>
                        <a:pt x="142" y="305"/>
                      </a:lnTo>
                      <a:lnTo>
                        <a:pt x="141" y="307"/>
                      </a:lnTo>
                      <a:lnTo>
                        <a:pt x="139" y="309"/>
                      </a:lnTo>
                      <a:lnTo>
                        <a:pt x="137" y="311"/>
                      </a:lnTo>
                      <a:lnTo>
                        <a:pt x="135" y="312"/>
                      </a:lnTo>
                      <a:lnTo>
                        <a:pt x="132" y="312"/>
                      </a:lnTo>
                      <a:lnTo>
                        <a:pt x="130" y="310"/>
                      </a:lnTo>
                      <a:lnTo>
                        <a:pt x="129" y="308"/>
                      </a:lnTo>
                      <a:lnTo>
                        <a:pt x="128" y="305"/>
                      </a:lnTo>
                      <a:lnTo>
                        <a:pt x="128" y="302"/>
                      </a:lnTo>
                      <a:lnTo>
                        <a:pt x="126" y="299"/>
                      </a:lnTo>
                      <a:lnTo>
                        <a:pt x="127" y="296"/>
                      </a:lnTo>
                      <a:lnTo>
                        <a:pt x="128" y="293"/>
                      </a:lnTo>
                      <a:lnTo>
                        <a:pt x="129" y="290"/>
                      </a:lnTo>
                      <a:lnTo>
                        <a:pt x="131" y="287"/>
                      </a:lnTo>
                      <a:lnTo>
                        <a:pt x="132" y="284"/>
                      </a:lnTo>
                      <a:lnTo>
                        <a:pt x="133" y="280"/>
                      </a:lnTo>
                      <a:lnTo>
                        <a:pt x="132" y="277"/>
                      </a:lnTo>
                      <a:lnTo>
                        <a:pt x="130" y="273"/>
                      </a:lnTo>
                      <a:lnTo>
                        <a:pt x="127" y="269"/>
                      </a:lnTo>
                      <a:lnTo>
                        <a:pt x="123" y="265"/>
                      </a:lnTo>
                      <a:lnTo>
                        <a:pt x="119" y="262"/>
                      </a:lnTo>
                      <a:lnTo>
                        <a:pt x="115" y="259"/>
                      </a:lnTo>
                      <a:lnTo>
                        <a:pt x="110" y="255"/>
                      </a:lnTo>
                      <a:lnTo>
                        <a:pt x="108" y="251"/>
                      </a:lnTo>
                      <a:lnTo>
                        <a:pt x="106" y="247"/>
                      </a:lnTo>
                      <a:lnTo>
                        <a:pt x="107" y="245"/>
                      </a:lnTo>
                      <a:lnTo>
                        <a:pt x="108" y="243"/>
                      </a:lnTo>
                      <a:lnTo>
                        <a:pt x="110" y="240"/>
                      </a:lnTo>
                      <a:lnTo>
                        <a:pt x="113" y="239"/>
                      </a:lnTo>
                      <a:lnTo>
                        <a:pt x="115" y="237"/>
                      </a:lnTo>
                      <a:lnTo>
                        <a:pt x="117" y="234"/>
                      </a:lnTo>
                      <a:lnTo>
                        <a:pt x="118" y="231"/>
                      </a:lnTo>
                      <a:lnTo>
                        <a:pt x="117" y="228"/>
                      </a:lnTo>
                      <a:lnTo>
                        <a:pt x="116" y="224"/>
                      </a:lnTo>
                      <a:lnTo>
                        <a:pt x="114" y="221"/>
                      </a:lnTo>
                      <a:lnTo>
                        <a:pt x="110" y="218"/>
                      </a:lnTo>
                      <a:lnTo>
                        <a:pt x="107" y="217"/>
                      </a:lnTo>
                      <a:lnTo>
                        <a:pt x="104" y="215"/>
                      </a:lnTo>
                      <a:lnTo>
                        <a:pt x="100" y="215"/>
                      </a:lnTo>
                      <a:lnTo>
                        <a:pt x="97" y="216"/>
                      </a:lnTo>
                      <a:lnTo>
                        <a:pt x="94" y="217"/>
                      </a:lnTo>
                      <a:lnTo>
                        <a:pt x="91" y="219"/>
                      </a:lnTo>
                      <a:lnTo>
                        <a:pt x="89" y="221"/>
                      </a:lnTo>
                      <a:lnTo>
                        <a:pt x="86" y="222"/>
                      </a:lnTo>
                      <a:lnTo>
                        <a:pt x="83" y="223"/>
                      </a:lnTo>
                      <a:lnTo>
                        <a:pt x="80" y="224"/>
                      </a:lnTo>
                      <a:lnTo>
                        <a:pt x="77" y="225"/>
                      </a:lnTo>
                      <a:lnTo>
                        <a:pt x="73" y="225"/>
                      </a:lnTo>
                      <a:lnTo>
                        <a:pt x="70" y="225"/>
                      </a:lnTo>
                      <a:lnTo>
                        <a:pt x="71" y="229"/>
                      </a:lnTo>
                      <a:lnTo>
                        <a:pt x="72" y="232"/>
                      </a:lnTo>
                      <a:lnTo>
                        <a:pt x="74" y="235"/>
                      </a:lnTo>
                      <a:lnTo>
                        <a:pt x="75" y="239"/>
                      </a:lnTo>
                      <a:lnTo>
                        <a:pt x="78" y="242"/>
                      </a:lnTo>
                      <a:lnTo>
                        <a:pt x="80" y="245"/>
                      </a:lnTo>
                      <a:lnTo>
                        <a:pt x="82" y="247"/>
                      </a:lnTo>
                      <a:lnTo>
                        <a:pt x="83" y="250"/>
                      </a:lnTo>
                      <a:lnTo>
                        <a:pt x="84" y="253"/>
                      </a:lnTo>
                      <a:lnTo>
                        <a:pt x="84" y="256"/>
                      </a:lnTo>
                      <a:lnTo>
                        <a:pt x="82" y="259"/>
                      </a:lnTo>
                      <a:lnTo>
                        <a:pt x="81" y="262"/>
                      </a:lnTo>
                      <a:lnTo>
                        <a:pt x="79" y="265"/>
                      </a:lnTo>
                      <a:lnTo>
                        <a:pt x="78" y="267"/>
                      </a:lnTo>
                      <a:lnTo>
                        <a:pt x="78" y="270"/>
                      </a:lnTo>
                      <a:lnTo>
                        <a:pt x="79" y="273"/>
                      </a:lnTo>
                      <a:lnTo>
                        <a:pt x="80" y="274"/>
                      </a:lnTo>
                      <a:lnTo>
                        <a:pt x="81" y="274"/>
                      </a:lnTo>
                      <a:lnTo>
                        <a:pt x="83" y="274"/>
                      </a:lnTo>
                      <a:lnTo>
                        <a:pt x="84" y="274"/>
                      </a:lnTo>
                      <a:lnTo>
                        <a:pt x="84" y="280"/>
                      </a:lnTo>
                      <a:lnTo>
                        <a:pt x="84" y="288"/>
                      </a:lnTo>
                      <a:lnTo>
                        <a:pt x="85" y="295"/>
                      </a:lnTo>
                      <a:lnTo>
                        <a:pt x="85" y="301"/>
                      </a:lnTo>
                      <a:lnTo>
                        <a:pt x="84" y="308"/>
                      </a:lnTo>
                      <a:lnTo>
                        <a:pt x="83" y="314"/>
                      </a:lnTo>
                      <a:lnTo>
                        <a:pt x="82" y="320"/>
                      </a:lnTo>
                      <a:lnTo>
                        <a:pt x="78" y="326"/>
                      </a:lnTo>
                      <a:lnTo>
                        <a:pt x="82" y="327"/>
                      </a:lnTo>
                      <a:lnTo>
                        <a:pt x="83" y="331"/>
                      </a:lnTo>
                      <a:lnTo>
                        <a:pt x="83" y="335"/>
                      </a:lnTo>
                      <a:lnTo>
                        <a:pt x="85" y="337"/>
                      </a:lnTo>
                      <a:lnTo>
                        <a:pt x="86" y="338"/>
                      </a:lnTo>
                      <a:lnTo>
                        <a:pt x="88" y="339"/>
                      </a:lnTo>
                      <a:lnTo>
                        <a:pt x="90" y="339"/>
                      </a:lnTo>
                      <a:lnTo>
                        <a:pt x="92" y="339"/>
                      </a:lnTo>
                      <a:lnTo>
                        <a:pt x="93" y="339"/>
                      </a:lnTo>
                      <a:lnTo>
                        <a:pt x="95" y="340"/>
                      </a:lnTo>
                      <a:lnTo>
                        <a:pt x="97" y="340"/>
                      </a:lnTo>
                      <a:lnTo>
                        <a:pt x="99" y="341"/>
                      </a:lnTo>
                      <a:lnTo>
                        <a:pt x="97" y="342"/>
                      </a:lnTo>
                      <a:lnTo>
                        <a:pt x="96" y="344"/>
                      </a:lnTo>
                      <a:lnTo>
                        <a:pt x="94" y="346"/>
                      </a:lnTo>
                      <a:lnTo>
                        <a:pt x="93" y="348"/>
                      </a:lnTo>
                      <a:lnTo>
                        <a:pt x="91" y="350"/>
                      </a:lnTo>
                      <a:lnTo>
                        <a:pt x="89" y="350"/>
                      </a:lnTo>
                      <a:lnTo>
                        <a:pt x="87" y="351"/>
                      </a:lnTo>
                      <a:lnTo>
                        <a:pt x="85" y="351"/>
                      </a:lnTo>
                      <a:lnTo>
                        <a:pt x="77" y="350"/>
                      </a:lnTo>
                      <a:lnTo>
                        <a:pt x="69" y="350"/>
                      </a:lnTo>
                      <a:lnTo>
                        <a:pt x="60" y="348"/>
                      </a:lnTo>
                      <a:lnTo>
                        <a:pt x="52" y="346"/>
                      </a:lnTo>
                      <a:lnTo>
                        <a:pt x="45" y="344"/>
                      </a:lnTo>
                      <a:lnTo>
                        <a:pt x="40" y="340"/>
                      </a:lnTo>
                      <a:lnTo>
                        <a:pt x="36" y="334"/>
                      </a:lnTo>
                      <a:lnTo>
                        <a:pt x="35" y="326"/>
                      </a:lnTo>
                      <a:lnTo>
                        <a:pt x="36" y="320"/>
                      </a:lnTo>
                      <a:lnTo>
                        <a:pt x="38" y="315"/>
                      </a:lnTo>
                      <a:lnTo>
                        <a:pt x="40" y="309"/>
                      </a:lnTo>
                      <a:lnTo>
                        <a:pt x="41" y="303"/>
                      </a:lnTo>
                      <a:lnTo>
                        <a:pt x="43" y="297"/>
                      </a:lnTo>
                      <a:lnTo>
                        <a:pt x="45" y="291"/>
                      </a:lnTo>
                      <a:lnTo>
                        <a:pt x="46" y="285"/>
                      </a:lnTo>
                      <a:lnTo>
                        <a:pt x="47" y="280"/>
                      </a:lnTo>
                      <a:lnTo>
                        <a:pt x="46" y="273"/>
                      </a:lnTo>
                      <a:lnTo>
                        <a:pt x="45" y="267"/>
                      </a:lnTo>
                      <a:lnTo>
                        <a:pt x="43" y="262"/>
                      </a:lnTo>
                      <a:lnTo>
                        <a:pt x="39" y="257"/>
                      </a:lnTo>
                      <a:lnTo>
                        <a:pt x="33" y="252"/>
                      </a:lnTo>
                      <a:lnTo>
                        <a:pt x="28" y="248"/>
                      </a:lnTo>
                      <a:lnTo>
                        <a:pt x="21" y="246"/>
                      </a:lnTo>
                      <a:lnTo>
                        <a:pt x="14" y="244"/>
                      </a:lnTo>
                      <a:lnTo>
                        <a:pt x="10" y="242"/>
                      </a:lnTo>
                      <a:lnTo>
                        <a:pt x="6" y="239"/>
                      </a:lnTo>
                      <a:lnTo>
                        <a:pt x="4" y="233"/>
                      </a:lnTo>
                      <a:lnTo>
                        <a:pt x="2" y="228"/>
                      </a:lnTo>
                      <a:lnTo>
                        <a:pt x="0" y="221"/>
                      </a:lnTo>
                      <a:lnTo>
                        <a:pt x="0" y="214"/>
                      </a:lnTo>
                      <a:lnTo>
                        <a:pt x="1" y="207"/>
                      </a:lnTo>
                      <a:lnTo>
                        <a:pt x="3" y="201"/>
                      </a:lnTo>
                      <a:lnTo>
                        <a:pt x="12" y="204"/>
                      </a:lnTo>
                      <a:lnTo>
                        <a:pt x="18" y="204"/>
                      </a:lnTo>
                      <a:lnTo>
                        <a:pt x="23" y="201"/>
                      </a:lnTo>
                      <a:lnTo>
                        <a:pt x="26" y="196"/>
                      </a:lnTo>
                      <a:lnTo>
                        <a:pt x="29" y="190"/>
                      </a:lnTo>
                      <a:lnTo>
                        <a:pt x="30" y="183"/>
                      </a:lnTo>
                      <a:lnTo>
                        <a:pt x="30" y="176"/>
                      </a:lnTo>
                      <a:lnTo>
                        <a:pt x="30" y="170"/>
                      </a:lnTo>
                      <a:lnTo>
                        <a:pt x="33" y="170"/>
                      </a:lnTo>
                      <a:lnTo>
                        <a:pt x="36" y="170"/>
                      </a:lnTo>
                      <a:lnTo>
                        <a:pt x="40" y="170"/>
                      </a:lnTo>
                      <a:lnTo>
                        <a:pt x="43" y="170"/>
                      </a:lnTo>
                      <a:lnTo>
                        <a:pt x="41" y="166"/>
                      </a:lnTo>
                      <a:lnTo>
                        <a:pt x="39" y="162"/>
                      </a:lnTo>
                      <a:lnTo>
                        <a:pt x="36" y="158"/>
                      </a:lnTo>
                      <a:lnTo>
                        <a:pt x="35" y="154"/>
                      </a:lnTo>
                      <a:lnTo>
                        <a:pt x="33" y="150"/>
                      </a:lnTo>
                      <a:lnTo>
                        <a:pt x="32" y="145"/>
                      </a:lnTo>
                      <a:lnTo>
                        <a:pt x="32" y="141"/>
                      </a:lnTo>
                      <a:lnTo>
                        <a:pt x="34" y="137"/>
                      </a:lnTo>
                      <a:lnTo>
                        <a:pt x="35" y="134"/>
                      </a:lnTo>
                      <a:lnTo>
                        <a:pt x="38" y="131"/>
                      </a:lnTo>
                      <a:lnTo>
                        <a:pt x="41" y="129"/>
                      </a:lnTo>
                      <a:lnTo>
                        <a:pt x="43" y="127"/>
                      </a:lnTo>
                      <a:lnTo>
                        <a:pt x="45" y="125"/>
                      </a:lnTo>
                      <a:lnTo>
                        <a:pt x="48" y="123"/>
                      </a:lnTo>
                      <a:lnTo>
                        <a:pt x="51" y="120"/>
                      </a:lnTo>
                      <a:lnTo>
                        <a:pt x="54" y="118"/>
                      </a:lnTo>
                      <a:lnTo>
                        <a:pt x="56" y="115"/>
                      </a:lnTo>
                      <a:lnTo>
                        <a:pt x="57" y="112"/>
                      </a:lnTo>
                      <a:lnTo>
                        <a:pt x="57" y="109"/>
                      </a:lnTo>
                      <a:lnTo>
                        <a:pt x="56" y="105"/>
                      </a:lnTo>
                      <a:lnTo>
                        <a:pt x="56" y="102"/>
                      </a:lnTo>
                      <a:lnTo>
                        <a:pt x="56" y="98"/>
                      </a:lnTo>
                      <a:lnTo>
                        <a:pt x="56" y="94"/>
                      </a:lnTo>
                      <a:lnTo>
                        <a:pt x="58" y="91"/>
                      </a:lnTo>
                      <a:lnTo>
                        <a:pt x="55" y="90"/>
                      </a:lnTo>
                      <a:lnTo>
                        <a:pt x="55" y="86"/>
                      </a:lnTo>
                      <a:lnTo>
                        <a:pt x="55" y="83"/>
                      </a:lnTo>
                      <a:lnTo>
                        <a:pt x="52" y="82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9" name="Freeform 329"/>
                <p:cNvSpPr>
                  <a:spLocks/>
                </p:cNvSpPr>
                <p:nvPr/>
              </p:nvSpPr>
              <p:spPr bwMode="auto">
                <a:xfrm>
                  <a:off x="2814" y="2775"/>
                  <a:ext cx="66" cy="20"/>
                </a:xfrm>
                <a:custGeom>
                  <a:avLst/>
                  <a:gdLst>
                    <a:gd name="T0" fmla="*/ 27 w 81"/>
                    <a:gd name="T1" fmla="*/ 1 h 30"/>
                    <a:gd name="T2" fmla="*/ 24 w 81"/>
                    <a:gd name="T3" fmla="*/ 1 h 30"/>
                    <a:gd name="T4" fmla="*/ 21 w 81"/>
                    <a:gd name="T5" fmla="*/ 1 h 30"/>
                    <a:gd name="T6" fmla="*/ 17 w 81"/>
                    <a:gd name="T7" fmla="*/ 1 h 30"/>
                    <a:gd name="T8" fmla="*/ 15 w 81"/>
                    <a:gd name="T9" fmla="*/ 1 h 30"/>
                    <a:gd name="T10" fmla="*/ 11 w 81"/>
                    <a:gd name="T11" fmla="*/ 0 h 30"/>
                    <a:gd name="T12" fmla="*/ 8 w 81"/>
                    <a:gd name="T13" fmla="*/ 0 h 30"/>
                    <a:gd name="T14" fmla="*/ 6 w 81"/>
                    <a:gd name="T15" fmla="*/ 0 h 30"/>
                    <a:gd name="T16" fmla="*/ 2 w 81"/>
                    <a:gd name="T17" fmla="*/ 0 h 30"/>
                    <a:gd name="T18" fmla="*/ 2 w 81"/>
                    <a:gd name="T19" fmla="*/ 1 h 30"/>
                    <a:gd name="T20" fmla="*/ 2 w 81"/>
                    <a:gd name="T21" fmla="*/ 1 h 30"/>
                    <a:gd name="T22" fmla="*/ 1 w 81"/>
                    <a:gd name="T23" fmla="*/ 2 h 30"/>
                    <a:gd name="T24" fmla="*/ 0 w 81"/>
                    <a:gd name="T25" fmla="*/ 2 h 30"/>
                    <a:gd name="T26" fmla="*/ 0 w 81"/>
                    <a:gd name="T27" fmla="*/ 3 h 30"/>
                    <a:gd name="T28" fmla="*/ 0 w 81"/>
                    <a:gd name="T29" fmla="*/ 3 h 30"/>
                    <a:gd name="T30" fmla="*/ 1 w 81"/>
                    <a:gd name="T31" fmla="*/ 4 h 30"/>
                    <a:gd name="T32" fmla="*/ 2 w 81"/>
                    <a:gd name="T33" fmla="*/ 5 h 30"/>
                    <a:gd name="T34" fmla="*/ 7 w 81"/>
                    <a:gd name="T35" fmla="*/ 4 h 30"/>
                    <a:gd name="T36" fmla="*/ 11 w 81"/>
                    <a:gd name="T37" fmla="*/ 3 h 30"/>
                    <a:gd name="T38" fmla="*/ 16 w 81"/>
                    <a:gd name="T39" fmla="*/ 3 h 30"/>
                    <a:gd name="T40" fmla="*/ 21 w 81"/>
                    <a:gd name="T41" fmla="*/ 3 h 30"/>
                    <a:gd name="T42" fmla="*/ 26 w 81"/>
                    <a:gd name="T43" fmla="*/ 3 h 30"/>
                    <a:gd name="T44" fmla="*/ 30 w 81"/>
                    <a:gd name="T45" fmla="*/ 3 h 30"/>
                    <a:gd name="T46" fmla="*/ 36 w 81"/>
                    <a:gd name="T47" fmla="*/ 3 h 30"/>
                    <a:gd name="T48" fmla="*/ 41 w 81"/>
                    <a:gd name="T49" fmla="*/ 3 h 30"/>
                    <a:gd name="T50" fmla="*/ 42 w 81"/>
                    <a:gd name="T51" fmla="*/ 5 h 30"/>
                    <a:gd name="T52" fmla="*/ 45 w 81"/>
                    <a:gd name="T53" fmla="*/ 5 h 30"/>
                    <a:gd name="T54" fmla="*/ 46 w 81"/>
                    <a:gd name="T55" fmla="*/ 6 h 30"/>
                    <a:gd name="T56" fmla="*/ 47 w 81"/>
                    <a:gd name="T57" fmla="*/ 7 h 30"/>
                    <a:gd name="T58" fmla="*/ 48 w 81"/>
                    <a:gd name="T59" fmla="*/ 9 h 30"/>
                    <a:gd name="T60" fmla="*/ 48 w 81"/>
                    <a:gd name="T61" fmla="*/ 10 h 30"/>
                    <a:gd name="T62" fmla="*/ 50 w 81"/>
                    <a:gd name="T63" fmla="*/ 12 h 30"/>
                    <a:gd name="T64" fmla="*/ 52 w 81"/>
                    <a:gd name="T65" fmla="*/ 13 h 30"/>
                    <a:gd name="T66" fmla="*/ 52 w 81"/>
                    <a:gd name="T67" fmla="*/ 12 h 30"/>
                    <a:gd name="T68" fmla="*/ 52 w 81"/>
                    <a:gd name="T69" fmla="*/ 11 h 30"/>
                    <a:gd name="T70" fmla="*/ 52 w 81"/>
                    <a:gd name="T71" fmla="*/ 10 h 30"/>
                    <a:gd name="T72" fmla="*/ 51 w 81"/>
                    <a:gd name="T73" fmla="*/ 10 h 30"/>
                    <a:gd name="T74" fmla="*/ 50 w 81"/>
                    <a:gd name="T75" fmla="*/ 9 h 30"/>
                    <a:gd name="T76" fmla="*/ 49 w 81"/>
                    <a:gd name="T77" fmla="*/ 9 h 30"/>
                    <a:gd name="T78" fmla="*/ 48 w 81"/>
                    <a:gd name="T79" fmla="*/ 7 h 30"/>
                    <a:gd name="T80" fmla="*/ 49 w 81"/>
                    <a:gd name="T81" fmla="*/ 7 h 30"/>
                    <a:gd name="T82" fmla="*/ 50 w 81"/>
                    <a:gd name="T83" fmla="*/ 6 h 30"/>
                    <a:gd name="T84" fmla="*/ 51 w 81"/>
                    <a:gd name="T85" fmla="*/ 5 h 30"/>
                    <a:gd name="T86" fmla="*/ 51 w 81"/>
                    <a:gd name="T87" fmla="*/ 5 h 30"/>
                    <a:gd name="T88" fmla="*/ 52 w 81"/>
                    <a:gd name="T89" fmla="*/ 4 h 30"/>
                    <a:gd name="T90" fmla="*/ 52 w 81"/>
                    <a:gd name="T91" fmla="*/ 3 h 30"/>
                    <a:gd name="T92" fmla="*/ 52 w 81"/>
                    <a:gd name="T93" fmla="*/ 3 h 30"/>
                    <a:gd name="T94" fmla="*/ 53 w 81"/>
                    <a:gd name="T95" fmla="*/ 2 h 30"/>
                    <a:gd name="T96" fmla="*/ 53 w 81"/>
                    <a:gd name="T97" fmla="*/ 1 h 30"/>
                    <a:gd name="T98" fmla="*/ 50 w 81"/>
                    <a:gd name="T99" fmla="*/ 1 h 30"/>
                    <a:gd name="T100" fmla="*/ 47 w 81"/>
                    <a:gd name="T101" fmla="*/ 1 h 30"/>
                    <a:gd name="T102" fmla="*/ 44 w 81"/>
                    <a:gd name="T103" fmla="*/ 1 h 30"/>
                    <a:gd name="T104" fmla="*/ 41 w 81"/>
                    <a:gd name="T105" fmla="*/ 1 h 30"/>
                    <a:gd name="T106" fmla="*/ 37 w 81"/>
                    <a:gd name="T107" fmla="*/ 1 h 30"/>
                    <a:gd name="T108" fmla="*/ 34 w 81"/>
                    <a:gd name="T109" fmla="*/ 1 h 30"/>
                    <a:gd name="T110" fmla="*/ 31 w 81"/>
                    <a:gd name="T111" fmla="*/ 1 h 30"/>
                    <a:gd name="T112" fmla="*/ 27 w 81"/>
                    <a:gd name="T113" fmla="*/ 1 h 3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81"/>
                    <a:gd name="T172" fmla="*/ 0 h 30"/>
                    <a:gd name="T173" fmla="*/ 81 w 81"/>
                    <a:gd name="T174" fmla="*/ 30 h 3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81" h="30">
                      <a:moveTo>
                        <a:pt x="41" y="2"/>
                      </a:moveTo>
                      <a:lnTo>
                        <a:pt x="37" y="2"/>
                      </a:lnTo>
                      <a:lnTo>
                        <a:pt x="32" y="2"/>
                      </a:lnTo>
                      <a:lnTo>
                        <a:pt x="26" y="1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3" y="10"/>
                      </a:lnTo>
                      <a:lnTo>
                        <a:pt x="10" y="9"/>
                      </a:lnTo>
                      <a:lnTo>
                        <a:pt x="17" y="8"/>
                      </a:lnTo>
                      <a:lnTo>
                        <a:pt x="24" y="7"/>
                      </a:lnTo>
                      <a:lnTo>
                        <a:pt x="32" y="7"/>
                      </a:lnTo>
                      <a:lnTo>
                        <a:pt x="39" y="7"/>
                      </a:lnTo>
                      <a:lnTo>
                        <a:pt x="46" y="7"/>
                      </a:lnTo>
                      <a:lnTo>
                        <a:pt x="54" y="7"/>
                      </a:lnTo>
                      <a:lnTo>
                        <a:pt x="61" y="8"/>
                      </a:lnTo>
                      <a:lnTo>
                        <a:pt x="64" y="10"/>
                      </a:lnTo>
                      <a:lnTo>
                        <a:pt x="67" y="11"/>
                      </a:lnTo>
                      <a:lnTo>
                        <a:pt x="69" y="14"/>
                      </a:lnTo>
                      <a:lnTo>
                        <a:pt x="71" y="17"/>
                      </a:lnTo>
                      <a:lnTo>
                        <a:pt x="72" y="20"/>
                      </a:lnTo>
                      <a:lnTo>
                        <a:pt x="73" y="23"/>
                      </a:lnTo>
                      <a:lnTo>
                        <a:pt x="75" y="27"/>
                      </a:lnTo>
                      <a:lnTo>
                        <a:pt x="78" y="29"/>
                      </a:lnTo>
                      <a:lnTo>
                        <a:pt x="79" y="27"/>
                      </a:lnTo>
                      <a:lnTo>
                        <a:pt x="79" y="25"/>
                      </a:lnTo>
                      <a:lnTo>
                        <a:pt x="78" y="23"/>
                      </a:lnTo>
                      <a:lnTo>
                        <a:pt x="76" y="22"/>
                      </a:lnTo>
                      <a:lnTo>
                        <a:pt x="75" y="20"/>
                      </a:lnTo>
                      <a:lnTo>
                        <a:pt x="74" y="19"/>
                      </a:lnTo>
                      <a:lnTo>
                        <a:pt x="73" y="17"/>
                      </a:lnTo>
                      <a:lnTo>
                        <a:pt x="74" y="15"/>
                      </a:lnTo>
                      <a:lnTo>
                        <a:pt x="75" y="13"/>
                      </a:lnTo>
                      <a:lnTo>
                        <a:pt x="76" y="11"/>
                      </a:lnTo>
                      <a:lnTo>
                        <a:pt x="77" y="10"/>
                      </a:lnTo>
                      <a:lnTo>
                        <a:pt x="78" y="9"/>
                      </a:lnTo>
                      <a:lnTo>
                        <a:pt x="79" y="7"/>
                      </a:lnTo>
                      <a:lnTo>
                        <a:pt x="79" y="6"/>
                      </a:lnTo>
                      <a:lnTo>
                        <a:pt x="80" y="4"/>
                      </a:lnTo>
                      <a:lnTo>
                        <a:pt x="80" y="2"/>
                      </a:lnTo>
                      <a:lnTo>
                        <a:pt x="75" y="2"/>
                      </a:lnTo>
                      <a:lnTo>
                        <a:pt x="71" y="2"/>
                      </a:lnTo>
                      <a:lnTo>
                        <a:pt x="66" y="2"/>
                      </a:lnTo>
                      <a:lnTo>
                        <a:pt x="61" y="3"/>
                      </a:lnTo>
                      <a:lnTo>
                        <a:pt x="56" y="3"/>
                      </a:lnTo>
                      <a:lnTo>
                        <a:pt x="51" y="2"/>
                      </a:lnTo>
                      <a:lnTo>
                        <a:pt x="47" y="2"/>
                      </a:lnTo>
                      <a:lnTo>
                        <a:pt x="41" y="2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0" name="Freeform 330"/>
                <p:cNvSpPr>
                  <a:spLocks/>
                </p:cNvSpPr>
                <p:nvPr/>
              </p:nvSpPr>
              <p:spPr bwMode="auto">
                <a:xfrm>
                  <a:off x="2814" y="2775"/>
                  <a:ext cx="70" cy="25"/>
                </a:xfrm>
                <a:custGeom>
                  <a:avLst/>
                  <a:gdLst>
                    <a:gd name="T0" fmla="*/ 29 w 87"/>
                    <a:gd name="T1" fmla="*/ 1 h 36"/>
                    <a:gd name="T2" fmla="*/ 25 w 87"/>
                    <a:gd name="T3" fmla="*/ 1 h 36"/>
                    <a:gd name="T4" fmla="*/ 22 w 87"/>
                    <a:gd name="T5" fmla="*/ 1 h 36"/>
                    <a:gd name="T6" fmla="*/ 19 w 87"/>
                    <a:gd name="T7" fmla="*/ 1 h 36"/>
                    <a:gd name="T8" fmla="*/ 15 w 87"/>
                    <a:gd name="T9" fmla="*/ 1 h 36"/>
                    <a:gd name="T10" fmla="*/ 11 w 87"/>
                    <a:gd name="T11" fmla="*/ 0 h 36"/>
                    <a:gd name="T12" fmla="*/ 8 w 87"/>
                    <a:gd name="T13" fmla="*/ 0 h 36"/>
                    <a:gd name="T14" fmla="*/ 5 w 87"/>
                    <a:gd name="T15" fmla="*/ 0 h 36"/>
                    <a:gd name="T16" fmla="*/ 2 w 87"/>
                    <a:gd name="T17" fmla="*/ 0 h 36"/>
                    <a:gd name="T18" fmla="*/ 2 w 87"/>
                    <a:gd name="T19" fmla="*/ 1 h 36"/>
                    <a:gd name="T20" fmla="*/ 2 w 87"/>
                    <a:gd name="T21" fmla="*/ 2 h 36"/>
                    <a:gd name="T22" fmla="*/ 1 w 87"/>
                    <a:gd name="T23" fmla="*/ 2 h 36"/>
                    <a:gd name="T24" fmla="*/ 0 w 87"/>
                    <a:gd name="T25" fmla="*/ 3 h 36"/>
                    <a:gd name="T26" fmla="*/ 0 w 87"/>
                    <a:gd name="T27" fmla="*/ 4 h 36"/>
                    <a:gd name="T28" fmla="*/ 0 w 87"/>
                    <a:gd name="T29" fmla="*/ 5 h 36"/>
                    <a:gd name="T30" fmla="*/ 1 w 87"/>
                    <a:gd name="T31" fmla="*/ 6 h 36"/>
                    <a:gd name="T32" fmla="*/ 2 w 87"/>
                    <a:gd name="T33" fmla="*/ 6 h 36"/>
                    <a:gd name="T34" fmla="*/ 7 w 87"/>
                    <a:gd name="T35" fmla="*/ 6 h 36"/>
                    <a:gd name="T36" fmla="*/ 11 w 87"/>
                    <a:gd name="T37" fmla="*/ 5 h 36"/>
                    <a:gd name="T38" fmla="*/ 17 w 87"/>
                    <a:gd name="T39" fmla="*/ 4 h 36"/>
                    <a:gd name="T40" fmla="*/ 22 w 87"/>
                    <a:gd name="T41" fmla="*/ 4 h 36"/>
                    <a:gd name="T42" fmla="*/ 27 w 87"/>
                    <a:gd name="T43" fmla="*/ 4 h 36"/>
                    <a:gd name="T44" fmla="*/ 32 w 87"/>
                    <a:gd name="T45" fmla="*/ 4 h 36"/>
                    <a:gd name="T46" fmla="*/ 38 w 87"/>
                    <a:gd name="T47" fmla="*/ 4 h 36"/>
                    <a:gd name="T48" fmla="*/ 43 w 87"/>
                    <a:gd name="T49" fmla="*/ 5 h 36"/>
                    <a:gd name="T50" fmla="*/ 45 w 87"/>
                    <a:gd name="T51" fmla="*/ 6 h 36"/>
                    <a:gd name="T52" fmla="*/ 47 w 87"/>
                    <a:gd name="T53" fmla="*/ 7 h 36"/>
                    <a:gd name="T54" fmla="*/ 48 w 87"/>
                    <a:gd name="T55" fmla="*/ 8 h 36"/>
                    <a:gd name="T56" fmla="*/ 49 w 87"/>
                    <a:gd name="T57" fmla="*/ 10 h 36"/>
                    <a:gd name="T58" fmla="*/ 50 w 87"/>
                    <a:gd name="T59" fmla="*/ 12 h 36"/>
                    <a:gd name="T60" fmla="*/ 51 w 87"/>
                    <a:gd name="T61" fmla="*/ 13 h 36"/>
                    <a:gd name="T62" fmla="*/ 52 w 87"/>
                    <a:gd name="T63" fmla="*/ 15 h 36"/>
                    <a:gd name="T64" fmla="*/ 55 w 87"/>
                    <a:gd name="T65" fmla="*/ 17 h 36"/>
                    <a:gd name="T66" fmla="*/ 55 w 87"/>
                    <a:gd name="T67" fmla="*/ 15 h 36"/>
                    <a:gd name="T68" fmla="*/ 55 w 87"/>
                    <a:gd name="T69" fmla="*/ 15 h 36"/>
                    <a:gd name="T70" fmla="*/ 55 w 87"/>
                    <a:gd name="T71" fmla="*/ 13 h 36"/>
                    <a:gd name="T72" fmla="*/ 53 w 87"/>
                    <a:gd name="T73" fmla="*/ 13 h 36"/>
                    <a:gd name="T74" fmla="*/ 52 w 87"/>
                    <a:gd name="T75" fmla="*/ 12 h 36"/>
                    <a:gd name="T76" fmla="*/ 51 w 87"/>
                    <a:gd name="T77" fmla="*/ 10 h 36"/>
                    <a:gd name="T78" fmla="*/ 51 w 87"/>
                    <a:gd name="T79" fmla="*/ 10 h 36"/>
                    <a:gd name="T80" fmla="*/ 51 w 87"/>
                    <a:gd name="T81" fmla="*/ 9 h 36"/>
                    <a:gd name="T82" fmla="*/ 52 w 87"/>
                    <a:gd name="T83" fmla="*/ 8 h 36"/>
                    <a:gd name="T84" fmla="*/ 53 w 87"/>
                    <a:gd name="T85" fmla="*/ 7 h 36"/>
                    <a:gd name="T86" fmla="*/ 54 w 87"/>
                    <a:gd name="T87" fmla="*/ 6 h 36"/>
                    <a:gd name="T88" fmla="*/ 55 w 87"/>
                    <a:gd name="T89" fmla="*/ 6 h 36"/>
                    <a:gd name="T90" fmla="*/ 55 w 87"/>
                    <a:gd name="T91" fmla="*/ 4 h 36"/>
                    <a:gd name="T92" fmla="*/ 55 w 87"/>
                    <a:gd name="T93" fmla="*/ 3 h 36"/>
                    <a:gd name="T94" fmla="*/ 56 w 87"/>
                    <a:gd name="T95" fmla="*/ 2 h 36"/>
                    <a:gd name="T96" fmla="*/ 56 w 87"/>
                    <a:gd name="T97" fmla="*/ 1 h 36"/>
                    <a:gd name="T98" fmla="*/ 52 w 87"/>
                    <a:gd name="T99" fmla="*/ 1 h 36"/>
                    <a:gd name="T100" fmla="*/ 49 w 87"/>
                    <a:gd name="T101" fmla="*/ 1 h 36"/>
                    <a:gd name="T102" fmla="*/ 46 w 87"/>
                    <a:gd name="T103" fmla="*/ 1 h 36"/>
                    <a:gd name="T104" fmla="*/ 43 w 87"/>
                    <a:gd name="T105" fmla="*/ 2 h 36"/>
                    <a:gd name="T106" fmla="*/ 39 w 87"/>
                    <a:gd name="T107" fmla="*/ 2 h 36"/>
                    <a:gd name="T108" fmla="*/ 35 w 87"/>
                    <a:gd name="T109" fmla="*/ 1 h 36"/>
                    <a:gd name="T110" fmla="*/ 33 w 87"/>
                    <a:gd name="T111" fmla="*/ 1 h 36"/>
                    <a:gd name="T112" fmla="*/ 29 w 87"/>
                    <a:gd name="T113" fmla="*/ 1 h 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87"/>
                    <a:gd name="T172" fmla="*/ 0 h 36"/>
                    <a:gd name="T173" fmla="*/ 87 w 87"/>
                    <a:gd name="T174" fmla="*/ 36 h 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87" h="36">
                      <a:moveTo>
                        <a:pt x="45" y="3"/>
                      </a:moveTo>
                      <a:lnTo>
                        <a:pt x="39" y="2"/>
                      </a:lnTo>
                      <a:lnTo>
                        <a:pt x="34" y="2"/>
                      </a:lnTo>
                      <a:lnTo>
                        <a:pt x="28" y="1"/>
                      </a:lnTo>
                      <a:lnTo>
                        <a:pt x="24" y="1"/>
                      </a:lnTo>
                      <a:lnTo>
                        <a:pt x="18" y="0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1" y="11"/>
                      </a:lnTo>
                      <a:lnTo>
                        <a:pt x="3" y="12"/>
                      </a:lnTo>
                      <a:lnTo>
                        <a:pt x="11" y="11"/>
                      </a:lnTo>
                      <a:lnTo>
                        <a:pt x="18" y="10"/>
                      </a:lnTo>
                      <a:lnTo>
                        <a:pt x="26" y="9"/>
                      </a:lnTo>
                      <a:lnTo>
                        <a:pt x="34" y="9"/>
                      </a:lnTo>
                      <a:lnTo>
                        <a:pt x="41" y="9"/>
                      </a:lnTo>
                      <a:lnTo>
                        <a:pt x="50" y="9"/>
                      </a:lnTo>
                      <a:lnTo>
                        <a:pt x="58" y="9"/>
                      </a:lnTo>
                      <a:lnTo>
                        <a:pt x="66" y="10"/>
                      </a:lnTo>
                      <a:lnTo>
                        <a:pt x="69" y="12"/>
                      </a:lnTo>
                      <a:lnTo>
                        <a:pt x="72" y="14"/>
                      </a:lnTo>
                      <a:lnTo>
                        <a:pt x="74" y="17"/>
                      </a:lnTo>
                      <a:lnTo>
                        <a:pt x="76" y="20"/>
                      </a:lnTo>
                      <a:lnTo>
                        <a:pt x="77" y="24"/>
                      </a:lnTo>
                      <a:lnTo>
                        <a:pt x="79" y="28"/>
                      </a:lnTo>
                      <a:lnTo>
                        <a:pt x="81" y="32"/>
                      </a:lnTo>
                      <a:lnTo>
                        <a:pt x="84" y="35"/>
                      </a:lnTo>
                      <a:lnTo>
                        <a:pt x="85" y="32"/>
                      </a:lnTo>
                      <a:lnTo>
                        <a:pt x="85" y="30"/>
                      </a:lnTo>
                      <a:lnTo>
                        <a:pt x="84" y="28"/>
                      </a:lnTo>
                      <a:lnTo>
                        <a:pt x="82" y="26"/>
                      </a:lnTo>
                      <a:lnTo>
                        <a:pt x="81" y="24"/>
                      </a:lnTo>
                      <a:lnTo>
                        <a:pt x="80" y="22"/>
                      </a:lnTo>
                      <a:lnTo>
                        <a:pt x="79" y="20"/>
                      </a:lnTo>
                      <a:lnTo>
                        <a:pt x="80" y="18"/>
                      </a:lnTo>
                      <a:lnTo>
                        <a:pt x="81" y="16"/>
                      </a:lnTo>
                      <a:lnTo>
                        <a:pt x="82" y="14"/>
                      </a:lnTo>
                      <a:lnTo>
                        <a:pt x="83" y="13"/>
                      </a:lnTo>
                      <a:lnTo>
                        <a:pt x="84" y="11"/>
                      </a:lnTo>
                      <a:lnTo>
                        <a:pt x="85" y="9"/>
                      </a:lnTo>
                      <a:lnTo>
                        <a:pt x="85" y="7"/>
                      </a:lnTo>
                      <a:lnTo>
                        <a:pt x="86" y="5"/>
                      </a:lnTo>
                      <a:lnTo>
                        <a:pt x="86" y="3"/>
                      </a:lnTo>
                      <a:lnTo>
                        <a:pt x="81" y="3"/>
                      </a:lnTo>
                      <a:lnTo>
                        <a:pt x="76" y="3"/>
                      </a:lnTo>
                      <a:lnTo>
                        <a:pt x="71" y="3"/>
                      </a:lnTo>
                      <a:lnTo>
                        <a:pt x="66" y="4"/>
                      </a:lnTo>
                      <a:lnTo>
                        <a:pt x="61" y="4"/>
                      </a:lnTo>
                      <a:lnTo>
                        <a:pt x="55" y="3"/>
                      </a:lnTo>
                      <a:lnTo>
                        <a:pt x="51" y="3"/>
                      </a:lnTo>
                      <a:lnTo>
                        <a:pt x="45" y="3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1" name="Freeform 331"/>
                <p:cNvSpPr>
                  <a:spLocks/>
                </p:cNvSpPr>
                <p:nvPr/>
              </p:nvSpPr>
              <p:spPr bwMode="auto">
                <a:xfrm>
                  <a:off x="2912" y="2817"/>
                  <a:ext cx="40" cy="13"/>
                </a:xfrm>
                <a:custGeom>
                  <a:avLst/>
                  <a:gdLst>
                    <a:gd name="T0" fmla="*/ 20 w 49"/>
                    <a:gd name="T1" fmla="*/ 1 h 18"/>
                    <a:gd name="T2" fmla="*/ 16 w 49"/>
                    <a:gd name="T3" fmla="*/ 2 h 18"/>
                    <a:gd name="T4" fmla="*/ 15 w 49"/>
                    <a:gd name="T5" fmla="*/ 3 h 18"/>
                    <a:gd name="T6" fmla="*/ 12 w 49"/>
                    <a:gd name="T7" fmla="*/ 3 h 18"/>
                    <a:gd name="T8" fmla="*/ 11 w 49"/>
                    <a:gd name="T9" fmla="*/ 2 h 18"/>
                    <a:gd name="T10" fmla="*/ 9 w 49"/>
                    <a:gd name="T11" fmla="*/ 2 h 18"/>
                    <a:gd name="T12" fmla="*/ 6 w 49"/>
                    <a:gd name="T13" fmla="*/ 1 h 18"/>
                    <a:gd name="T14" fmla="*/ 4 w 49"/>
                    <a:gd name="T15" fmla="*/ 1 h 18"/>
                    <a:gd name="T16" fmla="*/ 2 w 49"/>
                    <a:gd name="T17" fmla="*/ 1 h 18"/>
                    <a:gd name="T18" fmla="*/ 1 w 49"/>
                    <a:gd name="T19" fmla="*/ 2 h 18"/>
                    <a:gd name="T20" fmla="*/ 0 w 49"/>
                    <a:gd name="T21" fmla="*/ 3 h 18"/>
                    <a:gd name="T22" fmla="*/ 1 w 49"/>
                    <a:gd name="T23" fmla="*/ 4 h 18"/>
                    <a:gd name="T24" fmla="*/ 1 w 49"/>
                    <a:gd name="T25" fmla="*/ 5 h 18"/>
                    <a:gd name="T26" fmla="*/ 3 w 49"/>
                    <a:gd name="T27" fmla="*/ 6 h 18"/>
                    <a:gd name="T28" fmla="*/ 5 w 49"/>
                    <a:gd name="T29" fmla="*/ 7 h 18"/>
                    <a:gd name="T30" fmla="*/ 7 w 49"/>
                    <a:gd name="T31" fmla="*/ 9 h 18"/>
                    <a:gd name="T32" fmla="*/ 10 w 49"/>
                    <a:gd name="T33" fmla="*/ 9 h 18"/>
                    <a:gd name="T34" fmla="*/ 12 w 49"/>
                    <a:gd name="T35" fmla="*/ 9 h 18"/>
                    <a:gd name="T36" fmla="*/ 15 w 49"/>
                    <a:gd name="T37" fmla="*/ 9 h 18"/>
                    <a:gd name="T38" fmla="*/ 18 w 49"/>
                    <a:gd name="T39" fmla="*/ 9 h 18"/>
                    <a:gd name="T40" fmla="*/ 20 w 49"/>
                    <a:gd name="T41" fmla="*/ 7 h 18"/>
                    <a:gd name="T42" fmla="*/ 21 w 49"/>
                    <a:gd name="T43" fmla="*/ 7 h 18"/>
                    <a:gd name="T44" fmla="*/ 23 w 49"/>
                    <a:gd name="T45" fmla="*/ 9 h 18"/>
                    <a:gd name="T46" fmla="*/ 24 w 49"/>
                    <a:gd name="T47" fmla="*/ 9 h 18"/>
                    <a:gd name="T48" fmla="*/ 25 w 49"/>
                    <a:gd name="T49" fmla="*/ 9 h 18"/>
                    <a:gd name="T50" fmla="*/ 27 w 49"/>
                    <a:gd name="T51" fmla="*/ 8 h 18"/>
                    <a:gd name="T52" fmla="*/ 28 w 49"/>
                    <a:gd name="T53" fmla="*/ 7 h 18"/>
                    <a:gd name="T54" fmla="*/ 29 w 49"/>
                    <a:gd name="T55" fmla="*/ 7 h 18"/>
                    <a:gd name="T56" fmla="*/ 31 w 49"/>
                    <a:gd name="T57" fmla="*/ 6 h 18"/>
                    <a:gd name="T58" fmla="*/ 31 w 49"/>
                    <a:gd name="T59" fmla="*/ 4 h 18"/>
                    <a:gd name="T60" fmla="*/ 32 w 49"/>
                    <a:gd name="T61" fmla="*/ 3 h 18"/>
                    <a:gd name="T62" fmla="*/ 31 w 49"/>
                    <a:gd name="T63" fmla="*/ 1 h 18"/>
                    <a:gd name="T64" fmla="*/ 30 w 49"/>
                    <a:gd name="T65" fmla="*/ 1 h 18"/>
                    <a:gd name="T66" fmla="*/ 28 w 49"/>
                    <a:gd name="T67" fmla="*/ 1 h 18"/>
                    <a:gd name="T68" fmla="*/ 27 w 49"/>
                    <a:gd name="T69" fmla="*/ 0 h 18"/>
                    <a:gd name="T70" fmla="*/ 24 w 49"/>
                    <a:gd name="T71" fmla="*/ 0 h 18"/>
                    <a:gd name="T72" fmla="*/ 24 w 49"/>
                    <a:gd name="T73" fmla="*/ 0 h 18"/>
                    <a:gd name="T74" fmla="*/ 22 w 49"/>
                    <a:gd name="T75" fmla="*/ 0 h 18"/>
                    <a:gd name="T76" fmla="*/ 20 w 49"/>
                    <a:gd name="T77" fmla="*/ 1 h 18"/>
                    <a:gd name="T78" fmla="*/ 20 w 49"/>
                    <a:gd name="T79" fmla="*/ 1 h 18"/>
                    <a:gd name="T80" fmla="*/ 20 w 49"/>
                    <a:gd name="T81" fmla="*/ 1 h 18"/>
                    <a:gd name="T82" fmla="*/ 20 w 49"/>
                    <a:gd name="T83" fmla="*/ 2 h 18"/>
                    <a:gd name="T84" fmla="*/ 20 w 49"/>
                    <a:gd name="T85" fmla="*/ 2 h 18"/>
                    <a:gd name="T86" fmla="*/ 20 w 49"/>
                    <a:gd name="T87" fmla="*/ 1 h 1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9"/>
                    <a:gd name="T133" fmla="*/ 0 h 18"/>
                    <a:gd name="T134" fmla="*/ 49 w 49"/>
                    <a:gd name="T135" fmla="*/ 18 h 1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9" h="18">
                      <a:moveTo>
                        <a:pt x="29" y="3"/>
                      </a:moveTo>
                      <a:lnTo>
                        <a:pt x="25" y="4"/>
                      </a:lnTo>
                      <a:lnTo>
                        <a:pt x="22" y="5"/>
                      </a:lnTo>
                      <a:lnTo>
                        <a:pt x="18" y="5"/>
                      </a:lnTo>
                      <a:lnTo>
                        <a:pt x="16" y="4"/>
                      </a:lnTo>
                      <a:lnTo>
                        <a:pt x="13" y="4"/>
                      </a:ln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5" y="11"/>
                      </a:lnTo>
                      <a:lnTo>
                        <a:pt x="7" y="13"/>
                      </a:lnTo>
                      <a:lnTo>
                        <a:pt x="11" y="16"/>
                      </a:lnTo>
                      <a:lnTo>
                        <a:pt x="15" y="17"/>
                      </a:lnTo>
                      <a:lnTo>
                        <a:pt x="18" y="17"/>
                      </a:lnTo>
                      <a:lnTo>
                        <a:pt x="22" y="17"/>
                      </a:lnTo>
                      <a:lnTo>
                        <a:pt x="27" y="16"/>
                      </a:lnTo>
                      <a:lnTo>
                        <a:pt x="30" y="13"/>
                      </a:lnTo>
                      <a:lnTo>
                        <a:pt x="32" y="14"/>
                      </a:lnTo>
                      <a:lnTo>
                        <a:pt x="34" y="16"/>
                      </a:lnTo>
                      <a:lnTo>
                        <a:pt x="36" y="16"/>
                      </a:lnTo>
                      <a:lnTo>
                        <a:pt x="38" y="16"/>
                      </a:lnTo>
                      <a:lnTo>
                        <a:pt x="40" y="15"/>
                      </a:lnTo>
                      <a:lnTo>
                        <a:pt x="42" y="13"/>
                      </a:lnTo>
                      <a:lnTo>
                        <a:pt x="43" y="12"/>
                      </a:lnTo>
                      <a:lnTo>
                        <a:pt x="46" y="11"/>
                      </a:lnTo>
                      <a:lnTo>
                        <a:pt x="47" y="8"/>
                      </a:lnTo>
                      <a:lnTo>
                        <a:pt x="48" y="5"/>
                      </a:lnTo>
                      <a:lnTo>
                        <a:pt x="46" y="3"/>
                      </a:lnTo>
                      <a:lnTo>
                        <a:pt x="45" y="3"/>
                      </a:lnTo>
                      <a:lnTo>
                        <a:pt x="42" y="1"/>
                      </a:lnTo>
                      <a:lnTo>
                        <a:pt x="40" y="0"/>
                      </a:lnTo>
                      <a:lnTo>
                        <a:pt x="37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1" y="1"/>
                      </a:lnTo>
                      <a:lnTo>
                        <a:pt x="30" y="1"/>
                      </a:lnTo>
                      <a:lnTo>
                        <a:pt x="30" y="3"/>
                      </a:lnTo>
                      <a:lnTo>
                        <a:pt x="30" y="4"/>
                      </a:lnTo>
                      <a:lnTo>
                        <a:pt x="29" y="4"/>
                      </a:lnTo>
                      <a:lnTo>
                        <a:pt x="29" y="3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2" name="Freeform 332"/>
                <p:cNvSpPr>
                  <a:spLocks/>
                </p:cNvSpPr>
                <p:nvPr/>
              </p:nvSpPr>
              <p:spPr bwMode="auto">
                <a:xfrm>
                  <a:off x="2912" y="2817"/>
                  <a:ext cx="45" cy="17"/>
                </a:xfrm>
                <a:custGeom>
                  <a:avLst/>
                  <a:gdLst>
                    <a:gd name="T0" fmla="*/ 21 w 55"/>
                    <a:gd name="T1" fmla="*/ 2 h 24"/>
                    <a:gd name="T2" fmla="*/ 19 w 55"/>
                    <a:gd name="T3" fmla="*/ 3 h 24"/>
                    <a:gd name="T4" fmla="*/ 16 w 55"/>
                    <a:gd name="T5" fmla="*/ 4 h 24"/>
                    <a:gd name="T6" fmla="*/ 14 w 55"/>
                    <a:gd name="T7" fmla="*/ 4 h 24"/>
                    <a:gd name="T8" fmla="*/ 12 w 55"/>
                    <a:gd name="T9" fmla="*/ 3 h 24"/>
                    <a:gd name="T10" fmla="*/ 10 w 55"/>
                    <a:gd name="T11" fmla="*/ 3 h 24"/>
                    <a:gd name="T12" fmla="*/ 7 w 55"/>
                    <a:gd name="T13" fmla="*/ 2 h 24"/>
                    <a:gd name="T14" fmla="*/ 5 w 55"/>
                    <a:gd name="T15" fmla="*/ 1 h 24"/>
                    <a:gd name="T16" fmla="*/ 2 w 55"/>
                    <a:gd name="T17" fmla="*/ 2 h 24"/>
                    <a:gd name="T18" fmla="*/ 1 w 55"/>
                    <a:gd name="T19" fmla="*/ 3 h 24"/>
                    <a:gd name="T20" fmla="*/ 0 w 55"/>
                    <a:gd name="T21" fmla="*/ 4 h 24"/>
                    <a:gd name="T22" fmla="*/ 1 w 55"/>
                    <a:gd name="T23" fmla="*/ 5 h 24"/>
                    <a:gd name="T24" fmla="*/ 1 w 55"/>
                    <a:gd name="T25" fmla="*/ 6 h 24"/>
                    <a:gd name="T26" fmla="*/ 3 w 55"/>
                    <a:gd name="T27" fmla="*/ 8 h 24"/>
                    <a:gd name="T28" fmla="*/ 6 w 55"/>
                    <a:gd name="T29" fmla="*/ 9 h 24"/>
                    <a:gd name="T30" fmla="*/ 8 w 55"/>
                    <a:gd name="T31" fmla="*/ 11 h 24"/>
                    <a:gd name="T32" fmla="*/ 11 w 55"/>
                    <a:gd name="T33" fmla="*/ 11 h 24"/>
                    <a:gd name="T34" fmla="*/ 14 w 55"/>
                    <a:gd name="T35" fmla="*/ 11 h 24"/>
                    <a:gd name="T36" fmla="*/ 16 w 55"/>
                    <a:gd name="T37" fmla="*/ 11 h 24"/>
                    <a:gd name="T38" fmla="*/ 20 w 55"/>
                    <a:gd name="T39" fmla="*/ 11 h 24"/>
                    <a:gd name="T40" fmla="*/ 23 w 55"/>
                    <a:gd name="T41" fmla="*/ 9 h 24"/>
                    <a:gd name="T42" fmla="*/ 24 w 55"/>
                    <a:gd name="T43" fmla="*/ 9 h 24"/>
                    <a:gd name="T44" fmla="*/ 25 w 55"/>
                    <a:gd name="T45" fmla="*/ 11 h 24"/>
                    <a:gd name="T46" fmla="*/ 28 w 55"/>
                    <a:gd name="T47" fmla="*/ 11 h 24"/>
                    <a:gd name="T48" fmla="*/ 29 w 55"/>
                    <a:gd name="T49" fmla="*/ 11 h 24"/>
                    <a:gd name="T50" fmla="*/ 30 w 55"/>
                    <a:gd name="T51" fmla="*/ 10 h 24"/>
                    <a:gd name="T52" fmla="*/ 31 w 55"/>
                    <a:gd name="T53" fmla="*/ 9 h 24"/>
                    <a:gd name="T54" fmla="*/ 32 w 55"/>
                    <a:gd name="T55" fmla="*/ 9 h 24"/>
                    <a:gd name="T56" fmla="*/ 33 w 55"/>
                    <a:gd name="T57" fmla="*/ 8 h 24"/>
                    <a:gd name="T58" fmla="*/ 35 w 55"/>
                    <a:gd name="T59" fmla="*/ 7 h 24"/>
                    <a:gd name="T60" fmla="*/ 35 w 55"/>
                    <a:gd name="T61" fmla="*/ 6 h 24"/>
                    <a:gd name="T62" fmla="*/ 36 w 55"/>
                    <a:gd name="T63" fmla="*/ 4 h 24"/>
                    <a:gd name="T64" fmla="*/ 35 w 55"/>
                    <a:gd name="T65" fmla="*/ 2 h 24"/>
                    <a:gd name="T66" fmla="*/ 34 w 55"/>
                    <a:gd name="T67" fmla="*/ 2 h 24"/>
                    <a:gd name="T68" fmla="*/ 32 w 55"/>
                    <a:gd name="T69" fmla="*/ 1 h 24"/>
                    <a:gd name="T70" fmla="*/ 31 w 55"/>
                    <a:gd name="T71" fmla="*/ 1 h 24"/>
                    <a:gd name="T72" fmla="*/ 30 w 55"/>
                    <a:gd name="T73" fmla="*/ 0 h 24"/>
                    <a:gd name="T74" fmla="*/ 28 w 55"/>
                    <a:gd name="T75" fmla="*/ 0 h 24"/>
                    <a:gd name="T76" fmla="*/ 26 w 55"/>
                    <a:gd name="T77" fmla="*/ 0 h 24"/>
                    <a:gd name="T78" fmla="*/ 25 w 55"/>
                    <a:gd name="T79" fmla="*/ 0 h 24"/>
                    <a:gd name="T80" fmla="*/ 24 w 55"/>
                    <a:gd name="T81" fmla="*/ 1 h 24"/>
                    <a:gd name="T82" fmla="*/ 23 w 55"/>
                    <a:gd name="T83" fmla="*/ 1 h 24"/>
                    <a:gd name="T84" fmla="*/ 22 w 55"/>
                    <a:gd name="T85" fmla="*/ 2 h 24"/>
                    <a:gd name="T86" fmla="*/ 22 w 55"/>
                    <a:gd name="T87" fmla="*/ 3 h 24"/>
                    <a:gd name="T88" fmla="*/ 21 w 55"/>
                    <a:gd name="T89" fmla="*/ 3 h 24"/>
                    <a:gd name="T90" fmla="*/ 21 w 55"/>
                    <a:gd name="T91" fmla="*/ 3 h 24"/>
                    <a:gd name="T92" fmla="*/ 21 w 55"/>
                    <a:gd name="T93" fmla="*/ 2 h 2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55"/>
                    <a:gd name="T142" fmla="*/ 0 h 24"/>
                    <a:gd name="T143" fmla="*/ 55 w 55"/>
                    <a:gd name="T144" fmla="*/ 24 h 2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55" h="24">
                      <a:moveTo>
                        <a:pt x="32" y="4"/>
                      </a:moveTo>
                      <a:lnTo>
                        <a:pt x="28" y="6"/>
                      </a:lnTo>
                      <a:lnTo>
                        <a:pt x="25" y="7"/>
                      </a:lnTo>
                      <a:lnTo>
                        <a:pt x="21" y="7"/>
                      </a:lnTo>
                      <a:lnTo>
                        <a:pt x="18" y="6"/>
                      </a:lnTo>
                      <a:lnTo>
                        <a:pt x="15" y="5"/>
                      </a:lnTo>
                      <a:lnTo>
                        <a:pt x="10" y="4"/>
                      </a:lnTo>
                      <a:lnTo>
                        <a:pt x="7" y="3"/>
                      </a:lnTo>
                      <a:lnTo>
                        <a:pt x="4" y="4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5" y="15"/>
                      </a:lnTo>
                      <a:lnTo>
                        <a:pt x="8" y="18"/>
                      </a:lnTo>
                      <a:lnTo>
                        <a:pt x="12" y="21"/>
                      </a:lnTo>
                      <a:lnTo>
                        <a:pt x="17" y="23"/>
                      </a:lnTo>
                      <a:lnTo>
                        <a:pt x="21" y="23"/>
                      </a:lnTo>
                      <a:lnTo>
                        <a:pt x="25" y="23"/>
                      </a:lnTo>
                      <a:lnTo>
                        <a:pt x="30" y="21"/>
                      </a:lnTo>
                      <a:lnTo>
                        <a:pt x="34" y="17"/>
                      </a:lnTo>
                      <a:lnTo>
                        <a:pt x="36" y="19"/>
                      </a:lnTo>
                      <a:lnTo>
                        <a:pt x="38" y="21"/>
                      </a:lnTo>
                      <a:lnTo>
                        <a:pt x="41" y="21"/>
                      </a:lnTo>
                      <a:lnTo>
                        <a:pt x="43" y="21"/>
                      </a:lnTo>
                      <a:lnTo>
                        <a:pt x="45" y="20"/>
                      </a:lnTo>
                      <a:lnTo>
                        <a:pt x="47" y="18"/>
                      </a:lnTo>
                      <a:lnTo>
                        <a:pt x="48" y="17"/>
                      </a:lnTo>
                      <a:lnTo>
                        <a:pt x="49" y="16"/>
                      </a:lnTo>
                      <a:lnTo>
                        <a:pt x="52" y="14"/>
                      </a:lnTo>
                      <a:lnTo>
                        <a:pt x="53" y="11"/>
                      </a:lnTo>
                      <a:lnTo>
                        <a:pt x="54" y="7"/>
                      </a:lnTo>
                      <a:lnTo>
                        <a:pt x="52" y="4"/>
                      </a:lnTo>
                      <a:lnTo>
                        <a:pt x="51" y="4"/>
                      </a:lnTo>
                      <a:lnTo>
                        <a:pt x="48" y="2"/>
                      </a:lnTo>
                      <a:lnTo>
                        <a:pt x="47" y="1"/>
                      </a:lnTo>
                      <a:lnTo>
                        <a:pt x="45" y="0"/>
                      </a:lnTo>
                      <a:lnTo>
                        <a:pt x="42" y="0"/>
                      </a:lnTo>
                      <a:lnTo>
                        <a:pt x="39" y="0"/>
                      </a:lnTo>
                      <a:lnTo>
                        <a:pt x="37" y="0"/>
                      </a:lnTo>
                      <a:lnTo>
                        <a:pt x="35" y="1"/>
                      </a:lnTo>
                      <a:lnTo>
                        <a:pt x="34" y="2"/>
                      </a:lnTo>
                      <a:lnTo>
                        <a:pt x="33" y="4"/>
                      </a:lnTo>
                      <a:lnTo>
                        <a:pt x="33" y="5"/>
                      </a:lnTo>
                      <a:lnTo>
                        <a:pt x="32" y="6"/>
                      </a:lnTo>
                      <a:lnTo>
                        <a:pt x="32" y="5"/>
                      </a:lnTo>
                      <a:lnTo>
                        <a:pt x="32" y="4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3" name="Freeform 333"/>
                <p:cNvSpPr>
                  <a:spLocks/>
                </p:cNvSpPr>
                <p:nvPr/>
              </p:nvSpPr>
              <p:spPr bwMode="auto">
                <a:xfrm>
                  <a:off x="2956" y="2813"/>
                  <a:ext cx="85" cy="44"/>
                </a:xfrm>
                <a:custGeom>
                  <a:avLst/>
                  <a:gdLst>
                    <a:gd name="T0" fmla="*/ 12 w 105"/>
                    <a:gd name="T1" fmla="*/ 0 h 63"/>
                    <a:gd name="T2" fmla="*/ 19 w 105"/>
                    <a:gd name="T3" fmla="*/ 1 h 63"/>
                    <a:gd name="T4" fmla="*/ 25 w 105"/>
                    <a:gd name="T5" fmla="*/ 3 h 63"/>
                    <a:gd name="T6" fmla="*/ 30 w 105"/>
                    <a:gd name="T7" fmla="*/ 6 h 63"/>
                    <a:gd name="T8" fmla="*/ 33 w 105"/>
                    <a:gd name="T9" fmla="*/ 8 h 63"/>
                    <a:gd name="T10" fmla="*/ 36 w 105"/>
                    <a:gd name="T11" fmla="*/ 8 h 63"/>
                    <a:gd name="T12" fmla="*/ 38 w 105"/>
                    <a:gd name="T13" fmla="*/ 7 h 63"/>
                    <a:gd name="T14" fmla="*/ 41 w 105"/>
                    <a:gd name="T15" fmla="*/ 6 h 63"/>
                    <a:gd name="T16" fmla="*/ 46 w 105"/>
                    <a:gd name="T17" fmla="*/ 6 h 63"/>
                    <a:gd name="T18" fmla="*/ 50 w 105"/>
                    <a:gd name="T19" fmla="*/ 8 h 63"/>
                    <a:gd name="T20" fmla="*/ 55 w 105"/>
                    <a:gd name="T21" fmla="*/ 11 h 63"/>
                    <a:gd name="T22" fmla="*/ 60 w 105"/>
                    <a:gd name="T23" fmla="*/ 14 h 63"/>
                    <a:gd name="T24" fmla="*/ 62 w 105"/>
                    <a:gd name="T25" fmla="*/ 17 h 63"/>
                    <a:gd name="T26" fmla="*/ 64 w 105"/>
                    <a:gd name="T27" fmla="*/ 20 h 63"/>
                    <a:gd name="T28" fmla="*/ 67 w 105"/>
                    <a:gd name="T29" fmla="*/ 24 h 63"/>
                    <a:gd name="T30" fmla="*/ 68 w 105"/>
                    <a:gd name="T31" fmla="*/ 29 h 63"/>
                    <a:gd name="T32" fmla="*/ 64 w 105"/>
                    <a:gd name="T33" fmla="*/ 28 h 63"/>
                    <a:gd name="T34" fmla="*/ 55 w 105"/>
                    <a:gd name="T35" fmla="*/ 24 h 63"/>
                    <a:gd name="T36" fmla="*/ 46 w 105"/>
                    <a:gd name="T37" fmla="*/ 19 h 63"/>
                    <a:gd name="T38" fmla="*/ 36 w 105"/>
                    <a:gd name="T39" fmla="*/ 15 h 63"/>
                    <a:gd name="T40" fmla="*/ 28 w 105"/>
                    <a:gd name="T41" fmla="*/ 15 h 63"/>
                    <a:gd name="T42" fmla="*/ 25 w 105"/>
                    <a:gd name="T43" fmla="*/ 12 h 63"/>
                    <a:gd name="T44" fmla="*/ 23 w 105"/>
                    <a:gd name="T45" fmla="*/ 10 h 63"/>
                    <a:gd name="T46" fmla="*/ 20 w 105"/>
                    <a:gd name="T47" fmla="*/ 12 h 63"/>
                    <a:gd name="T48" fmla="*/ 19 w 105"/>
                    <a:gd name="T49" fmla="*/ 12 h 63"/>
                    <a:gd name="T50" fmla="*/ 15 w 105"/>
                    <a:gd name="T51" fmla="*/ 14 h 63"/>
                    <a:gd name="T52" fmla="*/ 14 w 105"/>
                    <a:gd name="T53" fmla="*/ 15 h 63"/>
                    <a:gd name="T54" fmla="*/ 15 w 105"/>
                    <a:gd name="T55" fmla="*/ 16 h 63"/>
                    <a:gd name="T56" fmla="*/ 15 w 105"/>
                    <a:gd name="T57" fmla="*/ 16 h 63"/>
                    <a:gd name="T58" fmla="*/ 13 w 105"/>
                    <a:gd name="T59" fmla="*/ 14 h 63"/>
                    <a:gd name="T60" fmla="*/ 11 w 105"/>
                    <a:gd name="T61" fmla="*/ 14 h 63"/>
                    <a:gd name="T62" fmla="*/ 7 w 105"/>
                    <a:gd name="T63" fmla="*/ 15 h 63"/>
                    <a:gd name="T64" fmla="*/ 8 w 105"/>
                    <a:gd name="T65" fmla="*/ 18 h 63"/>
                    <a:gd name="T66" fmla="*/ 11 w 105"/>
                    <a:gd name="T67" fmla="*/ 19 h 63"/>
                    <a:gd name="T68" fmla="*/ 13 w 105"/>
                    <a:gd name="T69" fmla="*/ 19 h 63"/>
                    <a:gd name="T70" fmla="*/ 15 w 105"/>
                    <a:gd name="T71" fmla="*/ 20 h 63"/>
                    <a:gd name="T72" fmla="*/ 13 w 105"/>
                    <a:gd name="T73" fmla="*/ 22 h 63"/>
                    <a:gd name="T74" fmla="*/ 9 w 105"/>
                    <a:gd name="T75" fmla="*/ 22 h 63"/>
                    <a:gd name="T76" fmla="*/ 5 w 105"/>
                    <a:gd name="T77" fmla="*/ 20 h 63"/>
                    <a:gd name="T78" fmla="*/ 1 w 105"/>
                    <a:gd name="T79" fmla="*/ 17 h 63"/>
                    <a:gd name="T80" fmla="*/ 2 w 105"/>
                    <a:gd name="T81" fmla="*/ 15 h 63"/>
                    <a:gd name="T82" fmla="*/ 5 w 105"/>
                    <a:gd name="T83" fmla="*/ 15 h 63"/>
                    <a:gd name="T84" fmla="*/ 6 w 105"/>
                    <a:gd name="T85" fmla="*/ 14 h 63"/>
                    <a:gd name="T86" fmla="*/ 6 w 105"/>
                    <a:gd name="T87" fmla="*/ 12 h 63"/>
                    <a:gd name="T88" fmla="*/ 5 w 105"/>
                    <a:gd name="T89" fmla="*/ 11 h 63"/>
                    <a:gd name="T90" fmla="*/ 3 w 105"/>
                    <a:gd name="T91" fmla="*/ 10 h 63"/>
                    <a:gd name="T92" fmla="*/ 3 w 105"/>
                    <a:gd name="T93" fmla="*/ 9 h 63"/>
                    <a:gd name="T94" fmla="*/ 6 w 105"/>
                    <a:gd name="T95" fmla="*/ 7 h 63"/>
                    <a:gd name="T96" fmla="*/ 8 w 105"/>
                    <a:gd name="T97" fmla="*/ 5 h 63"/>
                    <a:gd name="T98" fmla="*/ 9 w 105"/>
                    <a:gd name="T99" fmla="*/ 2 h 6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5"/>
                    <a:gd name="T151" fmla="*/ 0 h 63"/>
                    <a:gd name="T152" fmla="*/ 105 w 105"/>
                    <a:gd name="T153" fmla="*/ 63 h 6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5" h="63">
                      <a:moveTo>
                        <a:pt x="14" y="0"/>
                      </a:moveTo>
                      <a:lnTo>
                        <a:pt x="19" y="0"/>
                      </a:lnTo>
                      <a:lnTo>
                        <a:pt x="24" y="1"/>
                      </a:lnTo>
                      <a:lnTo>
                        <a:pt x="29" y="2"/>
                      </a:lnTo>
                      <a:lnTo>
                        <a:pt x="33" y="4"/>
                      </a:lnTo>
                      <a:lnTo>
                        <a:pt x="38" y="6"/>
                      </a:lnTo>
                      <a:lnTo>
                        <a:pt x="42" y="9"/>
                      </a:lnTo>
                      <a:lnTo>
                        <a:pt x="46" y="12"/>
                      </a:lnTo>
                      <a:lnTo>
                        <a:pt x="50" y="15"/>
                      </a:lnTo>
                      <a:lnTo>
                        <a:pt x="51" y="16"/>
                      </a:lnTo>
                      <a:lnTo>
                        <a:pt x="52" y="16"/>
                      </a:lnTo>
                      <a:lnTo>
                        <a:pt x="54" y="16"/>
                      </a:lnTo>
                      <a:lnTo>
                        <a:pt x="56" y="15"/>
                      </a:lnTo>
                      <a:lnTo>
                        <a:pt x="58" y="14"/>
                      </a:lnTo>
                      <a:lnTo>
                        <a:pt x="61" y="13"/>
                      </a:lnTo>
                      <a:lnTo>
                        <a:pt x="63" y="13"/>
                      </a:lnTo>
                      <a:lnTo>
                        <a:pt x="65" y="12"/>
                      </a:lnTo>
                      <a:lnTo>
                        <a:pt x="70" y="13"/>
                      </a:lnTo>
                      <a:lnTo>
                        <a:pt x="73" y="14"/>
                      </a:lnTo>
                      <a:lnTo>
                        <a:pt x="77" y="17"/>
                      </a:lnTo>
                      <a:lnTo>
                        <a:pt x="80" y="20"/>
                      </a:lnTo>
                      <a:lnTo>
                        <a:pt x="84" y="23"/>
                      </a:lnTo>
                      <a:lnTo>
                        <a:pt x="87" y="26"/>
                      </a:lnTo>
                      <a:lnTo>
                        <a:pt x="92" y="29"/>
                      </a:lnTo>
                      <a:lnTo>
                        <a:pt x="95" y="30"/>
                      </a:lnTo>
                      <a:lnTo>
                        <a:pt x="95" y="34"/>
                      </a:lnTo>
                      <a:lnTo>
                        <a:pt x="95" y="39"/>
                      </a:lnTo>
                      <a:lnTo>
                        <a:pt x="97" y="42"/>
                      </a:lnTo>
                      <a:lnTo>
                        <a:pt x="99" y="46"/>
                      </a:lnTo>
                      <a:lnTo>
                        <a:pt x="102" y="49"/>
                      </a:lnTo>
                      <a:lnTo>
                        <a:pt x="103" y="53"/>
                      </a:lnTo>
                      <a:lnTo>
                        <a:pt x="104" y="58"/>
                      </a:lnTo>
                      <a:lnTo>
                        <a:pt x="104" y="62"/>
                      </a:lnTo>
                      <a:lnTo>
                        <a:pt x="97" y="57"/>
                      </a:lnTo>
                      <a:lnTo>
                        <a:pt x="91" y="52"/>
                      </a:lnTo>
                      <a:lnTo>
                        <a:pt x="84" y="48"/>
                      </a:lnTo>
                      <a:lnTo>
                        <a:pt x="77" y="43"/>
                      </a:lnTo>
                      <a:lnTo>
                        <a:pt x="70" y="39"/>
                      </a:lnTo>
                      <a:lnTo>
                        <a:pt x="62" y="35"/>
                      </a:lnTo>
                      <a:lnTo>
                        <a:pt x="54" y="32"/>
                      </a:lnTo>
                      <a:lnTo>
                        <a:pt x="46" y="31"/>
                      </a:lnTo>
                      <a:lnTo>
                        <a:pt x="43" y="30"/>
                      </a:lnTo>
                      <a:lnTo>
                        <a:pt x="41" y="28"/>
                      </a:lnTo>
                      <a:lnTo>
                        <a:pt x="38" y="25"/>
                      </a:lnTo>
                      <a:lnTo>
                        <a:pt x="36" y="22"/>
                      </a:lnTo>
                      <a:lnTo>
                        <a:pt x="34" y="22"/>
                      </a:lnTo>
                      <a:lnTo>
                        <a:pt x="32" y="22"/>
                      </a:lnTo>
                      <a:lnTo>
                        <a:pt x="31" y="24"/>
                      </a:lnTo>
                      <a:lnTo>
                        <a:pt x="28" y="24"/>
                      </a:lnTo>
                      <a:lnTo>
                        <a:pt x="28" y="25"/>
                      </a:lnTo>
                      <a:lnTo>
                        <a:pt x="26" y="27"/>
                      </a:lnTo>
                      <a:lnTo>
                        <a:pt x="24" y="28"/>
                      </a:lnTo>
                      <a:lnTo>
                        <a:pt x="23" y="29"/>
                      </a:lnTo>
                      <a:lnTo>
                        <a:pt x="21" y="30"/>
                      </a:lnTo>
                      <a:lnTo>
                        <a:pt x="21" y="31"/>
                      </a:lnTo>
                      <a:lnTo>
                        <a:pt x="23" y="33"/>
                      </a:lnTo>
                      <a:lnTo>
                        <a:pt x="26" y="35"/>
                      </a:lnTo>
                      <a:lnTo>
                        <a:pt x="23" y="33"/>
                      </a:lnTo>
                      <a:lnTo>
                        <a:pt x="21" y="31"/>
                      </a:lnTo>
                      <a:lnTo>
                        <a:pt x="20" y="29"/>
                      </a:lnTo>
                      <a:lnTo>
                        <a:pt x="17" y="27"/>
                      </a:lnTo>
                      <a:lnTo>
                        <a:pt x="16" y="29"/>
                      </a:lnTo>
                      <a:lnTo>
                        <a:pt x="13" y="31"/>
                      </a:lnTo>
                      <a:lnTo>
                        <a:pt x="11" y="32"/>
                      </a:lnTo>
                      <a:lnTo>
                        <a:pt x="11" y="35"/>
                      </a:lnTo>
                      <a:lnTo>
                        <a:pt x="12" y="37"/>
                      </a:lnTo>
                      <a:lnTo>
                        <a:pt x="14" y="38"/>
                      </a:lnTo>
                      <a:lnTo>
                        <a:pt x="16" y="39"/>
                      </a:lnTo>
                      <a:lnTo>
                        <a:pt x="18" y="39"/>
                      </a:lnTo>
                      <a:lnTo>
                        <a:pt x="20" y="39"/>
                      </a:lnTo>
                      <a:lnTo>
                        <a:pt x="21" y="40"/>
                      </a:lnTo>
                      <a:lnTo>
                        <a:pt x="22" y="40"/>
                      </a:lnTo>
                      <a:lnTo>
                        <a:pt x="21" y="42"/>
                      </a:lnTo>
                      <a:lnTo>
                        <a:pt x="20" y="44"/>
                      </a:lnTo>
                      <a:lnTo>
                        <a:pt x="17" y="45"/>
                      </a:lnTo>
                      <a:lnTo>
                        <a:pt x="13" y="45"/>
                      </a:lnTo>
                      <a:lnTo>
                        <a:pt x="10" y="44"/>
                      </a:lnTo>
                      <a:lnTo>
                        <a:pt x="7" y="42"/>
                      </a:lnTo>
                      <a:lnTo>
                        <a:pt x="3" y="39"/>
                      </a:lnTo>
                      <a:lnTo>
                        <a:pt x="1" y="36"/>
                      </a:lnTo>
                      <a:lnTo>
                        <a:pt x="0" y="32"/>
                      </a:lnTo>
                      <a:lnTo>
                        <a:pt x="3" y="32"/>
                      </a:lnTo>
                      <a:lnTo>
                        <a:pt x="5" y="31"/>
                      </a:lnTo>
                      <a:lnTo>
                        <a:pt x="7" y="30"/>
                      </a:lnTo>
                      <a:lnTo>
                        <a:pt x="9" y="30"/>
                      </a:lnTo>
                      <a:lnTo>
                        <a:pt x="9" y="29"/>
                      </a:lnTo>
                      <a:lnTo>
                        <a:pt x="9" y="27"/>
                      </a:lnTo>
                      <a:lnTo>
                        <a:pt x="9" y="25"/>
                      </a:lnTo>
                      <a:lnTo>
                        <a:pt x="9" y="24"/>
                      </a:lnTo>
                      <a:lnTo>
                        <a:pt x="8" y="23"/>
                      </a:lnTo>
                      <a:lnTo>
                        <a:pt x="7" y="22"/>
                      </a:lnTo>
                      <a:lnTo>
                        <a:pt x="5" y="22"/>
                      </a:lnTo>
                      <a:lnTo>
                        <a:pt x="3" y="22"/>
                      </a:lnTo>
                      <a:lnTo>
                        <a:pt x="5" y="19"/>
                      </a:lnTo>
                      <a:lnTo>
                        <a:pt x="7" y="17"/>
                      </a:lnTo>
                      <a:lnTo>
                        <a:pt x="10" y="14"/>
                      </a:lnTo>
                      <a:lnTo>
                        <a:pt x="10" y="12"/>
                      </a:lnTo>
                      <a:lnTo>
                        <a:pt x="12" y="10"/>
                      </a:lnTo>
                      <a:lnTo>
                        <a:pt x="13" y="7"/>
                      </a:lnTo>
                      <a:lnTo>
                        <a:pt x="14" y="4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4" name="Freeform 334"/>
                <p:cNvSpPr>
                  <a:spLocks/>
                </p:cNvSpPr>
                <p:nvPr/>
              </p:nvSpPr>
              <p:spPr bwMode="auto">
                <a:xfrm>
                  <a:off x="2956" y="2813"/>
                  <a:ext cx="91" cy="49"/>
                </a:xfrm>
                <a:custGeom>
                  <a:avLst/>
                  <a:gdLst>
                    <a:gd name="T0" fmla="*/ 13 w 112"/>
                    <a:gd name="T1" fmla="*/ 0 h 69"/>
                    <a:gd name="T2" fmla="*/ 20 w 112"/>
                    <a:gd name="T3" fmla="*/ 1 h 69"/>
                    <a:gd name="T4" fmla="*/ 27 w 112"/>
                    <a:gd name="T5" fmla="*/ 4 h 69"/>
                    <a:gd name="T6" fmla="*/ 33 w 112"/>
                    <a:gd name="T7" fmla="*/ 6 h 69"/>
                    <a:gd name="T8" fmla="*/ 36 w 112"/>
                    <a:gd name="T9" fmla="*/ 9 h 69"/>
                    <a:gd name="T10" fmla="*/ 38 w 112"/>
                    <a:gd name="T11" fmla="*/ 9 h 69"/>
                    <a:gd name="T12" fmla="*/ 41 w 112"/>
                    <a:gd name="T13" fmla="*/ 8 h 69"/>
                    <a:gd name="T14" fmla="*/ 44 w 112"/>
                    <a:gd name="T15" fmla="*/ 7 h 69"/>
                    <a:gd name="T16" fmla="*/ 49 w 112"/>
                    <a:gd name="T17" fmla="*/ 7 h 69"/>
                    <a:gd name="T18" fmla="*/ 54 w 112"/>
                    <a:gd name="T19" fmla="*/ 9 h 69"/>
                    <a:gd name="T20" fmla="*/ 59 w 112"/>
                    <a:gd name="T21" fmla="*/ 13 h 69"/>
                    <a:gd name="T22" fmla="*/ 65 w 112"/>
                    <a:gd name="T23" fmla="*/ 16 h 69"/>
                    <a:gd name="T24" fmla="*/ 67 w 112"/>
                    <a:gd name="T25" fmla="*/ 18 h 69"/>
                    <a:gd name="T26" fmla="*/ 69 w 112"/>
                    <a:gd name="T27" fmla="*/ 23 h 69"/>
                    <a:gd name="T28" fmla="*/ 72 w 112"/>
                    <a:gd name="T29" fmla="*/ 27 h 69"/>
                    <a:gd name="T30" fmla="*/ 73 w 112"/>
                    <a:gd name="T31" fmla="*/ 32 h 69"/>
                    <a:gd name="T32" fmla="*/ 69 w 112"/>
                    <a:gd name="T33" fmla="*/ 31 h 69"/>
                    <a:gd name="T34" fmla="*/ 59 w 112"/>
                    <a:gd name="T35" fmla="*/ 26 h 69"/>
                    <a:gd name="T36" fmla="*/ 49 w 112"/>
                    <a:gd name="T37" fmla="*/ 21 h 69"/>
                    <a:gd name="T38" fmla="*/ 38 w 112"/>
                    <a:gd name="T39" fmla="*/ 18 h 69"/>
                    <a:gd name="T40" fmla="*/ 30 w 112"/>
                    <a:gd name="T41" fmla="*/ 16 h 69"/>
                    <a:gd name="T42" fmla="*/ 27 w 112"/>
                    <a:gd name="T43" fmla="*/ 14 h 69"/>
                    <a:gd name="T44" fmla="*/ 24 w 112"/>
                    <a:gd name="T45" fmla="*/ 12 h 69"/>
                    <a:gd name="T46" fmla="*/ 22 w 112"/>
                    <a:gd name="T47" fmla="*/ 13 h 69"/>
                    <a:gd name="T48" fmla="*/ 20 w 112"/>
                    <a:gd name="T49" fmla="*/ 14 h 69"/>
                    <a:gd name="T50" fmla="*/ 16 w 112"/>
                    <a:gd name="T51" fmla="*/ 16 h 69"/>
                    <a:gd name="T52" fmla="*/ 15 w 112"/>
                    <a:gd name="T53" fmla="*/ 16 h 69"/>
                    <a:gd name="T54" fmla="*/ 16 w 112"/>
                    <a:gd name="T55" fmla="*/ 18 h 69"/>
                    <a:gd name="T56" fmla="*/ 16 w 112"/>
                    <a:gd name="T57" fmla="*/ 18 h 69"/>
                    <a:gd name="T58" fmla="*/ 14 w 112"/>
                    <a:gd name="T59" fmla="*/ 16 h 69"/>
                    <a:gd name="T60" fmla="*/ 11 w 112"/>
                    <a:gd name="T61" fmla="*/ 16 h 69"/>
                    <a:gd name="T62" fmla="*/ 8 w 112"/>
                    <a:gd name="T63" fmla="*/ 18 h 69"/>
                    <a:gd name="T64" fmla="*/ 9 w 112"/>
                    <a:gd name="T65" fmla="*/ 20 h 69"/>
                    <a:gd name="T66" fmla="*/ 11 w 112"/>
                    <a:gd name="T67" fmla="*/ 21 h 69"/>
                    <a:gd name="T68" fmla="*/ 14 w 112"/>
                    <a:gd name="T69" fmla="*/ 21 h 69"/>
                    <a:gd name="T70" fmla="*/ 15 w 112"/>
                    <a:gd name="T71" fmla="*/ 22 h 69"/>
                    <a:gd name="T72" fmla="*/ 14 w 112"/>
                    <a:gd name="T73" fmla="*/ 24 h 69"/>
                    <a:gd name="T74" fmla="*/ 9 w 112"/>
                    <a:gd name="T75" fmla="*/ 25 h 69"/>
                    <a:gd name="T76" fmla="*/ 5 w 112"/>
                    <a:gd name="T77" fmla="*/ 23 h 69"/>
                    <a:gd name="T78" fmla="*/ 1 w 112"/>
                    <a:gd name="T79" fmla="*/ 20 h 69"/>
                    <a:gd name="T80" fmla="*/ 2 w 112"/>
                    <a:gd name="T81" fmla="*/ 18 h 69"/>
                    <a:gd name="T82" fmla="*/ 5 w 112"/>
                    <a:gd name="T83" fmla="*/ 16 h 69"/>
                    <a:gd name="T84" fmla="*/ 6 w 112"/>
                    <a:gd name="T85" fmla="*/ 16 h 69"/>
                    <a:gd name="T86" fmla="*/ 6 w 112"/>
                    <a:gd name="T87" fmla="*/ 14 h 69"/>
                    <a:gd name="T88" fmla="*/ 6 w 112"/>
                    <a:gd name="T89" fmla="*/ 13 h 69"/>
                    <a:gd name="T90" fmla="*/ 3 w 112"/>
                    <a:gd name="T91" fmla="*/ 12 h 69"/>
                    <a:gd name="T92" fmla="*/ 3 w 112"/>
                    <a:gd name="T93" fmla="*/ 11 h 69"/>
                    <a:gd name="T94" fmla="*/ 7 w 112"/>
                    <a:gd name="T95" fmla="*/ 8 h 69"/>
                    <a:gd name="T96" fmla="*/ 9 w 112"/>
                    <a:gd name="T97" fmla="*/ 6 h 69"/>
                    <a:gd name="T98" fmla="*/ 10 w 112"/>
                    <a:gd name="T99" fmla="*/ 2 h 6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12"/>
                    <a:gd name="T151" fmla="*/ 0 h 69"/>
                    <a:gd name="T152" fmla="*/ 112 w 112"/>
                    <a:gd name="T153" fmla="*/ 69 h 69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12" h="69">
                      <a:moveTo>
                        <a:pt x="15" y="0"/>
                      </a:moveTo>
                      <a:lnTo>
                        <a:pt x="20" y="0"/>
                      </a:lnTo>
                      <a:lnTo>
                        <a:pt x="25" y="1"/>
                      </a:lnTo>
                      <a:lnTo>
                        <a:pt x="31" y="2"/>
                      </a:lnTo>
                      <a:lnTo>
                        <a:pt x="36" y="5"/>
                      </a:lnTo>
                      <a:lnTo>
                        <a:pt x="41" y="7"/>
                      </a:lnTo>
                      <a:lnTo>
                        <a:pt x="45" y="10"/>
                      </a:lnTo>
                      <a:lnTo>
                        <a:pt x="49" y="13"/>
                      </a:lnTo>
                      <a:lnTo>
                        <a:pt x="53" y="17"/>
                      </a:lnTo>
                      <a:lnTo>
                        <a:pt x="54" y="18"/>
                      </a:lnTo>
                      <a:lnTo>
                        <a:pt x="56" y="18"/>
                      </a:lnTo>
                      <a:lnTo>
                        <a:pt x="58" y="18"/>
                      </a:lnTo>
                      <a:lnTo>
                        <a:pt x="60" y="17"/>
                      </a:lnTo>
                      <a:lnTo>
                        <a:pt x="62" y="16"/>
                      </a:lnTo>
                      <a:lnTo>
                        <a:pt x="65" y="15"/>
                      </a:lnTo>
                      <a:lnTo>
                        <a:pt x="67" y="14"/>
                      </a:lnTo>
                      <a:lnTo>
                        <a:pt x="69" y="13"/>
                      </a:lnTo>
                      <a:lnTo>
                        <a:pt x="74" y="14"/>
                      </a:lnTo>
                      <a:lnTo>
                        <a:pt x="78" y="16"/>
                      </a:lnTo>
                      <a:lnTo>
                        <a:pt x="82" y="19"/>
                      </a:lnTo>
                      <a:lnTo>
                        <a:pt x="86" y="22"/>
                      </a:lnTo>
                      <a:lnTo>
                        <a:pt x="90" y="26"/>
                      </a:lnTo>
                      <a:lnTo>
                        <a:pt x="93" y="29"/>
                      </a:lnTo>
                      <a:lnTo>
                        <a:pt x="98" y="32"/>
                      </a:lnTo>
                      <a:lnTo>
                        <a:pt x="102" y="33"/>
                      </a:lnTo>
                      <a:lnTo>
                        <a:pt x="102" y="37"/>
                      </a:lnTo>
                      <a:lnTo>
                        <a:pt x="102" y="42"/>
                      </a:lnTo>
                      <a:lnTo>
                        <a:pt x="104" y="46"/>
                      </a:lnTo>
                      <a:lnTo>
                        <a:pt x="106" y="50"/>
                      </a:lnTo>
                      <a:lnTo>
                        <a:pt x="109" y="54"/>
                      </a:lnTo>
                      <a:lnTo>
                        <a:pt x="110" y="58"/>
                      </a:lnTo>
                      <a:lnTo>
                        <a:pt x="111" y="63"/>
                      </a:lnTo>
                      <a:lnTo>
                        <a:pt x="111" y="68"/>
                      </a:lnTo>
                      <a:lnTo>
                        <a:pt x="104" y="62"/>
                      </a:lnTo>
                      <a:lnTo>
                        <a:pt x="97" y="57"/>
                      </a:lnTo>
                      <a:lnTo>
                        <a:pt x="90" y="52"/>
                      </a:lnTo>
                      <a:lnTo>
                        <a:pt x="82" y="47"/>
                      </a:lnTo>
                      <a:lnTo>
                        <a:pt x="74" y="42"/>
                      </a:lnTo>
                      <a:lnTo>
                        <a:pt x="66" y="38"/>
                      </a:lnTo>
                      <a:lnTo>
                        <a:pt x="58" y="35"/>
                      </a:lnTo>
                      <a:lnTo>
                        <a:pt x="49" y="34"/>
                      </a:lnTo>
                      <a:lnTo>
                        <a:pt x="46" y="33"/>
                      </a:lnTo>
                      <a:lnTo>
                        <a:pt x="44" y="31"/>
                      </a:lnTo>
                      <a:lnTo>
                        <a:pt x="41" y="28"/>
                      </a:lnTo>
                      <a:lnTo>
                        <a:pt x="39" y="24"/>
                      </a:lnTo>
                      <a:lnTo>
                        <a:pt x="37" y="24"/>
                      </a:lnTo>
                      <a:lnTo>
                        <a:pt x="35" y="25"/>
                      </a:lnTo>
                      <a:lnTo>
                        <a:pt x="33" y="27"/>
                      </a:lnTo>
                      <a:lnTo>
                        <a:pt x="30" y="27"/>
                      </a:lnTo>
                      <a:lnTo>
                        <a:pt x="30" y="28"/>
                      </a:lnTo>
                      <a:lnTo>
                        <a:pt x="27" y="30"/>
                      </a:lnTo>
                      <a:lnTo>
                        <a:pt x="25" y="31"/>
                      </a:lnTo>
                      <a:lnTo>
                        <a:pt x="24" y="32"/>
                      </a:lnTo>
                      <a:lnTo>
                        <a:pt x="22" y="33"/>
                      </a:lnTo>
                      <a:lnTo>
                        <a:pt x="22" y="34"/>
                      </a:lnTo>
                      <a:lnTo>
                        <a:pt x="24" y="36"/>
                      </a:lnTo>
                      <a:lnTo>
                        <a:pt x="27" y="38"/>
                      </a:lnTo>
                      <a:lnTo>
                        <a:pt x="24" y="36"/>
                      </a:lnTo>
                      <a:lnTo>
                        <a:pt x="22" y="34"/>
                      </a:lnTo>
                      <a:lnTo>
                        <a:pt x="21" y="32"/>
                      </a:lnTo>
                      <a:lnTo>
                        <a:pt x="18" y="30"/>
                      </a:lnTo>
                      <a:lnTo>
                        <a:pt x="17" y="32"/>
                      </a:lnTo>
                      <a:lnTo>
                        <a:pt x="14" y="34"/>
                      </a:lnTo>
                      <a:lnTo>
                        <a:pt x="12" y="35"/>
                      </a:lnTo>
                      <a:lnTo>
                        <a:pt x="12" y="38"/>
                      </a:lnTo>
                      <a:lnTo>
                        <a:pt x="13" y="40"/>
                      </a:lnTo>
                      <a:lnTo>
                        <a:pt x="15" y="41"/>
                      </a:lnTo>
                      <a:lnTo>
                        <a:pt x="17" y="42"/>
                      </a:lnTo>
                      <a:lnTo>
                        <a:pt x="19" y="42"/>
                      </a:lnTo>
                      <a:lnTo>
                        <a:pt x="21" y="42"/>
                      </a:lnTo>
                      <a:lnTo>
                        <a:pt x="22" y="43"/>
                      </a:lnTo>
                      <a:lnTo>
                        <a:pt x="23" y="44"/>
                      </a:lnTo>
                      <a:lnTo>
                        <a:pt x="22" y="46"/>
                      </a:lnTo>
                      <a:lnTo>
                        <a:pt x="21" y="48"/>
                      </a:lnTo>
                      <a:lnTo>
                        <a:pt x="18" y="49"/>
                      </a:lnTo>
                      <a:lnTo>
                        <a:pt x="14" y="49"/>
                      </a:lnTo>
                      <a:lnTo>
                        <a:pt x="10" y="48"/>
                      </a:lnTo>
                      <a:lnTo>
                        <a:pt x="7" y="46"/>
                      </a:lnTo>
                      <a:lnTo>
                        <a:pt x="3" y="42"/>
                      </a:lnTo>
                      <a:lnTo>
                        <a:pt x="1" y="39"/>
                      </a:lnTo>
                      <a:lnTo>
                        <a:pt x="0" y="35"/>
                      </a:lnTo>
                      <a:lnTo>
                        <a:pt x="3" y="35"/>
                      </a:lnTo>
                      <a:lnTo>
                        <a:pt x="5" y="34"/>
                      </a:lnTo>
                      <a:lnTo>
                        <a:pt x="7" y="33"/>
                      </a:lnTo>
                      <a:lnTo>
                        <a:pt x="9" y="33"/>
                      </a:lnTo>
                      <a:lnTo>
                        <a:pt x="9" y="32"/>
                      </a:lnTo>
                      <a:lnTo>
                        <a:pt x="9" y="30"/>
                      </a:lnTo>
                      <a:lnTo>
                        <a:pt x="9" y="28"/>
                      </a:lnTo>
                      <a:lnTo>
                        <a:pt x="9" y="27"/>
                      </a:lnTo>
                      <a:lnTo>
                        <a:pt x="8" y="26"/>
                      </a:lnTo>
                      <a:lnTo>
                        <a:pt x="7" y="24"/>
                      </a:lnTo>
                      <a:lnTo>
                        <a:pt x="5" y="24"/>
                      </a:lnTo>
                      <a:lnTo>
                        <a:pt x="3" y="24"/>
                      </a:lnTo>
                      <a:lnTo>
                        <a:pt x="5" y="21"/>
                      </a:lnTo>
                      <a:lnTo>
                        <a:pt x="7" y="19"/>
                      </a:lnTo>
                      <a:lnTo>
                        <a:pt x="10" y="16"/>
                      </a:lnTo>
                      <a:lnTo>
                        <a:pt x="11" y="13"/>
                      </a:lnTo>
                      <a:lnTo>
                        <a:pt x="13" y="11"/>
                      </a:lnTo>
                      <a:lnTo>
                        <a:pt x="14" y="8"/>
                      </a:lnTo>
                      <a:lnTo>
                        <a:pt x="15" y="4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5" name="Freeform 335"/>
                <p:cNvSpPr>
                  <a:spLocks/>
                </p:cNvSpPr>
                <p:nvPr/>
              </p:nvSpPr>
              <p:spPr bwMode="auto">
                <a:xfrm>
                  <a:off x="2870" y="2963"/>
                  <a:ext cx="37" cy="11"/>
                </a:xfrm>
                <a:custGeom>
                  <a:avLst/>
                  <a:gdLst>
                    <a:gd name="T0" fmla="*/ 0 w 45"/>
                    <a:gd name="T1" fmla="*/ 3 h 15"/>
                    <a:gd name="T2" fmla="*/ 3 w 45"/>
                    <a:gd name="T3" fmla="*/ 1 h 15"/>
                    <a:gd name="T4" fmla="*/ 7 w 45"/>
                    <a:gd name="T5" fmla="*/ 1 h 15"/>
                    <a:gd name="T6" fmla="*/ 10 w 45"/>
                    <a:gd name="T7" fmla="*/ 1 h 15"/>
                    <a:gd name="T8" fmla="*/ 14 w 45"/>
                    <a:gd name="T9" fmla="*/ 1 h 15"/>
                    <a:gd name="T10" fmla="*/ 18 w 45"/>
                    <a:gd name="T11" fmla="*/ 1 h 15"/>
                    <a:gd name="T12" fmla="*/ 21 w 45"/>
                    <a:gd name="T13" fmla="*/ 1 h 15"/>
                    <a:gd name="T14" fmla="*/ 25 w 45"/>
                    <a:gd name="T15" fmla="*/ 1 h 15"/>
                    <a:gd name="T16" fmla="*/ 30 w 45"/>
                    <a:gd name="T17" fmla="*/ 0 h 15"/>
                    <a:gd name="T18" fmla="*/ 27 w 45"/>
                    <a:gd name="T19" fmla="*/ 3 h 15"/>
                    <a:gd name="T20" fmla="*/ 24 w 45"/>
                    <a:gd name="T21" fmla="*/ 5 h 15"/>
                    <a:gd name="T22" fmla="*/ 21 w 45"/>
                    <a:gd name="T23" fmla="*/ 7 h 15"/>
                    <a:gd name="T24" fmla="*/ 16 w 45"/>
                    <a:gd name="T25" fmla="*/ 7 h 15"/>
                    <a:gd name="T26" fmla="*/ 12 w 45"/>
                    <a:gd name="T27" fmla="*/ 7 h 15"/>
                    <a:gd name="T28" fmla="*/ 7 w 45"/>
                    <a:gd name="T29" fmla="*/ 7 h 15"/>
                    <a:gd name="T30" fmla="*/ 3 w 45"/>
                    <a:gd name="T31" fmla="*/ 5 h 15"/>
                    <a:gd name="T32" fmla="*/ 0 w 45"/>
                    <a:gd name="T33" fmla="*/ 3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5"/>
                    <a:gd name="T52" fmla="*/ 0 h 15"/>
                    <a:gd name="T53" fmla="*/ 45 w 45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5" h="15">
                      <a:moveTo>
                        <a:pt x="0" y="6"/>
                      </a:moveTo>
                      <a:lnTo>
                        <a:pt x="5" y="2"/>
                      </a:lnTo>
                      <a:lnTo>
                        <a:pt x="10" y="1"/>
                      </a:lnTo>
                      <a:lnTo>
                        <a:pt x="15" y="1"/>
                      </a:lnTo>
                      <a:lnTo>
                        <a:pt x="21" y="2"/>
                      </a:lnTo>
                      <a:lnTo>
                        <a:pt x="27" y="2"/>
                      </a:lnTo>
                      <a:lnTo>
                        <a:pt x="32" y="3"/>
                      </a:lnTo>
                      <a:lnTo>
                        <a:pt x="38" y="2"/>
                      </a:lnTo>
                      <a:lnTo>
                        <a:pt x="44" y="0"/>
                      </a:lnTo>
                      <a:lnTo>
                        <a:pt x="40" y="5"/>
                      </a:lnTo>
                      <a:lnTo>
                        <a:pt x="35" y="9"/>
                      </a:lnTo>
                      <a:lnTo>
                        <a:pt x="30" y="12"/>
                      </a:lnTo>
                      <a:lnTo>
                        <a:pt x="24" y="13"/>
                      </a:lnTo>
                      <a:lnTo>
                        <a:pt x="17" y="14"/>
                      </a:lnTo>
                      <a:lnTo>
                        <a:pt x="11" y="13"/>
                      </a:lnTo>
                      <a:lnTo>
                        <a:pt x="5" y="1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6" name="Freeform 336"/>
                <p:cNvSpPr>
                  <a:spLocks/>
                </p:cNvSpPr>
                <p:nvPr/>
              </p:nvSpPr>
              <p:spPr bwMode="auto">
                <a:xfrm>
                  <a:off x="2761" y="2982"/>
                  <a:ext cx="163" cy="79"/>
                </a:xfrm>
                <a:custGeom>
                  <a:avLst/>
                  <a:gdLst>
                    <a:gd name="T0" fmla="*/ 117 w 201"/>
                    <a:gd name="T1" fmla="*/ 1 h 112"/>
                    <a:gd name="T2" fmla="*/ 109 w 201"/>
                    <a:gd name="T3" fmla="*/ 1 h 112"/>
                    <a:gd name="T4" fmla="*/ 102 w 201"/>
                    <a:gd name="T5" fmla="*/ 0 h 112"/>
                    <a:gd name="T6" fmla="*/ 97 w 201"/>
                    <a:gd name="T7" fmla="*/ 1 h 112"/>
                    <a:gd name="T8" fmla="*/ 92 w 201"/>
                    <a:gd name="T9" fmla="*/ 3 h 112"/>
                    <a:gd name="T10" fmla="*/ 88 w 201"/>
                    <a:gd name="T11" fmla="*/ 4 h 112"/>
                    <a:gd name="T12" fmla="*/ 86 w 201"/>
                    <a:gd name="T13" fmla="*/ 6 h 112"/>
                    <a:gd name="T14" fmla="*/ 83 w 201"/>
                    <a:gd name="T15" fmla="*/ 9 h 112"/>
                    <a:gd name="T16" fmla="*/ 77 w 201"/>
                    <a:gd name="T17" fmla="*/ 12 h 112"/>
                    <a:gd name="T18" fmla="*/ 69 w 201"/>
                    <a:gd name="T19" fmla="*/ 15 h 112"/>
                    <a:gd name="T20" fmla="*/ 61 w 201"/>
                    <a:gd name="T21" fmla="*/ 18 h 112"/>
                    <a:gd name="T22" fmla="*/ 52 w 201"/>
                    <a:gd name="T23" fmla="*/ 20 h 112"/>
                    <a:gd name="T24" fmla="*/ 45 w 201"/>
                    <a:gd name="T25" fmla="*/ 23 h 112"/>
                    <a:gd name="T26" fmla="*/ 40 w 201"/>
                    <a:gd name="T27" fmla="*/ 24 h 112"/>
                    <a:gd name="T28" fmla="*/ 34 w 201"/>
                    <a:gd name="T29" fmla="*/ 25 h 112"/>
                    <a:gd name="T30" fmla="*/ 30 w 201"/>
                    <a:gd name="T31" fmla="*/ 26 h 112"/>
                    <a:gd name="T32" fmla="*/ 28 w 201"/>
                    <a:gd name="T33" fmla="*/ 31 h 112"/>
                    <a:gd name="T34" fmla="*/ 23 w 201"/>
                    <a:gd name="T35" fmla="*/ 37 h 112"/>
                    <a:gd name="T36" fmla="*/ 15 w 201"/>
                    <a:gd name="T37" fmla="*/ 42 h 112"/>
                    <a:gd name="T38" fmla="*/ 6 w 201"/>
                    <a:gd name="T39" fmla="*/ 46 h 112"/>
                    <a:gd name="T40" fmla="*/ 1 w 201"/>
                    <a:gd name="T41" fmla="*/ 49 h 112"/>
                    <a:gd name="T42" fmla="*/ 1 w 201"/>
                    <a:gd name="T43" fmla="*/ 51 h 112"/>
                    <a:gd name="T44" fmla="*/ 3 w 201"/>
                    <a:gd name="T45" fmla="*/ 54 h 112"/>
                    <a:gd name="T46" fmla="*/ 9 w 201"/>
                    <a:gd name="T47" fmla="*/ 55 h 112"/>
                    <a:gd name="T48" fmla="*/ 15 w 201"/>
                    <a:gd name="T49" fmla="*/ 55 h 112"/>
                    <a:gd name="T50" fmla="*/ 21 w 201"/>
                    <a:gd name="T51" fmla="*/ 54 h 112"/>
                    <a:gd name="T52" fmla="*/ 26 w 201"/>
                    <a:gd name="T53" fmla="*/ 53 h 112"/>
                    <a:gd name="T54" fmla="*/ 29 w 201"/>
                    <a:gd name="T55" fmla="*/ 51 h 112"/>
                    <a:gd name="T56" fmla="*/ 32 w 201"/>
                    <a:gd name="T57" fmla="*/ 48 h 112"/>
                    <a:gd name="T58" fmla="*/ 34 w 201"/>
                    <a:gd name="T59" fmla="*/ 44 h 112"/>
                    <a:gd name="T60" fmla="*/ 40 w 201"/>
                    <a:gd name="T61" fmla="*/ 40 h 112"/>
                    <a:gd name="T62" fmla="*/ 48 w 201"/>
                    <a:gd name="T63" fmla="*/ 36 h 112"/>
                    <a:gd name="T64" fmla="*/ 58 w 201"/>
                    <a:gd name="T65" fmla="*/ 33 h 112"/>
                    <a:gd name="T66" fmla="*/ 66 w 201"/>
                    <a:gd name="T67" fmla="*/ 30 h 112"/>
                    <a:gd name="T68" fmla="*/ 72 w 201"/>
                    <a:gd name="T69" fmla="*/ 28 h 112"/>
                    <a:gd name="T70" fmla="*/ 75 w 201"/>
                    <a:gd name="T71" fmla="*/ 26 h 112"/>
                    <a:gd name="T72" fmla="*/ 77 w 201"/>
                    <a:gd name="T73" fmla="*/ 24 h 112"/>
                    <a:gd name="T74" fmla="*/ 79 w 201"/>
                    <a:gd name="T75" fmla="*/ 23 h 112"/>
                    <a:gd name="T76" fmla="*/ 82 w 201"/>
                    <a:gd name="T77" fmla="*/ 21 h 112"/>
                    <a:gd name="T78" fmla="*/ 87 w 201"/>
                    <a:gd name="T79" fmla="*/ 20 h 112"/>
                    <a:gd name="T80" fmla="*/ 92 w 201"/>
                    <a:gd name="T81" fmla="*/ 20 h 112"/>
                    <a:gd name="T82" fmla="*/ 98 w 201"/>
                    <a:gd name="T83" fmla="*/ 20 h 112"/>
                    <a:gd name="T84" fmla="*/ 100 w 201"/>
                    <a:gd name="T85" fmla="*/ 19 h 112"/>
                    <a:gd name="T86" fmla="*/ 100 w 201"/>
                    <a:gd name="T87" fmla="*/ 17 h 112"/>
                    <a:gd name="T88" fmla="*/ 104 w 201"/>
                    <a:gd name="T89" fmla="*/ 13 h 112"/>
                    <a:gd name="T90" fmla="*/ 111 w 201"/>
                    <a:gd name="T91" fmla="*/ 11 h 112"/>
                    <a:gd name="T92" fmla="*/ 120 w 201"/>
                    <a:gd name="T93" fmla="*/ 9 h 112"/>
                    <a:gd name="T94" fmla="*/ 127 w 201"/>
                    <a:gd name="T95" fmla="*/ 6 h 112"/>
                    <a:gd name="T96" fmla="*/ 131 w 201"/>
                    <a:gd name="T97" fmla="*/ 4 h 112"/>
                    <a:gd name="T98" fmla="*/ 131 w 201"/>
                    <a:gd name="T99" fmla="*/ 1 h 112"/>
                    <a:gd name="T100" fmla="*/ 128 w 201"/>
                    <a:gd name="T101" fmla="*/ 1 h 112"/>
                    <a:gd name="T102" fmla="*/ 126 w 201"/>
                    <a:gd name="T103" fmla="*/ 1 h 112"/>
                    <a:gd name="T104" fmla="*/ 123 w 201"/>
                    <a:gd name="T105" fmla="*/ 1 h 112"/>
                    <a:gd name="T106" fmla="*/ 121 w 201"/>
                    <a:gd name="T107" fmla="*/ 1 h 11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01"/>
                    <a:gd name="T163" fmla="*/ 0 h 112"/>
                    <a:gd name="T164" fmla="*/ 201 w 201"/>
                    <a:gd name="T165" fmla="*/ 112 h 11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01" h="112">
                      <a:moveTo>
                        <a:pt x="182" y="3"/>
                      </a:moveTo>
                      <a:lnTo>
                        <a:pt x="177" y="2"/>
                      </a:lnTo>
                      <a:lnTo>
                        <a:pt x="171" y="1"/>
                      </a:lnTo>
                      <a:lnTo>
                        <a:pt x="166" y="1"/>
                      </a:lnTo>
                      <a:lnTo>
                        <a:pt x="160" y="0"/>
                      </a:lnTo>
                      <a:lnTo>
                        <a:pt x="155" y="0"/>
                      </a:lnTo>
                      <a:lnTo>
                        <a:pt x="150" y="1"/>
                      </a:lnTo>
                      <a:lnTo>
                        <a:pt x="147" y="2"/>
                      </a:lnTo>
                      <a:lnTo>
                        <a:pt x="142" y="3"/>
                      </a:lnTo>
                      <a:lnTo>
                        <a:pt x="140" y="5"/>
                      </a:lnTo>
                      <a:lnTo>
                        <a:pt x="138" y="7"/>
                      </a:lnTo>
                      <a:lnTo>
                        <a:pt x="135" y="8"/>
                      </a:lnTo>
                      <a:lnTo>
                        <a:pt x="133" y="10"/>
                      </a:lnTo>
                      <a:lnTo>
                        <a:pt x="131" y="13"/>
                      </a:lnTo>
                      <a:lnTo>
                        <a:pt x="128" y="15"/>
                      </a:lnTo>
                      <a:lnTo>
                        <a:pt x="126" y="18"/>
                      </a:lnTo>
                      <a:lnTo>
                        <a:pt x="123" y="20"/>
                      </a:lnTo>
                      <a:lnTo>
                        <a:pt x="117" y="24"/>
                      </a:lnTo>
                      <a:lnTo>
                        <a:pt x="112" y="27"/>
                      </a:lnTo>
                      <a:lnTo>
                        <a:pt x="105" y="30"/>
                      </a:lnTo>
                      <a:lnTo>
                        <a:pt x="99" y="33"/>
                      </a:lnTo>
                      <a:lnTo>
                        <a:pt x="92" y="36"/>
                      </a:lnTo>
                      <a:lnTo>
                        <a:pt x="86" y="38"/>
                      </a:lnTo>
                      <a:lnTo>
                        <a:pt x="79" y="40"/>
                      </a:lnTo>
                      <a:lnTo>
                        <a:pt x="72" y="44"/>
                      </a:lnTo>
                      <a:lnTo>
                        <a:pt x="69" y="45"/>
                      </a:lnTo>
                      <a:lnTo>
                        <a:pt x="64" y="47"/>
                      </a:lnTo>
                      <a:lnTo>
                        <a:pt x="60" y="48"/>
                      </a:lnTo>
                      <a:lnTo>
                        <a:pt x="56" y="49"/>
                      </a:lnTo>
                      <a:lnTo>
                        <a:pt x="52" y="50"/>
                      </a:lnTo>
                      <a:lnTo>
                        <a:pt x="49" y="52"/>
                      </a:lnTo>
                      <a:lnTo>
                        <a:pt x="46" y="53"/>
                      </a:lnTo>
                      <a:lnTo>
                        <a:pt x="45" y="56"/>
                      </a:lnTo>
                      <a:lnTo>
                        <a:pt x="42" y="62"/>
                      </a:lnTo>
                      <a:lnTo>
                        <a:pt x="38" y="69"/>
                      </a:lnTo>
                      <a:lnTo>
                        <a:pt x="34" y="74"/>
                      </a:lnTo>
                      <a:lnTo>
                        <a:pt x="28" y="80"/>
                      </a:lnTo>
                      <a:lnTo>
                        <a:pt x="23" y="85"/>
                      </a:lnTo>
                      <a:lnTo>
                        <a:pt x="17" y="88"/>
                      </a:lnTo>
                      <a:lnTo>
                        <a:pt x="10" y="92"/>
                      </a:lnTo>
                      <a:lnTo>
                        <a:pt x="4" y="96"/>
                      </a:lnTo>
                      <a:lnTo>
                        <a:pt x="1" y="98"/>
                      </a:lnTo>
                      <a:lnTo>
                        <a:pt x="0" y="102"/>
                      </a:lnTo>
                      <a:lnTo>
                        <a:pt x="1" y="104"/>
                      </a:lnTo>
                      <a:lnTo>
                        <a:pt x="1" y="106"/>
                      </a:lnTo>
                      <a:lnTo>
                        <a:pt x="5" y="108"/>
                      </a:lnTo>
                      <a:lnTo>
                        <a:pt x="9" y="110"/>
                      </a:lnTo>
                      <a:lnTo>
                        <a:pt x="13" y="111"/>
                      </a:lnTo>
                      <a:lnTo>
                        <a:pt x="18" y="111"/>
                      </a:lnTo>
                      <a:lnTo>
                        <a:pt x="23" y="111"/>
                      </a:lnTo>
                      <a:lnTo>
                        <a:pt x="27" y="110"/>
                      </a:lnTo>
                      <a:lnTo>
                        <a:pt x="32" y="109"/>
                      </a:lnTo>
                      <a:lnTo>
                        <a:pt x="36" y="108"/>
                      </a:lnTo>
                      <a:lnTo>
                        <a:pt x="39" y="106"/>
                      </a:lnTo>
                      <a:lnTo>
                        <a:pt x="42" y="104"/>
                      </a:lnTo>
                      <a:lnTo>
                        <a:pt x="45" y="102"/>
                      </a:lnTo>
                      <a:lnTo>
                        <a:pt x="47" y="99"/>
                      </a:lnTo>
                      <a:lnTo>
                        <a:pt x="49" y="96"/>
                      </a:lnTo>
                      <a:lnTo>
                        <a:pt x="50" y="92"/>
                      </a:lnTo>
                      <a:lnTo>
                        <a:pt x="52" y="89"/>
                      </a:lnTo>
                      <a:lnTo>
                        <a:pt x="54" y="86"/>
                      </a:lnTo>
                      <a:lnTo>
                        <a:pt x="60" y="80"/>
                      </a:lnTo>
                      <a:lnTo>
                        <a:pt x="66" y="76"/>
                      </a:lnTo>
                      <a:lnTo>
                        <a:pt x="73" y="72"/>
                      </a:lnTo>
                      <a:lnTo>
                        <a:pt x="80" y="70"/>
                      </a:lnTo>
                      <a:lnTo>
                        <a:pt x="87" y="66"/>
                      </a:lnTo>
                      <a:lnTo>
                        <a:pt x="94" y="63"/>
                      </a:lnTo>
                      <a:lnTo>
                        <a:pt x="101" y="59"/>
                      </a:lnTo>
                      <a:lnTo>
                        <a:pt x="108" y="56"/>
                      </a:lnTo>
                      <a:lnTo>
                        <a:pt x="110" y="55"/>
                      </a:lnTo>
                      <a:lnTo>
                        <a:pt x="112" y="53"/>
                      </a:lnTo>
                      <a:lnTo>
                        <a:pt x="113" y="52"/>
                      </a:lnTo>
                      <a:lnTo>
                        <a:pt x="115" y="50"/>
                      </a:lnTo>
                      <a:lnTo>
                        <a:pt x="117" y="48"/>
                      </a:lnTo>
                      <a:lnTo>
                        <a:pt x="119" y="47"/>
                      </a:lnTo>
                      <a:lnTo>
                        <a:pt x="120" y="45"/>
                      </a:lnTo>
                      <a:lnTo>
                        <a:pt x="122" y="44"/>
                      </a:lnTo>
                      <a:lnTo>
                        <a:pt x="125" y="42"/>
                      </a:lnTo>
                      <a:lnTo>
                        <a:pt x="128" y="41"/>
                      </a:lnTo>
                      <a:lnTo>
                        <a:pt x="132" y="40"/>
                      </a:lnTo>
                      <a:lnTo>
                        <a:pt x="136" y="40"/>
                      </a:lnTo>
                      <a:lnTo>
                        <a:pt x="141" y="40"/>
                      </a:lnTo>
                      <a:lnTo>
                        <a:pt x="145" y="40"/>
                      </a:lnTo>
                      <a:lnTo>
                        <a:pt x="149" y="40"/>
                      </a:lnTo>
                      <a:lnTo>
                        <a:pt x="152" y="40"/>
                      </a:lnTo>
                      <a:lnTo>
                        <a:pt x="152" y="38"/>
                      </a:lnTo>
                      <a:lnTo>
                        <a:pt x="152" y="36"/>
                      </a:lnTo>
                      <a:lnTo>
                        <a:pt x="152" y="34"/>
                      </a:lnTo>
                      <a:lnTo>
                        <a:pt x="153" y="32"/>
                      </a:lnTo>
                      <a:lnTo>
                        <a:pt x="158" y="27"/>
                      </a:lnTo>
                      <a:lnTo>
                        <a:pt x="163" y="24"/>
                      </a:lnTo>
                      <a:lnTo>
                        <a:pt x="169" y="22"/>
                      </a:lnTo>
                      <a:lnTo>
                        <a:pt x="175" y="20"/>
                      </a:lnTo>
                      <a:lnTo>
                        <a:pt x="182" y="18"/>
                      </a:lnTo>
                      <a:lnTo>
                        <a:pt x="188" y="15"/>
                      </a:lnTo>
                      <a:lnTo>
                        <a:pt x="194" y="13"/>
                      </a:lnTo>
                      <a:lnTo>
                        <a:pt x="199" y="9"/>
                      </a:lnTo>
                      <a:lnTo>
                        <a:pt x="200" y="8"/>
                      </a:lnTo>
                      <a:lnTo>
                        <a:pt x="200" y="6"/>
                      </a:lnTo>
                      <a:lnTo>
                        <a:pt x="199" y="3"/>
                      </a:lnTo>
                      <a:lnTo>
                        <a:pt x="197" y="2"/>
                      </a:lnTo>
                      <a:lnTo>
                        <a:pt x="195" y="1"/>
                      </a:lnTo>
                      <a:lnTo>
                        <a:pt x="193" y="1"/>
                      </a:lnTo>
                      <a:lnTo>
                        <a:pt x="191" y="2"/>
                      </a:lnTo>
                      <a:lnTo>
                        <a:pt x="189" y="2"/>
                      </a:lnTo>
                      <a:lnTo>
                        <a:pt x="187" y="3"/>
                      </a:lnTo>
                      <a:lnTo>
                        <a:pt x="185" y="3"/>
                      </a:lnTo>
                      <a:lnTo>
                        <a:pt x="184" y="3"/>
                      </a:lnTo>
                      <a:lnTo>
                        <a:pt x="182" y="3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7" name="Freeform 337"/>
                <p:cNvSpPr>
                  <a:spLocks/>
                </p:cNvSpPr>
                <p:nvPr/>
              </p:nvSpPr>
              <p:spPr bwMode="auto">
                <a:xfrm>
                  <a:off x="2761" y="2982"/>
                  <a:ext cx="169" cy="84"/>
                </a:xfrm>
                <a:custGeom>
                  <a:avLst/>
                  <a:gdLst>
                    <a:gd name="T0" fmla="*/ 122 w 207"/>
                    <a:gd name="T1" fmla="*/ 1 h 118"/>
                    <a:gd name="T2" fmla="*/ 114 w 207"/>
                    <a:gd name="T3" fmla="*/ 1 h 118"/>
                    <a:gd name="T4" fmla="*/ 107 w 207"/>
                    <a:gd name="T5" fmla="*/ 0 h 118"/>
                    <a:gd name="T6" fmla="*/ 100 w 207"/>
                    <a:gd name="T7" fmla="*/ 1 h 118"/>
                    <a:gd name="T8" fmla="*/ 96 w 207"/>
                    <a:gd name="T9" fmla="*/ 3 h 118"/>
                    <a:gd name="T10" fmla="*/ 92 w 207"/>
                    <a:gd name="T11" fmla="*/ 4 h 118"/>
                    <a:gd name="T12" fmla="*/ 90 w 207"/>
                    <a:gd name="T13" fmla="*/ 7 h 118"/>
                    <a:gd name="T14" fmla="*/ 87 w 207"/>
                    <a:gd name="T15" fmla="*/ 10 h 118"/>
                    <a:gd name="T16" fmla="*/ 80 w 207"/>
                    <a:gd name="T17" fmla="*/ 13 h 118"/>
                    <a:gd name="T18" fmla="*/ 72 w 207"/>
                    <a:gd name="T19" fmla="*/ 16 h 118"/>
                    <a:gd name="T20" fmla="*/ 64 w 207"/>
                    <a:gd name="T21" fmla="*/ 19 h 118"/>
                    <a:gd name="T22" fmla="*/ 55 w 207"/>
                    <a:gd name="T23" fmla="*/ 22 h 118"/>
                    <a:gd name="T24" fmla="*/ 47 w 207"/>
                    <a:gd name="T25" fmla="*/ 24 h 118"/>
                    <a:gd name="T26" fmla="*/ 42 w 207"/>
                    <a:gd name="T27" fmla="*/ 26 h 118"/>
                    <a:gd name="T28" fmla="*/ 36 w 207"/>
                    <a:gd name="T29" fmla="*/ 27 h 118"/>
                    <a:gd name="T30" fmla="*/ 31 w 207"/>
                    <a:gd name="T31" fmla="*/ 28 h 118"/>
                    <a:gd name="T32" fmla="*/ 29 w 207"/>
                    <a:gd name="T33" fmla="*/ 33 h 118"/>
                    <a:gd name="T34" fmla="*/ 24 w 207"/>
                    <a:gd name="T35" fmla="*/ 40 h 118"/>
                    <a:gd name="T36" fmla="*/ 16 w 207"/>
                    <a:gd name="T37" fmla="*/ 45 h 118"/>
                    <a:gd name="T38" fmla="*/ 7 w 207"/>
                    <a:gd name="T39" fmla="*/ 49 h 118"/>
                    <a:gd name="T40" fmla="*/ 1 w 207"/>
                    <a:gd name="T41" fmla="*/ 52 h 118"/>
                    <a:gd name="T42" fmla="*/ 1 w 207"/>
                    <a:gd name="T43" fmla="*/ 56 h 118"/>
                    <a:gd name="T44" fmla="*/ 3 w 207"/>
                    <a:gd name="T45" fmla="*/ 58 h 118"/>
                    <a:gd name="T46" fmla="*/ 9 w 207"/>
                    <a:gd name="T47" fmla="*/ 59 h 118"/>
                    <a:gd name="T48" fmla="*/ 16 w 207"/>
                    <a:gd name="T49" fmla="*/ 59 h 118"/>
                    <a:gd name="T50" fmla="*/ 22 w 207"/>
                    <a:gd name="T51" fmla="*/ 58 h 118"/>
                    <a:gd name="T52" fmla="*/ 27 w 207"/>
                    <a:gd name="T53" fmla="*/ 57 h 118"/>
                    <a:gd name="T54" fmla="*/ 31 w 207"/>
                    <a:gd name="T55" fmla="*/ 54 h 118"/>
                    <a:gd name="T56" fmla="*/ 33 w 207"/>
                    <a:gd name="T57" fmla="*/ 51 h 118"/>
                    <a:gd name="T58" fmla="*/ 36 w 207"/>
                    <a:gd name="T59" fmla="*/ 48 h 118"/>
                    <a:gd name="T60" fmla="*/ 42 w 207"/>
                    <a:gd name="T61" fmla="*/ 43 h 118"/>
                    <a:gd name="T62" fmla="*/ 50 w 207"/>
                    <a:gd name="T63" fmla="*/ 38 h 118"/>
                    <a:gd name="T64" fmla="*/ 60 w 207"/>
                    <a:gd name="T65" fmla="*/ 35 h 118"/>
                    <a:gd name="T66" fmla="*/ 69 w 207"/>
                    <a:gd name="T67" fmla="*/ 31 h 118"/>
                    <a:gd name="T68" fmla="*/ 75 w 207"/>
                    <a:gd name="T69" fmla="*/ 29 h 118"/>
                    <a:gd name="T70" fmla="*/ 78 w 207"/>
                    <a:gd name="T71" fmla="*/ 28 h 118"/>
                    <a:gd name="T72" fmla="*/ 80 w 207"/>
                    <a:gd name="T73" fmla="*/ 26 h 118"/>
                    <a:gd name="T74" fmla="*/ 82 w 207"/>
                    <a:gd name="T75" fmla="*/ 24 h 118"/>
                    <a:gd name="T76" fmla="*/ 86 w 207"/>
                    <a:gd name="T77" fmla="*/ 23 h 118"/>
                    <a:gd name="T78" fmla="*/ 91 w 207"/>
                    <a:gd name="T79" fmla="*/ 22 h 118"/>
                    <a:gd name="T80" fmla="*/ 96 w 207"/>
                    <a:gd name="T81" fmla="*/ 21 h 118"/>
                    <a:gd name="T82" fmla="*/ 102 w 207"/>
                    <a:gd name="T83" fmla="*/ 21 h 118"/>
                    <a:gd name="T84" fmla="*/ 105 w 207"/>
                    <a:gd name="T85" fmla="*/ 20 h 118"/>
                    <a:gd name="T86" fmla="*/ 105 w 207"/>
                    <a:gd name="T87" fmla="*/ 19 h 118"/>
                    <a:gd name="T88" fmla="*/ 109 w 207"/>
                    <a:gd name="T89" fmla="*/ 15 h 118"/>
                    <a:gd name="T90" fmla="*/ 116 w 207"/>
                    <a:gd name="T91" fmla="*/ 11 h 118"/>
                    <a:gd name="T92" fmla="*/ 125 w 207"/>
                    <a:gd name="T93" fmla="*/ 10 h 118"/>
                    <a:gd name="T94" fmla="*/ 133 w 207"/>
                    <a:gd name="T95" fmla="*/ 7 h 118"/>
                    <a:gd name="T96" fmla="*/ 137 w 207"/>
                    <a:gd name="T97" fmla="*/ 4 h 118"/>
                    <a:gd name="T98" fmla="*/ 136 w 207"/>
                    <a:gd name="T99" fmla="*/ 1 h 118"/>
                    <a:gd name="T100" fmla="*/ 134 w 207"/>
                    <a:gd name="T101" fmla="*/ 1 h 118"/>
                    <a:gd name="T102" fmla="*/ 131 w 207"/>
                    <a:gd name="T103" fmla="*/ 1 h 118"/>
                    <a:gd name="T104" fmla="*/ 129 w 207"/>
                    <a:gd name="T105" fmla="*/ 1 h 118"/>
                    <a:gd name="T106" fmla="*/ 127 w 207"/>
                    <a:gd name="T107" fmla="*/ 1 h 11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07"/>
                    <a:gd name="T163" fmla="*/ 0 h 118"/>
                    <a:gd name="T164" fmla="*/ 207 w 207"/>
                    <a:gd name="T165" fmla="*/ 118 h 118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07" h="118">
                      <a:moveTo>
                        <a:pt x="188" y="3"/>
                      </a:moveTo>
                      <a:lnTo>
                        <a:pt x="183" y="2"/>
                      </a:lnTo>
                      <a:lnTo>
                        <a:pt x="176" y="1"/>
                      </a:lnTo>
                      <a:lnTo>
                        <a:pt x="171" y="1"/>
                      </a:lnTo>
                      <a:lnTo>
                        <a:pt x="165" y="0"/>
                      </a:lnTo>
                      <a:lnTo>
                        <a:pt x="160" y="0"/>
                      </a:lnTo>
                      <a:lnTo>
                        <a:pt x="155" y="1"/>
                      </a:lnTo>
                      <a:lnTo>
                        <a:pt x="151" y="2"/>
                      </a:lnTo>
                      <a:lnTo>
                        <a:pt x="146" y="3"/>
                      </a:lnTo>
                      <a:lnTo>
                        <a:pt x="144" y="5"/>
                      </a:lnTo>
                      <a:lnTo>
                        <a:pt x="142" y="7"/>
                      </a:lnTo>
                      <a:lnTo>
                        <a:pt x="139" y="9"/>
                      </a:lnTo>
                      <a:lnTo>
                        <a:pt x="137" y="11"/>
                      </a:lnTo>
                      <a:lnTo>
                        <a:pt x="135" y="14"/>
                      </a:lnTo>
                      <a:lnTo>
                        <a:pt x="132" y="16"/>
                      </a:lnTo>
                      <a:lnTo>
                        <a:pt x="130" y="19"/>
                      </a:lnTo>
                      <a:lnTo>
                        <a:pt x="126" y="21"/>
                      </a:lnTo>
                      <a:lnTo>
                        <a:pt x="120" y="25"/>
                      </a:lnTo>
                      <a:lnTo>
                        <a:pt x="115" y="29"/>
                      </a:lnTo>
                      <a:lnTo>
                        <a:pt x="108" y="32"/>
                      </a:lnTo>
                      <a:lnTo>
                        <a:pt x="102" y="35"/>
                      </a:lnTo>
                      <a:lnTo>
                        <a:pt x="95" y="38"/>
                      </a:lnTo>
                      <a:lnTo>
                        <a:pt x="89" y="40"/>
                      </a:lnTo>
                      <a:lnTo>
                        <a:pt x="82" y="43"/>
                      </a:lnTo>
                      <a:lnTo>
                        <a:pt x="74" y="47"/>
                      </a:lnTo>
                      <a:lnTo>
                        <a:pt x="71" y="48"/>
                      </a:lnTo>
                      <a:lnTo>
                        <a:pt x="66" y="50"/>
                      </a:lnTo>
                      <a:lnTo>
                        <a:pt x="62" y="51"/>
                      </a:lnTo>
                      <a:lnTo>
                        <a:pt x="58" y="52"/>
                      </a:lnTo>
                      <a:lnTo>
                        <a:pt x="54" y="53"/>
                      </a:lnTo>
                      <a:lnTo>
                        <a:pt x="50" y="55"/>
                      </a:lnTo>
                      <a:lnTo>
                        <a:pt x="47" y="56"/>
                      </a:lnTo>
                      <a:lnTo>
                        <a:pt x="46" y="59"/>
                      </a:lnTo>
                      <a:lnTo>
                        <a:pt x="43" y="65"/>
                      </a:lnTo>
                      <a:lnTo>
                        <a:pt x="39" y="72"/>
                      </a:lnTo>
                      <a:lnTo>
                        <a:pt x="35" y="78"/>
                      </a:lnTo>
                      <a:lnTo>
                        <a:pt x="29" y="84"/>
                      </a:lnTo>
                      <a:lnTo>
                        <a:pt x="23" y="89"/>
                      </a:lnTo>
                      <a:lnTo>
                        <a:pt x="17" y="93"/>
                      </a:lnTo>
                      <a:lnTo>
                        <a:pt x="10" y="97"/>
                      </a:lnTo>
                      <a:lnTo>
                        <a:pt x="4" y="101"/>
                      </a:lnTo>
                      <a:lnTo>
                        <a:pt x="1" y="103"/>
                      </a:lnTo>
                      <a:lnTo>
                        <a:pt x="0" y="107"/>
                      </a:lnTo>
                      <a:lnTo>
                        <a:pt x="1" y="110"/>
                      </a:lnTo>
                      <a:lnTo>
                        <a:pt x="1" y="112"/>
                      </a:lnTo>
                      <a:lnTo>
                        <a:pt x="5" y="114"/>
                      </a:lnTo>
                      <a:lnTo>
                        <a:pt x="9" y="116"/>
                      </a:lnTo>
                      <a:lnTo>
                        <a:pt x="13" y="117"/>
                      </a:lnTo>
                      <a:lnTo>
                        <a:pt x="18" y="117"/>
                      </a:lnTo>
                      <a:lnTo>
                        <a:pt x="23" y="117"/>
                      </a:lnTo>
                      <a:lnTo>
                        <a:pt x="28" y="116"/>
                      </a:lnTo>
                      <a:lnTo>
                        <a:pt x="33" y="115"/>
                      </a:lnTo>
                      <a:lnTo>
                        <a:pt x="37" y="114"/>
                      </a:lnTo>
                      <a:lnTo>
                        <a:pt x="40" y="112"/>
                      </a:lnTo>
                      <a:lnTo>
                        <a:pt x="43" y="110"/>
                      </a:lnTo>
                      <a:lnTo>
                        <a:pt x="46" y="107"/>
                      </a:lnTo>
                      <a:lnTo>
                        <a:pt x="48" y="104"/>
                      </a:lnTo>
                      <a:lnTo>
                        <a:pt x="50" y="101"/>
                      </a:lnTo>
                      <a:lnTo>
                        <a:pt x="52" y="97"/>
                      </a:lnTo>
                      <a:lnTo>
                        <a:pt x="54" y="94"/>
                      </a:lnTo>
                      <a:lnTo>
                        <a:pt x="56" y="90"/>
                      </a:lnTo>
                      <a:lnTo>
                        <a:pt x="62" y="84"/>
                      </a:lnTo>
                      <a:lnTo>
                        <a:pt x="68" y="80"/>
                      </a:lnTo>
                      <a:lnTo>
                        <a:pt x="75" y="76"/>
                      </a:lnTo>
                      <a:lnTo>
                        <a:pt x="83" y="73"/>
                      </a:lnTo>
                      <a:lnTo>
                        <a:pt x="90" y="69"/>
                      </a:lnTo>
                      <a:lnTo>
                        <a:pt x="97" y="66"/>
                      </a:lnTo>
                      <a:lnTo>
                        <a:pt x="104" y="62"/>
                      </a:lnTo>
                      <a:lnTo>
                        <a:pt x="111" y="59"/>
                      </a:lnTo>
                      <a:lnTo>
                        <a:pt x="113" y="58"/>
                      </a:lnTo>
                      <a:lnTo>
                        <a:pt x="115" y="56"/>
                      </a:lnTo>
                      <a:lnTo>
                        <a:pt x="116" y="55"/>
                      </a:lnTo>
                      <a:lnTo>
                        <a:pt x="118" y="53"/>
                      </a:lnTo>
                      <a:lnTo>
                        <a:pt x="120" y="51"/>
                      </a:lnTo>
                      <a:lnTo>
                        <a:pt x="122" y="50"/>
                      </a:lnTo>
                      <a:lnTo>
                        <a:pt x="123" y="48"/>
                      </a:lnTo>
                      <a:lnTo>
                        <a:pt x="125" y="47"/>
                      </a:lnTo>
                      <a:lnTo>
                        <a:pt x="128" y="45"/>
                      </a:lnTo>
                      <a:lnTo>
                        <a:pt x="132" y="44"/>
                      </a:lnTo>
                      <a:lnTo>
                        <a:pt x="136" y="43"/>
                      </a:lnTo>
                      <a:lnTo>
                        <a:pt x="140" y="42"/>
                      </a:lnTo>
                      <a:lnTo>
                        <a:pt x="145" y="42"/>
                      </a:lnTo>
                      <a:lnTo>
                        <a:pt x="149" y="42"/>
                      </a:lnTo>
                      <a:lnTo>
                        <a:pt x="153" y="42"/>
                      </a:lnTo>
                      <a:lnTo>
                        <a:pt x="157" y="43"/>
                      </a:lnTo>
                      <a:lnTo>
                        <a:pt x="157" y="40"/>
                      </a:lnTo>
                      <a:lnTo>
                        <a:pt x="157" y="38"/>
                      </a:lnTo>
                      <a:lnTo>
                        <a:pt x="157" y="36"/>
                      </a:lnTo>
                      <a:lnTo>
                        <a:pt x="158" y="34"/>
                      </a:lnTo>
                      <a:lnTo>
                        <a:pt x="163" y="29"/>
                      </a:lnTo>
                      <a:lnTo>
                        <a:pt x="168" y="26"/>
                      </a:lnTo>
                      <a:lnTo>
                        <a:pt x="174" y="23"/>
                      </a:lnTo>
                      <a:lnTo>
                        <a:pt x="181" y="21"/>
                      </a:lnTo>
                      <a:lnTo>
                        <a:pt x="188" y="19"/>
                      </a:lnTo>
                      <a:lnTo>
                        <a:pt x="194" y="16"/>
                      </a:lnTo>
                      <a:lnTo>
                        <a:pt x="200" y="14"/>
                      </a:lnTo>
                      <a:lnTo>
                        <a:pt x="205" y="10"/>
                      </a:lnTo>
                      <a:lnTo>
                        <a:pt x="206" y="8"/>
                      </a:lnTo>
                      <a:lnTo>
                        <a:pt x="206" y="6"/>
                      </a:lnTo>
                      <a:lnTo>
                        <a:pt x="205" y="3"/>
                      </a:lnTo>
                      <a:lnTo>
                        <a:pt x="203" y="2"/>
                      </a:lnTo>
                      <a:lnTo>
                        <a:pt x="201" y="1"/>
                      </a:lnTo>
                      <a:lnTo>
                        <a:pt x="199" y="1"/>
                      </a:lnTo>
                      <a:lnTo>
                        <a:pt x="197" y="2"/>
                      </a:lnTo>
                      <a:lnTo>
                        <a:pt x="195" y="2"/>
                      </a:lnTo>
                      <a:lnTo>
                        <a:pt x="193" y="3"/>
                      </a:lnTo>
                      <a:lnTo>
                        <a:pt x="191" y="3"/>
                      </a:lnTo>
                      <a:lnTo>
                        <a:pt x="190" y="3"/>
                      </a:lnTo>
                      <a:lnTo>
                        <a:pt x="188" y="3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8" name="Freeform 338"/>
                <p:cNvSpPr>
                  <a:spLocks/>
                </p:cNvSpPr>
                <p:nvPr/>
              </p:nvSpPr>
              <p:spPr bwMode="auto">
                <a:xfrm>
                  <a:off x="2716" y="3058"/>
                  <a:ext cx="29" cy="10"/>
                </a:xfrm>
                <a:custGeom>
                  <a:avLst/>
                  <a:gdLst>
                    <a:gd name="T0" fmla="*/ 23 w 36"/>
                    <a:gd name="T1" fmla="*/ 0 h 15"/>
                    <a:gd name="T2" fmla="*/ 19 w 36"/>
                    <a:gd name="T3" fmla="*/ 1 h 15"/>
                    <a:gd name="T4" fmla="*/ 17 w 36"/>
                    <a:gd name="T5" fmla="*/ 1 h 15"/>
                    <a:gd name="T6" fmla="*/ 15 w 36"/>
                    <a:gd name="T7" fmla="*/ 2 h 15"/>
                    <a:gd name="T8" fmla="*/ 12 w 36"/>
                    <a:gd name="T9" fmla="*/ 2 h 15"/>
                    <a:gd name="T10" fmla="*/ 8 w 36"/>
                    <a:gd name="T11" fmla="*/ 3 h 15"/>
                    <a:gd name="T12" fmla="*/ 6 w 36"/>
                    <a:gd name="T13" fmla="*/ 3 h 15"/>
                    <a:gd name="T14" fmla="*/ 2 w 36"/>
                    <a:gd name="T15" fmla="*/ 4 h 15"/>
                    <a:gd name="T16" fmla="*/ 0 w 36"/>
                    <a:gd name="T17" fmla="*/ 4 h 15"/>
                    <a:gd name="T18" fmla="*/ 2 w 36"/>
                    <a:gd name="T19" fmla="*/ 5 h 15"/>
                    <a:gd name="T20" fmla="*/ 6 w 36"/>
                    <a:gd name="T21" fmla="*/ 6 h 15"/>
                    <a:gd name="T22" fmla="*/ 9 w 36"/>
                    <a:gd name="T23" fmla="*/ 6 h 15"/>
                    <a:gd name="T24" fmla="*/ 12 w 36"/>
                    <a:gd name="T25" fmla="*/ 6 h 15"/>
                    <a:gd name="T26" fmla="*/ 15 w 36"/>
                    <a:gd name="T27" fmla="*/ 5 h 15"/>
                    <a:gd name="T28" fmla="*/ 19 w 36"/>
                    <a:gd name="T29" fmla="*/ 3 h 15"/>
                    <a:gd name="T30" fmla="*/ 21 w 36"/>
                    <a:gd name="T31" fmla="*/ 2 h 15"/>
                    <a:gd name="T32" fmla="*/ 23 w 36"/>
                    <a:gd name="T33" fmla="*/ 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6"/>
                    <a:gd name="T52" fmla="*/ 0 h 15"/>
                    <a:gd name="T53" fmla="*/ 36 w 36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6" h="15">
                      <a:moveTo>
                        <a:pt x="35" y="0"/>
                      </a:moveTo>
                      <a:lnTo>
                        <a:pt x="30" y="1"/>
                      </a:lnTo>
                      <a:lnTo>
                        <a:pt x="26" y="2"/>
                      </a:lnTo>
                      <a:lnTo>
                        <a:pt x="22" y="4"/>
                      </a:lnTo>
                      <a:lnTo>
                        <a:pt x="18" y="5"/>
                      </a:lnTo>
                      <a:lnTo>
                        <a:pt x="13" y="7"/>
                      </a:lnTo>
                      <a:lnTo>
                        <a:pt x="9" y="8"/>
                      </a:lnTo>
                      <a:lnTo>
                        <a:pt x="4" y="9"/>
                      </a:lnTo>
                      <a:lnTo>
                        <a:pt x="0" y="9"/>
                      </a:lnTo>
                      <a:lnTo>
                        <a:pt x="4" y="12"/>
                      </a:lnTo>
                      <a:lnTo>
                        <a:pt x="9" y="14"/>
                      </a:lnTo>
                      <a:lnTo>
                        <a:pt x="14" y="14"/>
                      </a:lnTo>
                      <a:lnTo>
                        <a:pt x="19" y="13"/>
                      </a:lnTo>
                      <a:lnTo>
                        <a:pt x="24" y="10"/>
                      </a:lnTo>
                      <a:lnTo>
                        <a:pt x="28" y="7"/>
                      </a:lnTo>
                      <a:lnTo>
                        <a:pt x="32" y="4"/>
                      </a:lnTo>
                      <a:lnTo>
                        <a:pt x="3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9" name="Freeform 339"/>
                <p:cNvSpPr>
                  <a:spLocks/>
                </p:cNvSpPr>
                <p:nvPr/>
              </p:nvSpPr>
              <p:spPr bwMode="auto">
                <a:xfrm>
                  <a:off x="2925" y="2956"/>
                  <a:ext cx="15" cy="8"/>
                </a:xfrm>
                <a:custGeom>
                  <a:avLst/>
                  <a:gdLst>
                    <a:gd name="T0" fmla="*/ 1 w 17"/>
                    <a:gd name="T1" fmla="*/ 5 h 11"/>
                    <a:gd name="T2" fmla="*/ 1 w 17"/>
                    <a:gd name="T3" fmla="*/ 4 h 11"/>
                    <a:gd name="T4" fmla="*/ 0 w 17"/>
                    <a:gd name="T5" fmla="*/ 3 h 11"/>
                    <a:gd name="T6" fmla="*/ 1 w 17"/>
                    <a:gd name="T7" fmla="*/ 1 h 11"/>
                    <a:gd name="T8" fmla="*/ 1 w 17"/>
                    <a:gd name="T9" fmla="*/ 1 h 11"/>
                    <a:gd name="T10" fmla="*/ 3 w 17"/>
                    <a:gd name="T11" fmla="*/ 1 h 11"/>
                    <a:gd name="T12" fmla="*/ 4 w 17"/>
                    <a:gd name="T13" fmla="*/ 0 h 11"/>
                    <a:gd name="T14" fmla="*/ 4 w 17"/>
                    <a:gd name="T15" fmla="*/ 1 h 11"/>
                    <a:gd name="T16" fmla="*/ 6 w 17"/>
                    <a:gd name="T17" fmla="*/ 1 h 11"/>
                    <a:gd name="T18" fmla="*/ 8 w 17"/>
                    <a:gd name="T19" fmla="*/ 1 h 11"/>
                    <a:gd name="T20" fmla="*/ 10 w 17"/>
                    <a:gd name="T21" fmla="*/ 1 h 11"/>
                    <a:gd name="T22" fmla="*/ 11 w 17"/>
                    <a:gd name="T23" fmla="*/ 2 h 11"/>
                    <a:gd name="T24" fmla="*/ 12 w 17"/>
                    <a:gd name="T25" fmla="*/ 2 h 11"/>
                    <a:gd name="T26" fmla="*/ 11 w 17"/>
                    <a:gd name="T27" fmla="*/ 4 h 11"/>
                    <a:gd name="T28" fmla="*/ 10 w 17"/>
                    <a:gd name="T29" fmla="*/ 4 h 11"/>
                    <a:gd name="T30" fmla="*/ 10 w 17"/>
                    <a:gd name="T31" fmla="*/ 5 h 11"/>
                    <a:gd name="T32" fmla="*/ 7 w 17"/>
                    <a:gd name="T33" fmla="*/ 5 h 11"/>
                    <a:gd name="T34" fmla="*/ 5 w 17"/>
                    <a:gd name="T35" fmla="*/ 5 h 11"/>
                    <a:gd name="T36" fmla="*/ 4 w 17"/>
                    <a:gd name="T37" fmla="*/ 5 h 11"/>
                    <a:gd name="T38" fmla="*/ 2 w 17"/>
                    <a:gd name="T39" fmla="*/ 5 h 11"/>
                    <a:gd name="T40" fmla="*/ 1 w 17"/>
                    <a:gd name="T41" fmla="*/ 5 h 1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"/>
                    <a:gd name="T64" fmla="*/ 0 h 11"/>
                    <a:gd name="T65" fmla="*/ 17 w 17"/>
                    <a:gd name="T66" fmla="*/ 11 h 1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" h="11">
                      <a:moveTo>
                        <a:pt x="1" y="10"/>
                      </a:moveTo>
                      <a:lnTo>
                        <a:pt x="1" y="8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3" y="1"/>
                      </a:ln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8" y="1"/>
                      </a:lnTo>
                      <a:lnTo>
                        <a:pt x="10" y="2"/>
                      </a:lnTo>
                      <a:lnTo>
                        <a:pt x="12" y="3"/>
                      </a:lnTo>
                      <a:lnTo>
                        <a:pt x="14" y="4"/>
                      </a:lnTo>
                      <a:lnTo>
                        <a:pt x="16" y="4"/>
                      </a:lnTo>
                      <a:lnTo>
                        <a:pt x="15" y="7"/>
                      </a:lnTo>
                      <a:lnTo>
                        <a:pt x="13" y="8"/>
                      </a:lnTo>
                      <a:lnTo>
                        <a:pt x="12" y="10"/>
                      </a:lnTo>
                      <a:lnTo>
                        <a:pt x="9" y="10"/>
                      </a:lnTo>
                      <a:lnTo>
                        <a:pt x="7" y="10"/>
                      </a:lnTo>
                      <a:lnTo>
                        <a:pt x="5" y="10"/>
                      </a:lnTo>
                      <a:lnTo>
                        <a:pt x="2" y="1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10" name="Freeform 340"/>
                <p:cNvSpPr>
                  <a:spLocks/>
                </p:cNvSpPr>
                <p:nvPr/>
              </p:nvSpPr>
              <p:spPr bwMode="auto">
                <a:xfrm>
                  <a:off x="2943" y="2978"/>
                  <a:ext cx="18" cy="10"/>
                </a:xfrm>
                <a:custGeom>
                  <a:avLst/>
                  <a:gdLst>
                    <a:gd name="T0" fmla="*/ 0 w 23"/>
                    <a:gd name="T1" fmla="*/ 0 h 15"/>
                    <a:gd name="T2" fmla="*/ 2 w 23"/>
                    <a:gd name="T3" fmla="*/ 1 h 15"/>
                    <a:gd name="T4" fmla="*/ 4 w 23"/>
                    <a:gd name="T5" fmla="*/ 1 h 15"/>
                    <a:gd name="T6" fmla="*/ 5 w 23"/>
                    <a:gd name="T7" fmla="*/ 1 h 15"/>
                    <a:gd name="T8" fmla="*/ 7 w 23"/>
                    <a:gd name="T9" fmla="*/ 2 h 15"/>
                    <a:gd name="T10" fmla="*/ 9 w 23"/>
                    <a:gd name="T11" fmla="*/ 2 h 15"/>
                    <a:gd name="T12" fmla="*/ 10 w 23"/>
                    <a:gd name="T13" fmla="*/ 3 h 15"/>
                    <a:gd name="T14" fmla="*/ 12 w 23"/>
                    <a:gd name="T15" fmla="*/ 3 h 15"/>
                    <a:gd name="T16" fmla="*/ 13 w 23"/>
                    <a:gd name="T17" fmla="*/ 3 h 15"/>
                    <a:gd name="T18" fmla="*/ 13 w 23"/>
                    <a:gd name="T19" fmla="*/ 5 h 15"/>
                    <a:gd name="T20" fmla="*/ 13 w 23"/>
                    <a:gd name="T21" fmla="*/ 5 h 15"/>
                    <a:gd name="T22" fmla="*/ 10 w 23"/>
                    <a:gd name="T23" fmla="*/ 6 h 15"/>
                    <a:gd name="T24" fmla="*/ 8 w 23"/>
                    <a:gd name="T25" fmla="*/ 6 h 15"/>
                    <a:gd name="T26" fmla="*/ 6 w 23"/>
                    <a:gd name="T27" fmla="*/ 6 h 15"/>
                    <a:gd name="T28" fmla="*/ 5 w 23"/>
                    <a:gd name="T29" fmla="*/ 5 h 15"/>
                    <a:gd name="T30" fmla="*/ 4 w 23"/>
                    <a:gd name="T31" fmla="*/ 5 h 15"/>
                    <a:gd name="T32" fmla="*/ 3 w 23"/>
                    <a:gd name="T33" fmla="*/ 3 h 15"/>
                    <a:gd name="T34" fmla="*/ 2 w 23"/>
                    <a:gd name="T35" fmla="*/ 3 h 15"/>
                    <a:gd name="T36" fmla="*/ 2 w 23"/>
                    <a:gd name="T37" fmla="*/ 2 h 15"/>
                    <a:gd name="T38" fmla="*/ 1 w 23"/>
                    <a:gd name="T39" fmla="*/ 1 h 15"/>
                    <a:gd name="T40" fmla="*/ 0 w 23"/>
                    <a:gd name="T41" fmla="*/ 0 h 1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3"/>
                    <a:gd name="T64" fmla="*/ 0 h 15"/>
                    <a:gd name="T65" fmla="*/ 23 w 23"/>
                    <a:gd name="T66" fmla="*/ 15 h 1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3" h="15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6" y="2"/>
                      </a:lnTo>
                      <a:lnTo>
                        <a:pt x="8" y="3"/>
                      </a:lnTo>
                      <a:lnTo>
                        <a:pt x="12" y="4"/>
                      </a:lnTo>
                      <a:lnTo>
                        <a:pt x="15" y="5"/>
                      </a:lnTo>
                      <a:lnTo>
                        <a:pt x="17" y="6"/>
                      </a:lnTo>
                      <a:lnTo>
                        <a:pt x="19" y="7"/>
                      </a:lnTo>
                      <a:lnTo>
                        <a:pt x="21" y="7"/>
                      </a:lnTo>
                      <a:lnTo>
                        <a:pt x="22" y="10"/>
                      </a:lnTo>
                      <a:lnTo>
                        <a:pt x="21" y="12"/>
                      </a:lnTo>
                      <a:lnTo>
                        <a:pt x="17" y="14"/>
                      </a:lnTo>
                      <a:lnTo>
                        <a:pt x="13" y="14"/>
                      </a:lnTo>
                      <a:lnTo>
                        <a:pt x="10" y="13"/>
                      </a:lnTo>
                      <a:lnTo>
                        <a:pt x="8" y="12"/>
                      </a:lnTo>
                      <a:lnTo>
                        <a:pt x="7" y="10"/>
                      </a:lnTo>
                      <a:lnTo>
                        <a:pt x="5" y="8"/>
                      </a:lnTo>
                      <a:lnTo>
                        <a:pt x="3" y="7"/>
                      </a:lnTo>
                      <a:lnTo>
                        <a:pt x="3" y="5"/>
                      </a:lnTo>
                      <a:lnTo>
                        <a:pt x="1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11" name="Freeform 341"/>
                <p:cNvSpPr>
                  <a:spLocks/>
                </p:cNvSpPr>
                <p:nvPr/>
              </p:nvSpPr>
              <p:spPr bwMode="auto">
                <a:xfrm>
                  <a:off x="3024" y="2973"/>
                  <a:ext cx="12" cy="6"/>
                </a:xfrm>
                <a:custGeom>
                  <a:avLst/>
                  <a:gdLst>
                    <a:gd name="T0" fmla="*/ 0 w 16"/>
                    <a:gd name="T1" fmla="*/ 1 h 8"/>
                    <a:gd name="T2" fmla="*/ 0 w 16"/>
                    <a:gd name="T3" fmla="*/ 2 h 8"/>
                    <a:gd name="T4" fmla="*/ 2 w 16"/>
                    <a:gd name="T5" fmla="*/ 3 h 8"/>
                    <a:gd name="T6" fmla="*/ 2 w 16"/>
                    <a:gd name="T7" fmla="*/ 3 h 8"/>
                    <a:gd name="T8" fmla="*/ 4 w 16"/>
                    <a:gd name="T9" fmla="*/ 4 h 8"/>
                    <a:gd name="T10" fmla="*/ 6 w 16"/>
                    <a:gd name="T11" fmla="*/ 4 h 8"/>
                    <a:gd name="T12" fmla="*/ 7 w 16"/>
                    <a:gd name="T13" fmla="*/ 3 h 8"/>
                    <a:gd name="T14" fmla="*/ 7 w 16"/>
                    <a:gd name="T15" fmla="*/ 3 h 8"/>
                    <a:gd name="T16" fmla="*/ 8 w 16"/>
                    <a:gd name="T17" fmla="*/ 2 h 8"/>
                    <a:gd name="T18" fmla="*/ 7 w 16"/>
                    <a:gd name="T19" fmla="*/ 2 h 8"/>
                    <a:gd name="T20" fmla="*/ 7 w 16"/>
                    <a:gd name="T21" fmla="*/ 1 h 8"/>
                    <a:gd name="T22" fmla="*/ 6 w 16"/>
                    <a:gd name="T23" fmla="*/ 0 h 8"/>
                    <a:gd name="T24" fmla="*/ 5 w 16"/>
                    <a:gd name="T25" fmla="*/ 0 h 8"/>
                    <a:gd name="T26" fmla="*/ 3 w 16"/>
                    <a:gd name="T27" fmla="*/ 0 h 8"/>
                    <a:gd name="T28" fmla="*/ 2 w 16"/>
                    <a:gd name="T29" fmla="*/ 1 h 8"/>
                    <a:gd name="T30" fmla="*/ 2 w 16"/>
                    <a:gd name="T31" fmla="*/ 1 h 8"/>
                    <a:gd name="T32" fmla="*/ 0 w 16"/>
                    <a:gd name="T33" fmla="*/ 1 h 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6"/>
                    <a:gd name="T52" fmla="*/ 0 h 8"/>
                    <a:gd name="T53" fmla="*/ 16 w 16"/>
                    <a:gd name="T54" fmla="*/ 8 h 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6" h="8">
                      <a:moveTo>
                        <a:pt x="0" y="1"/>
                      </a:move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8" y="7"/>
                      </a:lnTo>
                      <a:lnTo>
                        <a:pt x="11" y="7"/>
                      </a:lnTo>
                      <a:lnTo>
                        <a:pt x="13" y="6"/>
                      </a:lnTo>
                      <a:lnTo>
                        <a:pt x="14" y="5"/>
                      </a:lnTo>
                      <a:lnTo>
                        <a:pt x="15" y="4"/>
                      </a:lnTo>
                      <a:lnTo>
                        <a:pt x="14" y="2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12" name="Freeform 342"/>
                <p:cNvSpPr>
                  <a:spLocks/>
                </p:cNvSpPr>
                <p:nvPr/>
              </p:nvSpPr>
              <p:spPr bwMode="auto">
                <a:xfrm>
                  <a:off x="2988" y="2979"/>
                  <a:ext cx="11" cy="5"/>
                </a:xfrm>
                <a:custGeom>
                  <a:avLst/>
                  <a:gdLst>
                    <a:gd name="T0" fmla="*/ 0 w 14"/>
                    <a:gd name="T1" fmla="*/ 2 h 7"/>
                    <a:gd name="T2" fmla="*/ 1 w 14"/>
                    <a:gd name="T3" fmla="*/ 1 h 7"/>
                    <a:gd name="T4" fmla="*/ 2 w 14"/>
                    <a:gd name="T5" fmla="*/ 1 h 7"/>
                    <a:gd name="T6" fmla="*/ 4 w 14"/>
                    <a:gd name="T7" fmla="*/ 2 h 7"/>
                    <a:gd name="T8" fmla="*/ 5 w 14"/>
                    <a:gd name="T9" fmla="*/ 3 h 7"/>
                    <a:gd name="T10" fmla="*/ 6 w 14"/>
                    <a:gd name="T11" fmla="*/ 3 h 7"/>
                    <a:gd name="T12" fmla="*/ 7 w 14"/>
                    <a:gd name="T13" fmla="*/ 3 h 7"/>
                    <a:gd name="T14" fmla="*/ 7 w 14"/>
                    <a:gd name="T15" fmla="*/ 3 h 7"/>
                    <a:gd name="T16" fmla="*/ 8 w 14"/>
                    <a:gd name="T17" fmla="*/ 2 h 7"/>
                    <a:gd name="T18" fmla="*/ 7 w 14"/>
                    <a:gd name="T19" fmla="*/ 1 h 7"/>
                    <a:gd name="T20" fmla="*/ 6 w 14"/>
                    <a:gd name="T21" fmla="*/ 0 h 7"/>
                    <a:gd name="T22" fmla="*/ 3 w 14"/>
                    <a:gd name="T23" fmla="*/ 1 h 7"/>
                    <a:gd name="T24" fmla="*/ 0 w 14"/>
                    <a:gd name="T25" fmla="*/ 2 h 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4"/>
                    <a:gd name="T40" fmla="*/ 0 h 7"/>
                    <a:gd name="T41" fmla="*/ 14 w 14"/>
                    <a:gd name="T42" fmla="*/ 7 h 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4" h="7">
                      <a:moveTo>
                        <a:pt x="0" y="4"/>
                      </a:moveTo>
                      <a:lnTo>
                        <a:pt x="1" y="3"/>
                      </a:lnTo>
                      <a:lnTo>
                        <a:pt x="4" y="3"/>
                      </a:lnTo>
                      <a:lnTo>
                        <a:pt x="6" y="4"/>
                      </a:lnTo>
                      <a:lnTo>
                        <a:pt x="8" y="5"/>
                      </a:ln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2" y="6"/>
                      </a:lnTo>
                      <a:lnTo>
                        <a:pt x="13" y="4"/>
                      </a:lnTo>
                      <a:lnTo>
                        <a:pt x="11" y="1"/>
                      </a:lnTo>
                      <a:lnTo>
                        <a:pt x="9" y="0"/>
                      </a:lnTo>
                      <a:lnTo>
                        <a:pt x="5" y="1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13" name="Freeform 343"/>
                <p:cNvSpPr>
                  <a:spLocks/>
                </p:cNvSpPr>
                <p:nvPr/>
              </p:nvSpPr>
              <p:spPr bwMode="auto">
                <a:xfrm>
                  <a:off x="3064" y="2951"/>
                  <a:ext cx="20" cy="21"/>
                </a:xfrm>
                <a:custGeom>
                  <a:avLst/>
                  <a:gdLst>
                    <a:gd name="T0" fmla="*/ 14 w 25"/>
                    <a:gd name="T1" fmla="*/ 1 h 31"/>
                    <a:gd name="T2" fmla="*/ 14 w 25"/>
                    <a:gd name="T3" fmla="*/ 2 h 31"/>
                    <a:gd name="T4" fmla="*/ 14 w 25"/>
                    <a:gd name="T5" fmla="*/ 3 h 31"/>
                    <a:gd name="T6" fmla="*/ 14 w 25"/>
                    <a:gd name="T7" fmla="*/ 3 h 31"/>
                    <a:gd name="T8" fmla="*/ 15 w 25"/>
                    <a:gd name="T9" fmla="*/ 3 h 31"/>
                    <a:gd name="T10" fmla="*/ 14 w 25"/>
                    <a:gd name="T11" fmla="*/ 5 h 31"/>
                    <a:gd name="T12" fmla="*/ 11 w 25"/>
                    <a:gd name="T13" fmla="*/ 6 h 31"/>
                    <a:gd name="T14" fmla="*/ 10 w 25"/>
                    <a:gd name="T15" fmla="*/ 7 h 31"/>
                    <a:gd name="T16" fmla="*/ 8 w 25"/>
                    <a:gd name="T17" fmla="*/ 9 h 31"/>
                    <a:gd name="T18" fmla="*/ 6 w 25"/>
                    <a:gd name="T19" fmla="*/ 11 h 31"/>
                    <a:gd name="T20" fmla="*/ 4 w 25"/>
                    <a:gd name="T21" fmla="*/ 12 h 31"/>
                    <a:gd name="T22" fmla="*/ 2 w 25"/>
                    <a:gd name="T23" fmla="*/ 13 h 31"/>
                    <a:gd name="T24" fmla="*/ 0 w 25"/>
                    <a:gd name="T25" fmla="*/ 14 h 31"/>
                    <a:gd name="T26" fmla="*/ 0 w 25"/>
                    <a:gd name="T27" fmla="*/ 12 h 31"/>
                    <a:gd name="T28" fmla="*/ 0 w 25"/>
                    <a:gd name="T29" fmla="*/ 9 h 31"/>
                    <a:gd name="T30" fmla="*/ 0 w 25"/>
                    <a:gd name="T31" fmla="*/ 7 h 31"/>
                    <a:gd name="T32" fmla="*/ 2 w 25"/>
                    <a:gd name="T33" fmla="*/ 5 h 31"/>
                    <a:gd name="T34" fmla="*/ 2 w 25"/>
                    <a:gd name="T35" fmla="*/ 4 h 31"/>
                    <a:gd name="T36" fmla="*/ 5 w 25"/>
                    <a:gd name="T37" fmla="*/ 3 h 31"/>
                    <a:gd name="T38" fmla="*/ 7 w 25"/>
                    <a:gd name="T39" fmla="*/ 3 h 31"/>
                    <a:gd name="T40" fmla="*/ 11 w 25"/>
                    <a:gd name="T41" fmla="*/ 3 h 31"/>
                    <a:gd name="T42" fmla="*/ 11 w 25"/>
                    <a:gd name="T43" fmla="*/ 2 h 31"/>
                    <a:gd name="T44" fmla="*/ 11 w 25"/>
                    <a:gd name="T45" fmla="*/ 1 h 31"/>
                    <a:gd name="T46" fmla="*/ 13 w 25"/>
                    <a:gd name="T47" fmla="*/ 1 h 31"/>
                    <a:gd name="T48" fmla="*/ 14 w 25"/>
                    <a:gd name="T49" fmla="*/ 0 h 31"/>
                    <a:gd name="T50" fmla="*/ 14 w 25"/>
                    <a:gd name="T51" fmla="*/ 1 h 31"/>
                    <a:gd name="T52" fmla="*/ 14 w 25"/>
                    <a:gd name="T53" fmla="*/ 1 h 31"/>
                    <a:gd name="T54" fmla="*/ 14 w 25"/>
                    <a:gd name="T55" fmla="*/ 1 h 3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5"/>
                    <a:gd name="T85" fmla="*/ 0 h 31"/>
                    <a:gd name="T86" fmla="*/ 25 w 25"/>
                    <a:gd name="T87" fmla="*/ 31 h 3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5" h="31">
                      <a:moveTo>
                        <a:pt x="22" y="3"/>
                      </a:moveTo>
                      <a:lnTo>
                        <a:pt x="22" y="4"/>
                      </a:lnTo>
                      <a:lnTo>
                        <a:pt x="22" y="6"/>
                      </a:lnTo>
                      <a:lnTo>
                        <a:pt x="22" y="7"/>
                      </a:lnTo>
                      <a:lnTo>
                        <a:pt x="24" y="8"/>
                      </a:lnTo>
                      <a:lnTo>
                        <a:pt x="21" y="10"/>
                      </a:lnTo>
                      <a:lnTo>
                        <a:pt x="18" y="13"/>
                      </a:lnTo>
                      <a:lnTo>
                        <a:pt x="15" y="16"/>
                      </a:lnTo>
                      <a:lnTo>
                        <a:pt x="12" y="19"/>
                      </a:lnTo>
                      <a:lnTo>
                        <a:pt x="10" y="23"/>
                      </a:lnTo>
                      <a:lnTo>
                        <a:pt x="6" y="25"/>
                      </a:lnTo>
                      <a:lnTo>
                        <a:pt x="3" y="28"/>
                      </a:lnTo>
                      <a:lnTo>
                        <a:pt x="0" y="30"/>
                      </a:lnTo>
                      <a:lnTo>
                        <a:pt x="0" y="25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4" y="9"/>
                      </a:lnTo>
                      <a:lnTo>
                        <a:pt x="7" y="7"/>
                      </a:lnTo>
                      <a:lnTo>
                        <a:pt x="11" y="7"/>
                      </a:lnTo>
                      <a:lnTo>
                        <a:pt x="17" y="8"/>
                      </a:lnTo>
                      <a:lnTo>
                        <a:pt x="17" y="5"/>
                      </a:lnTo>
                      <a:lnTo>
                        <a:pt x="18" y="3"/>
                      </a:lnTo>
                      <a:lnTo>
                        <a:pt x="20" y="2"/>
                      </a:lnTo>
                      <a:lnTo>
                        <a:pt x="22" y="0"/>
                      </a:lnTo>
                      <a:lnTo>
                        <a:pt x="22" y="1"/>
                      </a:lnTo>
                      <a:lnTo>
                        <a:pt x="22" y="2"/>
                      </a:lnTo>
                      <a:lnTo>
                        <a:pt x="22" y="3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14" name="Freeform 344"/>
                <p:cNvSpPr>
                  <a:spLocks/>
                </p:cNvSpPr>
                <p:nvPr/>
              </p:nvSpPr>
              <p:spPr bwMode="auto">
                <a:xfrm>
                  <a:off x="3064" y="2951"/>
                  <a:ext cx="24" cy="26"/>
                </a:xfrm>
                <a:custGeom>
                  <a:avLst/>
                  <a:gdLst>
                    <a:gd name="T0" fmla="*/ 16 w 31"/>
                    <a:gd name="T1" fmla="*/ 1 h 37"/>
                    <a:gd name="T2" fmla="*/ 16 w 31"/>
                    <a:gd name="T3" fmla="*/ 3 h 37"/>
                    <a:gd name="T4" fmla="*/ 16 w 31"/>
                    <a:gd name="T5" fmla="*/ 4 h 37"/>
                    <a:gd name="T6" fmla="*/ 17 w 31"/>
                    <a:gd name="T7" fmla="*/ 4 h 37"/>
                    <a:gd name="T8" fmla="*/ 18 w 31"/>
                    <a:gd name="T9" fmla="*/ 4 h 37"/>
                    <a:gd name="T10" fmla="*/ 15 w 31"/>
                    <a:gd name="T11" fmla="*/ 6 h 37"/>
                    <a:gd name="T12" fmla="*/ 13 w 31"/>
                    <a:gd name="T13" fmla="*/ 8 h 37"/>
                    <a:gd name="T14" fmla="*/ 12 w 31"/>
                    <a:gd name="T15" fmla="*/ 9 h 37"/>
                    <a:gd name="T16" fmla="*/ 9 w 31"/>
                    <a:gd name="T17" fmla="*/ 11 h 37"/>
                    <a:gd name="T18" fmla="*/ 7 w 31"/>
                    <a:gd name="T19" fmla="*/ 13 h 37"/>
                    <a:gd name="T20" fmla="*/ 5 w 31"/>
                    <a:gd name="T21" fmla="*/ 15 h 37"/>
                    <a:gd name="T22" fmla="*/ 2 w 31"/>
                    <a:gd name="T23" fmla="*/ 16 h 37"/>
                    <a:gd name="T24" fmla="*/ 0 w 31"/>
                    <a:gd name="T25" fmla="*/ 18 h 37"/>
                    <a:gd name="T26" fmla="*/ 0 w 31"/>
                    <a:gd name="T27" fmla="*/ 15 h 37"/>
                    <a:gd name="T28" fmla="*/ 0 w 31"/>
                    <a:gd name="T29" fmla="*/ 12 h 37"/>
                    <a:gd name="T30" fmla="*/ 0 w 31"/>
                    <a:gd name="T31" fmla="*/ 9 h 37"/>
                    <a:gd name="T32" fmla="*/ 2 w 31"/>
                    <a:gd name="T33" fmla="*/ 7 h 37"/>
                    <a:gd name="T34" fmla="*/ 3 w 31"/>
                    <a:gd name="T35" fmla="*/ 6 h 37"/>
                    <a:gd name="T36" fmla="*/ 5 w 31"/>
                    <a:gd name="T37" fmla="*/ 4 h 37"/>
                    <a:gd name="T38" fmla="*/ 9 w 31"/>
                    <a:gd name="T39" fmla="*/ 4 h 37"/>
                    <a:gd name="T40" fmla="*/ 12 w 31"/>
                    <a:gd name="T41" fmla="*/ 4 h 37"/>
                    <a:gd name="T42" fmla="*/ 12 w 31"/>
                    <a:gd name="T43" fmla="*/ 3 h 37"/>
                    <a:gd name="T44" fmla="*/ 14 w 31"/>
                    <a:gd name="T45" fmla="*/ 2 h 37"/>
                    <a:gd name="T46" fmla="*/ 15 w 31"/>
                    <a:gd name="T47" fmla="*/ 1 h 37"/>
                    <a:gd name="T48" fmla="*/ 16 w 31"/>
                    <a:gd name="T49" fmla="*/ 0 h 37"/>
                    <a:gd name="T50" fmla="*/ 16 w 31"/>
                    <a:gd name="T51" fmla="*/ 1 h 37"/>
                    <a:gd name="T52" fmla="*/ 16 w 31"/>
                    <a:gd name="T53" fmla="*/ 1 h 37"/>
                    <a:gd name="T54" fmla="*/ 16 w 31"/>
                    <a:gd name="T55" fmla="*/ 1 h 3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1"/>
                    <a:gd name="T85" fmla="*/ 0 h 37"/>
                    <a:gd name="T86" fmla="*/ 31 w 31"/>
                    <a:gd name="T87" fmla="*/ 37 h 3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1" h="37">
                      <a:moveTo>
                        <a:pt x="27" y="3"/>
                      </a:moveTo>
                      <a:lnTo>
                        <a:pt x="27" y="5"/>
                      </a:lnTo>
                      <a:lnTo>
                        <a:pt x="27" y="7"/>
                      </a:lnTo>
                      <a:lnTo>
                        <a:pt x="28" y="8"/>
                      </a:lnTo>
                      <a:lnTo>
                        <a:pt x="30" y="9"/>
                      </a:lnTo>
                      <a:lnTo>
                        <a:pt x="26" y="12"/>
                      </a:lnTo>
                      <a:lnTo>
                        <a:pt x="22" y="15"/>
                      </a:lnTo>
                      <a:lnTo>
                        <a:pt x="19" y="19"/>
                      </a:lnTo>
                      <a:lnTo>
                        <a:pt x="15" y="23"/>
                      </a:lnTo>
                      <a:lnTo>
                        <a:pt x="12" y="27"/>
                      </a:lnTo>
                      <a:lnTo>
                        <a:pt x="8" y="30"/>
                      </a:lnTo>
                      <a:lnTo>
                        <a:pt x="4" y="33"/>
                      </a:lnTo>
                      <a:lnTo>
                        <a:pt x="0" y="36"/>
                      </a:lnTo>
                      <a:lnTo>
                        <a:pt x="0" y="30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2" y="14"/>
                      </a:lnTo>
                      <a:lnTo>
                        <a:pt x="5" y="11"/>
                      </a:lnTo>
                      <a:lnTo>
                        <a:pt x="9" y="8"/>
                      </a:lnTo>
                      <a:lnTo>
                        <a:pt x="14" y="8"/>
                      </a:lnTo>
                      <a:lnTo>
                        <a:pt x="21" y="9"/>
                      </a:lnTo>
                      <a:lnTo>
                        <a:pt x="21" y="6"/>
                      </a:lnTo>
                      <a:lnTo>
                        <a:pt x="23" y="4"/>
                      </a:lnTo>
                      <a:lnTo>
                        <a:pt x="25" y="2"/>
                      </a:lnTo>
                      <a:lnTo>
                        <a:pt x="27" y="0"/>
                      </a:lnTo>
                      <a:lnTo>
                        <a:pt x="27" y="1"/>
                      </a:lnTo>
                      <a:lnTo>
                        <a:pt x="27" y="2"/>
                      </a:lnTo>
                      <a:lnTo>
                        <a:pt x="27" y="3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15" name="Freeform 345"/>
                <p:cNvSpPr>
                  <a:spLocks/>
                </p:cNvSpPr>
                <p:nvPr/>
              </p:nvSpPr>
              <p:spPr bwMode="auto">
                <a:xfrm>
                  <a:off x="2649" y="2976"/>
                  <a:ext cx="122" cy="18"/>
                </a:xfrm>
                <a:custGeom>
                  <a:avLst/>
                  <a:gdLst>
                    <a:gd name="T0" fmla="*/ 93 w 149"/>
                    <a:gd name="T1" fmla="*/ 3 h 26"/>
                    <a:gd name="T2" fmla="*/ 86 w 149"/>
                    <a:gd name="T3" fmla="*/ 2 h 26"/>
                    <a:gd name="T4" fmla="*/ 79 w 149"/>
                    <a:gd name="T5" fmla="*/ 4 h 26"/>
                    <a:gd name="T6" fmla="*/ 72 w 149"/>
                    <a:gd name="T7" fmla="*/ 6 h 26"/>
                    <a:gd name="T8" fmla="*/ 63 w 149"/>
                    <a:gd name="T9" fmla="*/ 4 h 26"/>
                    <a:gd name="T10" fmla="*/ 52 w 149"/>
                    <a:gd name="T11" fmla="*/ 4 h 26"/>
                    <a:gd name="T12" fmla="*/ 42 w 149"/>
                    <a:gd name="T13" fmla="*/ 4 h 26"/>
                    <a:gd name="T14" fmla="*/ 30 w 149"/>
                    <a:gd name="T15" fmla="*/ 4 h 26"/>
                    <a:gd name="T16" fmla="*/ 24 w 149"/>
                    <a:gd name="T17" fmla="*/ 2 h 26"/>
                    <a:gd name="T18" fmla="*/ 20 w 149"/>
                    <a:gd name="T19" fmla="*/ 1 h 26"/>
                    <a:gd name="T20" fmla="*/ 17 w 149"/>
                    <a:gd name="T21" fmla="*/ 1 h 26"/>
                    <a:gd name="T22" fmla="*/ 16 w 149"/>
                    <a:gd name="T23" fmla="*/ 1 h 26"/>
                    <a:gd name="T24" fmla="*/ 12 w 149"/>
                    <a:gd name="T25" fmla="*/ 2 h 26"/>
                    <a:gd name="T26" fmla="*/ 9 w 149"/>
                    <a:gd name="T27" fmla="*/ 3 h 26"/>
                    <a:gd name="T28" fmla="*/ 6 w 149"/>
                    <a:gd name="T29" fmla="*/ 4 h 26"/>
                    <a:gd name="T30" fmla="*/ 5 w 149"/>
                    <a:gd name="T31" fmla="*/ 6 h 26"/>
                    <a:gd name="T32" fmla="*/ 3 w 149"/>
                    <a:gd name="T33" fmla="*/ 8 h 26"/>
                    <a:gd name="T34" fmla="*/ 2 w 149"/>
                    <a:gd name="T35" fmla="*/ 11 h 26"/>
                    <a:gd name="T36" fmla="*/ 4 w 149"/>
                    <a:gd name="T37" fmla="*/ 11 h 26"/>
                    <a:gd name="T38" fmla="*/ 13 w 149"/>
                    <a:gd name="T39" fmla="*/ 9 h 26"/>
                    <a:gd name="T40" fmla="*/ 22 w 149"/>
                    <a:gd name="T41" fmla="*/ 8 h 26"/>
                    <a:gd name="T42" fmla="*/ 31 w 149"/>
                    <a:gd name="T43" fmla="*/ 10 h 26"/>
                    <a:gd name="T44" fmla="*/ 38 w 149"/>
                    <a:gd name="T45" fmla="*/ 11 h 26"/>
                    <a:gd name="T46" fmla="*/ 47 w 149"/>
                    <a:gd name="T47" fmla="*/ 10 h 26"/>
                    <a:gd name="T48" fmla="*/ 54 w 149"/>
                    <a:gd name="T49" fmla="*/ 10 h 26"/>
                    <a:gd name="T50" fmla="*/ 63 w 149"/>
                    <a:gd name="T51" fmla="*/ 9 h 26"/>
                    <a:gd name="T52" fmla="*/ 71 w 149"/>
                    <a:gd name="T53" fmla="*/ 8 h 26"/>
                    <a:gd name="T54" fmla="*/ 79 w 149"/>
                    <a:gd name="T55" fmla="*/ 8 h 26"/>
                    <a:gd name="T56" fmla="*/ 87 w 149"/>
                    <a:gd name="T57" fmla="*/ 6 h 26"/>
                    <a:gd name="T58" fmla="*/ 95 w 149"/>
                    <a:gd name="T59" fmla="*/ 5 h 26"/>
                    <a:gd name="T60" fmla="*/ 98 w 149"/>
                    <a:gd name="T61" fmla="*/ 4 h 26"/>
                    <a:gd name="T62" fmla="*/ 97 w 149"/>
                    <a:gd name="T63" fmla="*/ 4 h 2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9"/>
                    <a:gd name="T97" fmla="*/ 0 h 26"/>
                    <a:gd name="T98" fmla="*/ 149 w 149"/>
                    <a:gd name="T99" fmla="*/ 26 h 2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9" h="26">
                      <a:moveTo>
                        <a:pt x="144" y="9"/>
                      </a:moveTo>
                      <a:lnTo>
                        <a:pt x="139" y="6"/>
                      </a:lnTo>
                      <a:lnTo>
                        <a:pt x="133" y="5"/>
                      </a:lnTo>
                      <a:lnTo>
                        <a:pt x="128" y="5"/>
                      </a:lnTo>
                      <a:lnTo>
                        <a:pt x="123" y="7"/>
                      </a:lnTo>
                      <a:lnTo>
                        <a:pt x="118" y="9"/>
                      </a:lnTo>
                      <a:lnTo>
                        <a:pt x="113" y="10"/>
                      </a:lnTo>
                      <a:lnTo>
                        <a:pt x="108" y="11"/>
                      </a:lnTo>
                      <a:lnTo>
                        <a:pt x="102" y="10"/>
                      </a:lnTo>
                      <a:lnTo>
                        <a:pt x="94" y="8"/>
                      </a:lnTo>
                      <a:lnTo>
                        <a:pt x="86" y="7"/>
                      </a:lnTo>
                      <a:lnTo>
                        <a:pt x="78" y="8"/>
                      </a:lnTo>
                      <a:lnTo>
                        <a:pt x="70" y="9"/>
                      </a:lnTo>
                      <a:lnTo>
                        <a:pt x="62" y="9"/>
                      </a:lnTo>
                      <a:lnTo>
                        <a:pt x="53" y="9"/>
                      </a:lnTo>
                      <a:lnTo>
                        <a:pt x="45" y="9"/>
                      </a:lnTo>
                      <a:lnTo>
                        <a:pt x="37" y="6"/>
                      </a:lnTo>
                      <a:lnTo>
                        <a:pt x="35" y="5"/>
                      </a:lnTo>
                      <a:lnTo>
                        <a:pt x="34" y="2"/>
                      </a:lnTo>
                      <a:lnTo>
                        <a:pt x="31" y="1"/>
                      </a:lnTo>
                      <a:lnTo>
                        <a:pt x="28" y="0"/>
                      </a:lnTo>
                      <a:lnTo>
                        <a:pt x="26" y="1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20" y="3"/>
                      </a:lnTo>
                      <a:lnTo>
                        <a:pt x="18" y="4"/>
                      </a:lnTo>
                      <a:lnTo>
                        <a:pt x="16" y="5"/>
                      </a:lnTo>
                      <a:lnTo>
                        <a:pt x="14" y="6"/>
                      </a:lnTo>
                      <a:lnTo>
                        <a:pt x="12" y="7"/>
                      </a:lnTo>
                      <a:lnTo>
                        <a:pt x="9" y="9"/>
                      </a:lnTo>
                      <a:lnTo>
                        <a:pt x="8" y="11"/>
                      </a:lnTo>
                      <a:lnTo>
                        <a:pt x="7" y="13"/>
                      </a:lnTo>
                      <a:lnTo>
                        <a:pt x="6" y="16"/>
                      </a:lnTo>
                      <a:lnTo>
                        <a:pt x="5" y="18"/>
                      </a:lnTo>
                      <a:lnTo>
                        <a:pt x="4" y="21"/>
                      </a:lnTo>
                      <a:lnTo>
                        <a:pt x="2" y="23"/>
                      </a:lnTo>
                      <a:lnTo>
                        <a:pt x="0" y="25"/>
                      </a:lnTo>
                      <a:lnTo>
                        <a:pt x="6" y="23"/>
                      </a:lnTo>
                      <a:lnTo>
                        <a:pt x="13" y="20"/>
                      </a:lnTo>
                      <a:lnTo>
                        <a:pt x="20" y="19"/>
                      </a:lnTo>
                      <a:lnTo>
                        <a:pt x="26" y="17"/>
                      </a:lnTo>
                      <a:lnTo>
                        <a:pt x="33" y="17"/>
                      </a:lnTo>
                      <a:lnTo>
                        <a:pt x="40" y="19"/>
                      </a:lnTo>
                      <a:lnTo>
                        <a:pt x="46" y="21"/>
                      </a:lnTo>
                      <a:lnTo>
                        <a:pt x="52" y="25"/>
                      </a:lnTo>
                      <a:lnTo>
                        <a:pt x="58" y="23"/>
                      </a:lnTo>
                      <a:lnTo>
                        <a:pt x="64" y="23"/>
                      </a:lnTo>
                      <a:lnTo>
                        <a:pt x="70" y="22"/>
                      </a:lnTo>
                      <a:lnTo>
                        <a:pt x="75" y="20"/>
                      </a:lnTo>
                      <a:lnTo>
                        <a:pt x="81" y="20"/>
                      </a:lnTo>
                      <a:lnTo>
                        <a:pt x="88" y="19"/>
                      </a:lnTo>
                      <a:lnTo>
                        <a:pt x="94" y="19"/>
                      </a:lnTo>
                      <a:lnTo>
                        <a:pt x="100" y="18"/>
                      </a:lnTo>
                      <a:lnTo>
                        <a:pt x="106" y="17"/>
                      </a:lnTo>
                      <a:lnTo>
                        <a:pt x="112" y="16"/>
                      </a:lnTo>
                      <a:lnTo>
                        <a:pt x="119" y="16"/>
                      </a:lnTo>
                      <a:lnTo>
                        <a:pt x="124" y="15"/>
                      </a:lnTo>
                      <a:lnTo>
                        <a:pt x="129" y="13"/>
                      </a:lnTo>
                      <a:lnTo>
                        <a:pt x="136" y="13"/>
                      </a:lnTo>
                      <a:lnTo>
                        <a:pt x="142" y="10"/>
                      </a:lnTo>
                      <a:lnTo>
                        <a:pt x="148" y="9"/>
                      </a:lnTo>
                      <a:lnTo>
                        <a:pt x="147" y="9"/>
                      </a:lnTo>
                      <a:lnTo>
                        <a:pt x="146" y="9"/>
                      </a:lnTo>
                      <a:lnTo>
                        <a:pt x="145" y="9"/>
                      </a:lnTo>
                      <a:lnTo>
                        <a:pt x="144" y="9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16" name="Freeform 346"/>
                <p:cNvSpPr>
                  <a:spLocks/>
                </p:cNvSpPr>
                <p:nvPr/>
              </p:nvSpPr>
              <p:spPr bwMode="auto">
                <a:xfrm>
                  <a:off x="2649" y="2976"/>
                  <a:ext cx="127" cy="23"/>
                </a:xfrm>
                <a:custGeom>
                  <a:avLst/>
                  <a:gdLst>
                    <a:gd name="T0" fmla="*/ 98 w 155"/>
                    <a:gd name="T1" fmla="*/ 4 h 32"/>
                    <a:gd name="T2" fmla="*/ 90 w 155"/>
                    <a:gd name="T3" fmla="*/ 4 h 32"/>
                    <a:gd name="T4" fmla="*/ 82 w 155"/>
                    <a:gd name="T5" fmla="*/ 6 h 32"/>
                    <a:gd name="T6" fmla="*/ 75 w 155"/>
                    <a:gd name="T7" fmla="*/ 7 h 32"/>
                    <a:gd name="T8" fmla="*/ 66 w 155"/>
                    <a:gd name="T9" fmla="*/ 5 h 32"/>
                    <a:gd name="T10" fmla="*/ 55 w 155"/>
                    <a:gd name="T11" fmla="*/ 5 h 32"/>
                    <a:gd name="T12" fmla="*/ 43 w 155"/>
                    <a:gd name="T13" fmla="*/ 6 h 32"/>
                    <a:gd name="T14" fmla="*/ 32 w 155"/>
                    <a:gd name="T15" fmla="*/ 6 h 32"/>
                    <a:gd name="T16" fmla="*/ 25 w 155"/>
                    <a:gd name="T17" fmla="*/ 3 h 32"/>
                    <a:gd name="T18" fmla="*/ 22 w 155"/>
                    <a:gd name="T19" fmla="*/ 1 h 32"/>
                    <a:gd name="T20" fmla="*/ 19 w 155"/>
                    <a:gd name="T21" fmla="*/ 1 h 32"/>
                    <a:gd name="T22" fmla="*/ 16 w 155"/>
                    <a:gd name="T23" fmla="*/ 1 h 32"/>
                    <a:gd name="T24" fmla="*/ 12 w 155"/>
                    <a:gd name="T25" fmla="*/ 3 h 32"/>
                    <a:gd name="T26" fmla="*/ 9 w 155"/>
                    <a:gd name="T27" fmla="*/ 4 h 32"/>
                    <a:gd name="T28" fmla="*/ 6 w 155"/>
                    <a:gd name="T29" fmla="*/ 6 h 32"/>
                    <a:gd name="T30" fmla="*/ 5 w 155"/>
                    <a:gd name="T31" fmla="*/ 9 h 32"/>
                    <a:gd name="T32" fmla="*/ 3 w 155"/>
                    <a:gd name="T33" fmla="*/ 12 h 32"/>
                    <a:gd name="T34" fmla="*/ 2 w 155"/>
                    <a:gd name="T35" fmla="*/ 14 h 32"/>
                    <a:gd name="T36" fmla="*/ 4 w 155"/>
                    <a:gd name="T37" fmla="*/ 14 h 32"/>
                    <a:gd name="T38" fmla="*/ 13 w 155"/>
                    <a:gd name="T39" fmla="*/ 12 h 32"/>
                    <a:gd name="T40" fmla="*/ 24 w 155"/>
                    <a:gd name="T41" fmla="*/ 11 h 32"/>
                    <a:gd name="T42" fmla="*/ 32 w 155"/>
                    <a:gd name="T43" fmla="*/ 14 h 32"/>
                    <a:gd name="T44" fmla="*/ 40 w 155"/>
                    <a:gd name="T45" fmla="*/ 15 h 32"/>
                    <a:gd name="T46" fmla="*/ 48 w 155"/>
                    <a:gd name="T47" fmla="*/ 14 h 32"/>
                    <a:gd name="T48" fmla="*/ 57 w 155"/>
                    <a:gd name="T49" fmla="*/ 12 h 32"/>
                    <a:gd name="T50" fmla="*/ 66 w 155"/>
                    <a:gd name="T51" fmla="*/ 12 h 32"/>
                    <a:gd name="T52" fmla="*/ 74 w 155"/>
                    <a:gd name="T53" fmla="*/ 11 h 32"/>
                    <a:gd name="T54" fmla="*/ 83 w 155"/>
                    <a:gd name="T55" fmla="*/ 10 h 32"/>
                    <a:gd name="T56" fmla="*/ 91 w 155"/>
                    <a:gd name="T57" fmla="*/ 9 h 32"/>
                    <a:gd name="T58" fmla="*/ 99 w 155"/>
                    <a:gd name="T59" fmla="*/ 6 h 32"/>
                    <a:gd name="T60" fmla="*/ 102 w 155"/>
                    <a:gd name="T61" fmla="*/ 6 h 32"/>
                    <a:gd name="T62" fmla="*/ 102 w 155"/>
                    <a:gd name="T63" fmla="*/ 6 h 3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55"/>
                    <a:gd name="T97" fmla="*/ 0 h 32"/>
                    <a:gd name="T98" fmla="*/ 155 w 155"/>
                    <a:gd name="T99" fmla="*/ 32 h 3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55" h="32">
                      <a:moveTo>
                        <a:pt x="150" y="11"/>
                      </a:moveTo>
                      <a:lnTo>
                        <a:pt x="145" y="8"/>
                      </a:lnTo>
                      <a:lnTo>
                        <a:pt x="139" y="6"/>
                      </a:lnTo>
                      <a:lnTo>
                        <a:pt x="134" y="7"/>
                      </a:lnTo>
                      <a:lnTo>
                        <a:pt x="127" y="9"/>
                      </a:lnTo>
                      <a:lnTo>
                        <a:pt x="122" y="12"/>
                      </a:lnTo>
                      <a:lnTo>
                        <a:pt x="117" y="13"/>
                      </a:lnTo>
                      <a:lnTo>
                        <a:pt x="112" y="14"/>
                      </a:lnTo>
                      <a:lnTo>
                        <a:pt x="106" y="13"/>
                      </a:lnTo>
                      <a:lnTo>
                        <a:pt x="98" y="10"/>
                      </a:lnTo>
                      <a:lnTo>
                        <a:pt x="90" y="9"/>
                      </a:lnTo>
                      <a:lnTo>
                        <a:pt x="82" y="10"/>
                      </a:lnTo>
                      <a:lnTo>
                        <a:pt x="72" y="11"/>
                      </a:lnTo>
                      <a:lnTo>
                        <a:pt x="64" y="12"/>
                      </a:lnTo>
                      <a:lnTo>
                        <a:pt x="55" y="12"/>
                      </a:lnTo>
                      <a:lnTo>
                        <a:pt x="47" y="11"/>
                      </a:lnTo>
                      <a:lnTo>
                        <a:pt x="39" y="8"/>
                      </a:lnTo>
                      <a:lnTo>
                        <a:pt x="37" y="6"/>
                      </a:lnTo>
                      <a:lnTo>
                        <a:pt x="36" y="3"/>
                      </a:lnTo>
                      <a:lnTo>
                        <a:pt x="33" y="1"/>
                      </a:lnTo>
                      <a:lnTo>
                        <a:pt x="30" y="0"/>
                      </a:lnTo>
                      <a:lnTo>
                        <a:pt x="28" y="1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20" y="4"/>
                      </a:lnTo>
                      <a:lnTo>
                        <a:pt x="18" y="5"/>
                      </a:lnTo>
                      <a:lnTo>
                        <a:pt x="16" y="6"/>
                      </a:lnTo>
                      <a:lnTo>
                        <a:pt x="14" y="8"/>
                      </a:lnTo>
                      <a:lnTo>
                        <a:pt x="12" y="9"/>
                      </a:lnTo>
                      <a:lnTo>
                        <a:pt x="9" y="11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6" y="19"/>
                      </a:lnTo>
                      <a:lnTo>
                        <a:pt x="5" y="22"/>
                      </a:lnTo>
                      <a:lnTo>
                        <a:pt x="4" y="26"/>
                      </a:lnTo>
                      <a:lnTo>
                        <a:pt x="2" y="28"/>
                      </a:lnTo>
                      <a:lnTo>
                        <a:pt x="0" y="31"/>
                      </a:lnTo>
                      <a:lnTo>
                        <a:pt x="6" y="28"/>
                      </a:lnTo>
                      <a:lnTo>
                        <a:pt x="13" y="25"/>
                      </a:lnTo>
                      <a:lnTo>
                        <a:pt x="20" y="23"/>
                      </a:lnTo>
                      <a:lnTo>
                        <a:pt x="28" y="21"/>
                      </a:lnTo>
                      <a:lnTo>
                        <a:pt x="35" y="21"/>
                      </a:lnTo>
                      <a:lnTo>
                        <a:pt x="42" y="23"/>
                      </a:lnTo>
                      <a:lnTo>
                        <a:pt x="48" y="26"/>
                      </a:lnTo>
                      <a:lnTo>
                        <a:pt x="54" y="31"/>
                      </a:lnTo>
                      <a:lnTo>
                        <a:pt x="60" y="29"/>
                      </a:lnTo>
                      <a:lnTo>
                        <a:pt x="66" y="28"/>
                      </a:lnTo>
                      <a:lnTo>
                        <a:pt x="72" y="27"/>
                      </a:lnTo>
                      <a:lnTo>
                        <a:pt x="79" y="25"/>
                      </a:lnTo>
                      <a:lnTo>
                        <a:pt x="85" y="24"/>
                      </a:lnTo>
                      <a:lnTo>
                        <a:pt x="92" y="23"/>
                      </a:lnTo>
                      <a:lnTo>
                        <a:pt x="98" y="23"/>
                      </a:lnTo>
                      <a:lnTo>
                        <a:pt x="104" y="22"/>
                      </a:lnTo>
                      <a:lnTo>
                        <a:pt x="110" y="21"/>
                      </a:lnTo>
                      <a:lnTo>
                        <a:pt x="116" y="20"/>
                      </a:lnTo>
                      <a:lnTo>
                        <a:pt x="123" y="19"/>
                      </a:lnTo>
                      <a:lnTo>
                        <a:pt x="130" y="18"/>
                      </a:lnTo>
                      <a:lnTo>
                        <a:pt x="135" y="16"/>
                      </a:lnTo>
                      <a:lnTo>
                        <a:pt x="142" y="16"/>
                      </a:lnTo>
                      <a:lnTo>
                        <a:pt x="148" y="13"/>
                      </a:lnTo>
                      <a:lnTo>
                        <a:pt x="154" y="11"/>
                      </a:lnTo>
                      <a:lnTo>
                        <a:pt x="153" y="11"/>
                      </a:lnTo>
                      <a:lnTo>
                        <a:pt x="152" y="11"/>
                      </a:lnTo>
                      <a:lnTo>
                        <a:pt x="151" y="11"/>
                      </a:lnTo>
                      <a:lnTo>
                        <a:pt x="150" y="11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17" name="Freeform 347"/>
                <p:cNvSpPr>
                  <a:spLocks/>
                </p:cNvSpPr>
                <p:nvPr/>
              </p:nvSpPr>
              <p:spPr bwMode="auto">
                <a:xfrm>
                  <a:off x="2807" y="2973"/>
                  <a:ext cx="29" cy="9"/>
                </a:xfrm>
                <a:custGeom>
                  <a:avLst/>
                  <a:gdLst>
                    <a:gd name="T0" fmla="*/ 0 w 37"/>
                    <a:gd name="T1" fmla="*/ 5 h 12"/>
                    <a:gd name="T2" fmla="*/ 2 w 37"/>
                    <a:gd name="T3" fmla="*/ 4 h 12"/>
                    <a:gd name="T4" fmla="*/ 4 w 37"/>
                    <a:gd name="T5" fmla="*/ 4 h 12"/>
                    <a:gd name="T6" fmla="*/ 5 w 37"/>
                    <a:gd name="T7" fmla="*/ 3 h 12"/>
                    <a:gd name="T8" fmla="*/ 8 w 37"/>
                    <a:gd name="T9" fmla="*/ 3 h 12"/>
                    <a:gd name="T10" fmla="*/ 10 w 37"/>
                    <a:gd name="T11" fmla="*/ 2 h 12"/>
                    <a:gd name="T12" fmla="*/ 13 w 37"/>
                    <a:gd name="T13" fmla="*/ 2 h 12"/>
                    <a:gd name="T14" fmla="*/ 15 w 37"/>
                    <a:gd name="T15" fmla="*/ 2 h 12"/>
                    <a:gd name="T16" fmla="*/ 16 w 37"/>
                    <a:gd name="T17" fmla="*/ 2 h 12"/>
                    <a:gd name="T18" fmla="*/ 17 w 37"/>
                    <a:gd name="T19" fmla="*/ 2 h 12"/>
                    <a:gd name="T20" fmla="*/ 19 w 37"/>
                    <a:gd name="T21" fmla="*/ 2 h 12"/>
                    <a:gd name="T22" fmla="*/ 19 w 37"/>
                    <a:gd name="T23" fmla="*/ 1 h 12"/>
                    <a:gd name="T24" fmla="*/ 20 w 37"/>
                    <a:gd name="T25" fmla="*/ 1 h 12"/>
                    <a:gd name="T26" fmla="*/ 20 w 37"/>
                    <a:gd name="T27" fmla="*/ 0 h 12"/>
                    <a:gd name="T28" fmla="*/ 21 w 37"/>
                    <a:gd name="T29" fmla="*/ 1 h 12"/>
                    <a:gd name="T30" fmla="*/ 21 w 37"/>
                    <a:gd name="T31" fmla="*/ 1 h 12"/>
                    <a:gd name="T32" fmla="*/ 22 w 37"/>
                    <a:gd name="T33" fmla="*/ 2 h 12"/>
                    <a:gd name="T34" fmla="*/ 22 w 37"/>
                    <a:gd name="T35" fmla="*/ 2 h 12"/>
                    <a:gd name="T36" fmla="*/ 22 w 37"/>
                    <a:gd name="T37" fmla="*/ 3 h 12"/>
                    <a:gd name="T38" fmla="*/ 21 w 37"/>
                    <a:gd name="T39" fmla="*/ 4 h 12"/>
                    <a:gd name="T40" fmla="*/ 19 w 37"/>
                    <a:gd name="T41" fmla="*/ 5 h 12"/>
                    <a:gd name="T42" fmla="*/ 16 w 37"/>
                    <a:gd name="T43" fmla="*/ 6 h 12"/>
                    <a:gd name="T44" fmla="*/ 13 w 37"/>
                    <a:gd name="T45" fmla="*/ 6 h 12"/>
                    <a:gd name="T46" fmla="*/ 11 w 37"/>
                    <a:gd name="T47" fmla="*/ 6 h 12"/>
                    <a:gd name="T48" fmla="*/ 9 w 37"/>
                    <a:gd name="T49" fmla="*/ 6 h 12"/>
                    <a:gd name="T50" fmla="*/ 5 w 37"/>
                    <a:gd name="T51" fmla="*/ 6 h 12"/>
                    <a:gd name="T52" fmla="*/ 2 w 37"/>
                    <a:gd name="T53" fmla="*/ 5 h 12"/>
                    <a:gd name="T54" fmla="*/ 0 w 37"/>
                    <a:gd name="T55" fmla="*/ 5 h 1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7"/>
                    <a:gd name="T85" fmla="*/ 0 h 12"/>
                    <a:gd name="T86" fmla="*/ 37 w 37"/>
                    <a:gd name="T87" fmla="*/ 12 h 1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7" h="12">
                      <a:moveTo>
                        <a:pt x="0" y="8"/>
                      </a:moveTo>
                      <a:lnTo>
                        <a:pt x="3" y="6"/>
                      </a:lnTo>
                      <a:lnTo>
                        <a:pt x="6" y="6"/>
                      </a:lnTo>
                      <a:lnTo>
                        <a:pt x="9" y="5"/>
                      </a:lnTo>
                      <a:lnTo>
                        <a:pt x="13" y="5"/>
                      </a:lnTo>
                      <a:lnTo>
                        <a:pt x="17" y="4"/>
                      </a:lnTo>
                      <a:lnTo>
                        <a:pt x="21" y="4"/>
                      </a:lnTo>
                      <a:lnTo>
                        <a:pt x="24" y="4"/>
                      </a:lnTo>
                      <a:lnTo>
                        <a:pt x="27" y="4"/>
                      </a:lnTo>
                      <a:lnTo>
                        <a:pt x="28" y="4"/>
                      </a:lnTo>
                      <a:lnTo>
                        <a:pt x="30" y="3"/>
                      </a:lnTo>
                      <a:lnTo>
                        <a:pt x="30" y="1"/>
                      </a:lnTo>
                      <a:lnTo>
                        <a:pt x="32" y="1"/>
                      </a:lnTo>
                      <a:lnTo>
                        <a:pt x="33" y="0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6" y="2"/>
                      </a:lnTo>
                      <a:lnTo>
                        <a:pt x="36" y="4"/>
                      </a:lnTo>
                      <a:lnTo>
                        <a:pt x="36" y="5"/>
                      </a:lnTo>
                      <a:lnTo>
                        <a:pt x="35" y="6"/>
                      </a:lnTo>
                      <a:lnTo>
                        <a:pt x="31" y="8"/>
                      </a:lnTo>
                      <a:lnTo>
                        <a:pt x="27" y="10"/>
                      </a:lnTo>
                      <a:lnTo>
                        <a:pt x="22" y="11"/>
                      </a:lnTo>
                      <a:lnTo>
                        <a:pt x="18" y="11"/>
                      </a:lnTo>
                      <a:lnTo>
                        <a:pt x="14" y="11"/>
                      </a:lnTo>
                      <a:lnTo>
                        <a:pt x="9" y="10"/>
                      </a:lnTo>
                      <a:lnTo>
                        <a:pt x="4" y="9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18" name="Freeform 348"/>
                <p:cNvSpPr>
                  <a:spLocks/>
                </p:cNvSpPr>
                <p:nvPr/>
              </p:nvSpPr>
              <p:spPr bwMode="auto">
                <a:xfrm>
                  <a:off x="2807" y="2973"/>
                  <a:ext cx="35" cy="12"/>
                </a:xfrm>
                <a:custGeom>
                  <a:avLst/>
                  <a:gdLst>
                    <a:gd name="T0" fmla="*/ 0 w 44"/>
                    <a:gd name="T1" fmla="*/ 6 h 17"/>
                    <a:gd name="T2" fmla="*/ 2 w 44"/>
                    <a:gd name="T3" fmla="*/ 4 h 17"/>
                    <a:gd name="T4" fmla="*/ 5 w 44"/>
                    <a:gd name="T5" fmla="*/ 4 h 17"/>
                    <a:gd name="T6" fmla="*/ 7 w 44"/>
                    <a:gd name="T7" fmla="*/ 4 h 17"/>
                    <a:gd name="T8" fmla="*/ 10 w 44"/>
                    <a:gd name="T9" fmla="*/ 4 h 17"/>
                    <a:gd name="T10" fmla="*/ 13 w 44"/>
                    <a:gd name="T11" fmla="*/ 3 h 17"/>
                    <a:gd name="T12" fmla="*/ 16 w 44"/>
                    <a:gd name="T13" fmla="*/ 3 h 17"/>
                    <a:gd name="T14" fmla="*/ 18 w 44"/>
                    <a:gd name="T15" fmla="*/ 3 h 17"/>
                    <a:gd name="T16" fmla="*/ 21 w 44"/>
                    <a:gd name="T17" fmla="*/ 3 h 17"/>
                    <a:gd name="T18" fmla="*/ 21 w 44"/>
                    <a:gd name="T19" fmla="*/ 3 h 17"/>
                    <a:gd name="T20" fmla="*/ 23 w 44"/>
                    <a:gd name="T21" fmla="*/ 2 h 17"/>
                    <a:gd name="T22" fmla="*/ 23 w 44"/>
                    <a:gd name="T23" fmla="*/ 1 h 17"/>
                    <a:gd name="T24" fmla="*/ 23 w 44"/>
                    <a:gd name="T25" fmla="*/ 1 h 17"/>
                    <a:gd name="T26" fmla="*/ 24 w 44"/>
                    <a:gd name="T27" fmla="*/ 1 h 17"/>
                    <a:gd name="T28" fmla="*/ 25 w 44"/>
                    <a:gd name="T29" fmla="*/ 0 h 17"/>
                    <a:gd name="T30" fmla="*/ 26 w 44"/>
                    <a:gd name="T31" fmla="*/ 1 h 17"/>
                    <a:gd name="T32" fmla="*/ 26 w 44"/>
                    <a:gd name="T33" fmla="*/ 1 h 17"/>
                    <a:gd name="T34" fmla="*/ 27 w 44"/>
                    <a:gd name="T35" fmla="*/ 1 h 17"/>
                    <a:gd name="T36" fmla="*/ 27 w 44"/>
                    <a:gd name="T37" fmla="*/ 3 h 17"/>
                    <a:gd name="T38" fmla="*/ 27 w 44"/>
                    <a:gd name="T39" fmla="*/ 4 h 17"/>
                    <a:gd name="T40" fmla="*/ 26 w 44"/>
                    <a:gd name="T41" fmla="*/ 4 h 17"/>
                    <a:gd name="T42" fmla="*/ 23 w 44"/>
                    <a:gd name="T43" fmla="*/ 6 h 17"/>
                    <a:gd name="T44" fmla="*/ 20 w 44"/>
                    <a:gd name="T45" fmla="*/ 7 h 17"/>
                    <a:gd name="T46" fmla="*/ 17 w 44"/>
                    <a:gd name="T47" fmla="*/ 8 h 17"/>
                    <a:gd name="T48" fmla="*/ 14 w 44"/>
                    <a:gd name="T49" fmla="*/ 8 h 17"/>
                    <a:gd name="T50" fmla="*/ 10 w 44"/>
                    <a:gd name="T51" fmla="*/ 8 h 17"/>
                    <a:gd name="T52" fmla="*/ 6 w 44"/>
                    <a:gd name="T53" fmla="*/ 8 h 17"/>
                    <a:gd name="T54" fmla="*/ 3 w 44"/>
                    <a:gd name="T55" fmla="*/ 6 h 17"/>
                    <a:gd name="T56" fmla="*/ 0 w 44"/>
                    <a:gd name="T57" fmla="*/ 6 h 1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44"/>
                    <a:gd name="T88" fmla="*/ 0 h 17"/>
                    <a:gd name="T89" fmla="*/ 44 w 44"/>
                    <a:gd name="T90" fmla="*/ 17 h 1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44" h="17">
                      <a:moveTo>
                        <a:pt x="0" y="12"/>
                      </a:moveTo>
                      <a:lnTo>
                        <a:pt x="4" y="9"/>
                      </a:lnTo>
                      <a:lnTo>
                        <a:pt x="7" y="8"/>
                      </a:lnTo>
                      <a:lnTo>
                        <a:pt x="11" y="8"/>
                      </a:lnTo>
                      <a:lnTo>
                        <a:pt x="15" y="7"/>
                      </a:lnTo>
                      <a:lnTo>
                        <a:pt x="20" y="6"/>
                      </a:lnTo>
                      <a:lnTo>
                        <a:pt x="25" y="6"/>
                      </a:lnTo>
                      <a:lnTo>
                        <a:pt x="29" y="6"/>
                      </a:lnTo>
                      <a:lnTo>
                        <a:pt x="33" y="6"/>
                      </a:lnTo>
                      <a:lnTo>
                        <a:pt x="34" y="6"/>
                      </a:lnTo>
                      <a:lnTo>
                        <a:pt x="36" y="4"/>
                      </a:lnTo>
                      <a:lnTo>
                        <a:pt x="36" y="2"/>
                      </a:lnTo>
                      <a:lnTo>
                        <a:pt x="36" y="1"/>
                      </a:lnTo>
                      <a:lnTo>
                        <a:pt x="38" y="1"/>
                      </a:lnTo>
                      <a:lnTo>
                        <a:pt x="40" y="0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3" y="3"/>
                      </a:lnTo>
                      <a:lnTo>
                        <a:pt x="43" y="6"/>
                      </a:lnTo>
                      <a:lnTo>
                        <a:pt x="43" y="8"/>
                      </a:lnTo>
                      <a:lnTo>
                        <a:pt x="42" y="8"/>
                      </a:lnTo>
                      <a:lnTo>
                        <a:pt x="37" y="12"/>
                      </a:lnTo>
                      <a:lnTo>
                        <a:pt x="32" y="14"/>
                      </a:lnTo>
                      <a:lnTo>
                        <a:pt x="27" y="16"/>
                      </a:lnTo>
                      <a:lnTo>
                        <a:pt x="22" y="16"/>
                      </a:lnTo>
                      <a:lnTo>
                        <a:pt x="16" y="16"/>
                      </a:lnTo>
                      <a:lnTo>
                        <a:pt x="10" y="15"/>
                      </a:lnTo>
                      <a:lnTo>
                        <a:pt x="5" y="13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19" name="Freeform 349"/>
                <p:cNvSpPr>
                  <a:spLocks/>
                </p:cNvSpPr>
                <p:nvPr/>
              </p:nvSpPr>
              <p:spPr bwMode="auto">
                <a:xfrm>
                  <a:off x="2614" y="3009"/>
                  <a:ext cx="66" cy="25"/>
                </a:xfrm>
                <a:custGeom>
                  <a:avLst/>
                  <a:gdLst>
                    <a:gd name="T0" fmla="*/ 53 w 81"/>
                    <a:gd name="T1" fmla="*/ 15 h 36"/>
                    <a:gd name="T2" fmla="*/ 52 w 81"/>
                    <a:gd name="T3" fmla="*/ 13 h 36"/>
                    <a:gd name="T4" fmla="*/ 51 w 81"/>
                    <a:gd name="T5" fmla="*/ 12 h 36"/>
                    <a:gd name="T6" fmla="*/ 48 w 81"/>
                    <a:gd name="T7" fmla="*/ 10 h 36"/>
                    <a:gd name="T8" fmla="*/ 46 w 81"/>
                    <a:gd name="T9" fmla="*/ 9 h 36"/>
                    <a:gd name="T10" fmla="*/ 43 w 81"/>
                    <a:gd name="T11" fmla="*/ 8 h 36"/>
                    <a:gd name="T12" fmla="*/ 39 w 81"/>
                    <a:gd name="T13" fmla="*/ 7 h 36"/>
                    <a:gd name="T14" fmla="*/ 35 w 81"/>
                    <a:gd name="T15" fmla="*/ 7 h 36"/>
                    <a:gd name="T16" fmla="*/ 32 w 81"/>
                    <a:gd name="T17" fmla="*/ 7 h 36"/>
                    <a:gd name="T18" fmla="*/ 32 w 81"/>
                    <a:gd name="T19" fmla="*/ 6 h 36"/>
                    <a:gd name="T20" fmla="*/ 32 w 81"/>
                    <a:gd name="T21" fmla="*/ 5 h 36"/>
                    <a:gd name="T22" fmla="*/ 31 w 81"/>
                    <a:gd name="T23" fmla="*/ 4 h 36"/>
                    <a:gd name="T24" fmla="*/ 30 w 81"/>
                    <a:gd name="T25" fmla="*/ 3 h 36"/>
                    <a:gd name="T26" fmla="*/ 30 w 81"/>
                    <a:gd name="T27" fmla="*/ 2 h 36"/>
                    <a:gd name="T28" fmla="*/ 29 w 81"/>
                    <a:gd name="T29" fmla="*/ 1 h 36"/>
                    <a:gd name="T30" fmla="*/ 28 w 81"/>
                    <a:gd name="T31" fmla="*/ 1 h 36"/>
                    <a:gd name="T32" fmla="*/ 27 w 81"/>
                    <a:gd name="T33" fmla="*/ 1 h 36"/>
                    <a:gd name="T34" fmla="*/ 23 w 81"/>
                    <a:gd name="T35" fmla="*/ 0 h 36"/>
                    <a:gd name="T36" fmla="*/ 20 w 81"/>
                    <a:gd name="T37" fmla="*/ 0 h 36"/>
                    <a:gd name="T38" fmla="*/ 16 w 81"/>
                    <a:gd name="T39" fmla="*/ 0 h 36"/>
                    <a:gd name="T40" fmla="*/ 12 w 81"/>
                    <a:gd name="T41" fmla="*/ 1 h 36"/>
                    <a:gd name="T42" fmla="*/ 9 w 81"/>
                    <a:gd name="T43" fmla="*/ 1 h 36"/>
                    <a:gd name="T44" fmla="*/ 7 w 81"/>
                    <a:gd name="T45" fmla="*/ 2 h 36"/>
                    <a:gd name="T46" fmla="*/ 3 w 81"/>
                    <a:gd name="T47" fmla="*/ 3 h 36"/>
                    <a:gd name="T48" fmla="*/ 1 w 81"/>
                    <a:gd name="T49" fmla="*/ 5 h 36"/>
                    <a:gd name="T50" fmla="*/ 0 w 81"/>
                    <a:gd name="T51" fmla="*/ 6 h 36"/>
                    <a:gd name="T52" fmla="*/ 0 w 81"/>
                    <a:gd name="T53" fmla="*/ 6 h 36"/>
                    <a:gd name="T54" fmla="*/ 1 w 81"/>
                    <a:gd name="T55" fmla="*/ 7 h 36"/>
                    <a:gd name="T56" fmla="*/ 2 w 81"/>
                    <a:gd name="T57" fmla="*/ 9 h 36"/>
                    <a:gd name="T58" fmla="*/ 2 w 81"/>
                    <a:gd name="T59" fmla="*/ 9 h 36"/>
                    <a:gd name="T60" fmla="*/ 2 w 81"/>
                    <a:gd name="T61" fmla="*/ 10 h 36"/>
                    <a:gd name="T62" fmla="*/ 4 w 81"/>
                    <a:gd name="T63" fmla="*/ 10 h 36"/>
                    <a:gd name="T64" fmla="*/ 6 w 81"/>
                    <a:gd name="T65" fmla="*/ 10 h 36"/>
                    <a:gd name="T66" fmla="*/ 11 w 81"/>
                    <a:gd name="T67" fmla="*/ 9 h 36"/>
                    <a:gd name="T68" fmla="*/ 15 w 81"/>
                    <a:gd name="T69" fmla="*/ 9 h 36"/>
                    <a:gd name="T70" fmla="*/ 20 w 81"/>
                    <a:gd name="T71" fmla="*/ 10 h 36"/>
                    <a:gd name="T72" fmla="*/ 24 w 81"/>
                    <a:gd name="T73" fmla="*/ 10 h 36"/>
                    <a:gd name="T74" fmla="*/ 29 w 81"/>
                    <a:gd name="T75" fmla="*/ 12 h 36"/>
                    <a:gd name="T76" fmla="*/ 33 w 81"/>
                    <a:gd name="T77" fmla="*/ 13 h 36"/>
                    <a:gd name="T78" fmla="*/ 37 w 81"/>
                    <a:gd name="T79" fmla="*/ 15 h 36"/>
                    <a:gd name="T80" fmla="*/ 42 w 81"/>
                    <a:gd name="T81" fmla="*/ 16 h 36"/>
                    <a:gd name="T82" fmla="*/ 43 w 81"/>
                    <a:gd name="T83" fmla="*/ 17 h 36"/>
                    <a:gd name="T84" fmla="*/ 45 w 81"/>
                    <a:gd name="T85" fmla="*/ 17 h 36"/>
                    <a:gd name="T86" fmla="*/ 46 w 81"/>
                    <a:gd name="T87" fmla="*/ 17 h 36"/>
                    <a:gd name="T88" fmla="*/ 48 w 81"/>
                    <a:gd name="T89" fmla="*/ 17 h 36"/>
                    <a:gd name="T90" fmla="*/ 51 w 81"/>
                    <a:gd name="T91" fmla="*/ 17 h 36"/>
                    <a:gd name="T92" fmla="*/ 52 w 81"/>
                    <a:gd name="T93" fmla="*/ 17 h 36"/>
                    <a:gd name="T94" fmla="*/ 53 w 81"/>
                    <a:gd name="T95" fmla="*/ 16 h 36"/>
                    <a:gd name="T96" fmla="*/ 53 w 81"/>
                    <a:gd name="T97" fmla="*/ 15 h 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81"/>
                    <a:gd name="T148" fmla="*/ 0 h 36"/>
                    <a:gd name="T149" fmla="*/ 81 w 81"/>
                    <a:gd name="T150" fmla="*/ 36 h 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81" h="36">
                      <a:moveTo>
                        <a:pt x="80" y="32"/>
                      </a:moveTo>
                      <a:lnTo>
                        <a:pt x="79" y="28"/>
                      </a:lnTo>
                      <a:lnTo>
                        <a:pt x="76" y="24"/>
                      </a:lnTo>
                      <a:lnTo>
                        <a:pt x="73" y="21"/>
                      </a:lnTo>
                      <a:lnTo>
                        <a:pt x="70" y="18"/>
                      </a:lnTo>
                      <a:lnTo>
                        <a:pt x="65" y="17"/>
                      </a:lnTo>
                      <a:lnTo>
                        <a:pt x="59" y="15"/>
                      </a:lnTo>
                      <a:lnTo>
                        <a:pt x="53" y="15"/>
                      </a:lnTo>
                      <a:lnTo>
                        <a:pt x="48" y="15"/>
                      </a:lnTo>
                      <a:lnTo>
                        <a:pt x="48" y="13"/>
                      </a:lnTo>
                      <a:lnTo>
                        <a:pt x="48" y="10"/>
                      </a:lnTo>
                      <a:lnTo>
                        <a:pt x="47" y="8"/>
                      </a:lnTo>
                      <a:lnTo>
                        <a:pt x="46" y="6"/>
                      </a:lnTo>
                      <a:lnTo>
                        <a:pt x="45" y="4"/>
                      </a:lnTo>
                      <a:lnTo>
                        <a:pt x="44" y="3"/>
                      </a:lnTo>
                      <a:lnTo>
                        <a:pt x="42" y="2"/>
                      </a:lnTo>
                      <a:lnTo>
                        <a:pt x="40" y="1"/>
                      </a:lnTo>
                      <a:lnTo>
                        <a:pt x="34" y="0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9" y="1"/>
                      </a:lnTo>
                      <a:lnTo>
                        <a:pt x="14" y="3"/>
                      </a:lnTo>
                      <a:lnTo>
                        <a:pt x="10" y="4"/>
                      </a:lnTo>
                      <a:lnTo>
                        <a:pt x="5" y="7"/>
                      </a:lnTo>
                      <a:lnTo>
                        <a:pt x="1" y="1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2" y="18"/>
                      </a:lnTo>
                      <a:lnTo>
                        <a:pt x="3" y="19"/>
                      </a:lnTo>
                      <a:lnTo>
                        <a:pt x="4" y="21"/>
                      </a:lnTo>
                      <a:lnTo>
                        <a:pt x="6" y="22"/>
                      </a:lnTo>
                      <a:lnTo>
                        <a:pt x="9" y="21"/>
                      </a:lnTo>
                      <a:lnTo>
                        <a:pt x="16" y="19"/>
                      </a:lnTo>
                      <a:lnTo>
                        <a:pt x="23" y="18"/>
                      </a:lnTo>
                      <a:lnTo>
                        <a:pt x="30" y="20"/>
                      </a:lnTo>
                      <a:lnTo>
                        <a:pt x="37" y="22"/>
                      </a:lnTo>
                      <a:lnTo>
                        <a:pt x="43" y="25"/>
                      </a:lnTo>
                      <a:lnTo>
                        <a:pt x="49" y="28"/>
                      </a:lnTo>
                      <a:lnTo>
                        <a:pt x="55" y="31"/>
                      </a:lnTo>
                      <a:lnTo>
                        <a:pt x="63" y="33"/>
                      </a:lnTo>
                      <a:lnTo>
                        <a:pt x="65" y="34"/>
                      </a:lnTo>
                      <a:lnTo>
                        <a:pt x="68" y="34"/>
                      </a:lnTo>
                      <a:lnTo>
                        <a:pt x="70" y="35"/>
                      </a:lnTo>
                      <a:lnTo>
                        <a:pt x="73" y="35"/>
                      </a:lnTo>
                      <a:lnTo>
                        <a:pt x="76" y="35"/>
                      </a:lnTo>
                      <a:lnTo>
                        <a:pt x="78" y="34"/>
                      </a:lnTo>
                      <a:lnTo>
                        <a:pt x="80" y="33"/>
                      </a:lnTo>
                      <a:lnTo>
                        <a:pt x="80" y="32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20" name="Freeform 350"/>
                <p:cNvSpPr>
                  <a:spLocks/>
                </p:cNvSpPr>
                <p:nvPr/>
              </p:nvSpPr>
              <p:spPr bwMode="auto">
                <a:xfrm>
                  <a:off x="2614" y="3009"/>
                  <a:ext cx="71" cy="29"/>
                </a:xfrm>
                <a:custGeom>
                  <a:avLst/>
                  <a:gdLst>
                    <a:gd name="T0" fmla="*/ 57 w 87"/>
                    <a:gd name="T1" fmla="*/ 18 h 42"/>
                    <a:gd name="T2" fmla="*/ 56 w 87"/>
                    <a:gd name="T3" fmla="*/ 15 h 42"/>
                    <a:gd name="T4" fmla="*/ 55 w 87"/>
                    <a:gd name="T5" fmla="*/ 13 h 42"/>
                    <a:gd name="T6" fmla="*/ 52 w 87"/>
                    <a:gd name="T7" fmla="*/ 12 h 42"/>
                    <a:gd name="T8" fmla="*/ 50 w 87"/>
                    <a:gd name="T9" fmla="*/ 10 h 42"/>
                    <a:gd name="T10" fmla="*/ 47 w 87"/>
                    <a:gd name="T11" fmla="*/ 10 h 42"/>
                    <a:gd name="T12" fmla="*/ 42 w 87"/>
                    <a:gd name="T13" fmla="*/ 8 h 42"/>
                    <a:gd name="T14" fmla="*/ 38 w 87"/>
                    <a:gd name="T15" fmla="*/ 8 h 42"/>
                    <a:gd name="T16" fmla="*/ 34 w 87"/>
                    <a:gd name="T17" fmla="*/ 8 h 42"/>
                    <a:gd name="T18" fmla="*/ 34 w 87"/>
                    <a:gd name="T19" fmla="*/ 7 h 42"/>
                    <a:gd name="T20" fmla="*/ 34 w 87"/>
                    <a:gd name="T21" fmla="*/ 6 h 42"/>
                    <a:gd name="T22" fmla="*/ 33 w 87"/>
                    <a:gd name="T23" fmla="*/ 5 h 42"/>
                    <a:gd name="T24" fmla="*/ 33 w 87"/>
                    <a:gd name="T25" fmla="*/ 3 h 42"/>
                    <a:gd name="T26" fmla="*/ 32 w 87"/>
                    <a:gd name="T27" fmla="*/ 2 h 42"/>
                    <a:gd name="T28" fmla="*/ 31 w 87"/>
                    <a:gd name="T29" fmla="*/ 1 h 42"/>
                    <a:gd name="T30" fmla="*/ 30 w 87"/>
                    <a:gd name="T31" fmla="*/ 1 h 42"/>
                    <a:gd name="T32" fmla="*/ 29 w 87"/>
                    <a:gd name="T33" fmla="*/ 1 h 42"/>
                    <a:gd name="T34" fmla="*/ 24 w 87"/>
                    <a:gd name="T35" fmla="*/ 0 h 42"/>
                    <a:gd name="T36" fmla="*/ 21 w 87"/>
                    <a:gd name="T37" fmla="*/ 0 h 42"/>
                    <a:gd name="T38" fmla="*/ 17 w 87"/>
                    <a:gd name="T39" fmla="*/ 0 h 42"/>
                    <a:gd name="T40" fmla="*/ 13 w 87"/>
                    <a:gd name="T41" fmla="*/ 1 h 42"/>
                    <a:gd name="T42" fmla="*/ 10 w 87"/>
                    <a:gd name="T43" fmla="*/ 1 h 42"/>
                    <a:gd name="T44" fmla="*/ 7 w 87"/>
                    <a:gd name="T45" fmla="*/ 2 h 42"/>
                    <a:gd name="T46" fmla="*/ 3 w 87"/>
                    <a:gd name="T47" fmla="*/ 4 h 42"/>
                    <a:gd name="T48" fmla="*/ 1 w 87"/>
                    <a:gd name="T49" fmla="*/ 6 h 42"/>
                    <a:gd name="T50" fmla="*/ 0 w 87"/>
                    <a:gd name="T51" fmla="*/ 7 h 42"/>
                    <a:gd name="T52" fmla="*/ 0 w 87"/>
                    <a:gd name="T53" fmla="*/ 8 h 42"/>
                    <a:gd name="T54" fmla="*/ 1 w 87"/>
                    <a:gd name="T55" fmla="*/ 8 h 42"/>
                    <a:gd name="T56" fmla="*/ 2 w 87"/>
                    <a:gd name="T57" fmla="*/ 10 h 42"/>
                    <a:gd name="T58" fmla="*/ 2 w 87"/>
                    <a:gd name="T59" fmla="*/ 10 h 42"/>
                    <a:gd name="T60" fmla="*/ 2 w 87"/>
                    <a:gd name="T61" fmla="*/ 12 h 42"/>
                    <a:gd name="T62" fmla="*/ 4 w 87"/>
                    <a:gd name="T63" fmla="*/ 12 h 42"/>
                    <a:gd name="T64" fmla="*/ 6 w 87"/>
                    <a:gd name="T65" fmla="*/ 12 h 42"/>
                    <a:gd name="T66" fmla="*/ 11 w 87"/>
                    <a:gd name="T67" fmla="*/ 10 h 42"/>
                    <a:gd name="T68" fmla="*/ 16 w 87"/>
                    <a:gd name="T69" fmla="*/ 10 h 42"/>
                    <a:gd name="T70" fmla="*/ 22 w 87"/>
                    <a:gd name="T71" fmla="*/ 11 h 42"/>
                    <a:gd name="T72" fmla="*/ 27 w 87"/>
                    <a:gd name="T73" fmla="*/ 12 h 42"/>
                    <a:gd name="T74" fmla="*/ 31 w 87"/>
                    <a:gd name="T75" fmla="*/ 14 h 42"/>
                    <a:gd name="T76" fmla="*/ 34 w 87"/>
                    <a:gd name="T77" fmla="*/ 16 h 42"/>
                    <a:gd name="T78" fmla="*/ 39 w 87"/>
                    <a:gd name="T79" fmla="*/ 17 h 42"/>
                    <a:gd name="T80" fmla="*/ 45 w 87"/>
                    <a:gd name="T81" fmla="*/ 19 h 42"/>
                    <a:gd name="T82" fmla="*/ 47 w 87"/>
                    <a:gd name="T83" fmla="*/ 19 h 42"/>
                    <a:gd name="T84" fmla="*/ 49 w 87"/>
                    <a:gd name="T85" fmla="*/ 19 h 42"/>
                    <a:gd name="T86" fmla="*/ 51 w 87"/>
                    <a:gd name="T87" fmla="*/ 19 h 42"/>
                    <a:gd name="T88" fmla="*/ 52 w 87"/>
                    <a:gd name="T89" fmla="*/ 19 h 42"/>
                    <a:gd name="T90" fmla="*/ 55 w 87"/>
                    <a:gd name="T91" fmla="*/ 19 h 42"/>
                    <a:gd name="T92" fmla="*/ 56 w 87"/>
                    <a:gd name="T93" fmla="*/ 19 h 42"/>
                    <a:gd name="T94" fmla="*/ 57 w 87"/>
                    <a:gd name="T95" fmla="*/ 19 h 42"/>
                    <a:gd name="T96" fmla="*/ 57 w 87"/>
                    <a:gd name="T97" fmla="*/ 18 h 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87"/>
                    <a:gd name="T148" fmla="*/ 0 h 42"/>
                    <a:gd name="T149" fmla="*/ 87 w 87"/>
                    <a:gd name="T150" fmla="*/ 42 h 4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87" h="42">
                      <a:moveTo>
                        <a:pt x="86" y="37"/>
                      </a:moveTo>
                      <a:lnTo>
                        <a:pt x="85" y="32"/>
                      </a:lnTo>
                      <a:lnTo>
                        <a:pt x="82" y="28"/>
                      </a:lnTo>
                      <a:lnTo>
                        <a:pt x="79" y="24"/>
                      </a:lnTo>
                      <a:lnTo>
                        <a:pt x="75" y="21"/>
                      </a:lnTo>
                      <a:lnTo>
                        <a:pt x="70" y="20"/>
                      </a:lnTo>
                      <a:lnTo>
                        <a:pt x="63" y="18"/>
                      </a:lnTo>
                      <a:lnTo>
                        <a:pt x="57" y="18"/>
                      </a:lnTo>
                      <a:lnTo>
                        <a:pt x="51" y="18"/>
                      </a:lnTo>
                      <a:lnTo>
                        <a:pt x="51" y="15"/>
                      </a:lnTo>
                      <a:lnTo>
                        <a:pt x="51" y="12"/>
                      </a:lnTo>
                      <a:lnTo>
                        <a:pt x="50" y="10"/>
                      </a:lnTo>
                      <a:lnTo>
                        <a:pt x="49" y="7"/>
                      </a:lnTo>
                      <a:lnTo>
                        <a:pt x="48" y="5"/>
                      </a:lnTo>
                      <a:lnTo>
                        <a:pt x="47" y="3"/>
                      </a:lnTo>
                      <a:lnTo>
                        <a:pt x="45" y="2"/>
                      </a:lnTo>
                      <a:lnTo>
                        <a:pt x="43" y="1"/>
                      </a:lnTo>
                      <a:lnTo>
                        <a:pt x="37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1"/>
                      </a:lnTo>
                      <a:lnTo>
                        <a:pt x="15" y="3"/>
                      </a:lnTo>
                      <a:lnTo>
                        <a:pt x="10" y="5"/>
                      </a:lnTo>
                      <a:lnTo>
                        <a:pt x="5" y="8"/>
                      </a:lnTo>
                      <a:lnTo>
                        <a:pt x="1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1" y="18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4"/>
                      </a:lnTo>
                      <a:lnTo>
                        <a:pt x="6" y="25"/>
                      </a:lnTo>
                      <a:lnTo>
                        <a:pt x="9" y="24"/>
                      </a:lnTo>
                      <a:lnTo>
                        <a:pt x="17" y="22"/>
                      </a:lnTo>
                      <a:lnTo>
                        <a:pt x="25" y="21"/>
                      </a:lnTo>
                      <a:lnTo>
                        <a:pt x="33" y="23"/>
                      </a:lnTo>
                      <a:lnTo>
                        <a:pt x="40" y="25"/>
                      </a:lnTo>
                      <a:lnTo>
                        <a:pt x="46" y="29"/>
                      </a:lnTo>
                      <a:lnTo>
                        <a:pt x="52" y="33"/>
                      </a:lnTo>
                      <a:lnTo>
                        <a:pt x="59" y="36"/>
                      </a:lnTo>
                      <a:lnTo>
                        <a:pt x="68" y="39"/>
                      </a:lnTo>
                      <a:lnTo>
                        <a:pt x="70" y="40"/>
                      </a:lnTo>
                      <a:lnTo>
                        <a:pt x="73" y="40"/>
                      </a:lnTo>
                      <a:lnTo>
                        <a:pt x="76" y="41"/>
                      </a:lnTo>
                      <a:lnTo>
                        <a:pt x="79" y="41"/>
                      </a:lnTo>
                      <a:lnTo>
                        <a:pt x="82" y="41"/>
                      </a:lnTo>
                      <a:lnTo>
                        <a:pt x="84" y="40"/>
                      </a:lnTo>
                      <a:lnTo>
                        <a:pt x="86" y="39"/>
                      </a:lnTo>
                      <a:lnTo>
                        <a:pt x="86" y="37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21" name="Freeform 351"/>
                <p:cNvSpPr>
                  <a:spLocks/>
                </p:cNvSpPr>
                <p:nvPr/>
              </p:nvSpPr>
              <p:spPr bwMode="auto">
                <a:xfrm>
                  <a:off x="2708" y="3040"/>
                  <a:ext cx="16" cy="9"/>
                </a:xfrm>
                <a:custGeom>
                  <a:avLst/>
                  <a:gdLst>
                    <a:gd name="T0" fmla="*/ 3 w 19"/>
                    <a:gd name="T1" fmla="*/ 2 h 12"/>
                    <a:gd name="T2" fmla="*/ 3 w 19"/>
                    <a:gd name="T3" fmla="*/ 3 h 12"/>
                    <a:gd name="T4" fmla="*/ 1 w 19"/>
                    <a:gd name="T5" fmla="*/ 4 h 12"/>
                    <a:gd name="T6" fmla="*/ 0 w 19"/>
                    <a:gd name="T7" fmla="*/ 4 h 12"/>
                    <a:gd name="T8" fmla="*/ 0 w 19"/>
                    <a:gd name="T9" fmla="*/ 5 h 12"/>
                    <a:gd name="T10" fmla="*/ 2 w 19"/>
                    <a:gd name="T11" fmla="*/ 6 h 12"/>
                    <a:gd name="T12" fmla="*/ 3 w 19"/>
                    <a:gd name="T13" fmla="*/ 6 h 12"/>
                    <a:gd name="T14" fmla="*/ 4 w 19"/>
                    <a:gd name="T15" fmla="*/ 6 h 12"/>
                    <a:gd name="T16" fmla="*/ 7 w 19"/>
                    <a:gd name="T17" fmla="*/ 6 h 12"/>
                    <a:gd name="T18" fmla="*/ 8 w 19"/>
                    <a:gd name="T19" fmla="*/ 5 h 12"/>
                    <a:gd name="T20" fmla="*/ 10 w 19"/>
                    <a:gd name="T21" fmla="*/ 5 h 12"/>
                    <a:gd name="T22" fmla="*/ 11 w 19"/>
                    <a:gd name="T23" fmla="*/ 5 h 12"/>
                    <a:gd name="T24" fmla="*/ 13 w 19"/>
                    <a:gd name="T25" fmla="*/ 4 h 12"/>
                    <a:gd name="T26" fmla="*/ 13 w 19"/>
                    <a:gd name="T27" fmla="*/ 2 h 12"/>
                    <a:gd name="T28" fmla="*/ 13 w 19"/>
                    <a:gd name="T29" fmla="*/ 2 h 12"/>
                    <a:gd name="T30" fmla="*/ 13 w 19"/>
                    <a:gd name="T31" fmla="*/ 1 h 12"/>
                    <a:gd name="T32" fmla="*/ 12 w 19"/>
                    <a:gd name="T33" fmla="*/ 2 h 12"/>
                    <a:gd name="T34" fmla="*/ 11 w 19"/>
                    <a:gd name="T35" fmla="*/ 2 h 12"/>
                    <a:gd name="T36" fmla="*/ 10 w 19"/>
                    <a:gd name="T37" fmla="*/ 2 h 12"/>
                    <a:gd name="T38" fmla="*/ 9 w 19"/>
                    <a:gd name="T39" fmla="*/ 1 h 12"/>
                    <a:gd name="T40" fmla="*/ 8 w 19"/>
                    <a:gd name="T41" fmla="*/ 0 h 12"/>
                    <a:gd name="T42" fmla="*/ 6 w 19"/>
                    <a:gd name="T43" fmla="*/ 0 h 12"/>
                    <a:gd name="T44" fmla="*/ 4 w 19"/>
                    <a:gd name="T45" fmla="*/ 1 h 12"/>
                    <a:gd name="T46" fmla="*/ 3 w 19"/>
                    <a:gd name="T47" fmla="*/ 2 h 1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9"/>
                    <a:gd name="T73" fmla="*/ 0 h 12"/>
                    <a:gd name="T74" fmla="*/ 19 w 19"/>
                    <a:gd name="T75" fmla="*/ 12 h 1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9" h="12">
                      <a:moveTo>
                        <a:pt x="4" y="3"/>
                      </a:moveTo>
                      <a:lnTo>
                        <a:pt x="3" y="5"/>
                      </a:lnTo>
                      <a:lnTo>
                        <a:pt x="1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0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10" y="10"/>
                      </a:lnTo>
                      <a:lnTo>
                        <a:pt x="12" y="9"/>
                      </a:lnTo>
                      <a:lnTo>
                        <a:pt x="14" y="9"/>
                      </a:lnTo>
                      <a:lnTo>
                        <a:pt x="16" y="8"/>
                      </a:lnTo>
                      <a:lnTo>
                        <a:pt x="18" y="6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8" y="1"/>
                      </a:lnTo>
                      <a:lnTo>
                        <a:pt x="17" y="3"/>
                      </a:lnTo>
                      <a:lnTo>
                        <a:pt x="16" y="3"/>
                      </a:lnTo>
                      <a:lnTo>
                        <a:pt x="14" y="2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4" y="3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22" name="Freeform 352"/>
                <p:cNvSpPr>
                  <a:spLocks/>
                </p:cNvSpPr>
                <p:nvPr/>
              </p:nvSpPr>
              <p:spPr bwMode="auto">
                <a:xfrm>
                  <a:off x="2636" y="2985"/>
                  <a:ext cx="12" cy="9"/>
                </a:xfrm>
                <a:custGeom>
                  <a:avLst/>
                  <a:gdLst>
                    <a:gd name="T0" fmla="*/ 9 w 14"/>
                    <a:gd name="T1" fmla="*/ 2 h 13"/>
                    <a:gd name="T2" fmla="*/ 8 w 14"/>
                    <a:gd name="T3" fmla="*/ 1 h 13"/>
                    <a:gd name="T4" fmla="*/ 5 w 14"/>
                    <a:gd name="T5" fmla="*/ 0 h 13"/>
                    <a:gd name="T6" fmla="*/ 3 w 14"/>
                    <a:gd name="T7" fmla="*/ 0 h 13"/>
                    <a:gd name="T8" fmla="*/ 3 w 14"/>
                    <a:gd name="T9" fmla="*/ 1 h 13"/>
                    <a:gd name="T10" fmla="*/ 0 w 14"/>
                    <a:gd name="T11" fmla="*/ 2 h 13"/>
                    <a:gd name="T12" fmla="*/ 0 w 14"/>
                    <a:gd name="T13" fmla="*/ 3 h 13"/>
                    <a:gd name="T14" fmla="*/ 2 w 14"/>
                    <a:gd name="T15" fmla="*/ 5 h 13"/>
                    <a:gd name="T16" fmla="*/ 3 w 14"/>
                    <a:gd name="T17" fmla="*/ 6 h 13"/>
                    <a:gd name="T18" fmla="*/ 5 w 14"/>
                    <a:gd name="T19" fmla="*/ 6 h 13"/>
                    <a:gd name="T20" fmla="*/ 7 w 14"/>
                    <a:gd name="T21" fmla="*/ 6 h 13"/>
                    <a:gd name="T22" fmla="*/ 8 w 14"/>
                    <a:gd name="T23" fmla="*/ 6 h 13"/>
                    <a:gd name="T24" fmla="*/ 9 w 14"/>
                    <a:gd name="T25" fmla="*/ 5 h 13"/>
                    <a:gd name="T26" fmla="*/ 9 w 14"/>
                    <a:gd name="T27" fmla="*/ 4 h 13"/>
                    <a:gd name="T28" fmla="*/ 9 w 14"/>
                    <a:gd name="T29" fmla="*/ 3 h 13"/>
                    <a:gd name="T30" fmla="*/ 9 w 14"/>
                    <a:gd name="T31" fmla="*/ 2 h 1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4"/>
                    <a:gd name="T49" fmla="*/ 0 h 13"/>
                    <a:gd name="T50" fmla="*/ 14 w 14"/>
                    <a:gd name="T51" fmla="*/ 13 h 1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4" h="13">
                      <a:moveTo>
                        <a:pt x="12" y="4"/>
                      </a:moveTo>
                      <a:lnTo>
                        <a:pt x="10" y="3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2" y="10"/>
                      </a:lnTo>
                      <a:lnTo>
                        <a:pt x="5" y="12"/>
                      </a:lnTo>
                      <a:lnTo>
                        <a:pt x="7" y="12"/>
                      </a:lnTo>
                      <a:lnTo>
                        <a:pt x="9" y="12"/>
                      </a:lnTo>
                      <a:lnTo>
                        <a:pt x="10" y="12"/>
                      </a:lnTo>
                      <a:lnTo>
                        <a:pt x="12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2" y="4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23" name="Freeform 353"/>
                <p:cNvSpPr>
                  <a:spLocks/>
                </p:cNvSpPr>
                <p:nvPr/>
              </p:nvSpPr>
              <p:spPr bwMode="auto">
                <a:xfrm>
                  <a:off x="2564" y="2975"/>
                  <a:ext cx="56" cy="20"/>
                </a:xfrm>
                <a:custGeom>
                  <a:avLst/>
                  <a:gdLst>
                    <a:gd name="T0" fmla="*/ 42 w 70"/>
                    <a:gd name="T1" fmla="*/ 8 h 29"/>
                    <a:gd name="T2" fmla="*/ 40 w 70"/>
                    <a:gd name="T3" fmla="*/ 6 h 29"/>
                    <a:gd name="T4" fmla="*/ 38 w 70"/>
                    <a:gd name="T5" fmla="*/ 5 h 29"/>
                    <a:gd name="T6" fmla="*/ 34 w 70"/>
                    <a:gd name="T7" fmla="*/ 4 h 29"/>
                    <a:gd name="T8" fmla="*/ 30 w 70"/>
                    <a:gd name="T9" fmla="*/ 3 h 29"/>
                    <a:gd name="T10" fmla="*/ 27 w 70"/>
                    <a:gd name="T11" fmla="*/ 3 h 29"/>
                    <a:gd name="T12" fmla="*/ 23 w 70"/>
                    <a:gd name="T13" fmla="*/ 3 h 29"/>
                    <a:gd name="T14" fmla="*/ 20 w 70"/>
                    <a:gd name="T15" fmla="*/ 3 h 29"/>
                    <a:gd name="T16" fmla="*/ 17 w 70"/>
                    <a:gd name="T17" fmla="*/ 2 h 29"/>
                    <a:gd name="T18" fmla="*/ 14 w 70"/>
                    <a:gd name="T19" fmla="*/ 1 h 29"/>
                    <a:gd name="T20" fmla="*/ 14 w 70"/>
                    <a:gd name="T21" fmla="*/ 1 h 29"/>
                    <a:gd name="T22" fmla="*/ 11 w 70"/>
                    <a:gd name="T23" fmla="*/ 1 h 29"/>
                    <a:gd name="T24" fmla="*/ 8 w 70"/>
                    <a:gd name="T25" fmla="*/ 1 h 29"/>
                    <a:gd name="T26" fmla="*/ 6 w 70"/>
                    <a:gd name="T27" fmla="*/ 0 h 29"/>
                    <a:gd name="T28" fmla="*/ 5 w 70"/>
                    <a:gd name="T29" fmla="*/ 1 h 29"/>
                    <a:gd name="T30" fmla="*/ 2 w 70"/>
                    <a:gd name="T31" fmla="*/ 1 h 29"/>
                    <a:gd name="T32" fmla="*/ 0 w 70"/>
                    <a:gd name="T33" fmla="*/ 1 h 29"/>
                    <a:gd name="T34" fmla="*/ 2 w 70"/>
                    <a:gd name="T35" fmla="*/ 1 h 29"/>
                    <a:gd name="T36" fmla="*/ 4 w 70"/>
                    <a:gd name="T37" fmla="*/ 2 h 29"/>
                    <a:gd name="T38" fmla="*/ 6 w 70"/>
                    <a:gd name="T39" fmla="*/ 3 h 29"/>
                    <a:gd name="T40" fmla="*/ 8 w 70"/>
                    <a:gd name="T41" fmla="*/ 3 h 29"/>
                    <a:gd name="T42" fmla="*/ 9 w 70"/>
                    <a:gd name="T43" fmla="*/ 4 h 29"/>
                    <a:gd name="T44" fmla="*/ 11 w 70"/>
                    <a:gd name="T45" fmla="*/ 5 h 29"/>
                    <a:gd name="T46" fmla="*/ 11 w 70"/>
                    <a:gd name="T47" fmla="*/ 6 h 29"/>
                    <a:gd name="T48" fmla="*/ 11 w 70"/>
                    <a:gd name="T49" fmla="*/ 7 h 29"/>
                    <a:gd name="T50" fmla="*/ 11 w 70"/>
                    <a:gd name="T51" fmla="*/ 8 h 29"/>
                    <a:gd name="T52" fmla="*/ 11 w 70"/>
                    <a:gd name="T53" fmla="*/ 8 h 29"/>
                    <a:gd name="T54" fmla="*/ 10 w 70"/>
                    <a:gd name="T55" fmla="*/ 8 h 29"/>
                    <a:gd name="T56" fmla="*/ 9 w 70"/>
                    <a:gd name="T57" fmla="*/ 10 h 29"/>
                    <a:gd name="T58" fmla="*/ 8 w 70"/>
                    <a:gd name="T59" fmla="*/ 10 h 29"/>
                    <a:gd name="T60" fmla="*/ 6 w 70"/>
                    <a:gd name="T61" fmla="*/ 10 h 29"/>
                    <a:gd name="T62" fmla="*/ 5 w 70"/>
                    <a:gd name="T63" fmla="*/ 10 h 29"/>
                    <a:gd name="T64" fmla="*/ 4 w 70"/>
                    <a:gd name="T65" fmla="*/ 10 h 29"/>
                    <a:gd name="T66" fmla="*/ 5 w 70"/>
                    <a:gd name="T67" fmla="*/ 12 h 29"/>
                    <a:gd name="T68" fmla="*/ 5 w 70"/>
                    <a:gd name="T69" fmla="*/ 12 h 29"/>
                    <a:gd name="T70" fmla="*/ 6 w 70"/>
                    <a:gd name="T71" fmla="*/ 13 h 29"/>
                    <a:gd name="T72" fmla="*/ 7 w 70"/>
                    <a:gd name="T73" fmla="*/ 13 h 29"/>
                    <a:gd name="T74" fmla="*/ 9 w 70"/>
                    <a:gd name="T75" fmla="*/ 13 h 29"/>
                    <a:gd name="T76" fmla="*/ 10 w 70"/>
                    <a:gd name="T77" fmla="*/ 13 h 29"/>
                    <a:gd name="T78" fmla="*/ 11 w 70"/>
                    <a:gd name="T79" fmla="*/ 13 h 29"/>
                    <a:gd name="T80" fmla="*/ 12 w 70"/>
                    <a:gd name="T81" fmla="*/ 12 h 29"/>
                    <a:gd name="T82" fmla="*/ 14 w 70"/>
                    <a:gd name="T83" fmla="*/ 12 h 29"/>
                    <a:gd name="T84" fmla="*/ 15 w 70"/>
                    <a:gd name="T85" fmla="*/ 10 h 29"/>
                    <a:gd name="T86" fmla="*/ 17 w 70"/>
                    <a:gd name="T87" fmla="*/ 10 h 29"/>
                    <a:gd name="T88" fmla="*/ 18 w 70"/>
                    <a:gd name="T89" fmla="*/ 8 h 29"/>
                    <a:gd name="T90" fmla="*/ 20 w 70"/>
                    <a:gd name="T91" fmla="*/ 8 h 29"/>
                    <a:gd name="T92" fmla="*/ 21 w 70"/>
                    <a:gd name="T93" fmla="*/ 8 h 29"/>
                    <a:gd name="T94" fmla="*/ 22 w 70"/>
                    <a:gd name="T95" fmla="*/ 10 h 29"/>
                    <a:gd name="T96" fmla="*/ 23 w 70"/>
                    <a:gd name="T97" fmla="*/ 10 h 29"/>
                    <a:gd name="T98" fmla="*/ 26 w 70"/>
                    <a:gd name="T99" fmla="*/ 10 h 29"/>
                    <a:gd name="T100" fmla="*/ 29 w 70"/>
                    <a:gd name="T101" fmla="*/ 10 h 29"/>
                    <a:gd name="T102" fmla="*/ 30 w 70"/>
                    <a:gd name="T103" fmla="*/ 9 h 29"/>
                    <a:gd name="T104" fmla="*/ 34 w 70"/>
                    <a:gd name="T105" fmla="*/ 8 h 29"/>
                    <a:gd name="T106" fmla="*/ 36 w 70"/>
                    <a:gd name="T107" fmla="*/ 8 h 29"/>
                    <a:gd name="T108" fmla="*/ 39 w 70"/>
                    <a:gd name="T109" fmla="*/ 8 h 29"/>
                    <a:gd name="T110" fmla="*/ 41 w 70"/>
                    <a:gd name="T111" fmla="*/ 8 h 29"/>
                    <a:gd name="T112" fmla="*/ 44 w 70"/>
                    <a:gd name="T113" fmla="*/ 8 h 29"/>
                    <a:gd name="T114" fmla="*/ 43 w 70"/>
                    <a:gd name="T115" fmla="*/ 8 h 29"/>
                    <a:gd name="T116" fmla="*/ 43 w 70"/>
                    <a:gd name="T117" fmla="*/ 8 h 29"/>
                    <a:gd name="T118" fmla="*/ 42 w 70"/>
                    <a:gd name="T119" fmla="*/ 8 h 29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70"/>
                    <a:gd name="T181" fmla="*/ 0 h 29"/>
                    <a:gd name="T182" fmla="*/ 70 w 70"/>
                    <a:gd name="T183" fmla="*/ 29 h 29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70" h="29">
                      <a:moveTo>
                        <a:pt x="66" y="18"/>
                      </a:moveTo>
                      <a:lnTo>
                        <a:pt x="63" y="13"/>
                      </a:lnTo>
                      <a:lnTo>
                        <a:pt x="60" y="10"/>
                      </a:lnTo>
                      <a:lnTo>
                        <a:pt x="54" y="8"/>
                      </a:lnTo>
                      <a:lnTo>
                        <a:pt x="48" y="6"/>
                      </a:lnTo>
                      <a:lnTo>
                        <a:pt x="42" y="6"/>
                      </a:lnTo>
                      <a:lnTo>
                        <a:pt x="36" y="6"/>
                      </a:lnTo>
                      <a:lnTo>
                        <a:pt x="31" y="6"/>
                      </a:lnTo>
                      <a:lnTo>
                        <a:pt x="26" y="4"/>
                      </a:lnTo>
                      <a:lnTo>
                        <a:pt x="23" y="3"/>
                      </a:lnTo>
                      <a:lnTo>
                        <a:pt x="21" y="2"/>
                      </a:lnTo>
                      <a:lnTo>
                        <a:pt x="17" y="1"/>
                      </a:lnTo>
                      <a:lnTo>
                        <a:pt x="13" y="1"/>
                      </a:lnTo>
                      <a:lnTo>
                        <a:pt x="10" y="0"/>
                      </a:lnTo>
                      <a:lnTo>
                        <a:pt x="7" y="1"/>
                      </a:lnTo>
                      <a:lnTo>
                        <a:pt x="4" y="1"/>
                      </a:lnTo>
                      <a:lnTo>
                        <a:pt x="0" y="2"/>
                      </a:lnTo>
                      <a:lnTo>
                        <a:pt x="3" y="3"/>
                      </a:lnTo>
                      <a:lnTo>
                        <a:pt x="6" y="5"/>
                      </a:lnTo>
                      <a:lnTo>
                        <a:pt x="9" y="6"/>
                      </a:lnTo>
                      <a:lnTo>
                        <a:pt x="12" y="7"/>
                      </a:lnTo>
                      <a:lnTo>
                        <a:pt x="14" y="9"/>
                      </a:lnTo>
                      <a:lnTo>
                        <a:pt x="17" y="10"/>
                      </a:lnTo>
                      <a:lnTo>
                        <a:pt x="18" y="13"/>
                      </a:lnTo>
                      <a:lnTo>
                        <a:pt x="18" y="15"/>
                      </a:lnTo>
                      <a:lnTo>
                        <a:pt x="18" y="16"/>
                      </a:lnTo>
                      <a:lnTo>
                        <a:pt x="17" y="18"/>
                      </a:lnTo>
                      <a:lnTo>
                        <a:pt x="16" y="18"/>
                      </a:lnTo>
                      <a:lnTo>
                        <a:pt x="14" y="20"/>
                      </a:lnTo>
                      <a:lnTo>
                        <a:pt x="12" y="21"/>
                      </a:lnTo>
                      <a:lnTo>
                        <a:pt x="10" y="22"/>
                      </a:lnTo>
                      <a:lnTo>
                        <a:pt x="8" y="22"/>
                      </a:lnTo>
                      <a:lnTo>
                        <a:pt x="6" y="22"/>
                      </a:lnTo>
                      <a:lnTo>
                        <a:pt x="7" y="25"/>
                      </a:lnTo>
                      <a:lnTo>
                        <a:pt x="7" y="26"/>
                      </a:lnTo>
                      <a:lnTo>
                        <a:pt x="9" y="27"/>
                      </a:lnTo>
                      <a:lnTo>
                        <a:pt x="11" y="27"/>
                      </a:lnTo>
                      <a:lnTo>
                        <a:pt x="14" y="28"/>
                      </a:lnTo>
                      <a:lnTo>
                        <a:pt x="16" y="27"/>
                      </a:lnTo>
                      <a:lnTo>
                        <a:pt x="18" y="27"/>
                      </a:lnTo>
                      <a:lnTo>
                        <a:pt x="19" y="26"/>
                      </a:lnTo>
                      <a:lnTo>
                        <a:pt x="21" y="25"/>
                      </a:lnTo>
                      <a:lnTo>
                        <a:pt x="24" y="22"/>
                      </a:lnTo>
                      <a:lnTo>
                        <a:pt x="26" y="21"/>
                      </a:lnTo>
                      <a:lnTo>
                        <a:pt x="28" y="18"/>
                      </a:lnTo>
                      <a:lnTo>
                        <a:pt x="31" y="18"/>
                      </a:lnTo>
                      <a:lnTo>
                        <a:pt x="33" y="18"/>
                      </a:lnTo>
                      <a:lnTo>
                        <a:pt x="35" y="20"/>
                      </a:lnTo>
                      <a:lnTo>
                        <a:pt x="36" y="22"/>
                      </a:lnTo>
                      <a:lnTo>
                        <a:pt x="40" y="21"/>
                      </a:lnTo>
                      <a:lnTo>
                        <a:pt x="45" y="20"/>
                      </a:lnTo>
                      <a:lnTo>
                        <a:pt x="48" y="19"/>
                      </a:lnTo>
                      <a:lnTo>
                        <a:pt x="52" y="18"/>
                      </a:lnTo>
                      <a:lnTo>
                        <a:pt x="56" y="18"/>
                      </a:lnTo>
                      <a:lnTo>
                        <a:pt x="61" y="18"/>
                      </a:lnTo>
                      <a:lnTo>
                        <a:pt x="64" y="18"/>
                      </a:lnTo>
                      <a:lnTo>
                        <a:pt x="69" y="18"/>
                      </a:lnTo>
                      <a:lnTo>
                        <a:pt x="68" y="18"/>
                      </a:lnTo>
                      <a:lnTo>
                        <a:pt x="67" y="18"/>
                      </a:lnTo>
                      <a:lnTo>
                        <a:pt x="66" y="18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24" name="Freeform 354"/>
                <p:cNvSpPr>
                  <a:spLocks/>
                </p:cNvSpPr>
                <p:nvPr/>
              </p:nvSpPr>
              <p:spPr bwMode="auto">
                <a:xfrm>
                  <a:off x="2564" y="2975"/>
                  <a:ext cx="61" cy="24"/>
                </a:xfrm>
                <a:custGeom>
                  <a:avLst/>
                  <a:gdLst>
                    <a:gd name="T0" fmla="*/ 47 w 76"/>
                    <a:gd name="T1" fmla="*/ 10 h 35"/>
                    <a:gd name="T2" fmla="*/ 44 w 76"/>
                    <a:gd name="T3" fmla="*/ 8 h 35"/>
                    <a:gd name="T4" fmla="*/ 42 w 76"/>
                    <a:gd name="T5" fmla="*/ 5 h 35"/>
                    <a:gd name="T6" fmla="*/ 38 w 76"/>
                    <a:gd name="T7" fmla="*/ 5 h 35"/>
                    <a:gd name="T8" fmla="*/ 35 w 76"/>
                    <a:gd name="T9" fmla="*/ 3 h 35"/>
                    <a:gd name="T10" fmla="*/ 30 w 76"/>
                    <a:gd name="T11" fmla="*/ 3 h 35"/>
                    <a:gd name="T12" fmla="*/ 26 w 76"/>
                    <a:gd name="T13" fmla="*/ 3 h 35"/>
                    <a:gd name="T14" fmla="*/ 21 w 76"/>
                    <a:gd name="T15" fmla="*/ 3 h 35"/>
                    <a:gd name="T16" fmla="*/ 18 w 76"/>
                    <a:gd name="T17" fmla="*/ 2 h 35"/>
                    <a:gd name="T18" fmla="*/ 16 w 76"/>
                    <a:gd name="T19" fmla="*/ 2 h 35"/>
                    <a:gd name="T20" fmla="*/ 14 w 76"/>
                    <a:gd name="T21" fmla="*/ 1 h 35"/>
                    <a:gd name="T22" fmla="*/ 11 w 76"/>
                    <a:gd name="T23" fmla="*/ 1 h 35"/>
                    <a:gd name="T24" fmla="*/ 9 w 76"/>
                    <a:gd name="T25" fmla="*/ 1 h 35"/>
                    <a:gd name="T26" fmla="*/ 7 w 76"/>
                    <a:gd name="T27" fmla="*/ 0 h 35"/>
                    <a:gd name="T28" fmla="*/ 5 w 76"/>
                    <a:gd name="T29" fmla="*/ 1 h 35"/>
                    <a:gd name="T30" fmla="*/ 2 w 76"/>
                    <a:gd name="T31" fmla="*/ 1 h 35"/>
                    <a:gd name="T32" fmla="*/ 0 w 76"/>
                    <a:gd name="T33" fmla="*/ 1 h 35"/>
                    <a:gd name="T34" fmla="*/ 2 w 76"/>
                    <a:gd name="T35" fmla="*/ 2 h 35"/>
                    <a:gd name="T36" fmla="*/ 4 w 76"/>
                    <a:gd name="T37" fmla="*/ 3 h 35"/>
                    <a:gd name="T38" fmla="*/ 6 w 76"/>
                    <a:gd name="T39" fmla="*/ 3 h 35"/>
                    <a:gd name="T40" fmla="*/ 8 w 76"/>
                    <a:gd name="T41" fmla="*/ 4 h 35"/>
                    <a:gd name="T42" fmla="*/ 10 w 76"/>
                    <a:gd name="T43" fmla="*/ 5 h 35"/>
                    <a:gd name="T44" fmla="*/ 11 w 76"/>
                    <a:gd name="T45" fmla="*/ 6 h 35"/>
                    <a:gd name="T46" fmla="*/ 12 w 76"/>
                    <a:gd name="T47" fmla="*/ 8 h 35"/>
                    <a:gd name="T48" fmla="*/ 12 w 76"/>
                    <a:gd name="T49" fmla="*/ 8 h 35"/>
                    <a:gd name="T50" fmla="*/ 12 w 76"/>
                    <a:gd name="T51" fmla="*/ 9 h 35"/>
                    <a:gd name="T52" fmla="*/ 11 w 76"/>
                    <a:gd name="T53" fmla="*/ 10 h 35"/>
                    <a:gd name="T54" fmla="*/ 11 w 76"/>
                    <a:gd name="T55" fmla="*/ 10 h 35"/>
                    <a:gd name="T56" fmla="*/ 10 w 76"/>
                    <a:gd name="T57" fmla="*/ 11 h 35"/>
                    <a:gd name="T58" fmla="*/ 8 w 76"/>
                    <a:gd name="T59" fmla="*/ 12 h 35"/>
                    <a:gd name="T60" fmla="*/ 7 w 76"/>
                    <a:gd name="T61" fmla="*/ 12 h 35"/>
                    <a:gd name="T62" fmla="*/ 6 w 76"/>
                    <a:gd name="T63" fmla="*/ 13 h 35"/>
                    <a:gd name="T64" fmla="*/ 4 w 76"/>
                    <a:gd name="T65" fmla="*/ 13 h 35"/>
                    <a:gd name="T66" fmla="*/ 5 w 76"/>
                    <a:gd name="T67" fmla="*/ 14 h 35"/>
                    <a:gd name="T68" fmla="*/ 5 w 76"/>
                    <a:gd name="T69" fmla="*/ 15 h 35"/>
                    <a:gd name="T70" fmla="*/ 6 w 76"/>
                    <a:gd name="T71" fmla="*/ 16 h 35"/>
                    <a:gd name="T72" fmla="*/ 8 w 76"/>
                    <a:gd name="T73" fmla="*/ 16 h 35"/>
                    <a:gd name="T74" fmla="*/ 10 w 76"/>
                    <a:gd name="T75" fmla="*/ 16 h 35"/>
                    <a:gd name="T76" fmla="*/ 11 w 76"/>
                    <a:gd name="T77" fmla="*/ 16 h 35"/>
                    <a:gd name="T78" fmla="*/ 12 w 76"/>
                    <a:gd name="T79" fmla="*/ 16 h 35"/>
                    <a:gd name="T80" fmla="*/ 13 w 76"/>
                    <a:gd name="T81" fmla="*/ 15 h 35"/>
                    <a:gd name="T82" fmla="*/ 14 w 76"/>
                    <a:gd name="T83" fmla="*/ 14 h 35"/>
                    <a:gd name="T84" fmla="*/ 17 w 76"/>
                    <a:gd name="T85" fmla="*/ 13 h 35"/>
                    <a:gd name="T86" fmla="*/ 18 w 76"/>
                    <a:gd name="T87" fmla="*/ 12 h 35"/>
                    <a:gd name="T88" fmla="*/ 19 w 76"/>
                    <a:gd name="T89" fmla="*/ 10 h 35"/>
                    <a:gd name="T90" fmla="*/ 21 w 76"/>
                    <a:gd name="T91" fmla="*/ 10 h 35"/>
                    <a:gd name="T92" fmla="*/ 22 w 76"/>
                    <a:gd name="T93" fmla="*/ 10 h 35"/>
                    <a:gd name="T94" fmla="*/ 24 w 76"/>
                    <a:gd name="T95" fmla="*/ 11 h 35"/>
                    <a:gd name="T96" fmla="*/ 26 w 76"/>
                    <a:gd name="T97" fmla="*/ 13 h 35"/>
                    <a:gd name="T98" fmla="*/ 28 w 76"/>
                    <a:gd name="T99" fmla="*/ 12 h 35"/>
                    <a:gd name="T100" fmla="*/ 31 w 76"/>
                    <a:gd name="T101" fmla="*/ 11 h 35"/>
                    <a:gd name="T102" fmla="*/ 35 w 76"/>
                    <a:gd name="T103" fmla="*/ 11 h 35"/>
                    <a:gd name="T104" fmla="*/ 37 w 76"/>
                    <a:gd name="T105" fmla="*/ 10 h 35"/>
                    <a:gd name="T106" fmla="*/ 39 w 76"/>
                    <a:gd name="T107" fmla="*/ 10 h 35"/>
                    <a:gd name="T108" fmla="*/ 43 w 76"/>
                    <a:gd name="T109" fmla="*/ 10 h 35"/>
                    <a:gd name="T110" fmla="*/ 45 w 76"/>
                    <a:gd name="T111" fmla="*/ 10 h 35"/>
                    <a:gd name="T112" fmla="*/ 48 w 76"/>
                    <a:gd name="T113" fmla="*/ 10 h 35"/>
                    <a:gd name="T114" fmla="*/ 47 w 76"/>
                    <a:gd name="T115" fmla="*/ 10 h 35"/>
                    <a:gd name="T116" fmla="*/ 47 w 76"/>
                    <a:gd name="T117" fmla="*/ 10 h 35"/>
                    <a:gd name="T118" fmla="*/ 47 w 76"/>
                    <a:gd name="T119" fmla="*/ 10 h 3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76"/>
                    <a:gd name="T181" fmla="*/ 0 h 35"/>
                    <a:gd name="T182" fmla="*/ 76 w 76"/>
                    <a:gd name="T183" fmla="*/ 35 h 3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76" h="35">
                      <a:moveTo>
                        <a:pt x="72" y="21"/>
                      </a:moveTo>
                      <a:lnTo>
                        <a:pt x="69" y="16"/>
                      </a:lnTo>
                      <a:lnTo>
                        <a:pt x="65" y="12"/>
                      </a:lnTo>
                      <a:lnTo>
                        <a:pt x="59" y="10"/>
                      </a:lnTo>
                      <a:lnTo>
                        <a:pt x="53" y="8"/>
                      </a:lnTo>
                      <a:lnTo>
                        <a:pt x="46" y="8"/>
                      </a:lnTo>
                      <a:lnTo>
                        <a:pt x="40" y="7"/>
                      </a:lnTo>
                      <a:lnTo>
                        <a:pt x="33" y="7"/>
                      </a:lnTo>
                      <a:lnTo>
                        <a:pt x="28" y="5"/>
                      </a:lnTo>
                      <a:lnTo>
                        <a:pt x="25" y="4"/>
                      </a:lnTo>
                      <a:lnTo>
                        <a:pt x="22" y="2"/>
                      </a:lnTo>
                      <a:lnTo>
                        <a:pt x="18" y="1"/>
                      </a:lnTo>
                      <a:lnTo>
                        <a:pt x="14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4" y="1"/>
                      </a:lnTo>
                      <a:lnTo>
                        <a:pt x="0" y="2"/>
                      </a:lnTo>
                      <a:lnTo>
                        <a:pt x="3" y="4"/>
                      </a:lnTo>
                      <a:lnTo>
                        <a:pt x="6" y="6"/>
                      </a:lnTo>
                      <a:lnTo>
                        <a:pt x="10" y="8"/>
                      </a:lnTo>
                      <a:lnTo>
                        <a:pt x="13" y="9"/>
                      </a:lnTo>
                      <a:lnTo>
                        <a:pt x="15" y="11"/>
                      </a:lnTo>
                      <a:lnTo>
                        <a:pt x="18" y="13"/>
                      </a:lnTo>
                      <a:lnTo>
                        <a:pt x="19" y="16"/>
                      </a:lnTo>
                      <a:lnTo>
                        <a:pt x="19" y="18"/>
                      </a:lnTo>
                      <a:lnTo>
                        <a:pt x="19" y="19"/>
                      </a:lnTo>
                      <a:lnTo>
                        <a:pt x="18" y="21"/>
                      </a:lnTo>
                      <a:lnTo>
                        <a:pt x="17" y="22"/>
                      </a:lnTo>
                      <a:lnTo>
                        <a:pt x="15" y="24"/>
                      </a:lnTo>
                      <a:lnTo>
                        <a:pt x="13" y="25"/>
                      </a:lnTo>
                      <a:lnTo>
                        <a:pt x="11" y="26"/>
                      </a:lnTo>
                      <a:lnTo>
                        <a:pt x="9" y="27"/>
                      </a:lnTo>
                      <a:lnTo>
                        <a:pt x="6" y="27"/>
                      </a:lnTo>
                      <a:lnTo>
                        <a:pt x="7" y="30"/>
                      </a:lnTo>
                      <a:lnTo>
                        <a:pt x="8" y="32"/>
                      </a:lnTo>
                      <a:lnTo>
                        <a:pt x="10" y="33"/>
                      </a:lnTo>
                      <a:lnTo>
                        <a:pt x="12" y="33"/>
                      </a:lnTo>
                      <a:lnTo>
                        <a:pt x="15" y="34"/>
                      </a:lnTo>
                      <a:lnTo>
                        <a:pt x="17" y="33"/>
                      </a:lnTo>
                      <a:lnTo>
                        <a:pt x="19" y="33"/>
                      </a:lnTo>
                      <a:lnTo>
                        <a:pt x="20" y="32"/>
                      </a:lnTo>
                      <a:lnTo>
                        <a:pt x="23" y="30"/>
                      </a:lnTo>
                      <a:lnTo>
                        <a:pt x="26" y="27"/>
                      </a:lnTo>
                      <a:lnTo>
                        <a:pt x="28" y="25"/>
                      </a:lnTo>
                      <a:lnTo>
                        <a:pt x="30" y="22"/>
                      </a:lnTo>
                      <a:lnTo>
                        <a:pt x="33" y="21"/>
                      </a:lnTo>
                      <a:lnTo>
                        <a:pt x="35" y="22"/>
                      </a:lnTo>
                      <a:lnTo>
                        <a:pt x="38" y="24"/>
                      </a:lnTo>
                      <a:lnTo>
                        <a:pt x="40" y="27"/>
                      </a:lnTo>
                      <a:lnTo>
                        <a:pt x="44" y="25"/>
                      </a:lnTo>
                      <a:lnTo>
                        <a:pt x="49" y="24"/>
                      </a:lnTo>
                      <a:lnTo>
                        <a:pt x="53" y="23"/>
                      </a:lnTo>
                      <a:lnTo>
                        <a:pt x="57" y="22"/>
                      </a:lnTo>
                      <a:lnTo>
                        <a:pt x="61" y="21"/>
                      </a:lnTo>
                      <a:lnTo>
                        <a:pt x="66" y="21"/>
                      </a:lnTo>
                      <a:lnTo>
                        <a:pt x="70" y="21"/>
                      </a:lnTo>
                      <a:lnTo>
                        <a:pt x="75" y="22"/>
                      </a:lnTo>
                      <a:lnTo>
                        <a:pt x="74" y="22"/>
                      </a:lnTo>
                      <a:lnTo>
                        <a:pt x="73" y="22"/>
                      </a:lnTo>
                      <a:lnTo>
                        <a:pt x="72" y="21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25" name="Freeform 355"/>
                <p:cNvSpPr>
                  <a:spLocks/>
                </p:cNvSpPr>
                <p:nvPr/>
              </p:nvSpPr>
              <p:spPr bwMode="auto">
                <a:xfrm>
                  <a:off x="2532" y="2982"/>
                  <a:ext cx="35" cy="23"/>
                </a:xfrm>
                <a:custGeom>
                  <a:avLst/>
                  <a:gdLst>
                    <a:gd name="T0" fmla="*/ 20 w 43"/>
                    <a:gd name="T1" fmla="*/ 6 h 33"/>
                    <a:gd name="T2" fmla="*/ 20 w 43"/>
                    <a:gd name="T3" fmla="*/ 4 h 33"/>
                    <a:gd name="T4" fmla="*/ 20 w 43"/>
                    <a:gd name="T5" fmla="*/ 3 h 33"/>
                    <a:gd name="T6" fmla="*/ 20 w 43"/>
                    <a:gd name="T7" fmla="*/ 2 h 33"/>
                    <a:gd name="T8" fmla="*/ 20 w 43"/>
                    <a:gd name="T9" fmla="*/ 1 h 33"/>
                    <a:gd name="T10" fmla="*/ 17 w 43"/>
                    <a:gd name="T11" fmla="*/ 1 h 33"/>
                    <a:gd name="T12" fmla="*/ 15 w 43"/>
                    <a:gd name="T13" fmla="*/ 1 h 33"/>
                    <a:gd name="T14" fmla="*/ 13 w 43"/>
                    <a:gd name="T15" fmla="*/ 0 h 33"/>
                    <a:gd name="T16" fmla="*/ 11 w 43"/>
                    <a:gd name="T17" fmla="*/ 0 h 33"/>
                    <a:gd name="T18" fmla="*/ 9 w 43"/>
                    <a:gd name="T19" fmla="*/ 1 h 33"/>
                    <a:gd name="T20" fmla="*/ 7 w 43"/>
                    <a:gd name="T21" fmla="*/ 1 h 33"/>
                    <a:gd name="T22" fmla="*/ 6 w 43"/>
                    <a:gd name="T23" fmla="*/ 1 h 33"/>
                    <a:gd name="T24" fmla="*/ 4 w 43"/>
                    <a:gd name="T25" fmla="*/ 2 h 33"/>
                    <a:gd name="T26" fmla="*/ 2 w 43"/>
                    <a:gd name="T27" fmla="*/ 3 h 33"/>
                    <a:gd name="T28" fmla="*/ 2 w 43"/>
                    <a:gd name="T29" fmla="*/ 3 h 33"/>
                    <a:gd name="T30" fmla="*/ 2 w 43"/>
                    <a:gd name="T31" fmla="*/ 6 h 33"/>
                    <a:gd name="T32" fmla="*/ 0 w 43"/>
                    <a:gd name="T33" fmla="*/ 6 h 33"/>
                    <a:gd name="T34" fmla="*/ 0 w 43"/>
                    <a:gd name="T35" fmla="*/ 8 h 33"/>
                    <a:gd name="T36" fmla="*/ 0 w 43"/>
                    <a:gd name="T37" fmla="*/ 9 h 33"/>
                    <a:gd name="T38" fmla="*/ 0 w 43"/>
                    <a:gd name="T39" fmla="*/ 10 h 33"/>
                    <a:gd name="T40" fmla="*/ 1 w 43"/>
                    <a:gd name="T41" fmla="*/ 12 h 33"/>
                    <a:gd name="T42" fmla="*/ 2 w 43"/>
                    <a:gd name="T43" fmla="*/ 13 h 33"/>
                    <a:gd name="T44" fmla="*/ 2 w 43"/>
                    <a:gd name="T45" fmla="*/ 14 h 33"/>
                    <a:gd name="T46" fmla="*/ 4 w 43"/>
                    <a:gd name="T47" fmla="*/ 15 h 33"/>
                    <a:gd name="T48" fmla="*/ 6 w 43"/>
                    <a:gd name="T49" fmla="*/ 15 h 33"/>
                    <a:gd name="T50" fmla="*/ 7 w 43"/>
                    <a:gd name="T51" fmla="*/ 15 h 33"/>
                    <a:gd name="T52" fmla="*/ 7 w 43"/>
                    <a:gd name="T53" fmla="*/ 15 h 33"/>
                    <a:gd name="T54" fmla="*/ 9 w 43"/>
                    <a:gd name="T55" fmla="*/ 15 h 33"/>
                    <a:gd name="T56" fmla="*/ 9 w 43"/>
                    <a:gd name="T57" fmla="*/ 14 h 33"/>
                    <a:gd name="T58" fmla="*/ 10 w 43"/>
                    <a:gd name="T59" fmla="*/ 12 h 33"/>
                    <a:gd name="T60" fmla="*/ 11 w 43"/>
                    <a:gd name="T61" fmla="*/ 10 h 33"/>
                    <a:gd name="T62" fmla="*/ 13 w 43"/>
                    <a:gd name="T63" fmla="*/ 8 h 33"/>
                    <a:gd name="T64" fmla="*/ 15 w 43"/>
                    <a:gd name="T65" fmla="*/ 8 h 33"/>
                    <a:gd name="T66" fmla="*/ 18 w 43"/>
                    <a:gd name="T67" fmla="*/ 7 h 33"/>
                    <a:gd name="T68" fmla="*/ 20 w 43"/>
                    <a:gd name="T69" fmla="*/ 7 h 33"/>
                    <a:gd name="T70" fmla="*/ 23 w 43"/>
                    <a:gd name="T71" fmla="*/ 7 h 33"/>
                    <a:gd name="T72" fmla="*/ 26 w 43"/>
                    <a:gd name="T73" fmla="*/ 7 h 33"/>
                    <a:gd name="T74" fmla="*/ 27 w 43"/>
                    <a:gd name="T75" fmla="*/ 7 h 33"/>
                    <a:gd name="T76" fmla="*/ 28 w 43"/>
                    <a:gd name="T77" fmla="*/ 6 h 33"/>
                    <a:gd name="T78" fmla="*/ 28 w 43"/>
                    <a:gd name="T79" fmla="*/ 6 h 33"/>
                    <a:gd name="T80" fmla="*/ 27 w 43"/>
                    <a:gd name="T81" fmla="*/ 4 h 33"/>
                    <a:gd name="T82" fmla="*/ 25 w 43"/>
                    <a:gd name="T83" fmla="*/ 3 h 33"/>
                    <a:gd name="T84" fmla="*/ 23 w 43"/>
                    <a:gd name="T85" fmla="*/ 2 h 33"/>
                    <a:gd name="T86" fmla="*/ 20 w 43"/>
                    <a:gd name="T87" fmla="*/ 2 h 33"/>
                    <a:gd name="T88" fmla="*/ 20 w 43"/>
                    <a:gd name="T89" fmla="*/ 3 h 33"/>
                    <a:gd name="T90" fmla="*/ 20 w 43"/>
                    <a:gd name="T91" fmla="*/ 3 h 33"/>
                    <a:gd name="T92" fmla="*/ 20 w 43"/>
                    <a:gd name="T93" fmla="*/ 4 h 33"/>
                    <a:gd name="T94" fmla="*/ 20 w 43"/>
                    <a:gd name="T95" fmla="*/ 6 h 3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3"/>
                    <a:gd name="T145" fmla="*/ 0 h 33"/>
                    <a:gd name="T146" fmla="*/ 43 w 43"/>
                    <a:gd name="T147" fmla="*/ 33 h 33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3" h="33">
                      <a:moveTo>
                        <a:pt x="29" y="11"/>
                      </a:moveTo>
                      <a:lnTo>
                        <a:pt x="29" y="8"/>
                      </a:lnTo>
                      <a:lnTo>
                        <a:pt x="29" y="7"/>
                      </a:lnTo>
                      <a:lnTo>
                        <a:pt x="29" y="4"/>
                      </a:lnTo>
                      <a:lnTo>
                        <a:pt x="29" y="3"/>
                      </a:lnTo>
                      <a:lnTo>
                        <a:pt x="26" y="2"/>
                      </a:lnTo>
                      <a:lnTo>
                        <a:pt x="23" y="1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3" y="1"/>
                      </a:lnTo>
                      <a:lnTo>
                        <a:pt x="11" y="2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2" y="11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1" y="24"/>
                      </a:lnTo>
                      <a:lnTo>
                        <a:pt x="3" y="26"/>
                      </a:lnTo>
                      <a:lnTo>
                        <a:pt x="4" y="29"/>
                      </a:lnTo>
                      <a:lnTo>
                        <a:pt x="6" y="30"/>
                      </a:lnTo>
                      <a:lnTo>
                        <a:pt x="8" y="31"/>
                      </a:lnTo>
                      <a:lnTo>
                        <a:pt x="10" y="32"/>
                      </a:lnTo>
                      <a:lnTo>
                        <a:pt x="11" y="32"/>
                      </a:lnTo>
                      <a:lnTo>
                        <a:pt x="13" y="30"/>
                      </a:lnTo>
                      <a:lnTo>
                        <a:pt x="13" y="29"/>
                      </a:lnTo>
                      <a:lnTo>
                        <a:pt x="15" y="24"/>
                      </a:lnTo>
                      <a:lnTo>
                        <a:pt x="17" y="21"/>
                      </a:lnTo>
                      <a:lnTo>
                        <a:pt x="20" y="17"/>
                      </a:lnTo>
                      <a:lnTo>
                        <a:pt x="23" y="16"/>
                      </a:lnTo>
                      <a:lnTo>
                        <a:pt x="27" y="15"/>
                      </a:lnTo>
                      <a:lnTo>
                        <a:pt x="30" y="15"/>
                      </a:lnTo>
                      <a:lnTo>
                        <a:pt x="35" y="15"/>
                      </a:lnTo>
                      <a:lnTo>
                        <a:pt x="39" y="15"/>
                      </a:lnTo>
                      <a:lnTo>
                        <a:pt x="41" y="14"/>
                      </a:lnTo>
                      <a:lnTo>
                        <a:pt x="42" y="13"/>
                      </a:lnTo>
                      <a:lnTo>
                        <a:pt x="42" y="11"/>
                      </a:lnTo>
                      <a:lnTo>
                        <a:pt x="40" y="8"/>
                      </a:lnTo>
                      <a:lnTo>
                        <a:pt x="38" y="7"/>
                      </a:lnTo>
                      <a:lnTo>
                        <a:pt x="35" y="5"/>
                      </a:lnTo>
                      <a:lnTo>
                        <a:pt x="31" y="5"/>
                      </a:lnTo>
                      <a:lnTo>
                        <a:pt x="30" y="6"/>
                      </a:lnTo>
                      <a:lnTo>
                        <a:pt x="29" y="7"/>
                      </a:lnTo>
                      <a:lnTo>
                        <a:pt x="29" y="8"/>
                      </a:lnTo>
                      <a:lnTo>
                        <a:pt x="29" y="11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26" name="Freeform 356"/>
                <p:cNvSpPr>
                  <a:spLocks/>
                </p:cNvSpPr>
                <p:nvPr/>
              </p:nvSpPr>
              <p:spPr bwMode="auto">
                <a:xfrm>
                  <a:off x="2532" y="2982"/>
                  <a:ext cx="40" cy="27"/>
                </a:xfrm>
                <a:custGeom>
                  <a:avLst/>
                  <a:gdLst>
                    <a:gd name="T0" fmla="*/ 22 w 49"/>
                    <a:gd name="T1" fmla="*/ 6 h 39"/>
                    <a:gd name="T2" fmla="*/ 22 w 49"/>
                    <a:gd name="T3" fmla="*/ 5 h 39"/>
                    <a:gd name="T4" fmla="*/ 23 w 49"/>
                    <a:gd name="T5" fmla="*/ 4 h 39"/>
                    <a:gd name="T6" fmla="*/ 23 w 49"/>
                    <a:gd name="T7" fmla="*/ 2 h 39"/>
                    <a:gd name="T8" fmla="*/ 22 w 49"/>
                    <a:gd name="T9" fmla="*/ 2 h 39"/>
                    <a:gd name="T10" fmla="*/ 20 w 49"/>
                    <a:gd name="T11" fmla="*/ 1 h 39"/>
                    <a:gd name="T12" fmla="*/ 18 w 49"/>
                    <a:gd name="T13" fmla="*/ 1 h 39"/>
                    <a:gd name="T14" fmla="*/ 15 w 49"/>
                    <a:gd name="T15" fmla="*/ 0 h 39"/>
                    <a:gd name="T16" fmla="*/ 13 w 49"/>
                    <a:gd name="T17" fmla="*/ 0 h 39"/>
                    <a:gd name="T18" fmla="*/ 10 w 49"/>
                    <a:gd name="T19" fmla="*/ 1 h 39"/>
                    <a:gd name="T20" fmla="*/ 8 w 49"/>
                    <a:gd name="T21" fmla="*/ 1 h 39"/>
                    <a:gd name="T22" fmla="*/ 6 w 49"/>
                    <a:gd name="T23" fmla="*/ 2 h 39"/>
                    <a:gd name="T24" fmla="*/ 5 w 49"/>
                    <a:gd name="T25" fmla="*/ 2 h 39"/>
                    <a:gd name="T26" fmla="*/ 3 w 49"/>
                    <a:gd name="T27" fmla="*/ 3 h 39"/>
                    <a:gd name="T28" fmla="*/ 2 w 49"/>
                    <a:gd name="T29" fmla="*/ 4 h 39"/>
                    <a:gd name="T30" fmla="*/ 2 w 49"/>
                    <a:gd name="T31" fmla="*/ 6 h 39"/>
                    <a:gd name="T32" fmla="*/ 0 w 49"/>
                    <a:gd name="T33" fmla="*/ 8 h 39"/>
                    <a:gd name="T34" fmla="*/ 0 w 49"/>
                    <a:gd name="T35" fmla="*/ 9 h 39"/>
                    <a:gd name="T36" fmla="*/ 0 w 49"/>
                    <a:gd name="T37" fmla="*/ 10 h 39"/>
                    <a:gd name="T38" fmla="*/ 0 w 49"/>
                    <a:gd name="T39" fmla="*/ 12 h 39"/>
                    <a:gd name="T40" fmla="*/ 1 w 49"/>
                    <a:gd name="T41" fmla="*/ 13 h 39"/>
                    <a:gd name="T42" fmla="*/ 2 w 49"/>
                    <a:gd name="T43" fmla="*/ 15 h 39"/>
                    <a:gd name="T44" fmla="*/ 2 w 49"/>
                    <a:gd name="T45" fmla="*/ 17 h 39"/>
                    <a:gd name="T46" fmla="*/ 5 w 49"/>
                    <a:gd name="T47" fmla="*/ 17 h 39"/>
                    <a:gd name="T48" fmla="*/ 6 w 49"/>
                    <a:gd name="T49" fmla="*/ 18 h 39"/>
                    <a:gd name="T50" fmla="*/ 7 w 49"/>
                    <a:gd name="T51" fmla="*/ 18 h 39"/>
                    <a:gd name="T52" fmla="*/ 8 w 49"/>
                    <a:gd name="T53" fmla="*/ 18 h 39"/>
                    <a:gd name="T54" fmla="*/ 9 w 49"/>
                    <a:gd name="T55" fmla="*/ 17 h 39"/>
                    <a:gd name="T56" fmla="*/ 10 w 49"/>
                    <a:gd name="T57" fmla="*/ 17 h 39"/>
                    <a:gd name="T58" fmla="*/ 11 w 49"/>
                    <a:gd name="T59" fmla="*/ 13 h 39"/>
                    <a:gd name="T60" fmla="*/ 13 w 49"/>
                    <a:gd name="T61" fmla="*/ 12 h 39"/>
                    <a:gd name="T62" fmla="*/ 15 w 49"/>
                    <a:gd name="T63" fmla="*/ 10 h 39"/>
                    <a:gd name="T64" fmla="*/ 18 w 49"/>
                    <a:gd name="T65" fmla="*/ 9 h 39"/>
                    <a:gd name="T66" fmla="*/ 20 w 49"/>
                    <a:gd name="T67" fmla="*/ 8 h 39"/>
                    <a:gd name="T68" fmla="*/ 24 w 49"/>
                    <a:gd name="T69" fmla="*/ 8 h 39"/>
                    <a:gd name="T70" fmla="*/ 27 w 49"/>
                    <a:gd name="T71" fmla="*/ 8 h 39"/>
                    <a:gd name="T72" fmla="*/ 30 w 49"/>
                    <a:gd name="T73" fmla="*/ 8 h 39"/>
                    <a:gd name="T74" fmla="*/ 31 w 49"/>
                    <a:gd name="T75" fmla="*/ 8 h 39"/>
                    <a:gd name="T76" fmla="*/ 32 w 49"/>
                    <a:gd name="T77" fmla="*/ 8 h 39"/>
                    <a:gd name="T78" fmla="*/ 32 w 49"/>
                    <a:gd name="T79" fmla="*/ 7 h 39"/>
                    <a:gd name="T80" fmla="*/ 32 w 49"/>
                    <a:gd name="T81" fmla="*/ 6 h 39"/>
                    <a:gd name="T82" fmla="*/ 31 w 49"/>
                    <a:gd name="T83" fmla="*/ 5 h 39"/>
                    <a:gd name="T84" fmla="*/ 29 w 49"/>
                    <a:gd name="T85" fmla="*/ 4 h 39"/>
                    <a:gd name="T86" fmla="*/ 27 w 49"/>
                    <a:gd name="T87" fmla="*/ 3 h 39"/>
                    <a:gd name="T88" fmla="*/ 24 w 49"/>
                    <a:gd name="T89" fmla="*/ 3 h 39"/>
                    <a:gd name="T90" fmla="*/ 24 w 49"/>
                    <a:gd name="T91" fmla="*/ 3 h 39"/>
                    <a:gd name="T92" fmla="*/ 23 w 49"/>
                    <a:gd name="T93" fmla="*/ 4 h 39"/>
                    <a:gd name="T94" fmla="*/ 22 w 49"/>
                    <a:gd name="T95" fmla="*/ 5 h 39"/>
                    <a:gd name="T96" fmla="*/ 22 w 49"/>
                    <a:gd name="T97" fmla="*/ 6 h 3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9"/>
                    <a:gd name="T148" fmla="*/ 0 h 39"/>
                    <a:gd name="T149" fmla="*/ 49 w 49"/>
                    <a:gd name="T150" fmla="*/ 39 h 3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9" h="39">
                      <a:moveTo>
                        <a:pt x="33" y="13"/>
                      </a:moveTo>
                      <a:lnTo>
                        <a:pt x="33" y="10"/>
                      </a:lnTo>
                      <a:lnTo>
                        <a:pt x="34" y="8"/>
                      </a:lnTo>
                      <a:lnTo>
                        <a:pt x="34" y="5"/>
                      </a:lnTo>
                      <a:lnTo>
                        <a:pt x="33" y="4"/>
                      </a:lnTo>
                      <a:lnTo>
                        <a:pt x="30" y="2"/>
                      </a:lnTo>
                      <a:lnTo>
                        <a:pt x="27" y="1"/>
                      </a:lnTo>
                      <a:lnTo>
                        <a:pt x="22" y="0"/>
                      </a:lnTo>
                      <a:lnTo>
                        <a:pt x="19" y="0"/>
                      </a:lnTo>
                      <a:lnTo>
                        <a:pt x="15" y="1"/>
                      </a:lnTo>
                      <a:lnTo>
                        <a:pt x="12" y="2"/>
                      </a:lnTo>
                      <a:lnTo>
                        <a:pt x="9" y="4"/>
                      </a:lnTo>
                      <a:lnTo>
                        <a:pt x="7" y="5"/>
                      </a:lnTo>
                      <a:lnTo>
                        <a:pt x="5" y="7"/>
                      </a:lnTo>
                      <a:lnTo>
                        <a:pt x="3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22"/>
                      </a:lnTo>
                      <a:lnTo>
                        <a:pt x="0" y="25"/>
                      </a:lnTo>
                      <a:lnTo>
                        <a:pt x="1" y="28"/>
                      </a:lnTo>
                      <a:lnTo>
                        <a:pt x="3" y="31"/>
                      </a:lnTo>
                      <a:lnTo>
                        <a:pt x="4" y="34"/>
                      </a:lnTo>
                      <a:lnTo>
                        <a:pt x="7" y="35"/>
                      </a:lnTo>
                      <a:lnTo>
                        <a:pt x="9" y="37"/>
                      </a:lnTo>
                      <a:lnTo>
                        <a:pt x="11" y="38"/>
                      </a:lnTo>
                      <a:lnTo>
                        <a:pt x="12" y="38"/>
                      </a:lnTo>
                      <a:lnTo>
                        <a:pt x="14" y="36"/>
                      </a:lnTo>
                      <a:lnTo>
                        <a:pt x="15" y="34"/>
                      </a:lnTo>
                      <a:lnTo>
                        <a:pt x="17" y="28"/>
                      </a:lnTo>
                      <a:lnTo>
                        <a:pt x="19" y="24"/>
                      </a:lnTo>
                      <a:lnTo>
                        <a:pt x="22" y="20"/>
                      </a:lnTo>
                      <a:lnTo>
                        <a:pt x="27" y="19"/>
                      </a:lnTo>
                      <a:lnTo>
                        <a:pt x="31" y="18"/>
                      </a:lnTo>
                      <a:lnTo>
                        <a:pt x="35" y="18"/>
                      </a:lnTo>
                      <a:lnTo>
                        <a:pt x="40" y="18"/>
                      </a:lnTo>
                      <a:lnTo>
                        <a:pt x="45" y="18"/>
                      </a:lnTo>
                      <a:lnTo>
                        <a:pt x="47" y="17"/>
                      </a:lnTo>
                      <a:lnTo>
                        <a:pt x="48" y="16"/>
                      </a:lnTo>
                      <a:lnTo>
                        <a:pt x="48" y="14"/>
                      </a:lnTo>
                      <a:lnTo>
                        <a:pt x="48" y="13"/>
                      </a:lnTo>
                      <a:lnTo>
                        <a:pt x="46" y="10"/>
                      </a:lnTo>
                      <a:lnTo>
                        <a:pt x="43" y="8"/>
                      </a:lnTo>
                      <a:lnTo>
                        <a:pt x="40" y="6"/>
                      </a:lnTo>
                      <a:lnTo>
                        <a:pt x="36" y="6"/>
                      </a:lnTo>
                      <a:lnTo>
                        <a:pt x="35" y="7"/>
                      </a:lnTo>
                      <a:lnTo>
                        <a:pt x="34" y="9"/>
                      </a:lnTo>
                      <a:lnTo>
                        <a:pt x="33" y="10"/>
                      </a:lnTo>
                      <a:lnTo>
                        <a:pt x="33" y="13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27" name="Freeform 357"/>
                <p:cNvSpPr>
                  <a:spLocks/>
                </p:cNvSpPr>
                <p:nvPr/>
              </p:nvSpPr>
              <p:spPr bwMode="auto">
                <a:xfrm>
                  <a:off x="2490" y="2980"/>
                  <a:ext cx="32" cy="16"/>
                </a:xfrm>
                <a:custGeom>
                  <a:avLst/>
                  <a:gdLst>
                    <a:gd name="T0" fmla="*/ 24 w 39"/>
                    <a:gd name="T1" fmla="*/ 4 h 23"/>
                    <a:gd name="T2" fmla="*/ 23 w 39"/>
                    <a:gd name="T3" fmla="*/ 2 h 23"/>
                    <a:gd name="T4" fmla="*/ 21 w 39"/>
                    <a:gd name="T5" fmla="*/ 1 h 23"/>
                    <a:gd name="T6" fmla="*/ 19 w 39"/>
                    <a:gd name="T7" fmla="*/ 1 h 23"/>
                    <a:gd name="T8" fmla="*/ 16 w 39"/>
                    <a:gd name="T9" fmla="*/ 0 h 23"/>
                    <a:gd name="T10" fmla="*/ 14 w 39"/>
                    <a:gd name="T11" fmla="*/ 0 h 23"/>
                    <a:gd name="T12" fmla="*/ 11 w 39"/>
                    <a:gd name="T13" fmla="*/ 0 h 23"/>
                    <a:gd name="T14" fmla="*/ 9 w 39"/>
                    <a:gd name="T15" fmla="*/ 1 h 23"/>
                    <a:gd name="T16" fmla="*/ 7 w 39"/>
                    <a:gd name="T17" fmla="*/ 2 h 23"/>
                    <a:gd name="T18" fmla="*/ 6 w 39"/>
                    <a:gd name="T19" fmla="*/ 2 h 23"/>
                    <a:gd name="T20" fmla="*/ 3 w 39"/>
                    <a:gd name="T21" fmla="*/ 2 h 23"/>
                    <a:gd name="T22" fmla="*/ 2 w 39"/>
                    <a:gd name="T23" fmla="*/ 2 h 23"/>
                    <a:gd name="T24" fmla="*/ 0 w 39"/>
                    <a:gd name="T25" fmla="*/ 2 h 23"/>
                    <a:gd name="T26" fmla="*/ 1 w 39"/>
                    <a:gd name="T27" fmla="*/ 2 h 23"/>
                    <a:gd name="T28" fmla="*/ 2 w 39"/>
                    <a:gd name="T29" fmla="*/ 2 h 23"/>
                    <a:gd name="T30" fmla="*/ 2 w 39"/>
                    <a:gd name="T31" fmla="*/ 2 h 23"/>
                    <a:gd name="T32" fmla="*/ 3 w 39"/>
                    <a:gd name="T33" fmla="*/ 3 h 23"/>
                    <a:gd name="T34" fmla="*/ 4 w 39"/>
                    <a:gd name="T35" fmla="*/ 4 h 23"/>
                    <a:gd name="T36" fmla="*/ 5 w 39"/>
                    <a:gd name="T37" fmla="*/ 4 h 23"/>
                    <a:gd name="T38" fmla="*/ 6 w 39"/>
                    <a:gd name="T39" fmla="*/ 6 h 23"/>
                    <a:gd name="T40" fmla="*/ 6 w 39"/>
                    <a:gd name="T41" fmla="*/ 6 h 23"/>
                    <a:gd name="T42" fmla="*/ 6 w 39"/>
                    <a:gd name="T43" fmla="*/ 7 h 23"/>
                    <a:gd name="T44" fmla="*/ 7 w 39"/>
                    <a:gd name="T45" fmla="*/ 8 h 23"/>
                    <a:gd name="T46" fmla="*/ 7 w 39"/>
                    <a:gd name="T47" fmla="*/ 8 h 23"/>
                    <a:gd name="T48" fmla="*/ 8 w 39"/>
                    <a:gd name="T49" fmla="*/ 9 h 23"/>
                    <a:gd name="T50" fmla="*/ 10 w 39"/>
                    <a:gd name="T51" fmla="*/ 10 h 23"/>
                    <a:gd name="T52" fmla="*/ 11 w 39"/>
                    <a:gd name="T53" fmla="*/ 10 h 23"/>
                    <a:gd name="T54" fmla="*/ 12 w 39"/>
                    <a:gd name="T55" fmla="*/ 10 h 23"/>
                    <a:gd name="T56" fmla="*/ 13 w 39"/>
                    <a:gd name="T57" fmla="*/ 10 h 23"/>
                    <a:gd name="T58" fmla="*/ 15 w 39"/>
                    <a:gd name="T59" fmla="*/ 10 h 23"/>
                    <a:gd name="T60" fmla="*/ 15 w 39"/>
                    <a:gd name="T61" fmla="*/ 10 h 23"/>
                    <a:gd name="T62" fmla="*/ 16 w 39"/>
                    <a:gd name="T63" fmla="*/ 10 h 23"/>
                    <a:gd name="T64" fmla="*/ 16 w 39"/>
                    <a:gd name="T65" fmla="*/ 8 h 23"/>
                    <a:gd name="T66" fmla="*/ 17 w 39"/>
                    <a:gd name="T67" fmla="*/ 7 h 23"/>
                    <a:gd name="T68" fmla="*/ 18 w 39"/>
                    <a:gd name="T69" fmla="*/ 6 h 23"/>
                    <a:gd name="T70" fmla="*/ 20 w 39"/>
                    <a:gd name="T71" fmla="*/ 6 h 23"/>
                    <a:gd name="T72" fmla="*/ 21 w 39"/>
                    <a:gd name="T73" fmla="*/ 5 h 23"/>
                    <a:gd name="T74" fmla="*/ 21 w 39"/>
                    <a:gd name="T75" fmla="*/ 4 h 23"/>
                    <a:gd name="T76" fmla="*/ 24 w 39"/>
                    <a:gd name="T77" fmla="*/ 4 h 23"/>
                    <a:gd name="T78" fmla="*/ 25 w 39"/>
                    <a:gd name="T79" fmla="*/ 4 h 23"/>
                    <a:gd name="T80" fmla="*/ 25 w 39"/>
                    <a:gd name="T81" fmla="*/ 4 h 23"/>
                    <a:gd name="T82" fmla="*/ 25 w 39"/>
                    <a:gd name="T83" fmla="*/ 4 h 23"/>
                    <a:gd name="T84" fmla="*/ 24 w 39"/>
                    <a:gd name="T85" fmla="*/ 4 h 2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23"/>
                    <a:gd name="T131" fmla="*/ 39 w 39"/>
                    <a:gd name="T132" fmla="*/ 23 h 2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23">
                      <a:moveTo>
                        <a:pt x="35" y="8"/>
                      </a:moveTo>
                      <a:lnTo>
                        <a:pt x="34" y="5"/>
                      </a:lnTo>
                      <a:lnTo>
                        <a:pt x="30" y="2"/>
                      </a:lnTo>
                      <a:lnTo>
                        <a:pt x="28" y="1"/>
                      </a:lnTo>
                      <a:lnTo>
                        <a:pt x="24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2"/>
                      </a:lnTo>
                      <a:lnTo>
                        <a:pt x="10" y="4"/>
                      </a:lnTo>
                      <a:lnTo>
                        <a:pt x="8" y="5"/>
                      </a:lnTo>
                      <a:lnTo>
                        <a:pt x="5" y="5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4" y="5"/>
                      </a:lnTo>
                      <a:lnTo>
                        <a:pt x="5" y="6"/>
                      </a:lnTo>
                      <a:lnTo>
                        <a:pt x="6" y="8"/>
                      </a:lnTo>
                      <a:lnTo>
                        <a:pt x="7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9" y="14"/>
                      </a:lnTo>
                      <a:lnTo>
                        <a:pt x="10" y="16"/>
                      </a:lnTo>
                      <a:lnTo>
                        <a:pt x="11" y="17"/>
                      </a:lnTo>
                      <a:lnTo>
                        <a:pt x="12" y="19"/>
                      </a:lnTo>
                      <a:lnTo>
                        <a:pt x="15" y="20"/>
                      </a:lnTo>
                      <a:lnTo>
                        <a:pt x="16" y="21"/>
                      </a:lnTo>
                      <a:lnTo>
                        <a:pt x="18" y="22"/>
                      </a:lnTo>
                      <a:lnTo>
                        <a:pt x="20" y="22"/>
                      </a:lnTo>
                      <a:lnTo>
                        <a:pt x="22" y="22"/>
                      </a:lnTo>
                      <a:lnTo>
                        <a:pt x="22" y="21"/>
                      </a:lnTo>
                      <a:lnTo>
                        <a:pt x="23" y="20"/>
                      </a:lnTo>
                      <a:lnTo>
                        <a:pt x="24" y="17"/>
                      </a:lnTo>
                      <a:lnTo>
                        <a:pt x="25" y="14"/>
                      </a:lnTo>
                      <a:lnTo>
                        <a:pt x="27" y="13"/>
                      </a:lnTo>
                      <a:lnTo>
                        <a:pt x="29" y="11"/>
                      </a:lnTo>
                      <a:lnTo>
                        <a:pt x="30" y="10"/>
                      </a:lnTo>
                      <a:lnTo>
                        <a:pt x="32" y="8"/>
                      </a:lnTo>
                      <a:lnTo>
                        <a:pt x="35" y="8"/>
                      </a:lnTo>
                      <a:lnTo>
                        <a:pt x="38" y="8"/>
                      </a:lnTo>
                      <a:lnTo>
                        <a:pt x="37" y="8"/>
                      </a:lnTo>
                      <a:lnTo>
                        <a:pt x="36" y="8"/>
                      </a:lnTo>
                      <a:lnTo>
                        <a:pt x="35" y="8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28" name="Freeform 358"/>
                <p:cNvSpPr>
                  <a:spLocks/>
                </p:cNvSpPr>
                <p:nvPr/>
              </p:nvSpPr>
              <p:spPr bwMode="auto">
                <a:xfrm>
                  <a:off x="2490" y="2980"/>
                  <a:ext cx="38" cy="21"/>
                </a:xfrm>
                <a:custGeom>
                  <a:avLst/>
                  <a:gdLst>
                    <a:gd name="T0" fmla="*/ 29 w 46"/>
                    <a:gd name="T1" fmla="*/ 6 h 29"/>
                    <a:gd name="T2" fmla="*/ 27 w 46"/>
                    <a:gd name="T3" fmla="*/ 4 h 29"/>
                    <a:gd name="T4" fmla="*/ 25 w 46"/>
                    <a:gd name="T5" fmla="*/ 1 h 29"/>
                    <a:gd name="T6" fmla="*/ 22 w 46"/>
                    <a:gd name="T7" fmla="*/ 1 h 29"/>
                    <a:gd name="T8" fmla="*/ 20 w 46"/>
                    <a:gd name="T9" fmla="*/ 0 h 29"/>
                    <a:gd name="T10" fmla="*/ 17 w 46"/>
                    <a:gd name="T11" fmla="*/ 0 h 29"/>
                    <a:gd name="T12" fmla="*/ 14 w 46"/>
                    <a:gd name="T13" fmla="*/ 0 h 29"/>
                    <a:gd name="T14" fmla="*/ 10 w 46"/>
                    <a:gd name="T15" fmla="*/ 1 h 29"/>
                    <a:gd name="T16" fmla="*/ 7 w 46"/>
                    <a:gd name="T17" fmla="*/ 3 h 29"/>
                    <a:gd name="T18" fmla="*/ 6 w 46"/>
                    <a:gd name="T19" fmla="*/ 3 h 29"/>
                    <a:gd name="T20" fmla="*/ 4 w 46"/>
                    <a:gd name="T21" fmla="*/ 3 h 29"/>
                    <a:gd name="T22" fmla="*/ 2 w 46"/>
                    <a:gd name="T23" fmla="*/ 3 h 29"/>
                    <a:gd name="T24" fmla="*/ 0 w 46"/>
                    <a:gd name="T25" fmla="*/ 3 h 29"/>
                    <a:gd name="T26" fmla="*/ 1 w 46"/>
                    <a:gd name="T27" fmla="*/ 3 h 29"/>
                    <a:gd name="T28" fmla="*/ 2 w 46"/>
                    <a:gd name="T29" fmla="*/ 3 h 29"/>
                    <a:gd name="T30" fmla="*/ 2 w 46"/>
                    <a:gd name="T31" fmla="*/ 3 h 29"/>
                    <a:gd name="T32" fmla="*/ 3 w 46"/>
                    <a:gd name="T33" fmla="*/ 3 h 29"/>
                    <a:gd name="T34" fmla="*/ 4 w 46"/>
                    <a:gd name="T35" fmla="*/ 4 h 29"/>
                    <a:gd name="T36" fmla="*/ 5 w 46"/>
                    <a:gd name="T37" fmla="*/ 5 h 29"/>
                    <a:gd name="T38" fmla="*/ 6 w 46"/>
                    <a:gd name="T39" fmla="*/ 7 h 29"/>
                    <a:gd name="T40" fmla="*/ 6 w 46"/>
                    <a:gd name="T41" fmla="*/ 7 h 29"/>
                    <a:gd name="T42" fmla="*/ 6 w 46"/>
                    <a:gd name="T43" fmla="*/ 9 h 29"/>
                    <a:gd name="T44" fmla="*/ 7 w 46"/>
                    <a:gd name="T45" fmla="*/ 9 h 29"/>
                    <a:gd name="T46" fmla="*/ 7 w 46"/>
                    <a:gd name="T47" fmla="*/ 10 h 29"/>
                    <a:gd name="T48" fmla="*/ 9 w 46"/>
                    <a:gd name="T49" fmla="*/ 11 h 29"/>
                    <a:gd name="T50" fmla="*/ 10 w 46"/>
                    <a:gd name="T51" fmla="*/ 12 h 29"/>
                    <a:gd name="T52" fmla="*/ 12 w 46"/>
                    <a:gd name="T53" fmla="*/ 13 h 29"/>
                    <a:gd name="T54" fmla="*/ 13 w 46"/>
                    <a:gd name="T55" fmla="*/ 14 h 29"/>
                    <a:gd name="T56" fmla="*/ 14 w 46"/>
                    <a:gd name="T57" fmla="*/ 14 h 29"/>
                    <a:gd name="T58" fmla="*/ 17 w 46"/>
                    <a:gd name="T59" fmla="*/ 14 h 29"/>
                    <a:gd name="T60" fmla="*/ 17 w 46"/>
                    <a:gd name="T61" fmla="*/ 14 h 29"/>
                    <a:gd name="T62" fmla="*/ 18 w 46"/>
                    <a:gd name="T63" fmla="*/ 14 h 29"/>
                    <a:gd name="T64" fmla="*/ 19 w 46"/>
                    <a:gd name="T65" fmla="*/ 13 h 29"/>
                    <a:gd name="T66" fmla="*/ 20 w 46"/>
                    <a:gd name="T67" fmla="*/ 11 h 29"/>
                    <a:gd name="T68" fmla="*/ 21 w 46"/>
                    <a:gd name="T69" fmla="*/ 9 h 29"/>
                    <a:gd name="T70" fmla="*/ 21 w 46"/>
                    <a:gd name="T71" fmla="*/ 9 h 29"/>
                    <a:gd name="T72" fmla="*/ 23 w 46"/>
                    <a:gd name="T73" fmla="*/ 7 h 29"/>
                    <a:gd name="T74" fmla="*/ 25 w 46"/>
                    <a:gd name="T75" fmla="*/ 7 h 29"/>
                    <a:gd name="T76" fmla="*/ 26 w 46"/>
                    <a:gd name="T77" fmla="*/ 6 h 29"/>
                    <a:gd name="T78" fmla="*/ 28 w 46"/>
                    <a:gd name="T79" fmla="*/ 6 h 29"/>
                    <a:gd name="T80" fmla="*/ 31 w 46"/>
                    <a:gd name="T81" fmla="*/ 6 h 29"/>
                    <a:gd name="T82" fmla="*/ 30 w 46"/>
                    <a:gd name="T83" fmla="*/ 6 h 29"/>
                    <a:gd name="T84" fmla="*/ 30 w 46"/>
                    <a:gd name="T85" fmla="*/ 6 h 29"/>
                    <a:gd name="T86" fmla="*/ 29 w 46"/>
                    <a:gd name="T87" fmla="*/ 6 h 2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6"/>
                    <a:gd name="T133" fmla="*/ 0 h 29"/>
                    <a:gd name="T134" fmla="*/ 46 w 46"/>
                    <a:gd name="T135" fmla="*/ 29 h 2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6" h="29">
                      <a:moveTo>
                        <a:pt x="42" y="11"/>
                      </a:moveTo>
                      <a:lnTo>
                        <a:pt x="40" y="7"/>
                      </a:lnTo>
                      <a:lnTo>
                        <a:pt x="36" y="3"/>
                      </a:lnTo>
                      <a:lnTo>
                        <a:pt x="33" y="1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5" y="2"/>
                      </a:lnTo>
                      <a:lnTo>
                        <a:pt x="11" y="5"/>
                      </a:lnTo>
                      <a:lnTo>
                        <a:pt x="9" y="6"/>
                      </a:lnTo>
                      <a:lnTo>
                        <a:pt x="6" y="6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5" y="6"/>
                      </a:lnTo>
                      <a:lnTo>
                        <a:pt x="6" y="8"/>
                      </a:lnTo>
                      <a:lnTo>
                        <a:pt x="7" y="10"/>
                      </a:lnTo>
                      <a:lnTo>
                        <a:pt x="8" y="12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10" y="18"/>
                      </a:lnTo>
                      <a:lnTo>
                        <a:pt x="11" y="20"/>
                      </a:lnTo>
                      <a:lnTo>
                        <a:pt x="13" y="21"/>
                      </a:lnTo>
                      <a:lnTo>
                        <a:pt x="14" y="24"/>
                      </a:lnTo>
                      <a:lnTo>
                        <a:pt x="17" y="25"/>
                      </a:lnTo>
                      <a:lnTo>
                        <a:pt x="19" y="27"/>
                      </a:lnTo>
                      <a:lnTo>
                        <a:pt x="21" y="28"/>
                      </a:lnTo>
                      <a:lnTo>
                        <a:pt x="24" y="28"/>
                      </a:lnTo>
                      <a:lnTo>
                        <a:pt x="26" y="28"/>
                      </a:lnTo>
                      <a:lnTo>
                        <a:pt x="27" y="27"/>
                      </a:lnTo>
                      <a:lnTo>
                        <a:pt x="28" y="25"/>
                      </a:lnTo>
                      <a:lnTo>
                        <a:pt x="29" y="21"/>
                      </a:lnTo>
                      <a:lnTo>
                        <a:pt x="30" y="18"/>
                      </a:lnTo>
                      <a:lnTo>
                        <a:pt x="32" y="16"/>
                      </a:lnTo>
                      <a:lnTo>
                        <a:pt x="34" y="14"/>
                      </a:lnTo>
                      <a:lnTo>
                        <a:pt x="36" y="13"/>
                      </a:lnTo>
                      <a:lnTo>
                        <a:pt x="38" y="11"/>
                      </a:lnTo>
                      <a:lnTo>
                        <a:pt x="41" y="11"/>
                      </a:lnTo>
                      <a:lnTo>
                        <a:pt x="45" y="11"/>
                      </a:lnTo>
                      <a:lnTo>
                        <a:pt x="44" y="11"/>
                      </a:lnTo>
                      <a:lnTo>
                        <a:pt x="43" y="11"/>
                      </a:lnTo>
                      <a:lnTo>
                        <a:pt x="42" y="11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29" name="Freeform 359"/>
                <p:cNvSpPr>
                  <a:spLocks/>
                </p:cNvSpPr>
                <p:nvPr/>
              </p:nvSpPr>
              <p:spPr bwMode="auto">
                <a:xfrm>
                  <a:off x="2458" y="2985"/>
                  <a:ext cx="35" cy="17"/>
                </a:xfrm>
                <a:custGeom>
                  <a:avLst/>
                  <a:gdLst>
                    <a:gd name="T0" fmla="*/ 23 w 43"/>
                    <a:gd name="T1" fmla="*/ 3 h 25"/>
                    <a:gd name="T2" fmla="*/ 21 w 43"/>
                    <a:gd name="T3" fmla="*/ 3 h 25"/>
                    <a:gd name="T4" fmla="*/ 20 w 43"/>
                    <a:gd name="T5" fmla="*/ 1 h 25"/>
                    <a:gd name="T6" fmla="*/ 20 w 43"/>
                    <a:gd name="T7" fmla="*/ 1 h 25"/>
                    <a:gd name="T8" fmla="*/ 18 w 43"/>
                    <a:gd name="T9" fmla="*/ 1 h 25"/>
                    <a:gd name="T10" fmla="*/ 16 w 43"/>
                    <a:gd name="T11" fmla="*/ 0 h 25"/>
                    <a:gd name="T12" fmla="*/ 15 w 43"/>
                    <a:gd name="T13" fmla="*/ 0 h 25"/>
                    <a:gd name="T14" fmla="*/ 14 w 43"/>
                    <a:gd name="T15" fmla="*/ 0 h 25"/>
                    <a:gd name="T16" fmla="*/ 12 w 43"/>
                    <a:gd name="T17" fmla="*/ 1 h 25"/>
                    <a:gd name="T18" fmla="*/ 12 w 43"/>
                    <a:gd name="T19" fmla="*/ 2 h 25"/>
                    <a:gd name="T20" fmla="*/ 11 w 43"/>
                    <a:gd name="T21" fmla="*/ 3 h 25"/>
                    <a:gd name="T22" fmla="*/ 9 w 43"/>
                    <a:gd name="T23" fmla="*/ 3 h 25"/>
                    <a:gd name="T24" fmla="*/ 7 w 43"/>
                    <a:gd name="T25" fmla="*/ 5 h 25"/>
                    <a:gd name="T26" fmla="*/ 6 w 43"/>
                    <a:gd name="T27" fmla="*/ 5 h 25"/>
                    <a:gd name="T28" fmla="*/ 4 w 43"/>
                    <a:gd name="T29" fmla="*/ 7 h 25"/>
                    <a:gd name="T30" fmla="*/ 2 w 43"/>
                    <a:gd name="T31" fmla="*/ 7 h 25"/>
                    <a:gd name="T32" fmla="*/ 0 w 43"/>
                    <a:gd name="T33" fmla="*/ 8 h 25"/>
                    <a:gd name="T34" fmla="*/ 2 w 43"/>
                    <a:gd name="T35" fmla="*/ 8 h 25"/>
                    <a:gd name="T36" fmla="*/ 2 w 43"/>
                    <a:gd name="T37" fmla="*/ 10 h 25"/>
                    <a:gd name="T38" fmla="*/ 2 w 43"/>
                    <a:gd name="T39" fmla="*/ 10 h 25"/>
                    <a:gd name="T40" fmla="*/ 3 w 43"/>
                    <a:gd name="T41" fmla="*/ 10 h 25"/>
                    <a:gd name="T42" fmla="*/ 5 w 43"/>
                    <a:gd name="T43" fmla="*/ 11 h 25"/>
                    <a:gd name="T44" fmla="*/ 6 w 43"/>
                    <a:gd name="T45" fmla="*/ 11 h 25"/>
                    <a:gd name="T46" fmla="*/ 7 w 43"/>
                    <a:gd name="T47" fmla="*/ 11 h 25"/>
                    <a:gd name="T48" fmla="*/ 9 w 43"/>
                    <a:gd name="T49" fmla="*/ 11 h 25"/>
                    <a:gd name="T50" fmla="*/ 10 w 43"/>
                    <a:gd name="T51" fmla="*/ 10 h 25"/>
                    <a:gd name="T52" fmla="*/ 11 w 43"/>
                    <a:gd name="T53" fmla="*/ 10 h 25"/>
                    <a:gd name="T54" fmla="*/ 11 w 43"/>
                    <a:gd name="T55" fmla="*/ 8 h 25"/>
                    <a:gd name="T56" fmla="*/ 12 w 43"/>
                    <a:gd name="T57" fmla="*/ 8 h 25"/>
                    <a:gd name="T58" fmla="*/ 15 w 43"/>
                    <a:gd name="T59" fmla="*/ 8 h 25"/>
                    <a:gd name="T60" fmla="*/ 16 w 43"/>
                    <a:gd name="T61" fmla="*/ 8 h 25"/>
                    <a:gd name="T62" fmla="*/ 19 w 43"/>
                    <a:gd name="T63" fmla="*/ 8 h 25"/>
                    <a:gd name="T64" fmla="*/ 20 w 43"/>
                    <a:gd name="T65" fmla="*/ 7 h 25"/>
                    <a:gd name="T66" fmla="*/ 22 w 43"/>
                    <a:gd name="T67" fmla="*/ 7 h 25"/>
                    <a:gd name="T68" fmla="*/ 24 w 43"/>
                    <a:gd name="T69" fmla="*/ 7 h 25"/>
                    <a:gd name="T70" fmla="*/ 26 w 43"/>
                    <a:gd name="T71" fmla="*/ 6 h 25"/>
                    <a:gd name="T72" fmla="*/ 27 w 43"/>
                    <a:gd name="T73" fmla="*/ 5 h 25"/>
                    <a:gd name="T74" fmla="*/ 28 w 43"/>
                    <a:gd name="T75" fmla="*/ 5 h 25"/>
                    <a:gd name="T76" fmla="*/ 28 w 43"/>
                    <a:gd name="T77" fmla="*/ 4 h 25"/>
                    <a:gd name="T78" fmla="*/ 27 w 43"/>
                    <a:gd name="T79" fmla="*/ 3 h 25"/>
                    <a:gd name="T80" fmla="*/ 27 w 43"/>
                    <a:gd name="T81" fmla="*/ 3 h 25"/>
                    <a:gd name="T82" fmla="*/ 26 w 43"/>
                    <a:gd name="T83" fmla="*/ 3 h 25"/>
                    <a:gd name="T84" fmla="*/ 24 w 43"/>
                    <a:gd name="T85" fmla="*/ 2 h 25"/>
                    <a:gd name="T86" fmla="*/ 23 w 43"/>
                    <a:gd name="T87" fmla="*/ 2 h 25"/>
                    <a:gd name="T88" fmla="*/ 23 w 43"/>
                    <a:gd name="T89" fmla="*/ 1 h 25"/>
                    <a:gd name="T90" fmla="*/ 21 w 43"/>
                    <a:gd name="T91" fmla="*/ 2 h 25"/>
                    <a:gd name="T92" fmla="*/ 20 w 43"/>
                    <a:gd name="T93" fmla="*/ 1 h 25"/>
                    <a:gd name="T94" fmla="*/ 18 w 43"/>
                    <a:gd name="T95" fmla="*/ 1 h 25"/>
                    <a:gd name="T96" fmla="*/ 17 w 43"/>
                    <a:gd name="T97" fmla="*/ 3 h 25"/>
                    <a:gd name="T98" fmla="*/ 23 w 43"/>
                    <a:gd name="T99" fmla="*/ 3 h 2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3"/>
                    <a:gd name="T151" fmla="*/ 0 h 25"/>
                    <a:gd name="T152" fmla="*/ 43 w 43"/>
                    <a:gd name="T153" fmla="*/ 25 h 2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3" h="25">
                      <a:moveTo>
                        <a:pt x="34" y="7"/>
                      </a:moveTo>
                      <a:lnTo>
                        <a:pt x="32" y="6"/>
                      </a:lnTo>
                      <a:lnTo>
                        <a:pt x="31" y="3"/>
                      </a:lnTo>
                      <a:lnTo>
                        <a:pt x="29" y="2"/>
                      </a:lnTo>
                      <a:lnTo>
                        <a:pt x="27" y="1"/>
                      </a:ln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19" y="1"/>
                      </a:lnTo>
                      <a:lnTo>
                        <a:pt x="18" y="4"/>
                      </a:lnTo>
                      <a:lnTo>
                        <a:pt x="16" y="6"/>
                      </a:lnTo>
                      <a:lnTo>
                        <a:pt x="13" y="8"/>
                      </a:lnTo>
                      <a:lnTo>
                        <a:pt x="11" y="10"/>
                      </a:lnTo>
                      <a:lnTo>
                        <a:pt x="9" y="12"/>
                      </a:lnTo>
                      <a:lnTo>
                        <a:pt x="6" y="14"/>
                      </a:lnTo>
                      <a:lnTo>
                        <a:pt x="4" y="15"/>
                      </a:lnTo>
                      <a:lnTo>
                        <a:pt x="0" y="17"/>
                      </a:lnTo>
                      <a:lnTo>
                        <a:pt x="2" y="18"/>
                      </a:lnTo>
                      <a:lnTo>
                        <a:pt x="3" y="20"/>
                      </a:lnTo>
                      <a:lnTo>
                        <a:pt x="4" y="21"/>
                      </a:lnTo>
                      <a:lnTo>
                        <a:pt x="5" y="22"/>
                      </a:lnTo>
                      <a:lnTo>
                        <a:pt x="7" y="23"/>
                      </a:lnTo>
                      <a:lnTo>
                        <a:pt x="9" y="23"/>
                      </a:lnTo>
                      <a:lnTo>
                        <a:pt x="11" y="24"/>
                      </a:lnTo>
                      <a:lnTo>
                        <a:pt x="13" y="24"/>
                      </a:lnTo>
                      <a:lnTo>
                        <a:pt x="15" y="22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8" y="17"/>
                      </a:lnTo>
                      <a:lnTo>
                        <a:pt x="22" y="18"/>
                      </a:lnTo>
                      <a:lnTo>
                        <a:pt x="25" y="17"/>
                      </a:lnTo>
                      <a:lnTo>
                        <a:pt x="28" y="17"/>
                      </a:lnTo>
                      <a:lnTo>
                        <a:pt x="31" y="16"/>
                      </a:lnTo>
                      <a:lnTo>
                        <a:pt x="33" y="15"/>
                      </a:lnTo>
                      <a:lnTo>
                        <a:pt x="36" y="14"/>
                      </a:lnTo>
                      <a:lnTo>
                        <a:pt x="39" y="13"/>
                      </a:lnTo>
                      <a:lnTo>
                        <a:pt x="41" y="11"/>
                      </a:lnTo>
                      <a:lnTo>
                        <a:pt x="42" y="10"/>
                      </a:lnTo>
                      <a:lnTo>
                        <a:pt x="42" y="9"/>
                      </a:lnTo>
                      <a:lnTo>
                        <a:pt x="41" y="8"/>
                      </a:lnTo>
                      <a:lnTo>
                        <a:pt x="40" y="6"/>
                      </a:lnTo>
                      <a:lnTo>
                        <a:pt x="39" y="6"/>
                      </a:lnTo>
                      <a:lnTo>
                        <a:pt x="37" y="5"/>
                      </a:lnTo>
                      <a:lnTo>
                        <a:pt x="35" y="4"/>
                      </a:lnTo>
                      <a:lnTo>
                        <a:pt x="34" y="2"/>
                      </a:lnTo>
                      <a:lnTo>
                        <a:pt x="32" y="4"/>
                      </a:lnTo>
                      <a:lnTo>
                        <a:pt x="30" y="2"/>
                      </a:lnTo>
                      <a:lnTo>
                        <a:pt x="27" y="2"/>
                      </a:lnTo>
                      <a:lnTo>
                        <a:pt x="26" y="6"/>
                      </a:lnTo>
                      <a:lnTo>
                        <a:pt x="34" y="7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30" name="Freeform 360"/>
                <p:cNvSpPr>
                  <a:spLocks/>
                </p:cNvSpPr>
                <p:nvPr/>
              </p:nvSpPr>
              <p:spPr bwMode="auto">
                <a:xfrm>
                  <a:off x="2458" y="2985"/>
                  <a:ext cx="40" cy="22"/>
                </a:xfrm>
                <a:custGeom>
                  <a:avLst/>
                  <a:gdLst>
                    <a:gd name="T0" fmla="*/ 26 w 49"/>
                    <a:gd name="T1" fmla="*/ 4 h 31"/>
                    <a:gd name="T2" fmla="*/ 24 w 49"/>
                    <a:gd name="T3" fmla="*/ 4 h 31"/>
                    <a:gd name="T4" fmla="*/ 24 w 49"/>
                    <a:gd name="T5" fmla="*/ 2 h 31"/>
                    <a:gd name="T6" fmla="*/ 22 w 49"/>
                    <a:gd name="T7" fmla="*/ 1 h 31"/>
                    <a:gd name="T8" fmla="*/ 20 w 49"/>
                    <a:gd name="T9" fmla="*/ 1 h 31"/>
                    <a:gd name="T10" fmla="*/ 19 w 49"/>
                    <a:gd name="T11" fmla="*/ 0 h 31"/>
                    <a:gd name="T12" fmla="*/ 17 w 49"/>
                    <a:gd name="T13" fmla="*/ 0 h 31"/>
                    <a:gd name="T14" fmla="*/ 16 w 49"/>
                    <a:gd name="T15" fmla="*/ 0 h 31"/>
                    <a:gd name="T16" fmla="*/ 15 w 49"/>
                    <a:gd name="T17" fmla="*/ 1 h 31"/>
                    <a:gd name="T18" fmla="*/ 13 w 49"/>
                    <a:gd name="T19" fmla="*/ 3 h 31"/>
                    <a:gd name="T20" fmla="*/ 12 w 49"/>
                    <a:gd name="T21" fmla="*/ 4 h 31"/>
                    <a:gd name="T22" fmla="*/ 10 w 49"/>
                    <a:gd name="T23" fmla="*/ 5 h 31"/>
                    <a:gd name="T24" fmla="*/ 9 w 49"/>
                    <a:gd name="T25" fmla="*/ 6 h 31"/>
                    <a:gd name="T26" fmla="*/ 7 w 49"/>
                    <a:gd name="T27" fmla="*/ 8 h 31"/>
                    <a:gd name="T28" fmla="*/ 5 w 49"/>
                    <a:gd name="T29" fmla="*/ 9 h 31"/>
                    <a:gd name="T30" fmla="*/ 2 w 49"/>
                    <a:gd name="T31" fmla="*/ 9 h 31"/>
                    <a:gd name="T32" fmla="*/ 0 w 49"/>
                    <a:gd name="T33" fmla="*/ 11 h 31"/>
                    <a:gd name="T34" fmla="*/ 2 w 49"/>
                    <a:gd name="T35" fmla="*/ 11 h 31"/>
                    <a:gd name="T36" fmla="*/ 2 w 49"/>
                    <a:gd name="T37" fmla="*/ 13 h 31"/>
                    <a:gd name="T38" fmla="*/ 2 w 49"/>
                    <a:gd name="T39" fmla="*/ 13 h 31"/>
                    <a:gd name="T40" fmla="*/ 4 w 49"/>
                    <a:gd name="T41" fmla="*/ 14 h 31"/>
                    <a:gd name="T42" fmla="*/ 6 w 49"/>
                    <a:gd name="T43" fmla="*/ 15 h 31"/>
                    <a:gd name="T44" fmla="*/ 7 w 49"/>
                    <a:gd name="T45" fmla="*/ 15 h 31"/>
                    <a:gd name="T46" fmla="*/ 8 w 49"/>
                    <a:gd name="T47" fmla="*/ 15 h 31"/>
                    <a:gd name="T48" fmla="*/ 10 w 49"/>
                    <a:gd name="T49" fmla="*/ 15 h 31"/>
                    <a:gd name="T50" fmla="*/ 11 w 49"/>
                    <a:gd name="T51" fmla="*/ 14 h 31"/>
                    <a:gd name="T52" fmla="*/ 12 w 49"/>
                    <a:gd name="T53" fmla="*/ 13 h 31"/>
                    <a:gd name="T54" fmla="*/ 12 w 49"/>
                    <a:gd name="T55" fmla="*/ 11 h 31"/>
                    <a:gd name="T56" fmla="*/ 14 w 49"/>
                    <a:gd name="T57" fmla="*/ 11 h 31"/>
                    <a:gd name="T58" fmla="*/ 16 w 49"/>
                    <a:gd name="T59" fmla="*/ 11 h 31"/>
                    <a:gd name="T60" fmla="*/ 19 w 49"/>
                    <a:gd name="T61" fmla="*/ 11 h 31"/>
                    <a:gd name="T62" fmla="*/ 21 w 49"/>
                    <a:gd name="T63" fmla="*/ 11 h 31"/>
                    <a:gd name="T64" fmla="*/ 24 w 49"/>
                    <a:gd name="T65" fmla="*/ 10 h 31"/>
                    <a:gd name="T66" fmla="*/ 25 w 49"/>
                    <a:gd name="T67" fmla="*/ 9 h 31"/>
                    <a:gd name="T68" fmla="*/ 27 w 49"/>
                    <a:gd name="T69" fmla="*/ 9 h 31"/>
                    <a:gd name="T70" fmla="*/ 29 w 49"/>
                    <a:gd name="T71" fmla="*/ 8 h 31"/>
                    <a:gd name="T72" fmla="*/ 31 w 49"/>
                    <a:gd name="T73" fmla="*/ 7 h 31"/>
                    <a:gd name="T74" fmla="*/ 32 w 49"/>
                    <a:gd name="T75" fmla="*/ 6 h 31"/>
                    <a:gd name="T76" fmla="*/ 32 w 49"/>
                    <a:gd name="T77" fmla="*/ 6 h 31"/>
                    <a:gd name="T78" fmla="*/ 31 w 49"/>
                    <a:gd name="T79" fmla="*/ 5 h 31"/>
                    <a:gd name="T80" fmla="*/ 31 w 49"/>
                    <a:gd name="T81" fmla="*/ 4 h 31"/>
                    <a:gd name="T82" fmla="*/ 29 w 49"/>
                    <a:gd name="T83" fmla="*/ 4 h 31"/>
                    <a:gd name="T84" fmla="*/ 28 w 49"/>
                    <a:gd name="T85" fmla="*/ 3 h 31"/>
                    <a:gd name="T86" fmla="*/ 27 w 49"/>
                    <a:gd name="T87" fmla="*/ 3 h 31"/>
                    <a:gd name="T88" fmla="*/ 26 w 49"/>
                    <a:gd name="T89" fmla="*/ 1 h 31"/>
                    <a:gd name="T90" fmla="*/ 24 w 49"/>
                    <a:gd name="T91" fmla="*/ 3 h 31"/>
                    <a:gd name="T92" fmla="*/ 23 w 49"/>
                    <a:gd name="T93" fmla="*/ 1 h 31"/>
                    <a:gd name="T94" fmla="*/ 20 w 49"/>
                    <a:gd name="T95" fmla="*/ 1 h 31"/>
                    <a:gd name="T96" fmla="*/ 20 w 49"/>
                    <a:gd name="T97" fmla="*/ 4 h 3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9"/>
                    <a:gd name="T148" fmla="*/ 0 h 31"/>
                    <a:gd name="T149" fmla="*/ 49 w 49"/>
                    <a:gd name="T150" fmla="*/ 31 h 3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9" h="31">
                      <a:moveTo>
                        <a:pt x="39" y="9"/>
                      </a:moveTo>
                      <a:lnTo>
                        <a:pt x="37" y="7"/>
                      </a:lnTo>
                      <a:lnTo>
                        <a:pt x="35" y="4"/>
                      </a:lnTo>
                      <a:lnTo>
                        <a:pt x="33" y="3"/>
                      </a:lnTo>
                      <a:lnTo>
                        <a:pt x="31" y="1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1"/>
                      </a:lnTo>
                      <a:lnTo>
                        <a:pt x="20" y="5"/>
                      </a:lnTo>
                      <a:lnTo>
                        <a:pt x="18" y="8"/>
                      </a:lnTo>
                      <a:lnTo>
                        <a:pt x="15" y="10"/>
                      </a:lnTo>
                      <a:lnTo>
                        <a:pt x="13" y="13"/>
                      </a:lnTo>
                      <a:lnTo>
                        <a:pt x="10" y="15"/>
                      </a:lnTo>
                      <a:lnTo>
                        <a:pt x="7" y="17"/>
                      </a:lnTo>
                      <a:lnTo>
                        <a:pt x="4" y="19"/>
                      </a:lnTo>
                      <a:lnTo>
                        <a:pt x="0" y="21"/>
                      </a:lnTo>
                      <a:lnTo>
                        <a:pt x="2" y="23"/>
                      </a:lnTo>
                      <a:lnTo>
                        <a:pt x="3" y="25"/>
                      </a:lnTo>
                      <a:lnTo>
                        <a:pt x="4" y="26"/>
                      </a:lnTo>
                      <a:lnTo>
                        <a:pt x="6" y="28"/>
                      </a:lnTo>
                      <a:lnTo>
                        <a:pt x="8" y="29"/>
                      </a:lnTo>
                      <a:lnTo>
                        <a:pt x="10" y="29"/>
                      </a:lnTo>
                      <a:lnTo>
                        <a:pt x="12" y="30"/>
                      </a:lnTo>
                      <a:lnTo>
                        <a:pt x="15" y="30"/>
                      </a:lnTo>
                      <a:lnTo>
                        <a:pt x="17" y="28"/>
                      </a:lnTo>
                      <a:lnTo>
                        <a:pt x="18" y="25"/>
                      </a:lnTo>
                      <a:lnTo>
                        <a:pt x="18" y="22"/>
                      </a:lnTo>
                      <a:lnTo>
                        <a:pt x="21" y="21"/>
                      </a:lnTo>
                      <a:lnTo>
                        <a:pt x="25" y="22"/>
                      </a:lnTo>
                      <a:lnTo>
                        <a:pt x="28" y="21"/>
                      </a:lnTo>
                      <a:lnTo>
                        <a:pt x="32" y="21"/>
                      </a:lnTo>
                      <a:lnTo>
                        <a:pt x="35" y="20"/>
                      </a:lnTo>
                      <a:lnTo>
                        <a:pt x="38" y="19"/>
                      </a:lnTo>
                      <a:lnTo>
                        <a:pt x="41" y="18"/>
                      </a:lnTo>
                      <a:lnTo>
                        <a:pt x="44" y="16"/>
                      </a:lnTo>
                      <a:lnTo>
                        <a:pt x="47" y="14"/>
                      </a:lnTo>
                      <a:lnTo>
                        <a:pt x="48" y="12"/>
                      </a:lnTo>
                      <a:lnTo>
                        <a:pt x="48" y="11"/>
                      </a:lnTo>
                      <a:lnTo>
                        <a:pt x="47" y="10"/>
                      </a:lnTo>
                      <a:lnTo>
                        <a:pt x="46" y="8"/>
                      </a:lnTo>
                      <a:lnTo>
                        <a:pt x="44" y="7"/>
                      </a:lnTo>
                      <a:lnTo>
                        <a:pt x="42" y="6"/>
                      </a:lnTo>
                      <a:lnTo>
                        <a:pt x="40" y="5"/>
                      </a:lnTo>
                      <a:lnTo>
                        <a:pt x="39" y="3"/>
                      </a:lnTo>
                      <a:lnTo>
                        <a:pt x="37" y="5"/>
                      </a:lnTo>
                      <a:lnTo>
                        <a:pt x="34" y="3"/>
                      </a:lnTo>
                      <a:lnTo>
                        <a:pt x="31" y="3"/>
                      </a:lnTo>
                      <a:lnTo>
                        <a:pt x="30" y="7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31" name="Freeform 361"/>
                <p:cNvSpPr>
                  <a:spLocks/>
                </p:cNvSpPr>
                <p:nvPr/>
              </p:nvSpPr>
              <p:spPr bwMode="auto">
                <a:xfrm>
                  <a:off x="2240" y="2581"/>
                  <a:ext cx="358" cy="272"/>
                </a:xfrm>
                <a:custGeom>
                  <a:avLst/>
                  <a:gdLst>
                    <a:gd name="T0" fmla="*/ 88 w 439"/>
                    <a:gd name="T1" fmla="*/ 160 h 387"/>
                    <a:gd name="T2" fmla="*/ 86 w 439"/>
                    <a:gd name="T3" fmla="*/ 172 h 387"/>
                    <a:gd name="T4" fmla="*/ 97 w 439"/>
                    <a:gd name="T5" fmla="*/ 171 h 387"/>
                    <a:gd name="T6" fmla="*/ 112 w 439"/>
                    <a:gd name="T7" fmla="*/ 165 h 387"/>
                    <a:gd name="T8" fmla="*/ 122 w 439"/>
                    <a:gd name="T9" fmla="*/ 158 h 387"/>
                    <a:gd name="T10" fmla="*/ 132 w 439"/>
                    <a:gd name="T11" fmla="*/ 161 h 387"/>
                    <a:gd name="T12" fmla="*/ 139 w 439"/>
                    <a:gd name="T13" fmla="*/ 164 h 387"/>
                    <a:gd name="T14" fmla="*/ 145 w 439"/>
                    <a:gd name="T15" fmla="*/ 171 h 387"/>
                    <a:gd name="T16" fmla="*/ 171 w 439"/>
                    <a:gd name="T17" fmla="*/ 172 h 387"/>
                    <a:gd name="T18" fmla="*/ 170 w 439"/>
                    <a:gd name="T19" fmla="*/ 190 h 387"/>
                    <a:gd name="T20" fmla="*/ 179 w 439"/>
                    <a:gd name="T21" fmla="*/ 188 h 387"/>
                    <a:gd name="T22" fmla="*/ 192 w 439"/>
                    <a:gd name="T23" fmla="*/ 184 h 387"/>
                    <a:gd name="T24" fmla="*/ 212 w 439"/>
                    <a:gd name="T25" fmla="*/ 177 h 387"/>
                    <a:gd name="T26" fmla="*/ 219 w 439"/>
                    <a:gd name="T27" fmla="*/ 166 h 387"/>
                    <a:gd name="T28" fmla="*/ 228 w 439"/>
                    <a:gd name="T29" fmla="*/ 155 h 387"/>
                    <a:gd name="T30" fmla="*/ 235 w 439"/>
                    <a:gd name="T31" fmla="*/ 141 h 387"/>
                    <a:gd name="T32" fmla="*/ 231 w 439"/>
                    <a:gd name="T33" fmla="*/ 134 h 387"/>
                    <a:gd name="T34" fmla="*/ 240 w 439"/>
                    <a:gd name="T35" fmla="*/ 126 h 387"/>
                    <a:gd name="T36" fmla="*/ 254 w 439"/>
                    <a:gd name="T37" fmla="*/ 117 h 387"/>
                    <a:gd name="T38" fmla="*/ 265 w 439"/>
                    <a:gd name="T39" fmla="*/ 111 h 387"/>
                    <a:gd name="T40" fmla="*/ 259 w 439"/>
                    <a:gd name="T41" fmla="*/ 96 h 387"/>
                    <a:gd name="T42" fmla="*/ 264 w 439"/>
                    <a:gd name="T43" fmla="*/ 85 h 387"/>
                    <a:gd name="T44" fmla="*/ 267 w 439"/>
                    <a:gd name="T45" fmla="*/ 62 h 387"/>
                    <a:gd name="T46" fmla="*/ 286 w 439"/>
                    <a:gd name="T47" fmla="*/ 53 h 387"/>
                    <a:gd name="T48" fmla="*/ 280 w 439"/>
                    <a:gd name="T49" fmla="*/ 44 h 387"/>
                    <a:gd name="T50" fmla="*/ 275 w 439"/>
                    <a:gd name="T51" fmla="*/ 33 h 387"/>
                    <a:gd name="T52" fmla="*/ 265 w 439"/>
                    <a:gd name="T53" fmla="*/ 29 h 387"/>
                    <a:gd name="T54" fmla="*/ 256 w 439"/>
                    <a:gd name="T55" fmla="*/ 19 h 387"/>
                    <a:gd name="T56" fmla="*/ 274 w 439"/>
                    <a:gd name="T57" fmla="*/ 14 h 387"/>
                    <a:gd name="T58" fmla="*/ 269 w 439"/>
                    <a:gd name="T59" fmla="*/ 7 h 387"/>
                    <a:gd name="T60" fmla="*/ 243 w 439"/>
                    <a:gd name="T61" fmla="*/ 1 h 387"/>
                    <a:gd name="T62" fmla="*/ 218 w 439"/>
                    <a:gd name="T63" fmla="*/ 0 h 387"/>
                    <a:gd name="T64" fmla="*/ 207 w 439"/>
                    <a:gd name="T65" fmla="*/ 4 h 387"/>
                    <a:gd name="T66" fmla="*/ 201 w 439"/>
                    <a:gd name="T67" fmla="*/ 13 h 387"/>
                    <a:gd name="T68" fmla="*/ 204 w 439"/>
                    <a:gd name="T69" fmla="*/ 22 h 387"/>
                    <a:gd name="T70" fmla="*/ 197 w 439"/>
                    <a:gd name="T71" fmla="*/ 27 h 387"/>
                    <a:gd name="T72" fmla="*/ 189 w 439"/>
                    <a:gd name="T73" fmla="*/ 34 h 387"/>
                    <a:gd name="T74" fmla="*/ 188 w 439"/>
                    <a:gd name="T75" fmla="*/ 44 h 387"/>
                    <a:gd name="T76" fmla="*/ 180 w 439"/>
                    <a:gd name="T77" fmla="*/ 53 h 387"/>
                    <a:gd name="T78" fmla="*/ 174 w 439"/>
                    <a:gd name="T79" fmla="*/ 60 h 387"/>
                    <a:gd name="T80" fmla="*/ 146 w 439"/>
                    <a:gd name="T81" fmla="*/ 65 h 387"/>
                    <a:gd name="T82" fmla="*/ 140 w 439"/>
                    <a:gd name="T83" fmla="*/ 69 h 387"/>
                    <a:gd name="T84" fmla="*/ 100 w 439"/>
                    <a:gd name="T85" fmla="*/ 60 h 387"/>
                    <a:gd name="T86" fmla="*/ 95 w 439"/>
                    <a:gd name="T87" fmla="*/ 67 h 387"/>
                    <a:gd name="T88" fmla="*/ 75 w 439"/>
                    <a:gd name="T89" fmla="*/ 70 h 387"/>
                    <a:gd name="T90" fmla="*/ 52 w 439"/>
                    <a:gd name="T91" fmla="*/ 74 h 387"/>
                    <a:gd name="T92" fmla="*/ 24 w 439"/>
                    <a:gd name="T93" fmla="*/ 60 h 387"/>
                    <a:gd name="T94" fmla="*/ 7 w 439"/>
                    <a:gd name="T95" fmla="*/ 67 h 387"/>
                    <a:gd name="T96" fmla="*/ 4 w 439"/>
                    <a:gd name="T97" fmla="*/ 79 h 387"/>
                    <a:gd name="T98" fmla="*/ 9 w 439"/>
                    <a:gd name="T99" fmla="*/ 94 h 387"/>
                    <a:gd name="T100" fmla="*/ 15 w 439"/>
                    <a:gd name="T101" fmla="*/ 109 h 387"/>
                    <a:gd name="T102" fmla="*/ 22 w 439"/>
                    <a:gd name="T103" fmla="*/ 124 h 387"/>
                    <a:gd name="T104" fmla="*/ 27 w 439"/>
                    <a:gd name="T105" fmla="*/ 119 h 387"/>
                    <a:gd name="T106" fmla="*/ 38 w 439"/>
                    <a:gd name="T107" fmla="*/ 131 h 387"/>
                    <a:gd name="T108" fmla="*/ 43 w 439"/>
                    <a:gd name="T109" fmla="*/ 145 h 387"/>
                    <a:gd name="T110" fmla="*/ 45 w 439"/>
                    <a:gd name="T111" fmla="*/ 151 h 387"/>
                    <a:gd name="T112" fmla="*/ 43 w 439"/>
                    <a:gd name="T113" fmla="*/ 157 h 387"/>
                    <a:gd name="T114" fmla="*/ 56 w 439"/>
                    <a:gd name="T115" fmla="*/ 156 h 387"/>
                    <a:gd name="T116" fmla="*/ 74 w 439"/>
                    <a:gd name="T117" fmla="*/ 157 h 387"/>
                    <a:gd name="T118" fmla="*/ 86 w 439"/>
                    <a:gd name="T119" fmla="*/ 160 h 38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39"/>
                    <a:gd name="T181" fmla="*/ 0 h 387"/>
                    <a:gd name="T182" fmla="*/ 439 w 439"/>
                    <a:gd name="T183" fmla="*/ 387 h 387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39" h="387">
                      <a:moveTo>
                        <a:pt x="130" y="320"/>
                      </a:moveTo>
                      <a:lnTo>
                        <a:pt x="127" y="320"/>
                      </a:lnTo>
                      <a:lnTo>
                        <a:pt x="127" y="321"/>
                      </a:lnTo>
                      <a:lnTo>
                        <a:pt x="127" y="323"/>
                      </a:lnTo>
                      <a:lnTo>
                        <a:pt x="127" y="325"/>
                      </a:lnTo>
                      <a:lnTo>
                        <a:pt x="129" y="325"/>
                      </a:lnTo>
                      <a:lnTo>
                        <a:pt x="131" y="325"/>
                      </a:lnTo>
                      <a:lnTo>
                        <a:pt x="132" y="325"/>
                      </a:lnTo>
                      <a:lnTo>
                        <a:pt x="133" y="326"/>
                      </a:lnTo>
                      <a:lnTo>
                        <a:pt x="135" y="329"/>
                      </a:lnTo>
                      <a:lnTo>
                        <a:pt x="136" y="331"/>
                      </a:lnTo>
                      <a:lnTo>
                        <a:pt x="136" y="334"/>
                      </a:lnTo>
                      <a:lnTo>
                        <a:pt x="135" y="337"/>
                      </a:lnTo>
                      <a:lnTo>
                        <a:pt x="133" y="341"/>
                      </a:lnTo>
                      <a:lnTo>
                        <a:pt x="131" y="344"/>
                      </a:lnTo>
                      <a:lnTo>
                        <a:pt x="130" y="348"/>
                      </a:lnTo>
                      <a:lnTo>
                        <a:pt x="131" y="351"/>
                      </a:lnTo>
                      <a:lnTo>
                        <a:pt x="131" y="353"/>
                      </a:lnTo>
                      <a:lnTo>
                        <a:pt x="133" y="354"/>
                      </a:lnTo>
                      <a:lnTo>
                        <a:pt x="135" y="354"/>
                      </a:lnTo>
                      <a:lnTo>
                        <a:pt x="137" y="351"/>
                      </a:lnTo>
                      <a:lnTo>
                        <a:pt x="140" y="348"/>
                      </a:lnTo>
                      <a:lnTo>
                        <a:pt x="142" y="347"/>
                      </a:lnTo>
                      <a:lnTo>
                        <a:pt x="146" y="346"/>
                      </a:lnTo>
                      <a:lnTo>
                        <a:pt x="148" y="346"/>
                      </a:lnTo>
                      <a:lnTo>
                        <a:pt x="151" y="345"/>
                      </a:lnTo>
                      <a:lnTo>
                        <a:pt x="154" y="345"/>
                      </a:lnTo>
                      <a:lnTo>
                        <a:pt x="156" y="344"/>
                      </a:lnTo>
                      <a:lnTo>
                        <a:pt x="159" y="341"/>
                      </a:lnTo>
                      <a:lnTo>
                        <a:pt x="161" y="339"/>
                      </a:lnTo>
                      <a:lnTo>
                        <a:pt x="165" y="337"/>
                      </a:lnTo>
                      <a:lnTo>
                        <a:pt x="168" y="335"/>
                      </a:lnTo>
                      <a:lnTo>
                        <a:pt x="170" y="334"/>
                      </a:lnTo>
                      <a:lnTo>
                        <a:pt x="172" y="333"/>
                      </a:lnTo>
                      <a:lnTo>
                        <a:pt x="175" y="331"/>
                      </a:lnTo>
                      <a:lnTo>
                        <a:pt x="177" y="330"/>
                      </a:lnTo>
                      <a:lnTo>
                        <a:pt x="179" y="327"/>
                      </a:lnTo>
                      <a:lnTo>
                        <a:pt x="181" y="325"/>
                      </a:lnTo>
                      <a:lnTo>
                        <a:pt x="183" y="323"/>
                      </a:lnTo>
                      <a:lnTo>
                        <a:pt x="184" y="320"/>
                      </a:lnTo>
                      <a:lnTo>
                        <a:pt x="184" y="322"/>
                      </a:lnTo>
                      <a:lnTo>
                        <a:pt x="186" y="324"/>
                      </a:lnTo>
                      <a:lnTo>
                        <a:pt x="187" y="326"/>
                      </a:lnTo>
                      <a:lnTo>
                        <a:pt x="189" y="327"/>
                      </a:lnTo>
                      <a:lnTo>
                        <a:pt x="191" y="328"/>
                      </a:lnTo>
                      <a:lnTo>
                        <a:pt x="193" y="328"/>
                      </a:lnTo>
                      <a:lnTo>
                        <a:pt x="196" y="327"/>
                      </a:lnTo>
                      <a:lnTo>
                        <a:pt x="199" y="326"/>
                      </a:lnTo>
                      <a:lnTo>
                        <a:pt x="201" y="327"/>
                      </a:lnTo>
                      <a:lnTo>
                        <a:pt x="201" y="329"/>
                      </a:lnTo>
                      <a:lnTo>
                        <a:pt x="201" y="331"/>
                      </a:lnTo>
                      <a:lnTo>
                        <a:pt x="203" y="331"/>
                      </a:lnTo>
                      <a:lnTo>
                        <a:pt x="206" y="331"/>
                      </a:lnTo>
                      <a:lnTo>
                        <a:pt x="208" y="331"/>
                      </a:lnTo>
                      <a:lnTo>
                        <a:pt x="210" y="331"/>
                      </a:lnTo>
                      <a:lnTo>
                        <a:pt x="209" y="333"/>
                      </a:lnTo>
                      <a:lnTo>
                        <a:pt x="210" y="335"/>
                      </a:lnTo>
                      <a:lnTo>
                        <a:pt x="210" y="337"/>
                      </a:lnTo>
                      <a:lnTo>
                        <a:pt x="211" y="339"/>
                      </a:lnTo>
                      <a:lnTo>
                        <a:pt x="212" y="341"/>
                      </a:lnTo>
                      <a:lnTo>
                        <a:pt x="213" y="344"/>
                      </a:lnTo>
                      <a:lnTo>
                        <a:pt x="213" y="346"/>
                      </a:lnTo>
                      <a:lnTo>
                        <a:pt x="213" y="348"/>
                      </a:lnTo>
                      <a:lnTo>
                        <a:pt x="218" y="346"/>
                      </a:lnTo>
                      <a:lnTo>
                        <a:pt x="225" y="345"/>
                      </a:lnTo>
                      <a:lnTo>
                        <a:pt x="230" y="344"/>
                      </a:lnTo>
                      <a:lnTo>
                        <a:pt x="236" y="344"/>
                      </a:lnTo>
                      <a:lnTo>
                        <a:pt x="241" y="343"/>
                      </a:lnTo>
                      <a:lnTo>
                        <a:pt x="247" y="343"/>
                      </a:lnTo>
                      <a:lnTo>
                        <a:pt x="253" y="343"/>
                      </a:lnTo>
                      <a:lnTo>
                        <a:pt x="258" y="342"/>
                      </a:lnTo>
                      <a:lnTo>
                        <a:pt x="258" y="348"/>
                      </a:lnTo>
                      <a:lnTo>
                        <a:pt x="258" y="354"/>
                      </a:lnTo>
                      <a:lnTo>
                        <a:pt x="259" y="360"/>
                      </a:lnTo>
                      <a:lnTo>
                        <a:pt x="259" y="365"/>
                      </a:lnTo>
                      <a:lnTo>
                        <a:pt x="258" y="370"/>
                      </a:lnTo>
                      <a:lnTo>
                        <a:pt x="257" y="375"/>
                      </a:lnTo>
                      <a:lnTo>
                        <a:pt x="256" y="381"/>
                      </a:lnTo>
                      <a:lnTo>
                        <a:pt x="252" y="385"/>
                      </a:lnTo>
                      <a:lnTo>
                        <a:pt x="255" y="386"/>
                      </a:lnTo>
                      <a:lnTo>
                        <a:pt x="257" y="386"/>
                      </a:lnTo>
                      <a:lnTo>
                        <a:pt x="260" y="386"/>
                      </a:lnTo>
                      <a:lnTo>
                        <a:pt x="262" y="385"/>
                      </a:lnTo>
                      <a:lnTo>
                        <a:pt x="264" y="385"/>
                      </a:lnTo>
                      <a:lnTo>
                        <a:pt x="266" y="384"/>
                      </a:lnTo>
                      <a:lnTo>
                        <a:pt x="268" y="383"/>
                      </a:lnTo>
                      <a:lnTo>
                        <a:pt x="270" y="382"/>
                      </a:lnTo>
                      <a:lnTo>
                        <a:pt x="270" y="381"/>
                      </a:lnTo>
                      <a:lnTo>
                        <a:pt x="270" y="379"/>
                      </a:lnTo>
                      <a:lnTo>
                        <a:pt x="270" y="378"/>
                      </a:lnTo>
                      <a:lnTo>
                        <a:pt x="271" y="377"/>
                      </a:lnTo>
                      <a:lnTo>
                        <a:pt x="275" y="375"/>
                      </a:lnTo>
                      <a:lnTo>
                        <a:pt x="278" y="374"/>
                      </a:lnTo>
                      <a:lnTo>
                        <a:pt x="282" y="374"/>
                      </a:lnTo>
                      <a:lnTo>
                        <a:pt x="286" y="373"/>
                      </a:lnTo>
                      <a:lnTo>
                        <a:pt x="290" y="373"/>
                      </a:lnTo>
                      <a:lnTo>
                        <a:pt x="295" y="373"/>
                      </a:lnTo>
                      <a:lnTo>
                        <a:pt x="298" y="372"/>
                      </a:lnTo>
                      <a:lnTo>
                        <a:pt x="302" y="370"/>
                      </a:lnTo>
                      <a:lnTo>
                        <a:pt x="306" y="368"/>
                      </a:lnTo>
                      <a:lnTo>
                        <a:pt x="309" y="367"/>
                      </a:lnTo>
                      <a:lnTo>
                        <a:pt x="313" y="364"/>
                      </a:lnTo>
                      <a:lnTo>
                        <a:pt x="316" y="361"/>
                      </a:lnTo>
                      <a:lnTo>
                        <a:pt x="319" y="359"/>
                      </a:lnTo>
                      <a:lnTo>
                        <a:pt x="322" y="356"/>
                      </a:lnTo>
                      <a:lnTo>
                        <a:pt x="325" y="353"/>
                      </a:lnTo>
                      <a:lnTo>
                        <a:pt x="328" y="350"/>
                      </a:lnTo>
                      <a:lnTo>
                        <a:pt x="329" y="348"/>
                      </a:lnTo>
                      <a:lnTo>
                        <a:pt x="329" y="345"/>
                      </a:lnTo>
                      <a:lnTo>
                        <a:pt x="329" y="342"/>
                      </a:lnTo>
                      <a:lnTo>
                        <a:pt x="329" y="339"/>
                      </a:lnTo>
                      <a:lnTo>
                        <a:pt x="329" y="336"/>
                      </a:lnTo>
                      <a:lnTo>
                        <a:pt x="329" y="333"/>
                      </a:lnTo>
                      <a:lnTo>
                        <a:pt x="330" y="331"/>
                      </a:lnTo>
                      <a:lnTo>
                        <a:pt x="331" y="329"/>
                      </a:lnTo>
                      <a:lnTo>
                        <a:pt x="334" y="327"/>
                      </a:lnTo>
                      <a:lnTo>
                        <a:pt x="338" y="324"/>
                      </a:lnTo>
                      <a:lnTo>
                        <a:pt x="341" y="322"/>
                      </a:lnTo>
                      <a:lnTo>
                        <a:pt x="342" y="320"/>
                      </a:lnTo>
                      <a:lnTo>
                        <a:pt x="342" y="314"/>
                      </a:lnTo>
                      <a:lnTo>
                        <a:pt x="343" y="309"/>
                      </a:lnTo>
                      <a:lnTo>
                        <a:pt x="344" y="305"/>
                      </a:lnTo>
                      <a:lnTo>
                        <a:pt x="346" y="301"/>
                      </a:lnTo>
                      <a:lnTo>
                        <a:pt x="349" y="298"/>
                      </a:lnTo>
                      <a:lnTo>
                        <a:pt x="351" y="294"/>
                      </a:lnTo>
                      <a:lnTo>
                        <a:pt x="354" y="290"/>
                      </a:lnTo>
                      <a:lnTo>
                        <a:pt x="356" y="285"/>
                      </a:lnTo>
                      <a:lnTo>
                        <a:pt x="353" y="285"/>
                      </a:lnTo>
                      <a:lnTo>
                        <a:pt x="350" y="284"/>
                      </a:lnTo>
                      <a:lnTo>
                        <a:pt x="349" y="284"/>
                      </a:lnTo>
                      <a:lnTo>
                        <a:pt x="348" y="282"/>
                      </a:lnTo>
                      <a:lnTo>
                        <a:pt x="348" y="280"/>
                      </a:lnTo>
                      <a:lnTo>
                        <a:pt x="348" y="278"/>
                      </a:lnTo>
                      <a:lnTo>
                        <a:pt x="348" y="276"/>
                      </a:lnTo>
                      <a:lnTo>
                        <a:pt x="348" y="274"/>
                      </a:lnTo>
                      <a:lnTo>
                        <a:pt x="347" y="272"/>
                      </a:lnTo>
                      <a:lnTo>
                        <a:pt x="346" y="271"/>
                      </a:lnTo>
                      <a:lnTo>
                        <a:pt x="346" y="269"/>
                      </a:lnTo>
                      <a:lnTo>
                        <a:pt x="344" y="268"/>
                      </a:lnTo>
                      <a:lnTo>
                        <a:pt x="347" y="265"/>
                      </a:lnTo>
                      <a:lnTo>
                        <a:pt x="351" y="263"/>
                      </a:lnTo>
                      <a:lnTo>
                        <a:pt x="354" y="260"/>
                      </a:lnTo>
                      <a:lnTo>
                        <a:pt x="357" y="257"/>
                      </a:lnTo>
                      <a:lnTo>
                        <a:pt x="361" y="254"/>
                      </a:lnTo>
                      <a:lnTo>
                        <a:pt x="364" y="250"/>
                      </a:lnTo>
                      <a:lnTo>
                        <a:pt x="366" y="247"/>
                      </a:lnTo>
                      <a:lnTo>
                        <a:pt x="369" y="243"/>
                      </a:lnTo>
                      <a:lnTo>
                        <a:pt x="371" y="240"/>
                      </a:lnTo>
                      <a:lnTo>
                        <a:pt x="373" y="239"/>
                      </a:lnTo>
                      <a:lnTo>
                        <a:pt x="376" y="239"/>
                      </a:lnTo>
                      <a:lnTo>
                        <a:pt x="380" y="238"/>
                      </a:lnTo>
                      <a:lnTo>
                        <a:pt x="383" y="237"/>
                      </a:lnTo>
                      <a:lnTo>
                        <a:pt x="386" y="236"/>
                      </a:lnTo>
                      <a:lnTo>
                        <a:pt x="389" y="235"/>
                      </a:lnTo>
                      <a:lnTo>
                        <a:pt x="391" y="233"/>
                      </a:lnTo>
                      <a:lnTo>
                        <a:pt x="392" y="230"/>
                      </a:lnTo>
                      <a:lnTo>
                        <a:pt x="394" y="229"/>
                      </a:lnTo>
                      <a:lnTo>
                        <a:pt x="395" y="228"/>
                      </a:lnTo>
                      <a:lnTo>
                        <a:pt x="398" y="226"/>
                      </a:lnTo>
                      <a:lnTo>
                        <a:pt x="399" y="225"/>
                      </a:lnTo>
                      <a:lnTo>
                        <a:pt x="400" y="223"/>
                      </a:lnTo>
                      <a:lnTo>
                        <a:pt x="400" y="222"/>
                      </a:lnTo>
                      <a:lnTo>
                        <a:pt x="399" y="220"/>
                      </a:lnTo>
                      <a:lnTo>
                        <a:pt x="395" y="215"/>
                      </a:lnTo>
                      <a:lnTo>
                        <a:pt x="393" y="210"/>
                      </a:lnTo>
                      <a:lnTo>
                        <a:pt x="391" y="204"/>
                      </a:lnTo>
                      <a:lnTo>
                        <a:pt x="391" y="199"/>
                      </a:lnTo>
                      <a:lnTo>
                        <a:pt x="390" y="194"/>
                      </a:lnTo>
                      <a:lnTo>
                        <a:pt x="390" y="190"/>
                      </a:lnTo>
                      <a:lnTo>
                        <a:pt x="389" y="184"/>
                      </a:lnTo>
                      <a:lnTo>
                        <a:pt x="388" y="179"/>
                      </a:lnTo>
                      <a:lnTo>
                        <a:pt x="392" y="178"/>
                      </a:lnTo>
                      <a:lnTo>
                        <a:pt x="395" y="177"/>
                      </a:lnTo>
                      <a:lnTo>
                        <a:pt x="396" y="176"/>
                      </a:lnTo>
                      <a:lnTo>
                        <a:pt x="397" y="175"/>
                      </a:lnTo>
                      <a:lnTo>
                        <a:pt x="397" y="172"/>
                      </a:lnTo>
                      <a:lnTo>
                        <a:pt x="398" y="170"/>
                      </a:lnTo>
                      <a:lnTo>
                        <a:pt x="398" y="167"/>
                      </a:lnTo>
                      <a:lnTo>
                        <a:pt x="400" y="163"/>
                      </a:lnTo>
                      <a:lnTo>
                        <a:pt x="403" y="157"/>
                      </a:lnTo>
                      <a:lnTo>
                        <a:pt x="403" y="149"/>
                      </a:lnTo>
                      <a:lnTo>
                        <a:pt x="403" y="141"/>
                      </a:lnTo>
                      <a:lnTo>
                        <a:pt x="402" y="133"/>
                      </a:lnTo>
                      <a:lnTo>
                        <a:pt x="402" y="125"/>
                      </a:lnTo>
                      <a:lnTo>
                        <a:pt x="402" y="119"/>
                      </a:lnTo>
                      <a:lnTo>
                        <a:pt x="405" y="112"/>
                      </a:lnTo>
                      <a:lnTo>
                        <a:pt x="410" y="106"/>
                      </a:lnTo>
                      <a:lnTo>
                        <a:pt x="413" y="104"/>
                      </a:lnTo>
                      <a:lnTo>
                        <a:pt x="418" y="103"/>
                      </a:lnTo>
                      <a:lnTo>
                        <a:pt x="422" y="104"/>
                      </a:lnTo>
                      <a:lnTo>
                        <a:pt x="427" y="105"/>
                      </a:lnTo>
                      <a:lnTo>
                        <a:pt x="431" y="106"/>
                      </a:lnTo>
                      <a:lnTo>
                        <a:pt x="434" y="106"/>
                      </a:lnTo>
                      <a:lnTo>
                        <a:pt x="437" y="106"/>
                      </a:lnTo>
                      <a:lnTo>
                        <a:pt x="438" y="103"/>
                      </a:lnTo>
                      <a:lnTo>
                        <a:pt x="438" y="99"/>
                      </a:lnTo>
                      <a:lnTo>
                        <a:pt x="436" y="95"/>
                      </a:lnTo>
                      <a:lnTo>
                        <a:pt x="432" y="92"/>
                      </a:lnTo>
                      <a:lnTo>
                        <a:pt x="427" y="89"/>
                      </a:lnTo>
                      <a:lnTo>
                        <a:pt x="421" y="88"/>
                      </a:lnTo>
                      <a:lnTo>
                        <a:pt x="416" y="85"/>
                      </a:lnTo>
                      <a:lnTo>
                        <a:pt x="410" y="82"/>
                      </a:lnTo>
                      <a:lnTo>
                        <a:pt x="406" y="78"/>
                      </a:lnTo>
                      <a:lnTo>
                        <a:pt x="409" y="76"/>
                      </a:lnTo>
                      <a:lnTo>
                        <a:pt x="410" y="73"/>
                      </a:lnTo>
                      <a:lnTo>
                        <a:pt x="412" y="70"/>
                      </a:lnTo>
                      <a:lnTo>
                        <a:pt x="415" y="67"/>
                      </a:lnTo>
                      <a:lnTo>
                        <a:pt x="413" y="67"/>
                      </a:lnTo>
                      <a:lnTo>
                        <a:pt x="411" y="67"/>
                      </a:lnTo>
                      <a:lnTo>
                        <a:pt x="409" y="66"/>
                      </a:lnTo>
                      <a:lnTo>
                        <a:pt x="407" y="65"/>
                      </a:lnTo>
                      <a:lnTo>
                        <a:pt x="406" y="63"/>
                      </a:lnTo>
                      <a:lnTo>
                        <a:pt x="404" y="62"/>
                      </a:lnTo>
                      <a:lnTo>
                        <a:pt x="402" y="61"/>
                      </a:lnTo>
                      <a:lnTo>
                        <a:pt x="401" y="59"/>
                      </a:lnTo>
                      <a:lnTo>
                        <a:pt x="398" y="58"/>
                      </a:lnTo>
                      <a:lnTo>
                        <a:pt x="395" y="56"/>
                      </a:lnTo>
                      <a:lnTo>
                        <a:pt x="393" y="53"/>
                      </a:lnTo>
                      <a:lnTo>
                        <a:pt x="390" y="51"/>
                      </a:lnTo>
                      <a:lnTo>
                        <a:pt x="388" y="49"/>
                      </a:lnTo>
                      <a:lnTo>
                        <a:pt x="386" y="46"/>
                      </a:lnTo>
                      <a:lnTo>
                        <a:pt x="385" y="44"/>
                      </a:lnTo>
                      <a:lnTo>
                        <a:pt x="384" y="41"/>
                      </a:lnTo>
                      <a:lnTo>
                        <a:pt x="385" y="38"/>
                      </a:lnTo>
                      <a:lnTo>
                        <a:pt x="387" y="35"/>
                      </a:lnTo>
                      <a:lnTo>
                        <a:pt x="391" y="34"/>
                      </a:lnTo>
                      <a:lnTo>
                        <a:pt x="394" y="33"/>
                      </a:lnTo>
                      <a:lnTo>
                        <a:pt x="398" y="33"/>
                      </a:lnTo>
                      <a:lnTo>
                        <a:pt x="403" y="33"/>
                      </a:lnTo>
                      <a:lnTo>
                        <a:pt x="407" y="32"/>
                      </a:lnTo>
                      <a:lnTo>
                        <a:pt x="411" y="31"/>
                      </a:lnTo>
                      <a:lnTo>
                        <a:pt x="412" y="29"/>
                      </a:lnTo>
                      <a:lnTo>
                        <a:pt x="409" y="28"/>
                      </a:lnTo>
                      <a:lnTo>
                        <a:pt x="406" y="26"/>
                      </a:lnTo>
                      <a:lnTo>
                        <a:pt x="404" y="23"/>
                      </a:lnTo>
                      <a:lnTo>
                        <a:pt x="405" y="22"/>
                      </a:lnTo>
                      <a:lnTo>
                        <a:pt x="406" y="20"/>
                      </a:lnTo>
                      <a:lnTo>
                        <a:pt x="408" y="19"/>
                      </a:lnTo>
                      <a:lnTo>
                        <a:pt x="408" y="18"/>
                      </a:lnTo>
                      <a:lnTo>
                        <a:pt x="405" y="14"/>
                      </a:lnTo>
                      <a:lnTo>
                        <a:pt x="401" y="11"/>
                      </a:lnTo>
                      <a:lnTo>
                        <a:pt x="396" y="9"/>
                      </a:lnTo>
                      <a:lnTo>
                        <a:pt x="391" y="8"/>
                      </a:lnTo>
                      <a:lnTo>
                        <a:pt x="386" y="7"/>
                      </a:lnTo>
                      <a:lnTo>
                        <a:pt x="380" y="6"/>
                      </a:lnTo>
                      <a:lnTo>
                        <a:pt x="375" y="5"/>
                      </a:lnTo>
                      <a:lnTo>
                        <a:pt x="370" y="3"/>
                      </a:lnTo>
                      <a:lnTo>
                        <a:pt x="365" y="2"/>
                      </a:lnTo>
                      <a:lnTo>
                        <a:pt x="361" y="2"/>
                      </a:lnTo>
                      <a:lnTo>
                        <a:pt x="356" y="2"/>
                      </a:lnTo>
                      <a:lnTo>
                        <a:pt x="351" y="3"/>
                      </a:lnTo>
                      <a:lnTo>
                        <a:pt x="346" y="4"/>
                      </a:lnTo>
                      <a:lnTo>
                        <a:pt x="340" y="4"/>
                      </a:lnTo>
                      <a:lnTo>
                        <a:pt x="335" y="3"/>
                      </a:lnTo>
                      <a:lnTo>
                        <a:pt x="329" y="1"/>
                      </a:lnTo>
                      <a:lnTo>
                        <a:pt x="327" y="0"/>
                      </a:lnTo>
                      <a:lnTo>
                        <a:pt x="324" y="1"/>
                      </a:lnTo>
                      <a:lnTo>
                        <a:pt x="322" y="2"/>
                      </a:lnTo>
                      <a:lnTo>
                        <a:pt x="320" y="3"/>
                      </a:lnTo>
                      <a:lnTo>
                        <a:pt x="318" y="5"/>
                      </a:lnTo>
                      <a:lnTo>
                        <a:pt x="316" y="6"/>
                      </a:lnTo>
                      <a:lnTo>
                        <a:pt x="314" y="7"/>
                      </a:lnTo>
                      <a:lnTo>
                        <a:pt x="312" y="7"/>
                      </a:lnTo>
                      <a:lnTo>
                        <a:pt x="312" y="9"/>
                      </a:lnTo>
                      <a:lnTo>
                        <a:pt x="312" y="12"/>
                      </a:lnTo>
                      <a:lnTo>
                        <a:pt x="311" y="15"/>
                      </a:lnTo>
                      <a:lnTo>
                        <a:pt x="310" y="17"/>
                      </a:lnTo>
                      <a:lnTo>
                        <a:pt x="309" y="18"/>
                      </a:lnTo>
                      <a:lnTo>
                        <a:pt x="308" y="20"/>
                      </a:lnTo>
                      <a:lnTo>
                        <a:pt x="306" y="23"/>
                      </a:lnTo>
                      <a:lnTo>
                        <a:pt x="304" y="25"/>
                      </a:lnTo>
                      <a:lnTo>
                        <a:pt x="303" y="26"/>
                      </a:lnTo>
                      <a:lnTo>
                        <a:pt x="303" y="28"/>
                      </a:lnTo>
                      <a:lnTo>
                        <a:pt x="305" y="30"/>
                      </a:lnTo>
                      <a:lnTo>
                        <a:pt x="306" y="31"/>
                      </a:lnTo>
                      <a:lnTo>
                        <a:pt x="307" y="34"/>
                      </a:lnTo>
                      <a:lnTo>
                        <a:pt x="308" y="36"/>
                      </a:lnTo>
                      <a:lnTo>
                        <a:pt x="309" y="38"/>
                      </a:lnTo>
                      <a:lnTo>
                        <a:pt x="308" y="41"/>
                      </a:lnTo>
                      <a:lnTo>
                        <a:pt x="306" y="44"/>
                      </a:lnTo>
                      <a:lnTo>
                        <a:pt x="303" y="44"/>
                      </a:lnTo>
                      <a:lnTo>
                        <a:pt x="300" y="44"/>
                      </a:lnTo>
                      <a:lnTo>
                        <a:pt x="297" y="45"/>
                      </a:lnTo>
                      <a:lnTo>
                        <a:pt x="296" y="47"/>
                      </a:lnTo>
                      <a:lnTo>
                        <a:pt x="295" y="49"/>
                      </a:lnTo>
                      <a:lnTo>
                        <a:pt x="296" y="52"/>
                      </a:lnTo>
                      <a:lnTo>
                        <a:pt x="297" y="53"/>
                      </a:lnTo>
                      <a:lnTo>
                        <a:pt x="297" y="56"/>
                      </a:lnTo>
                      <a:lnTo>
                        <a:pt x="298" y="58"/>
                      </a:lnTo>
                      <a:lnTo>
                        <a:pt x="299" y="61"/>
                      </a:lnTo>
                      <a:lnTo>
                        <a:pt x="298" y="63"/>
                      </a:lnTo>
                      <a:lnTo>
                        <a:pt x="297" y="66"/>
                      </a:lnTo>
                      <a:lnTo>
                        <a:pt x="293" y="66"/>
                      </a:lnTo>
                      <a:lnTo>
                        <a:pt x="289" y="67"/>
                      </a:lnTo>
                      <a:lnTo>
                        <a:pt x="286" y="68"/>
                      </a:lnTo>
                      <a:lnTo>
                        <a:pt x="284" y="70"/>
                      </a:lnTo>
                      <a:lnTo>
                        <a:pt x="282" y="72"/>
                      </a:lnTo>
                      <a:lnTo>
                        <a:pt x="282" y="74"/>
                      </a:lnTo>
                      <a:lnTo>
                        <a:pt x="282" y="77"/>
                      </a:lnTo>
                      <a:lnTo>
                        <a:pt x="282" y="79"/>
                      </a:lnTo>
                      <a:lnTo>
                        <a:pt x="283" y="82"/>
                      </a:lnTo>
                      <a:lnTo>
                        <a:pt x="284" y="85"/>
                      </a:lnTo>
                      <a:lnTo>
                        <a:pt x="285" y="88"/>
                      </a:lnTo>
                      <a:lnTo>
                        <a:pt x="282" y="88"/>
                      </a:lnTo>
                      <a:lnTo>
                        <a:pt x="279" y="89"/>
                      </a:lnTo>
                      <a:lnTo>
                        <a:pt x="277" y="92"/>
                      </a:lnTo>
                      <a:lnTo>
                        <a:pt x="275" y="94"/>
                      </a:lnTo>
                      <a:lnTo>
                        <a:pt x="274" y="96"/>
                      </a:lnTo>
                      <a:lnTo>
                        <a:pt x="273" y="99"/>
                      </a:lnTo>
                      <a:lnTo>
                        <a:pt x="272" y="102"/>
                      </a:lnTo>
                      <a:lnTo>
                        <a:pt x="271" y="104"/>
                      </a:lnTo>
                      <a:lnTo>
                        <a:pt x="271" y="107"/>
                      </a:lnTo>
                      <a:lnTo>
                        <a:pt x="270" y="109"/>
                      </a:lnTo>
                      <a:lnTo>
                        <a:pt x="270" y="111"/>
                      </a:lnTo>
                      <a:lnTo>
                        <a:pt x="270" y="114"/>
                      </a:lnTo>
                      <a:lnTo>
                        <a:pt x="270" y="116"/>
                      </a:lnTo>
                      <a:lnTo>
                        <a:pt x="270" y="118"/>
                      </a:lnTo>
                      <a:lnTo>
                        <a:pt x="268" y="120"/>
                      </a:lnTo>
                      <a:lnTo>
                        <a:pt x="267" y="121"/>
                      </a:lnTo>
                      <a:lnTo>
                        <a:pt x="261" y="123"/>
                      </a:lnTo>
                      <a:lnTo>
                        <a:pt x="255" y="124"/>
                      </a:lnTo>
                      <a:lnTo>
                        <a:pt x="248" y="124"/>
                      </a:lnTo>
                      <a:lnTo>
                        <a:pt x="242" y="124"/>
                      </a:lnTo>
                      <a:lnTo>
                        <a:pt x="235" y="124"/>
                      </a:lnTo>
                      <a:lnTo>
                        <a:pt x="229" y="125"/>
                      </a:lnTo>
                      <a:lnTo>
                        <a:pt x="223" y="127"/>
                      </a:lnTo>
                      <a:lnTo>
                        <a:pt x="216" y="130"/>
                      </a:lnTo>
                      <a:lnTo>
                        <a:pt x="220" y="131"/>
                      </a:lnTo>
                      <a:lnTo>
                        <a:pt x="222" y="134"/>
                      </a:lnTo>
                      <a:lnTo>
                        <a:pt x="223" y="137"/>
                      </a:lnTo>
                      <a:lnTo>
                        <a:pt x="225" y="139"/>
                      </a:lnTo>
                      <a:lnTo>
                        <a:pt x="226" y="141"/>
                      </a:lnTo>
                      <a:lnTo>
                        <a:pt x="224" y="141"/>
                      </a:lnTo>
                      <a:lnTo>
                        <a:pt x="221" y="142"/>
                      </a:lnTo>
                      <a:lnTo>
                        <a:pt x="220" y="144"/>
                      </a:lnTo>
                      <a:lnTo>
                        <a:pt x="211" y="140"/>
                      </a:lnTo>
                      <a:lnTo>
                        <a:pt x="203" y="135"/>
                      </a:lnTo>
                      <a:lnTo>
                        <a:pt x="195" y="130"/>
                      </a:lnTo>
                      <a:lnTo>
                        <a:pt x="187" y="125"/>
                      </a:lnTo>
                      <a:lnTo>
                        <a:pt x="179" y="122"/>
                      </a:lnTo>
                      <a:lnTo>
                        <a:pt x="170" y="119"/>
                      </a:lnTo>
                      <a:lnTo>
                        <a:pt x="161" y="118"/>
                      </a:lnTo>
                      <a:lnTo>
                        <a:pt x="151" y="119"/>
                      </a:lnTo>
                      <a:lnTo>
                        <a:pt x="151" y="121"/>
                      </a:lnTo>
                      <a:lnTo>
                        <a:pt x="150" y="123"/>
                      </a:lnTo>
                      <a:lnTo>
                        <a:pt x="151" y="125"/>
                      </a:lnTo>
                      <a:lnTo>
                        <a:pt x="154" y="127"/>
                      </a:lnTo>
                      <a:lnTo>
                        <a:pt x="153" y="129"/>
                      </a:lnTo>
                      <a:lnTo>
                        <a:pt x="151" y="132"/>
                      </a:lnTo>
                      <a:lnTo>
                        <a:pt x="149" y="133"/>
                      </a:lnTo>
                      <a:lnTo>
                        <a:pt x="146" y="135"/>
                      </a:lnTo>
                      <a:lnTo>
                        <a:pt x="144" y="136"/>
                      </a:lnTo>
                      <a:lnTo>
                        <a:pt x="141" y="137"/>
                      </a:lnTo>
                      <a:lnTo>
                        <a:pt x="139" y="137"/>
                      </a:lnTo>
                      <a:lnTo>
                        <a:pt x="136" y="138"/>
                      </a:lnTo>
                      <a:lnTo>
                        <a:pt x="131" y="139"/>
                      </a:lnTo>
                      <a:lnTo>
                        <a:pt x="127" y="140"/>
                      </a:lnTo>
                      <a:lnTo>
                        <a:pt x="122" y="141"/>
                      </a:lnTo>
                      <a:lnTo>
                        <a:pt x="117" y="142"/>
                      </a:lnTo>
                      <a:lnTo>
                        <a:pt x="113" y="142"/>
                      </a:lnTo>
                      <a:lnTo>
                        <a:pt x="109" y="143"/>
                      </a:lnTo>
                      <a:lnTo>
                        <a:pt x="104" y="143"/>
                      </a:lnTo>
                      <a:lnTo>
                        <a:pt x="99" y="144"/>
                      </a:lnTo>
                      <a:lnTo>
                        <a:pt x="95" y="145"/>
                      </a:lnTo>
                      <a:lnTo>
                        <a:pt x="91" y="146"/>
                      </a:lnTo>
                      <a:lnTo>
                        <a:pt x="86" y="147"/>
                      </a:lnTo>
                      <a:lnTo>
                        <a:pt x="82" y="148"/>
                      </a:lnTo>
                      <a:lnTo>
                        <a:pt x="78" y="150"/>
                      </a:lnTo>
                      <a:lnTo>
                        <a:pt x="74" y="151"/>
                      </a:lnTo>
                      <a:lnTo>
                        <a:pt x="69" y="154"/>
                      </a:lnTo>
                      <a:lnTo>
                        <a:pt x="65" y="156"/>
                      </a:lnTo>
                      <a:lnTo>
                        <a:pt x="62" y="149"/>
                      </a:lnTo>
                      <a:lnTo>
                        <a:pt x="57" y="141"/>
                      </a:lnTo>
                      <a:lnTo>
                        <a:pt x="51" y="133"/>
                      </a:lnTo>
                      <a:lnTo>
                        <a:pt x="45" y="126"/>
                      </a:lnTo>
                      <a:lnTo>
                        <a:pt x="37" y="122"/>
                      </a:lnTo>
                      <a:lnTo>
                        <a:pt x="30" y="119"/>
                      </a:lnTo>
                      <a:lnTo>
                        <a:pt x="21" y="119"/>
                      </a:lnTo>
                      <a:lnTo>
                        <a:pt x="13" y="123"/>
                      </a:lnTo>
                      <a:lnTo>
                        <a:pt x="12" y="124"/>
                      </a:lnTo>
                      <a:lnTo>
                        <a:pt x="11" y="127"/>
                      </a:lnTo>
                      <a:lnTo>
                        <a:pt x="12" y="130"/>
                      </a:lnTo>
                      <a:lnTo>
                        <a:pt x="15" y="133"/>
                      </a:lnTo>
                      <a:lnTo>
                        <a:pt x="11" y="135"/>
                      </a:lnTo>
                      <a:lnTo>
                        <a:pt x="9" y="139"/>
                      </a:lnTo>
                      <a:lnTo>
                        <a:pt x="8" y="142"/>
                      </a:lnTo>
                      <a:lnTo>
                        <a:pt x="7" y="145"/>
                      </a:lnTo>
                      <a:lnTo>
                        <a:pt x="7" y="148"/>
                      </a:lnTo>
                      <a:lnTo>
                        <a:pt x="8" y="152"/>
                      </a:lnTo>
                      <a:lnTo>
                        <a:pt x="8" y="156"/>
                      </a:lnTo>
                      <a:lnTo>
                        <a:pt x="9" y="158"/>
                      </a:lnTo>
                      <a:lnTo>
                        <a:pt x="6" y="159"/>
                      </a:lnTo>
                      <a:lnTo>
                        <a:pt x="4" y="160"/>
                      </a:lnTo>
                      <a:lnTo>
                        <a:pt x="2" y="162"/>
                      </a:lnTo>
                      <a:lnTo>
                        <a:pt x="0" y="164"/>
                      </a:lnTo>
                      <a:lnTo>
                        <a:pt x="4" y="169"/>
                      </a:lnTo>
                      <a:lnTo>
                        <a:pt x="7" y="175"/>
                      </a:lnTo>
                      <a:lnTo>
                        <a:pt x="10" y="180"/>
                      </a:lnTo>
                      <a:lnTo>
                        <a:pt x="13" y="185"/>
                      </a:lnTo>
                      <a:lnTo>
                        <a:pt x="14" y="190"/>
                      </a:lnTo>
                      <a:lnTo>
                        <a:pt x="15" y="195"/>
                      </a:lnTo>
                      <a:lnTo>
                        <a:pt x="14" y="202"/>
                      </a:lnTo>
                      <a:lnTo>
                        <a:pt x="11" y="208"/>
                      </a:lnTo>
                      <a:lnTo>
                        <a:pt x="11" y="209"/>
                      </a:lnTo>
                      <a:lnTo>
                        <a:pt x="15" y="211"/>
                      </a:lnTo>
                      <a:lnTo>
                        <a:pt x="18" y="213"/>
                      </a:lnTo>
                      <a:lnTo>
                        <a:pt x="21" y="216"/>
                      </a:lnTo>
                      <a:lnTo>
                        <a:pt x="22" y="221"/>
                      </a:lnTo>
                      <a:lnTo>
                        <a:pt x="23" y="226"/>
                      </a:lnTo>
                      <a:lnTo>
                        <a:pt x="24" y="230"/>
                      </a:lnTo>
                      <a:lnTo>
                        <a:pt x="25" y="236"/>
                      </a:lnTo>
                      <a:lnTo>
                        <a:pt x="25" y="240"/>
                      </a:lnTo>
                      <a:lnTo>
                        <a:pt x="27" y="245"/>
                      </a:lnTo>
                      <a:lnTo>
                        <a:pt x="29" y="250"/>
                      </a:lnTo>
                      <a:lnTo>
                        <a:pt x="33" y="254"/>
                      </a:lnTo>
                      <a:lnTo>
                        <a:pt x="33" y="251"/>
                      </a:lnTo>
                      <a:lnTo>
                        <a:pt x="32" y="249"/>
                      </a:lnTo>
                      <a:lnTo>
                        <a:pt x="33" y="247"/>
                      </a:lnTo>
                      <a:lnTo>
                        <a:pt x="33" y="245"/>
                      </a:lnTo>
                      <a:lnTo>
                        <a:pt x="34" y="244"/>
                      </a:lnTo>
                      <a:lnTo>
                        <a:pt x="36" y="244"/>
                      </a:lnTo>
                      <a:lnTo>
                        <a:pt x="38" y="243"/>
                      </a:lnTo>
                      <a:lnTo>
                        <a:pt x="40" y="242"/>
                      </a:lnTo>
                      <a:lnTo>
                        <a:pt x="41" y="241"/>
                      </a:lnTo>
                      <a:lnTo>
                        <a:pt x="43" y="241"/>
                      </a:lnTo>
                      <a:lnTo>
                        <a:pt x="45" y="241"/>
                      </a:lnTo>
                      <a:lnTo>
                        <a:pt x="47" y="242"/>
                      </a:lnTo>
                      <a:lnTo>
                        <a:pt x="52" y="246"/>
                      </a:lnTo>
                      <a:lnTo>
                        <a:pt x="55" y="250"/>
                      </a:lnTo>
                      <a:lnTo>
                        <a:pt x="56" y="255"/>
                      </a:lnTo>
                      <a:lnTo>
                        <a:pt x="56" y="259"/>
                      </a:lnTo>
                      <a:lnTo>
                        <a:pt x="56" y="264"/>
                      </a:lnTo>
                      <a:lnTo>
                        <a:pt x="56" y="269"/>
                      </a:lnTo>
                      <a:lnTo>
                        <a:pt x="55" y="274"/>
                      </a:lnTo>
                      <a:lnTo>
                        <a:pt x="55" y="279"/>
                      </a:lnTo>
                      <a:lnTo>
                        <a:pt x="56" y="282"/>
                      </a:lnTo>
                      <a:lnTo>
                        <a:pt x="59" y="285"/>
                      </a:lnTo>
                      <a:lnTo>
                        <a:pt x="62" y="288"/>
                      </a:lnTo>
                      <a:lnTo>
                        <a:pt x="64" y="292"/>
                      </a:lnTo>
                      <a:lnTo>
                        <a:pt x="65" y="293"/>
                      </a:lnTo>
                      <a:lnTo>
                        <a:pt x="66" y="295"/>
                      </a:lnTo>
                      <a:lnTo>
                        <a:pt x="67" y="296"/>
                      </a:lnTo>
                      <a:lnTo>
                        <a:pt x="67" y="298"/>
                      </a:lnTo>
                      <a:lnTo>
                        <a:pt x="67" y="299"/>
                      </a:lnTo>
                      <a:lnTo>
                        <a:pt x="68" y="301"/>
                      </a:lnTo>
                      <a:lnTo>
                        <a:pt x="68" y="303"/>
                      </a:lnTo>
                      <a:lnTo>
                        <a:pt x="68" y="305"/>
                      </a:lnTo>
                      <a:lnTo>
                        <a:pt x="67" y="306"/>
                      </a:lnTo>
                      <a:lnTo>
                        <a:pt x="66" y="308"/>
                      </a:lnTo>
                      <a:lnTo>
                        <a:pt x="64" y="310"/>
                      </a:lnTo>
                      <a:lnTo>
                        <a:pt x="63" y="312"/>
                      </a:lnTo>
                      <a:lnTo>
                        <a:pt x="62" y="313"/>
                      </a:lnTo>
                      <a:lnTo>
                        <a:pt x="62" y="315"/>
                      </a:lnTo>
                      <a:lnTo>
                        <a:pt x="63" y="317"/>
                      </a:lnTo>
                      <a:lnTo>
                        <a:pt x="65" y="320"/>
                      </a:lnTo>
                      <a:lnTo>
                        <a:pt x="65" y="318"/>
                      </a:lnTo>
                      <a:lnTo>
                        <a:pt x="65" y="316"/>
                      </a:lnTo>
                      <a:lnTo>
                        <a:pt x="65" y="315"/>
                      </a:lnTo>
                      <a:lnTo>
                        <a:pt x="65" y="314"/>
                      </a:lnTo>
                      <a:lnTo>
                        <a:pt x="69" y="313"/>
                      </a:lnTo>
                      <a:lnTo>
                        <a:pt x="73" y="314"/>
                      </a:lnTo>
                      <a:lnTo>
                        <a:pt x="77" y="315"/>
                      </a:lnTo>
                      <a:lnTo>
                        <a:pt x="81" y="316"/>
                      </a:lnTo>
                      <a:lnTo>
                        <a:pt x="85" y="316"/>
                      </a:lnTo>
                      <a:lnTo>
                        <a:pt x="89" y="317"/>
                      </a:lnTo>
                      <a:lnTo>
                        <a:pt x="93" y="316"/>
                      </a:lnTo>
                      <a:lnTo>
                        <a:pt x="97" y="313"/>
                      </a:lnTo>
                      <a:lnTo>
                        <a:pt x="100" y="312"/>
                      </a:lnTo>
                      <a:lnTo>
                        <a:pt x="102" y="312"/>
                      </a:lnTo>
                      <a:lnTo>
                        <a:pt x="105" y="315"/>
                      </a:lnTo>
                      <a:lnTo>
                        <a:pt x="109" y="317"/>
                      </a:lnTo>
                      <a:lnTo>
                        <a:pt x="112" y="319"/>
                      </a:lnTo>
                      <a:lnTo>
                        <a:pt x="116" y="320"/>
                      </a:lnTo>
                      <a:lnTo>
                        <a:pt x="120" y="320"/>
                      </a:lnTo>
                      <a:lnTo>
                        <a:pt x="125" y="317"/>
                      </a:lnTo>
                      <a:lnTo>
                        <a:pt x="125" y="318"/>
                      </a:lnTo>
                      <a:lnTo>
                        <a:pt x="126" y="319"/>
                      </a:lnTo>
                      <a:lnTo>
                        <a:pt x="127" y="320"/>
                      </a:lnTo>
                      <a:lnTo>
                        <a:pt x="128" y="322"/>
                      </a:lnTo>
                      <a:lnTo>
                        <a:pt x="129" y="323"/>
                      </a:lnTo>
                      <a:lnTo>
                        <a:pt x="130" y="322"/>
                      </a:lnTo>
                      <a:lnTo>
                        <a:pt x="131" y="321"/>
                      </a:lnTo>
                      <a:lnTo>
                        <a:pt x="130" y="32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32" name="Freeform 362"/>
                <p:cNvSpPr>
                  <a:spLocks/>
                </p:cNvSpPr>
                <p:nvPr/>
              </p:nvSpPr>
              <p:spPr bwMode="auto">
                <a:xfrm>
                  <a:off x="2240" y="2581"/>
                  <a:ext cx="364" cy="276"/>
                </a:xfrm>
                <a:custGeom>
                  <a:avLst/>
                  <a:gdLst>
                    <a:gd name="T0" fmla="*/ 89 w 446"/>
                    <a:gd name="T1" fmla="*/ 163 h 393"/>
                    <a:gd name="T2" fmla="*/ 88 w 446"/>
                    <a:gd name="T3" fmla="*/ 174 h 393"/>
                    <a:gd name="T4" fmla="*/ 100 w 446"/>
                    <a:gd name="T5" fmla="*/ 173 h 393"/>
                    <a:gd name="T6" fmla="*/ 114 w 446"/>
                    <a:gd name="T7" fmla="*/ 168 h 393"/>
                    <a:gd name="T8" fmla="*/ 125 w 446"/>
                    <a:gd name="T9" fmla="*/ 160 h 393"/>
                    <a:gd name="T10" fmla="*/ 135 w 446"/>
                    <a:gd name="T11" fmla="*/ 163 h 393"/>
                    <a:gd name="T12" fmla="*/ 142 w 446"/>
                    <a:gd name="T13" fmla="*/ 167 h 393"/>
                    <a:gd name="T14" fmla="*/ 148 w 446"/>
                    <a:gd name="T15" fmla="*/ 173 h 393"/>
                    <a:gd name="T16" fmla="*/ 175 w 446"/>
                    <a:gd name="T17" fmla="*/ 174 h 393"/>
                    <a:gd name="T18" fmla="*/ 172 w 446"/>
                    <a:gd name="T19" fmla="*/ 193 h 393"/>
                    <a:gd name="T20" fmla="*/ 183 w 446"/>
                    <a:gd name="T21" fmla="*/ 191 h 393"/>
                    <a:gd name="T22" fmla="*/ 196 w 446"/>
                    <a:gd name="T23" fmla="*/ 187 h 393"/>
                    <a:gd name="T24" fmla="*/ 215 w 446"/>
                    <a:gd name="T25" fmla="*/ 180 h 393"/>
                    <a:gd name="T26" fmla="*/ 223 w 446"/>
                    <a:gd name="T27" fmla="*/ 169 h 393"/>
                    <a:gd name="T28" fmla="*/ 231 w 446"/>
                    <a:gd name="T29" fmla="*/ 157 h 393"/>
                    <a:gd name="T30" fmla="*/ 238 w 446"/>
                    <a:gd name="T31" fmla="*/ 143 h 393"/>
                    <a:gd name="T32" fmla="*/ 234 w 446"/>
                    <a:gd name="T33" fmla="*/ 136 h 393"/>
                    <a:gd name="T34" fmla="*/ 245 w 446"/>
                    <a:gd name="T35" fmla="*/ 127 h 393"/>
                    <a:gd name="T36" fmla="*/ 259 w 446"/>
                    <a:gd name="T37" fmla="*/ 119 h 393"/>
                    <a:gd name="T38" fmla="*/ 270 w 446"/>
                    <a:gd name="T39" fmla="*/ 112 h 393"/>
                    <a:gd name="T40" fmla="*/ 264 w 446"/>
                    <a:gd name="T41" fmla="*/ 97 h 393"/>
                    <a:gd name="T42" fmla="*/ 269 w 446"/>
                    <a:gd name="T43" fmla="*/ 86 h 393"/>
                    <a:gd name="T44" fmla="*/ 272 w 446"/>
                    <a:gd name="T45" fmla="*/ 63 h 393"/>
                    <a:gd name="T46" fmla="*/ 291 w 446"/>
                    <a:gd name="T47" fmla="*/ 53 h 393"/>
                    <a:gd name="T48" fmla="*/ 285 w 446"/>
                    <a:gd name="T49" fmla="*/ 44 h 393"/>
                    <a:gd name="T50" fmla="*/ 280 w 446"/>
                    <a:gd name="T51" fmla="*/ 34 h 393"/>
                    <a:gd name="T52" fmla="*/ 269 w 446"/>
                    <a:gd name="T53" fmla="*/ 29 h 393"/>
                    <a:gd name="T54" fmla="*/ 260 w 446"/>
                    <a:gd name="T55" fmla="*/ 19 h 393"/>
                    <a:gd name="T56" fmla="*/ 279 w 446"/>
                    <a:gd name="T57" fmla="*/ 15 h 393"/>
                    <a:gd name="T58" fmla="*/ 273 w 446"/>
                    <a:gd name="T59" fmla="*/ 7 h 393"/>
                    <a:gd name="T60" fmla="*/ 247 w 446"/>
                    <a:gd name="T61" fmla="*/ 1 h 393"/>
                    <a:gd name="T62" fmla="*/ 221 w 446"/>
                    <a:gd name="T63" fmla="*/ 0 h 393"/>
                    <a:gd name="T64" fmla="*/ 211 w 446"/>
                    <a:gd name="T65" fmla="*/ 4 h 393"/>
                    <a:gd name="T66" fmla="*/ 205 w 446"/>
                    <a:gd name="T67" fmla="*/ 13 h 393"/>
                    <a:gd name="T68" fmla="*/ 207 w 446"/>
                    <a:gd name="T69" fmla="*/ 22 h 393"/>
                    <a:gd name="T70" fmla="*/ 201 w 446"/>
                    <a:gd name="T71" fmla="*/ 28 h 393"/>
                    <a:gd name="T72" fmla="*/ 192 w 446"/>
                    <a:gd name="T73" fmla="*/ 35 h 393"/>
                    <a:gd name="T74" fmla="*/ 190 w 446"/>
                    <a:gd name="T75" fmla="*/ 44 h 393"/>
                    <a:gd name="T76" fmla="*/ 183 w 446"/>
                    <a:gd name="T77" fmla="*/ 54 h 393"/>
                    <a:gd name="T78" fmla="*/ 176 w 446"/>
                    <a:gd name="T79" fmla="*/ 61 h 393"/>
                    <a:gd name="T80" fmla="*/ 149 w 446"/>
                    <a:gd name="T81" fmla="*/ 65 h 393"/>
                    <a:gd name="T82" fmla="*/ 143 w 446"/>
                    <a:gd name="T83" fmla="*/ 70 h 393"/>
                    <a:gd name="T84" fmla="*/ 103 w 446"/>
                    <a:gd name="T85" fmla="*/ 60 h 393"/>
                    <a:gd name="T86" fmla="*/ 98 w 446"/>
                    <a:gd name="T87" fmla="*/ 68 h 393"/>
                    <a:gd name="T88" fmla="*/ 77 w 446"/>
                    <a:gd name="T89" fmla="*/ 71 h 393"/>
                    <a:gd name="T90" fmla="*/ 52 w 446"/>
                    <a:gd name="T91" fmla="*/ 75 h 393"/>
                    <a:gd name="T92" fmla="*/ 25 w 446"/>
                    <a:gd name="T93" fmla="*/ 60 h 393"/>
                    <a:gd name="T94" fmla="*/ 7 w 446"/>
                    <a:gd name="T95" fmla="*/ 67 h 393"/>
                    <a:gd name="T96" fmla="*/ 4 w 446"/>
                    <a:gd name="T97" fmla="*/ 80 h 393"/>
                    <a:gd name="T98" fmla="*/ 9 w 446"/>
                    <a:gd name="T99" fmla="*/ 96 h 393"/>
                    <a:gd name="T100" fmla="*/ 15 w 446"/>
                    <a:gd name="T101" fmla="*/ 110 h 393"/>
                    <a:gd name="T102" fmla="*/ 23 w 446"/>
                    <a:gd name="T103" fmla="*/ 126 h 393"/>
                    <a:gd name="T104" fmla="*/ 28 w 446"/>
                    <a:gd name="T105" fmla="*/ 121 h 393"/>
                    <a:gd name="T106" fmla="*/ 38 w 446"/>
                    <a:gd name="T107" fmla="*/ 133 h 393"/>
                    <a:gd name="T108" fmla="*/ 44 w 446"/>
                    <a:gd name="T109" fmla="*/ 147 h 393"/>
                    <a:gd name="T110" fmla="*/ 45 w 446"/>
                    <a:gd name="T111" fmla="*/ 153 h 393"/>
                    <a:gd name="T112" fmla="*/ 44 w 446"/>
                    <a:gd name="T113" fmla="*/ 159 h 393"/>
                    <a:gd name="T114" fmla="*/ 58 w 446"/>
                    <a:gd name="T115" fmla="*/ 158 h 393"/>
                    <a:gd name="T116" fmla="*/ 76 w 446"/>
                    <a:gd name="T117" fmla="*/ 160 h 393"/>
                    <a:gd name="T118" fmla="*/ 87 w 446"/>
                    <a:gd name="T119" fmla="*/ 162 h 39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46"/>
                    <a:gd name="T181" fmla="*/ 0 h 393"/>
                    <a:gd name="T182" fmla="*/ 446 w 446"/>
                    <a:gd name="T183" fmla="*/ 393 h 393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46" h="393">
                      <a:moveTo>
                        <a:pt x="132" y="325"/>
                      </a:moveTo>
                      <a:lnTo>
                        <a:pt x="129" y="325"/>
                      </a:lnTo>
                      <a:lnTo>
                        <a:pt x="129" y="326"/>
                      </a:lnTo>
                      <a:lnTo>
                        <a:pt x="129" y="328"/>
                      </a:lnTo>
                      <a:lnTo>
                        <a:pt x="129" y="330"/>
                      </a:lnTo>
                      <a:lnTo>
                        <a:pt x="131" y="330"/>
                      </a:lnTo>
                      <a:lnTo>
                        <a:pt x="133" y="330"/>
                      </a:lnTo>
                      <a:lnTo>
                        <a:pt x="134" y="330"/>
                      </a:lnTo>
                      <a:lnTo>
                        <a:pt x="135" y="331"/>
                      </a:lnTo>
                      <a:lnTo>
                        <a:pt x="137" y="334"/>
                      </a:lnTo>
                      <a:lnTo>
                        <a:pt x="138" y="336"/>
                      </a:lnTo>
                      <a:lnTo>
                        <a:pt x="138" y="340"/>
                      </a:lnTo>
                      <a:lnTo>
                        <a:pt x="137" y="343"/>
                      </a:lnTo>
                      <a:lnTo>
                        <a:pt x="135" y="347"/>
                      </a:lnTo>
                      <a:lnTo>
                        <a:pt x="133" y="350"/>
                      </a:lnTo>
                      <a:lnTo>
                        <a:pt x="132" y="353"/>
                      </a:lnTo>
                      <a:lnTo>
                        <a:pt x="133" y="356"/>
                      </a:lnTo>
                      <a:lnTo>
                        <a:pt x="133" y="358"/>
                      </a:lnTo>
                      <a:lnTo>
                        <a:pt x="135" y="359"/>
                      </a:lnTo>
                      <a:lnTo>
                        <a:pt x="137" y="359"/>
                      </a:lnTo>
                      <a:lnTo>
                        <a:pt x="140" y="356"/>
                      </a:lnTo>
                      <a:lnTo>
                        <a:pt x="143" y="353"/>
                      </a:lnTo>
                      <a:lnTo>
                        <a:pt x="145" y="353"/>
                      </a:lnTo>
                      <a:lnTo>
                        <a:pt x="149" y="352"/>
                      </a:lnTo>
                      <a:lnTo>
                        <a:pt x="151" y="352"/>
                      </a:lnTo>
                      <a:lnTo>
                        <a:pt x="154" y="351"/>
                      </a:lnTo>
                      <a:lnTo>
                        <a:pt x="157" y="351"/>
                      </a:lnTo>
                      <a:lnTo>
                        <a:pt x="159" y="350"/>
                      </a:lnTo>
                      <a:lnTo>
                        <a:pt x="162" y="347"/>
                      </a:lnTo>
                      <a:lnTo>
                        <a:pt x="164" y="345"/>
                      </a:lnTo>
                      <a:lnTo>
                        <a:pt x="168" y="343"/>
                      </a:lnTo>
                      <a:lnTo>
                        <a:pt x="171" y="341"/>
                      </a:lnTo>
                      <a:lnTo>
                        <a:pt x="173" y="340"/>
                      </a:lnTo>
                      <a:lnTo>
                        <a:pt x="175" y="338"/>
                      </a:lnTo>
                      <a:lnTo>
                        <a:pt x="178" y="336"/>
                      </a:lnTo>
                      <a:lnTo>
                        <a:pt x="180" y="335"/>
                      </a:lnTo>
                      <a:lnTo>
                        <a:pt x="182" y="332"/>
                      </a:lnTo>
                      <a:lnTo>
                        <a:pt x="184" y="330"/>
                      </a:lnTo>
                      <a:lnTo>
                        <a:pt x="186" y="328"/>
                      </a:lnTo>
                      <a:lnTo>
                        <a:pt x="187" y="325"/>
                      </a:lnTo>
                      <a:lnTo>
                        <a:pt x="187" y="327"/>
                      </a:lnTo>
                      <a:lnTo>
                        <a:pt x="189" y="329"/>
                      </a:lnTo>
                      <a:lnTo>
                        <a:pt x="190" y="331"/>
                      </a:lnTo>
                      <a:lnTo>
                        <a:pt x="192" y="332"/>
                      </a:lnTo>
                      <a:lnTo>
                        <a:pt x="194" y="333"/>
                      </a:lnTo>
                      <a:lnTo>
                        <a:pt x="197" y="333"/>
                      </a:lnTo>
                      <a:lnTo>
                        <a:pt x="200" y="332"/>
                      </a:lnTo>
                      <a:lnTo>
                        <a:pt x="203" y="331"/>
                      </a:lnTo>
                      <a:lnTo>
                        <a:pt x="205" y="332"/>
                      </a:lnTo>
                      <a:lnTo>
                        <a:pt x="205" y="334"/>
                      </a:lnTo>
                      <a:lnTo>
                        <a:pt x="205" y="336"/>
                      </a:lnTo>
                      <a:lnTo>
                        <a:pt x="207" y="336"/>
                      </a:lnTo>
                      <a:lnTo>
                        <a:pt x="210" y="336"/>
                      </a:lnTo>
                      <a:lnTo>
                        <a:pt x="212" y="336"/>
                      </a:lnTo>
                      <a:lnTo>
                        <a:pt x="214" y="336"/>
                      </a:lnTo>
                      <a:lnTo>
                        <a:pt x="213" y="339"/>
                      </a:lnTo>
                      <a:lnTo>
                        <a:pt x="214" y="341"/>
                      </a:lnTo>
                      <a:lnTo>
                        <a:pt x="214" y="343"/>
                      </a:lnTo>
                      <a:lnTo>
                        <a:pt x="215" y="345"/>
                      </a:lnTo>
                      <a:lnTo>
                        <a:pt x="216" y="347"/>
                      </a:lnTo>
                      <a:lnTo>
                        <a:pt x="217" y="350"/>
                      </a:lnTo>
                      <a:lnTo>
                        <a:pt x="217" y="352"/>
                      </a:lnTo>
                      <a:lnTo>
                        <a:pt x="217" y="353"/>
                      </a:lnTo>
                      <a:lnTo>
                        <a:pt x="222" y="352"/>
                      </a:lnTo>
                      <a:lnTo>
                        <a:pt x="228" y="351"/>
                      </a:lnTo>
                      <a:lnTo>
                        <a:pt x="233" y="350"/>
                      </a:lnTo>
                      <a:lnTo>
                        <a:pt x="239" y="350"/>
                      </a:lnTo>
                      <a:lnTo>
                        <a:pt x="244" y="349"/>
                      </a:lnTo>
                      <a:lnTo>
                        <a:pt x="251" y="349"/>
                      </a:lnTo>
                      <a:lnTo>
                        <a:pt x="257" y="349"/>
                      </a:lnTo>
                      <a:lnTo>
                        <a:pt x="262" y="348"/>
                      </a:lnTo>
                      <a:lnTo>
                        <a:pt x="262" y="353"/>
                      </a:lnTo>
                      <a:lnTo>
                        <a:pt x="262" y="359"/>
                      </a:lnTo>
                      <a:lnTo>
                        <a:pt x="263" y="365"/>
                      </a:lnTo>
                      <a:lnTo>
                        <a:pt x="263" y="370"/>
                      </a:lnTo>
                      <a:lnTo>
                        <a:pt x="262" y="376"/>
                      </a:lnTo>
                      <a:lnTo>
                        <a:pt x="261" y="381"/>
                      </a:lnTo>
                      <a:lnTo>
                        <a:pt x="260" y="387"/>
                      </a:lnTo>
                      <a:lnTo>
                        <a:pt x="256" y="391"/>
                      </a:lnTo>
                      <a:lnTo>
                        <a:pt x="259" y="392"/>
                      </a:lnTo>
                      <a:lnTo>
                        <a:pt x="261" y="392"/>
                      </a:lnTo>
                      <a:lnTo>
                        <a:pt x="264" y="392"/>
                      </a:lnTo>
                      <a:lnTo>
                        <a:pt x="266" y="391"/>
                      </a:lnTo>
                      <a:lnTo>
                        <a:pt x="268" y="391"/>
                      </a:lnTo>
                      <a:lnTo>
                        <a:pt x="270" y="390"/>
                      </a:lnTo>
                      <a:lnTo>
                        <a:pt x="272" y="389"/>
                      </a:lnTo>
                      <a:lnTo>
                        <a:pt x="274" y="388"/>
                      </a:lnTo>
                      <a:lnTo>
                        <a:pt x="274" y="387"/>
                      </a:lnTo>
                      <a:lnTo>
                        <a:pt x="274" y="385"/>
                      </a:lnTo>
                      <a:lnTo>
                        <a:pt x="274" y="384"/>
                      </a:lnTo>
                      <a:lnTo>
                        <a:pt x="275" y="383"/>
                      </a:lnTo>
                      <a:lnTo>
                        <a:pt x="279" y="381"/>
                      </a:lnTo>
                      <a:lnTo>
                        <a:pt x="282" y="380"/>
                      </a:lnTo>
                      <a:lnTo>
                        <a:pt x="286" y="380"/>
                      </a:lnTo>
                      <a:lnTo>
                        <a:pt x="290" y="379"/>
                      </a:lnTo>
                      <a:lnTo>
                        <a:pt x="294" y="379"/>
                      </a:lnTo>
                      <a:lnTo>
                        <a:pt x="299" y="379"/>
                      </a:lnTo>
                      <a:lnTo>
                        <a:pt x="302" y="378"/>
                      </a:lnTo>
                      <a:lnTo>
                        <a:pt x="307" y="376"/>
                      </a:lnTo>
                      <a:lnTo>
                        <a:pt x="311" y="374"/>
                      </a:lnTo>
                      <a:lnTo>
                        <a:pt x="314" y="372"/>
                      </a:lnTo>
                      <a:lnTo>
                        <a:pt x="318" y="369"/>
                      </a:lnTo>
                      <a:lnTo>
                        <a:pt x="321" y="366"/>
                      </a:lnTo>
                      <a:lnTo>
                        <a:pt x="324" y="364"/>
                      </a:lnTo>
                      <a:lnTo>
                        <a:pt x="327" y="361"/>
                      </a:lnTo>
                      <a:lnTo>
                        <a:pt x="330" y="358"/>
                      </a:lnTo>
                      <a:lnTo>
                        <a:pt x="333" y="355"/>
                      </a:lnTo>
                      <a:lnTo>
                        <a:pt x="334" y="353"/>
                      </a:lnTo>
                      <a:lnTo>
                        <a:pt x="334" y="351"/>
                      </a:lnTo>
                      <a:lnTo>
                        <a:pt x="334" y="348"/>
                      </a:lnTo>
                      <a:lnTo>
                        <a:pt x="334" y="345"/>
                      </a:lnTo>
                      <a:lnTo>
                        <a:pt x="334" y="342"/>
                      </a:lnTo>
                      <a:lnTo>
                        <a:pt x="334" y="339"/>
                      </a:lnTo>
                      <a:lnTo>
                        <a:pt x="335" y="336"/>
                      </a:lnTo>
                      <a:lnTo>
                        <a:pt x="336" y="334"/>
                      </a:lnTo>
                      <a:lnTo>
                        <a:pt x="339" y="332"/>
                      </a:lnTo>
                      <a:lnTo>
                        <a:pt x="343" y="329"/>
                      </a:lnTo>
                      <a:lnTo>
                        <a:pt x="346" y="327"/>
                      </a:lnTo>
                      <a:lnTo>
                        <a:pt x="347" y="325"/>
                      </a:lnTo>
                      <a:lnTo>
                        <a:pt x="347" y="319"/>
                      </a:lnTo>
                      <a:lnTo>
                        <a:pt x="348" y="314"/>
                      </a:lnTo>
                      <a:lnTo>
                        <a:pt x="349" y="310"/>
                      </a:lnTo>
                      <a:lnTo>
                        <a:pt x="351" y="306"/>
                      </a:lnTo>
                      <a:lnTo>
                        <a:pt x="354" y="302"/>
                      </a:lnTo>
                      <a:lnTo>
                        <a:pt x="356" y="298"/>
                      </a:lnTo>
                      <a:lnTo>
                        <a:pt x="359" y="294"/>
                      </a:lnTo>
                      <a:lnTo>
                        <a:pt x="361" y="289"/>
                      </a:lnTo>
                      <a:lnTo>
                        <a:pt x="358" y="289"/>
                      </a:lnTo>
                      <a:lnTo>
                        <a:pt x="355" y="288"/>
                      </a:lnTo>
                      <a:lnTo>
                        <a:pt x="354" y="288"/>
                      </a:lnTo>
                      <a:lnTo>
                        <a:pt x="353" y="286"/>
                      </a:lnTo>
                      <a:lnTo>
                        <a:pt x="353" y="284"/>
                      </a:lnTo>
                      <a:lnTo>
                        <a:pt x="353" y="282"/>
                      </a:lnTo>
                      <a:lnTo>
                        <a:pt x="353" y="280"/>
                      </a:lnTo>
                      <a:lnTo>
                        <a:pt x="353" y="278"/>
                      </a:lnTo>
                      <a:lnTo>
                        <a:pt x="352" y="276"/>
                      </a:lnTo>
                      <a:lnTo>
                        <a:pt x="351" y="275"/>
                      </a:lnTo>
                      <a:lnTo>
                        <a:pt x="351" y="274"/>
                      </a:lnTo>
                      <a:lnTo>
                        <a:pt x="349" y="273"/>
                      </a:lnTo>
                      <a:lnTo>
                        <a:pt x="352" y="270"/>
                      </a:lnTo>
                      <a:lnTo>
                        <a:pt x="356" y="267"/>
                      </a:lnTo>
                      <a:lnTo>
                        <a:pt x="359" y="264"/>
                      </a:lnTo>
                      <a:lnTo>
                        <a:pt x="363" y="261"/>
                      </a:lnTo>
                      <a:lnTo>
                        <a:pt x="367" y="258"/>
                      </a:lnTo>
                      <a:lnTo>
                        <a:pt x="370" y="254"/>
                      </a:lnTo>
                      <a:lnTo>
                        <a:pt x="372" y="251"/>
                      </a:lnTo>
                      <a:lnTo>
                        <a:pt x="375" y="247"/>
                      </a:lnTo>
                      <a:lnTo>
                        <a:pt x="377" y="244"/>
                      </a:lnTo>
                      <a:lnTo>
                        <a:pt x="379" y="243"/>
                      </a:lnTo>
                      <a:lnTo>
                        <a:pt x="382" y="243"/>
                      </a:lnTo>
                      <a:lnTo>
                        <a:pt x="386" y="242"/>
                      </a:lnTo>
                      <a:lnTo>
                        <a:pt x="389" y="241"/>
                      </a:lnTo>
                      <a:lnTo>
                        <a:pt x="392" y="240"/>
                      </a:lnTo>
                      <a:lnTo>
                        <a:pt x="395" y="239"/>
                      </a:lnTo>
                      <a:lnTo>
                        <a:pt x="397" y="237"/>
                      </a:lnTo>
                      <a:lnTo>
                        <a:pt x="398" y="234"/>
                      </a:lnTo>
                      <a:lnTo>
                        <a:pt x="400" y="233"/>
                      </a:lnTo>
                      <a:lnTo>
                        <a:pt x="401" y="231"/>
                      </a:lnTo>
                      <a:lnTo>
                        <a:pt x="404" y="229"/>
                      </a:lnTo>
                      <a:lnTo>
                        <a:pt x="405" y="228"/>
                      </a:lnTo>
                      <a:lnTo>
                        <a:pt x="406" y="226"/>
                      </a:lnTo>
                      <a:lnTo>
                        <a:pt x="406" y="225"/>
                      </a:lnTo>
                      <a:lnTo>
                        <a:pt x="405" y="223"/>
                      </a:lnTo>
                      <a:lnTo>
                        <a:pt x="401" y="218"/>
                      </a:lnTo>
                      <a:lnTo>
                        <a:pt x="399" y="213"/>
                      </a:lnTo>
                      <a:lnTo>
                        <a:pt x="397" y="207"/>
                      </a:lnTo>
                      <a:lnTo>
                        <a:pt x="397" y="202"/>
                      </a:lnTo>
                      <a:lnTo>
                        <a:pt x="396" y="197"/>
                      </a:lnTo>
                      <a:lnTo>
                        <a:pt x="396" y="193"/>
                      </a:lnTo>
                      <a:lnTo>
                        <a:pt x="395" y="187"/>
                      </a:lnTo>
                      <a:lnTo>
                        <a:pt x="394" y="182"/>
                      </a:lnTo>
                      <a:lnTo>
                        <a:pt x="398" y="181"/>
                      </a:lnTo>
                      <a:lnTo>
                        <a:pt x="401" y="180"/>
                      </a:lnTo>
                      <a:lnTo>
                        <a:pt x="402" y="179"/>
                      </a:lnTo>
                      <a:lnTo>
                        <a:pt x="403" y="178"/>
                      </a:lnTo>
                      <a:lnTo>
                        <a:pt x="403" y="175"/>
                      </a:lnTo>
                      <a:lnTo>
                        <a:pt x="404" y="173"/>
                      </a:lnTo>
                      <a:lnTo>
                        <a:pt x="404" y="170"/>
                      </a:lnTo>
                      <a:lnTo>
                        <a:pt x="406" y="166"/>
                      </a:lnTo>
                      <a:lnTo>
                        <a:pt x="409" y="159"/>
                      </a:lnTo>
                      <a:lnTo>
                        <a:pt x="409" y="151"/>
                      </a:lnTo>
                      <a:lnTo>
                        <a:pt x="409" y="143"/>
                      </a:lnTo>
                      <a:lnTo>
                        <a:pt x="408" y="135"/>
                      </a:lnTo>
                      <a:lnTo>
                        <a:pt x="408" y="127"/>
                      </a:lnTo>
                      <a:lnTo>
                        <a:pt x="408" y="120"/>
                      </a:lnTo>
                      <a:lnTo>
                        <a:pt x="411" y="114"/>
                      </a:lnTo>
                      <a:lnTo>
                        <a:pt x="416" y="108"/>
                      </a:lnTo>
                      <a:lnTo>
                        <a:pt x="420" y="106"/>
                      </a:lnTo>
                      <a:lnTo>
                        <a:pt x="425" y="105"/>
                      </a:lnTo>
                      <a:lnTo>
                        <a:pt x="429" y="106"/>
                      </a:lnTo>
                      <a:lnTo>
                        <a:pt x="434" y="107"/>
                      </a:lnTo>
                      <a:lnTo>
                        <a:pt x="438" y="108"/>
                      </a:lnTo>
                      <a:lnTo>
                        <a:pt x="441" y="108"/>
                      </a:lnTo>
                      <a:lnTo>
                        <a:pt x="444" y="108"/>
                      </a:lnTo>
                      <a:lnTo>
                        <a:pt x="445" y="105"/>
                      </a:lnTo>
                      <a:lnTo>
                        <a:pt x="445" y="101"/>
                      </a:lnTo>
                      <a:lnTo>
                        <a:pt x="443" y="97"/>
                      </a:lnTo>
                      <a:lnTo>
                        <a:pt x="439" y="94"/>
                      </a:lnTo>
                      <a:lnTo>
                        <a:pt x="434" y="91"/>
                      </a:lnTo>
                      <a:lnTo>
                        <a:pt x="428" y="89"/>
                      </a:lnTo>
                      <a:lnTo>
                        <a:pt x="423" y="86"/>
                      </a:lnTo>
                      <a:lnTo>
                        <a:pt x="416" y="83"/>
                      </a:lnTo>
                      <a:lnTo>
                        <a:pt x="412" y="79"/>
                      </a:lnTo>
                      <a:lnTo>
                        <a:pt x="415" y="77"/>
                      </a:lnTo>
                      <a:lnTo>
                        <a:pt x="416" y="74"/>
                      </a:lnTo>
                      <a:lnTo>
                        <a:pt x="419" y="71"/>
                      </a:lnTo>
                      <a:lnTo>
                        <a:pt x="422" y="68"/>
                      </a:lnTo>
                      <a:lnTo>
                        <a:pt x="420" y="68"/>
                      </a:lnTo>
                      <a:lnTo>
                        <a:pt x="418" y="68"/>
                      </a:lnTo>
                      <a:lnTo>
                        <a:pt x="415" y="67"/>
                      </a:lnTo>
                      <a:lnTo>
                        <a:pt x="413" y="66"/>
                      </a:lnTo>
                      <a:lnTo>
                        <a:pt x="412" y="64"/>
                      </a:lnTo>
                      <a:lnTo>
                        <a:pt x="410" y="63"/>
                      </a:lnTo>
                      <a:lnTo>
                        <a:pt x="408" y="62"/>
                      </a:lnTo>
                      <a:lnTo>
                        <a:pt x="407" y="60"/>
                      </a:lnTo>
                      <a:lnTo>
                        <a:pt x="404" y="59"/>
                      </a:lnTo>
                      <a:lnTo>
                        <a:pt x="401" y="57"/>
                      </a:lnTo>
                      <a:lnTo>
                        <a:pt x="399" y="54"/>
                      </a:lnTo>
                      <a:lnTo>
                        <a:pt x="396" y="51"/>
                      </a:lnTo>
                      <a:lnTo>
                        <a:pt x="394" y="49"/>
                      </a:lnTo>
                      <a:lnTo>
                        <a:pt x="392" y="46"/>
                      </a:lnTo>
                      <a:lnTo>
                        <a:pt x="391" y="44"/>
                      </a:lnTo>
                      <a:lnTo>
                        <a:pt x="390" y="41"/>
                      </a:lnTo>
                      <a:lnTo>
                        <a:pt x="391" y="39"/>
                      </a:lnTo>
                      <a:lnTo>
                        <a:pt x="393" y="36"/>
                      </a:lnTo>
                      <a:lnTo>
                        <a:pt x="397" y="35"/>
                      </a:lnTo>
                      <a:lnTo>
                        <a:pt x="400" y="34"/>
                      </a:lnTo>
                      <a:lnTo>
                        <a:pt x="404" y="34"/>
                      </a:lnTo>
                      <a:lnTo>
                        <a:pt x="409" y="34"/>
                      </a:lnTo>
                      <a:lnTo>
                        <a:pt x="413" y="33"/>
                      </a:lnTo>
                      <a:lnTo>
                        <a:pt x="418" y="32"/>
                      </a:lnTo>
                      <a:lnTo>
                        <a:pt x="419" y="30"/>
                      </a:lnTo>
                      <a:lnTo>
                        <a:pt x="415" y="29"/>
                      </a:lnTo>
                      <a:lnTo>
                        <a:pt x="412" y="27"/>
                      </a:lnTo>
                      <a:lnTo>
                        <a:pt x="410" y="24"/>
                      </a:lnTo>
                      <a:lnTo>
                        <a:pt x="411" y="23"/>
                      </a:lnTo>
                      <a:lnTo>
                        <a:pt x="412" y="21"/>
                      </a:lnTo>
                      <a:lnTo>
                        <a:pt x="414" y="20"/>
                      </a:lnTo>
                      <a:lnTo>
                        <a:pt x="414" y="19"/>
                      </a:lnTo>
                      <a:lnTo>
                        <a:pt x="411" y="14"/>
                      </a:lnTo>
                      <a:lnTo>
                        <a:pt x="407" y="11"/>
                      </a:lnTo>
                      <a:lnTo>
                        <a:pt x="402" y="9"/>
                      </a:lnTo>
                      <a:lnTo>
                        <a:pt x="397" y="8"/>
                      </a:lnTo>
                      <a:lnTo>
                        <a:pt x="392" y="7"/>
                      </a:lnTo>
                      <a:lnTo>
                        <a:pt x="386" y="6"/>
                      </a:lnTo>
                      <a:lnTo>
                        <a:pt x="381" y="5"/>
                      </a:lnTo>
                      <a:lnTo>
                        <a:pt x="376" y="3"/>
                      </a:lnTo>
                      <a:lnTo>
                        <a:pt x="371" y="2"/>
                      </a:lnTo>
                      <a:lnTo>
                        <a:pt x="367" y="2"/>
                      </a:lnTo>
                      <a:lnTo>
                        <a:pt x="361" y="2"/>
                      </a:lnTo>
                      <a:lnTo>
                        <a:pt x="356" y="3"/>
                      </a:lnTo>
                      <a:lnTo>
                        <a:pt x="351" y="4"/>
                      </a:lnTo>
                      <a:lnTo>
                        <a:pt x="345" y="4"/>
                      </a:lnTo>
                      <a:lnTo>
                        <a:pt x="340" y="3"/>
                      </a:lnTo>
                      <a:lnTo>
                        <a:pt x="334" y="1"/>
                      </a:lnTo>
                      <a:lnTo>
                        <a:pt x="332" y="0"/>
                      </a:lnTo>
                      <a:lnTo>
                        <a:pt x="329" y="1"/>
                      </a:lnTo>
                      <a:lnTo>
                        <a:pt x="327" y="2"/>
                      </a:lnTo>
                      <a:lnTo>
                        <a:pt x="325" y="3"/>
                      </a:lnTo>
                      <a:lnTo>
                        <a:pt x="323" y="5"/>
                      </a:lnTo>
                      <a:lnTo>
                        <a:pt x="321" y="6"/>
                      </a:lnTo>
                      <a:lnTo>
                        <a:pt x="319" y="7"/>
                      </a:lnTo>
                      <a:lnTo>
                        <a:pt x="317" y="7"/>
                      </a:lnTo>
                      <a:lnTo>
                        <a:pt x="317" y="9"/>
                      </a:lnTo>
                      <a:lnTo>
                        <a:pt x="317" y="12"/>
                      </a:lnTo>
                      <a:lnTo>
                        <a:pt x="316" y="15"/>
                      </a:lnTo>
                      <a:lnTo>
                        <a:pt x="315" y="17"/>
                      </a:lnTo>
                      <a:lnTo>
                        <a:pt x="314" y="19"/>
                      </a:lnTo>
                      <a:lnTo>
                        <a:pt x="313" y="21"/>
                      </a:lnTo>
                      <a:lnTo>
                        <a:pt x="311" y="24"/>
                      </a:lnTo>
                      <a:lnTo>
                        <a:pt x="309" y="26"/>
                      </a:lnTo>
                      <a:lnTo>
                        <a:pt x="308" y="27"/>
                      </a:lnTo>
                      <a:lnTo>
                        <a:pt x="308" y="29"/>
                      </a:lnTo>
                      <a:lnTo>
                        <a:pt x="310" y="31"/>
                      </a:lnTo>
                      <a:lnTo>
                        <a:pt x="311" y="32"/>
                      </a:lnTo>
                      <a:lnTo>
                        <a:pt x="312" y="35"/>
                      </a:lnTo>
                      <a:lnTo>
                        <a:pt x="313" y="37"/>
                      </a:lnTo>
                      <a:lnTo>
                        <a:pt x="314" y="39"/>
                      </a:lnTo>
                      <a:lnTo>
                        <a:pt x="313" y="41"/>
                      </a:lnTo>
                      <a:lnTo>
                        <a:pt x="311" y="44"/>
                      </a:lnTo>
                      <a:lnTo>
                        <a:pt x="308" y="44"/>
                      </a:lnTo>
                      <a:lnTo>
                        <a:pt x="304" y="44"/>
                      </a:lnTo>
                      <a:lnTo>
                        <a:pt x="301" y="45"/>
                      </a:lnTo>
                      <a:lnTo>
                        <a:pt x="300" y="47"/>
                      </a:lnTo>
                      <a:lnTo>
                        <a:pt x="299" y="49"/>
                      </a:lnTo>
                      <a:lnTo>
                        <a:pt x="300" y="52"/>
                      </a:lnTo>
                      <a:lnTo>
                        <a:pt x="301" y="54"/>
                      </a:lnTo>
                      <a:lnTo>
                        <a:pt x="301" y="57"/>
                      </a:lnTo>
                      <a:lnTo>
                        <a:pt x="302" y="59"/>
                      </a:lnTo>
                      <a:lnTo>
                        <a:pt x="303" y="62"/>
                      </a:lnTo>
                      <a:lnTo>
                        <a:pt x="302" y="64"/>
                      </a:lnTo>
                      <a:lnTo>
                        <a:pt x="301" y="67"/>
                      </a:lnTo>
                      <a:lnTo>
                        <a:pt x="297" y="67"/>
                      </a:lnTo>
                      <a:lnTo>
                        <a:pt x="293" y="68"/>
                      </a:lnTo>
                      <a:lnTo>
                        <a:pt x="290" y="69"/>
                      </a:lnTo>
                      <a:lnTo>
                        <a:pt x="288" y="71"/>
                      </a:lnTo>
                      <a:lnTo>
                        <a:pt x="286" y="73"/>
                      </a:lnTo>
                      <a:lnTo>
                        <a:pt x="286" y="75"/>
                      </a:lnTo>
                      <a:lnTo>
                        <a:pt x="286" y="78"/>
                      </a:lnTo>
                      <a:lnTo>
                        <a:pt x="286" y="80"/>
                      </a:lnTo>
                      <a:lnTo>
                        <a:pt x="287" y="83"/>
                      </a:lnTo>
                      <a:lnTo>
                        <a:pt x="288" y="86"/>
                      </a:lnTo>
                      <a:lnTo>
                        <a:pt x="289" y="89"/>
                      </a:lnTo>
                      <a:lnTo>
                        <a:pt x="286" y="90"/>
                      </a:lnTo>
                      <a:lnTo>
                        <a:pt x="283" y="91"/>
                      </a:lnTo>
                      <a:lnTo>
                        <a:pt x="281" y="94"/>
                      </a:lnTo>
                      <a:lnTo>
                        <a:pt x="279" y="96"/>
                      </a:lnTo>
                      <a:lnTo>
                        <a:pt x="278" y="98"/>
                      </a:lnTo>
                      <a:lnTo>
                        <a:pt x="277" y="101"/>
                      </a:lnTo>
                      <a:lnTo>
                        <a:pt x="276" y="104"/>
                      </a:lnTo>
                      <a:lnTo>
                        <a:pt x="275" y="106"/>
                      </a:lnTo>
                      <a:lnTo>
                        <a:pt x="275" y="109"/>
                      </a:lnTo>
                      <a:lnTo>
                        <a:pt x="274" y="111"/>
                      </a:lnTo>
                      <a:lnTo>
                        <a:pt x="274" y="113"/>
                      </a:lnTo>
                      <a:lnTo>
                        <a:pt x="274" y="116"/>
                      </a:lnTo>
                      <a:lnTo>
                        <a:pt x="274" y="118"/>
                      </a:lnTo>
                      <a:lnTo>
                        <a:pt x="274" y="119"/>
                      </a:lnTo>
                      <a:lnTo>
                        <a:pt x="272" y="121"/>
                      </a:lnTo>
                      <a:lnTo>
                        <a:pt x="271" y="122"/>
                      </a:lnTo>
                      <a:lnTo>
                        <a:pt x="265" y="124"/>
                      </a:lnTo>
                      <a:lnTo>
                        <a:pt x="259" y="126"/>
                      </a:lnTo>
                      <a:lnTo>
                        <a:pt x="252" y="126"/>
                      </a:lnTo>
                      <a:lnTo>
                        <a:pt x="245" y="126"/>
                      </a:lnTo>
                      <a:lnTo>
                        <a:pt x="238" y="126"/>
                      </a:lnTo>
                      <a:lnTo>
                        <a:pt x="232" y="127"/>
                      </a:lnTo>
                      <a:lnTo>
                        <a:pt x="226" y="129"/>
                      </a:lnTo>
                      <a:lnTo>
                        <a:pt x="220" y="132"/>
                      </a:lnTo>
                      <a:lnTo>
                        <a:pt x="223" y="133"/>
                      </a:lnTo>
                      <a:lnTo>
                        <a:pt x="225" y="136"/>
                      </a:lnTo>
                      <a:lnTo>
                        <a:pt x="226" y="139"/>
                      </a:lnTo>
                      <a:lnTo>
                        <a:pt x="228" y="141"/>
                      </a:lnTo>
                      <a:lnTo>
                        <a:pt x="229" y="143"/>
                      </a:lnTo>
                      <a:lnTo>
                        <a:pt x="227" y="143"/>
                      </a:lnTo>
                      <a:lnTo>
                        <a:pt x="224" y="144"/>
                      </a:lnTo>
                      <a:lnTo>
                        <a:pt x="223" y="146"/>
                      </a:lnTo>
                      <a:lnTo>
                        <a:pt x="215" y="142"/>
                      </a:lnTo>
                      <a:lnTo>
                        <a:pt x="207" y="137"/>
                      </a:lnTo>
                      <a:lnTo>
                        <a:pt x="199" y="132"/>
                      </a:lnTo>
                      <a:lnTo>
                        <a:pt x="190" y="127"/>
                      </a:lnTo>
                      <a:lnTo>
                        <a:pt x="182" y="123"/>
                      </a:lnTo>
                      <a:lnTo>
                        <a:pt x="173" y="120"/>
                      </a:lnTo>
                      <a:lnTo>
                        <a:pt x="164" y="119"/>
                      </a:lnTo>
                      <a:lnTo>
                        <a:pt x="154" y="120"/>
                      </a:lnTo>
                      <a:lnTo>
                        <a:pt x="154" y="122"/>
                      </a:lnTo>
                      <a:lnTo>
                        <a:pt x="153" y="125"/>
                      </a:lnTo>
                      <a:lnTo>
                        <a:pt x="154" y="127"/>
                      </a:lnTo>
                      <a:lnTo>
                        <a:pt x="157" y="129"/>
                      </a:lnTo>
                      <a:lnTo>
                        <a:pt x="156" y="131"/>
                      </a:lnTo>
                      <a:lnTo>
                        <a:pt x="154" y="134"/>
                      </a:lnTo>
                      <a:lnTo>
                        <a:pt x="152" y="135"/>
                      </a:lnTo>
                      <a:lnTo>
                        <a:pt x="149" y="137"/>
                      </a:lnTo>
                      <a:lnTo>
                        <a:pt x="147" y="138"/>
                      </a:lnTo>
                      <a:lnTo>
                        <a:pt x="144" y="139"/>
                      </a:lnTo>
                      <a:lnTo>
                        <a:pt x="142" y="139"/>
                      </a:lnTo>
                      <a:lnTo>
                        <a:pt x="138" y="140"/>
                      </a:lnTo>
                      <a:lnTo>
                        <a:pt x="133" y="141"/>
                      </a:lnTo>
                      <a:lnTo>
                        <a:pt x="129" y="142"/>
                      </a:lnTo>
                      <a:lnTo>
                        <a:pt x="124" y="143"/>
                      </a:lnTo>
                      <a:lnTo>
                        <a:pt x="119" y="144"/>
                      </a:lnTo>
                      <a:lnTo>
                        <a:pt x="115" y="144"/>
                      </a:lnTo>
                      <a:lnTo>
                        <a:pt x="111" y="145"/>
                      </a:lnTo>
                      <a:lnTo>
                        <a:pt x="106" y="145"/>
                      </a:lnTo>
                      <a:lnTo>
                        <a:pt x="101" y="146"/>
                      </a:lnTo>
                      <a:lnTo>
                        <a:pt x="97" y="147"/>
                      </a:lnTo>
                      <a:lnTo>
                        <a:pt x="93" y="148"/>
                      </a:lnTo>
                      <a:lnTo>
                        <a:pt x="88" y="149"/>
                      </a:lnTo>
                      <a:lnTo>
                        <a:pt x="84" y="150"/>
                      </a:lnTo>
                      <a:lnTo>
                        <a:pt x="79" y="152"/>
                      </a:lnTo>
                      <a:lnTo>
                        <a:pt x="75" y="153"/>
                      </a:lnTo>
                      <a:lnTo>
                        <a:pt x="70" y="156"/>
                      </a:lnTo>
                      <a:lnTo>
                        <a:pt x="66" y="158"/>
                      </a:lnTo>
                      <a:lnTo>
                        <a:pt x="63" y="151"/>
                      </a:lnTo>
                      <a:lnTo>
                        <a:pt x="58" y="143"/>
                      </a:lnTo>
                      <a:lnTo>
                        <a:pt x="52" y="135"/>
                      </a:lnTo>
                      <a:lnTo>
                        <a:pt x="46" y="128"/>
                      </a:lnTo>
                      <a:lnTo>
                        <a:pt x="38" y="123"/>
                      </a:lnTo>
                      <a:lnTo>
                        <a:pt x="31" y="120"/>
                      </a:lnTo>
                      <a:lnTo>
                        <a:pt x="21" y="120"/>
                      </a:lnTo>
                      <a:lnTo>
                        <a:pt x="13" y="124"/>
                      </a:lnTo>
                      <a:lnTo>
                        <a:pt x="12" y="126"/>
                      </a:lnTo>
                      <a:lnTo>
                        <a:pt x="11" y="129"/>
                      </a:lnTo>
                      <a:lnTo>
                        <a:pt x="12" y="132"/>
                      </a:lnTo>
                      <a:lnTo>
                        <a:pt x="15" y="135"/>
                      </a:lnTo>
                      <a:lnTo>
                        <a:pt x="11" y="137"/>
                      </a:lnTo>
                      <a:lnTo>
                        <a:pt x="9" y="141"/>
                      </a:lnTo>
                      <a:lnTo>
                        <a:pt x="8" y="144"/>
                      </a:lnTo>
                      <a:lnTo>
                        <a:pt x="7" y="147"/>
                      </a:lnTo>
                      <a:lnTo>
                        <a:pt x="7" y="150"/>
                      </a:lnTo>
                      <a:lnTo>
                        <a:pt x="8" y="154"/>
                      </a:lnTo>
                      <a:lnTo>
                        <a:pt x="8" y="158"/>
                      </a:lnTo>
                      <a:lnTo>
                        <a:pt x="9" y="161"/>
                      </a:lnTo>
                      <a:lnTo>
                        <a:pt x="6" y="162"/>
                      </a:lnTo>
                      <a:lnTo>
                        <a:pt x="4" y="163"/>
                      </a:lnTo>
                      <a:lnTo>
                        <a:pt x="2" y="165"/>
                      </a:lnTo>
                      <a:lnTo>
                        <a:pt x="0" y="167"/>
                      </a:lnTo>
                      <a:lnTo>
                        <a:pt x="4" y="172"/>
                      </a:lnTo>
                      <a:lnTo>
                        <a:pt x="7" y="178"/>
                      </a:lnTo>
                      <a:lnTo>
                        <a:pt x="10" y="183"/>
                      </a:lnTo>
                      <a:lnTo>
                        <a:pt x="13" y="188"/>
                      </a:lnTo>
                      <a:lnTo>
                        <a:pt x="14" y="193"/>
                      </a:lnTo>
                      <a:lnTo>
                        <a:pt x="15" y="198"/>
                      </a:lnTo>
                      <a:lnTo>
                        <a:pt x="14" y="205"/>
                      </a:lnTo>
                      <a:lnTo>
                        <a:pt x="11" y="211"/>
                      </a:lnTo>
                      <a:lnTo>
                        <a:pt x="11" y="212"/>
                      </a:lnTo>
                      <a:lnTo>
                        <a:pt x="15" y="214"/>
                      </a:lnTo>
                      <a:lnTo>
                        <a:pt x="18" y="216"/>
                      </a:lnTo>
                      <a:lnTo>
                        <a:pt x="21" y="219"/>
                      </a:lnTo>
                      <a:lnTo>
                        <a:pt x="22" y="224"/>
                      </a:lnTo>
                      <a:lnTo>
                        <a:pt x="23" y="229"/>
                      </a:lnTo>
                      <a:lnTo>
                        <a:pt x="24" y="234"/>
                      </a:lnTo>
                      <a:lnTo>
                        <a:pt x="25" y="240"/>
                      </a:lnTo>
                      <a:lnTo>
                        <a:pt x="25" y="244"/>
                      </a:lnTo>
                      <a:lnTo>
                        <a:pt x="27" y="249"/>
                      </a:lnTo>
                      <a:lnTo>
                        <a:pt x="30" y="254"/>
                      </a:lnTo>
                      <a:lnTo>
                        <a:pt x="34" y="258"/>
                      </a:lnTo>
                      <a:lnTo>
                        <a:pt x="34" y="255"/>
                      </a:lnTo>
                      <a:lnTo>
                        <a:pt x="33" y="253"/>
                      </a:lnTo>
                      <a:lnTo>
                        <a:pt x="34" y="251"/>
                      </a:lnTo>
                      <a:lnTo>
                        <a:pt x="34" y="249"/>
                      </a:lnTo>
                      <a:lnTo>
                        <a:pt x="35" y="248"/>
                      </a:lnTo>
                      <a:lnTo>
                        <a:pt x="37" y="248"/>
                      </a:lnTo>
                      <a:lnTo>
                        <a:pt x="39" y="247"/>
                      </a:lnTo>
                      <a:lnTo>
                        <a:pt x="41" y="246"/>
                      </a:lnTo>
                      <a:lnTo>
                        <a:pt x="42" y="245"/>
                      </a:lnTo>
                      <a:lnTo>
                        <a:pt x="44" y="245"/>
                      </a:lnTo>
                      <a:lnTo>
                        <a:pt x="46" y="245"/>
                      </a:lnTo>
                      <a:lnTo>
                        <a:pt x="48" y="246"/>
                      </a:lnTo>
                      <a:lnTo>
                        <a:pt x="53" y="250"/>
                      </a:lnTo>
                      <a:lnTo>
                        <a:pt x="56" y="254"/>
                      </a:lnTo>
                      <a:lnTo>
                        <a:pt x="57" y="259"/>
                      </a:lnTo>
                      <a:lnTo>
                        <a:pt x="57" y="263"/>
                      </a:lnTo>
                      <a:lnTo>
                        <a:pt x="57" y="269"/>
                      </a:lnTo>
                      <a:lnTo>
                        <a:pt x="57" y="274"/>
                      </a:lnTo>
                      <a:lnTo>
                        <a:pt x="56" y="278"/>
                      </a:lnTo>
                      <a:lnTo>
                        <a:pt x="56" y="283"/>
                      </a:lnTo>
                      <a:lnTo>
                        <a:pt x="57" y="286"/>
                      </a:lnTo>
                      <a:lnTo>
                        <a:pt x="60" y="289"/>
                      </a:lnTo>
                      <a:lnTo>
                        <a:pt x="63" y="292"/>
                      </a:lnTo>
                      <a:lnTo>
                        <a:pt x="65" y="296"/>
                      </a:lnTo>
                      <a:lnTo>
                        <a:pt x="66" y="297"/>
                      </a:lnTo>
                      <a:lnTo>
                        <a:pt x="67" y="299"/>
                      </a:lnTo>
                      <a:lnTo>
                        <a:pt x="68" y="300"/>
                      </a:lnTo>
                      <a:lnTo>
                        <a:pt x="68" y="302"/>
                      </a:lnTo>
                      <a:lnTo>
                        <a:pt x="68" y="304"/>
                      </a:lnTo>
                      <a:lnTo>
                        <a:pt x="69" y="306"/>
                      </a:lnTo>
                      <a:lnTo>
                        <a:pt x="69" y="308"/>
                      </a:lnTo>
                      <a:lnTo>
                        <a:pt x="69" y="310"/>
                      </a:lnTo>
                      <a:lnTo>
                        <a:pt x="68" y="311"/>
                      </a:lnTo>
                      <a:lnTo>
                        <a:pt x="67" y="313"/>
                      </a:lnTo>
                      <a:lnTo>
                        <a:pt x="65" y="315"/>
                      </a:lnTo>
                      <a:lnTo>
                        <a:pt x="64" y="317"/>
                      </a:lnTo>
                      <a:lnTo>
                        <a:pt x="63" y="318"/>
                      </a:lnTo>
                      <a:lnTo>
                        <a:pt x="63" y="320"/>
                      </a:lnTo>
                      <a:lnTo>
                        <a:pt x="64" y="322"/>
                      </a:lnTo>
                      <a:lnTo>
                        <a:pt x="66" y="325"/>
                      </a:lnTo>
                      <a:lnTo>
                        <a:pt x="66" y="323"/>
                      </a:lnTo>
                      <a:lnTo>
                        <a:pt x="66" y="321"/>
                      </a:lnTo>
                      <a:lnTo>
                        <a:pt x="66" y="320"/>
                      </a:lnTo>
                      <a:lnTo>
                        <a:pt x="66" y="319"/>
                      </a:lnTo>
                      <a:lnTo>
                        <a:pt x="70" y="318"/>
                      </a:lnTo>
                      <a:lnTo>
                        <a:pt x="74" y="319"/>
                      </a:lnTo>
                      <a:lnTo>
                        <a:pt x="78" y="320"/>
                      </a:lnTo>
                      <a:lnTo>
                        <a:pt x="82" y="321"/>
                      </a:lnTo>
                      <a:lnTo>
                        <a:pt x="87" y="321"/>
                      </a:lnTo>
                      <a:lnTo>
                        <a:pt x="91" y="322"/>
                      </a:lnTo>
                      <a:lnTo>
                        <a:pt x="95" y="321"/>
                      </a:lnTo>
                      <a:lnTo>
                        <a:pt x="99" y="318"/>
                      </a:lnTo>
                      <a:lnTo>
                        <a:pt x="102" y="317"/>
                      </a:lnTo>
                      <a:lnTo>
                        <a:pt x="104" y="317"/>
                      </a:lnTo>
                      <a:lnTo>
                        <a:pt x="107" y="320"/>
                      </a:lnTo>
                      <a:lnTo>
                        <a:pt x="111" y="322"/>
                      </a:lnTo>
                      <a:lnTo>
                        <a:pt x="114" y="324"/>
                      </a:lnTo>
                      <a:lnTo>
                        <a:pt x="118" y="325"/>
                      </a:lnTo>
                      <a:lnTo>
                        <a:pt x="122" y="325"/>
                      </a:lnTo>
                      <a:lnTo>
                        <a:pt x="127" y="322"/>
                      </a:lnTo>
                      <a:lnTo>
                        <a:pt x="127" y="323"/>
                      </a:lnTo>
                      <a:lnTo>
                        <a:pt x="128" y="324"/>
                      </a:lnTo>
                      <a:lnTo>
                        <a:pt x="129" y="325"/>
                      </a:lnTo>
                      <a:lnTo>
                        <a:pt x="130" y="327"/>
                      </a:lnTo>
                      <a:lnTo>
                        <a:pt x="131" y="328"/>
                      </a:lnTo>
                      <a:lnTo>
                        <a:pt x="132" y="327"/>
                      </a:lnTo>
                      <a:lnTo>
                        <a:pt x="133" y="326"/>
                      </a:lnTo>
                      <a:lnTo>
                        <a:pt x="132" y="325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33" name="Freeform 363"/>
                <p:cNvSpPr>
                  <a:spLocks/>
                </p:cNvSpPr>
                <p:nvPr/>
              </p:nvSpPr>
              <p:spPr bwMode="auto">
                <a:xfrm>
                  <a:off x="1730" y="2544"/>
                  <a:ext cx="415" cy="363"/>
                </a:xfrm>
                <a:custGeom>
                  <a:avLst/>
                  <a:gdLst>
                    <a:gd name="T0" fmla="*/ 15 w 509"/>
                    <a:gd name="T1" fmla="*/ 0 h 515"/>
                    <a:gd name="T2" fmla="*/ 0 w 509"/>
                    <a:gd name="T3" fmla="*/ 6 h 515"/>
                    <a:gd name="T4" fmla="*/ 7 w 509"/>
                    <a:gd name="T5" fmla="*/ 13 h 515"/>
                    <a:gd name="T6" fmla="*/ 24 w 509"/>
                    <a:gd name="T7" fmla="*/ 30 h 515"/>
                    <a:gd name="T8" fmla="*/ 49 w 509"/>
                    <a:gd name="T9" fmla="*/ 43 h 515"/>
                    <a:gd name="T10" fmla="*/ 68 w 509"/>
                    <a:gd name="T11" fmla="*/ 59 h 515"/>
                    <a:gd name="T12" fmla="*/ 86 w 509"/>
                    <a:gd name="T13" fmla="*/ 75 h 515"/>
                    <a:gd name="T14" fmla="*/ 107 w 509"/>
                    <a:gd name="T15" fmla="*/ 87 h 515"/>
                    <a:gd name="T16" fmla="*/ 117 w 509"/>
                    <a:gd name="T17" fmla="*/ 105 h 515"/>
                    <a:gd name="T18" fmla="*/ 124 w 509"/>
                    <a:gd name="T19" fmla="*/ 118 h 515"/>
                    <a:gd name="T20" fmla="*/ 151 w 509"/>
                    <a:gd name="T21" fmla="*/ 131 h 515"/>
                    <a:gd name="T22" fmla="*/ 166 w 509"/>
                    <a:gd name="T23" fmla="*/ 151 h 515"/>
                    <a:gd name="T24" fmla="*/ 174 w 509"/>
                    <a:gd name="T25" fmla="*/ 164 h 515"/>
                    <a:gd name="T26" fmla="*/ 174 w 509"/>
                    <a:gd name="T27" fmla="*/ 169 h 515"/>
                    <a:gd name="T28" fmla="*/ 183 w 509"/>
                    <a:gd name="T29" fmla="*/ 178 h 515"/>
                    <a:gd name="T30" fmla="*/ 189 w 509"/>
                    <a:gd name="T31" fmla="*/ 187 h 515"/>
                    <a:gd name="T32" fmla="*/ 213 w 509"/>
                    <a:gd name="T33" fmla="*/ 205 h 515"/>
                    <a:gd name="T34" fmla="*/ 232 w 509"/>
                    <a:gd name="T35" fmla="*/ 218 h 515"/>
                    <a:gd name="T36" fmla="*/ 241 w 509"/>
                    <a:gd name="T37" fmla="*/ 224 h 515"/>
                    <a:gd name="T38" fmla="*/ 250 w 509"/>
                    <a:gd name="T39" fmla="*/ 228 h 515"/>
                    <a:gd name="T40" fmla="*/ 270 w 509"/>
                    <a:gd name="T41" fmla="*/ 242 h 515"/>
                    <a:gd name="T42" fmla="*/ 280 w 509"/>
                    <a:gd name="T43" fmla="*/ 247 h 515"/>
                    <a:gd name="T44" fmla="*/ 288 w 509"/>
                    <a:gd name="T45" fmla="*/ 243 h 515"/>
                    <a:gd name="T46" fmla="*/ 301 w 509"/>
                    <a:gd name="T47" fmla="*/ 242 h 515"/>
                    <a:gd name="T48" fmla="*/ 312 w 509"/>
                    <a:gd name="T49" fmla="*/ 248 h 515"/>
                    <a:gd name="T50" fmla="*/ 320 w 509"/>
                    <a:gd name="T51" fmla="*/ 255 h 515"/>
                    <a:gd name="T52" fmla="*/ 320 w 509"/>
                    <a:gd name="T53" fmla="*/ 242 h 515"/>
                    <a:gd name="T54" fmla="*/ 322 w 509"/>
                    <a:gd name="T55" fmla="*/ 228 h 515"/>
                    <a:gd name="T56" fmla="*/ 320 w 509"/>
                    <a:gd name="T57" fmla="*/ 216 h 515"/>
                    <a:gd name="T58" fmla="*/ 326 w 509"/>
                    <a:gd name="T59" fmla="*/ 209 h 515"/>
                    <a:gd name="T60" fmla="*/ 320 w 509"/>
                    <a:gd name="T61" fmla="*/ 203 h 515"/>
                    <a:gd name="T62" fmla="*/ 324 w 509"/>
                    <a:gd name="T63" fmla="*/ 196 h 515"/>
                    <a:gd name="T64" fmla="*/ 325 w 509"/>
                    <a:gd name="T65" fmla="*/ 190 h 515"/>
                    <a:gd name="T66" fmla="*/ 331 w 509"/>
                    <a:gd name="T67" fmla="*/ 185 h 515"/>
                    <a:gd name="T68" fmla="*/ 336 w 509"/>
                    <a:gd name="T69" fmla="*/ 179 h 515"/>
                    <a:gd name="T70" fmla="*/ 321 w 509"/>
                    <a:gd name="T71" fmla="*/ 175 h 515"/>
                    <a:gd name="T72" fmla="*/ 303 w 509"/>
                    <a:gd name="T73" fmla="*/ 168 h 515"/>
                    <a:gd name="T74" fmla="*/ 288 w 509"/>
                    <a:gd name="T75" fmla="*/ 173 h 515"/>
                    <a:gd name="T76" fmla="*/ 284 w 509"/>
                    <a:gd name="T77" fmla="*/ 164 h 515"/>
                    <a:gd name="T78" fmla="*/ 278 w 509"/>
                    <a:gd name="T79" fmla="*/ 153 h 515"/>
                    <a:gd name="T80" fmla="*/ 274 w 509"/>
                    <a:gd name="T81" fmla="*/ 142 h 515"/>
                    <a:gd name="T82" fmla="*/ 256 w 509"/>
                    <a:gd name="T83" fmla="*/ 140 h 515"/>
                    <a:gd name="T84" fmla="*/ 254 w 509"/>
                    <a:gd name="T85" fmla="*/ 132 h 515"/>
                    <a:gd name="T86" fmla="*/ 255 w 509"/>
                    <a:gd name="T87" fmla="*/ 128 h 515"/>
                    <a:gd name="T88" fmla="*/ 250 w 509"/>
                    <a:gd name="T89" fmla="*/ 127 h 515"/>
                    <a:gd name="T90" fmla="*/ 258 w 509"/>
                    <a:gd name="T91" fmla="*/ 121 h 515"/>
                    <a:gd name="T92" fmla="*/ 248 w 509"/>
                    <a:gd name="T93" fmla="*/ 115 h 515"/>
                    <a:gd name="T94" fmla="*/ 240 w 509"/>
                    <a:gd name="T95" fmla="*/ 111 h 515"/>
                    <a:gd name="T96" fmla="*/ 235 w 509"/>
                    <a:gd name="T97" fmla="*/ 109 h 515"/>
                    <a:gd name="T98" fmla="*/ 218 w 509"/>
                    <a:gd name="T99" fmla="*/ 104 h 515"/>
                    <a:gd name="T100" fmla="*/ 214 w 509"/>
                    <a:gd name="T101" fmla="*/ 100 h 515"/>
                    <a:gd name="T102" fmla="*/ 207 w 509"/>
                    <a:gd name="T103" fmla="*/ 91 h 515"/>
                    <a:gd name="T104" fmla="*/ 192 w 509"/>
                    <a:gd name="T105" fmla="*/ 81 h 515"/>
                    <a:gd name="T106" fmla="*/ 174 w 509"/>
                    <a:gd name="T107" fmla="*/ 73 h 515"/>
                    <a:gd name="T108" fmla="*/ 174 w 509"/>
                    <a:gd name="T109" fmla="*/ 80 h 515"/>
                    <a:gd name="T110" fmla="*/ 160 w 509"/>
                    <a:gd name="T111" fmla="*/ 76 h 515"/>
                    <a:gd name="T112" fmla="*/ 139 w 509"/>
                    <a:gd name="T113" fmla="*/ 56 h 515"/>
                    <a:gd name="T114" fmla="*/ 125 w 509"/>
                    <a:gd name="T115" fmla="*/ 44 h 515"/>
                    <a:gd name="T116" fmla="*/ 102 w 509"/>
                    <a:gd name="T117" fmla="*/ 32 h 515"/>
                    <a:gd name="T118" fmla="*/ 95 w 509"/>
                    <a:gd name="T119" fmla="*/ 19 h 515"/>
                    <a:gd name="T120" fmla="*/ 88 w 509"/>
                    <a:gd name="T121" fmla="*/ 11 h 515"/>
                    <a:gd name="T122" fmla="*/ 63 w 509"/>
                    <a:gd name="T123" fmla="*/ 9 h 515"/>
                    <a:gd name="T124" fmla="*/ 45 w 509"/>
                    <a:gd name="T125" fmla="*/ 10 h 51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509"/>
                    <a:gd name="T190" fmla="*/ 0 h 515"/>
                    <a:gd name="T191" fmla="*/ 509 w 509"/>
                    <a:gd name="T192" fmla="*/ 515 h 515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509" h="515">
                      <a:moveTo>
                        <a:pt x="54" y="18"/>
                      </a:moveTo>
                      <a:lnTo>
                        <a:pt x="48" y="14"/>
                      </a:lnTo>
                      <a:lnTo>
                        <a:pt x="41" y="10"/>
                      </a:lnTo>
                      <a:lnTo>
                        <a:pt x="35" y="6"/>
                      </a:lnTo>
                      <a:lnTo>
                        <a:pt x="28" y="3"/>
                      </a:lnTo>
                      <a:lnTo>
                        <a:pt x="22" y="0"/>
                      </a:lnTo>
                      <a:lnTo>
                        <a:pt x="15" y="0"/>
                      </a:lnTo>
                      <a:lnTo>
                        <a:pt x="8" y="1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1" y="17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5" y="22"/>
                      </a:lnTo>
                      <a:lnTo>
                        <a:pt x="10" y="27"/>
                      </a:lnTo>
                      <a:lnTo>
                        <a:pt x="15" y="33"/>
                      </a:lnTo>
                      <a:lnTo>
                        <a:pt x="19" y="39"/>
                      </a:lnTo>
                      <a:lnTo>
                        <a:pt x="23" y="44"/>
                      </a:lnTo>
                      <a:lnTo>
                        <a:pt x="28" y="50"/>
                      </a:lnTo>
                      <a:lnTo>
                        <a:pt x="32" y="55"/>
                      </a:lnTo>
                      <a:lnTo>
                        <a:pt x="37" y="59"/>
                      </a:lnTo>
                      <a:lnTo>
                        <a:pt x="43" y="62"/>
                      </a:lnTo>
                      <a:lnTo>
                        <a:pt x="49" y="66"/>
                      </a:lnTo>
                      <a:lnTo>
                        <a:pt x="56" y="71"/>
                      </a:lnTo>
                      <a:lnTo>
                        <a:pt x="62" y="75"/>
                      </a:lnTo>
                      <a:lnTo>
                        <a:pt x="68" y="80"/>
                      </a:lnTo>
                      <a:lnTo>
                        <a:pt x="74" y="86"/>
                      </a:lnTo>
                      <a:lnTo>
                        <a:pt x="79" y="91"/>
                      </a:lnTo>
                      <a:lnTo>
                        <a:pt x="84" y="96"/>
                      </a:lnTo>
                      <a:lnTo>
                        <a:pt x="90" y="101"/>
                      </a:lnTo>
                      <a:lnTo>
                        <a:pt x="94" y="107"/>
                      </a:lnTo>
                      <a:lnTo>
                        <a:pt x="98" y="113"/>
                      </a:lnTo>
                      <a:lnTo>
                        <a:pt x="103" y="119"/>
                      </a:lnTo>
                      <a:lnTo>
                        <a:pt x="107" y="125"/>
                      </a:lnTo>
                      <a:lnTo>
                        <a:pt x="111" y="132"/>
                      </a:lnTo>
                      <a:lnTo>
                        <a:pt x="115" y="138"/>
                      </a:lnTo>
                      <a:lnTo>
                        <a:pt x="118" y="144"/>
                      </a:lnTo>
                      <a:lnTo>
                        <a:pt x="122" y="150"/>
                      </a:lnTo>
                      <a:lnTo>
                        <a:pt x="130" y="152"/>
                      </a:lnTo>
                      <a:lnTo>
                        <a:pt x="136" y="155"/>
                      </a:lnTo>
                      <a:lnTo>
                        <a:pt x="142" y="157"/>
                      </a:lnTo>
                      <a:lnTo>
                        <a:pt x="147" y="161"/>
                      </a:lnTo>
                      <a:lnTo>
                        <a:pt x="153" y="165"/>
                      </a:lnTo>
                      <a:lnTo>
                        <a:pt x="157" y="170"/>
                      </a:lnTo>
                      <a:lnTo>
                        <a:pt x="161" y="175"/>
                      </a:lnTo>
                      <a:lnTo>
                        <a:pt x="165" y="180"/>
                      </a:lnTo>
                      <a:lnTo>
                        <a:pt x="168" y="185"/>
                      </a:lnTo>
                      <a:lnTo>
                        <a:pt x="170" y="191"/>
                      </a:lnTo>
                      <a:lnTo>
                        <a:pt x="173" y="198"/>
                      </a:lnTo>
                      <a:lnTo>
                        <a:pt x="175" y="204"/>
                      </a:lnTo>
                      <a:lnTo>
                        <a:pt x="177" y="211"/>
                      </a:lnTo>
                      <a:lnTo>
                        <a:pt x="178" y="217"/>
                      </a:lnTo>
                      <a:lnTo>
                        <a:pt x="180" y="224"/>
                      </a:lnTo>
                      <a:lnTo>
                        <a:pt x="181" y="231"/>
                      </a:lnTo>
                      <a:lnTo>
                        <a:pt x="181" y="232"/>
                      </a:lnTo>
                      <a:lnTo>
                        <a:pt x="184" y="235"/>
                      </a:lnTo>
                      <a:lnTo>
                        <a:pt x="186" y="238"/>
                      </a:lnTo>
                      <a:lnTo>
                        <a:pt x="188" y="238"/>
                      </a:lnTo>
                      <a:lnTo>
                        <a:pt x="198" y="241"/>
                      </a:lnTo>
                      <a:lnTo>
                        <a:pt x="207" y="245"/>
                      </a:lnTo>
                      <a:lnTo>
                        <a:pt x="215" y="250"/>
                      </a:lnTo>
                      <a:lnTo>
                        <a:pt x="222" y="257"/>
                      </a:lnTo>
                      <a:lnTo>
                        <a:pt x="227" y="264"/>
                      </a:lnTo>
                      <a:lnTo>
                        <a:pt x="233" y="273"/>
                      </a:lnTo>
                      <a:lnTo>
                        <a:pt x="237" y="282"/>
                      </a:lnTo>
                      <a:lnTo>
                        <a:pt x="242" y="290"/>
                      </a:lnTo>
                      <a:lnTo>
                        <a:pt x="244" y="295"/>
                      </a:lnTo>
                      <a:lnTo>
                        <a:pt x="246" y="298"/>
                      </a:lnTo>
                      <a:lnTo>
                        <a:pt x="249" y="303"/>
                      </a:lnTo>
                      <a:lnTo>
                        <a:pt x="251" y="308"/>
                      </a:lnTo>
                      <a:lnTo>
                        <a:pt x="253" y="312"/>
                      </a:lnTo>
                      <a:lnTo>
                        <a:pt x="256" y="317"/>
                      </a:lnTo>
                      <a:lnTo>
                        <a:pt x="258" y="322"/>
                      </a:lnTo>
                      <a:lnTo>
                        <a:pt x="261" y="327"/>
                      </a:lnTo>
                      <a:lnTo>
                        <a:pt x="262" y="329"/>
                      </a:lnTo>
                      <a:lnTo>
                        <a:pt x="262" y="330"/>
                      </a:lnTo>
                      <a:lnTo>
                        <a:pt x="262" y="333"/>
                      </a:lnTo>
                      <a:lnTo>
                        <a:pt x="262" y="335"/>
                      </a:lnTo>
                      <a:lnTo>
                        <a:pt x="262" y="336"/>
                      </a:lnTo>
                      <a:lnTo>
                        <a:pt x="262" y="339"/>
                      </a:lnTo>
                      <a:lnTo>
                        <a:pt x="262" y="341"/>
                      </a:lnTo>
                      <a:lnTo>
                        <a:pt x="262" y="343"/>
                      </a:lnTo>
                      <a:lnTo>
                        <a:pt x="264" y="347"/>
                      </a:lnTo>
                      <a:lnTo>
                        <a:pt x="266" y="350"/>
                      </a:lnTo>
                      <a:lnTo>
                        <a:pt x="269" y="354"/>
                      </a:lnTo>
                      <a:lnTo>
                        <a:pt x="272" y="356"/>
                      </a:lnTo>
                      <a:lnTo>
                        <a:pt x="275" y="358"/>
                      </a:lnTo>
                      <a:lnTo>
                        <a:pt x="278" y="361"/>
                      </a:lnTo>
                      <a:lnTo>
                        <a:pt x="282" y="364"/>
                      </a:lnTo>
                      <a:lnTo>
                        <a:pt x="285" y="367"/>
                      </a:lnTo>
                      <a:lnTo>
                        <a:pt x="286" y="369"/>
                      </a:lnTo>
                      <a:lnTo>
                        <a:pt x="286" y="373"/>
                      </a:lnTo>
                      <a:lnTo>
                        <a:pt x="285" y="376"/>
                      </a:lnTo>
                      <a:lnTo>
                        <a:pt x="286" y="377"/>
                      </a:lnTo>
                      <a:lnTo>
                        <a:pt x="292" y="386"/>
                      </a:lnTo>
                      <a:lnTo>
                        <a:pt x="298" y="393"/>
                      </a:lnTo>
                      <a:lnTo>
                        <a:pt x="305" y="400"/>
                      </a:lnTo>
                      <a:lnTo>
                        <a:pt x="313" y="406"/>
                      </a:lnTo>
                      <a:lnTo>
                        <a:pt x="320" y="413"/>
                      </a:lnTo>
                      <a:lnTo>
                        <a:pt x="328" y="417"/>
                      </a:lnTo>
                      <a:lnTo>
                        <a:pt x="336" y="424"/>
                      </a:lnTo>
                      <a:lnTo>
                        <a:pt x="343" y="430"/>
                      </a:lnTo>
                      <a:lnTo>
                        <a:pt x="346" y="433"/>
                      </a:lnTo>
                      <a:lnTo>
                        <a:pt x="347" y="435"/>
                      </a:lnTo>
                      <a:lnTo>
                        <a:pt x="350" y="438"/>
                      </a:lnTo>
                      <a:lnTo>
                        <a:pt x="351" y="440"/>
                      </a:lnTo>
                      <a:lnTo>
                        <a:pt x="353" y="443"/>
                      </a:lnTo>
                      <a:lnTo>
                        <a:pt x="355" y="445"/>
                      </a:lnTo>
                      <a:lnTo>
                        <a:pt x="357" y="447"/>
                      </a:lnTo>
                      <a:lnTo>
                        <a:pt x="360" y="449"/>
                      </a:lnTo>
                      <a:lnTo>
                        <a:pt x="362" y="451"/>
                      </a:lnTo>
                      <a:lnTo>
                        <a:pt x="364" y="453"/>
                      </a:lnTo>
                      <a:lnTo>
                        <a:pt x="367" y="454"/>
                      </a:lnTo>
                      <a:lnTo>
                        <a:pt x="369" y="455"/>
                      </a:lnTo>
                      <a:lnTo>
                        <a:pt x="372" y="456"/>
                      </a:lnTo>
                      <a:lnTo>
                        <a:pt x="374" y="457"/>
                      </a:lnTo>
                      <a:lnTo>
                        <a:pt x="377" y="458"/>
                      </a:lnTo>
                      <a:lnTo>
                        <a:pt x="380" y="459"/>
                      </a:lnTo>
                      <a:lnTo>
                        <a:pt x="388" y="463"/>
                      </a:lnTo>
                      <a:lnTo>
                        <a:pt x="393" y="468"/>
                      </a:lnTo>
                      <a:lnTo>
                        <a:pt x="398" y="474"/>
                      </a:lnTo>
                      <a:lnTo>
                        <a:pt x="402" y="481"/>
                      </a:lnTo>
                      <a:lnTo>
                        <a:pt x="406" y="488"/>
                      </a:lnTo>
                      <a:lnTo>
                        <a:pt x="411" y="494"/>
                      </a:lnTo>
                      <a:lnTo>
                        <a:pt x="416" y="499"/>
                      </a:lnTo>
                      <a:lnTo>
                        <a:pt x="422" y="504"/>
                      </a:lnTo>
                      <a:lnTo>
                        <a:pt x="422" y="502"/>
                      </a:lnTo>
                      <a:lnTo>
                        <a:pt x="422" y="499"/>
                      </a:lnTo>
                      <a:lnTo>
                        <a:pt x="422" y="497"/>
                      </a:lnTo>
                      <a:lnTo>
                        <a:pt x="423" y="495"/>
                      </a:lnTo>
                      <a:lnTo>
                        <a:pt x="424" y="494"/>
                      </a:lnTo>
                      <a:lnTo>
                        <a:pt x="425" y="492"/>
                      </a:lnTo>
                      <a:lnTo>
                        <a:pt x="426" y="490"/>
                      </a:lnTo>
                      <a:lnTo>
                        <a:pt x="428" y="488"/>
                      </a:lnTo>
                      <a:lnTo>
                        <a:pt x="433" y="490"/>
                      </a:lnTo>
                      <a:lnTo>
                        <a:pt x="437" y="492"/>
                      </a:lnTo>
                      <a:lnTo>
                        <a:pt x="440" y="493"/>
                      </a:lnTo>
                      <a:lnTo>
                        <a:pt x="444" y="493"/>
                      </a:lnTo>
                      <a:lnTo>
                        <a:pt x="447" y="492"/>
                      </a:lnTo>
                      <a:lnTo>
                        <a:pt x="449" y="490"/>
                      </a:lnTo>
                      <a:lnTo>
                        <a:pt x="452" y="487"/>
                      </a:lnTo>
                      <a:lnTo>
                        <a:pt x="455" y="482"/>
                      </a:lnTo>
                      <a:lnTo>
                        <a:pt x="459" y="485"/>
                      </a:lnTo>
                      <a:lnTo>
                        <a:pt x="462" y="488"/>
                      </a:lnTo>
                      <a:lnTo>
                        <a:pt x="465" y="492"/>
                      </a:lnTo>
                      <a:lnTo>
                        <a:pt x="467" y="495"/>
                      </a:lnTo>
                      <a:lnTo>
                        <a:pt x="470" y="499"/>
                      </a:lnTo>
                      <a:lnTo>
                        <a:pt x="472" y="503"/>
                      </a:lnTo>
                      <a:lnTo>
                        <a:pt x="474" y="508"/>
                      </a:lnTo>
                      <a:lnTo>
                        <a:pt x="476" y="513"/>
                      </a:lnTo>
                      <a:lnTo>
                        <a:pt x="477" y="513"/>
                      </a:lnTo>
                      <a:lnTo>
                        <a:pt x="479" y="514"/>
                      </a:lnTo>
                      <a:lnTo>
                        <a:pt x="482" y="513"/>
                      </a:lnTo>
                      <a:lnTo>
                        <a:pt x="484" y="513"/>
                      </a:lnTo>
                      <a:lnTo>
                        <a:pt x="483" y="507"/>
                      </a:lnTo>
                      <a:lnTo>
                        <a:pt x="482" y="502"/>
                      </a:lnTo>
                      <a:lnTo>
                        <a:pt x="482" y="496"/>
                      </a:lnTo>
                      <a:lnTo>
                        <a:pt x="482" y="492"/>
                      </a:lnTo>
                      <a:lnTo>
                        <a:pt x="482" y="486"/>
                      </a:lnTo>
                      <a:lnTo>
                        <a:pt x="483" y="481"/>
                      </a:lnTo>
                      <a:lnTo>
                        <a:pt x="484" y="475"/>
                      </a:lnTo>
                      <a:lnTo>
                        <a:pt x="486" y="470"/>
                      </a:lnTo>
                      <a:lnTo>
                        <a:pt x="486" y="466"/>
                      </a:lnTo>
                      <a:lnTo>
                        <a:pt x="486" y="462"/>
                      </a:lnTo>
                      <a:lnTo>
                        <a:pt x="485" y="458"/>
                      </a:lnTo>
                      <a:lnTo>
                        <a:pt x="484" y="455"/>
                      </a:lnTo>
                      <a:lnTo>
                        <a:pt x="482" y="451"/>
                      </a:lnTo>
                      <a:lnTo>
                        <a:pt x="482" y="447"/>
                      </a:lnTo>
                      <a:lnTo>
                        <a:pt x="481" y="443"/>
                      </a:lnTo>
                      <a:lnTo>
                        <a:pt x="482" y="438"/>
                      </a:lnTo>
                      <a:lnTo>
                        <a:pt x="482" y="436"/>
                      </a:lnTo>
                      <a:lnTo>
                        <a:pt x="484" y="433"/>
                      </a:lnTo>
                      <a:lnTo>
                        <a:pt x="486" y="430"/>
                      </a:lnTo>
                      <a:lnTo>
                        <a:pt x="487" y="428"/>
                      </a:lnTo>
                      <a:lnTo>
                        <a:pt x="489" y="426"/>
                      </a:lnTo>
                      <a:lnTo>
                        <a:pt x="490" y="423"/>
                      </a:lnTo>
                      <a:lnTo>
                        <a:pt x="490" y="421"/>
                      </a:lnTo>
                      <a:lnTo>
                        <a:pt x="489" y="418"/>
                      </a:lnTo>
                      <a:lnTo>
                        <a:pt x="488" y="416"/>
                      </a:lnTo>
                      <a:lnTo>
                        <a:pt x="487" y="415"/>
                      </a:lnTo>
                      <a:lnTo>
                        <a:pt x="485" y="413"/>
                      </a:lnTo>
                      <a:lnTo>
                        <a:pt x="484" y="410"/>
                      </a:lnTo>
                      <a:lnTo>
                        <a:pt x="482" y="409"/>
                      </a:lnTo>
                      <a:lnTo>
                        <a:pt x="482" y="406"/>
                      </a:lnTo>
                      <a:lnTo>
                        <a:pt x="482" y="404"/>
                      </a:lnTo>
                      <a:lnTo>
                        <a:pt x="482" y="401"/>
                      </a:lnTo>
                      <a:lnTo>
                        <a:pt x="483" y="399"/>
                      </a:lnTo>
                      <a:lnTo>
                        <a:pt x="485" y="397"/>
                      </a:lnTo>
                      <a:lnTo>
                        <a:pt x="487" y="395"/>
                      </a:lnTo>
                      <a:lnTo>
                        <a:pt x="490" y="395"/>
                      </a:lnTo>
                      <a:lnTo>
                        <a:pt x="490" y="393"/>
                      </a:lnTo>
                      <a:lnTo>
                        <a:pt x="490" y="390"/>
                      </a:lnTo>
                      <a:lnTo>
                        <a:pt x="489" y="387"/>
                      </a:lnTo>
                      <a:lnTo>
                        <a:pt x="489" y="384"/>
                      </a:lnTo>
                      <a:lnTo>
                        <a:pt x="489" y="381"/>
                      </a:lnTo>
                      <a:lnTo>
                        <a:pt x="489" y="379"/>
                      </a:lnTo>
                      <a:lnTo>
                        <a:pt x="489" y="377"/>
                      </a:lnTo>
                      <a:lnTo>
                        <a:pt x="491" y="376"/>
                      </a:lnTo>
                      <a:lnTo>
                        <a:pt x="494" y="375"/>
                      </a:lnTo>
                      <a:lnTo>
                        <a:pt x="497" y="373"/>
                      </a:lnTo>
                      <a:lnTo>
                        <a:pt x="498" y="372"/>
                      </a:lnTo>
                      <a:lnTo>
                        <a:pt x="500" y="369"/>
                      </a:lnTo>
                      <a:lnTo>
                        <a:pt x="501" y="367"/>
                      </a:lnTo>
                      <a:lnTo>
                        <a:pt x="503" y="365"/>
                      </a:lnTo>
                      <a:lnTo>
                        <a:pt x="505" y="363"/>
                      </a:lnTo>
                      <a:lnTo>
                        <a:pt x="508" y="361"/>
                      </a:lnTo>
                      <a:lnTo>
                        <a:pt x="505" y="361"/>
                      </a:lnTo>
                      <a:lnTo>
                        <a:pt x="502" y="361"/>
                      </a:lnTo>
                      <a:lnTo>
                        <a:pt x="499" y="361"/>
                      </a:lnTo>
                      <a:lnTo>
                        <a:pt x="497" y="360"/>
                      </a:lnTo>
                      <a:lnTo>
                        <a:pt x="492" y="358"/>
                      </a:lnTo>
                      <a:lnTo>
                        <a:pt x="487" y="355"/>
                      </a:lnTo>
                      <a:lnTo>
                        <a:pt x="483" y="352"/>
                      </a:lnTo>
                      <a:lnTo>
                        <a:pt x="478" y="349"/>
                      </a:lnTo>
                      <a:lnTo>
                        <a:pt x="474" y="346"/>
                      </a:lnTo>
                      <a:lnTo>
                        <a:pt x="469" y="343"/>
                      </a:lnTo>
                      <a:lnTo>
                        <a:pt x="465" y="341"/>
                      </a:lnTo>
                      <a:lnTo>
                        <a:pt x="460" y="339"/>
                      </a:lnTo>
                      <a:lnTo>
                        <a:pt x="456" y="338"/>
                      </a:lnTo>
                      <a:lnTo>
                        <a:pt x="452" y="338"/>
                      </a:lnTo>
                      <a:lnTo>
                        <a:pt x="448" y="338"/>
                      </a:lnTo>
                      <a:lnTo>
                        <a:pt x="444" y="340"/>
                      </a:lnTo>
                      <a:lnTo>
                        <a:pt x="440" y="342"/>
                      </a:lnTo>
                      <a:lnTo>
                        <a:pt x="436" y="345"/>
                      </a:lnTo>
                      <a:lnTo>
                        <a:pt x="433" y="348"/>
                      </a:lnTo>
                      <a:lnTo>
                        <a:pt x="431" y="352"/>
                      </a:lnTo>
                      <a:lnTo>
                        <a:pt x="429" y="347"/>
                      </a:lnTo>
                      <a:lnTo>
                        <a:pt x="428" y="343"/>
                      </a:lnTo>
                      <a:lnTo>
                        <a:pt x="428" y="337"/>
                      </a:lnTo>
                      <a:lnTo>
                        <a:pt x="428" y="333"/>
                      </a:lnTo>
                      <a:lnTo>
                        <a:pt x="427" y="329"/>
                      </a:lnTo>
                      <a:lnTo>
                        <a:pt x="426" y="326"/>
                      </a:lnTo>
                      <a:lnTo>
                        <a:pt x="422" y="324"/>
                      </a:lnTo>
                      <a:lnTo>
                        <a:pt x="416" y="323"/>
                      </a:lnTo>
                      <a:lnTo>
                        <a:pt x="418" y="318"/>
                      </a:lnTo>
                      <a:lnTo>
                        <a:pt x="418" y="313"/>
                      </a:lnTo>
                      <a:lnTo>
                        <a:pt x="418" y="308"/>
                      </a:lnTo>
                      <a:lnTo>
                        <a:pt x="418" y="303"/>
                      </a:lnTo>
                      <a:lnTo>
                        <a:pt x="418" y="298"/>
                      </a:lnTo>
                      <a:lnTo>
                        <a:pt x="417" y="293"/>
                      </a:lnTo>
                      <a:lnTo>
                        <a:pt x="416" y="288"/>
                      </a:lnTo>
                      <a:lnTo>
                        <a:pt x="416" y="283"/>
                      </a:lnTo>
                      <a:lnTo>
                        <a:pt x="412" y="285"/>
                      </a:lnTo>
                      <a:lnTo>
                        <a:pt x="407" y="286"/>
                      </a:lnTo>
                      <a:lnTo>
                        <a:pt x="403" y="287"/>
                      </a:lnTo>
                      <a:lnTo>
                        <a:pt x="398" y="286"/>
                      </a:lnTo>
                      <a:lnTo>
                        <a:pt x="393" y="286"/>
                      </a:lnTo>
                      <a:lnTo>
                        <a:pt x="389" y="284"/>
                      </a:lnTo>
                      <a:lnTo>
                        <a:pt x="385" y="282"/>
                      </a:lnTo>
                      <a:lnTo>
                        <a:pt x="380" y="279"/>
                      </a:lnTo>
                      <a:lnTo>
                        <a:pt x="378" y="276"/>
                      </a:lnTo>
                      <a:lnTo>
                        <a:pt x="377" y="273"/>
                      </a:lnTo>
                      <a:lnTo>
                        <a:pt x="377" y="271"/>
                      </a:lnTo>
                      <a:lnTo>
                        <a:pt x="379" y="268"/>
                      </a:lnTo>
                      <a:lnTo>
                        <a:pt x="383" y="266"/>
                      </a:lnTo>
                      <a:lnTo>
                        <a:pt x="385" y="263"/>
                      </a:lnTo>
                      <a:lnTo>
                        <a:pt x="388" y="260"/>
                      </a:lnTo>
                      <a:lnTo>
                        <a:pt x="390" y="257"/>
                      </a:lnTo>
                      <a:lnTo>
                        <a:pt x="388" y="257"/>
                      </a:lnTo>
                      <a:lnTo>
                        <a:pt x="386" y="257"/>
                      </a:lnTo>
                      <a:lnTo>
                        <a:pt x="384" y="257"/>
                      </a:lnTo>
                      <a:lnTo>
                        <a:pt x="382" y="257"/>
                      </a:lnTo>
                      <a:lnTo>
                        <a:pt x="380" y="257"/>
                      </a:lnTo>
                      <a:lnTo>
                        <a:pt x="377" y="257"/>
                      </a:lnTo>
                      <a:lnTo>
                        <a:pt x="376" y="257"/>
                      </a:lnTo>
                      <a:lnTo>
                        <a:pt x="374" y="257"/>
                      </a:lnTo>
                      <a:lnTo>
                        <a:pt x="376" y="256"/>
                      </a:lnTo>
                      <a:lnTo>
                        <a:pt x="378" y="253"/>
                      </a:lnTo>
                      <a:lnTo>
                        <a:pt x="380" y="251"/>
                      </a:lnTo>
                      <a:lnTo>
                        <a:pt x="383" y="249"/>
                      </a:lnTo>
                      <a:lnTo>
                        <a:pt x="385" y="247"/>
                      </a:lnTo>
                      <a:lnTo>
                        <a:pt x="386" y="245"/>
                      </a:lnTo>
                      <a:lnTo>
                        <a:pt x="388" y="242"/>
                      </a:lnTo>
                      <a:lnTo>
                        <a:pt x="390" y="240"/>
                      </a:lnTo>
                      <a:lnTo>
                        <a:pt x="386" y="238"/>
                      </a:lnTo>
                      <a:lnTo>
                        <a:pt x="383" y="236"/>
                      </a:lnTo>
                      <a:lnTo>
                        <a:pt x="379" y="235"/>
                      </a:lnTo>
                      <a:lnTo>
                        <a:pt x="376" y="233"/>
                      </a:lnTo>
                      <a:lnTo>
                        <a:pt x="373" y="231"/>
                      </a:lnTo>
                      <a:lnTo>
                        <a:pt x="371" y="229"/>
                      </a:lnTo>
                      <a:lnTo>
                        <a:pt x="369" y="226"/>
                      </a:lnTo>
                      <a:lnTo>
                        <a:pt x="368" y="22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1" y="224"/>
                      </a:lnTo>
                      <a:lnTo>
                        <a:pt x="357" y="226"/>
                      </a:lnTo>
                      <a:lnTo>
                        <a:pt x="361" y="226"/>
                      </a:lnTo>
                      <a:lnTo>
                        <a:pt x="360" y="227"/>
                      </a:lnTo>
                      <a:lnTo>
                        <a:pt x="358" y="226"/>
                      </a:lnTo>
                      <a:lnTo>
                        <a:pt x="355" y="223"/>
                      </a:lnTo>
                      <a:lnTo>
                        <a:pt x="353" y="218"/>
                      </a:lnTo>
                      <a:lnTo>
                        <a:pt x="350" y="216"/>
                      </a:lnTo>
                      <a:lnTo>
                        <a:pt x="346" y="213"/>
                      </a:lnTo>
                      <a:lnTo>
                        <a:pt x="342" y="211"/>
                      </a:lnTo>
                      <a:lnTo>
                        <a:pt x="338" y="210"/>
                      </a:lnTo>
                      <a:lnTo>
                        <a:pt x="333" y="210"/>
                      </a:lnTo>
                      <a:lnTo>
                        <a:pt x="328" y="210"/>
                      </a:lnTo>
                      <a:lnTo>
                        <a:pt x="324" y="211"/>
                      </a:lnTo>
                      <a:lnTo>
                        <a:pt x="324" y="210"/>
                      </a:lnTo>
                      <a:lnTo>
                        <a:pt x="323" y="208"/>
                      </a:lnTo>
                      <a:lnTo>
                        <a:pt x="323" y="206"/>
                      </a:lnTo>
                      <a:lnTo>
                        <a:pt x="322" y="204"/>
                      </a:lnTo>
                      <a:lnTo>
                        <a:pt x="321" y="202"/>
                      </a:lnTo>
                      <a:lnTo>
                        <a:pt x="321" y="200"/>
                      </a:lnTo>
                      <a:lnTo>
                        <a:pt x="320" y="199"/>
                      </a:lnTo>
                      <a:lnTo>
                        <a:pt x="320" y="197"/>
                      </a:lnTo>
                      <a:lnTo>
                        <a:pt x="318" y="191"/>
                      </a:lnTo>
                      <a:lnTo>
                        <a:pt x="315" y="187"/>
                      </a:lnTo>
                      <a:lnTo>
                        <a:pt x="312" y="183"/>
                      </a:lnTo>
                      <a:lnTo>
                        <a:pt x="309" y="180"/>
                      </a:lnTo>
                      <a:lnTo>
                        <a:pt x="305" y="177"/>
                      </a:lnTo>
                      <a:lnTo>
                        <a:pt x="301" y="174"/>
                      </a:lnTo>
                      <a:lnTo>
                        <a:pt x="296" y="170"/>
                      </a:lnTo>
                      <a:lnTo>
                        <a:pt x="292" y="167"/>
                      </a:lnTo>
                      <a:lnTo>
                        <a:pt x="289" y="163"/>
                      </a:lnTo>
                      <a:lnTo>
                        <a:pt x="284" y="159"/>
                      </a:lnTo>
                      <a:lnTo>
                        <a:pt x="280" y="155"/>
                      </a:lnTo>
                      <a:lnTo>
                        <a:pt x="275" y="151"/>
                      </a:lnTo>
                      <a:lnTo>
                        <a:pt x="271" y="148"/>
                      </a:lnTo>
                      <a:lnTo>
                        <a:pt x="266" y="147"/>
                      </a:lnTo>
                      <a:lnTo>
                        <a:pt x="262" y="148"/>
                      </a:lnTo>
                      <a:lnTo>
                        <a:pt x="257" y="151"/>
                      </a:lnTo>
                      <a:lnTo>
                        <a:pt x="257" y="152"/>
                      </a:lnTo>
                      <a:lnTo>
                        <a:pt x="257" y="154"/>
                      </a:lnTo>
                      <a:lnTo>
                        <a:pt x="259" y="156"/>
                      </a:lnTo>
                      <a:lnTo>
                        <a:pt x="260" y="158"/>
                      </a:lnTo>
                      <a:lnTo>
                        <a:pt x="261" y="160"/>
                      </a:lnTo>
                      <a:lnTo>
                        <a:pt x="263" y="163"/>
                      </a:lnTo>
                      <a:lnTo>
                        <a:pt x="264" y="166"/>
                      </a:lnTo>
                      <a:lnTo>
                        <a:pt x="265" y="168"/>
                      </a:lnTo>
                      <a:lnTo>
                        <a:pt x="256" y="164"/>
                      </a:lnTo>
                      <a:lnTo>
                        <a:pt x="248" y="159"/>
                      </a:lnTo>
                      <a:lnTo>
                        <a:pt x="240" y="153"/>
                      </a:lnTo>
                      <a:lnTo>
                        <a:pt x="234" y="146"/>
                      </a:lnTo>
                      <a:lnTo>
                        <a:pt x="227" y="138"/>
                      </a:lnTo>
                      <a:lnTo>
                        <a:pt x="221" y="131"/>
                      </a:lnTo>
                      <a:lnTo>
                        <a:pt x="215" y="123"/>
                      </a:lnTo>
                      <a:lnTo>
                        <a:pt x="209" y="115"/>
                      </a:lnTo>
                      <a:lnTo>
                        <a:pt x="208" y="113"/>
                      </a:lnTo>
                      <a:lnTo>
                        <a:pt x="208" y="110"/>
                      </a:lnTo>
                      <a:lnTo>
                        <a:pt x="208" y="107"/>
                      </a:lnTo>
                      <a:lnTo>
                        <a:pt x="208" y="104"/>
                      </a:lnTo>
                      <a:lnTo>
                        <a:pt x="202" y="99"/>
                      </a:lnTo>
                      <a:lnTo>
                        <a:pt x="195" y="94"/>
                      </a:lnTo>
                      <a:lnTo>
                        <a:pt x="188" y="90"/>
                      </a:lnTo>
                      <a:lnTo>
                        <a:pt x="180" y="86"/>
                      </a:lnTo>
                      <a:lnTo>
                        <a:pt x="173" y="83"/>
                      </a:lnTo>
                      <a:lnTo>
                        <a:pt x="166" y="79"/>
                      </a:lnTo>
                      <a:lnTo>
                        <a:pt x="159" y="75"/>
                      </a:lnTo>
                      <a:lnTo>
                        <a:pt x="155" y="68"/>
                      </a:lnTo>
                      <a:lnTo>
                        <a:pt x="153" y="64"/>
                      </a:lnTo>
                      <a:lnTo>
                        <a:pt x="151" y="60"/>
                      </a:lnTo>
                      <a:lnTo>
                        <a:pt x="150" y="57"/>
                      </a:lnTo>
                      <a:lnTo>
                        <a:pt x="149" y="52"/>
                      </a:lnTo>
                      <a:lnTo>
                        <a:pt x="147" y="47"/>
                      </a:lnTo>
                      <a:lnTo>
                        <a:pt x="145" y="43"/>
                      </a:lnTo>
                      <a:lnTo>
                        <a:pt x="142" y="39"/>
                      </a:lnTo>
                      <a:lnTo>
                        <a:pt x="138" y="35"/>
                      </a:lnTo>
                      <a:lnTo>
                        <a:pt x="137" y="33"/>
                      </a:lnTo>
                      <a:lnTo>
                        <a:pt x="138" y="31"/>
                      </a:lnTo>
                      <a:lnTo>
                        <a:pt x="138" y="28"/>
                      </a:lnTo>
                      <a:lnTo>
                        <a:pt x="137" y="27"/>
                      </a:lnTo>
                      <a:lnTo>
                        <a:pt x="132" y="23"/>
                      </a:lnTo>
                      <a:lnTo>
                        <a:pt x="125" y="20"/>
                      </a:lnTo>
                      <a:lnTo>
                        <a:pt x="120" y="19"/>
                      </a:lnTo>
                      <a:lnTo>
                        <a:pt x="113" y="18"/>
                      </a:lnTo>
                      <a:lnTo>
                        <a:pt x="107" y="18"/>
                      </a:lnTo>
                      <a:lnTo>
                        <a:pt x="101" y="18"/>
                      </a:lnTo>
                      <a:lnTo>
                        <a:pt x="95" y="18"/>
                      </a:lnTo>
                      <a:lnTo>
                        <a:pt x="89" y="18"/>
                      </a:lnTo>
                      <a:lnTo>
                        <a:pt x="85" y="18"/>
                      </a:lnTo>
                      <a:lnTo>
                        <a:pt x="81" y="19"/>
                      </a:lnTo>
                      <a:lnTo>
                        <a:pt x="76" y="20"/>
                      </a:lnTo>
                      <a:lnTo>
                        <a:pt x="72" y="20"/>
                      </a:lnTo>
                      <a:lnTo>
                        <a:pt x="68" y="20"/>
                      </a:lnTo>
                      <a:lnTo>
                        <a:pt x="63" y="20"/>
                      </a:lnTo>
                      <a:lnTo>
                        <a:pt x="59" y="20"/>
                      </a:lnTo>
                      <a:lnTo>
                        <a:pt x="54" y="18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34" name="Freeform 364"/>
                <p:cNvSpPr>
                  <a:spLocks/>
                </p:cNvSpPr>
                <p:nvPr/>
              </p:nvSpPr>
              <p:spPr bwMode="auto">
                <a:xfrm>
                  <a:off x="1730" y="2544"/>
                  <a:ext cx="420" cy="367"/>
                </a:xfrm>
                <a:custGeom>
                  <a:avLst/>
                  <a:gdLst>
                    <a:gd name="T0" fmla="*/ 15 w 515"/>
                    <a:gd name="T1" fmla="*/ 0 h 521"/>
                    <a:gd name="T2" fmla="*/ 0 w 515"/>
                    <a:gd name="T3" fmla="*/ 6 h 521"/>
                    <a:gd name="T4" fmla="*/ 7 w 515"/>
                    <a:gd name="T5" fmla="*/ 14 h 521"/>
                    <a:gd name="T6" fmla="*/ 25 w 515"/>
                    <a:gd name="T7" fmla="*/ 30 h 521"/>
                    <a:gd name="T8" fmla="*/ 50 w 515"/>
                    <a:gd name="T9" fmla="*/ 43 h 521"/>
                    <a:gd name="T10" fmla="*/ 70 w 515"/>
                    <a:gd name="T11" fmla="*/ 60 h 521"/>
                    <a:gd name="T12" fmla="*/ 87 w 515"/>
                    <a:gd name="T13" fmla="*/ 76 h 521"/>
                    <a:gd name="T14" fmla="*/ 108 w 515"/>
                    <a:gd name="T15" fmla="*/ 88 h 521"/>
                    <a:gd name="T16" fmla="*/ 119 w 515"/>
                    <a:gd name="T17" fmla="*/ 106 h 521"/>
                    <a:gd name="T18" fmla="*/ 125 w 515"/>
                    <a:gd name="T19" fmla="*/ 120 h 521"/>
                    <a:gd name="T20" fmla="*/ 153 w 515"/>
                    <a:gd name="T21" fmla="*/ 132 h 521"/>
                    <a:gd name="T22" fmla="*/ 168 w 515"/>
                    <a:gd name="T23" fmla="*/ 152 h 521"/>
                    <a:gd name="T24" fmla="*/ 176 w 515"/>
                    <a:gd name="T25" fmla="*/ 166 h 521"/>
                    <a:gd name="T26" fmla="*/ 176 w 515"/>
                    <a:gd name="T27" fmla="*/ 171 h 521"/>
                    <a:gd name="T28" fmla="*/ 185 w 515"/>
                    <a:gd name="T29" fmla="*/ 180 h 521"/>
                    <a:gd name="T30" fmla="*/ 192 w 515"/>
                    <a:gd name="T31" fmla="*/ 189 h 521"/>
                    <a:gd name="T32" fmla="*/ 215 w 515"/>
                    <a:gd name="T33" fmla="*/ 207 h 521"/>
                    <a:gd name="T34" fmla="*/ 237 w 515"/>
                    <a:gd name="T35" fmla="*/ 220 h 521"/>
                    <a:gd name="T36" fmla="*/ 244 w 515"/>
                    <a:gd name="T37" fmla="*/ 226 h 521"/>
                    <a:gd name="T38" fmla="*/ 254 w 515"/>
                    <a:gd name="T39" fmla="*/ 230 h 521"/>
                    <a:gd name="T40" fmla="*/ 272 w 515"/>
                    <a:gd name="T41" fmla="*/ 244 h 521"/>
                    <a:gd name="T42" fmla="*/ 284 w 515"/>
                    <a:gd name="T43" fmla="*/ 249 h 521"/>
                    <a:gd name="T44" fmla="*/ 291 w 515"/>
                    <a:gd name="T45" fmla="*/ 246 h 521"/>
                    <a:gd name="T46" fmla="*/ 304 w 515"/>
                    <a:gd name="T47" fmla="*/ 244 h 521"/>
                    <a:gd name="T48" fmla="*/ 316 w 515"/>
                    <a:gd name="T49" fmla="*/ 251 h 521"/>
                    <a:gd name="T50" fmla="*/ 325 w 515"/>
                    <a:gd name="T51" fmla="*/ 258 h 521"/>
                    <a:gd name="T52" fmla="*/ 325 w 515"/>
                    <a:gd name="T53" fmla="*/ 244 h 521"/>
                    <a:gd name="T54" fmla="*/ 326 w 515"/>
                    <a:gd name="T55" fmla="*/ 230 h 521"/>
                    <a:gd name="T56" fmla="*/ 325 w 515"/>
                    <a:gd name="T57" fmla="*/ 219 h 521"/>
                    <a:gd name="T58" fmla="*/ 330 w 515"/>
                    <a:gd name="T59" fmla="*/ 211 h 521"/>
                    <a:gd name="T60" fmla="*/ 325 w 515"/>
                    <a:gd name="T61" fmla="*/ 205 h 521"/>
                    <a:gd name="T62" fmla="*/ 328 w 515"/>
                    <a:gd name="T63" fmla="*/ 199 h 521"/>
                    <a:gd name="T64" fmla="*/ 329 w 515"/>
                    <a:gd name="T65" fmla="*/ 192 h 521"/>
                    <a:gd name="T66" fmla="*/ 335 w 515"/>
                    <a:gd name="T67" fmla="*/ 187 h 521"/>
                    <a:gd name="T68" fmla="*/ 340 w 515"/>
                    <a:gd name="T69" fmla="*/ 181 h 521"/>
                    <a:gd name="T70" fmla="*/ 325 w 515"/>
                    <a:gd name="T71" fmla="*/ 177 h 521"/>
                    <a:gd name="T72" fmla="*/ 307 w 515"/>
                    <a:gd name="T73" fmla="*/ 170 h 521"/>
                    <a:gd name="T74" fmla="*/ 291 w 515"/>
                    <a:gd name="T75" fmla="*/ 175 h 521"/>
                    <a:gd name="T76" fmla="*/ 287 w 515"/>
                    <a:gd name="T77" fmla="*/ 166 h 521"/>
                    <a:gd name="T78" fmla="*/ 281 w 515"/>
                    <a:gd name="T79" fmla="*/ 155 h 521"/>
                    <a:gd name="T80" fmla="*/ 276 w 515"/>
                    <a:gd name="T81" fmla="*/ 143 h 521"/>
                    <a:gd name="T82" fmla="*/ 259 w 515"/>
                    <a:gd name="T83" fmla="*/ 142 h 521"/>
                    <a:gd name="T84" fmla="*/ 258 w 515"/>
                    <a:gd name="T85" fmla="*/ 133 h 521"/>
                    <a:gd name="T86" fmla="*/ 258 w 515"/>
                    <a:gd name="T87" fmla="*/ 129 h 521"/>
                    <a:gd name="T88" fmla="*/ 254 w 515"/>
                    <a:gd name="T89" fmla="*/ 128 h 521"/>
                    <a:gd name="T90" fmla="*/ 261 w 515"/>
                    <a:gd name="T91" fmla="*/ 122 h 521"/>
                    <a:gd name="T92" fmla="*/ 251 w 515"/>
                    <a:gd name="T93" fmla="*/ 116 h 521"/>
                    <a:gd name="T94" fmla="*/ 243 w 515"/>
                    <a:gd name="T95" fmla="*/ 113 h 521"/>
                    <a:gd name="T96" fmla="*/ 238 w 515"/>
                    <a:gd name="T97" fmla="*/ 110 h 521"/>
                    <a:gd name="T98" fmla="*/ 221 w 515"/>
                    <a:gd name="T99" fmla="*/ 105 h 521"/>
                    <a:gd name="T100" fmla="*/ 216 w 515"/>
                    <a:gd name="T101" fmla="*/ 101 h 521"/>
                    <a:gd name="T102" fmla="*/ 210 w 515"/>
                    <a:gd name="T103" fmla="*/ 92 h 521"/>
                    <a:gd name="T104" fmla="*/ 195 w 515"/>
                    <a:gd name="T105" fmla="*/ 82 h 521"/>
                    <a:gd name="T106" fmla="*/ 176 w 515"/>
                    <a:gd name="T107" fmla="*/ 75 h 521"/>
                    <a:gd name="T108" fmla="*/ 175 w 515"/>
                    <a:gd name="T109" fmla="*/ 80 h 521"/>
                    <a:gd name="T110" fmla="*/ 161 w 515"/>
                    <a:gd name="T111" fmla="*/ 77 h 521"/>
                    <a:gd name="T112" fmla="*/ 139 w 515"/>
                    <a:gd name="T113" fmla="*/ 56 h 521"/>
                    <a:gd name="T114" fmla="*/ 126 w 515"/>
                    <a:gd name="T115" fmla="*/ 45 h 521"/>
                    <a:gd name="T116" fmla="*/ 103 w 515"/>
                    <a:gd name="T117" fmla="*/ 32 h 521"/>
                    <a:gd name="T118" fmla="*/ 95 w 515"/>
                    <a:gd name="T119" fmla="*/ 19 h 521"/>
                    <a:gd name="T120" fmla="*/ 88 w 515"/>
                    <a:gd name="T121" fmla="*/ 12 h 521"/>
                    <a:gd name="T122" fmla="*/ 64 w 515"/>
                    <a:gd name="T123" fmla="*/ 9 h 521"/>
                    <a:gd name="T124" fmla="*/ 46 w 515"/>
                    <a:gd name="T125" fmla="*/ 11 h 52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515"/>
                    <a:gd name="T190" fmla="*/ 0 h 521"/>
                    <a:gd name="T191" fmla="*/ 515 w 515"/>
                    <a:gd name="T192" fmla="*/ 521 h 52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515" h="521">
                      <a:moveTo>
                        <a:pt x="55" y="18"/>
                      </a:moveTo>
                      <a:lnTo>
                        <a:pt x="49" y="14"/>
                      </a:lnTo>
                      <a:lnTo>
                        <a:pt x="42" y="10"/>
                      </a:lnTo>
                      <a:lnTo>
                        <a:pt x="36" y="6"/>
                      </a:lnTo>
                      <a:lnTo>
                        <a:pt x="28" y="3"/>
                      </a:lnTo>
                      <a:lnTo>
                        <a:pt x="22" y="0"/>
                      </a:lnTo>
                      <a:lnTo>
                        <a:pt x="15" y="0"/>
                      </a:lnTo>
                      <a:lnTo>
                        <a:pt x="8" y="1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1" y="17"/>
                      </a:lnTo>
                      <a:lnTo>
                        <a:pt x="2" y="19"/>
                      </a:lnTo>
                      <a:lnTo>
                        <a:pt x="4" y="22"/>
                      </a:lnTo>
                      <a:lnTo>
                        <a:pt x="5" y="23"/>
                      </a:lnTo>
                      <a:lnTo>
                        <a:pt x="10" y="28"/>
                      </a:lnTo>
                      <a:lnTo>
                        <a:pt x="15" y="34"/>
                      </a:lnTo>
                      <a:lnTo>
                        <a:pt x="19" y="39"/>
                      </a:lnTo>
                      <a:lnTo>
                        <a:pt x="23" y="44"/>
                      </a:lnTo>
                      <a:lnTo>
                        <a:pt x="28" y="50"/>
                      </a:lnTo>
                      <a:lnTo>
                        <a:pt x="33" y="55"/>
                      </a:lnTo>
                      <a:lnTo>
                        <a:pt x="38" y="59"/>
                      </a:lnTo>
                      <a:lnTo>
                        <a:pt x="44" y="63"/>
                      </a:lnTo>
                      <a:lnTo>
                        <a:pt x="50" y="67"/>
                      </a:lnTo>
                      <a:lnTo>
                        <a:pt x="57" y="72"/>
                      </a:lnTo>
                      <a:lnTo>
                        <a:pt x="63" y="76"/>
                      </a:lnTo>
                      <a:lnTo>
                        <a:pt x="69" y="81"/>
                      </a:lnTo>
                      <a:lnTo>
                        <a:pt x="75" y="87"/>
                      </a:lnTo>
                      <a:lnTo>
                        <a:pt x="80" y="92"/>
                      </a:lnTo>
                      <a:lnTo>
                        <a:pt x="85" y="97"/>
                      </a:lnTo>
                      <a:lnTo>
                        <a:pt x="91" y="103"/>
                      </a:lnTo>
                      <a:lnTo>
                        <a:pt x="95" y="109"/>
                      </a:lnTo>
                      <a:lnTo>
                        <a:pt x="100" y="114"/>
                      </a:lnTo>
                      <a:lnTo>
                        <a:pt x="105" y="120"/>
                      </a:lnTo>
                      <a:lnTo>
                        <a:pt x="109" y="126"/>
                      </a:lnTo>
                      <a:lnTo>
                        <a:pt x="113" y="133"/>
                      </a:lnTo>
                      <a:lnTo>
                        <a:pt x="117" y="139"/>
                      </a:lnTo>
                      <a:lnTo>
                        <a:pt x="120" y="146"/>
                      </a:lnTo>
                      <a:lnTo>
                        <a:pt x="124" y="152"/>
                      </a:lnTo>
                      <a:lnTo>
                        <a:pt x="131" y="154"/>
                      </a:lnTo>
                      <a:lnTo>
                        <a:pt x="137" y="157"/>
                      </a:lnTo>
                      <a:lnTo>
                        <a:pt x="143" y="159"/>
                      </a:lnTo>
                      <a:lnTo>
                        <a:pt x="148" y="163"/>
                      </a:lnTo>
                      <a:lnTo>
                        <a:pt x="154" y="167"/>
                      </a:lnTo>
                      <a:lnTo>
                        <a:pt x="158" y="172"/>
                      </a:lnTo>
                      <a:lnTo>
                        <a:pt x="163" y="177"/>
                      </a:lnTo>
                      <a:lnTo>
                        <a:pt x="167" y="183"/>
                      </a:lnTo>
                      <a:lnTo>
                        <a:pt x="170" y="187"/>
                      </a:lnTo>
                      <a:lnTo>
                        <a:pt x="172" y="193"/>
                      </a:lnTo>
                      <a:lnTo>
                        <a:pt x="175" y="200"/>
                      </a:lnTo>
                      <a:lnTo>
                        <a:pt x="177" y="206"/>
                      </a:lnTo>
                      <a:lnTo>
                        <a:pt x="179" y="213"/>
                      </a:lnTo>
                      <a:lnTo>
                        <a:pt x="180" y="220"/>
                      </a:lnTo>
                      <a:lnTo>
                        <a:pt x="182" y="227"/>
                      </a:lnTo>
                      <a:lnTo>
                        <a:pt x="183" y="234"/>
                      </a:lnTo>
                      <a:lnTo>
                        <a:pt x="183" y="235"/>
                      </a:lnTo>
                      <a:lnTo>
                        <a:pt x="186" y="238"/>
                      </a:lnTo>
                      <a:lnTo>
                        <a:pt x="188" y="241"/>
                      </a:lnTo>
                      <a:lnTo>
                        <a:pt x="190" y="241"/>
                      </a:lnTo>
                      <a:lnTo>
                        <a:pt x="200" y="244"/>
                      </a:lnTo>
                      <a:lnTo>
                        <a:pt x="209" y="248"/>
                      </a:lnTo>
                      <a:lnTo>
                        <a:pt x="217" y="253"/>
                      </a:lnTo>
                      <a:lnTo>
                        <a:pt x="224" y="260"/>
                      </a:lnTo>
                      <a:lnTo>
                        <a:pt x="230" y="267"/>
                      </a:lnTo>
                      <a:lnTo>
                        <a:pt x="236" y="276"/>
                      </a:lnTo>
                      <a:lnTo>
                        <a:pt x="240" y="285"/>
                      </a:lnTo>
                      <a:lnTo>
                        <a:pt x="245" y="293"/>
                      </a:lnTo>
                      <a:lnTo>
                        <a:pt x="247" y="298"/>
                      </a:lnTo>
                      <a:lnTo>
                        <a:pt x="249" y="302"/>
                      </a:lnTo>
                      <a:lnTo>
                        <a:pt x="252" y="307"/>
                      </a:lnTo>
                      <a:lnTo>
                        <a:pt x="254" y="312"/>
                      </a:lnTo>
                      <a:lnTo>
                        <a:pt x="256" y="316"/>
                      </a:lnTo>
                      <a:lnTo>
                        <a:pt x="259" y="321"/>
                      </a:lnTo>
                      <a:lnTo>
                        <a:pt x="261" y="326"/>
                      </a:lnTo>
                      <a:lnTo>
                        <a:pt x="264" y="331"/>
                      </a:lnTo>
                      <a:lnTo>
                        <a:pt x="265" y="333"/>
                      </a:lnTo>
                      <a:lnTo>
                        <a:pt x="265" y="334"/>
                      </a:lnTo>
                      <a:lnTo>
                        <a:pt x="265" y="336"/>
                      </a:lnTo>
                      <a:lnTo>
                        <a:pt x="265" y="338"/>
                      </a:lnTo>
                      <a:lnTo>
                        <a:pt x="265" y="340"/>
                      </a:lnTo>
                      <a:lnTo>
                        <a:pt x="265" y="343"/>
                      </a:lnTo>
                      <a:lnTo>
                        <a:pt x="265" y="345"/>
                      </a:lnTo>
                      <a:lnTo>
                        <a:pt x="265" y="347"/>
                      </a:lnTo>
                      <a:lnTo>
                        <a:pt x="267" y="351"/>
                      </a:lnTo>
                      <a:lnTo>
                        <a:pt x="269" y="354"/>
                      </a:lnTo>
                      <a:lnTo>
                        <a:pt x="272" y="358"/>
                      </a:lnTo>
                      <a:lnTo>
                        <a:pt x="275" y="360"/>
                      </a:lnTo>
                      <a:lnTo>
                        <a:pt x="278" y="362"/>
                      </a:lnTo>
                      <a:lnTo>
                        <a:pt x="281" y="365"/>
                      </a:lnTo>
                      <a:lnTo>
                        <a:pt x="285" y="368"/>
                      </a:lnTo>
                      <a:lnTo>
                        <a:pt x="288" y="371"/>
                      </a:lnTo>
                      <a:lnTo>
                        <a:pt x="290" y="373"/>
                      </a:lnTo>
                      <a:lnTo>
                        <a:pt x="290" y="377"/>
                      </a:lnTo>
                      <a:lnTo>
                        <a:pt x="288" y="380"/>
                      </a:lnTo>
                      <a:lnTo>
                        <a:pt x="290" y="382"/>
                      </a:lnTo>
                      <a:lnTo>
                        <a:pt x="296" y="391"/>
                      </a:lnTo>
                      <a:lnTo>
                        <a:pt x="302" y="398"/>
                      </a:lnTo>
                      <a:lnTo>
                        <a:pt x="309" y="405"/>
                      </a:lnTo>
                      <a:lnTo>
                        <a:pt x="317" y="410"/>
                      </a:lnTo>
                      <a:lnTo>
                        <a:pt x="324" y="417"/>
                      </a:lnTo>
                      <a:lnTo>
                        <a:pt x="332" y="422"/>
                      </a:lnTo>
                      <a:lnTo>
                        <a:pt x="340" y="429"/>
                      </a:lnTo>
                      <a:lnTo>
                        <a:pt x="347" y="435"/>
                      </a:lnTo>
                      <a:lnTo>
                        <a:pt x="350" y="438"/>
                      </a:lnTo>
                      <a:lnTo>
                        <a:pt x="351" y="440"/>
                      </a:lnTo>
                      <a:lnTo>
                        <a:pt x="355" y="443"/>
                      </a:lnTo>
                      <a:lnTo>
                        <a:pt x="356" y="445"/>
                      </a:lnTo>
                      <a:lnTo>
                        <a:pt x="358" y="448"/>
                      </a:lnTo>
                      <a:lnTo>
                        <a:pt x="360" y="450"/>
                      </a:lnTo>
                      <a:lnTo>
                        <a:pt x="362" y="452"/>
                      </a:lnTo>
                      <a:lnTo>
                        <a:pt x="365" y="454"/>
                      </a:lnTo>
                      <a:lnTo>
                        <a:pt x="367" y="456"/>
                      </a:lnTo>
                      <a:lnTo>
                        <a:pt x="369" y="458"/>
                      </a:lnTo>
                      <a:lnTo>
                        <a:pt x="372" y="459"/>
                      </a:lnTo>
                      <a:lnTo>
                        <a:pt x="374" y="461"/>
                      </a:lnTo>
                      <a:lnTo>
                        <a:pt x="377" y="462"/>
                      </a:lnTo>
                      <a:lnTo>
                        <a:pt x="379" y="463"/>
                      </a:lnTo>
                      <a:lnTo>
                        <a:pt x="382" y="464"/>
                      </a:lnTo>
                      <a:lnTo>
                        <a:pt x="385" y="465"/>
                      </a:lnTo>
                      <a:lnTo>
                        <a:pt x="392" y="469"/>
                      </a:lnTo>
                      <a:lnTo>
                        <a:pt x="397" y="474"/>
                      </a:lnTo>
                      <a:lnTo>
                        <a:pt x="402" y="480"/>
                      </a:lnTo>
                      <a:lnTo>
                        <a:pt x="406" y="486"/>
                      </a:lnTo>
                      <a:lnTo>
                        <a:pt x="410" y="493"/>
                      </a:lnTo>
                      <a:lnTo>
                        <a:pt x="415" y="500"/>
                      </a:lnTo>
                      <a:lnTo>
                        <a:pt x="421" y="505"/>
                      </a:lnTo>
                      <a:lnTo>
                        <a:pt x="427" y="510"/>
                      </a:lnTo>
                      <a:lnTo>
                        <a:pt x="427" y="508"/>
                      </a:lnTo>
                      <a:lnTo>
                        <a:pt x="427" y="505"/>
                      </a:lnTo>
                      <a:lnTo>
                        <a:pt x="427" y="503"/>
                      </a:lnTo>
                      <a:lnTo>
                        <a:pt x="428" y="501"/>
                      </a:lnTo>
                      <a:lnTo>
                        <a:pt x="429" y="499"/>
                      </a:lnTo>
                      <a:lnTo>
                        <a:pt x="430" y="497"/>
                      </a:lnTo>
                      <a:lnTo>
                        <a:pt x="431" y="495"/>
                      </a:lnTo>
                      <a:lnTo>
                        <a:pt x="433" y="493"/>
                      </a:lnTo>
                      <a:lnTo>
                        <a:pt x="438" y="495"/>
                      </a:lnTo>
                      <a:lnTo>
                        <a:pt x="442" y="497"/>
                      </a:lnTo>
                      <a:lnTo>
                        <a:pt x="445" y="498"/>
                      </a:lnTo>
                      <a:lnTo>
                        <a:pt x="449" y="498"/>
                      </a:lnTo>
                      <a:lnTo>
                        <a:pt x="452" y="497"/>
                      </a:lnTo>
                      <a:lnTo>
                        <a:pt x="454" y="495"/>
                      </a:lnTo>
                      <a:lnTo>
                        <a:pt x="457" y="492"/>
                      </a:lnTo>
                      <a:lnTo>
                        <a:pt x="460" y="487"/>
                      </a:lnTo>
                      <a:lnTo>
                        <a:pt x="464" y="490"/>
                      </a:lnTo>
                      <a:lnTo>
                        <a:pt x="467" y="493"/>
                      </a:lnTo>
                      <a:lnTo>
                        <a:pt x="470" y="497"/>
                      </a:lnTo>
                      <a:lnTo>
                        <a:pt x="472" y="501"/>
                      </a:lnTo>
                      <a:lnTo>
                        <a:pt x="475" y="505"/>
                      </a:lnTo>
                      <a:lnTo>
                        <a:pt x="477" y="509"/>
                      </a:lnTo>
                      <a:lnTo>
                        <a:pt x="479" y="514"/>
                      </a:lnTo>
                      <a:lnTo>
                        <a:pt x="481" y="519"/>
                      </a:lnTo>
                      <a:lnTo>
                        <a:pt x="483" y="519"/>
                      </a:lnTo>
                      <a:lnTo>
                        <a:pt x="485" y="520"/>
                      </a:lnTo>
                      <a:lnTo>
                        <a:pt x="488" y="519"/>
                      </a:lnTo>
                      <a:lnTo>
                        <a:pt x="490" y="519"/>
                      </a:lnTo>
                      <a:lnTo>
                        <a:pt x="489" y="513"/>
                      </a:lnTo>
                      <a:lnTo>
                        <a:pt x="488" y="508"/>
                      </a:lnTo>
                      <a:lnTo>
                        <a:pt x="488" y="502"/>
                      </a:lnTo>
                      <a:lnTo>
                        <a:pt x="488" y="497"/>
                      </a:lnTo>
                      <a:lnTo>
                        <a:pt x="488" y="491"/>
                      </a:lnTo>
                      <a:lnTo>
                        <a:pt x="489" y="486"/>
                      </a:lnTo>
                      <a:lnTo>
                        <a:pt x="490" y="481"/>
                      </a:lnTo>
                      <a:lnTo>
                        <a:pt x="492" y="476"/>
                      </a:lnTo>
                      <a:lnTo>
                        <a:pt x="492" y="472"/>
                      </a:lnTo>
                      <a:lnTo>
                        <a:pt x="492" y="468"/>
                      </a:lnTo>
                      <a:lnTo>
                        <a:pt x="491" y="464"/>
                      </a:lnTo>
                      <a:lnTo>
                        <a:pt x="490" y="460"/>
                      </a:lnTo>
                      <a:lnTo>
                        <a:pt x="488" y="456"/>
                      </a:lnTo>
                      <a:lnTo>
                        <a:pt x="488" y="452"/>
                      </a:lnTo>
                      <a:lnTo>
                        <a:pt x="487" y="448"/>
                      </a:lnTo>
                      <a:lnTo>
                        <a:pt x="488" y="443"/>
                      </a:lnTo>
                      <a:lnTo>
                        <a:pt x="488" y="441"/>
                      </a:lnTo>
                      <a:lnTo>
                        <a:pt x="490" y="438"/>
                      </a:lnTo>
                      <a:lnTo>
                        <a:pt x="492" y="435"/>
                      </a:lnTo>
                      <a:lnTo>
                        <a:pt x="493" y="433"/>
                      </a:lnTo>
                      <a:lnTo>
                        <a:pt x="495" y="431"/>
                      </a:lnTo>
                      <a:lnTo>
                        <a:pt x="496" y="428"/>
                      </a:lnTo>
                      <a:lnTo>
                        <a:pt x="496" y="426"/>
                      </a:lnTo>
                      <a:lnTo>
                        <a:pt x="495" y="423"/>
                      </a:lnTo>
                      <a:lnTo>
                        <a:pt x="494" y="421"/>
                      </a:lnTo>
                      <a:lnTo>
                        <a:pt x="493" y="419"/>
                      </a:lnTo>
                      <a:lnTo>
                        <a:pt x="491" y="417"/>
                      </a:lnTo>
                      <a:lnTo>
                        <a:pt x="490" y="414"/>
                      </a:lnTo>
                      <a:lnTo>
                        <a:pt x="488" y="413"/>
                      </a:lnTo>
                      <a:lnTo>
                        <a:pt x="488" y="410"/>
                      </a:lnTo>
                      <a:lnTo>
                        <a:pt x="488" y="409"/>
                      </a:lnTo>
                      <a:lnTo>
                        <a:pt x="488" y="406"/>
                      </a:lnTo>
                      <a:lnTo>
                        <a:pt x="489" y="404"/>
                      </a:lnTo>
                      <a:lnTo>
                        <a:pt x="491" y="402"/>
                      </a:lnTo>
                      <a:lnTo>
                        <a:pt x="493" y="400"/>
                      </a:lnTo>
                      <a:lnTo>
                        <a:pt x="496" y="400"/>
                      </a:lnTo>
                      <a:lnTo>
                        <a:pt x="496" y="398"/>
                      </a:lnTo>
                      <a:lnTo>
                        <a:pt x="496" y="395"/>
                      </a:lnTo>
                      <a:lnTo>
                        <a:pt x="495" y="392"/>
                      </a:lnTo>
                      <a:lnTo>
                        <a:pt x="495" y="389"/>
                      </a:lnTo>
                      <a:lnTo>
                        <a:pt x="495" y="386"/>
                      </a:lnTo>
                      <a:lnTo>
                        <a:pt x="495" y="384"/>
                      </a:lnTo>
                      <a:lnTo>
                        <a:pt x="495" y="382"/>
                      </a:lnTo>
                      <a:lnTo>
                        <a:pt x="497" y="381"/>
                      </a:lnTo>
                      <a:lnTo>
                        <a:pt x="500" y="379"/>
                      </a:lnTo>
                      <a:lnTo>
                        <a:pt x="503" y="377"/>
                      </a:lnTo>
                      <a:lnTo>
                        <a:pt x="504" y="376"/>
                      </a:lnTo>
                      <a:lnTo>
                        <a:pt x="506" y="373"/>
                      </a:lnTo>
                      <a:lnTo>
                        <a:pt x="507" y="371"/>
                      </a:lnTo>
                      <a:lnTo>
                        <a:pt x="509" y="369"/>
                      </a:lnTo>
                      <a:lnTo>
                        <a:pt x="511" y="367"/>
                      </a:lnTo>
                      <a:lnTo>
                        <a:pt x="514" y="365"/>
                      </a:lnTo>
                      <a:lnTo>
                        <a:pt x="511" y="365"/>
                      </a:lnTo>
                      <a:lnTo>
                        <a:pt x="508" y="365"/>
                      </a:lnTo>
                      <a:lnTo>
                        <a:pt x="505" y="365"/>
                      </a:lnTo>
                      <a:lnTo>
                        <a:pt x="503" y="364"/>
                      </a:lnTo>
                      <a:lnTo>
                        <a:pt x="498" y="362"/>
                      </a:lnTo>
                      <a:lnTo>
                        <a:pt x="493" y="359"/>
                      </a:lnTo>
                      <a:lnTo>
                        <a:pt x="489" y="356"/>
                      </a:lnTo>
                      <a:lnTo>
                        <a:pt x="484" y="353"/>
                      </a:lnTo>
                      <a:lnTo>
                        <a:pt x="479" y="350"/>
                      </a:lnTo>
                      <a:lnTo>
                        <a:pt x="474" y="347"/>
                      </a:lnTo>
                      <a:lnTo>
                        <a:pt x="470" y="345"/>
                      </a:lnTo>
                      <a:lnTo>
                        <a:pt x="465" y="343"/>
                      </a:lnTo>
                      <a:lnTo>
                        <a:pt x="461" y="342"/>
                      </a:lnTo>
                      <a:lnTo>
                        <a:pt x="457" y="342"/>
                      </a:lnTo>
                      <a:lnTo>
                        <a:pt x="453" y="342"/>
                      </a:lnTo>
                      <a:lnTo>
                        <a:pt x="449" y="344"/>
                      </a:lnTo>
                      <a:lnTo>
                        <a:pt x="445" y="346"/>
                      </a:lnTo>
                      <a:lnTo>
                        <a:pt x="441" y="349"/>
                      </a:lnTo>
                      <a:lnTo>
                        <a:pt x="438" y="352"/>
                      </a:lnTo>
                      <a:lnTo>
                        <a:pt x="436" y="356"/>
                      </a:lnTo>
                      <a:lnTo>
                        <a:pt x="434" y="351"/>
                      </a:lnTo>
                      <a:lnTo>
                        <a:pt x="433" y="347"/>
                      </a:lnTo>
                      <a:lnTo>
                        <a:pt x="433" y="341"/>
                      </a:lnTo>
                      <a:lnTo>
                        <a:pt x="433" y="336"/>
                      </a:lnTo>
                      <a:lnTo>
                        <a:pt x="432" y="333"/>
                      </a:lnTo>
                      <a:lnTo>
                        <a:pt x="431" y="330"/>
                      </a:lnTo>
                      <a:lnTo>
                        <a:pt x="427" y="328"/>
                      </a:lnTo>
                      <a:lnTo>
                        <a:pt x="421" y="327"/>
                      </a:lnTo>
                      <a:lnTo>
                        <a:pt x="423" y="322"/>
                      </a:lnTo>
                      <a:lnTo>
                        <a:pt x="423" y="317"/>
                      </a:lnTo>
                      <a:lnTo>
                        <a:pt x="423" y="312"/>
                      </a:lnTo>
                      <a:lnTo>
                        <a:pt x="423" y="307"/>
                      </a:lnTo>
                      <a:lnTo>
                        <a:pt x="423" y="302"/>
                      </a:lnTo>
                      <a:lnTo>
                        <a:pt x="422" y="296"/>
                      </a:lnTo>
                      <a:lnTo>
                        <a:pt x="421" y="291"/>
                      </a:lnTo>
                      <a:lnTo>
                        <a:pt x="421" y="286"/>
                      </a:lnTo>
                      <a:lnTo>
                        <a:pt x="416" y="288"/>
                      </a:lnTo>
                      <a:lnTo>
                        <a:pt x="411" y="289"/>
                      </a:lnTo>
                      <a:lnTo>
                        <a:pt x="407" y="290"/>
                      </a:lnTo>
                      <a:lnTo>
                        <a:pt x="402" y="289"/>
                      </a:lnTo>
                      <a:lnTo>
                        <a:pt x="397" y="289"/>
                      </a:lnTo>
                      <a:lnTo>
                        <a:pt x="393" y="287"/>
                      </a:lnTo>
                      <a:lnTo>
                        <a:pt x="389" y="285"/>
                      </a:lnTo>
                      <a:lnTo>
                        <a:pt x="385" y="282"/>
                      </a:lnTo>
                      <a:lnTo>
                        <a:pt x="383" y="279"/>
                      </a:lnTo>
                      <a:lnTo>
                        <a:pt x="382" y="276"/>
                      </a:lnTo>
                      <a:lnTo>
                        <a:pt x="382" y="274"/>
                      </a:lnTo>
                      <a:lnTo>
                        <a:pt x="384" y="271"/>
                      </a:lnTo>
                      <a:lnTo>
                        <a:pt x="387" y="269"/>
                      </a:lnTo>
                      <a:lnTo>
                        <a:pt x="389" y="266"/>
                      </a:lnTo>
                      <a:lnTo>
                        <a:pt x="392" y="263"/>
                      </a:lnTo>
                      <a:lnTo>
                        <a:pt x="394" y="260"/>
                      </a:lnTo>
                      <a:lnTo>
                        <a:pt x="392" y="260"/>
                      </a:lnTo>
                      <a:lnTo>
                        <a:pt x="390" y="260"/>
                      </a:lnTo>
                      <a:lnTo>
                        <a:pt x="388" y="260"/>
                      </a:lnTo>
                      <a:lnTo>
                        <a:pt x="386" y="260"/>
                      </a:lnTo>
                      <a:lnTo>
                        <a:pt x="385" y="260"/>
                      </a:lnTo>
                      <a:lnTo>
                        <a:pt x="382" y="260"/>
                      </a:lnTo>
                      <a:lnTo>
                        <a:pt x="381" y="260"/>
                      </a:lnTo>
                      <a:lnTo>
                        <a:pt x="379" y="260"/>
                      </a:lnTo>
                      <a:lnTo>
                        <a:pt x="381" y="259"/>
                      </a:lnTo>
                      <a:lnTo>
                        <a:pt x="383" y="256"/>
                      </a:lnTo>
                      <a:lnTo>
                        <a:pt x="385" y="254"/>
                      </a:lnTo>
                      <a:lnTo>
                        <a:pt x="387" y="252"/>
                      </a:lnTo>
                      <a:lnTo>
                        <a:pt x="389" y="250"/>
                      </a:lnTo>
                      <a:lnTo>
                        <a:pt x="390" y="248"/>
                      </a:lnTo>
                      <a:lnTo>
                        <a:pt x="392" y="245"/>
                      </a:lnTo>
                      <a:lnTo>
                        <a:pt x="394" y="243"/>
                      </a:lnTo>
                      <a:lnTo>
                        <a:pt x="390" y="241"/>
                      </a:lnTo>
                      <a:lnTo>
                        <a:pt x="387" y="239"/>
                      </a:lnTo>
                      <a:lnTo>
                        <a:pt x="384" y="238"/>
                      </a:lnTo>
                      <a:lnTo>
                        <a:pt x="381" y="236"/>
                      </a:lnTo>
                      <a:lnTo>
                        <a:pt x="378" y="234"/>
                      </a:lnTo>
                      <a:lnTo>
                        <a:pt x="376" y="232"/>
                      </a:lnTo>
                      <a:lnTo>
                        <a:pt x="374" y="229"/>
                      </a:lnTo>
                      <a:lnTo>
                        <a:pt x="373" y="225"/>
                      </a:lnTo>
                      <a:lnTo>
                        <a:pt x="369" y="227"/>
                      </a:lnTo>
                      <a:lnTo>
                        <a:pt x="367" y="227"/>
                      </a:lnTo>
                      <a:lnTo>
                        <a:pt x="366" y="227"/>
                      </a:lnTo>
                      <a:lnTo>
                        <a:pt x="362" y="229"/>
                      </a:lnTo>
                      <a:lnTo>
                        <a:pt x="366" y="229"/>
                      </a:lnTo>
                      <a:lnTo>
                        <a:pt x="365" y="230"/>
                      </a:lnTo>
                      <a:lnTo>
                        <a:pt x="363" y="229"/>
                      </a:lnTo>
                      <a:lnTo>
                        <a:pt x="360" y="226"/>
                      </a:lnTo>
                      <a:lnTo>
                        <a:pt x="358" y="221"/>
                      </a:lnTo>
                      <a:lnTo>
                        <a:pt x="355" y="218"/>
                      </a:lnTo>
                      <a:lnTo>
                        <a:pt x="350" y="215"/>
                      </a:lnTo>
                      <a:lnTo>
                        <a:pt x="346" y="213"/>
                      </a:lnTo>
                      <a:lnTo>
                        <a:pt x="342" y="212"/>
                      </a:lnTo>
                      <a:lnTo>
                        <a:pt x="337" y="212"/>
                      </a:lnTo>
                      <a:lnTo>
                        <a:pt x="332" y="212"/>
                      </a:lnTo>
                      <a:lnTo>
                        <a:pt x="328" y="213"/>
                      </a:lnTo>
                      <a:lnTo>
                        <a:pt x="328" y="212"/>
                      </a:lnTo>
                      <a:lnTo>
                        <a:pt x="327" y="210"/>
                      </a:lnTo>
                      <a:lnTo>
                        <a:pt x="327" y="208"/>
                      </a:lnTo>
                      <a:lnTo>
                        <a:pt x="326" y="206"/>
                      </a:lnTo>
                      <a:lnTo>
                        <a:pt x="325" y="204"/>
                      </a:lnTo>
                      <a:lnTo>
                        <a:pt x="325" y="202"/>
                      </a:lnTo>
                      <a:lnTo>
                        <a:pt x="324" y="201"/>
                      </a:lnTo>
                      <a:lnTo>
                        <a:pt x="324" y="199"/>
                      </a:lnTo>
                      <a:lnTo>
                        <a:pt x="322" y="193"/>
                      </a:lnTo>
                      <a:lnTo>
                        <a:pt x="319" y="189"/>
                      </a:lnTo>
                      <a:lnTo>
                        <a:pt x="316" y="186"/>
                      </a:lnTo>
                      <a:lnTo>
                        <a:pt x="313" y="183"/>
                      </a:lnTo>
                      <a:lnTo>
                        <a:pt x="309" y="179"/>
                      </a:lnTo>
                      <a:lnTo>
                        <a:pt x="305" y="176"/>
                      </a:lnTo>
                      <a:lnTo>
                        <a:pt x="300" y="172"/>
                      </a:lnTo>
                      <a:lnTo>
                        <a:pt x="296" y="169"/>
                      </a:lnTo>
                      <a:lnTo>
                        <a:pt x="293" y="165"/>
                      </a:lnTo>
                      <a:lnTo>
                        <a:pt x="287" y="161"/>
                      </a:lnTo>
                      <a:lnTo>
                        <a:pt x="283" y="157"/>
                      </a:lnTo>
                      <a:lnTo>
                        <a:pt x="278" y="153"/>
                      </a:lnTo>
                      <a:lnTo>
                        <a:pt x="274" y="150"/>
                      </a:lnTo>
                      <a:lnTo>
                        <a:pt x="269" y="149"/>
                      </a:lnTo>
                      <a:lnTo>
                        <a:pt x="265" y="150"/>
                      </a:lnTo>
                      <a:lnTo>
                        <a:pt x="260" y="153"/>
                      </a:lnTo>
                      <a:lnTo>
                        <a:pt x="260" y="154"/>
                      </a:lnTo>
                      <a:lnTo>
                        <a:pt x="260" y="156"/>
                      </a:lnTo>
                      <a:lnTo>
                        <a:pt x="262" y="158"/>
                      </a:lnTo>
                      <a:lnTo>
                        <a:pt x="263" y="160"/>
                      </a:lnTo>
                      <a:lnTo>
                        <a:pt x="264" y="162"/>
                      </a:lnTo>
                      <a:lnTo>
                        <a:pt x="266" y="165"/>
                      </a:lnTo>
                      <a:lnTo>
                        <a:pt x="267" y="168"/>
                      </a:lnTo>
                      <a:lnTo>
                        <a:pt x="268" y="170"/>
                      </a:lnTo>
                      <a:lnTo>
                        <a:pt x="259" y="166"/>
                      </a:lnTo>
                      <a:lnTo>
                        <a:pt x="251" y="161"/>
                      </a:lnTo>
                      <a:lnTo>
                        <a:pt x="243" y="155"/>
                      </a:lnTo>
                      <a:lnTo>
                        <a:pt x="237" y="148"/>
                      </a:lnTo>
                      <a:lnTo>
                        <a:pt x="230" y="140"/>
                      </a:lnTo>
                      <a:lnTo>
                        <a:pt x="223" y="132"/>
                      </a:lnTo>
                      <a:lnTo>
                        <a:pt x="217" y="124"/>
                      </a:lnTo>
                      <a:lnTo>
                        <a:pt x="211" y="116"/>
                      </a:lnTo>
                      <a:lnTo>
                        <a:pt x="210" y="114"/>
                      </a:lnTo>
                      <a:lnTo>
                        <a:pt x="210" y="111"/>
                      </a:lnTo>
                      <a:lnTo>
                        <a:pt x="210" y="109"/>
                      </a:lnTo>
                      <a:lnTo>
                        <a:pt x="210" y="106"/>
                      </a:lnTo>
                      <a:lnTo>
                        <a:pt x="204" y="100"/>
                      </a:lnTo>
                      <a:lnTo>
                        <a:pt x="197" y="95"/>
                      </a:lnTo>
                      <a:lnTo>
                        <a:pt x="190" y="91"/>
                      </a:lnTo>
                      <a:lnTo>
                        <a:pt x="182" y="87"/>
                      </a:lnTo>
                      <a:lnTo>
                        <a:pt x="175" y="84"/>
                      </a:lnTo>
                      <a:lnTo>
                        <a:pt x="168" y="80"/>
                      </a:lnTo>
                      <a:lnTo>
                        <a:pt x="160" y="76"/>
                      </a:lnTo>
                      <a:lnTo>
                        <a:pt x="156" y="69"/>
                      </a:lnTo>
                      <a:lnTo>
                        <a:pt x="154" y="65"/>
                      </a:lnTo>
                      <a:lnTo>
                        <a:pt x="152" y="61"/>
                      </a:lnTo>
                      <a:lnTo>
                        <a:pt x="151" y="57"/>
                      </a:lnTo>
                      <a:lnTo>
                        <a:pt x="150" y="52"/>
                      </a:lnTo>
                      <a:lnTo>
                        <a:pt x="148" y="47"/>
                      </a:lnTo>
                      <a:lnTo>
                        <a:pt x="146" y="43"/>
                      </a:lnTo>
                      <a:lnTo>
                        <a:pt x="143" y="39"/>
                      </a:lnTo>
                      <a:lnTo>
                        <a:pt x="139" y="36"/>
                      </a:lnTo>
                      <a:lnTo>
                        <a:pt x="138" y="34"/>
                      </a:lnTo>
                      <a:lnTo>
                        <a:pt x="139" y="32"/>
                      </a:lnTo>
                      <a:lnTo>
                        <a:pt x="139" y="29"/>
                      </a:lnTo>
                      <a:lnTo>
                        <a:pt x="138" y="28"/>
                      </a:lnTo>
                      <a:lnTo>
                        <a:pt x="133" y="24"/>
                      </a:lnTo>
                      <a:lnTo>
                        <a:pt x="127" y="21"/>
                      </a:lnTo>
                      <a:lnTo>
                        <a:pt x="122" y="19"/>
                      </a:lnTo>
                      <a:lnTo>
                        <a:pt x="115" y="18"/>
                      </a:lnTo>
                      <a:lnTo>
                        <a:pt x="109" y="18"/>
                      </a:lnTo>
                      <a:lnTo>
                        <a:pt x="103" y="18"/>
                      </a:lnTo>
                      <a:lnTo>
                        <a:pt x="97" y="18"/>
                      </a:lnTo>
                      <a:lnTo>
                        <a:pt x="90" y="18"/>
                      </a:lnTo>
                      <a:lnTo>
                        <a:pt x="86" y="18"/>
                      </a:lnTo>
                      <a:lnTo>
                        <a:pt x="82" y="19"/>
                      </a:lnTo>
                      <a:lnTo>
                        <a:pt x="77" y="20"/>
                      </a:lnTo>
                      <a:lnTo>
                        <a:pt x="73" y="20"/>
                      </a:lnTo>
                      <a:lnTo>
                        <a:pt x="69" y="21"/>
                      </a:lnTo>
                      <a:lnTo>
                        <a:pt x="64" y="21"/>
                      </a:lnTo>
                      <a:lnTo>
                        <a:pt x="60" y="20"/>
                      </a:lnTo>
                      <a:lnTo>
                        <a:pt x="55" y="18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35" name="Freeform 365"/>
                <p:cNvSpPr>
                  <a:spLocks/>
                </p:cNvSpPr>
                <p:nvPr/>
              </p:nvSpPr>
              <p:spPr bwMode="auto">
                <a:xfrm>
                  <a:off x="1917" y="2510"/>
                  <a:ext cx="165" cy="170"/>
                </a:xfrm>
                <a:custGeom>
                  <a:avLst/>
                  <a:gdLst>
                    <a:gd name="T0" fmla="*/ 134 w 202"/>
                    <a:gd name="T1" fmla="*/ 113 h 240"/>
                    <a:gd name="T2" fmla="*/ 133 w 202"/>
                    <a:gd name="T3" fmla="*/ 116 h 240"/>
                    <a:gd name="T4" fmla="*/ 132 w 202"/>
                    <a:gd name="T5" fmla="*/ 118 h 240"/>
                    <a:gd name="T6" fmla="*/ 126 w 202"/>
                    <a:gd name="T7" fmla="*/ 118 h 240"/>
                    <a:gd name="T8" fmla="*/ 122 w 202"/>
                    <a:gd name="T9" fmla="*/ 114 h 240"/>
                    <a:gd name="T10" fmla="*/ 118 w 202"/>
                    <a:gd name="T11" fmla="*/ 114 h 240"/>
                    <a:gd name="T12" fmla="*/ 111 w 202"/>
                    <a:gd name="T13" fmla="*/ 116 h 240"/>
                    <a:gd name="T14" fmla="*/ 106 w 202"/>
                    <a:gd name="T15" fmla="*/ 118 h 240"/>
                    <a:gd name="T16" fmla="*/ 96 w 202"/>
                    <a:gd name="T17" fmla="*/ 113 h 240"/>
                    <a:gd name="T18" fmla="*/ 83 w 202"/>
                    <a:gd name="T19" fmla="*/ 108 h 240"/>
                    <a:gd name="T20" fmla="*/ 70 w 202"/>
                    <a:gd name="T21" fmla="*/ 103 h 240"/>
                    <a:gd name="T22" fmla="*/ 58 w 202"/>
                    <a:gd name="T23" fmla="*/ 97 h 240"/>
                    <a:gd name="T24" fmla="*/ 47 w 202"/>
                    <a:gd name="T25" fmla="*/ 91 h 240"/>
                    <a:gd name="T26" fmla="*/ 39 w 202"/>
                    <a:gd name="T27" fmla="*/ 85 h 240"/>
                    <a:gd name="T28" fmla="*/ 37 w 202"/>
                    <a:gd name="T29" fmla="*/ 81 h 240"/>
                    <a:gd name="T30" fmla="*/ 34 w 202"/>
                    <a:gd name="T31" fmla="*/ 77 h 240"/>
                    <a:gd name="T32" fmla="*/ 31 w 202"/>
                    <a:gd name="T33" fmla="*/ 72 h 240"/>
                    <a:gd name="T34" fmla="*/ 24 w 202"/>
                    <a:gd name="T35" fmla="*/ 66 h 240"/>
                    <a:gd name="T36" fmla="*/ 18 w 202"/>
                    <a:gd name="T37" fmla="*/ 60 h 240"/>
                    <a:gd name="T38" fmla="*/ 16 w 202"/>
                    <a:gd name="T39" fmla="*/ 50 h 240"/>
                    <a:gd name="T40" fmla="*/ 15 w 202"/>
                    <a:gd name="T41" fmla="*/ 42 h 240"/>
                    <a:gd name="T42" fmla="*/ 11 w 202"/>
                    <a:gd name="T43" fmla="*/ 35 h 240"/>
                    <a:gd name="T44" fmla="*/ 8 w 202"/>
                    <a:gd name="T45" fmla="*/ 32 h 240"/>
                    <a:gd name="T46" fmla="*/ 6 w 202"/>
                    <a:gd name="T47" fmla="*/ 30 h 240"/>
                    <a:gd name="T48" fmla="*/ 4 w 202"/>
                    <a:gd name="T49" fmla="*/ 27 h 240"/>
                    <a:gd name="T50" fmla="*/ 6 w 202"/>
                    <a:gd name="T51" fmla="*/ 21 h 240"/>
                    <a:gd name="T52" fmla="*/ 6 w 202"/>
                    <a:gd name="T53" fmla="*/ 17 h 240"/>
                    <a:gd name="T54" fmla="*/ 2 w 202"/>
                    <a:gd name="T55" fmla="*/ 13 h 240"/>
                    <a:gd name="T56" fmla="*/ 0 w 202"/>
                    <a:gd name="T57" fmla="*/ 9 h 240"/>
                    <a:gd name="T58" fmla="*/ 2 w 202"/>
                    <a:gd name="T59" fmla="*/ 5 h 240"/>
                    <a:gd name="T60" fmla="*/ 3 w 202"/>
                    <a:gd name="T61" fmla="*/ 2 h 240"/>
                    <a:gd name="T62" fmla="*/ 6 w 202"/>
                    <a:gd name="T63" fmla="*/ 0 h 240"/>
                    <a:gd name="T64" fmla="*/ 17 w 202"/>
                    <a:gd name="T65" fmla="*/ 3 h 240"/>
                    <a:gd name="T66" fmla="*/ 27 w 202"/>
                    <a:gd name="T67" fmla="*/ 9 h 240"/>
                    <a:gd name="T68" fmla="*/ 25 w 202"/>
                    <a:gd name="T69" fmla="*/ 18 h 240"/>
                    <a:gd name="T70" fmla="*/ 31 w 202"/>
                    <a:gd name="T71" fmla="*/ 21 h 240"/>
                    <a:gd name="T72" fmla="*/ 36 w 202"/>
                    <a:gd name="T73" fmla="*/ 21 h 240"/>
                    <a:gd name="T74" fmla="*/ 38 w 202"/>
                    <a:gd name="T75" fmla="*/ 18 h 240"/>
                    <a:gd name="T76" fmla="*/ 42 w 202"/>
                    <a:gd name="T77" fmla="*/ 16 h 240"/>
                    <a:gd name="T78" fmla="*/ 45 w 202"/>
                    <a:gd name="T79" fmla="*/ 18 h 240"/>
                    <a:gd name="T80" fmla="*/ 49 w 202"/>
                    <a:gd name="T81" fmla="*/ 18 h 240"/>
                    <a:gd name="T82" fmla="*/ 53 w 202"/>
                    <a:gd name="T83" fmla="*/ 16 h 240"/>
                    <a:gd name="T84" fmla="*/ 55 w 202"/>
                    <a:gd name="T85" fmla="*/ 11 h 240"/>
                    <a:gd name="T86" fmla="*/ 64 w 202"/>
                    <a:gd name="T87" fmla="*/ 12 h 240"/>
                    <a:gd name="T88" fmla="*/ 69 w 202"/>
                    <a:gd name="T89" fmla="*/ 16 h 240"/>
                    <a:gd name="T90" fmla="*/ 76 w 202"/>
                    <a:gd name="T91" fmla="*/ 21 h 240"/>
                    <a:gd name="T92" fmla="*/ 87 w 202"/>
                    <a:gd name="T93" fmla="*/ 28 h 240"/>
                    <a:gd name="T94" fmla="*/ 96 w 202"/>
                    <a:gd name="T95" fmla="*/ 34 h 240"/>
                    <a:gd name="T96" fmla="*/ 99 w 202"/>
                    <a:gd name="T97" fmla="*/ 43 h 240"/>
                    <a:gd name="T98" fmla="*/ 100 w 202"/>
                    <a:gd name="T99" fmla="*/ 49 h 240"/>
                    <a:gd name="T100" fmla="*/ 98 w 202"/>
                    <a:gd name="T101" fmla="*/ 57 h 240"/>
                    <a:gd name="T102" fmla="*/ 97 w 202"/>
                    <a:gd name="T103" fmla="*/ 64 h 240"/>
                    <a:gd name="T104" fmla="*/ 97 w 202"/>
                    <a:gd name="T105" fmla="*/ 72 h 240"/>
                    <a:gd name="T106" fmla="*/ 100 w 202"/>
                    <a:gd name="T107" fmla="*/ 80 h 240"/>
                    <a:gd name="T108" fmla="*/ 111 w 202"/>
                    <a:gd name="T109" fmla="*/ 91 h 240"/>
                    <a:gd name="T110" fmla="*/ 120 w 202"/>
                    <a:gd name="T111" fmla="*/ 102 h 240"/>
                    <a:gd name="T112" fmla="*/ 121 w 202"/>
                    <a:gd name="T113" fmla="*/ 108 h 240"/>
                    <a:gd name="T114" fmla="*/ 132 w 202"/>
                    <a:gd name="T115" fmla="*/ 111 h 240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02"/>
                    <a:gd name="T175" fmla="*/ 0 h 240"/>
                    <a:gd name="T176" fmla="*/ 202 w 202"/>
                    <a:gd name="T177" fmla="*/ 240 h 240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02" h="240">
                      <a:moveTo>
                        <a:pt x="198" y="221"/>
                      </a:moveTo>
                      <a:lnTo>
                        <a:pt x="200" y="223"/>
                      </a:lnTo>
                      <a:lnTo>
                        <a:pt x="201" y="225"/>
                      </a:lnTo>
                      <a:lnTo>
                        <a:pt x="201" y="227"/>
                      </a:lnTo>
                      <a:lnTo>
                        <a:pt x="201" y="229"/>
                      </a:lnTo>
                      <a:lnTo>
                        <a:pt x="200" y="231"/>
                      </a:lnTo>
                      <a:lnTo>
                        <a:pt x="199" y="233"/>
                      </a:lnTo>
                      <a:lnTo>
                        <a:pt x="198" y="235"/>
                      </a:lnTo>
                      <a:lnTo>
                        <a:pt x="197" y="236"/>
                      </a:lnTo>
                      <a:lnTo>
                        <a:pt x="193" y="239"/>
                      </a:lnTo>
                      <a:lnTo>
                        <a:pt x="191" y="238"/>
                      </a:lnTo>
                      <a:lnTo>
                        <a:pt x="189" y="236"/>
                      </a:lnTo>
                      <a:lnTo>
                        <a:pt x="187" y="232"/>
                      </a:lnTo>
                      <a:lnTo>
                        <a:pt x="185" y="229"/>
                      </a:lnTo>
                      <a:lnTo>
                        <a:pt x="183" y="227"/>
                      </a:lnTo>
                      <a:lnTo>
                        <a:pt x="181" y="225"/>
                      </a:lnTo>
                      <a:lnTo>
                        <a:pt x="178" y="226"/>
                      </a:lnTo>
                      <a:lnTo>
                        <a:pt x="176" y="227"/>
                      </a:lnTo>
                      <a:lnTo>
                        <a:pt x="173" y="228"/>
                      </a:lnTo>
                      <a:lnTo>
                        <a:pt x="169" y="230"/>
                      </a:lnTo>
                      <a:lnTo>
                        <a:pt x="167" y="232"/>
                      </a:lnTo>
                      <a:lnTo>
                        <a:pt x="164" y="233"/>
                      </a:lnTo>
                      <a:lnTo>
                        <a:pt x="161" y="234"/>
                      </a:lnTo>
                      <a:lnTo>
                        <a:pt x="159" y="234"/>
                      </a:lnTo>
                      <a:lnTo>
                        <a:pt x="156" y="233"/>
                      </a:lnTo>
                      <a:lnTo>
                        <a:pt x="150" y="228"/>
                      </a:lnTo>
                      <a:lnTo>
                        <a:pt x="144" y="225"/>
                      </a:lnTo>
                      <a:lnTo>
                        <a:pt x="137" y="221"/>
                      </a:lnTo>
                      <a:lnTo>
                        <a:pt x="131" y="218"/>
                      </a:lnTo>
                      <a:lnTo>
                        <a:pt x="124" y="214"/>
                      </a:lnTo>
                      <a:lnTo>
                        <a:pt x="118" y="210"/>
                      </a:lnTo>
                      <a:lnTo>
                        <a:pt x="111" y="207"/>
                      </a:lnTo>
                      <a:lnTo>
                        <a:pt x="105" y="204"/>
                      </a:lnTo>
                      <a:lnTo>
                        <a:pt x="100" y="201"/>
                      </a:lnTo>
                      <a:lnTo>
                        <a:pt x="93" y="198"/>
                      </a:lnTo>
                      <a:lnTo>
                        <a:pt x="87" y="194"/>
                      </a:lnTo>
                      <a:lnTo>
                        <a:pt x="82" y="190"/>
                      </a:lnTo>
                      <a:lnTo>
                        <a:pt x="76" y="185"/>
                      </a:lnTo>
                      <a:lnTo>
                        <a:pt x="70" y="181"/>
                      </a:lnTo>
                      <a:lnTo>
                        <a:pt x="65" y="177"/>
                      </a:lnTo>
                      <a:lnTo>
                        <a:pt x="60" y="171"/>
                      </a:lnTo>
                      <a:lnTo>
                        <a:pt x="59" y="169"/>
                      </a:lnTo>
                      <a:lnTo>
                        <a:pt x="58" y="167"/>
                      </a:lnTo>
                      <a:lnTo>
                        <a:pt x="56" y="164"/>
                      </a:lnTo>
                      <a:lnTo>
                        <a:pt x="55" y="161"/>
                      </a:lnTo>
                      <a:lnTo>
                        <a:pt x="54" y="158"/>
                      </a:lnTo>
                      <a:lnTo>
                        <a:pt x="53" y="155"/>
                      </a:lnTo>
                      <a:lnTo>
                        <a:pt x="52" y="154"/>
                      </a:lnTo>
                      <a:lnTo>
                        <a:pt x="51" y="150"/>
                      </a:lnTo>
                      <a:lnTo>
                        <a:pt x="49" y="146"/>
                      </a:lnTo>
                      <a:lnTo>
                        <a:pt x="46" y="142"/>
                      </a:lnTo>
                      <a:lnTo>
                        <a:pt x="43" y="138"/>
                      </a:lnTo>
                      <a:lnTo>
                        <a:pt x="39" y="135"/>
                      </a:lnTo>
                      <a:lnTo>
                        <a:pt x="35" y="131"/>
                      </a:lnTo>
                      <a:lnTo>
                        <a:pt x="33" y="128"/>
                      </a:lnTo>
                      <a:lnTo>
                        <a:pt x="29" y="123"/>
                      </a:lnTo>
                      <a:lnTo>
                        <a:pt x="27" y="118"/>
                      </a:lnTo>
                      <a:lnTo>
                        <a:pt x="25" y="112"/>
                      </a:lnTo>
                      <a:lnTo>
                        <a:pt x="24" y="107"/>
                      </a:lnTo>
                      <a:lnTo>
                        <a:pt x="24" y="100"/>
                      </a:lnTo>
                      <a:lnTo>
                        <a:pt x="23" y="94"/>
                      </a:lnTo>
                      <a:lnTo>
                        <a:pt x="23" y="88"/>
                      </a:lnTo>
                      <a:lnTo>
                        <a:pt x="22" y="83"/>
                      </a:lnTo>
                      <a:lnTo>
                        <a:pt x="20" y="77"/>
                      </a:lnTo>
                      <a:lnTo>
                        <a:pt x="17" y="71"/>
                      </a:lnTo>
                      <a:lnTo>
                        <a:pt x="16" y="69"/>
                      </a:lnTo>
                      <a:lnTo>
                        <a:pt x="15" y="68"/>
                      </a:lnTo>
                      <a:lnTo>
                        <a:pt x="13" y="66"/>
                      </a:lnTo>
                      <a:lnTo>
                        <a:pt x="12" y="64"/>
                      </a:lnTo>
                      <a:lnTo>
                        <a:pt x="11" y="63"/>
                      </a:lnTo>
                      <a:lnTo>
                        <a:pt x="10" y="61"/>
                      </a:lnTo>
                      <a:lnTo>
                        <a:pt x="8" y="60"/>
                      </a:lnTo>
                      <a:lnTo>
                        <a:pt x="8" y="59"/>
                      </a:lnTo>
                      <a:lnTo>
                        <a:pt x="7" y="56"/>
                      </a:lnTo>
                      <a:lnTo>
                        <a:pt x="6" y="53"/>
                      </a:lnTo>
                      <a:lnTo>
                        <a:pt x="7" y="50"/>
                      </a:lnTo>
                      <a:lnTo>
                        <a:pt x="8" y="46"/>
                      </a:lnTo>
                      <a:lnTo>
                        <a:pt x="8" y="43"/>
                      </a:lnTo>
                      <a:lnTo>
                        <a:pt x="9" y="40"/>
                      </a:lnTo>
                      <a:lnTo>
                        <a:pt x="9" y="37"/>
                      </a:lnTo>
                      <a:lnTo>
                        <a:pt x="8" y="34"/>
                      </a:lnTo>
                      <a:lnTo>
                        <a:pt x="7" y="31"/>
                      </a:lnTo>
                      <a:lnTo>
                        <a:pt x="5" y="29"/>
                      </a:lnTo>
                      <a:lnTo>
                        <a:pt x="4" y="25"/>
                      </a:lnTo>
                      <a:lnTo>
                        <a:pt x="2" y="23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1" y="12"/>
                      </a:lnTo>
                      <a:lnTo>
                        <a:pt x="2" y="10"/>
                      </a:lnTo>
                      <a:lnTo>
                        <a:pt x="3" y="8"/>
                      </a:lnTo>
                      <a:lnTo>
                        <a:pt x="4" y="6"/>
                      </a:lnTo>
                      <a:lnTo>
                        <a:pt x="5" y="4"/>
                      </a:lnTo>
                      <a:lnTo>
                        <a:pt x="6" y="2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9" y="3"/>
                      </a:lnTo>
                      <a:lnTo>
                        <a:pt x="26" y="6"/>
                      </a:lnTo>
                      <a:lnTo>
                        <a:pt x="32" y="9"/>
                      </a:lnTo>
                      <a:lnTo>
                        <a:pt x="37" y="12"/>
                      </a:lnTo>
                      <a:lnTo>
                        <a:pt x="40" y="17"/>
                      </a:lnTo>
                      <a:lnTo>
                        <a:pt x="42" y="22"/>
                      </a:lnTo>
                      <a:lnTo>
                        <a:pt x="41" y="29"/>
                      </a:lnTo>
                      <a:lnTo>
                        <a:pt x="38" y="36"/>
                      </a:lnTo>
                      <a:lnTo>
                        <a:pt x="41" y="38"/>
                      </a:lnTo>
                      <a:lnTo>
                        <a:pt x="44" y="40"/>
                      </a:lnTo>
                      <a:lnTo>
                        <a:pt x="47" y="43"/>
                      </a:lnTo>
                      <a:lnTo>
                        <a:pt x="50" y="44"/>
                      </a:lnTo>
                      <a:lnTo>
                        <a:pt x="52" y="44"/>
                      </a:lnTo>
                      <a:lnTo>
                        <a:pt x="54" y="43"/>
                      </a:lnTo>
                      <a:lnTo>
                        <a:pt x="55" y="40"/>
                      </a:lnTo>
                      <a:lnTo>
                        <a:pt x="56" y="37"/>
                      </a:lnTo>
                      <a:lnTo>
                        <a:pt x="57" y="36"/>
                      </a:lnTo>
                      <a:lnTo>
                        <a:pt x="58" y="33"/>
                      </a:lnTo>
                      <a:lnTo>
                        <a:pt x="61" y="32"/>
                      </a:lnTo>
                      <a:lnTo>
                        <a:pt x="64" y="32"/>
                      </a:lnTo>
                      <a:lnTo>
                        <a:pt x="66" y="32"/>
                      </a:lnTo>
                      <a:lnTo>
                        <a:pt x="67" y="33"/>
                      </a:lnTo>
                      <a:lnTo>
                        <a:pt x="67" y="35"/>
                      </a:lnTo>
                      <a:lnTo>
                        <a:pt x="67" y="36"/>
                      </a:lnTo>
                      <a:lnTo>
                        <a:pt x="70" y="36"/>
                      </a:lnTo>
                      <a:lnTo>
                        <a:pt x="73" y="36"/>
                      </a:lnTo>
                      <a:lnTo>
                        <a:pt x="76" y="34"/>
                      </a:lnTo>
                      <a:lnTo>
                        <a:pt x="78" y="33"/>
                      </a:lnTo>
                      <a:lnTo>
                        <a:pt x="80" y="31"/>
                      </a:lnTo>
                      <a:lnTo>
                        <a:pt x="82" y="29"/>
                      </a:lnTo>
                      <a:lnTo>
                        <a:pt x="82" y="26"/>
                      </a:lnTo>
                      <a:lnTo>
                        <a:pt x="82" y="22"/>
                      </a:lnTo>
                      <a:lnTo>
                        <a:pt x="86" y="22"/>
                      </a:lnTo>
                      <a:lnTo>
                        <a:pt x="91" y="23"/>
                      </a:lnTo>
                      <a:lnTo>
                        <a:pt x="95" y="24"/>
                      </a:lnTo>
                      <a:lnTo>
                        <a:pt x="98" y="26"/>
                      </a:lnTo>
                      <a:lnTo>
                        <a:pt x="101" y="29"/>
                      </a:lnTo>
                      <a:lnTo>
                        <a:pt x="104" y="31"/>
                      </a:lnTo>
                      <a:lnTo>
                        <a:pt x="107" y="35"/>
                      </a:lnTo>
                      <a:lnTo>
                        <a:pt x="110" y="38"/>
                      </a:lnTo>
                      <a:lnTo>
                        <a:pt x="114" y="43"/>
                      </a:lnTo>
                      <a:lnTo>
                        <a:pt x="119" y="47"/>
                      </a:lnTo>
                      <a:lnTo>
                        <a:pt x="125" y="51"/>
                      </a:lnTo>
                      <a:lnTo>
                        <a:pt x="130" y="55"/>
                      </a:lnTo>
                      <a:lnTo>
                        <a:pt x="136" y="59"/>
                      </a:lnTo>
                      <a:lnTo>
                        <a:pt x="140" y="63"/>
                      </a:lnTo>
                      <a:lnTo>
                        <a:pt x="144" y="68"/>
                      </a:lnTo>
                      <a:lnTo>
                        <a:pt x="147" y="74"/>
                      </a:lnTo>
                      <a:lnTo>
                        <a:pt x="148" y="79"/>
                      </a:lnTo>
                      <a:lnTo>
                        <a:pt x="148" y="84"/>
                      </a:lnTo>
                      <a:lnTo>
                        <a:pt x="149" y="88"/>
                      </a:lnTo>
                      <a:lnTo>
                        <a:pt x="149" y="93"/>
                      </a:lnTo>
                      <a:lnTo>
                        <a:pt x="149" y="98"/>
                      </a:lnTo>
                      <a:lnTo>
                        <a:pt x="148" y="104"/>
                      </a:lnTo>
                      <a:lnTo>
                        <a:pt x="148" y="108"/>
                      </a:lnTo>
                      <a:lnTo>
                        <a:pt x="147" y="113"/>
                      </a:lnTo>
                      <a:lnTo>
                        <a:pt x="147" y="118"/>
                      </a:lnTo>
                      <a:lnTo>
                        <a:pt x="146" y="123"/>
                      </a:lnTo>
                      <a:lnTo>
                        <a:pt x="146" y="128"/>
                      </a:lnTo>
                      <a:lnTo>
                        <a:pt x="146" y="132"/>
                      </a:lnTo>
                      <a:lnTo>
                        <a:pt x="146" y="137"/>
                      </a:lnTo>
                      <a:lnTo>
                        <a:pt x="146" y="143"/>
                      </a:lnTo>
                      <a:lnTo>
                        <a:pt x="147" y="147"/>
                      </a:lnTo>
                      <a:lnTo>
                        <a:pt x="148" y="153"/>
                      </a:lnTo>
                      <a:lnTo>
                        <a:pt x="151" y="160"/>
                      </a:lnTo>
                      <a:lnTo>
                        <a:pt x="155" y="168"/>
                      </a:lnTo>
                      <a:lnTo>
                        <a:pt x="160" y="175"/>
                      </a:lnTo>
                      <a:lnTo>
                        <a:pt x="167" y="181"/>
                      </a:lnTo>
                      <a:lnTo>
                        <a:pt x="171" y="189"/>
                      </a:lnTo>
                      <a:lnTo>
                        <a:pt x="176" y="196"/>
                      </a:lnTo>
                      <a:lnTo>
                        <a:pt x="180" y="203"/>
                      </a:lnTo>
                      <a:lnTo>
                        <a:pt x="183" y="212"/>
                      </a:lnTo>
                      <a:lnTo>
                        <a:pt x="182" y="214"/>
                      </a:lnTo>
                      <a:lnTo>
                        <a:pt x="181" y="216"/>
                      </a:lnTo>
                      <a:lnTo>
                        <a:pt x="178" y="218"/>
                      </a:lnTo>
                      <a:lnTo>
                        <a:pt x="177" y="221"/>
                      </a:lnTo>
                      <a:lnTo>
                        <a:pt x="198" y="221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36" name="Freeform 366"/>
                <p:cNvSpPr>
                  <a:spLocks/>
                </p:cNvSpPr>
                <p:nvPr/>
              </p:nvSpPr>
              <p:spPr bwMode="auto">
                <a:xfrm>
                  <a:off x="1917" y="2510"/>
                  <a:ext cx="170" cy="173"/>
                </a:xfrm>
                <a:custGeom>
                  <a:avLst/>
                  <a:gdLst>
                    <a:gd name="T0" fmla="*/ 138 w 208"/>
                    <a:gd name="T1" fmla="*/ 114 h 246"/>
                    <a:gd name="T2" fmla="*/ 137 w 208"/>
                    <a:gd name="T3" fmla="*/ 117 h 246"/>
                    <a:gd name="T4" fmla="*/ 136 w 208"/>
                    <a:gd name="T5" fmla="*/ 120 h 246"/>
                    <a:gd name="T6" fmla="*/ 130 w 208"/>
                    <a:gd name="T7" fmla="*/ 120 h 246"/>
                    <a:gd name="T8" fmla="*/ 126 w 208"/>
                    <a:gd name="T9" fmla="*/ 115 h 246"/>
                    <a:gd name="T10" fmla="*/ 122 w 208"/>
                    <a:gd name="T11" fmla="*/ 115 h 246"/>
                    <a:gd name="T12" fmla="*/ 114 w 208"/>
                    <a:gd name="T13" fmla="*/ 117 h 246"/>
                    <a:gd name="T14" fmla="*/ 109 w 208"/>
                    <a:gd name="T15" fmla="*/ 119 h 246"/>
                    <a:gd name="T16" fmla="*/ 99 w 208"/>
                    <a:gd name="T17" fmla="*/ 114 h 246"/>
                    <a:gd name="T18" fmla="*/ 86 w 208"/>
                    <a:gd name="T19" fmla="*/ 108 h 246"/>
                    <a:gd name="T20" fmla="*/ 73 w 208"/>
                    <a:gd name="T21" fmla="*/ 104 h 246"/>
                    <a:gd name="T22" fmla="*/ 60 w 208"/>
                    <a:gd name="T23" fmla="*/ 98 h 246"/>
                    <a:gd name="T24" fmla="*/ 48 w 208"/>
                    <a:gd name="T25" fmla="*/ 92 h 246"/>
                    <a:gd name="T26" fmla="*/ 41 w 208"/>
                    <a:gd name="T27" fmla="*/ 86 h 246"/>
                    <a:gd name="T28" fmla="*/ 38 w 208"/>
                    <a:gd name="T29" fmla="*/ 82 h 246"/>
                    <a:gd name="T30" fmla="*/ 36 w 208"/>
                    <a:gd name="T31" fmla="*/ 77 h 246"/>
                    <a:gd name="T32" fmla="*/ 32 w 208"/>
                    <a:gd name="T33" fmla="*/ 72 h 246"/>
                    <a:gd name="T34" fmla="*/ 25 w 208"/>
                    <a:gd name="T35" fmla="*/ 67 h 246"/>
                    <a:gd name="T36" fmla="*/ 18 w 208"/>
                    <a:gd name="T37" fmla="*/ 60 h 246"/>
                    <a:gd name="T38" fmla="*/ 16 w 208"/>
                    <a:gd name="T39" fmla="*/ 51 h 246"/>
                    <a:gd name="T40" fmla="*/ 15 w 208"/>
                    <a:gd name="T41" fmla="*/ 42 h 246"/>
                    <a:gd name="T42" fmla="*/ 11 w 208"/>
                    <a:gd name="T43" fmla="*/ 35 h 246"/>
                    <a:gd name="T44" fmla="*/ 8 w 208"/>
                    <a:gd name="T45" fmla="*/ 32 h 246"/>
                    <a:gd name="T46" fmla="*/ 6 w 208"/>
                    <a:gd name="T47" fmla="*/ 31 h 246"/>
                    <a:gd name="T48" fmla="*/ 4 w 208"/>
                    <a:gd name="T49" fmla="*/ 27 h 246"/>
                    <a:gd name="T50" fmla="*/ 6 w 208"/>
                    <a:gd name="T51" fmla="*/ 22 h 246"/>
                    <a:gd name="T52" fmla="*/ 6 w 208"/>
                    <a:gd name="T53" fmla="*/ 17 h 246"/>
                    <a:gd name="T54" fmla="*/ 2 w 208"/>
                    <a:gd name="T55" fmla="*/ 13 h 246"/>
                    <a:gd name="T56" fmla="*/ 0 w 208"/>
                    <a:gd name="T57" fmla="*/ 9 h 246"/>
                    <a:gd name="T58" fmla="*/ 2 w 208"/>
                    <a:gd name="T59" fmla="*/ 5 h 246"/>
                    <a:gd name="T60" fmla="*/ 3 w 208"/>
                    <a:gd name="T61" fmla="*/ 2 h 246"/>
                    <a:gd name="T62" fmla="*/ 6 w 208"/>
                    <a:gd name="T63" fmla="*/ 0 h 246"/>
                    <a:gd name="T64" fmla="*/ 17 w 208"/>
                    <a:gd name="T65" fmla="*/ 3 h 246"/>
                    <a:gd name="T66" fmla="*/ 28 w 208"/>
                    <a:gd name="T67" fmla="*/ 9 h 246"/>
                    <a:gd name="T68" fmla="*/ 27 w 208"/>
                    <a:gd name="T69" fmla="*/ 18 h 246"/>
                    <a:gd name="T70" fmla="*/ 33 w 208"/>
                    <a:gd name="T71" fmla="*/ 22 h 246"/>
                    <a:gd name="T72" fmla="*/ 38 w 208"/>
                    <a:gd name="T73" fmla="*/ 22 h 246"/>
                    <a:gd name="T74" fmla="*/ 39 w 208"/>
                    <a:gd name="T75" fmla="*/ 18 h 246"/>
                    <a:gd name="T76" fmla="*/ 44 w 208"/>
                    <a:gd name="T77" fmla="*/ 16 h 246"/>
                    <a:gd name="T78" fmla="*/ 46 w 208"/>
                    <a:gd name="T79" fmla="*/ 18 h 246"/>
                    <a:gd name="T80" fmla="*/ 50 w 208"/>
                    <a:gd name="T81" fmla="*/ 18 h 246"/>
                    <a:gd name="T82" fmla="*/ 55 w 208"/>
                    <a:gd name="T83" fmla="*/ 15 h 246"/>
                    <a:gd name="T84" fmla="*/ 56 w 208"/>
                    <a:gd name="T85" fmla="*/ 11 h 246"/>
                    <a:gd name="T86" fmla="*/ 65 w 208"/>
                    <a:gd name="T87" fmla="*/ 13 h 246"/>
                    <a:gd name="T88" fmla="*/ 72 w 208"/>
                    <a:gd name="T89" fmla="*/ 15 h 246"/>
                    <a:gd name="T90" fmla="*/ 78 w 208"/>
                    <a:gd name="T91" fmla="*/ 22 h 246"/>
                    <a:gd name="T92" fmla="*/ 90 w 208"/>
                    <a:gd name="T93" fmla="*/ 27 h 246"/>
                    <a:gd name="T94" fmla="*/ 99 w 208"/>
                    <a:gd name="T95" fmla="*/ 34 h 246"/>
                    <a:gd name="T96" fmla="*/ 101 w 208"/>
                    <a:gd name="T97" fmla="*/ 42 h 246"/>
                    <a:gd name="T98" fmla="*/ 102 w 208"/>
                    <a:gd name="T99" fmla="*/ 49 h 246"/>
                    <a:gd name="T100" fmla="*/ 101 w 208"/>
                    <a:gd name="T101" fmla="*/ 58 h 246"/>
                    <a:gd name="T102" fmla="*/ 101 w 208"/>
                    <a:gd name="T103" fmla="*/ 65 h 246"/>
                    <a:gd name="T104" fmla="*/ 101 w 208"/>
                    <a:gd name="T105" fmla="*/ 72 h 246"/>
                    <a:gd name="T106" fmla="*/ 104 w 208"/>
                    <a:gd name="T107" fmla="*/ 81 h 246"/>
                    <a:gd name="T108" fmla="*/ 114 w 208"/>
                    <a:gd name="T109" fmla="*/ 92 h 246"/>
                    <a:gd name="T110" fmla="*/ 124 w 208"/>
                    <a:gd name="T111" fmla="*/ 103 h 246"/>
                    <a:gd name="T112" fmla="*/ 125 w 208"/>
                    <a:gd name="T113" fmla="*/ 109 h 24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08"/>
                    <a:gd name="T172" fmla="*/ 0 h 246"/>
                    <a:gd name="T173" fmla="*/ 208 w 208"/>
                    <a:gd name="T174" fmla="*/ 246 h 24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08" h="246">
                      <a:moveTo>
                        <a:pt x="204" y="226"/>
                      </a:moveTo>
                      <a:lnTo>
                        <a:pt x="206" y="228"/>
                      </a:lnTo>
                      <a:lnTo>
                        <a:pt x="207" y="230"/>
                      </a:lnTo>
                      <a:lnTo>
                        <a:pt x="207" y="233"/>
                      </a:lnTo>
                      <a:lnTo>
                        <a:pt x="207" y="235"/>
                      </a:lnTo>
                      <a:lnTo>
                        <a:pt x="206" y="237"/>
                      </a:lnTo>
                      <a:lnTo>
                        <a:pt x="205" y="239"/>
                      </a:lnTo>
                      <a:lnTo>
                        <a:pt x="204" y="241"/>
                      </a:lnTo>
                      <a:lnTo>
                        <a:pt x="203" y="242"/>
                      </a:lnTo>
                      <a:lnTo>
                        <a:pt x="199" y="245"/>
                      </a:lnTo>
                      <a:lnTo>
                        <a:pt x="197" y="244"/>
                      </a:lnTo>
                      <a:lnTo>
                        <a:pt x="195" y="242"/>
                      </a:lnTo>
                      <a:lnTo>
                        <a:pt x="193" y="238"/>
                      </a:lnTo>
                      <a:lnTo>
                        <a:pt x="191" y="235"/>
                      </a:lnTo>
                      <a:lnTo>
                        <a:pt x="189" y="232"/>
                      </a:lnTo>
                      <a:lnTo>
                        <a:pt x="187" y="230"/>
                      </a:lnTo>
                      <a:lnTo>
                        <a:pt x="184" y="231"/>
                      </a:lnTo>
                      <a:lnTo>
                        <a:pt x="182" y="233"/>
                      </a:lnTo>
                      <a:lnTo>
                        <a:pt x="179" y="234"/>
                      </a:lnTo>
                      <a:lnTo>
                        <a:pt x="175" y="236"/>
                      </a:lnTo>
                      <a:lnTo>
                        <a:pt x="171" y="238"/>
                      </a:lnTo>
                      <a:lnTo>
                        <a:pt x="168" y="239"/>
                      </a:lnTo>
                      <a:lnTo>
                        <a:pt x="165" y="240"/>
                      </a:lnTo>
                      <a:lnTo>
                        <a:pt x="163" y="240"/>
                      </a:lnTo>
                      <a:lnTo>
                        <a:pt x="160" y="239"/>
                      </a:lnTo>
                      <a:lnTo>
                        <a:pt x="154" y="234"/>
                      </a:lnTo>
                      <a:lnTo>
                        <a:pt x="148" y="230"/>
                      </a:lnTo>
                      <a:lnTo>
                        <a:pt x="141" y="226"/>
                      </a:lnTo>
                      <a:lnTo>
                        <a:pt x="135" y="223"/>
                      </a:lnTo>
                      <a:lnTo>
                        <a:pt x="128" y="219"/>
                      </a:lnTo>
                      <a:lnTo>
                        <a:pt x="122" y="215"/>
                      </a:lnTo>
                      <a:lnTo>
                        <a:pt x="115" y="213"/>
                      </a:lnTo>
                      <a:lnTo>
                        <a:pt x="109" y="210"/>
                      </a:lnTo>
                      <a:lnTo>
                        <a:pt x="102" y="206"/>
                      </a:lnTo>
                      <a:lnTo>
                        <a:pt x="95" y="203"/>
                      </a:lnTo>
                      <a:lnTo>
                        <a:pt x="89" y="199"/>
                      </a:lnTo>
                      <a:lnTo>
                        <a:pt x="84" y="195"/>
                      </a:lnTo>
                      <a:lnTo>
                        <a:pt x="78" y="190"/>
                      </a:lnTo>
                      <a:lnTo>
                        <a:pt x="72" y="186"/>
                      </a:lnTo>
                      <a:lnTo>
                        <a:pt x="67" y="181"/>
                      </a:lnTo>
                      <a:lnTo>
                        <a:pt x="62" y="175"/>
                      </a:lnTo>
                      <a:lnTo>
                        <a:pt x="61" y="173"/>
                      </a:lnTo>
                      <a:lnTo>
                        <a:pt x="60" y="171"/>
                      </a:lnTo>
                      <a:lnTo>
                        <a:pt x="58" y="168"/>
                      </a:lnTo>
                      <a:lnTo>
                        <a:pt x="57" y="165"/>
                      </a:lnTo>
                      <a:lnTo>
                        <a:pt x="56" y="162"/>
                      </a:lnTo>
                      <a:lnTo>
                        <a:pt x="55" y="159"/>
                      </a:lnTo>
                      <a:lnTo>
                        <a:pt x="54" y="157"/>
                      </a:lnTo>
                      <a:lnTo>
                        <a:pt x="53" y="153"/>
                      </a:lnTo>
                      <a:lnTo>
                        <a:pt x="51" y="150"/>
                      </a:lnTo>
                      <a:lnTo>
                        <a:pt x="48" y="146"/>
                      </a:lnTo>
                      <a:lnTo>
                        <a:pt x="45" y="142"/>
                      </a:lnTo>
                      <a:lnTo>
                        <a:pt x="41" y="139"/>
                      </a:lnTo>
                      <a:lnTo>
                        <a:pt x="37" y="135"/>
                      </a:lnTo>
                      <a:lnTo>
                        <a:pt x="33" y="131"/>
                      </a:lnTo>
                      <a:lnTo>
                        <a:pt x="29" y="126"/>
                      </a:lnTo>
                      <a:lnTo>
                        <a:pt x="27" y="121"/>
                      </a:lnTo>
                      <a:lnTo>
                        <a:pt x="25" y="115"/>
                      </a:lnTo>
                      <a:lnTo>
                        <a:pt x="24" y="109"/>
                      </a:lnTo>
                      <a:lnTo>
                        <a:pt x="24" y="102"/>
                      </a:lnTo>
                      <a:lnTo>
                        <a:pt x="23" y="96"/>
                      </a:lnTo>
                      <a:lnTo>
                        <a:pt x="23" y="91"/>
                      </a:lnTo>
                      <a:lnTo>
                        <a:pt x="22" y="85"/>
                      </a:lnTo>
                      <a:lnTo>
                        <a:pt x="20" y="79"/>
                      </a:lnTo>
                      <a:lnTo>
                        <a:pt x="17" y="73"/>
                      </a:lnTo>
                      <a:lnTo>
                        <a:pt x="16" y="71"/>
                      </a:lnTo>
                      <a:lnTo>
                        <a:pt x="15" y="70"/>
                      </a:lnTo>
                      <a:lnTo>
                        <a:pt x="13" y="68"/>
                      </a:lnTo>
                      <a:lnTo>
                        <a:pt x="12" y="66"/>
                      </a:lnTo>
                      <a:lnTo>
                        <a:pt x="11" y="65"/>
                      </a:lnTo>
                      <a:lnTo>
                        <a:pt x="10" y="63"/>
                      </a:lnTo>
                      <a:lnTo>
                        <a:pt x="8" y="62"/>
                      </a:lnTo>
                      <a:lnTo>
                        <a:pt x="8" y="60"/>
                      </a:lnTo>
                      <a:lnTo>
                        <a:pt x="7" y="57"/>
                      </a:lnTo>
                      <a:lnTo>
                        <a:pt x="6" y="54"/>
                      </a:lnTo>
                      <a:lnTo>
                        <a:pt x="7" y="51"/>
                      </a:lnTo>
                      <a:lnTo>
                        <a:pt x="8" y="47"/>
                      </a:lnTo>
                      <a:lnTo>
                        <a:pt x="8" y="44"/>
                      </a:lnTo>
                      <a:lnTo>
                        <a:pt x="9" y="41"/>
                      </a:lnTo>
                      <a:lnTo>
                        <a:pt x="9" y="38"/>
                      </a:lnTo>
                      <a:lnTo>
                        <a:pt x="8" y="34"/>
                      </a:lnTo>
                      <a:lnTo>
                        <a:pt x="7" y="31"/>
                      </a:lnTo>
                      <a:lnTo>
                        <a:pt x="5" y="30"/>
                      </a:lnTo>
                      <a:lnTo>
                        <a:pt x="4" y="26"/>
                      </a:lnTo>
                      <a:lnTo>
                        <a:pt x="2" y="24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1" y="12"/>
                      </a:lnTo>
                      <a:lnTo>
                        <a:pt x="2" y="10"/>
                      </a:lnTo>
                      <a:lnTo>
                        <a:pt x="3" y="8"/>
                      </a:lnTo>
                      <a:lnTo>
                        <a:pt x="4" y="6"/>
                      </a:lnTo>
                      <a:lnTo>
                        <a:pt x="5" y="4"/>
                      </a:lnTo>
                      <a:lnTo>
                        <a:pt x="6" y="2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9" y="3"/>
                      </a:lnTo>
                      <a:lnTo>
                        <a:pt x="26" y="6"/>
                      </a:lnTo>
                      <a:lnTo>
                        <a:pt x="32" y="9"/>
                      </a:lnTo>
                      <a:lnTo>
                        <a:pt x="39" y="13"/>
                      </a:lnTo>
                      <a:lnTo>
                        <a:pt x="42" y="18"/>
                      </a:lnTo>
                      <a:lnTo>
                        <a:pt x="44" y="23"/>
                      </a:lnTo>
                      <a:lnTo>
                        <a:pt x="43" y="30"/>
                      </a:lnTo>
                      <a:lnTo>
                        <a:pt x="40" y="37"/>
                      </a:lnTo>
                      <a:lnTo>
                        <a:pt x="43" y="39"/>
                      </a:lnTo>
                      <a:lnTo>
                        <a:pt x="46" y="41"/>
                      </a:lnTo>
                      <a:lnTo>
                        <a:pt x="49" y="44"/>
                      </a:lnTo>
                      <a:lnTo>
                        <a:pt x="52" y="45"/>
                      </a:lnTo>
                      <a:lnTo>
                        <a:pt x="54" y="45"/>
                      </a:lnTo>
                      <a:lnTo>
                        <a:pt x="56" y="44"/>
                      </a:lnTo>
                      <a:lnTo>
                        <a:pt x="57" y="41"/>
                      </a:lnTo>
                      <a:lnTo>
                        <a:pt x="58" y="38"/>
                      </a:lnTo>
                      <a:lnTo>
                        <a:pt x="59" y="36"/>
                      </a:lnTo>
                      <a:lnTo>
                        <a:pt x="60" y="33"/>
                      </a:lnTo>
                      <a:lnTo>
                        <a:pt x="63" y="32"/>
                      </a:lnTo>
                      <a:lnTo>
                        <a:pt x="66" y="32"/>
                      </a:lnTo>
                      <a:lnTo>
                        <a:pt x="68" y="32"/>
                      </a:lnTo>
                      <a:lnTo>
                        <a:pt x="69" y="33"/>
                      </a:lnTo>
                      <a:lnTo>
                        <a:pt x="69" y="35"/>
                      </a:lnTo>
                      <a:lnTo>
                        <a:pt x="69" y="37"/>
                      </a:lnTo>
                      <a:lnTo>
                        <a:pt x="72" y="36"/>
                      </a:lnTo>
                      <a:lnTo>
                        <a:pt x="75" y="36"/>
                      </a:lnTo>
                      <a:lnTo>
                        <a:pt x="78" y="34"/>
                      </a:lnTo>
                      <a:lnTo>
                        <a:pt x="80" y="33"/>
                      </a:lnTo>
                      <a:lnTo>
                        <a:pt x="82" y="31"/>
                      </a:lnTo>
                      <a:lnTo>
                        <a:pt x="84" y="30"/>
                      </a:lnTo>
                      <a:lnTo>
                        <a:pt x="84" y="27"/>
                      </a:lnTo>
                      <a:lnTo>
                        <a:pt x="84" y="23"/>
                      </a:lnTo>
                      <a:lnTo>
                        <a:pt x="88" y="23"/>
                      </a:lnTo>
                      <a:lnTo>
                        <a:pt x="93" y="24"/>
                      </a:lnTo>
                      <a:lnTo>
                        <a:pt x="97" y="25"/>
                      </a:lnTo>
                      <a:lnTo>
                        <a:pt x="100" y="27"/>
                      </a:lnTo>
                      <a:lnTo>
                        <a:pt x="105" y="30"/>
                      </a:lnTo>
                      <a:lnTo>
                        <a:pt x="108" y="31"/>
                      </a:lnTo>
                      <a:lnTo>
                        <a:pt x="111" y="35"/>
                      </a:lnTo>
                      <a:lnTo>
                        <a:pt x="114" y="39"/>
                      </a:lnTo>
                      <a:lnTo>
                        <a:pt x="118" y="44"/>
                      </a:lnTo>
                      <a:lnTo>
                        <a:pt x="123" y="48"/>
                      </a:lnTo>
                      <a:lnTo>
                        <a:pt x="129" y="52"/>
                      </a:lnTo>
                      <a:lnTo>
                        <a:pt x="134" y="56"/>
                      </a:lnTo>
                      <a:lnTo>
                        <a:pt x="140" y="60"/>
                      </a:lnTo>
                      <a:lnTo>
                        <a:pt x="144" y="65"/>
                      </a:lnTo>
                      <a:lnTo>
                        <a:pt x="148" y="70"/>
                      </a:lnTo>
                      <a:lnTo>
                        <a:pt x="151" y="76"/>
                      </a:lnTo>
                      <a:lnTo>
                        <a:pt x="152" y="81"/>
                      </a:lnTo>
                      <a:lnTo>
                        <a:pt x="152" y="86"/>
                      </a:lnTo>
                      <a:lnTo>
                        <a:pt x="153" y="91"/>
                      </a:lnTo>
                      <a:lnTo>
                        <a:pt x="153" y="95"/>
                      </a:lnTo>
                      <a:lnTo>
                        <a:pt x="153" y="100"/>
                      </a:lnTo>
                      <a:lnTo>
                        <a:pt x="152" y="106"/>
                      </a:lnTo>
                      <a:lnTo>
                        <a:pt x="152" y="110"/>
                      </a:lnTo>
                      <a:lnTo>
                        <a:pt x="151" y="116"/>
                      </a:lnTo>
                      <a:lnTo>
                        <a:pt x="151" y="121"/>
                      </a:lnTo>
                      <a:lnTo>
                        <a:pt x="150" y="126"/>
                      </a:lnTo>
                      <a:lnTo>
                        <a:pt x="150" y="131"/>
                      </a:lnTo>
                      <a:lnTo>
                        <a:pt x="150" y="136"/>
                      </a:lnTo>
                      <a:lnTo>
                        <a:pt x="150" y="141"/>
                      </a:lnTo>
                      <a:lnTo>
                        <a:pt x="150" y="147"/>
                      </a:lnTo>
                      <a:lnTo>
                        <a:pt x="151" y="151"/>
                      </a:lnTo>
                      <a:lnTo>
                        <a:pt x="152" y="156"/>
                      </a:lnTo>
                      <a:lnTo>
                        <a:pt x="155" y="164"/>
                      </a:lnTo>
                      <a:lnTo>
                        <a:pt x="159" y="172"/>
                      </a:lnTo>
                      <a:lnTo>
                        <a:pt x="164" y="179"/>
                      </a:lnTo>
                      <a:lnTo>
                        <a:pt x="171" y="186"/>
                      </a:lnTo>
                      <a:lnTo>
                        <a:pt x="177" y="194"/>
                      </a:lnTo>
                      <a:lnTo>
                        <a:pt x="182" y="201"/>
                      </a:lnTo>
                      <a:lnTo>
                        <a:pt x="186" y="209"/>
                      </a:lnTo>
                      <a:lnTo>
                        <a:pt x="189" y="217"/>
                      </a:lnTo>
                      <a:lnTo>
                        <a:pt x="188" y="219"/>
                      </a:lnTo>
                      <a:lnTo>
                        <a:pt x="187" y="221"/>
                      </a:lnTo>
                      <a:lnTo>
                        <a:pt x="184" y="223"/>
                      </a:lnTo>
                      <a:lnTo>
                        <a:pt x="183" y="22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37" name="Freeform 367"/>
                <p:cNvSpPr>
                  <a:spLocks/>
                </p:cNvSpPr>
                <p:nvPr/>
              </p:nvSpPr>
              <p:spPr bwMode="auto">
                <a:xfrm>
                  <a:off x="1998" y="1972"/>
                  <a:ext cx="269" cy="477"/>
                </a:xfrm>
                <a:custGeom>
                  <a:avLst/>
                  <a:gdLst>
                    <a:gd name="T0" fmla="*/ 17 w 330"/>
                    <a:gd name="T1" fmla="*/ 38 h 677"/>
                    <a:gd name="T2" fmla="*/ 24 w 330"/>
                    <a:gd name="T3" fmla="*/ 49 h 677"/>
                    <a:gd name="T4" fmla="*/ 64 w 330"/>
                    <a:gd name="T5" fmla="*/ 56 h 677"/>
                    <a:gd name="T6" fmla="*/ 76 w 330"/>
                    <a:gd name="T7" fmla="*/ 70 h 677"/>
                    <a:gd name="T8" fmla="*/ 81 w 330"/>
                    <a:gd name="T9" fmla="*/ 79 h 677"/>
                    <a:gd name="T10" fmla="*/ 67 w 330"/>
                    <a:gd name="T11" fmla="*/ 89 h 677"/>
                    <a:gd name="T12" fmla="*/ 55 w 330"/>
                    <a:gd name="T13" fmla="*/ 88 h 677"/>
                    <a:gd name="T14" fmla="*/ 86 w 330"/>
                    <a:gd name="T15" fmla="*/ 109 h 677"/>
                    <a:gd name="T16" fmla="*/ 98 w 330"/>
                    <a:gd name="T17" fmla="*/ 120 h 677"/>
                    <a:gd name="T18" fmla="*/ 121 w 330"/>
                    <a:gd name="T19" fmla="*/ 142 h 677"/>
                    <a:gd name="T20" fmla="*/ 121 w 330"/>
                    <a:gd name="T21" fmla="*/ 147 h 677"/>
                    <a:gd name="T22" fmla="*/ 154 w 330"/>
                    <a:gd name="T23" fmla="*/ 166 h 677"/>
                    <a:gd name="T24" fmla="*/ 152 w 330"/>
                    <a:gd name="T25" fmla="*/ 171 h 677"/>
                    <a:gd name="T26" fmla="*/ 164 w 330"/>
                    <a:gd name="T27" fmla="*/ 186 h 677"/>
                    <a:gd name="T28" fmla="*/ 160 w 330"/>
                    <a:gd name="T29" fmla="*/ 202 h 677"/>
                    <a:gd name="T30" fmla="*/ 152 w 330"/>
                    <a:gd name="T31" fmla="*/ 213 h 677"/>
                    <a:gd name="T32" fmla="*/ 161 w 330"/>
                    <a:gd name="T33" fmla="*/ 240 h 677"/>
                    <a:gd name="T34" fmla="*/ 145 w 330"/>
                    <a:gd name="T35" fmla="*/ 254 h 677"/>
                    <a:gd name="T36" fmla="*/ 129 w 330"/>
                    <a:gd name="T37" fmla="*/ 260 h 677"/>
                    <a:gd name="T38" fmla="*/ 108 w 330"/>
                    <a:gd name="T39" fmla="*/ 268 h 677"/>
                    <a:gd name="T40" fmla="*/ 121 w 330"/>
                    <a:gd name="T41" fmla="*/ 283 h 677"/>
                    <a:gd name="T42" fmla="*/ 108 w 330"/>
                    <a:gd name="T43" fmla="*/ 280 h 677"/>
                    <a:gd name="T44" fmla="*/ 91 w 330"/>
                    <a:gd name="T45" fmla="*/ 283 h 677"/>
                    <a:gd name="T46" fmla="*/ 77 w 330"/>
                    <a:gd name="T47" fmla="*/ 289 h 677"/>
                    <a:gd name="T48" fmla="*/ 73 w 330"/>
                    <a:gd name="T49" fmla="*/ 297 h 677"/>
                    <a:gd name="T50" fmla="*/ 85 w 330"/>
                    <a:gd name="T51" fmla="*/ 302 h 677"/>
                    <a:gd name="T52" fmla="*/ 78 w 330"/>
                    <a:gd name="T53" fmla="*/ 316 h 677"/>
                    <a:gd name="T54" fmla="*/ 82 w 330"/>
                    <a:gd name="T55" fmla="*/ 335 h 677"/>
                    <a:gd name="T56" fmla="*/ 106 w 330"/>
                    <a:gd name="T57" fmla="*/ 323 h 677"/>
                    <a:gd name="T58" fmla="*/ 113 w 330"/>
                    <a:gd name="T59" fmla="*/ 306 h 677"/>
                    <a:gd name="T60" fmla="*/ 125 w 330"/>
                    <a:gd name="T61" fmla="*/ 312 h 677"/>
                    <a:gd name="T62" fmla="*/ 128 w 330"/>
                    <a:gd name="T63" fmla="*/ 305 h 677"/>
                    <a:gd name="T64" fmla="*/ 141 w 330"/>
                    <a:gd name="T65" fmla="*/ 306 h 677"/>
                    <a:gd name="T66" fmla="*/ 140 w 330"/>
                    <a:gd name="T67" fmla="*/ 292 h 677"/>
                    <a:gd name="T68" fmla="*/ 170 w 330"/>
                    <a:gd name="T69" fmla="*/ 287 h 677"/>
                    <a:gd name="T70" fmla="*/ 188 w 330"/>
                    <a:gd name="T71" fmla="*/ 280 h 677"/>
                    <a:gd name="T72" fmla="*/ 203 w 330"/>
                    <a:gd name="T73" fmla="*/ 275 h 677"/>
                    <a:gd name="T74" fmla="*/ 212 w 330"/>
                    <a:gd name="T75" fmla="*/ 256 h 677"/>
                    <a:gd name="T76" fmla="*/ 215 w 330"/>
                    <a:gd name="T77" fmla="*/ 243 h 677"/>
                    <a:gd name="T78" fmla="*/ 209 w 330"/>
                    <a:gd name="T79" fmla="*/ 213 h 677"/>
                    <a:gd name="T80" fmla="*/ 180 w 330"/>
                    <a:gd name="T81" fmla="*/ 165 h 677"/>
                    <a:gd name="T82" fmla="*/ 137 w 330"/>
                    <a:gd name="T83" fmla="*/ 143 h 677"/>
                    <a:gd name="T84" fmla="*/ 125 w 330"/>
                    <a:gd name="T85" fmla="*/ 122 h 677"/>
                    <a:gd name="T86" fmla="*/ 110 w 330"/>
                    <a:gd name="T87" fmla="*/ 98 h 677"/>
                    <a:gd name="T88" fmla="*/ 114 w 330"/>
                    <a:gd name="T89" fmla="*/ 83 h 677"/>
                    <a:gd name="T90" fmla="*/ 127 w 330"/>
                    <a:gd name="T91" fmla="*/ 77 h 677"/>
                    <a:gd name="T92" fmla="*/ 135 w 330"/>
                    <a:gd name="T93" fmla="*/ 61 h 677"/>
                    <a:gd name="T94" fmla="*/ 156 w 330"/>
                    <a:gd name="T95" fmla="*/ 63 h 677"/>
                    <a:gd name="T96" fmla="*/ 166 w 330"/>
                    <a:gd name="T97" fmla="*/ 58 h 677"/>
                    <a:gd name="T98" fmla="*/ 168 w 330"/>
                    <a:gd name="T99" fmla="*/ 44 h 677"/>
                    <a:gd name="T100" fmla="*/ 151 w 330"/>
                    <a:gd name="T101" fmla="*/ 38 h 677"/>
                    <a:gd name="T102" fmla="*/ 131 w 330"/>
                    <a:gd name="T103" fmla="*/ 27 h 677"/>
                    <a:gd name="T104" fmla="*/ 135 w 330"/>
                    <a:gd name="T105" fmla="*/ 11 h 677"/>
                    <a:gd name="T106" fmla="*/ 113 w 330"/>
                    <a:gd name="T107" fmla="*/ 10 h 677"/>
                    <a:gd name="T108" fmla="*/ 89 w 330"/>
                    <a:gd name="T109" fmla="*/ 0 h 677"/>
                    <a:gd name="T110" fmla="*/ 76 w 330"/>
                    <a:gd name="T111" fmla="*/ 14 h 677"/>
                    <a:gd name="T112" fmla="*/ 65 w 330"/>
                    <a:gd name="T113" fmla="*/ 17 h 677"/>
                    <a:gd name="T114" fmla="*/ 55 w 330"/>
                    <a:gd name="T115" fmla="*/ 18 h 677"/>
                    <a:gd name="T116" fmla="*/ 35 w 330"/>
                    <a:gd name="T117" fmla="*/ 13 h 677"/>
                    <a:gd name="T118" fmla="*/ 21 w 330"/>
                    <a:gd name="T119" fmla="*/ 20 h 677"/>
                    <a:gd name="T120" fmla="*/ 5 w 330"/>
                    <a:gd name="T121" fmla="*/ 16 h 67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30"/>
                    <a:gd name="T184" fmla="*/ 0 h 677"/>
                    <a:gd name="T185" fmla="*/ 330 w 330"/>
                    <a:gd name="T186" fmla="*/ 677 h 67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30" h="677">
                      <a:moveTo>
                        <a:pt x="0" y="50"/>
                      </a:moveTo>
                      <a:lnTo>
                        <a:pt x="3" y="52"/>
                      </a:lnTo>
                      <a:lnTo>
                        <a:pt x="6" y="56"/>
                      </a:lnTo>
                      <a:lnTo>
                        <a:pt x="9" y="58"/>
                      </a:lnTo>
                      <a:lnTo>
                        <a:pt x="11" y="61"/>
                      </a:lnTo>
                      <a:lnTo>
                        <a:pt x="14" y="64"/>
                      </a:lnTo>
                      <a:lnTo>
                        <a:pt x="16" y="67"/>
                      </a:lnTo>
                      <a:lnTo>
                        <a:pt x="18" y="70"/>
                      </a:lnTo>
                      <a:lnTo>
                        <a:pt x="20" y="74"/>
                      </a:lnTo>
                      <a:lnTo>
                        <a:pt x="22" y="77"/>
                      </a:lnTo>
                      <a:lnTo>
                        <a:pt x="26" y="77"/>
                      </a:lnTo>
                      <a:lnTo>
                        <a:pt x="29" y="78"/>
                      </a:lnTo>
                      <a:lnTo>
                        <a:pt x="33" y="77"/>
                      </a:lnTo>
                      <a:lnTo>
                        <a:pt x="37" y="77"/>
                      </a:lnTo>
                      <a:lnTo>
                        <a:pt x="39" y="77"/>
                      </a:lnTo>
                      <a:lnTo>
                        <a:pt x="41" y="79"/>
                      </a:lnTo>
                      <a:lnTo>
                        <a:pt x="41" y="82"/>
                      </a:lnTo>
                      <a:lnTo>
                        <a:pt x="40" y="86"/>
                      </a:lnTo>
                      <a:lnTo>
                        <a:pt x="38" y="89"/>
                      </a:lnTo>
                      <a:lnTo>
                        <a:pt x="37" y="93"/>
                      </a:lnTo>
                      <a:lnTo>
                        <a:pt x="36" y="96"/>
                      </a:lnTo>
                      <a:lnTo>
                        <a:pt x="35" y="100"/>
                      </a:lnTo>
                      <a:lnTo>
                        <a:pt x="35" y="103"/>
                      </a:lnTo>
                      <a:lnTo>
                        <a:pt x="36" y="106"/>
                      </a:lnTo>
                      <a:lnTo>
                        <a:pt x="38" y="108"/>
                      </a:lnTo>
                      <a:lnTo>
                        <a:pt x="45" y="111"/>
                      </a:lnTo>
                      <a:lnTo>
                        <a:pt x="52" y="113"/>
                      </a:lnTo>
                      <a:lnTo>
                        <a:pt x="59" y="113"/>
                      </a:lnTo>
                      <a:lnTo>
                        <a:pt x="67" y="113"/>
                      </a:lnTo>
                      <a:lnTo>
                        <a:pt x="74" y="113"/>
                      </a:lnTo>
                      <a:lnTo>
                        <a:pt x="81" y="112"/>
                      </a:lnTo>
                      <a:lnTo>
                        <a:pt x="89" y="112"/>
                      </a:lnTo>
                      <a:lnTo>
                        <a:pt x="96" y="113"/>
                      </a:lnTo>
                      <a:lnTo>
                        <a:pt x="100" y="114"/>
                      </a:lnTo>
                      <a:lnTo>
                        <a:pt x="101" y="117"/>
                      </a:lnTo>
                      <a:lnTo>
                        <a:pt x="102" y="120"/>
                      </a:lnTo>
                      <a:lnTo>
                        <a:pt x="102" y="124"/>
                      </a:lnTo>
                      <a:lnTo>
                        <a:pt x="102" y="128"/>
                      </a:lnTo>
                      <a:lnTo>
                        <a:pt x="102" y="132"/>
                      </a:lnTo>
                      <a:lnTo>
                        <a:pt x="103" y="135"/>
                      </a:lnTo>
                      <a:lnTo>
                        <a:pt x="106" y="137"/>
                      </a:lnTo>
                      <a:lnTo>
                        <a:pt x="108" y="139"/>
                      </a:lnTo>
                      <a:lnTo>
                        <a:pt x="111" y="140"/>
                      </a:lnTo>
                      <a:lnTo>
                        <a:pt x="114" y="142"/>
                      </a:lnTo>
                      <a:lnTo>
                        <a:pt x="116" y="143"/>
                      </a:lnTo>
                      <a:lnTo>
                        <a:pt x="119" y="144"/>
                      </a:lnTo>
                      <a:lnTo>
                        <a:pt x="121" y="146"/>
                      </a:lnTo>
                      <a:lnTo>
                        <a:pt x="123" y="148"/>
                      </a:lnTo>
                      <a:lnTo>
                        <a:pt x="125" y="150"/>
                      </a:lnTo>
                      <a:lnTo>
                        <a:pt x="126" y="152"/>
                      </a:lnTo>
                      <a:lnTo>
                        <a:pt x="125" y="153"/>
                      </a:lnTo>
                      <a:lnTo>
                        <a:pt x="125" y="155"/>
                      </a:lnTo>
                      <a:lnTo>
                        <a:pt x="124" y="156"/>
                      </a:lnTo>
                      <a:lnTo>
                        <a:pt x="123" y="158"/>
                      </a:lnTo>
                      <a:lnTo>
                        <a:pt x="122" y="159"/>
                      </a:lnTo>
                      <a:lnTo>
                        <a:pt x="121" y="161"/>
                      </a:lnTo>
                      <a:lnTo>
                        <a:pt x="121" y="164"/>
                      </a:lnTo>
                      <a:lnTo>
                        <a:pt x="121" y="167"/>
                      </a:lnTo>
                      <a:lnTo>
                        <a:pt x="119" y="170"/>
                      </a:lnTo>
                      <a:lnTo>
                        <a:pt x="117" y="172"/>
                      </a:lnTo>
                      <a:lnTo>
                        <a:pt x="114" y="175"/>
                      </a:lnTo>
                      <a:lnTo>
                        <a:pt x="111" y="177"/>
                      </a:lnTo>
                      <a:lnTo>
                        <a:pt x="107" y="178"/>
                      </a:lnTo>
                      <a:lnTo>
                        <a:pt x="103" y="180"/>
                      </a:lnTo>
                      <a:lnTo>
                        <a:pt x="99" y="181"/>
                      </a:lnTo>
                      <a:lnTo>
                        <a:pt x="100" y="179"/>
                      </a:lnTo>
                      <a:lnTo>
                        <a:pt x="99" y="178"/>
                      </a:lnTo>
                      <a:lnTo>
                        <a:pt x="98" y="176"/>
                      </a:lnTo>
                      <a:lnTo>
                        <a:pt x="96" y="176"/>
                      </a:lnTo>
                      <a:lnTo>
                        <a:pt x="94" y="175"/>
                      </a:lnTo>
                      <a:lnTo>
                        <a:pt x="92" y="175"/>
                      </a:lnTo>
                      <a:lnTo>
                        <a:pt x="90" y="175"/>
                      </a:lnTo>
                      <a:lnTo>
                        <a:pt x="88" y="175"/>
                      </a:lnTo>
                      <a:lnTo>
                        <a:pt x="86" y="176"/>
                      </a:lnTo>
                      <a:lnTo>
                        <a:pt x="85" y="177"/>
                      </a:lnTo>
                      <a:lnTo>
                        <a:pt x="84" y="177"/>
                      </a:lnTo>
                      <a:lnTo>
                        <a:pt x="83" y="178"/>
                      </a:lnTo>
                      <a:lnTo>
                        <a:pt x="85" y="186"/>
                      </a:lnTo>
                      <a:lnTo>
                        <a:pt x="89" y="192"/>
                      </a:lnTo>
                      <a:lnTo>
                        <a:pt x="94" y="198"/>
                      </a:lnTo>
                      <a:lnTo>
                        <a:pt x="100" y="202"/>
                      </a:lnTo>
                      <a:lnTo>
                        <a:pt x="107" y="205"/>
                      </a:lnTo>
                      <a:lnTo>
                        <a:pt x="114" y="208"/>
                      </a:lnTo>
                      <a:lnTo>
                        <a:pt x="122" y="211"/>
                      </a:lnTo>
                      <a:lnTo>
                        <a:pt x="129" y="213"/>
                      </a:lnTo>
                      <a:lnTo>
                        <a:pt x="128" y="215"/>
                      </a:lnTo>
                      <a:lnTo>
                        <a:pt x="129" y="217"/>
                      </a:lnTo>
                      <a:lnTo>
                        <a:pt x="129" y="219"/>
                      </a:lnTo>
                      <a:lnTo>
                        <a:pt x="130" y="220"/>
                      </a:lnTo>
                      <a:lnTo>
                        <a:pt x="131" y="222"/>
                      </a:lnTo>
                      <a:lnTo>
                        <a:pt x="132" y="223"/>
                      </a:lnTo>
                      <a:lnTo>
                        <a:pt x="133" y="225"/>
                      </a:lnTo>
                      <a:lnTo>
                        <a:pt x="134" y="227"/>
                      </a:lnTo>
                      <a:lnTo>
                        <a:pt x="134" y="230"/>
                      </a:lnTo>
                      <a:lnTo>
                        <a:pt x="137" y="232"/>
                      </a:lnTo>
                      <a:lnTo>
                        <a:pt x="139" y="234"/>
                      </a:lnTo>
                      <a:lnTo>
                        <a:pt x="142" y="237"/>
                      </a:lnTo>
                      <a:lnTo>
                        <a:pt x="144" y="239"/>
                      </a:lnTo>
                      <a:lnTo>
                        <a:pt x="147" y="241"/>
                      </a:lnTo>
                      <a:lnTo>
                        <a:pt x="149" y="243"/>
                      </a:lnTo>
                      <a:lnTo>
                        <a:pt x="151" y="246"/>
                      </a:lnTo>
                      <a:lnTo>
                        <a:pt x="155" y="251"/>
                      </a:lnTo>
                      <a:lnTo>
                        <a:pt x="159" y="256"/>
                      </a:lnTo>
                      <a:lnTo>
                        <a:pt x="163" y="261"/>
                      </a:lnTo>
                      <a:lnTo>
                        <a:pt x="168" y="266"/>
                      </a:lnTo>
                      <a:lnTo>
                        <a:pt x="172" y="270"/>
                      </a:lnTo>
                      <a:lnTo>
                        <a:pt x="177" y="275"/>
                      </a:lnTo>
                      <a:lnTo>
                        <a:pt x="181" y="280"/>
                      </a:lnTo>
                      <a:lnTo>
                        <a:pt x="185" y="285"/>
                      </a:lnTo>
                      <a:lnTo>
                        <a:pt x="182" y="286"/>
                      </a:lnTo>
                      <a:lnTo>
                        <a:pt x="182" y="288"/>
                      </a:lnTo>
                      <a:lnTo>
                        <a:pt x="183" y="290"/>
                      </a:lnTo>
                      <a:lnTo>
                        <a:pt x="182" y="292"/>
                      </a:lnTo>
                      <a:lnTo>
                        <a:pt x="185" y="293"/>
                      </a:lnTo>
                      <a:lnTo>
                        <a:pt x="188" y="293"/>
                      </a:lnTo>
                      <a:lnTo>
                        <a:pt x="191" y="294"/>
                      </a:lnTo>
                      <a:lnTo>
                        <a:pt x="194" y="296"/>
                      </a:lnTo>
                      <a:lnTo>
                        <a:pt x="191" y="296"/>
                      </a:lnTo>
                      <a:lnTo>
                        <a:pt x="188" y="296"/>
                      </a:lnTo>
                      <a:lnTo>
                        <a:pt x="185" y="296"/>
                      </a:lnTo>
                      <a:lnTo>
                        <a:pt x="182" y="296"/>
                      </a:lnTo>
                      <a:lnTo>
                        <a:pt x="188" y="301"/>
                      </a:lnTo>
                      <a:lnTo>
                        <a:pt x="194" y="305"/>
                      </a:lnTo>
                      <a:lnTo>
                        <a:pt x="199" y="309"/>
                      </a:lnTo>
                      <a:lnTo>
                        <a:pt x="205" y="313"/>
                      </a:lnTo>
                      <a:lnTo>
                        <a:pt x="210" y="318"/>
                      </a:lnTo>
                      <a:lnTo>
                        <a:pt x="217" y="322"/>
                      </a:lnTo>
                      <a:lnTo>
                        <a:pt x="222" y="326"/>
                      </a:lnTo>
                      <a:lnTo>
                        <a:pt x="229" y="330"/>
                      </a:lnTo>
                      <a:lnTo>
                        <a:pt x="230" y="331"/>
                      </a:lnTo>
                      <a:lnTo>
                        <a:pt x="232" y="332"/>
                      </a:lnTo>
                      <a:lnTo>
                        <a:pt x="232" y="334"/>
                      </a:lnTo>
                      <a:lnTo>
                        <a:pt x="233" y="336"/>
                      </a:lnTo>
                      <a:lnTo>
                        <a:pt x="234" y="338"/>
                      </a:lnTo>
                      <a:lnTo>
                        <a:pt x="235" y="339"/>
                      </a:lnTo>
                      <a:lnTo>
                        <a:pt x="236" y="341"/>
                      </a:lnTo>
                      <a:lnTo>
                        <a:pt x="238" y="342"/>
                      </a:lnTo>
                      <a:lnTo>
                        <a:pt x="236" y="342"/>
                      </a:lnTo>
                      <a:lnTo>
                        <a:pt x="234" y="340"/>
                      </a:lnTo>
                      <a:lnTo>
                        <a:pt x="232" y="339"/>
                      </a:lnTo>
                      <a:lnTo>
                        <a:pt x="230" y="340"/>
                      </a:lnTo>
                      <a:lnTo>
                        <a:pt x="228" y="342"/>
                      </a:lnTo>
                      <a:lnTo>
                        <a:pt x="228" y="343"/>
                      </a:lnTo>
                      <a:lnTo>
                        <a:pt x="227" y="346"/>
                      </a:lnTo>
                      <a:lnTo>
                        <a:pt x="228" y="348"/>
                      </a:lnTo>
                      <a:lnTo>
                        <a:pt x="228" y="349"/>
                      </a:lnTo>
                      <a:lnTo>
                        <a:pt x="228" y="351"/>
                      </a:lnTo>
                      <a:lnTo>
                        <a:pt x="229" y="353"/>
                      </a:lnTo>
                      <a:lnTo>
                        <a:pt x="230" y="353"/>
                      </a:lnTo>
                      <a:lnTo>
                        <a:pt x="235" y="357"/>
                      </a:lnTo>
                      <a:lnTo>
                        <a:pt x="239" y="360"/>
                      </a:lnTo>
                      <a:lnTo>
                        <a:pt x="243" y="365"/>
                      </a:lnTo>
                      <a:lnTo>
                        <a:pt x="245" y="369"/>
                      </a:lnTo>
                      <a:lnTo>
                        <a:pt x="247" y="374"/>
                      </a:lnTo>
                      <a:lnTo>
                        <a:pt x="247" y="379"/>
                      </a:lnTo>
                      <a:lnTo>
                        <a:pt x="247" y="383"/>
                      </a:lnTo>
                      <a:lnTo>
                        <a:pt x="246" y="389"/>
                      </a:lnTo>
                      <a:lnTo>
                        <a:pt x="245" y="390"/>
                      </a:lnTo>
                      <a:lnTo>
                        <a:pt x="244" y="393"/>
                      </a:lnTo>
                      <a:lnTo>
                        <a:pt x="243" y="394"/>
                      </a:lnTo>
                      <a:lnTo>
                        <a:pt x="242" y="396"/>
                      </a:lnTo>
                      <a:lnTo>
                        <a:pt x="236" y="401"/>
                      </a:lnTo>
                      <a:lnTo>
                        <a:pt x="238" y="402"/>
                      </a:lnTo>
                      <a:lnTo>
                        <a:pt x="239" y="404"/>
                      </a:lnTo>
                      <a:lnTo>
                        <a:pt x="240" y="406"/>
                      </a:lnTo>
                      <a:lnTo>
                        <a:pt x="240" y="408"/>
                      </a:lnTo>
                      <a:lnTo>
                        <a:pt x="240" y="411"/>
                      </a:lnTo>
                      <a:lnTo>
                        <a:pt x="240" y="413"/>
                      </a:lnTo>
                      <a:lnTo>
                        <a:pt x="239" y="415"/>
                      </a:lnTo>
                      <a:lnTo>
                        <a:pt x="238" y="418"/>
                      </a:lnTo>
                      <a:lnTo>
                        <a:pt x="237" y="420"/>
                      </a:lnTo>
                      <a:lnTo>
                        <a:pt x="235" y="422"/>
                      </a:lnTo>
                      <a:lnTo>
                        <a:pt x="232" y="423"/>
                      </a:lnTo>
                      <a:lnTo>
                        <a:pt x="230" y="425"/>
                      </a:lnTo>
                      <a:lnTo>
                        <a:pt x="229" y="426"/>
                      </a:lnTo>
                      <a:lnTo>
                        <a:pt x="229" y="428"/>
                      </a:lnTo>
                      <a:lnTo>
                        <a:pt x="229" y="430"/>
                      </a:lnTo>
                      <a:lnTo>
                        <a:pt x="230" y="432"/>
                      </a:lnTo>
                      <a:lnTo>
                        <a:pt x="233" y="434"/>
                      </a:lnTo>
                      <a:lnTo>
                        <a:pt x="236" y="437"/>
                      </a:lnTo>
                      <a:lnTo>
                        <a:pt x="237" y="439"/>
                      </a:lnTo>
                      <a:lnTo>
                        <a:pt x="237" y="441"/>
                      </a:lnTo>
                      <a:lnTo>
                        <a:pt x="238" y="449"/>
                      </a:lnTo>
                      <a:lnTo>
                        <a:pt x="239" y="458"/>
                      </a:lnTo>
                      <a:lnTo>
                        <a:pt x="241" y="466"/>
                      </a:lnTo>
                      <a:lnTo>
                        <a:pt x="243" y="473"/>
                      </a:lnTo>
                      <a:lnTo>
                        <a:pt x="243" y="482"/>
                      </a:lnTo>
                      <a:lnTo>
                        <a:pt x="242" y="490"/>
                      </a:lnTo>
                      <a:lnTo>
                        <a:pt x="239" y="498"/>
                      </a:lnTo>
                      <a:lnTo>
                        <a:pt x="232" y="505"/>
                      </a:lnTo>
                      <a:lnTo>
                        <a:pt x="231" y="505"/>
                      </a:lnTo>
                      <a:lnTo>
                        <a:pt x="228" y="505"/>
                      </a:lnTo>
                      <a:lnTo>
                        <a:pt x="226" y="505"/>
                      </a:lnTo>
                      <a:lnTo>
                        <a:pt x="224" y="506"/>
                      </a:lnTo>
                      <a:lnTo>
                        <a:pt x="222" y="507"/>
                      </a:lnTo>
                      <a:lnTo>
                        <a:pt x="221" y="509"/>
                      </a:lnTo>
                      <a:lnTo>
                        <a:pt x="219" y="511"/>
                      </a:lnTo>
                      <a:lnTo>
                        <a:pt x="218" y="513"/>
                      </a:lnTo>
                      <a:lnTo>
                        <a:pt x="217" y="515"/>
                      </a:lnTo>
                      <a:lnTo>
                        <a:pt x="216" y="517"/>
                      </a:lnTo>
                      <a:lnTo>
                        <a:pt x="214" y="518"/>
                      </a:lnTo>
                      <a:lnTo>
                        <a:pt x="212" y="518"/>
                      </a:lnTo>
                      <a:lnTo>
                        <a:pt x="209" y="518"/>
                      </a:lnTo>
                      <a:lnTo>
                        <a:pt x="206" y="519"/>
                      </a:lnTo>
                      <a:lnTo>
                        <a:pt x="204" y="519"/>
                      </a:lnTo>
                      <a:lnTo>
                        <a:pt x="201" y="520"/>
                      </a:lnTo>
                      <a:lnTo>
                        <a:pt x="199" y="521"/>
                      </a:lnTo>
                      <a:lnTo>
                        <a:pt x="196" y="522"/>
                      </a:lnTo>
                      <a:lnTo>
                        <a:pt x="194" y="524"/>
                      </a:lnTo>
                      <a:lnTo>
                        <a:pt x="192" y="525"/>
                      </a:lnTo>
                      <a:lnTo>
                        <a:pt x="191" y="527"/>
                      </a:lnTo>
                      <a:lnTo>
                        <a:pt x="191" y="529"/>
                      </a:lnTo>
                      <a:lnTo>
                        <a:pt x="191" y="531"/>
                      </a:lnTo>
                      <a:lnTo>
                        <a:pt x="191" y="533"/>
                      </a:lnTo>
                      <a:lnTo>
                        <a:pt x="185" y="535"/>
                      </a:lnTo>
                      <a:lnTo>
                        <a:pt x="179" y="536"/>
                      </a:lnTo>
                      <a:lnTo>
                        <a:pt x="174" y="536"/>
                      </a:lnTo>
                      <a:lnTo>
                        <a:pt x="168" y="536"/>
                      </a:lnTo>
                      <a:lnTo>
                        <a:pt x="165" y="538"/>
                      </a:lnTo>
                      <a:lnTo>
                        <a:pt x="162" y="540"/>
                      </a:lnTo>
                      <a:lnTo>
                        <a:pt x="162" y="544"/>
                      </a:lnTo>
                      <a:lnTo>
                        <a:pt x="164" y="550"/>
                      </a:lnTo>
                      <a:lnTo>
                        <a:pt x="166" y="553"/>
                      </a:lnTo>
                      <a:lnTo>
                        <a:pt x="168" y="555"/>
                      </a:lnTo>
                      <a:lnTo>
                        <a:pt x="172" y="557"/>
                      </a:lnTo>
                      <a:lnTo>
                        <a:pt x="175" y="560"/>
                      </a:lnTo>
                      <a:lnTo>
                        <a:pt x="179" y="562"/>
                      </a:lnTo>
                      <a:lnTo>
                        <a:pt x="182" y="564"/>
                      </a:lnTo>
                      <a:lnTo>
                        <a:pt x="184" y="567"/>
                      </a:lnTo>
                      <a:lnTo>
                        <a:pt x="186" y="571"/>
                      </a:lnTo>
                      <a:lnTo>
                        <a:pt x="183" y="571"/>
                      </a:lnTo>
                      <a:lnTo>
                        <a:pt x="180" y="571"/>
                      </a:lnTo>
                      <a:lnTo>
                        <a:pt x="178" y="571"/>
                      </a:lnTo>
                      <a:lnTo>
                        <a:pt x="176" y="571"/>
                      </a:lnTo>
                      <a:lnTo>
                        <a:pt x="173" y="571"/>
                      </a:lnTo>
                      <a:lnTo>
                        <a:pt x="170" y="571"/>
                      </a:lnTo>
                      <a:lnTo>
                        <a:pt x="168" y="571"/>
                      </a:lnTo>
                      <a:lnTo>
                        <a:pt x="165" y="571"/>
                      </a:lnTo>
                      <a:lnTo>
                        <a:pt x="165" y="569"/>
                      </a:lnTo>
                      <a:lnTo>
                        <a:pt x="164" y="568"/>
                      </a:lnTo>
                      <a:lnTo>
                        <a:pt x="161" y="567"/>
                      </a:lnTo>
                      <a:lnTo>
                        <a:pt x="162" y="565"/>
                      </a:lnTo>
                      <a:lnTo>
                        <a:pt x="160" y="565"/>
                      </a:lnTo>
                      <a:lnTo>
                        <a:pt x="158" y="566"/>
                      </a:lnTo>
                      <a:lnTo>
                        <a:pt x="156" y="567"/>
                      </a:lnTo>
                      <a:lnTo>
                        <a:pt x="154" y="567"/>
                      </a:lnTo>
                      <a:lnTo>
                        <a:pt x="153" y="568"/>
                      </a:lnTo>
                      <a:lnTo>
                        <a:pt x="151" y="569"/>
                      </a:lnTo>
                      <a:lnTo>
                        <a:pt x="149" y="570"/>
                      </a:lnTo>
                      <a:lnTo>
                        <a:pt x="147" y="570"/>
                      </a:lnTo>
                      <a:lnTo>
                        <a:pt x="144" y="571"/>
                      </a:lnTo>
                      <a:lnTo>
                        <a:pt x="141" y="570"/>
                      </a:lnTo>
                      <a:lnTo>
                        <a:pt x="137" y="569"/>
                      </a:lnTo>
                      <a:lnTo>
                        <a:pt x="134" y="568"/>
                      </a:lnTo>
                      <a:lnTo>
                        <a:pt x="131" y="568"/>
                      </a:lnTo>
                      <a:lnTo>
                        <a:pt x="127" y="568"/>
                      </a:lnTo>
                      <a:lnTo>
                        <a:pt x="124" y="569"/>
                      </a:lnTo>
                      <a:lnTo>
                        <a:pt x="120" y="571"/>
                      </a:lnTo>
                      <a:lnTo>
                        <a:pt x="123" y="573"/>
                      </a:lnTo>
                      <a:lnTo>
                        <a:pt x="124" y="576"/>
                      </a:lnTo>
                      <a:lnTo>
                        <a:pt x="123" y="578"/>
                      </a:lnTo>
                      <a:lnTo>
                        <a:pt x="120" y="579"/>
                      </a:lnTo>
                      <a:lnTo>
                        <a:pt x="118" y="581"/>
                      </a:lnTo>
                      <a:lnTo>
                        <a:pt x="116" y="582"/>
                      </a:lnTo>
                      <a:lnTo>
                        <a:pt x="114" y="584"/>
                      </a:lnTo>
                      <a:lnTo>
                        <a:pt x="112" y="586"/>
                      </a:lnTo>
                      <a:lnTo>
                        <a:pt x="110" y="588"/>
                      </a:lnTo>
                      <a:lnTo>
                        <a:pt x="108" y="590"/>
                      </a:lnTo>
                      <a:lnTo>
                        <a:pt x="107" y="592"/>
                      </a:lnTo>
                      <a:lnTo>
                        <a:pt x="105" y="593"/>
                      </a:lnTo>
                      <a:lnTo>
                        <a:pt x="103" y="595"/>
                      </a:lnTo>
                      <a:lnTo>
                        <a:pt x="105" y="595"/>
                      </a:lnTo>
                      <a:lnTo>
                        <a:pt x="107" y="595"/>
                      </a:lnTo>
                      <a:lnTo>
                        <a:pt x="108" y="596"/>
                      </a:lnTo>
                      <a:lnTo>
                        <a:pt x="110" y="597"/>
                      </a:lnTo>
                      <a:lnTo>
                        <a:pt x="112" y="597"/>
                      </a:lnTo>
                      <a:lnTo>
                        <a:pt x="113" y="598"/>
                      </a:lnTo>
                      <a:lnTo>
                        <a:pt x="115" y="598"/>
                      </a:lnTo>
                      <a:lnTo>
                        <a:pt x="116" y="599"/>
                      </a:lnTo>
                      <a:lnTo>
                        <a:pt x="119" y="600"/>
                      </a:lnTo>
                      <a:lnTo>
                        <a:pt x="120" y="601"/>
                      </a:lnTo>
                      <a:lnTo>
                        <a:pt x="122" y="602"/>
                      </a:lnTo>
                      <a:lnTo>
                        <a:pt x="123" y="603"/>
                      </a:lnTo>
                      <a:lnTo>
                        <a:pt x="125" y="604"/>
                      </a:lnTo>
                      <a:lnTo>
                        <a:pt x="127" y="606"/>
                      </a:lnTo>
                      <a:lnTo>
                        <a:pt x="128" y="607"/>
                      </a:lnTo>
                      <a:lnTo>
                        <a:pt x="131" y="608"/>
                      </a:lnTo>
                      <a:lnTo>
                        <a:pt x="132" y="609"/>
                      </a:lnTo>
                      <a:lnTo>
                        <a:pt x="132" y="611"/>
                      </a:lnTo>
                      <a:lnTo>
                        <a:pt x="131" y="612"/>
                      </a:lnTo>
                      <a:lnTo>
                        <a:pt x="128" y="614"/>
                      </a:lnTo>
                      <a:lnTo>
                        <a:pt x="126" y="616"/>
                      </a:lnTo>
                      <a:lnTo>
                        <a:pt x="123" y="618"/>
                      </a:lnTo>
                      <a:lnTo>
                        <a:pt x="121" y="621"/>
                      </a:lnTo>
                      <a:lnTo>
                        <a:pt x="120" y="623"/>
                      </a:lnTo>
                      <a:lnTo>
                        <a:pt x="119" y="630"/>
                      </a:lnTo>
                      <a:lnTo>
                        <a:pt x="118" y="637"/>
                      </a:lnTo>
                      <a:lnTo>
                        <a:pt x="117" y="643"/>
                      </a:lnTo>
                      <a:lnTo>
                        <a:pt x="117" y="650"/>
                      </a:lnTo>
                      <a:lnTo>
                        <a:pt x="116" y="655"/>
                      </a:lnTo>
                      <a:lnTo>
                        <a:pt x="116" y="662"/>
                      </a:lnTo>
                      <a:lnTo>
                        <a:pt x="115" y="669"/>
                      </a:lnTo>
                      <a:lnTo>
                        <a:pt x="114" y="675"/>
                      </a:lnTo>
                      <a:lnTo>
                        <a:pt x="116" y="675"/>
                      </a:lnTo>
                      <a:lnTo>
                        <a:pt x="118" y="675"/>
                      </a:lnTo>
                      <a:lnTo>
                        <a:pt x="119" y="676"/>
                      </a:lnTo>
                      <a:lnTo>
                        <a:pt x="122" y="676"/>
                      </a:lnTo>
                      <a:lnTo>
                        <a:pt x="123" y="676"/>
                      </a:lnTo>
                      <a:lnTo>
                        <a:pt x="125" y="676"/>
                      </a:lnTo>
                      <a:lnTo>
                        <a:pt x="127" y="675"/>
                      </a:lnTo>
                      <a:lnTo>
                        <a:pt x="129" y="675"/>
                      </a:lnTo>
                      <a:lnTo>
                        <a:pt x="131" y="673"/>
                      </a:lnTo>
                      <a:lnTo>
                        <a:pt x="133" y="670"/>
                      </a:lnTo>
                      <a:lnTo>
                        <a:pt x="134" y="667"/>
                      </a:lnTo>
                      <a:lnTo>
                        <a:pt x="136" y="664"/>
                      </a:lnTo>
                      <a:lnTo>
                        <a:pt x="140" y="659"/>
                      </a:lnTo>
                      <a:lnTo>
                        <a:pt x="146" y="655"/>
                      </a:lnTo>
                      <a:lnTo>
                        <a:pt x="152" y="653"/>
                      </a:lnTo>
                      <a:lnTo>
                        <a:pt x="159" y="651"/>
                      </a:lnTo>
                      <a:lnTo>
                        <a:pt x="165" y="648"/>
                      </a:lnTo>
                      <a:lnTo>
                        <a:pt x="172" y="646"/>
                      </a:lnTo>
                      <a:lnTo>
                        <a:pt x="176" y="642"/>
                      </a:lnTo>
                      <a:lnTo>
                        <a:pt x="180" y="637"/>
                      </a:lnTo>
                      <a:lnTo>
                        <a:pt x="180" y="634"/>
                      </a:lnTo>
                      <a:lnTo>
                        <a:pt x="180" y="631"/>
                      </a:lnTo>
                      <a:lnTo>
                        <a:pt x="180" y="628"/>
                      </a:lnTo>
                      <a:lnTo>
                        <a:pt x="179" y="625"/>
                      </a:lnTo>
                      <a:lnTo>
                        <a:pt x="176" y="622"/>
                      </a:lnTo>
                      <a:lnTo>
                        <a:pt x="174" y="618"/>
                      </a:lnTo>
                      <a:lnTo>
                        <a:pt x="171" y="616"/>
                      </a:lnTo>
                      <a:lnTo>
                        <a:pt x="167" y="614"/>
                      </a:lnTo>
                      <a:lnTo>
                        <a:pt x="171" y="614"/>
                      </a:lnTo>
                      <a:lnTo>
                        <a:pt x="173" y="616"/>
                      </a:lnTo>
                      <a:lnTo>
                        <a:pt x="175" y="618"/>
                      </a:lnTo>
                      <a:lnTo>
                        <a:pt x="176" y="621"/>
                      </a:lnTo>
                      <a:lnTo>
                        <a:pt x="178" y="624"/>
                      </a:lnTo>
                      <a:lnTo>
                        <a:pt x="179" y="627"/>
                      </a:lnTo>
                      <a:lnTo>
                        <a:pt x="181" y="629"/>
                      </a:lnTo>
                      <a:lnTo>
                        <a:pt x="185" y="629"/>
                      </a:lnTo>
                      <a:lnTo>
                        <a:pt x="187" y="629"/>
                      </a:lnTo>
                      <a:lnTo>
                        <a:pt x="188" y="629"/>
                      </a:lnTo>
                      <a:lnTo>
                        <a:pt x="191" y="629"/>
                      </a:lnTo>
                      <a:lnTo>
                        <a:pt x="192" y="629"/>
                      </a:lnTo>
                      <a:lnTo>
                        <a:pt x="194" y="629"/>
                      </a:lnTo>
                      <a:lnTo>
                        <a:pt x="196" y="629"/>
                      </a:lnTo>
                      <a:lnTo>
                        <a:pt x="198" y="629"/>
                      </a:lnTo>
                      <a:lnTo>
                        <a:pt x="200" y="629"/>
                      </a:lnTo>
                      <a:lnTo>
                        <a:pt x="199" y="626"/>
                      </a:lnTo>
                      <a:lnTo>
                        <a:pt x="198" y="623"/>
                      </a:lnTo>
                      <a:lnTo>
                        <a:pt x="196" y="620"/>
                      </a:lnTo>
                      <a:lnTo>
                        <a:pt x="194" y="617"/>
                      </a:lnTo>
                      <a:lnTo>
                        <a:pt x="192" y="614"/>
                      </a:lnTo>
                      <a:lnTo>
                        <a:pt x="190" y="612"/>
                      </a:lnTo>
                      <a:lnTo>
                        <a:pt x="189" y="609"/>
                      </a:lnTo>
                      <a:lnTo>
                        <a:pt x="188" y="606"/>
                      </a:lnTo>
                      <a:lnTo>
                        <a:pt x="190" y="608"/>
                      </a:lnTo>
                      <a:lnTo>
                        <a:pt x="193" y="611"/>
                      </a:lnTo>
                      <a:lnTo>
                        <a:pt x="195" y="612"/>
                      </a:lnTo>
                      <a:lnTo>
                        <a:pt x="198" y="614"/>
                      </a:lnTo>
                      <a:lnTo>
                        <a:pt x="202" y="615"/>
                      </a:lnTo>
                      <a:lnTo>
                        <a:pt x="205" y="616"/>
                      </a:lnTo>
                      <a:lnTo>
                        <a:pt x="208" y="616"/>
                      </a:lnTo>
                      <a:lnTo>
                        <a:pt x="212" y="617"/>
                      </a:lnTo>
                      <a:lnTo>
                        <a:pt x="211" y="612"/>
                      </a:lnTo>
                      <a:lnTo>
                        <a:pt x="209" y="608"/>
                      </a:lnTo>
                      <a:lnTo>
                        <a:pt x="206" y="605"/>
                      </a:lnTo>
                      <a:lnTo>
                        <a:pt x="203" y="602"/>
                      </a:lnTo>
                      <a:lnTo>
                        <a:pt x="201" y="598"/>
                      </a:lnTo>
                      <a:lnTo>
                        <a:pt x="200" y="595"/>
                      </a:lnTo>
                      <a:lnTo>
                        <a:pt x="201" y="591"/>
                      </a:lnTo>
                      <a:lnTo>
                        <a:pt x="203" y="586"/>
                      </a:lnTo>
                      <a:lnTo>
                        <a:pt x="206" y="586"/>
                      </a:lnTo>
                      <a:lnTo>
                        <a:pt x="208" y="587"/>
                      </a:lnTo>
                      <a:lnTo>
                        <a:pt x="211" y="589"/>
                      </a:lnTo>
                      <a:lnTo>
                        <a:pt x="214" y="589"/>
                      </a:lnTo>
                      <a:lnTo>
                        <a:pt x="216" y="588"/>
                      </a:lnTo>
                      <a:lnTo>
                        <a:pt x="217" y="586"/>
                      </a:lnTo>
                      <a:lnTo>
                        <a:pt x="217" y="585"/>
                      </a:lnTo>
                      <a:lnTo>
                        <a:pt x="217" y="583"/>
                      </a:lnTo>
                      <a:lnTo>
                        <a:pt x="224" y="589"/>
                      </a:lnTo>
                      <a:lnTo>
                        <a:pt x="231" y="591"/>
                      </a:lnTo>
                      <a:lnTo>
                        <a:pt x="237" y="590"/>
                      </a:lnTo>
                      <a:lnTo>
                        <a:pt x="244" y="587"/>
                      </a:lnTo>
                      <a:lnTo>
                        <a:pt x="250" y="583"/>
                      </a:lnTo>
                      <a:lnTo>
                        <a:pt x="256" y="578"/>
                      </a:lnTo>
                      <a:lnTo>
                        <a:pt x="262" y="573"/>
                      </a:lnTo>
                      <a:lnTo>
                        <a:pt x="268" y="569"/>
                      </a:lnTo>
                      <a:lnTo>
                        <a:pt x="269" y="568"/>
                      </a:lnTo>
                      <a:lnTo>
                        <a:pt x="271" y="567"/>
                      </a:lnTo>
                      <a:lnTo>
                        <a:pt x="273" y="567"/>
                      </a:lnTo>
                      <a:lnTo>
                        <a:pt x="275" y="566"/>
                      </a:lnTo>
                      <a:lnTo>
                        <a:pt x="277" y="565"/>
                      </a:lnTo>
                      <a:lnTo>
                        <a:pt x="278" y="564"/>
                      </a:lnTo>
                      <a:lnTo>
                        <a:pt x="281" y="564"/>
                      </a:lnTo>
                      <a:lnTo>
                        <a:pt x="282" y="565"/>
                      </a:lnTo>
                      <a:lnTo>
                        <a:pt x="283" y="563"/>
                      </a:lnTo>
                      <a:lnTo>
                        <a:pt x="286" y="562"/>
                      </a:lnTo>
                      <a:lnTo>
                        <a:pt x="288" y="561"/>
                      </a:lnTo>
                      <a:lnTo>
                        <a:pt x="288" y="557"/>
                      </a:lnTo>
                      <a:lnTo>
                        <a:pt x="291" y="557"/>
                      </a:lnTo>
                      <a:lnTo>
                        <a:pt x="293" y="557"/>
                      </a:lnTo>
                      <a:lnTo>
                        <a:pt x="295" y="556"/>
                      </a:lnTo>
                      <a:lnTo>
                        <a:pt x="297" y="556"/>
                      </a:lnTo>
                      <a:lnTo>
                        <a:pt x="299" y="555"/>
                      </a:lnTo>
                      <a:lnTo>
                        <a:pt x="302" y="554"/>
                      </a:lnTo>
                      <a:lnTo>
                        <a:pt x="303" y="554"/>
                      </a:lnTo>
                      <a:lnTo>
                        <a:pt x="306" y="553"/>
                      </a:lnTo>
                      <a:lnTo>
                        <a:pt x="308" y="551"/>
                      </a:lnTo>
                      <a:lnTo>
                        <a:pt x="308" y="547"/>
                      </a:lnTo>
                      <a:lnTo>
                        <a:pt x="307" y="543"/>
                      </a:lnTo>
                      <a:lnTo>
                        <a:pt x="307" y="540"/>
                      </a:lnTo>
                      <a:lnTo>
                        <a:pt x="310" y="538"/>
                      </a:lnTo>
                      <a:lnTo>
                        <a:pt x="314" y="536"/>
                      </a:lnTo>
                      <a:lnTo>
                        <a:pt x="317" y="535"/>
                      </a:lnTo>
                      <a:lnTo>
                        <a:pt x="319" y="533"/>
                      </a:lnTo>
                      <a:lnTo>
                        <a:pt x="321" y="527"/>
                      </a:lnTo>
                      <a:lnTo>
                        <a:pt x="320" y="521"/>
                      </a:lnTo>
                      <a:lnTo>
                        <a:pt x="319" y="516"/>
                      </a:lnTo>
                      <a:lnTo>
                        <a:pt x="318" y="510"/>
                      </a:lnTo>
                      <a:lnTo>
                        <a:pt x="316" y="503"/>
                      </a:lnTo>
                      <a:lnTo>
                        <a:pt x="315" y="497"/>
                      </a:lnTo>
                      <a:lnTo>
                        <a:pt x="315" y="491"/>
                      </a:lnTo>
                      <a:lnTo>
                        <a:pt x="318" y="484"/>
                      </a:lnTo>
                      <a:lnTo>
                        <a:pt x="319" y="485"/>
                      </a:lnTo>
                      <a:lnTo>
                        <a:pt x="320" y="487"/>
                      </a:lnTo>
                      <a:lnTo>
                        <a:pt x="321" y="488"/>
                      </a:lnTo>
                      <a:lnTo>
                        <a:pt x="321" y="490"/>
                      </a:lnTo>
                      <a:lnTo>
                        <a:pt x="322" y="490"/>
                      </a:lnTo>
                      <a:lnTo>
                        <a:pt x="324" y="490"/>
                      </a:lnTo>
                      <a:lnTo>
                        <a:pt x="325" y="490"/>
                      </a:lnTo>
                      <a:lnTo>
                        <a:pt x="327" y="490"/>
                      </a:lnTo>
                      <a:lnTo>
                        <a:pt x="324" y="486"/>
                      </a:lnTo>
                      <a:lnTo>
                        <a:pt x="325" y="483"/>
                      </a:lnTo>
                      <a:lnTo>
                        <a:pt x="328" y="481"/>
                      </a:lnTo>
                      <a:lnTo>
                        <a:pt x="329" y="479"/>
                      </a:lnTo>
                      <a:lnTo>
                        <a:pt x="326" y="470"/>
                      </a:lnTo>
                      <a:lnTo>
                        <a:pt x="322" y="460"/>
                      </a:lnTo>
                      <a:lnTo>
                        <a:pt x="320" y="450"/>
                      </a:lnTo>
                      <a:lnTo>
                        <a:pt x="318" y="440"/>
                      </a:lnTo>
                      <a:lnTo>
                        <a:pt x="315" y="429"/>
                      </a:lnTo>
                      <a:lnTo>
                        <a:pt x="313" y="420"/>
                      </a:lnTo>
                      <a:lnTo>
                        <a:pt x="311" y="410"/>
                      </a:lnTo>
                      <a:lnTo>
                        <a:pt x="308" y="400"/>
                      </a:lnTo>
                      <a:lnTo>
                        <a:pt x="305" y="390"/>
                      </a:lnTo>
                      <a:lnTo>
                        <a:pt x="302" y="382"/>
                      </a:lnTo>
                      <a:lnTo>
                        <a:pt x="299" y="372"/>
                      </a:lnTo>
                      <a:lnTo>
                        <a:pt x="294" y="363"/>
                      </a:lnTo>
                      <a:lnTo>
                        <a:pt x="290" y="355"/>
                      </a:lnTo>
                      <a:lnTo>
                        <a:pt x="284" y="346"/>
                      </a:lnTo>
                      <a:lnTo>
                        <a:pt x="278" y="338"/>
                      </a:lnTo>
                      <a:lnTo>
                        <a:pt x="271" y="332"/>
                      </a:lnTo>
                      <a:lnTo>
                        <a:pt x="265" y="327"/>
                      </a:lnTo>
                      <a:lnTo>
                        <a:pt x="259" y="323"/>
                      </a:lnTo>
                      <a:lnTo>
                        <a:pt x="253" y="318"/>
                      </a:lnTo>
                      <a:lnTo>
                        <a:pt x="246" y="314"/>
                      </a:lnTo>
                      <a:lnTo>
                        <a:pt x="239" y="310"/>
                      </a:lnTo>
                      <a:lnTo>
                        <a:pt x="232" y="306"/>
                      </a:lnTo>
                      <a:lnTo>
                        <a:pt x="226" y="302"/>
                      </a:lnTo>
                      <a:lnTo>
                        <a:pt x="219" y="298"/>
                      </a:lnTo>
                      <a:lnTo>
                        <a:pt x="214" y="295"/>
                      </a:lnTo>
                      <a:lnTo>
                        <a:pt x="210" y="292"/>
                      </a:lnTo>
                      <a:lnTo>
                        <a:pt x="206" y="288"/>
                      </a:lnTo>
                      <a:lnTo>
                        <a:pt x="202" y="284"/>
                      </a:lnTo>
                      <a:lnTo>
                        <a:pt x="198" y="279"/>
                      </a:lnTo>
                      <a:lnTo>
                        <a:pt x="195" y="274"/>
                      </a:lnTo>
                      <a:lnTo>
                        <a:pt x="191" y="270"/>
                      </a:lnTo>
                      <a:lnTo>
                        <a:pt x="188" y="265"/>
                      </a:lnTo>
                      <a:lnTo>
                        <a:pt x="192" y="265"/>
                      </a:lnTo>
                      <a:lnTo>
                        <a:pt x="195" y="262"/>
                      </a:lnTo>
                      <a:lnTo>
                        <a:pt x="197" y="259"/>
                      </a:lnTo>
                      <a:lnTo>
                        <a:pt x="200" y="256"/>
                      </a:lnTo>
                      <a:lnTo>
                        <a:pt x="194" y="251"/>
                      </a:lnTo>
                      <a:lnTo>
                        <a:pt x="188" y="246"/>
                      </a:lnTo>
                      <a:lnTo>
                        <a:pt x="183" y="239"/>
                      </a:lnTo>
                      <a:lnTo>
                        <a:pt x="178" y="233"/>
                      </a:lnTo>
                      <a:lnTo>
                        <a:pt x="173" y="226"/>
                      </a:lnTo>
                      <a:lnTo>
                        <a:pt x="168" y="221"/>
                      </a:lnTo>
                      <a:lnTo>
                        <a:pt x="162" y="215"/>
                      </a:lnTo>
                      <a:lnTo>
                        <a:pt x="155" y="210"/>
                      </a:lnTo>
                      <a:lnTo>
                        <a:pt x="159" y="208"/>
                      </a:lnTo>
                      <a:lnTo>
                        <a:pt x="162" y="206"/>
                      </a:lnTo>
                      <a:lnTo>
                        <a:pt x="165" y="204"/>
                      </a:lnTo>
                      <a:lnTo>
                        <a:pt x="166" y="202"/>
                      </a:lnTo>
                      <a:lnTo>
                        <a:pt x="165" y="197"/>
                      </a:lnTo>
                      <a:lnTo>
                        <a:pt x="164" y="193"/>
                      </a:lnTo>
                      <a:lnTo>
                        <a:pt x="162" y="188"/>
                      </a:lnTo>
                      <a:lnTo>
                        <a:pt x="161" y="183"/>
                      </a:lnTo>
                      <a:lnTo>
                        <a:pt x="160" y="179"/>
                      </a:lnTo>
                      <a:lnTo>
                        <a:pt x="160" y="175"/>
                      </a:lnTo>
                      <a:lnTo>
                        <a:pt x="161" y="171"/>
                      </a:lnTo>
                      <a:lnTo>
                        <a:pt x="165" y="168"/>
                      </a:lnTo>
                      <a:lnTo>
                        <a:pt x="166" y="167"/>
                      </a:lnTo>
                      <a:lnTo>
                        <a:pt x="168" y="167"/>
                      </a:lnTo>
                      <a:lnTo>
                        <a:pt x="170" y="167"/>
                      </a:lnTo>
                      <a:lnTo>
                        <a:pt x="172" y="167"/>
                      </a:lnTo>
                      <a:lnTo>
                        <a:pt x="174" y="167"/>
                      </a:lnTo>
                      <a:lnTo>
                        <a:pt x="176" y="167"/>
                      </a:lnTo>
                      <a:lnTo>
                        <a:pt x="177" y="167"/>
                      </a:lnTo>
                      <a:lnTo>
                        <a:pt x="179" y="166"/>
                      </a:lnTo>
                      <a:lnTo>
                        <a:pt x="181" y="164"/>
                      </a:lnTo>
                      <a:lnTo>
                        <a:pt x="183" y="163"/>
                      </a:lnTo>
                      <a:lnTo>
                        <a:pt x="185" y="161"/>
                      </a:lnTo>
                      <a:lnTo>
                        <a:pt x="187" y="160"/>
                      </a:lnTo>
                      <a:lnTo>
                        <a:pt x="189" y="158"/>
                      </a:lnTo>
                      <a:lnTo>
                        <a:pt x="190" y="157"/>
                      </a:lnTo>
                      <a:lnTo>
                        <a:pt x="191" y="155"/>
                      </a:lnTo>
                      <a:lnTo>
                        <a:pt x="193" y="153"/>
                      </a:lnTo>
                      <a:lnTo>
                        <a:pt x="194" y="150"/>
                      </a:lnTo>
                      <a:lnTo>
                        <a:pt x="194" y="147"/>
                      </a:lnTo>
                      <a:lnTo>
                        <a:pt x="195" y="144"/>
                      </a:lnTo>
                      <a:lnTo>
                        <a:pt x="195" y="140"/>
                      </a:lnTo>
                      <a:lnTo>
                        <a:pt x="196" y="137"/>
                      </a:lnTo>
                      <a:lnTo>
                        <a:pt x="197" y="134"/>
                      </a:lnTo>
                      <a:lnTo>
                        <a:pt x="199" y="132"/>
                      </a:lnTo>
                      <a:lnTo>
                        <a:pt x="202" y="128"/>
                      </a:lnTo>
                      <a:lnTo>
                        <a:pt x="203" y="127"/>
                      </a:lnTo>
                      <a:lnTo>
                        <a:pt x="203" y="124"/>
                      </a:lnTo>
                      <a:lnTo>
                        <a:pt x="202" y="120"/>
                      </a:lnTo>
                      <a:lnTo>
                        <a:pt x="200" y="117"/>
                      </a:lnTo>
                      <a:lnTo>
                        <a:pt x="205" y="117"/>
                      </a:lnTo>
                      <a:lnTo>
                        <a:pt x="209" y="118"/>
                      </a:lnTo>
                      <a:lnTo>
                        <a:pt x="213" y="121"/>
                      </a:lnTo>
                      <a:lnTo>
                        <a:pt x="217" y="124"/>
                      </a:lnTo>
                      <a:lnTo>
                        <a:pt x="220" y="126"/>
                      </a:lnTo>
                      <a:lnTo>
                        <a:pt x="224" y="128"/>
                      </a:lnTo>
                      <a:lnTo>
                        <a:pt x="228" y="129"/>
                      </a:lnTo>
                      <a:lnTo>
                        <a:pt x="232" y="128"/>
                      </a:lnTo>
                      <a:lnTo>
                        <a:pt x="234" y="127"/>
                      </a:lnTo>
                      <a:lnTo>
                        <a:pt x="236" y="127"/>
                      </a:lnTo>
                      <a:lnTo>
                        <a:pt x="239" y="127"/>
                      </a:lnTo>
                      <a:lnTo>
                        <a:pt x="241" y="128"/>
                      </a:lnTo>
                      <a:lnTo>
                        <a:pt x="243" y="128"/>
                      </a:lnTo>
                      <a:lnTo>
                        <a:pt x="246" y="128"/>
                      </a:lnTo>
                      <a:lnTo>
                        <a:pt x="247" y="127"/>
                      </a:lnTo>
                      <a:lnTo>
                        <a:pt x="249" y="126"/>
                      </a:lnTo>
                      <a:lnTo>
                        <a:pt x="250" y="124"/>
                      </a:lnTo>
                      <a:lnTo>
                        <a:pt x="251" y="122"/>
                      </a:lnTo>
                      <a:lnTo>
                        <a:pt x="250" y="120"/>
                      </a:lnTo>
                      <a:lnTo>
                        <a:pt x="250" y="117"/>
                      </a:lnTo>
                      <a:lnTo>
                        <a:pt x="246" y="117"/>
                      </a:lnTo>
                      <a:lnTo>
                        <a:pt x="243" y="114"/>
                      </a:lnTo>
                      <a:lnTo>
                        <a:pt x="241" y="111"/>
                      </a:lnTo>
                      <a:lnTo>
                        <a:pt x="238" y="110"/>
                      </a:lnTo>
                      <a:lnTo>
                        <a:pt x="240" y="107"/>
                      </a:lnTo>
                      <a:lnTo>
                        <a:pt x="242" y="103"/>
                      </a:lnTo>
                      <a:lnTo>
                        <a:pt x="244" y="100"/>
                      </a:lnTo>
                      <a:lnTo>
                        <a:pt x="246" y="97"/>
                      </a:lnTo>
                      <a:lnTo>
                        <a:pt x="248" y="94"/>
                      </a:lnTo>
                      <a:lnTo>
                        <a:pt x="251" y="92"/>
                      </a:lnTo>
                      <a:lnTo>
                        <a:pt x="253" y="89"/>
                      </a:lnTo>
                      <a:lnTo>
                        <a:pt x="256" y="86"/>
                      </a:lnTo>
                      <a:lnTo>
                        <a:pt x="254" y="84"/>
                      </a:lnTo>
                      <a:lnTo>
                        <a:pt x="251" y="81"/>
                      </a:lnTo>
                      <a:lnTo>
                        <a:pt x="249" y="79"/>
                      </a:lnTo>
                      <a:lnTo>
                        <a:pt x="247" y="78"/>
                      </a:lnTo>
                      <a:lnTo>
                        <a:pt x="243" y="77"/>
                      </a:lnTo>
                      <a:lnTo>
                        <a:pt x="240" y="77"/>
                      </a:lnTo>
                      <a:lnTo>
                        <a:pt x="237" y="77"/>
                      </a:lnTo>
                      <a:lnTo>
                        <a:pt x="233" y="77"/>
                      </a:lnTo>
                      <a:lnTo>
                        <a:pt x="230" y="77"/>
                      </a:lnTo>
                      <a:lnTo>
                        <a:pt x="227" y="76"/>
                      </a:lnTo>
                      <a:lnTo>
                        <a:pt x="224" y="75"/>
                      </a:lnTo>
                      <a:lnTo>
                        <a:pt x="221" y="73"/>
                      </a:lnTo>
                      <a:lnTo>
                        <a:pt x="217" y="72"/>
                      </a:lnTo>
                      <a:lnTo>
                        <a:pt x="215" y="69"/>
                      </a:lnTo>
                      <a:lnTo>
                        <a:pt x="213" y="67"/>
                      </a:lnTo>
                      <a:lnTo>
                        <a:pt x="210" y="64"/>
                      </a:lnTo>
                      <a:lnTo>
                        <a:pt x="207" y="61"/>
                      </a:lnTo>
                      <a:lnTo>
                        <a:pt x="204" y="59"/>
                      </a:lnTo>
                      <a:lnTo>
                        <a:pt x="201" y="58"/>
                      </a:lnTo>
                      <a:lnTo>
                        <a:pt x="197" y="58"/>
                      </a:lnTo>
                      <a:lnTo>
                        <a:pt x="198" y="54"/>
                      </a:lnTo>
                      <a:lnTo>
                        <a:pt x="200" y="51"/>
                      </a:lnTo>
                      <a:lnTo>
                        <a:pt x="202" y="47"/>
                      </a:lnTo>
                      <a:lnTo>
                        <a:pt x="202" y="43"/>
                      </a:lnTo>
                      <a:lnTo>
                        <a:pt x="203" y="39"/>
                      </a:lnTo>
                      <a:lnTo>
                        <a:pt x="205" y="35"/>
                      </a:lnTo>
                      <a:lnTo>
                        <a:pt x="206" y="31"/>
                      </a:lnTo>
                      <a:lnTo>
                        <a:pt x="208" y="28"/>
                      </a:lnTo>
                      <a:lnTo>
                        <a:pt x="209" y="24"/>
                      </a:lnTo>
                      <a:lnTo>
                        <a:pt x="207" y="23"/>
                      </a:lnTo>
                      <a:lnTo>
                        <a:pt x="204" y="23"/>
                      </a:lnTo>
                      <a:lnTo>
                        <a:pt x="202" y="21"/>
                      </a:lnTo>
                      <a:lnTo>
                        <a:pt x="200" y="20"/>
                      </a:lnTo>
                      <a:lnTo>
                        <a:pt x="198" y="20"/>
                      </a:lnTo>
                      <a:lnTo>
                        <a:pt x="195" y="20"/>
                      </a:lnTo>
                      <a:lnTo>
                        <a:pt x="193" y="21"/>
                      </a:lnTo>
                      <a:lnTo>
                        <a:pt x="190" y="23"/>
                      </a:lnTo>
                      <a:lnTo>
                        <a:pt x="187" y="23"/>
                      </a:lnTo>
                      <a:lnTo>
                        <a:pt x="185" y="23"/>
                      </a:lnTo>
                      <a:lnTo>
                        <a:pt x="182" y="23"/>
                      </a:lnTo>
                      <a:lnTo>
                        <a:pt x="178" y="21"/>
                      </a:lnTo>
                      <a:lnTo>
                        <a:pt x="174" y="20"/>
                      </a:lnTo>
                      <a:lnTo>
                        <a:pt x="170" y="20"/>
                      </a:lnTo>
                      <a:lnTo>
                        <a:pt x="166" y="20"/>
                      </a:lnTo>
                      <a:lnTo>
                        <a:pt x="162" y="20"/>
                      </a:lnTo>
                      <a:lnTo>
                        <a:pt x="159" y="19"/>
                      </a:lnTo>
                      <a:lnTo>
                        <a:pt x="157" y="19"/>
                      </a:lnTo>
                      <a:lnTo>
                        <a:pt x="154" y="16"/>
                      </a:lnTo>
                      <a:lnTo>
                        <a:pt x="152" y="12"/>
                      </a:lnTo>
                      <a:lnTo>
                        <a:pt x="149" y="8"/>
                      </a:lnTo>
                      <a:lnTo>
                        <a:pt x="145" y="5"/>
                      </a:lnTo>
                      <a:lnTo>
                        <a:pt x="142" y="3"/>
                      </a:lnTo>
                      <a:lnTo>
                        <a:pt x="138" y="1"/>
                      </a:lnTo>
                      <a:lnTo>
                        <a:pt x="134" y="0"/>
                      </a:lnTo>
                      <a:lnTo>
                        <a:pt x="130" y="0"/>
                      </a:lnTo>
                      <a:lnTo>
                        <a:pt x="127" y="1"/>
                      </a:lnTo>
                      <a:lnTo>
                        <a:pt x="123" y="3"/>
                      </a:lnTo>
                      <a:lnTo>
                        <a:pt x="120" y="6"/>
                      </a:lnTo>
                      <a:lnTo>
                        <a:pt x="118" y="8"/>
                      </a:lnTo>
                      <a:lnTo>
                        <a:pt x="116" y="12"/>
                      </a:lnTo>
                      <a:lnTo>
                        <a:pt x="115" y="16"/>
                      </a:lnTo>
                      <a:lnTo>
                        <a:pt x="115" y="20"/>
                      </a:lnTo>
                      <a:lnTo>
                        <a:pt x="116" y="23"/>
                      </a:lnTo>
                      <a:lnTo>
                        <a:pt x="117" y="28"/>
                      </a:lnTo>
                      <a:lnTo>
                        <a:pt x="114" y="28"/>
                      </a:lnTo>
                      <a:lnTo>
                        <a:pt x="112" y="27"/>
                      </a:lnTo>
                      <a:lnTo>
                        <a:pt x="110" y="27"/>
                      </a:lnTo>
                      <a:lnTo>
                        <a:pt x="108" y="26"/>
                      </a:lnTo>
                      <a:lnTo>
                        <a:pt x="106" y="26"/>
                      </a:lnTo>
                      <a:lnTo>
                        <a:pt x="104" y="26"/>
                      </a:lnTo>
                      <a:lnTo>
                        <a:pt x="102" y="27"/>
                      </a:lnTo>
                      <a:lnTo>
                        <a:pt x="100" y="29"/>
                      </a:lnTo>
                      <a:lnTo>
                        <a:pt x="99" y="30"/>
                      </a:lnTo>
                      <a:lnTo>
                        <a:pt x="99" y="31"/>
                      </a:lnTo>
                      <a:lnTo>
                        <a:pt x="99" y="33"/>
                      </a:lnTo>
                      <a:lnTo>
                        <a:pt x="98" y="34"/>
                      </a:lnTo>
                      <a:lnTo>
                        <a:pt x="97" y="34"/>
                      </a:lnTo>
                      <a:lnTo>
                        <a:pt x="95" y="34"/>
                      </a:lnTo>
                      <a:lnTo>
                        <a:pt x="93" y="34"/>
                      </a:lnTo>
                      <a:lnTo>
                        <a:pt x="93" y="32"/>
                      </a:lnTo>
                      <a:lnTo>
                        <a:pt x="93" y="30"/>
                      </a:lnTo>
                      <a:lnTo>
                        <a:pt x="92" y="29"/>
                      </a:lnTo>
                      <a:lnTo>
                        <a:pt x="90" y="28"/>
                      </a:lnTo>
                      <a:lnTo>
                        <a:pt x="89" y="31"/>
                      </a:lnTo>
                      <a:lnTo>
                        <a:pt x="87" y="33"/>
                      </a:lnTo>
                      <a:lnTo>
                        <a:pt x="85" y="34"/>
                      </a:lnTo>
                      <a:lnTo>
                        <a:pt x="83" y="36"/>
                      </a:lnTo>
                      <a:lnTo>
                        <a:pt x="80" y="37"/>
                      </a:lnTo>
                      <a:lnTo>
                        <a:pt x="78" y="38"/>
                      </a:lnTo>
                      <a:lnTo>
                        <a:pt x="75" y="39"/>
                      </a:lnTo>
                      <a:lnTo>
                        <a:pt x="73" y="40"/>
                      </a:lnTo>
                      <a:lnTo>
                        <a:pt x="71" y="36"/>
                      </a:lnTo>
                      <a:lnTo>
                        <a:pt x="69" y="32"/>
                      </a:lnTo>
                      <a:lnTo>
                        <a:pt x="67" y="30"/>
                      </a:lnTo>
                      <a:lnTo>
                        <a:pt x="64" y="28"/>
                      </a:lnTo>
                      <a:lnTo>
                        <a:pt x="60" y="26"/>
                      </a:lnTo>
                      <a:lnTo>
                        <a:pt x="57" y="26"/>
                      </a:lnTo>
                      <a:lnTo>
                        <a:pt x="53" y="26"/>
                      </a:lnTo>
                      <a:lnTo>
                        <a:pt x="49" y="26"/>
                      </a:lnTo>
                      <a:lnTo>
                        <a:pt x="47" y="27"/>
                      </a:lnTo>
                      <a:lnTo>
                        <a:pt x="45" y="29"/>
                      </a:lnTo>
                      <a:lnTo>
                        <a:pt x="44" y="31"/>
                      </a:lnTo>
                      <a:lnTo>
                        <a:pt x="43" y="33"/>
                      </a:lnTo>
                      <a:lnTo>
                        <a:pt x="41" y="36"/>
                      </a:lnTo>
                      <a:lnTo>
                        <a:pt x="40" y="38"/>
                      </a:lnTo>
                      <a:lnTo>
                        <a:pt x="39" y="40"/>
                      </a:lnTo>
                      <a:lnTo>
                        <a:pt x="37" y="41"/>
                      </a:lnTo>
                      <a:lnTo>
                        <a:pt x="34" y="41"/>
                      </a:lnTo>
                      <a:lnTo>
                        <a:pt x="32" y="41"/>
                      </a:lnTo>
                      <a:lnTo>
                        <a:pt x="29" y="40"/>
                      </a:lnTo>
                      <a:lnTo>
                        <a:pt x="26" y="38"/>
                      </a:lnTo>
                      <a:lnTo>
                        <a:pt x="23" y="37"/>
                      </a:lnTo>
                      <a:lnTo>
                        <a:pt x="20" y="34"/>
                      </a:lnTo>
                      <a:lnTo>
                        <a:pt x="18" y="32"/>
                      </a:lnTo>
                      <a:lnTo>
                        <a:pt x="16" y="29"/>
                      </a:lnTo>
                      <a:lnTo>
                        <a:pt x="14" y="28"/>
                      </a:lnTo>
                      <a:lnTo>
                        <a:pt x="12" y="28"/>
                      </a:lnTo>
                      <a:lnTo>
                        <a:pt x="10" y="28"/>
                      </a:lnTo>
                      <a:lnTo>
                        <a:pt x="8" y="29"/>
                      </a:lnTo>
                      <a:lnTo>
                        <a:pt x="7" y="31"/>
                      </a:lnTo>
                      <a:lnTo>
                        <a:pt x="6" y="34"/>
                      </a:lnTo>
                      <a:lnTo>
                        <a:pt x="5" y="36"/>
                      </a:lnTo>
                      <a:lnTo>
                        <a:pt x="4" y="38"/>
                      </a:lnTo>
                      <a:lnTo>
                        <a:pt x="3" y="40"/>
                      </a:lnTo>
                      <a:lnTo>
                        <a:pt x="3" y="42"/>
                      </a:lnTo>
                      <a:lnTo>
                        <a:pt x="2" y="45"/>
                      </a:lnTo>
                      <a:lnTo>
                        <a:pt x="1" y="48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38" name="Freeform 368"/>
                <p:cNvSpPr>
                  <a:spLocks/>
                </p:cNvSpPr>
                <p:nvPr/>
              </p:nvSpPr>
              <p:spPr bwMode="auto">
                <a:xfrm>
                  <a:off x="1998" y="1972"/>
                  <a:ext cx="274" cy="481"/>
                </a:xfrm>
                <a:custGeom>
                  <a:avLst/>
                  <a:gdLst>
                    <a:gd name="T0" fmla="*/ 17 w 336"/>
                    <a:gd name="T1" fmla="*/ 39 h 683"/>
                    <a:gd name="T2" fmla="*/ 24 w 336"/>
                    <a:gd name="T3" fmla="*/ 50 h 683"/>
                    <a:gd name="T4" fmla="*/ 65 w 336"/>
                    <a:gd name="T5" fmla="*/ 56 h 683"/>
                    <a:gd name="T6" fmla="*/ 77 w 336"/>
                    <a:gd name="T7" fmla="*/ 71 h 683"/>
                    <a:gd name="T8" fmla="*/ 82 w 336"/>
                    <a:gd name="T9" fmla="*/ 80 h 683"/>
                    <a:gd name="T10" fmla="*/ 68 w 336"/>
                    <a:gd name="T11" fmla="*/ 89 h 683"/>
                    <a:gd name="T12" fmla="*/ 56 w 336"/>
                    <a:gd name="T13" fmla="*/ 89 h 683"/>
                    <a:gd name="T14" fmla="*/ 87 w 336"/>
                    <a:gd name="T15" fmla="*/ 110 h 683"/>
                    <a:gd name="T16" fmla="*/ 99 w 336"/>
                    <a:gd name="T17" fmla="*/ 120 h 683"/>
                    <a:gd name="T18" fmla="*/ 123 w 336"/>
                    <a:gd name="T19" fmla="*/ 143 h 683"/>
                    <a:gd name="T20" fmla="*/ 123 w 336"/>
                    <a:gd name="T21" fmla="*/ 149 h 683"/>
                    <a:gd name="T22" fmla="*/ 157 w 336"/>
                    <a:gd name="T23" fmla="*/ 167 h 683"/>
                    <a:gd name="T24" fmla="*/ 154 w 336"/>
                    <a:gd name="T25" fmla="*/ 172 h 683"/>
                    <a:gd name="T26" fmla="*/ 167 w 336"/>
                    <a:gd name="T27" fmla="*/ 187 h 683"/>
                    <a:gd name="T28" fmla="*/ 162 w 336"/>
                    <a:gd name="T29" fmla="*/ 204 h 683"/>
                    <a:gd name="T30" fmla="*/ 155 w 336"/>
                    <a:gd name="T31" fmla="*/ 214 h 683"/>
                    <a:gd name="T32" fmla="*/ 164 w 336"/>
                    <a:gd name="T33" fmla="*/ 242 h 683"/>
                    <a:gd name="T34" fmla="*/ 148 w 336"/>
                    <a:gd name="T35" fmla="*/ 256 h 683"/>
                    <a:gd name="T36" fmla="*/ 131 w 336"/>
                    <a:gd name="T37" fmla="*/ 263 h 683"/>
                    <a:gd name="T38" fmla="*/ 110 w 336"/>
                    <a:gd name="T39" fmla="*/ 270 h 683"/>
                    <a:gd name="T40" fmla="*/ 124 w 336"/>
                    <a:gd name="T41" fmla="*/ 286 h 683"/>
                    <a:gd name="T42" fmla="*/ 110 w 336"/>
                    <a:gd name="T43" fmla="*/ 282 h 683"/>
                    <a:gd name="T44" fmla="*/ 92 w 336"/>
                    <a:gd name="T45" fmla="*/ 285 h 683"/>
                    <a:gd name="T46" fmla="*/ 78 w 336"/>
                    <a:gd name="T47" fmla="*/ 291 h 683"/>
                    <a:gd name="T48" fmla="*/ 74 w 336"/>
                    <a:gd name="T49" fmla="*/ 299 h 683"/>
                    <a:gd name="T50" fmla="*/ 86 w 336"/>
                    <a:gd name="T51" fmla="*/ 304 h 683"/>
                    <a:gd name="T52" fmla="*/ 80 w 336"/>
                    <a:gd name="T53" fmla="*/ 319 h 683"/>
                    <a:gd name="T54" fmla="*/ 83 w 336"/>
                    <a:gd name="T55" fmla="*/ 338 h 683"/>
                    <a:gd name="T56" fmla="*/ 108 w 336"/>
                    <a:gd name="T57" fmla="*/ 325 h 683"/>
                    <a:gd name="T58" fmla="*/ 116 w 336"/>
                    <a:gd name="T59" fmla="*/ 308 h 683"/>
                    <a:gd name="T60" fmla="*/ 127 w 336"/>
                    <a:gd name="T61" fmla="*/ 315 h 683"/>
                    <a:gd name="T62" fmla="*/ 130 w 336"/>
                    <a:gd name="T63" fmla="*/ 308 h 683"/>
                    <a:gd name="T64" fmla="*/ 144 w 336"/>
                    <a:gd name="T65" fmla="*/ 309 h 683"/>
                    <a:gd name="T66" fmla="*/ 143 w 336"/>
                    <a:gd name="T67" fmla="*/ 294 h 683"/>
                    <a:gd name="T68" fmla="*/ 174 w 336"/>
                    <a:gd name="T69" fmla="*/ 289 h 683"/>
                    <a:gd name="T70" fmla="*/ 192 w 336"/>
                    <a:gd name="T71" fmla="*/ 282 h 683"/>
                    <a:gd name="T72" fmla="*/ 207 w 336"/>
                    <a:gd name="T73" fmla="*/ 277 h 683"/>
                    <a:gd name="T74" fmla="*/ 216 w 336"/>
                    <a:gd name="T75" fmla="*/ 258 h 683"/>
                    <a:gd name="T76" fmla="*/ 219 w 336"/>
                    <a:gd name="T77" fmla="*/ 245 h 683"/>
                    <a:gd name="T78" fmla="*/ 214 w 336"/>
                    <a:gd name="T79" fmla="*/ 215 h 683"/>
                    <a:gd name="T80" fmla="*/ 183 w 336"/>
                    <a:gd name="T81" fmla="*/ 166 h 683"/>
                    <a:gd name="T82" fmla="*/ 139 w 336"/>
                    <a:gd name="T83" fmla="*/ 144 h 683"/>
                    <a:gd name="T84" fmla="*/ 127 w 336"/>
                    <a:gd name="T85" fmla="*/ 123 h 683"/>
                    <a:gd name="T86" fmla="*/ 112 w 336"/>
                    <a:gd name="T87" fmla="*/ 98 h 683"/>
                    <a:gd name="T88" fmla="*/ 117 w 336"/>
                    <a:gd name="T89" fmla="*/ 84 h 683"/>
                    <a:gd name="T90" fmla="*/ 129 w 336"/>
                    <a:gd name="T91" fmla="*/ 77 h 683"/>
                    <a:gd name="T92" fmla="*/ 138 w 336"/>
                    <a:gd name="T93" fmla="*/ 62 h 683"/>
                    <a:gd name="T94" fmla="*/ 158 w 336"/>
                    <a:gd name="T95" fmla="*/ 63 h 683"/>
                    <a:gd name="T96" fmla="*/ 170 w 336"/>
                    <a:gd name="T97" fmla="*/ 58 h 683"/>
                    <a:gd name="T98" fmla="*/ 171 w 336"/>
                    <a:gd name="T99" fmla="*/ 44 h 683"/>
                    <a:gd name="T100" fmla="*/ 153 w 336"/>
                    <a:gd name="T101" fmla="*/ 38 h 683"/>
                    <a:gd name="T102" fmla="*/ 135 w 336"/>
                    <a:gd name="T103" fmla="*/ 27 h 683"/>
                    <a:gd name="T104" fmla="*/ 137 w 336"/>
                    <a:gd name="T105" fmla="*/ 11 h 683"/>
                    <a:gd name="T106" fmla="*/ 115 w 336"/>
                    <a:gd name="T107" fmla="*/ 10 h 683"/>
                    <a:gd name="T108" fmla="*/ 91 w 336"/>
                    <a:gd name="T109" fmla="*/ 0 h 683"/>
                    <a:gd name="T110" fmla="*/ 77 w 336"/>
                    <a:gd name="T111" fmla="*/ 14 h 683"/>
                    <a:gd name="T112" fmla="*/ 67 w 336"/>
                    <a:gd name="T113" fmla="*/ 18 h 683"/>
                    <a:gd name="T114" fmla="*/ 56 w 336"/>
                    <a:gd name="T115" fmla="*/ 18 h 683"/>
                    <a:gd name="T116" fmla="*/ 36 w 336"/>
                    <a:gd name="T117" fmla="*/ 13 h 683"/>
                    <a:gd name="T118" fmla="*/ 22 w 336"/>
                    <a:gd name="T119" fmla="*/ 20 h 683"/>
                    <a:gd name="T120" fmla="*/ 5 w 336"/>
                    <a:gd name="T121" fmla="*/ 16 h 68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36"/>
                    <a:gd name="T184" fmla="*/ 0 h 683"/>
                    <a:gd name="T185" fmla="*/ 336 w 336"/>
                    <a:gd name="T186" fmla="*/ 683 h 68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36" h="683">
                      <a:moveTo>
                        <a:pt x="0" y="50"/>
                      </a:moveTo>
                      <a:lnTo>
                        <a:pt x="3" y="52"/>
                      </a:lnTo>
                      <a:lnTo>
                        <a:pt x="6" y="56"/>
                      </a:lnTo>
                      <a:lnTo>
                        <a:pt x="9" y="58"/>
                      </a:lnTo>
                      <a:lnTo>
                        <a:pt x="11" y="61"/>
                      </a:lnTo>
                      <a:lnTo>
                        <a:pt x="14" y="64"/>
                      </a:lnTo>
                      <a:lnTo>
                        <a:pt x="16" y="67"/>
                      </a:lnTo>
                      <a:lnTo>
                        <a:pt x="18" y="71"/>
                      </a:lnTo>
                      <a:lnTo>
                        <a:pt x="20" y="75"/>
                      </a:lnTo>
                      <a:lnTo>
                        <a:pt x="22" y="78"/>
                      </a:lnTo>
                      <a:lnTo>
                        <a:pt x="26" y="78"/>
                      </a:lnTo>
                      <a:lnTo>
                        <a:pt x="30" y="79"/>
                      </a:lnTo>
                      <a:lnTo>
                        <a:pt x="34" y="78"/>
                      </a:lnTo>
                      <a:lnTo>
                        <a:pt x="38" y="78"/>
                      </a:lnTo>
                      <a:lnTo>
                        <a:pt x="40" y="78"/>
                      </a:lnTo>
                      <a:lnTo>
                        <a:pt x="42" y="80"/>
                      </a:lnTo>
                      <a:lnTo>
                        <a:pt x="42" y="83"/>
                      </a:lnTo>
                      <a:lnTo>
                        <a:pt x="41" y="87"/>
                      </a:lnTo>
                      <a:lnTo>
                        <a:pt x="39" y="90"/>
                      </a:lnTo>
                      <a:lnTo>
                        <a:pt x="38" y="94"/>
                      </a:lnTo>
                      <a:lnTo>
                        <a:pt x="37" y="97"/>
                      </a:lnTo>
                      <a:lnTo>
                        <a:pt x="36" y="101"/>
                      </a:lnTo>
                      <a:lnTo>
                        <a:pt x="36" y="104"/>
                      </a:lnTo>
                      <a:lnTo>
                        <a:pt x="37" y="107"/>
                      </a:lnTo>
                      <a:lnTo>
                        <a:pt x="39" y="109"/>
                      </a:lnTo>
                      <a:lnTo>
                        <a:pt x="46" y="112"/>
                      </a:lnTo>
                      <a:lnTo>
                        <a:pt x="53" y="114"/>
                      </a:lnTo>
                      <a:lnTo>
                        <a:pt x="60" y="114"/>
                      </a:lnTo>
                      <a:lnTo>
                        <a:pt x="68" y="114"/>
                      </a:lnTo>
                      <a:lnTo>
                        <a:pt x="75" y="114"/>
                      </a:lnTo>
                      <a:lnTo>
                        <a:pt x="82" y="113"/>
                      </a:lnTo>
                      <a:lnTo>
                        <a:pt x="91" y="113"/>
                      </a:lnTo>
                      <a:lnTo>
                        <a:pt x="98" y="114"/>
                      </a:lnTo>
                      <a:lnTo>
                        <a:pt x="102" y="115"/>
                      </a:lnTo>
                      <a:lnTo>
                        <a:pt x="103" y="118"/>
                      </a:lnTo>
                      <a:lnTo>
                        <a:pt x="104" y="121"/>
                      </a:lnTo>
                      <a:lnTo>
                        <a:pt x="104" y="125"/>
                      </a:lnTo>
                      <a:lnTo>
                        <a:pt x="104" y="129"/>
                      </a:lnTo>
                      <a:lnTo>
                        <a:pt x="104" y="133"/>
                      </a:lnTo>
                      <a:lnTo>
                        <a:pt x="105" y="136"/>
                      </a:lnTo>
                      <a:lnTo>
                        <a:pt x="108" y="138"/>
                      </a:lnTo>
                      <a:lnTo>
                        <a:pt x="110" y="140"/>
                      </a:lnTo>
                      <a:lnTo>
                        <a:pt x="113" y="141"/>
                      </a:lnTo>
                      <a:lnTo>
                        <a:pt x="116" y="143"/>
                      </a:lnTo>
                      <a:lnTo>
                        <a:pt x="118" y="144"/>
                      </a:lnTo>
                      <a:lnTo>
                        <a:pt x="121" y="145"/>
                      </a:lnTo>
                      <a:lnTo>
                        <a:pt x="123" y="147"/>
                      </a:lnTo>
                      <a:lnTo>
                        <a:pt x="125" y="149"/>
                      </a:lnTo>
                      <a:lnTo>
                        <a:pt x="127" y="151"/>
                      </a:lnTo>
                      <a:lnTo>
                        <a:pt x="128" y="153"/>
                      </a:lnTo>
                      <a:lnTo>
                        <a:pt x="127" y="154"/>
                      </a:lnTo>
                      <a:lnTo>
                        <a:pt x="127" y="156"/>
                      </a:lnTo>
                      <a:lnTo>
                        <a:pt x="126" y="157"/>
                      </a:lnTo>
                      <a:lnTo>
                        <a:pt x="125" y="159"/>
                      </a:lnTo>
                      <a:lnTo>
                        <a:pt x="124" y="161"/>
                      </a:lnTo>
                      <a:lnTo>
                        <a:pt x="123" y="163"/>
                      </a:lnTo>
                      <a:lnTo>
                        <a:pt x="123" y="166"/>
                      </a:lnTo>
                      <a:lnTo>
                        <a:pt x="123" y="169"/>
                      </a:lnTo>
                      <a:lnTo>
                        <a:pt x="121" y="172"/>
                      </a:lnTo>
                      <a:lnTo>
                        <a:pt x="119" y="174"/>
                      </a:lnTo>
                      <a:lnTo>
                        <a:pt x="116" y="177"/>
                      </a:lnTo>
                      <a:lnTo>
                        <a:pt x="113" y="179"/>
                      </a:lnTo>
                      <a:lnTo>
                        <a:pt x="109" y="180"/>
                      </a:lnTo>
                      <a:lnTo>
                        <a:pt x="105" y="182"/>
                      </a:lnTo>
                      <a:lnTo>
                        <a:pt x="101" y="183"/>
                      </a:lnTo>
                      <a:lnTo>
                        <a:pt x="102" y="181"/>
                      </a:lnTo>
                      <a:lnTo>
                        <a:pt x="101" y="180"/>
                      </a:lnTo>
                      <a:lnTo>
                        <a:pt x="100" y="178"/>
                      </a:lnTo>
                      <a:lnTo>
                        <a:pt x="98" y="178"/>
                      </a:lnTo>
                      <a:lnTo>
                        <a:pt x="96" y="177"/>
                      </a:lnTo>
                      <a:lnTo>
                        <a:pt x="94" y="177"/>
                      </a:lnTo>
                      <a:lnTo>
                        <a:pt x="92" y="177"/>
                      </a:lnTo>
                      <a:lnTo>
                        <a:pt x="90" y="177"/>
                      </a:lnTo>
                      <a:lnTo>
                        <a:pt x="88" y="178"/>
                      </a:lnTo>
                      <a:lnTo>
                        <a:pt x="87" y="179"/>
                      </a:lnTo>
                      <a:lnTo>
                        <a:pt x="86" y="179"/>
                      </a:lnTo>
                      <a:lnTo>
                        <a:pt x="85" y="180"/>
                      </a:lnTo>
                      <a:lnTo>
                        <a:pt x="87" y="188"/>
                      </a:lnTo>
                      <a:lnTo>
                        <a:pt x="91" y="193"/>
                      </a:lnTo>
                      <a:lnTo>
                        <a:pt x="96" y="199"/>
                      </a:lnTo>
                      <a:lnTo>
                        <a:pt x="102" y="203"/>
                      </a:lnTo>
                      <a:lnTo>
                        <a:pt x="109" y="207"/>
                      </a:lnTo>
                      <a:lnTo>
                        <a:pt x="116" y="210"/>
                      </a:lnTo>
                      <a:lnTo>
                        <a:pt x="124" y="213"/>
                      </a:lnTo>
                      <a:lnTo>
                        <a:pt x="131" y="215"/>
                      </a:lnTo>
                      <a:lnTo>
                        <a:pt x="130" y="217"/>
                      </a:lnTo>
                      <a:lnTo>
                        <a:pt x="131" y="219"/>
                      </a:lnTo>
                      <a:lnTo>
                        <a:pt x="131" y="221"/>
                      </a:lnTo>
                      <a:lnTo>
                        <a:pt x="132" y="222"/>
                      </a:lnTo>
                      <a:lnTo>
                        <a:pt x="133" y="224"/>
                      </a:lnTo>
                      <a:lnTo>
                        <a:pt x="134" y="225"/>
                      </a:lnTo>
                      <a:lnTo>
                        <a:pt x="135" y="227"/>
                      </a:lnTo>
                      <a:lnTo>
                        <a:pt x="136" y="229"/>
                      </a:lnTo>
                      <a:lnTo>
                        <a:pt x="136" y="232"/>
                      </a:lnTo>
                      <a:lnTo>
                        <a:pt x="139" y="234"/>
                      </a:lnTo>
                      <a:lnTo>
                        <a:pt x="142" y="236"/>
                      </a:lnTo>
                      <a:lnTo>
                        <a:pt x="145" y="239"/>
                      </a:lnTo>
                      <a:lnTo>
                        <a:pt x="147" y="241"/>
                      </a:lnTo>
                      <a:lnTo>
                        <a:pt x="150" y="243"/>
                      </a:lnTo>
                      <a:lnTo>
                        <a:pt x="152" y="245"/>
                      </a:lnTo>
                      <a:lnTo>
                        <a:pt x="154" y="248"/>
                      </a:lnTo>
                      <a:lnTo>
                        <a:pt x="158" y="254"/>
                      </a:lnTo>
                      <a:lnTo>
                        <a:pt x="162" y="259"/>
                      </a:lnTo>
                      <a:lnTo>
                        <a:pt x="166" y="264"/>
                      </a:lnTo>
                      <a:lnTo>
                        <a:pt x="171" y="268"/>
                      </a:lnTo>
                      <a:lnTo>
                        <a:pt x="175" y="272"/>
                      </a:lnTo>
                      <a:lnTo>
                        <a:pt x="180" y="277"/>
                      </a:lnTo>
                      <a:lnTo>
                        <a:pt x="184" y="282"/>
                      </a:lnTo>
                      <a:lnTo>
                        <a:pt x="188" y="287"/>
                      </a:lnTo>
                      <a:lnTo>
                        <a:pt x="185" y="288"/>
                      </a:lnTo>
                      <a:lnTo>
                        <a:pt x="185" y="290"/>
                      </a:lnTo>
                      <a:lnTo>
                        <a:pt x="186" y="292"/>
                      </a:lnTo>
                      <a:lnTo>
                        <a:pt x="185" y="294"/>
                      </a:lnTo>
                      <a:lnTo>
                        <a:pt x="188" y="295"/>
                      </a:lnTo>
                      <a:lnTo>
                        <a:pt x="191" y="296"/>
                      </a:lnTo>
                      <a:lnTo>
                        <a:pt x="194" y="297"/>
                      </a:lnTo>
                      <a:lnTo>
                        <a:pt x="198" y="299"/>
                      </a:lnTo>
                      <a:lnTo>
                        <a:pt x="194" y="299"/>
                      </a:lnTo>
                      <a:lnTo>
                        <a:pt x="191" y="299"/>
                      </a:lnTo>
                      <a:lnTo>
                        <a:pt x="188" y="299"/>
                      </a:lnTo>
                      <a:lnTo>
                        <a:pt x="185" y="299"/>
                      </a:lnTo>
                      <a:lnTo>
                        <a:pt x="191" y="304"/>
                      </a:lnTo>
                      <a:lnTo>
                        <a:pt x="198" y="308"/>
                      </a:lnTo>
                      <a:lnTo>
                        <a:pt x="203" y="312"/>
                      </a:lnTo>
                      <a:lnTo>
                        <a:pt x="209" y="316"/>
                      </a:lnTo>
                      <a:lnTo>
                        <a:pt x="214" y="321"/>
                      </a:lnTo>
                      <a:lnTo>
                        <a:pt x="221" y="325"/>
                      </a:lnTo>
                      <a:lnTo>
                        <a:pt x="226" y="329"/>
                      </a:lnTo>
                      <a:lnTo>
                        <a:pt x="233" y="333"/>
                      </a:lnTo>
                      <a:lnTo>
                        <a:pt x="234" y="334"/>
                      </a:lnTo>
                      <a:lnTo>
                        <a:pt x="236" y="335"/>
                      </a:lnTo>
                      <a:lnTo>
                        <a:pt x="236" y="337"/>
                      </a:lnTo>
                      <a:lnTo>
                        <a:pt x="237" y="339"/>
                      </a:lnTo>
                      <a:lnTo>
                        <a:pt x="238" y="341"/>
                      </a:lnTo>
                      <a:lnTo>
                        <a:pt x="239" y="342"/>
                      </a:lnTo>
                      <a:lnTo>
                        <a:pt x="240" y="344"/>
                      </a:lnTo>
                      <a:lnTo>
                        <a:pt x="242" y="345"/>
                      </a:lnTo>
                      <a:lnTo>
                        <a:pt x="240" y="345"/>
                      </a:lnTo>
                      <a:lnTo>
                        <a:pt x="238" y="343"/>
                      </a:lnTo>
                      <a:lnTo>
                        <a:pt x="236" y="342"/>
                      </a:lnTo>
                      <a:lnTo>
                        <a:pt x="234" y="343"/>
                      </a:lnTo>
                      <a:lnTo>
                        <a:pt x="232" y="345"/>
                      </a:lnTo>
                      <a:lnTo>
                        <a:pt x="232" y="346"/>
                      </a:lnTo>
                      <a:lnTo>
                        <a:pt x="231" y="349"/>
                      </a:lnTo>
                      <a:lnTo>
                        <a:pt x="232" y="351"/>
                      </a:lnTo>
                      <a:lnTo>
                        <a:pt x="232" y="352"/>
                      </a:lnTo>
                      <a:lnTo>
                        <a:pt x="232" y="354"/>
                      </a:lnTo>
                      <a:lnTo>
                        <a:pt x="233" y="356"/>
                      </a:lnTo>
                      <a:lnTo>
                        <a:pt x="234" y="356"/>
                      </a:lnTo>
                      <a:lnTo>
                        <a:pt x="239" y="360"/>
                      </a:lnTo>
                      <a:lnTo>
                        <a:pt x="243" y="363"/>
                      </a:lnTo>
                      <a:lnTo>
                        <a:pt x="247" y="368"/>
                      </a:lnTo>
                      <a:lnTo>
                        <a:pt x="249" y="372"/>
                      </a:lnTo>
                      <a:lnTo>
                        <a:pt x="252" y="377"/>
                      </a:lnTo>
                      <a:lnTo>
                        <a:pt x="252" y="382"/>
                      </a:lnTo>
                      <a:lnTo>
                        <a:pt x="252" y="387"/>
                      </a:lnTo>
                      <a:lnTo>
                        <a:pt x="250" y="393"/>
                      </a:lnTo>
                      <a:lnTo>
                        <a:pt x="249" y="394"/>
                      </a:lnTo>
                      <a:lnTo>
                        <a:pt x="248" y="397"/>
                      </a:lnTo>
                      <a:lnTo>
                        <a:pt x="247" y="398"/>
                      </a:lnTo>
                      <a:lnTo>
                        <a:pt x="246" y="400"/>
                      </a:lnTo>
                      <a:lnTo>
                        <a:pt x="240" y="405"/>
                      </a:lnTo>
                      <a:lnTo>
                        <a:pt x="242" y="406"/>
                      </a:lnTo>
                      <a:lnTo>
                        <a:pt x="243" y="408"/>
                      </a:lnTo>
                      <a:lnTo>
                        <a:pt x="244" y="410"/>
                      </a:lnTo>
                      <a:lnTo>
                        <a:pt x="244" y="412"/>
                      </a:lnTo>
                      <a:lnTo>
                        <a:pt x="244" y="415"/>
                      </a:lnTo>
                      <a:lnTo>
                        <a:pt x="244" y="417"/>
                      </a:lnTo>
                      <a:lnTo>
                        <a:pt x="243" y="418"/>
                      </a:lnTo>
                      <a:lnTo>
                        <a:pt x="242" y="421"/>
                      </a:lnTo>
                      <a:lnTo>
                        <a:pt x="241" y="423"/>
                      </a:lnTo>
                      <a:lnTo>
                        <a:pt x="239" y="425"/>
                      </a:lnTo>
                      <a:lnTo>
                        <a:pt x="236" y="426"/>
                      </a:lnTo>
                      <a:lnTo>
                        <a:pt x="234" y="428"/>
                      </a:lnTo>
                      <a:lnTo>
                        <a:pt x="233" y="429"/>
                      </a:lnTo>
                      <a:lnTo>
                        <a:pt x="233" y="432"/>
                      </a:lnTo>
                      <a:lnTo>
                        <a:pt x="233" y="434"/>
                      </a:lnTo>
                      <a:lnTo>
                        <a:pt x="234" y="436"/>
                      </a:lnTo>
                      <a:lnTo>
                        <a:pt x="237" y="438"/>
                      </a:lnTo>
                      <a:lnTo>
                        <a:pt x="240" y="441"/>
                      </a:lnTo>
                      <a:lnTo>
                        <a:pt x="241" y="443"/>
                      </a:lnTo>
                      <a:lnTo>
                        <a:pt x="241" y="445"/>
                      </a:lnTo>
                      <a:lnTo>
                        <a:pt x="242" y="453"/>
                      </a:lnTo>
                      <a:lnTo>
                        <a:pt x="243" y="462"/>
                      </a:lnTo>
                      <a:lnTo>
                        <a:pt x="245" y="470"/>
                      </a:lnTo>
                      <a:lnTo>
                        <a:pt x="247" y="478"/>
                      </a:lnTo>
                      <a:lnTo>
                        <a:pt x="247" y="487"/>
                      </a:lnTo>
                      <a:lnTo>
                        <a:pt x="246" y="494"/>
                      </a:lnTo>
                      <a:lnTo>
                        <a:pt x="243" y="502"/>
                      </a:lnTo>
                      <a:lnTo>
                        <a:pt x="236" y="509"/>
                      </a:lnTo>
                      <a:lnTo>
                        <a:pt x="235" y="509"/>
                      </a:lnTo>
                      <a:lnTo>
                        <a:pt x="232" y="509"/>
                      </a:lnTo>
                      <a:lnTo>
                        <a:pt x="230" y="509"/>
                      </a:lnTo>
                      <a:lnTo>
                        <a:pt x="228" y="510"/>
                      </a:lnTo>
                      <a:lnTo>
                        <a:pt x="226" y="511"/>
                      </a:lnTo>
                      <a:lnTo>
                        <a:pt x="225" y="513"/>
                      </a:lnTo>
                      <a:lnTo>
                        <a:pt x="223" y="515"/>
                      </a:lnTo>
                      <a:lnTo>
                        <a:pt x="222" y="517"/>
                      </a:lnTo>
                      <a:lnTo>
                        <a:pt x="221" y="519"/>
                      </a:lnTo>
                      <a:lnTo>
                        <a:pt x="220" y="521"/>
                      </a:lnTo>
                      <a:lnTo>
                        <a:pt x="218" y="522"/>
                      </a:lnTo>
                      <a:lnTo>
                        <a:pt x="216" y="523"/>
                      </a:lnTo>
                      <a:lnTo>
                        <a:pt x="213" y="523"/>
                      </a:lnTo>
                      <a:lnTo>
                        <a:pt x="210" y="524"/>
                      </a:lnTo>
                      <a:lnTo>
                        <a:pt x="208" y="524"/>
                      </a:lnTo>
                      <a:lnTo>
                        <a:pt x="205" y="525"/>
                      </a:lnTo>
                      <a:lnTo>
                        <a:pt x="203" y="526"/>
                      </a:lnTo>
                      <a:lnTo>
                        <a:pt x="200" y="527"/>
                      </a:lnTo>
                      <a:lnTo>
                        <a:pt x="198" y="529"/>
                      </a:lnTo>
                      <a:lnTo>
                        <a:pt x="196" y="530"/>
                      </a:lnTo>
                      <a:lnTo>
                        <a:pt x="194" y="532"/>
                      </a:lnTo>
                      <a:lnTo>
                        <a:pt x="194" y="534"/>
                      </a:lnTo>
                      <a:lnTo>
                        <a:pt x="194" y="536"/>
                      </a:lnTo>
                      <a:lnTo>
                        <a:pt x="194" y="538"/>
                      </a:lnTo>
                      <a:lnTo>
                        <a:pt x="188" y="540"/>
                      </a:lnTo>
                      <a:lnTo>
                        <a:pt x="182" y="541"/>
                      </a:lnTo>
                      <a:lnTo>
                        <a:pt x="177" y="541"/>
                      </a:lnTo>
                      <a:lnTo>
                        <a:pt x="171" y="541"/>
                      </a:lnTo>
                      <a:lnTo>
                        <a:pt x="168" y="543"/>
                      </a:lnTo>
                      <a:lnTo>
                        <a:pt x="165" y="545"/>
                      </a:lnTo>
                      <a:lnTo>
                        <a:pt x="165" y="549"/>
                      </a:lnTo>
                      <a:lnTo>
                        <a:pt x="167" y="555"/>
                      </a:lnTo>
                      <a:lnTo>
                        <a:pt x="169" y="558"/>
                      </a:lnTo>
                      <a:lnTo>
                        <a:pt x="171" y="560"/>
                      </a:lnTo>
                      <a:lnTo>
                        <a:pt x="175" y="562"/>
                      </a:lnTo>
                      <a:lnTo>
                        <a:pt x="178" y="565"/>
                      </a:lnTo>
                      <a:lnTo>
                        <a:pt x="182" y="567"/>
                      </a:lnTo>
                      <a:lnTo>
                        <a:pt x="185" y="569"/>
                      </a:lnTo>
                      <a:lnTo>
                        <a:pt x="187" y="572"/>
                      </a:lnTo>
                      <a:lnTo>
                        <a:pt x="189" y="576"/>
                      </a:lnTo>
                      <a:lnTo>
                        <a:pt x="186" y="576"/>
                      </a:lnTo>
                      <a:lnTo>
                        <a:pt x="183" y="576"/>
                      </a:lnTo>
                      <a:lnTo>
                        <a:pt x="181" y="576"/>
                      </a:lnTo>
                      <a:lnTo>
                        <a:pt x="179" y="576"/>
                      </a:lnTo>
                      <a:lnTo>
                        <a:pt x="176" y="576"/>
                      </a:lnTo>
                      <a:lnTo>
                        <a:pt x="173" y="576"/>
                      </a:lnTo>
                      <a:lnTo>
                        <a:pt x="171" y="576"/>
                      </a:lnTo>
                      <a:lnTo>
                        <a:pt x="168" y="576"/>
                      </a:lnTo>
                      <a:lnTo>
                        <a:pt x="168" y="574"/>
                      </a:lnTo>
                      <a:lnTo>
                        <a:pt x="167" y="573"/>
                      </a:lnTo>
                      <a:lnTo>
                        <a:pt x="164" y="572"/>
                      </a:lnTo>
                      <a:lnTo>
                        <a:pt x="165" y="570"/>
                      </a:lnTo>
                      <a:lnTo>
                        <a:pt x="163" y="570"/>
                      </a:lnTo>
                      <a:lnTo>
                        <a:pt x="161" y="571"/>
                      </a:lnTo>
                      <a:lnTo>
                        <a:pt x="159" y="572"/>
                      </a:lnTo>
                      <a:lnTo>
                        <a:pt x="157" y="572"/>
                      </a:lnTo>
                      <a:lnTo>
                        <a:pt x="156" y="573"/>
                      </a:lnTo>
                      <a:lnTo>
                        <a:pt x="154" y="574"/>
                      </a:lnTo>
                      <a:lnTo>
                        <a:pt x="152" y="575"/>
                      </a:lnTo>
                      <a:lnTo>
                        <a:pt x="150" y="575"/>
                      </a:lnTo>
                      <a:lnTo>
                        <a:pt x="147" y="576"/>
                      </a:lnTo>
                      <a:lnTo>
                        <a:pt x="144" y="575"/>
                      </a:lnTo>
                      <a:lnTo>
                        <a:pt x="139" y="574"/>
                      </a:lnTo>
                      <a:lnTo>
                        <a:pt x="136" y="573"/>
                      </a:lnTo>
                      <a:lnTo>
                        <a:pt x="133" y="573"/>
                      </a:lnTo>
                      <a:lnTo>
                        <a:pt x="129" y="573"/>
                      </a:lnTo>
                      <a:lnTo>
                        <a:pt x="126" y="574"/>
                      </a:lnTo>
                      <a:lnTo>
                        <a:pt x="122" y="576"/>
                      </a:lnTo>
                      <a:lnTo>
                        <a:pt x="125" y="578"/>
                      </a:lnTo>
                      <a:lnTo>
                        <a:pt x="126" y="581"/>
                      </a:lnTo>
                      <a:lnTo>
                        <a:pt x="125" y="583"/>
                      </a:lnTo>
                      <a:lnTo>
                        <a:pt x="122" y="584"/>
                      </a:lnTo>
                      <a:lnTo>
                        <a:pt x="120" y="586"/>
                      </a:lnTo>
                      <a:lnTo>
                        <a:pt x="118" y="587"/>
                      </a:lnTo>
                      <a:lnTo>
                        <a:pt x="116" y="589"/>
                      </a:lnTo>
                      <a:lnTo>
                        <a:pt x="114" y="591"/>
                      </a:lnTo>
                      <a:lnTo>
                        <a:pt x="112" y="593"/>
                      </a:lnTo>
                      <a:lnTo>
                        <a:pt x="110" y="595"/>
                      </a:lnTo>
                      <a:lnTo>
                        <a:pt x="109" y="597"/>
                      </a:lnTo>
                      <a:lnTo>
                        <a:pt x="107" y="598"/>
                      </a:lnTo>
                      <a:lnTo>
                        <a:pt x="105" y="600"/>
                      </a:lnTo>
                      <a:lnTo>
                        <a:pt x="107" y="600"/>
                      </a:lnTo>
                      <a:lnTo>
                        <a:pt x="109" y="600"/>
                      </a:lnTo>
                      <a:lnTo>
                        <a:pt x="110" y="601"/>
                      </a:lnTo>
                      <a:lnTo>
                        <a:pt x="112" y="602"/>
                      </a:lnTo>
                      <a:lnTo>
                        <a:pt x="114" y="602"/>
                      </a:lnTo>
                      <a:lnTo>
                        <a:pt x="115" y="603"/>
                      </a:lnTo>
                      <a:lnTo>
                        <a:pt x="117" y="603"/>
                      </a:lnTo>
                      <a:lnTo>
                        <a:pt x="118" y="604"/>
                      </a:lnTo>
                      <a:lnTo>
                        <a:pt x="121" y="605"/>
                      </a:lnTo>
                      <a:lnTo>
                        <a:pt x="122" y="606"/>
                      </a:lnTo>
                      <a:lnTo>
                        <a:pt x="124" y="607"/>
                      </a:lnTo>
                      <a:lnTo>
                        <a:pt x="125" y="608"/>
                      </a:lnTo>
                      <a:lnTo>
                        <a:pt x="127" y="609"/>
                      </a:lnTo>
                      <a:lnTo>
                        <a:pt x="129" y="611"/>
                      </a:lnTo>
                      <a:lnTo>
                        <a:pt x="130" y="612"/>
                      </a:lnTo>
                      <a:lnTo>
                        <a:pt x="133" y="613"/>
                      </a:lnTo>
                      <a:lnTo>
                        <a:pt x="134" y="615"/>
                      </a:lnTo>
                      <a:lnTo>
                        <a:pt x="134" y="617"/>
                      </a:lnTo>
                      <a:lnTo>
                        <a:pt x="133" y="618"/>
                      </a:lnTo>
                      <a:lnTo>
                        <a:pt x="130" y="620"/>
                      </a:lnTo>
                      <a:lnTo>
                        <a:pt x="128" y="622"/>
                      </a:lnTo>
                      <a:lnTo>
                        <a:pt x="125" y="624"/>
                      </a:lnTo>
                      <a:lnTo>
                        <a:pt x="123" y="627"/>
                      </a:lnTo>
                      <a:lnTo>
                        <a:pt x="122" y="629"/>
                      </a:lnTo>
                      <a:lnTo>
                        <a:pt x="121" y="636"/>
                      </a:lnTo>
                      <a:lnTo>
                        <a:pt x="120" y="643"/>
                      </a:lnTo>
                      <a:lnTo>
                        <a:pt x="119" y="648"/>
                      </a:lnTo>
                      <a:lnTo>
                        <a:pt x="119" y="655"/>
                      </a:lnTo>
                      <a:lnTo>
                        <a:pt x="118" y="661"/>
                      </a:lnTo>
                      <a:lnTo>
                        <a:pt x="118" y="668"/>
                      </a:lnTo>
                      <a:lnTo>
                        <a:pt x="117" y="675"/>
                      </a:lnTo>
                      <a:lnTo>
                        <a:pt x="116" y="681"/>
                      </a:lnTo>
                      <a:lnTo>
                        <a:pt x="118" y="681"/>
                      </a:lnTo>
                      <a:lnTo>
                        <a:pt x="120" y="681"/>
                      </a:lnTo>
                      <a:lnTo>
                        <a:pt x="121" y="682"/>
                      </a:lnTo>
                      <a:lnTo>
                        <a:pt x="124" y="682"/>
                      </a:lnTo>
                      <a:lnTo>
                        <a:pt x="125" y="682"/>
                      </a:lnTo>
                      <a:lnTo>
                        <a:pt x="127" y="682"/>
                      </a:lnTo>
                      <a:lnTo>
                        <a:pt x="129" y="681"/>
                      </a:lnTo>
                      <a:lnTo>
                        <a:pt x="131" y="681"/>
                      </a:lnTo>
                      <a:lnTo>
                        <a:pt x="133" y="679"/>
                      </a:lnTo>
                      <a:lnTo>
                        <a:pt x="135" y="676"/>
                      </a:lnTo>
                      <a:lnTo>
                        <a:pt x="136" y="673"/>
                      </a:lnTo>
                      <a:lnTo>
                        <a:pt x="138" y="670"/>
                      </a:lnTo>
                      <a:lnTo>
                        <a:pt x="143" y="665"/>
                      </a:lnTo>
                      <a:lnTo>
                        <a:pt x="149" y="661"/>
                      </a:lnTo>
                      <a:lnTo>
                        <a:pt x="155" y="658"/>
                      </a:lnTo>
                      <a:lnTo>
                        <a:pt x="162" y="656"/>
                      </a:lnTo>
                      <a:lnTo>
                        <a:pt x="168" y="653"/>
                      </a:lnTo>
                      <a:lnTo>
                        <a:pt x="175" y="651"/>
                      </a:lnTo>
                      <a:lnTo>
                        <a:pt x="179" y="647"/>
                      </a:lnTo>
                      <a:lnTo>
                        <a:pt x="183" y="643"/>
                      </a:lnTo>
                      <a:lnTo>
                        <a:pt x="183" y="640"/>
                      </a:lnTo>
                      <a:lnTo>
                        <a:pt x="183" y="637"/>
                      </a:lnTo>
                      <a:lnTo>
                        <a:pt x="183" y="634"/>
                      </a:lnTo>
                      <a:lnTo>
                        <a:pt x="182" y="631"/>
                      </a:lnTo>
                      <a:lnTo>
                        <a:pt x="179" y="628"/>
                      </a:lnTo>
                      <a:lnTo>
                        <a:pt x="177" y="624"/>
                      </a:lnTo>
                      <a:lnTo>
                        <a:pt x="174" y="622"/>
                      </a:lnTo>
                      <a:lnTo>
                        <a:pt x="170" y="620"/>
                      </a:lnTo>
                      <a:lnTo>
                        <a:pt x="174" y="620"/>
                      </a:lnTo>
                      <a:lnTo>
                        <a:pt x="176" y="622"/>
                      </a:lnTo>
                      <a:lnTo>
                        <a:pt x="178" y="624"/>
                      </a:lnTo>
                      <a:lnTo>
                        <a:pt x="179" y="627"/>
                      </a:lnTo>
                      <a:lnTo>
                        <a:pt x="181" y="630"/>
                      </a:lnTo>
                      <a:lnTo>
                        <a:pt x="182" y="633"/>
                      </a:lnTo>
                      <a:lnTo>
                        <a:pt x="184" y="635"/>
                      </a:lnTo>
                      <a:lnTo>
                        <a:pt x="188" y="635"/>
                      </a:lnTo>
                      <a:lnTo>
                        <a:pt x="190" y="635"/>
                      </a:lnTo>
                      <a:lnTo>
                        <a:pt x="191" y="635"/>
                      </a:lnTo>
                      <a:lnTo>
                        <a:pt x="194" y="635"/>
                      </a:lnTo>
                      <a:lnTo>
                        <a:pt x="196" y="635"/>
                      </a:lnTo>
                      <a:lnTo>
                        <a:pt x="198" y="635"/>
                      </a:lnTo>
                      <a:lnTo>
                        <a:pt x="200" y="635"/>
                      </a:lnTo>
                      <a:lnTo>
                        <a:pt x="202" y="635"/>
                      </a:lnTo>
                      <a:lnTo>
                        <a:pt x="204" y="635"/>
                      </a:lnTo>
                      <a:lnTo>
                        <a:pt x="203" y="632"/>
                      </a:lnTo>
                      <a:lnTo>
                        <a:pt x="202" y="629"/>
                      </a:lnTo>
                      <a:lnTo>
                        <a:pt x="200" y="626"/>
                      </a:lnTo>
                      <a:lnTo>
                        <a:pt x="198" y="623"/>
                      </a:lnTo>
                      <a:lnTo>
                        <a:pt x="196" y="620"/>
                      </a:lnTo>
                      <a:lnTo>
                        <a:pt x="193" y="618"/>
                      </a:lnTo>
                      <a:lnTo>
                        <a:pt x="192" y="615"/>
                      </a:lnTo>
                      <a:lnTo>
                        <a:pt x="191" y="611"/>
                      </a:lnTo>
                      <a:lnTo>
                        <a:pt x="193" y="614"/>
                      </a:lnTo>
                      <a:lnTo>
                        <a:pt x="197" y="617"/>
                      </a:lnTo>
                      <a:lnTo>
                        <a:pt x="199" y="618"/>
                      </a:lnTo>
                      <a:lnTo>
                        <a:pt x="202" y="620"/>
                      </a:lnTo>
                      <a:lnTo>
                        <a:pt x="206" y="621"/>
                      </a:lnTo>
                      <a:lnTo>
                        <a:pt x="209" y="622"/>
                      </a:lnTo>
                      <a:lnTo>
                        <a:pt x="212" y="622"/>
                      </a:lnTo>
                      <a:lnTo>
                        <a:pt x="216" y="623"/>
                      </a:lnTo>
                      <a:lnTo>
                        <a:pt x="215" y="618"/>
                      </a:lnTo>
                      <a:lnTo>
                        <a:pt x="213" y="614"/>
                      </a:lnTo>
                      <a:lnTo>
                        <a:pt x="210" y="610"/>
                      </a:lnTo>
                      <a:lnTo>
                        <a:pt x="207" y="607"/>
                      </a:lnTo>
                      <a:lnTo>
                        <a:pt x="205" y="603"/>
                      </a:lnTo>
                      <a:lnTo>
                        <a:pt x="204" y="600"/>
                      </a:lnTo>
                      <a:lnTo>
                        <a:pt x="205" y="596"/>
                      </a:lnTo>
                      <a:lnTo>
                        <a:pt x="207" y="591"/>
                      </a:lnTo>
                      <a:lnTo>
                        <a:pt x="210" y="591"/>
                      </a:lnTo>
                      <a:lnTo>
                        <a:pt x="212" y="592"/>
                      </a:lnTo>
                      <a:lnTo>
                        <a:pt x="215" y="594"/>
                      </a:lnTo>
                      <a:lnTo>
                        <a:pt x="218" y="594"/>
                      </a:lnTo>
                      <a:lnTo>
                        <a:pt x="220" y="593"/>
                      </a:lnTo>
                      <a:lnTo>
                        <a:pt x="221" y="591"/>
                      </a:lnTo>
                      <a:lnTo>
                        <a:pt x="221" y="590"/>
                      </a:lnTo>
                      <a:lnTo>
                        <a:pt x="221" y="588"/>
                      </a:lnTo>
                      <a:lnTo>
                        <a:pt x="228" y="594"/>
                      </a:lnTo>
                      <a:lnTo>
                        <a:pt x="235" y="596"/>
                      </a:lnTo>
                      <a:lnTo>
                        <a:pt x="241" y="595"/>
                      </a:lnTo>
                      <a:lnTo>
                        <a:pt x="248" y="592"/>
                      </a:lnTo>
                      <a:lnTo>
                        <a:pt x="255" y="588"/>
                      </a:lnTo>
                      <a:lnTo>
                        <a:pt x="261" y="583"/>
                      </a:lnTo>
                      <a:lnTo>
                        <a:pt x="267" y="578"/>
                      </a:lnTo>
                      <a:lnTo>
                        <a:pt x="273" y="574"/>
                      </a:lnTo>
                      <a:lnTo>
                        <a:pt x="274" y="573"/>
                      </a:lnTo>
                      <a:lnTo>
                        <a:pt x="276" y="572"/>
                      </a:lnTo>
                      <a:lnTo>
                        <a:pt x="278" y="572"/>
                      </a:lnTo>
                      <a:lnTo>
                        <a:pt x="280" y="571"/>
                      </a:lnTo>
                      <a:lnTo>
                        <a:pt x="282" y="570"/>
                      </a:lnTo>
                      <a:lnTo>
                        <a:pt x="283" y="569"/>
                      </a:lnTo>
                      <a:lnTo>
                        <a:pt x="286" y="569"/>
                      </a:lnTo>
                      <a:lnTo>
                        <a:pt x="287" y="570"/>
                      </a:lnTo>
                      <a:lnTo>
                        <a:pt x="288" y="568"/>
                      </a:lnTo>
                      <a:lnTo>
                        <a:pt x="291" y="567"/>
                      </a:lnTo>
                      <a:lnTo>
                        <a:pt x="293" y="566"/>
                      </a:lnTo>
                      <a:lnTo>
                        <a:pt x="293" y="562"/>
                      </a:lnTo>
                      <a:lnTo>
                        <a:pt x="296" y="562"/>
                      </a:lnTo>
                      <a:lnTo>
                        <a:pt x="298" y="562"/>
                      </a:lnTo>
                      <a:lnTo>
                        <a:pt x="300" y="561"/>
                      </a:lnTo>
                      <a:lnTo>
                        <a:pt x="302" y="561"/>
                      </a:lnTo>
                      <a:lnTo>
                        <a:pt x="304" y="560"/>
                      </a:lnTo>
                      <a:lnTo>
                        <a:pt x="308" y="559"/>
                      </a:lnTo>
                      <a:lnTo>
                        <a:pt x="309" y="559"/>
                      </a:lnTo>
                      <a:lnTo>
                        <a:pt x="312" y="558"/>
                      </a:lnTo>
                      <a:lnTo>
                        <a:pt x="314" y="556"/>
                      </a:lnTo>
                      <a:lnTo>
                        <a:pt x="314" y="552"/>
                      </a:lnTo>
                      <a:lnTo>
                        <a:pt x="313" y="548"/>
                      </a:lnTo>
                      <a:lnTo>
                        <a:pt x="313" y="545"/>
                      </a:lnTo>
                      <a:lnTo>
                        <a:pt x="316" y="543"/>
                      </a:lnTo>
                      <a:lnTo>
                        <a:pt x="320" y="541"/>
                      </a:lnTo>
                      <a:lnTo>
                        <a:pt x="323" y="540"/>
                      </a:lnTo>
                      <a:lnTo>
                        <a:pt x="325" y="538"/>
                      </a:lnTo>
                      <a:lnTo>
                        <a:pt x="327" y="532"/>
                      </a:lnTo>
                      <a:lnTo>
                        <a:pt x="326" y="526"/>
                      </a:lnTo>
                      <a:lnTo>
                        <a:pt x="325" y="520"/>
                      </a:lnTo>
                      <a:lnTo>
                        <a:pt x="324" y="514"/>
                      </a:lnTo>
                      <a:lnTo>
                        <a:pt x="322" y="507"/>
                      </a:lnTo>
                      <a:lnTo>
                        <a:pt x="321" y="501"/>
                      </a:lnTo>
                      <a:lnTo>
                        <a:pt x="321" y="495"/>
                      </a:lnTo>
                      <a:lnTo>
                        <a:pt x="324" y="489"/>
                      </a:lnTo>
                      <a:lnTo>
                        <a:pt x="325" y="490"/>
                      </a:lnTo>
                      <a:lnTo>
                        <a:pt x="326" y="492"/>
                      </a:lnTo>
                      <a:lnTo>
                        <a:pt x="327" y="493"/>
                      </a:lnTo>
                      <a:lnTo>
                        <a:pt x="327" y="494"/>
                      </a:lnTo>
                      <a:lnTo>
                        <a:pt x="328" y="494"/>
                      </a:lnTo>
                      <a:lnTo>
                        <a:pt x="330" y="494"/>
                      </a:lnTo>
                      <a:lnTo>
                        <a:pt x="331" y="494"/>
                      </a:lnTo>
                      <a:lnTo>
                        <a:pt x="333" y="494"/>
                      </a:lnTo>
                      <a:lnTo>
                        <a:pt x="330" y="491"/>
                      </a:lnTo>
                      <a:lnTo>
                        <a:pt x="331" y="488"/>
                      </a:lnTo>
                      <a:lnTo>
                        <a:pt x="334" y="486"/>
                      </a:lnTo>
                      <a:lnTo>
                        <a:pt x="335" y="484"/>
                      </a:lnTo>
                      <a:lnTo>
                        <a:pt x="332" y="474"/>
                      </a:lnTo>
                      <a:lnTo>
                        <a:pt x="328" y="464"/>
                      </a:lnTo>
                      <a:lnTo>
                        <a:pt x="326" y="454"/>
                      </a:lnTo>
                      <a:lnTo>
                        <a:pt x="324" y="444"/>
                      </a:lnTo>
                      <a:lnTo>
                        <a:pt x="321" y="433"/>
                      </a:lnTo>
                      <a:lnTo>
                        <a:pt x="319" y="423"/>
                      </a:lnTo>
                      <a:lnTo>
                        <a:pt x="317" y="414"/>
                      </a:lnTo>
                      <a:lnTo>
                        <a:pt x="314" y="404"/>
                      </a:lnTo>
                      <a:lnTo>
                        <a:pt x="311" y="394"/>
                      </a:lnTo>
                      <a:lnTo>
                        <a:pt x="308" y="385"/>
                      </a:lnTo>
                      <a:lnTo>
                        <a:pt x="304" y="375"/>
                      </a:lnTo>
                      <a:lnTo>
                        <a:pt x="299" y="366"/>
                      </a:lnTo>
                      <a:lnTo>
                        <a:pt x="295" y="358"/>
                      </a:lnTo>
                      <a:lnTo>
                        <a:pt x="289" y="349"/>
                      </a:lnTo>
                      <a:lnTo>
                        <a:pt x="283" y="341"/>
                      </a:lnTo>
                      <a:lnTo>
                        <a:pt x="276" y="335"/>
                      </a:lnTo>
                      <a:lnTo>
                        <a:pt x="270" y="330"/>
                      </a:lnTo>
                      <a:lnTo>
                        <a:pt x="264" y="326"/>
                      </a:lnTo>
                      <a:lnTo>
                        <a:pt x="258" y="321"/>
                      </a:lnTo>
                      <a:lnTo>
                        <a:pt x="250" y="317"/>
                      </a:lnTo>
                      <a:lnTo>
                        <a:pt x="243" y="313"/>
                      </a:lnTo>
                      <a:lnTo>
                        <a:pt x="236" y="309"/>
                      </a:lnTo>
                      <a:lnTo>
                        <a:pt x="230" y="305"/>
                      </a:lnTo>
                      <a:lnTo>
                        <a:pt x="223" y="301"/>
                      </a:lnTo>
                      <a:lnTo>
                        <a:pt x="218" y="298"/>
                      </a:lnTo>
                      <a:lnTo>
                        <a:pt x="214" y="294"/>
                      </a:lnTo>
                      <a:lnTo>
                        <a:pt x="210" y="290"/>
                      </a:lnTo>
                      <a:lnTo>
                        <a:pt x="206" y="286"/>
                      </a:lnTo>
                      <a:lnTo>
                        <a:pt x="202" y="281"/>
                      </a:lnTo>
                      <a:lnTo>
                        <a:pt x="199" y="276"/>
                      </a:lnTo>
                      <a:lnTo>
                        <a:pt x="194" y="272"/>
                      </a:lnTo>
                      <a:lnTo>
                        <a:pt x="191" y="267"/>
                      </a:lnTo>
                      <a:lnTo>
                        <a:pt x="196" y="267"/>
                      </a:lnTo>
                      <a:lnTo>
                        <a:pt x="199" y="265"/>
                      </a:lnTo>
                      <a:lnTo>
                        <a:pt x="201" y="262"/>
                      </a:lnTo>
                      <a:lnTo>
                        <a:pt x="204" y="259"/>
                      </a:lnTo>
                      <a:lnTo>
                        <a:pt x="198" y="254"/>
                      </a:lnTo>
                      <a:lnTo>
                        <a:pt x="191" y="248"/>
                      </a:lnTo>
                      <a:lnTo>
                        <a:pt x="186" y="241"/>
                      </a:lnTo>
                      <a:lnTo>
                        <a:pt x="181" y="235"/>
                      </a:lnTo>
                      <a:lnTo>
                        <a:pt x="176" y="228"/>
                      </a:lnTo>
                      <a:lnTo>
                        <a:pt x="171" y="223"/>
                      </a:lnTo>
                      <a:lnTo>
                        <a:pt x="165" y="217"/>
                      </a:lnTo>
                      <a:lnTo>
                        <a:pt x="158" y="212"/>
                      </a:lnTo>
                      <a:lnTo>
                        <a:pt x="162" y="210"/>
                      </a:lnTo>
                      <a:lnTo>
                        <a:pt x="165" y="208"/>
                      </a:lnTo>
                      <a:lnTo>
                        <a:pt x="168" y="206"/>
                      </a:lnTo>
                      <a:lnTo>
                        <a:pt x="169" y="203"/>
                      </a:lnTo>
                      <a:lnTo>
                        <a:pt x="168" y="198"/>
                      </a:lnTo>
                      <a:lnTo>
                        <a:pt x="167" y="194"/>
                      </a:lnTo>
                      <a:lnTo>
                        <a:pt x="165" y="189"/>
                      </a:lnTo>
                      <a:lnTo>
                        <a:pt x="164" y="185"/>
                      </a:lnTo>
                      <a:lnTo>
                        <a:pt x="163" y="181"/>
                      </a:lnTo>
                      <a:lnTo>
                        <a:pt x="163" y="177"/>
                      </a:lnTo>
                      <a:lnTo>
                        <a:pt x="164" y="173"/>
                      </a:lnTo>
                      <a:lnTo>
                        <a:pt x="168" y="170"/>
                      </a:lnTo>
                      <a:lnTo>
                        <a:pt x="169" y="169"/>
                      </a:lnTo>
                      <a:lnTo>
                        <a:pt x="171" y="169"/>
                      </a:lnTo>
                      <a:lnTo>
                        <a:pt x="173" y="169"/>
                      </a:lnTo>
                      <a:lnTo>
                        <a:pt x="175" y="169"/>
                      </a:lnTo>
                      <a:lnTo>
                        <a:pt x="177" y="169"/>
                      </a:lnTo>
                      <a:lnTo>
                        <a:pt x="179" y="169"/>
                      </a:lnTo>
                      <a:lnTo>
                        <a:pt x="180" y="169"/>
                      </a:lnTo>
                      <a:lnTo>
                        <a:pt x="182" y="168"/>
                      </a:lnTo>
                      <a:lnTo>
                        <a:pt x="184" y="166"/>
                      </a:lnTo>
                      <a:lnTo>
                        <a:pt x="186" y="165"/>
                      </a:lnTo>
                      <a:lnTo>
                        <a:pt x="188" y="163"/>
                      </a:lnTo>
                      <a:lnTo>
                        <a:pt x="190" y="162"/>
                      </a:lnTo>
                      <a:lnTo>
                        <a:pt x="192" y="160"/>
                      </a:lnTo>
                      <a:lnTo>
                        <a:pt x="193" y="158"/>
                      </a:lnTo>
                      <a:lnTo>
                        <a:pt x="194" y="156"/>
                      </a:lnTo>
                      <a:lnTo>
                        <a:pt x="197" y="154"/>
                      </a:lnTo>
                      <a:lnTo>
                        <a:pt x="198" y="151"/>
                      </a:lnTo>
                      <a:lnTo>
                        <a:pt x="198" y="148"/>
                      </a:lnTo>
                      <a:lnTo>
                        <a:pt x="199" y="145"/>
                      </a:lnTo>
                      <a:lnTo>
                        <a:pt x="199" y="141"/>
                      </a:lnTo>
                      <a:lnTo>
                        <a:pt x="200" y="138"/>
                      </a:lnTo>
                      <a:lnTo>
                        <a:pt x="201" y="135"/>
                      </a:lnTo>
                      <a:lnTo>
                        <a:pt x="203" y="133"/>
                      </a:lnTo>
                      <a:lnTo>
                        <a:pt x="206" y="129"/>
                      </a:lnTo>
                      <a:lnTo>
                        <a:pt x="207" y="128"/>
                      </a:lnTo>
                      <a:lnTo>
                        <a:pt x="207" y="125"/>
                      </a:lnTo>
                      <a:lnTo>
                        <a:pt x="206" y="121"/>
                      </a:lnTo>
                      <a:lnTo>
                        <a:pt x="204" y="118"/>
                      </a:lnTo>
                      <a:lnTo>
                        <a:pt x="209" y="118"/>
                      </a:lnTo>
                      <a:lnTo>
                        <a:pt x="213" y="119"/>
                      </a:lnTo>
                      <a:lnTo>
                        <a:pt x="217" y="122"/>
                      </a:lnTo>
                      <a:lnTo>
                        <a:pt x="221" y="125"/>
                      </a:lnTo>
                      <a:lnTo>
                        <a:pt x="224" y="127"/>
                      </a:lnTo>
                      <a:lnTo>
                        <a:pt x="228" y="129"/>
                      </a:lnTo>
                      <a:lnTo>
                        <a:pt x="232" y="130"/>
                      </a:lnTo>
                      <a:lnTo>
                        <a:pt x="236" y="129"/>
                      </a:lnTo>
                      <a:lnTo>
                        <a:pt x="238" y="128"/>
                      </a:lnTo>
                      <a:lnTo>
                        <a:pt x="240" y="128"/>
                      </a:lnTo>
                      <a:lnTo>
                        <a:pt x="243" y="128"/>
                      </a:lnTo>
                      <a:lnTo>
                        <a:pt x="245" y="129"/>
                      </a:lnTo>
                      <a:lnTo>
                        <a:pt x="247" y="129"/>
                      </a:lnTo>
                      <a:lnTo>
                        <a:pt x="250" y="129"/>
                      </a:lnTo>
                      <a:lnTo>
                        <a:pt x="252" y="128"/>
                      </a:lnTo>
                      <a:lnTo>
                        <a:pt x="254" y="127"/>
                      </a:lnTo>
                      <a:lnTo>
                        <a:pt x="255" y="125"/>
                      </a:lnTo>
                      <a:lnTo>
                        <a:pt x="256" y="123"/>
                      </a:lnTo>
                      <a:lnTo>
                        <a:pt x="255" y="121"/>
                      </a:lnTo>
                      <a:lnTo>
                        <a:pt x="255" y="118"/>
                      </a:lnTo>
                      <a:lnTo>
                        <a:pt x="250" y="118"/>
                      </a:lnTo>
                      <a:lnTo>
                        <a:pt x="247" y="115"/>
                      </a:lnTo>
                      <a:lnTo>
                        <a:pt x="245" y="112"/>
                      </a:lnTo>
                      <a:lnTo>
                        <a:pt x="242" y="111"/>
                      </a:lnTo>
                      <a:lnTo>
                        <a:pt x="244" y="108"/>
                      </a:lnTo>
                      <a:lnTo>
                        <a:pt x="246" y="104"/>
                      </a:lnTo>
                      <a:lnTo>
                        <a:pt x="248" y="101"/>
                      </a:lnTo>
                      <a:lnTo>
                        <a:pt x="250" y="98"/>
                      </a:lnTo>
                      <a:lnTo>
                        <a:pt x="253" y="95"/>
                      </a:lnTo>
                      <a:lnTo>
                        <a:pt x="256" y="93"/>
                      </a:lnTo>
                      <a:lnTo>
                        <a:pt x="258" y="90"/>
                      </a:lnTo>
                      <a:lnTo>
                        <a:pt x="261" y="87"/>
                      </a:lnTo>
                      <a:lnTo>
                        <a:pt x="259" y="85"/>
                      </a:lnTo>
                      <a:lnTo>
                        <a:pt x="256" y="82"/>
                      </a:lnTo>
                      <a:lnTo>
                        <a:pt x="254" y="80"/>
                      </a:lnTo>
                      <a:lnTo>
                        <a:pt x="252" y="79"/>
                      </a:lnTo>
                      <a:lnTo>
                        <a:pt x="247" y="78"/>
                      </a:lnTo>
                      <a:lnTo>
                        <a:pt x="244" y="78"/>
                      </a:lnTo>
                      <a:lnTo>
                        <a:pt x="241" y="78"/>
                      </a:lnTo>
                      <a:lnTo>
                        <a:pt x="237" y="78"/>
                      </a:lnTo>
                      <a:lnTo>
                        <a:pt x="234" y="78"/>
                      </a:lnTo>
                      <a:lnTo>
                        <a:pt x="231" y="77"/>
                      </a:lnTo>
                      <a:lnTo>
                        <a:pt x="228" y="76"/>
                      </a:lnTo>
                      <a:lnTo>
                        <a:pt x="225" y="74"/>
                      </a:lnTo>
                      <a:lnTo>
                        <a:pt x="221" y="73"/>
                      </a:lnTo>
                      <a:lnTo>
                        <a:pt x="219" y="70"/>
                      </a:lnTo>
                      <a:lnTo>
                        <a:pt x="217" y="67"/>
                      </a:lnTo>
                      <a:lnTo>
                        <a:pt x="214" y="64"/>
                      </a:lnTo>
                      <a:lnTo>
                        <a:pt x="211" y="61"/>
                      </a:lnTo>
                      <a:lnTo>
                        <a:pt x="208" y="59"/>
                      </a:lnTo>
                      <a:lnTo>
                        <a:pt x="205" y="58"/>
                      </a:lnTo>
                      <a:lnTo>
                        <a:pt x="201" y="58"/>
                      </a:lnTo>
                      <a:lnTo>
                        <a:pt x="202" y="54"/>
                      </a:lnTo>
                      <a:lnTo>
                        <a:pt x="204" y="51"/>
                      </a:lnTo>
                      <a:lnTo>
                        <a:pt x="206" y="47"/>
                      </a:lnTo>
                      <a:lnTo>
                        <a:pt x="206" y="43"/>
                      </a:lnTo>
                      <a:lnTo>
                        <a:pt x="207" y="39"/>
                      </a:lnTo>
                      <a:lnTo>
                        <a:pt x="209" y="36"/>
                      </a:lnTo>
                      <a:lnTo>
                        <a:pt x="210" y="32"/>
                      </a:lnTo>
                      <a:lnTo>
                        <a:pt x="212" y="29"/>
                      </a:lnTo>
                      <a:lnTo>
                        <a:pt x="213" y="25"/>
                      </a:lnTo>
                      <a:lnTo>
                        <a:pt x="211" y="23"/>
                      </a:lnTo>
                      <a:lnTo>
                        <a:pt x="208" y="23"/>
                      </a:lnTo>
                      <a:lnTo>
                        <a:pt x="206" y="21"/>
                      </a:lnTo>
                      <a:lnTo>
                        <a:pt x="204" y="20"/>
                      </a:lnTo>
                      <a:lnTo>
                        <a:pt x="202" y="20"/>
                      </a:lnTo>
                      <a:lnTo>
                        <a:pt x="199" y="20"/>
                      </a:lnTo>
                      <a:lnTo>
                        <a:pt x="197" y="21"/>
                      </a:lnTo>
                      <a:lnTo>
                        <a:pt x="193" y="23"/>
                      </a:lnTo>
                      <a:lnTo>
                        <a:pt x="190" y="23"/>
                      </a:lnTo>
                      <a:lnTo>
                        <a:pt x="188" y="23"/>
                      </a:lnTo>
                      <a:lnTo>
                        <a:pt x="185" y="23"/>
                      </a:lnTo>
                      <a:lnTo>
                        <a:pt x="181" y="21"/>
                      </a:lnTo>
                      <a:lnTo>
                        <a:pt x="177" y="20"/>
                      </a:lnTo>
                      <a:lnTo>
                        <a:pt x="173" y="20"/>
                      </a:lnTo>
                      <a:lnTo>
                        <a:pt x="169" y="20"/>
                      </a:lnTo>
                      <a:lnTo>
                        <a:pt x="165" y="20"/>
                      </a:lnTo>
                      <a:lnTo>
                        <a:pt x="162" y="19"/>
                      </a:lnTo>
                      <a:lnTo>
                        <a:pt x="160" y="19"/>
                      </a:lnTo>
                      <a:lnTo>
                        <a:pt x="157" y="16"/>
                      </a:lnTo>
                      <a:lnTo>
                        <a:pt x="155" y="12"/>
                      </a:lnTo>
                      <a:lnTo>
                        <a:pt x="152" y="8"/>
                      </a:lnTo>
                      <a:lnTo>
                        <a:pt x="148" y="5"/>
                      </a:lnTo>
                      <a:lnTo>
                        <a:pt x="145" y="3"/>
                      </a:lnTo>
                      <a:lnTo>
                        <a:pt x="141" y="1"/>
                      </a:lnTo>
                      <a:lnTo>
                        <a:pt x="136" y="0"/>
                      </a:lnTo>
                      <a:lnTo>
                        <a:pt x="132" y="0"/>
                      </a:lnTo>
                      <a:lnTo>
                        <a:pt x="129" y="1"/>
                      </a:lnTo>
                      <a:lnTo>
                        <a:pt x="125" y="3"/>
                      </a:lnTo>
                      <a:lnTo>
                        <a:pt x="122" y="6"/>
                      </a:lnTo>
                      <a:lnTo>
                        <a:pt x="120" y="8"/>
                      </a:lnTo>
                      <a:lnTo>
                        <a:pt x="118" y="12"/>
                      </a:lnTo>
                      <a:lnTo>
                        <a:pt x="117" y="16"/>
                      </a:lnTo>
                      <a:lnTo>
                        <a:pt x="117" y="20"/>
                      </a:lnTo>
                      <a:lnTo>
                        <a:pt x="118" y="24"/>
                      </a:lnTo>
                      <a:lnTo>
                        <a:pt x="119" y="29"/>
                      </a:lnTo>
                      <a:lnTo>
                        <a:pt x="116" y="29"/>
                      </a:lnTo>
                      <a:lnTo>
                        <a:pt x="114" y="28"/>
                      </a:lnTo>
                      <a:lnTo>
                        <a:pt x="112" y="28"/>
                      </a:lnTo>
                      <a:lnTo>
                        <a:pt x="110" y="27"/>
                      </a:lnTo>
                      <a:lnTo>
                        <a:pt x="108" y="27"/>
                      </a:lnTo>
                      <a:lnTo>
                        <a:pt x="106" y="27"/>
                      </a:lnTo>
                      <a:lnTo>
                        <a:pt x="104" y="28"/>
                      </a:lnTo>
                      <a:lnTo>
                        <a:pt x="102" y="30"/>
                      </a:lnTo>
                      <a:lnTo>
                        <a:pt x="101" y="31"/>
                      </a:lnTo>
                      <a:lnTo>
                        <a:pt x="101" y="32"/>
                      </a:lnTo>
                      <a:lnTo>
                        <a:pt x="101" y="34"/>
                      </a:lnTo>
                      <a:lnTo>
                        <a:pt x="100" y="35"/>
                      </a:lnTo>
                      <a:lnTo>
                        <a:pt x="99" y="35"/>
                      </a:lnTo>
                      <a:lnTo>
                        <a:pt x="97" y="35"/>
                      </a:lnTo>
                      <a:lnTo>
                        <a:pt x="95" y="35"/>
                      </a:lnTo>
                      <a:lnTo>
                        <a:pt x="95" y="33"/>
                      </a:lnTo>
                      <a:lnTo>
                        <a:pt x="95" y="31"/>
                      </a:lnTo>
                      <a:lnTo>
                        <a:pt x="94" y="30"/>
                      </a:lnTo>
                      <a:lnTo>
                        <a:pt x="92" y="29"/>
                      </a:lnTo>
                      <a:lnTo>
                        <a:pt x="91" y="32"/>
                      </a:lnTo>
                      <a:lnTo>
                        <a:pt x="89" y="34"/>
                      </a:lnTo>
                      <a:lnTo>
                        <a:pt x="87" y="35"/>
                      </a:lnTo>
                      <a:lnTo>
                        <a:pt x="85" y="37"/>
                      </a:lnTo>
                      <a:lnTo>
                        <a:pt x="81" y="38"/>
                      </a:lnTo>
                      <a:lnTo>
                        <a:pt x="79" y="38"/>
                      </a:lnTo>
                      <a:lnTo>
                        <a:pt x="76" y="39"/>
                      </a:lnTo>
                      <a:lnTo>
                        <a:pt x="74" y="40"/>
                      </a:lnTo>
                      <a:lnTo>
                        <a:pt x="72" y="37"/>
                      </a:lnTo>
                      <a:lnTo>
                        <a:pt x="70" y="33"/>
                      </a:lnTo>
                      <a:lnTo>
                        <a:pt x="68" y="31"/>
                      </a:lnTo>
                      <a:lnTo>
                        <a:pt x="65" y="29"/>
                      </a:lnTo>
                      <a:lnTo>
                        <a:pt x="61" y="27"/>
                      </a:lnTo>
                      <a:lnTo>
                        <a:pt x="58" y="27"/>
                      </a:lnTo>
                      <a:lnTo>
                        <a:pt x="54" y="27"/>
                      </a:lnTo>
                      <a:lnTo>
                        <a:pt x="50" y="27"/>
                      </a:lnTo>
                      <a:lnTo>
                        <a:pt x="48" y="28"/>
                      </a:lnTo>
                      <a:lnTo>
                        <a:pt x="46" y="30"/>
                      </a:lnTo>
                      <a:lnTo>
                        <a:pt x="45" y="32"/>
                      </a:lnTo>
                      <a:lnTo>
                        <a:pt x="44" y="34"/>
                      </a:lnTo>
                      <a:lnTo>
                        <a:pt x="42" y="37"/>
                      </a:lnTo>
                      <a:lnTo>
                        <a:pt x="41" y="38"/>
                      </a:lnTo>
                      <a:lnTo>
                        <a:pt x="40" y="40"/>
                      </a:lnTo>
                      <a:lnTo>
                        <a:pt x="38" y="41"/>
                      </a:lnTo>
                      <a:lnTo>
                        <a:pt x="35" y="41"/>
                      </a:lnTo>
                      <a:lnTo>
                        <a:pt x="33" y="41"/>
                      </a:lnTo>
                      <a:lnTo>
                        <a:pt x="30" y="40"/>
                      </a:lnTo>
                      <a:lnTo>
                        <a:pt x="26" y="38"/>
                      </a:lnTo>
                      <a:lnTo>
                        <a:pt x="23" y="38"/>
                      </a:lnTo>
                      <a:lnTo>
                        <a:pt x="20" y="35"/>
                      </a:lnTo>
                      <a:lnTo>
                        <a:pt x="18" y="33"/>
                      </a:lnTo>
                      <a:lnTo>
                        <a:pt x="16" y="30"/>
                      </a:lnTo>
                      <a:lnTo>
                        <a:pt x="14" y="29"/>
                      </a:lnTo>
                      <a:lnTo>
                        <a:pt x="12" y="29"/>
                      </a:lnTo>
                      <a:lnTo>
                        <a:pt x="10" y="29"/>
                      </a:lnTo>
                      <a:lnTo>
                        <a:pt x="8" y="30"/>
                      </a:lnTo>
                      <a:lnTo>
                        <a:pt x="7" y="32"/>
                      </a:lnTo>
                      <a:lnTo>
                        <a:pt x="6" y="35"/>
                      </a:lnTo>
                      <a:lnTo>
                        <a:pt x="5" y="37"/>
                      </a:lnTo>
                      <a:lnTo>
                        <a:pt x="4" y="38"/>
                      </a:lnTo>
                      <a:lnTo>
                        <a:pt x="3" y="40"/>
                      </a:lnTo>
                      <a:lnTo>
                        <a:pt x="3" y="42"/>
                      </a:lnTo>
                      <a:lnTo>
                        <a:pt x="2" y="45"/>
                      </a:lnTo>
                      <a:lnTo>
                        <a:pt x="1" y="48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39" name="Freeform 369"/>
                <p:cNvSpPr>
                  <a:spLocks/>
                </p:cNvSpPr>
                <p:nvPr/>
              </p:nvSpPr>
              <p:spPr bwMode="auto">
                <a:xfrm>
                  <a:off x="2424" y="2001"/>
                  <a:ext cx="29" cy="18"/>
                </a:xfrm>
                <a:custGeom>
                  <a:avLst/>
                  <a:gdLst>
                    <a:gd name="T0" fmla="*/ 5 w 36"/>
                    <a:gd name="T1" fmla="*/ 1 h 27"/>
                    <a:gd name="T2" fmla="*/ 5 w 36"/>
                    <a:gd name="T3" fmla="*/ 1 h 27"/>
                    <a:gd name="T4" fmla="*/ 2 w 36"/>
                    <a:gd name="T5" fmla="*/ 1 h 27"/>
                    <a:gd name="T6" fmla="*/ 1 w 36"/>
                    <a:gd name="T7" fmla="*/ 2 h 27"/>
                    <a:gd name="T8" fmla="*/ 0 w 36"/>
                    <a:gd name="T9" fmla="*/ 3 h 27"/>
                    <a:gd name="T10" fmla="*/ 0 w 36"/>
                    <a:gd name="T11" fmla="*/ 5 h 27"/>
                    <a:gd name="T12" fmla="*/ 1 w 36"/>
                    <a:gd name="T13" fmla="*/ 7 h 27"/>
                    <a:gd name="T14" fmla="*/ 2 w 36"/>
                    <a:gd name="T15" fmla="*/ 7 h 27"/>
                    <a:gd name="T16" fmla="*/ 2 w 36"/>
                    <a:gd name="T17" fmla="*/ 9 h 27"/>
                    <a:gd name="T18" fmla="*/ 4 w 36"/>
                    <a:gd name="T19" fmla="*/ 10 h 27"/>
                    <a:gd name="T20" fmla="*/ 6 w 36"/>
                    <a:gd name="T21" fmla="*/ 11 h 27"/>
                    <a:gd name="T22" fmla="*/ 7 w 36"/>
                    <a:gd name="T23" fmla="*/ 11 h 27"/>
                    <a:gd name="T24" fmla="*/ 10 w 36"/>
                    <a:gd name="T25" fmla="*/ 11 h 27"/>
                    <a:gd name="T26" fmla="*/ 12 w 36"/>
                    <a:gd name="T27" fmla="*/ 11 h 27"/>
                    <a:gd name="T28" fmla="*/ 14 w 36"/>
                    <a:gd name="T29" fmla="*/ 11 h 27"/>
                    <a:gd name="T30" fmla="*/ 16 w 36"/>
                    <a:gd name="T31" fmla="*/ 11 h 27"/>
                    <a:gd name="T32" fmla="*/ 18 w 36"/>
                    <a:gd name="T33" fmla="*/ 11 h 27"/>
                    <a:gd name="T34" fmla="*/ 19 w 36"/>
                    <a:gd name="T35" fmla="*/ 10 h 27"/>
                    <a:gd name="T36" fmla="*/ 21 w 36"/>
                    <a:gd name="T37" fmla="*/ 9 h 27"/>
                    <a:gd name="T38" fmla="*/ 22 w 36"/>
                    <a:gd name="T39" fmla="*/ 8 h 27"/>
                    <a:gd name="T40" fmla="*/ 23 w 36"/>
                    <a:gd name="T41" fmla="*/ 7 h 27"/>
                    <a:gd name="T42" fmla="*/ 23 w 36"/>
                    <a:gd name="T43" fmla="*/ 6 h 27"/>
                    <a:gd name="T44" fmla="*/ 22 w 36"/>
                    <a:gd name="T45" fmla="*/ 4 h 27"/>
                    <a:gd name="T46" fmla="*/ 21 w 36"/>
                    <a:gd name="T47" fmla="*/ 3 h 27"/>
                    <a:gd name="T48" fmla="*/ 21 w 36"/>
                    <a:gd name="T49" fmla="*/ 2 h 27"/>
                    <a:gd name="T50" fmla="*/ 19 w 36"/>
                    <a:gd name="T51" fmla="*/ 1 h 27"/>
                    <a:gd name="T52" fmla="*/ 19 w 36"/>
                    <a:gd name="T53" fmla="*/ 1 h 27"/>
                    <a:gd name="T54" fmla="*/ 16 w 36"/>
                    <a:gd name="T55" fmla="*/ 0 h 27"/>
                    <a:gd name="T56" fmla="*/ 15 w 36"/>
                    <a:gd name="T57" fmla="*/ 1 h 27"/>
                    <a:gd name="T58" fmla="*/ 13 w 36"/>
                    <a:gd name="T59" fmla="*/ 1 h 27"/>
                    <a:gd name="T60" fmla="*/ 11 w 36"/>
                    <a:gd name="T61" fmla="*/ 1 h 27"/>
                    <a:gd name="T62" fmla="*/ 9 w 36"/>
                    <a:gd name="T63" fmla="*/ 1 h 27"/>
                    <a:gd name="T64" fmla="*/ 7 w 36"/>
                    <a:gd name="T65" fmla="*/ 1 h 27"/>
                    <a:gd name="T66" fmla="*/ 5 w 36"/>
                    <a:gd name="T67" fmla="*/ 1 h 2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6"/>
                    <a:gd name="T103" fmla="*/ 0 h 27"/>
                    <a:gd name="T104" fmla="*/ 36 w 36"/>
                    <a:gd name="T105" fmla="*/ 27 h 2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6" h="27">
                      <a:moveTo>
                        <a:pt x="8" y="2"/>
                      </a:moveTo>
                      <a:lnTo>
                        <a:pt x="8" y="1"/>
                      </a:lnTo>
                      <a:lnTo>
                        <a:pt x="4" y="2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1" y="15"/>
                      </a:lnTo>
                      <a:lnTo>
                        <a:pt x="2" y="17"/>
                      </a:lnTo>
                      <a:lnTo>
                        <a:pt x="4" y="20"/>
                      </a:lnTo>
                      <a:lnTo>
                        <a:pt x="6" y="23"/>
                      </a:lnTo>
                      <a:lnTo>
                        <a:pt x="9" y="24"/>
                      </a:lnTo>
                      <a:lnTo>
                        <a:pt x="11" y="25"/>
                      </a:lnTo>
                      <a:lnTo>
                        <a:pt x="15" y="26"/>
                      </a:lnTo>
                      <a:lnTo>
                        <a:pt x="18" y="26"/>
                      </a:lnTo>
                      <a:lnTo>
                        <a:pt x="21" y="25"/>
                      </a:lnTo>
                      <a:lnTo>
                        <a:pt x="25" y="24"/>
                      </a:lnTo>
                      <a:lnTo>
                        <a:pt x="27" y="24"/>
                      </a:lnTo>
                      <a:lnTo>
                        <a:pt x="30" y="22"/>
                      </a:lnTo>
                      <a:lnTo>
                        <a:pt x="32" y="20"/>
                      </a:lnTo>
                      <a:lnTo>
                        <a:pt x="34" y="18"/>
                      </a:lnTo>
                      <a:lnTo>
                        <a:pt x="35" y="15"/>
                      </a:lnTo>
                      <a:lnTo>
                        <a:pt x="35" y="13"/>
                      </a:lnTo>
                      <a:lnTo>
                        <a:pt x="34" y="9"/>
                      </a:lnTo>
                      <a:lnTo>
                        <a:pt x="32" y="6"/>
                      </a:lnTo>
                      <a:lnTo>
                        <a:pt x="32" y="4"/>
                      </a:lnTo>
                      <a:lnTo>
                        <a:pt x="30" y="2"/>
                      </a:lnTo>
                      <a:lnTo>
                        <a:pt x="28" y="1"/>
                      </a:lnTo>
                      <a:lnTo>
                        <a:pt x="25" y="0"/>
                      </a:lnTo>
                      <a:lnTo>
                        <a:pt x="23" y="1"/>
                      </a:lnTo>
                      <a:lnTo>
                        <a:pt x="20" y="2"/>
                      </a:lnTo>
                      <a:lnTo>
                        <a:pt x="17" y="2"/>
                      </a:lnTo>
                      <a:lnTo>
                        <a:pt x="14" y="3"/>
                      </a:lnTo>
                      <a:lnTo>
                        <a:pt x="11" y="3"/>
                      </a:lnTo>
                      <a:lnTo>
                        <a:pt x="8" y="2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40" name="Freeform 370"/>
                <p:cNvSpPr>
                  <a:spLocks/>
                </p:cNvSpPr>
                <p:nvPr/>
              </p:nvSpPr>
              <p:spPr bwMode="auto">
                <a:xfrm>
                  <a:off x="2424" y="2001"/>
                  <a:ext cx="34" cy="23"/>
                </a:xfrm>
                <a:custGeom>
                  <a:avLst/>
                  <a:gdLst>
                    <a:gd name="T0" fmla="*/ 6 w 42"/>
                    <a:gd name="T1" fmla="*/ 1 h 33"/>
                    <a:gd name="T2" fmla="*/ 6 w 42"/>
                    <a:gd name="T3" fmla="*/ 1 h 33"/>
                    <a:gd name="T4" fmla="*/ 6 w 42"/>
                    <a:gd name="T5" fmla="*/ 1 h 33"/>
                    <a:gd name="T6" fmla="*/ 2 w 42"/>
                    <a:gd name="T7" fmla="*/ 1 h 33"/>
                    <a:gd name="T8" fmla="*/ 1 w 42"/>
                    <a:gd name="T9" fmla="*/ 3 h 33"/>
                    <a:gd name="T10" fmla="*/ 0 w 42"/>
                    <a:gd name="T11" fmla="*/ 5 h 33"/>
                    <a:gd name="T12" fmla="*/ 0 w 42"/>
                    <a:gd name="T13" fmla="*/ 7 h 33"/>
                    <a:gd name="T14" fmla="*/ 1 w 42"/>
                    <a:gd name="T15" fmla="*/ 9 h 33"/>
                    <a:gd name="T16" fmla="*/ 2 w 42"/>
                    <a:gd name="T17" fmla="*/ 10 h 33"/>
                    <a:gd name="T18" fmla="*/ 2 w 42"/>
                    <a:gd name="T19" fmla="*/ 12 h 33"/>
                    <a:gd name="T20" fmla="*/ 5 w 42"/>
                    <a:gd name="T21" fmla="*/ 14 h 33"/>
                    <a:gd name="T22" fmla="*/ 6 w 42"/>
                    <a:gd name="T23" fmla="*/ 15 h 33"/>
                    <a:gd name="T24" fmla="*/ 9 w 42"/>
                    <a:gd name="T25" fmla="*/ 15 h 33"/>
                    <a:gd name="T26" fmla="*/ 11 w 42"/>
                    <a:gd name="T27" fmla="*/ 15 h 33"/>
                    <a:gd name="T28" fmla="*/ 15 w 42"/>
                    <a:gd name="T29" fmla="*/ 15 h 33"/>
                    <a:gd name="T30" fmla="*/ 16 w 42"/>
                    <a:gd name="T31" fmla="*/ 15 h 33"/>
                    <a:gd name="T32" fmla="*/ 19 w 42"/>
                    <a:gd name="T33" fmla="*/ 15 h 33"/>
                    <a:gd name="T34" fmla="*/ 21 w 42"/>
                    <a:gd name="T35" fmla="*/ 14 h 33"/>
                    <a:gd name="T36" fmla="*/ 23 w 42"/>
                    <a:gd name="T37" fmla="*/ 13 h 33"/>
                    <a:gd name="T38" fmla="*/ 25 w 42"/>
                    <a:gd name="T39" fmla="*/ 12 h 33"/>
                    <a:gd name="T40" fmla="*/ 26 w 42"/>
                    <a:gd name="T41" fmla="*/ 10 h 33"/>
                    <a:gd name="T42" fmla="*/ 27 w 42"/>
                    <a:gd name="T43" fmla="*/ 9 h 33"/>
                    <a:gd name="T44" fmla="*/ 27 w 42"/>
                    <a:gd name="T45" fmla="*/ 8 h 33"/>
                    <a:gd name="T46" fmla="*/ 26 w 42"/>
                    <a:gd name="T47" fmla="*/ 6 h 33"/>
                    <a:gd name="T48" fmla="*/ 25 w 42"/>
                    <a:gd name="T49" fmla="*/ 4 h 33"/>
                    <a:gd name="T50" fmla="*/ 24 w 42"/>
                    <a:gd name="T51" fmla="*/ 2 h 33"/>
                    <a:gd name="T52" fmla="*/ 23 w 42"/>
                    <a:gd name="T53" fmla="*/ 1 h 33"/>
                    <a:gd name="T54" fmla="*/ 22 w 42"/>
                    <a:gd name="T55" fmla="*/ 1 h 33"/>
                    <a:gd name="T56" fmla="*/ 19 w 42"/>
                    <a:gd name="T57" fmla="*/ 0 h 33"/>
                    <a:gd name="T58" fmla="*/ 18 w 42"/>
                    <a:gd name="T59" fmla="*/ 1 h 33"/>
                    <a:gd name="T60" fmla="*/ 15 w 42"/>
                    <a:gd name="T61" fmla="*/ 1 h 33"/>
                    <a:gd name="T62" fmla="*/ 12 w 42"/>
                    <a:gd name="T63" fmla="*/ 1 h 33"/>
                    <a:gd name="T64" fmla="*/ 11 w 42"/>
                    <a:gd name="T65" fmla="*/ 2 h 33"/>
                    <a:gd name="T66" fmla="*/ 8 w 42"/>
                    <a:gd name="T67" fmla="*/ 2 h 33"/>
                    <a:gd name="T68" fmla="*/ 6 w 42"/>
                    <a:gd name="T69" fmla="*/ 1 h 3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2"/>
                    <a:gd name="T106" fmla="*/ 0 h 33"/>
                    <a:gd name="T107" fmla="*/ 42 w 42"/>
                    <a:gd name="T108" fmla="*/ 33 h 3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2" h="33">
                      <a:moveTo>
                        <a:pt x="9" y="3"/>
                      </a:moveTo>
                      <a:lnTo>
                        <a:pt x="9" y="2"/>
                      </a:lnTo>
                      <a:lnTo>
                        <a:pt x="9" y="1"/>
                      </a:lnTo>
                      <a:lnTo>
                        <a:pt x="4" y="3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" y="18"/>
                      </a:lnTo>
                      <a:lnTo>
                        <a:pt x="2" y="21"/>
                      </a:lnTo>
                      <a:lnTo>
                        <a:pt x="4" y="25"/>
                      </a:lnTo>
                      <a:lnTo>
                        <a:pt x="7" y="28"/>
                      </a:lnTo>
                      <a:lnTo>
                        <a:pt x="10" y="30"/>
                      </a:lnTo>
                      <a:lnTo>
                        <a:pt x="13" y="31"/>
                      </a:lnTo>
                      <a:lnTo>
                        <a:pt x="17" y="32"/>
                      </a:lnTo>
                      <a:lnTo>
                        <a:pt x="22" y="32"/>
                      </a:lnTo>
                      <a:lnTo>
                        <a:pt x="25" y="31"/>
                      </a:lnTo>
                      <a:lnTo>
                        <a:pt x="29" y="30"/>
                      </a:lnTo>
                      <a:lnTo>
                        <a:pt x="32" y="29"/>
                      </a:lnTo>
                      <a:lnTo>
                        <a:pt x="35" y="27"/>
                      </a:lnTo>
                      <a:lnTo>
                        <a:pt x="38" y="25"/>
                      </a:lnTo>
                      <a:lnTo>
                        <a:pt x="40" y="22"/>
                      </a:lnTo>
                      <a:lnTo>
                        <a:pt x="41" y="18"/>
                      </a:lnTo>
                      <a:lnTo>
                        <a:pt x="41" y="16"/>
                      </a:lnTo>
                      <a:lnTo>
                        <a:pt x="40" y="12"/>
                      </a:lnTo>
                      <a:lnTo>
                        <a:pt x="38" y="8"/>
                      </a:lnTo>
                      <a:lnTo>
                        <a:pt x="37" y="5"/>
                      </a:lnTo>
                      <a:lnTo>
                        <a:pt x="35" y="2"/>
                      </a:lnTo>
                      <a:lnTo>
                        <a:pt x="33" y="1"/>
                      </a:lnTo>
                      <a:lnTo>
                        <a:pt x="30" y="0"/>
                      </a:lnTo>
                      <a:lnTo>
                        <a:pt x="27" y="1"/>
                      </a:lnTo>
                      <a:lnTo>
                        <a:pt x="24" y="2"/>
                      </a:lnTo>
                      <a:lnTo>
                        <a:pt x="19" y="3"/>
                      </a:lnTo>
                      <a:lnTo>
                        <a:pt x="16" y="4"/>
                      </a:lnTo>
                      <a:lnTo>
                        <a:pt x="12" y="4"/>
                      </a:lnTo>
                      <a:lnTo>
                        <a:pt x="9" y="3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41" name="Freeform 371"/>
                <p:cNvSpPr>
                  <a:spLocks/>
                </p:cNvSpPr>
                <p:nvPr/>
              </p:nvSpPr>
              <p:spPr bwMode="auto">
                <a:xfrm>
                  <a:off x="2882" y="1459"/>
                  <a:ext cx="130" cy="146"/>
                </a:xfrm>
                <a:custGeom>
                  <a:avLst/>
                  <a:gdLst>
                    <a:gd name="T0" fmla="*/ 71 w 159"/>
                    <a:gd name="T1" fmla="*/ 1 h 207"/>
                    <a:gd name="T2" fmla="*/ 75 w 159"/>
                    <a:gd name="T3" fmla="*/ 6 h 207"/>
                    <a:gd name="T4" fmla="*/ 77 w 159"/>
                    <a:gd name="T5" fmla="*/ 11 h 207"/>
                    <a:gd name="T6" fmla="*/ 78 w 159"/>
                    <a:gd name="T7" fmla="*/ 16 h 207"/>
                    <a:gd name="T8" fmla="*/ 88 w 159"/>
                    <a:gd name="T9" fmla="*/ 25 h 207"/>
                    <a:gd name="T10" fmla="*/ 98 w 159"/>
                    <a:gd name="T11" fmla="*/ 36 h 207"/>
                    <a:gd name="T12" fmla="*/ 104 w 159"/>
                    <a:gd name="T13" fmla="*/ 48 h 207"/>
                    <a:gd name="T14" fmla="*/ 105 w 159"/>
                    <a:gd name="T15" fmla="*/ 61 h 207"/>
                    <a:gd name="T16" fmla="*/ 104 w 159"/>
                    <a:gd name="T17" fmla="*/ 74 h 207"/>
                    <a:gd name="T18" fmla="*/ 99 w 159"/>
                    <a:gd name="T19" fmla="*/ 85 h 207"/>
                    <a:gd name="T20" fmla="*/ 88 w 159"/>
                    <a:gd name="T21" fmla="*/ 90 h 207"/>
                    <a:gd name="T22" fmla="*/ 72 w 159"/>
                    <a:gd name="T23" fmla="*/ 91 h 207"/>
                    <a:gd name="T24" fmla="*/ 65 w 159"/>
                    <a:gd name="T25" fmla="*/ 92 h 207"/>
                    <a:gd name="T26" fmla="*/ 60 w 159"/>
                    <a:gd name="T27" fmla="*/ 94 h 207"/>
                    <a:gd name="T28" fmla="*/ 53 w 159"/>
                    <a:gd name="T29" fmla="*/ 95 h 207"/>
                    <a:gd name="T30" fmla="*/ 50 w 159"/>
                    <a:gd name="T31" fmla="*/ 92 h 207"/>
                    <a:gd name="T32" fmla="*/ 46 w 159"/>
                    <a:gd name="T33" fmla="*/ 94 h 207"/>
                    <a:gd name="T34" fmla="*/ 38 w 159"/>
                    <a:gd name="T35" fmla="*/ 97 h 207"/>
                    <a:gd name="T36" fmla="*/ 31 w 159"/>
                    <a:gd name="T37" fmla="*/ 102 h 207"/>
                    <a:gd name="T38" fmla="*/ 25 w 159"/>
                    <a:gd name="T39" fmla="*/ 97 h 207"/>
                    <a:gd name="T40" fmla="*/ 14 w 159"/>
                    <a:gd name="T41" fmla="*/ 97 h 207"/>
                    <a:gd name="T42" fmla="*/ 9 w 159"/>
                    <a:gd name="T43" fmla="*/ 96 h 207"/>
                    <a:gd name="T44" fmla="*/ 17 w 159"/>
                    <a:gd name="T45" fmla="*/ 86 h 207"/>
                    <a:gd name="T46" fmla="*/ 17 w 159"/>
                    <a:gd name="T47" fmla="*/ 76 h 207"/>
                    <a:gd name="T48" fmla="*/ 19 w 159"/>
                    <a:gd name="T49" fmla="*/ 71 h 207"/>
                    <a:gd name="T50" fmla="*/ 21 w 159"/>
                    <a:gd name="T51" fmla="*/ 65 h 207"/>
                    <a:gd name="T52" fmla="*/ 25 w 159"/>
                    <a:gd name="T53" fmla="*/ 60 h 207"/>
                    <a:gd name="T54" fmla="*/ 18 w 159"/>
                    <a:gd name="T55" fmla="*/ 61 h 207"/>
                    <a:gd name="T56" fmla="*/ 17 w 159"/>
                    <a:gd name="T57" fmla="*/ 59 h 207"/>
                    <a:gd name="T58" fmla="*/ 16 w 159"/>
                    <a:gd name="T59" fmla="*/ 55 h 207"/>
                    <a:gd name="T60" fmla="*/ 19 w 159"/>
                    <a:gd name="T61" fmla="*/ 51 h 207"/>
                    <a:gd name="T62" fmla="*/ 13 w 159"/>
                    <a:gd name="T63" fmla="*/ 51 h 207"/>
                    <a:gd name="T64" fmla="*/ 9 w 159"/>
                    <a:gd name="T65" fmla="*/ 49 h 207"/>
                    <a:gd name="T66" fmla="*/ 8 w 159"/>
                    <a:gd name="T67" fmla="*/ 45 h 207"/>
                    <a:gd name="T68" fmla="*/ 5 w 159"/>
                    <a:gd name="T69" fmla="*/ 47 h 207"/>
                    <a:gd name="T70" fmla="*/ 2 w 159"/>
                    <a:gd name="T71" fmla="*/ 48 h 207"/>
                    <a:gd name="T72" fmla="*/ 5 w 159"/>
                    <a:gd name="T73" fmla="*/ 43 h 207"/>
                    <a:gd name="T74" fmla="*/ 14 w 159"/>
                    <a:gd name="T75" fmla="*/ 39 h 207"/>
                    <a:gd name="T76" fmla="*/ 25 w 159"/>
                    <a:gd name="T77" fmla="*/ 38 h 207"/>
                    <a:gd name="T78" fmla="*/ 22 w 159"/>
                    <a:gd name="T79" fmla="*/ 33 h 207"/>
                    <a:gd name="T80" fmla="*/ 17 w 159"/>
                    <a:gd name="T81" fmla="*/ 28 h 207"/>
                    <a:gd name="T82" fmla="*/ 11 w 159"/>
                    <a:gd name="T83" fmla="*/ 26 h 207"/>
                    <a:gd name="T84" fmla="*/ 8 w 159"/>
                    <a:gd name="T85" fmla="*/ 23 h 207"/>
                    <a:gd name="T86" fmla="*/ 8 w 159"/>
                    <a:gd name="T87" fmla="*/ 20 h 207"/>
                    <a:gd name="T88" fmla="*/ 11 w 159"/>
                    <a:gd name="T89" fmla="*/ 18 h 207"/>
                    <a:gd name="T90" fmla="*/ 16 w 159"/>
                    <a:gd name="T91" fmla="*/ 18 h 207"/>
                    <a:gd name="T92" fmla="*/ 20 w 159"/>
                    <a:gd name="T93" fmla="*/ 19 h 207"/>
                    <a:gd name="T94" fmla="*/ 37 w 159"/>
                    <a:gd name="T95" fmla="*/ 20 h 207"/>
                    <a:gd name="T96" fmla="*/ 56 w 159"/>
                    <a:gd name="T97" fmla="*/ 18 h 207"/>
                    <a:gd name="T98" fmla="*/ 63 w 159"/>
                    <a:gd name="T99" fmla="*/ 14 h 207"/>
                    <a:gd name="T100" fmla="*/ 67 w 159"/>
                    <a:gd name="T101" fmla="*/ 9 h 207"/>
                    <a:gd name="T102" fmla="*/ 69 w 159"/>
                    <a:gd name="T103" fmla="*/ 0 h 20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59"/>
                    <a:gd name="T157" fmla="*/ 0 h 207"/>
                    <a:gd name="T158" fmla="*/ 159 w 159"/>
                    <a:gd name="T159" fmla="*/ 207 h 20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59" h="207">
                      <a:moveTo>
                        <a:pt x="103" y="0"/>
                      </a:moveTo>
                      <a:lnTo>
                        <a:pt x="104" y="0"/>
                      </a:lnTo>
                      <a:lnTo>
                        <a:pt x="106" y="2"/>
                      </a:lnTo>
                      <a:lnTo>
                        <a:pt x="109" y="6"/>
                      </a:lnTo>
                      <a:lnTo>
                        <a:pt x="111" y="9"/>
                      </a:lnTo>
                      <a:lnTo>
                        <a:pt x="113" y="11"/>
                      </a:lnTo>
                      <a:lnTo>
                        <a:pt x="114" y="15"/>
                      </a:lnTo>
                      <a:lnTo>
                        <a:pt x="115" y="18"/>
                      </a:lnTo>
                      <a:lnTo>
                        <a:pt x="115" y="22"/>
                      </a:lnTo>
                      <a:lnTo>
                        <a:pt x="116" y="26"/>
                      </a:lnTo>
                      <a:lnTo>
                        <a:pt x="116" y="30"/>
                      </a:lnTo>
                      <a:lnTo>
                        <a:pt x="118" y="33"/>
                      </a:lnTo>
                      <a:lnTo>
                        <a:pt x="120" y="35"/>
                      </a:lnTo>
                      <a:lnTo>
                        <a:pt x="127" y="42"/>
                      </a:lnTo>
                      <a:lnTo>
                        <a:pt x="132" y="49"/>
                      </a:lnTo>
                      <a:lnTo>
                        <a:pt x="138" y="57"/>
                      </a:lnTo>
                      <a:lnTo>
                        <a:pt x="142" y="64"/>
                      </a:lnTo>
                      <a:lnTo>
                        <a:pt x="147" y="72"/>
                      </a:lnTo>
                      <a:lnTo>
                        <a:pt x="150" y="80"/>
                      </a:lnTo>
                      <a:lnTo>
                        <a:pt x="153" y="88"/>
                      </a:lnTo>
                      <a:lnTo>
                        <a:pt x="155" y="97"/>
                      </a:lnTo>
                      <a:lnTo>
                        <a:pt x="156" y="105"/>
                      </a:lnTo>
                      <a:lnTo>
                        <a:pt x="157" y="114"/>
                      </a:lnTo>
                      <a:lnTo>
                        <a:pt x="158" y="123"/>
                      </a:lnTo>
                      <a:lnTo>
                        <a:pt x="157" y="132"/>
                      </a:lnTo>
                      <a:lnTo>
                        <a:pt x="156" y="140"/>
                      </a:lnTo>
                      <a:lnTo>
                        <a:pt x="155" y="149"/>
                      </a:lnTo>
                      <a:lnTo>
                        <a:pt x="153" y="157"/>
                      </a:lnTo>
                      <a:lnTo>
                        <a:pt x="150" y="166"/>
                      </a:lnTo>
                      <a:lnTo>
                        <a:pt x="148" y="171"/>
                      </a:lnTo>
                      <a:lnTo>
                        <a:pt x="143" y="175"/>
                      </a:lnTo>
                      <a:lnTo>
                        <a:pt x="137" y="179"/>
                      </a:lnTo>
                      <a:lnTo>
                        <a:pt x="132" y="182"/>
                      </a:lnTo>
                      <a:lnTo>
                        <a:pt x="124" y="184"/>
                      </a:lnTo>
                      <a:lnTo>
                        <a:pt x="116" y="184"/>
                      </a:lnTo>
                      <a:lnTo>
                        <a:pt x="108" y="183"/>
                      </a:lnTo>
                      <a:lnTo>
                        <a:pt x="101" y="180"/>
                      </a:lnTo>
                      <a:lnTo>
                        <a:pt x="100" y="183"/>
                      </a:lnTo>
                      <a:lnTo>
                        <a:pt x="97" y="186"/>
                      </a:lnTo>
                      <a:lnTo>
                        <a:pt x="95" y="187"/>
                      </a:lnTo>
                      <a:lnTo>
                        <a:pt x="92" y="188"/>
                      </a:lnTo>
                      <a:lnTo>
                        <a:pt x="89" y="189"/>
                      </a:lnTo>
                      <a:lnTo>
                        <a:pt x="86" y="190"/>
                      </a:lnTo>
                      <a:lnTo>
                        <a:pt x="83" y="191"/>
                      </a:lnTo>
                      <a:lnTo>
                        <a:pt x="80" y="192"/>
                      </a:lnTo>
                      <a:lnTo>
                        <a:pt x="79" y="190"/>
                      </a:lnTo>
                      <a:lnTo>
                        <a:pt x="77" y="188"/>
                      </a:lnTo>
                      <a:lnTo>
                        <a:pt x="75" y="186"/>
                      </a:lnTo>
                      <a:lnTo>
                        <a:pt x="75" y="183"/>
                      </a:lnTo>
                      <a:lnTo>
                        <a:pt x="72" y="186"/>
                      </a:lnTo>
                      <a:lnTo>
                        <a:pt x="68" y="189"/>
                      </a:lnTo>
                      <a:lnTo>
                        <a:pt x="64" y="192"/>
                      </a:lnTo>
                      <a:lnTo>
                        <a:pt x="60" y="194"/>
                      </a:lnTo>
                      <a:lnTo>
                        <a:pt x="56" y="196"/>
                      </a:lnTo>
                      <a:lnTo>
                        <a:pt x="52" y="199"/>
                      </a:lnTo>
                      <a:lnTo>
                        <a:pt x="49" y="202"/>
                      </a:lnTo>
                      <a:lnTo>
                        <a:pt x="46" y="206"/>
                      </a:lnTo>
                      <a:lnTo>
                        <a:pt x="44" y="200"/>
                      </a:lnTo>
                      <a:lnTo>
                        <a:pt x="41" y="196"/>
                      </a:lnTo>
                      <a:lnTo>
                        <a:pt x="37" y="195"/>
                      </a:lnTo>
                      <a:lnTo>
                        <a:pt x="31" y="195"/>
                      </a:lnTo>
                      <a:lnTo>
                        <a:pt x="26" y="195"/>
                      </a:lnTo>
                      <a:lnTo>
                        <a:pt x="21" y="196"/>
                      </a:lnTo>
                      <a:lnTo>
                        <a:pt x="16" y="198"/>
                      </a:lnTo>
                      <a:lnTo>
                        <a:pt x="11" y="200"/>
                      </a:lnTo>
                      <a:lnTo>
                        <a:pt x="14" y="193"/>
                      </a:lnTo>
                      <a:lnTo>
                        <a:pt x="18" y="186"/>
                      </a:lnTo>
                      <a:lnTo>
                        <a:pt x="22" y="180"/>
                      </a:lnTo>
                      <a:lnTo>
                        <a:pt x="26" y="173"/>
                      </a:lnTo>
                      <a:lnTo>
                        <a:pt x="27" y="168"/>
                      </a:lnTo>
                      <a:lnTo>
                        <a:pt x="28" y="160"/>
                      </a:lnTo>
                      <a:lnTo>
                        <a:pt x="26" y="153"/>
                      </a:lnTo>
                      <a:lnTo>
                        <a:pt x="23" y="147"/>
                      </a:lnTo>
                      <a:lnTo>
                        <a:pt x="26" y="145"/>
                      </a:lnTo>
                      <a:lnTo>
                        <a:pt x="28" y="142"/>
                      </a:lnTo>
                      <a:lnTo>
                        <a:pt x="30" y="138"/>
                      </a:lnTo>
                      <a:lnTo>
                        <a:pt x="31" y="135"/>
                      </a:lnTo>
                      <a:lnTo>
                        <a:pt x="32" y="131"/>
                      </a:lnTo>
                      <a:lnTo>
                        <a:pt x="33" y="127"/>
                      </a:lnTo>
                      <a:lnTo>
                        <a:pt x="34" y="125"/>
                      </a:lnTo>
                      <a:lnTo>
                        <a:pt x="37" y="121"/>
                      </a:lnTo>
                      <a:lnTo>
                        <a:pt x="33" y="121"/>
                      </a:lnTo>
                      <a:lnTo>
                        <a:pt x="30" y="122"/>
                      </a:lnTo>
                      <a:lnTo>
                        <a:pt x="27" y="124"/>
                      </a:lnTo>
                      <a:lnTo>
                        <a:pt x="26" y="124"/>
                      </a:lnTo>
                      <a:lnTo>
                        <a:pt x="26" y="121"/>
                      </a:lnTo>
                      <a:lnTo>
                        <a:pt x="26" y="119"/>
                      </a:lnTo>
                      <a:lnTo>
                        <a:pt x="25" y="117"/>
                      </a:lnTo>
                      <a:lnTo>
                        <a:pt x="25" y="114"/>
                      </a:lnTo>
                      <a:lnTo>
                        <a:pt x="25" y="111"/>
                      </a:lnTo>
                      <a:lnTo>
                        <a:pt x="26" y="109"/>
                      </a:lnTo>
                      <a:lnTo>
                        <a:pt x="26" y="106"/>
                      </a:lnTo>
                      <a:lnTo>
                        <a:pt x="28" y="104"/>
                      </a:lnTo>
                      <a:lnTo>
                        <a:pt x="25" y="103"/>
                      </a:lnTo>
                      <a:lnTo>
                        <a:pt x="22" y="103"/>
                      </a:lnTo>
                      <a:lnTo>
                        <a:pt x="19" y="102"/>
                      </a:lnTo>
                      <a:lnTo>
                        <a:pt x="16" y="101"/>
                      </a:lnTo>
                      <a:lnTo>
                        <a:pt x="15" y="100"/>
                      </a:lnTo>
                      <a:lnTo>
                        <a:pt x="14" y="98"/>
                      </a:lnTo>
                      <a:lnTo>
                        <a:pt x="13" y="95"/>
                      </a:lnTo>
                      <a:lnTo>
                        <a:pt x="14" y="90"/>
                      </a:lnTo>
                      <a:lnTo>
                        <a:pt x="12" y="91"/>
                      </a:lnTo>
                      <a:lnTo>
                        <a:pt x="11" y="92"/>
                      </a:lnTo>
                      <a:lnTo>
                        <a:pt x="9" y="93"/>
                      </a:lnTo>
                      <a:lnTo>
                        <a:pt x="7" y="93"/>
                      </a:lnTo>
                      <a:lnTo>
                        <a:pt x="5" y="95"/>
                      </a:lnTo>
                      <a:lnTo>
                        <a:pt x="4" y="95"/>
                      </a:lnTo>
                      <a:lnTo>
                        <a:pt x="2" y="96"/>
                      </a:lnTo>
                      <a:lnTo>
                        <a:pt x="0" y="96"/>
                      </a:lnTo>
                      <a:lnTo>
                        <a:pt x="3" y="90"/>
                      </a:lnTo>
                      <a:lnTo>
                        <a:pt x="7" y="86"/>
                      </a:lnTo>
                      <a:lnTo>
                        <a:pt x="11" y="83"/>
                      </a:lnTo>
                      <a:lnTo>
                        <a:pt x="16" y="80"/>
                      </a:lnTo>
                      <a:lnTo>
                        <a:pt x="21" y="79"/>
                      </a:lnTo>
                      <a:lnTo>
                        <a:pt x="26" y="77"/>
                      </a:lnTo>
                      <a:lnTo>
                        <a:pt x="31" y="77"/>
                      </a:lnTo>
                      <a:lnTo>
                        <a:pt x="37" y="76"/>
                      </a:lnTo>
                      <a:lnTo>
                        <a:pt x="36" y="72"/>
                      </a:lnTo>
                      <a:lnTo>
                        <a:pt x="34" y="69"/>
                      </a:lnTo>
                      <a:lnTo>
                        <a:pt x="33" y="66"/>
                      </a:lnTo>
                      <a:lnTo>
                        <a:pt x="30" y="63"/>
                      </a:lnTo>
                      <a:lnTo>
                        <a:pt x="28" y="60"/>
                      </a:lnTo>
                      <a:lnTo>
                        <a:pt x="26" y="57"/>
                      </a:lnTo>
                      <a:lnTo>
                        <a:pt x="22" y="56"/>
                      </a:lnTo>
                      <a:lnTo>
                        <a:pt x="18" y="54"/>
                      </a:lnTo>
                      <a:lnTo>
                        <a:pt x="16" y="53"/>
                      </a:lnTo>
                      <a:lnTo>
                        <a:pt x="15" y="52"/>
                      </a:lnTo>
                      <a:lnTo>
                        <a:pt x="13" y="50"/>
                      </a:lnTo>
                      <a:lnTo>
                        <a:pt x="12" y="47"/>
                      </a:lnTo>
                      <a:lnTo>
                        <a:pt x="12" y="45"/>
                      </a:lnTo>
                      <a:lnTo>
                        <a:pt x="12" y="42"/>
                      </a:lnTo>
                      <a:lnTo>
                        <a:pt x="12" y="39"/>
                      </a:lnTo>
                      <a:lnTo>
                        <a:pt x="14" y="36"/>
                      </a:lnTo>
                      <a:lnTo>
                        <a:pt x="15" y="36"/>
                      </a:lnTo>
                      <a:lnTo>
                        <a:pt x="16" y="35"/>
                      </a:lnTo>
                      <a:lnTo>
                        <a:pt x="18" y="35"/>
                      </a:lnTo>
                      <a:lnTo>
                        <a:pt x="20" y="35"/>
                      </a:lnTo>
                      <a:lnTo>
                        <a:pt x="23" y="35"/>
                      </a:lnTo>
                      <a:lnTo>
                        <a:pt x="25" y="35"/>
                      </a:lnTo>
                      <a:lnTo>
                        <a:pt x="27" y="36"/>
                      </a:lnTo>
                      <a:lnTo>
                        <a:pt x="31" y="38"/>
                      </a:lnTo>
                      <a:lnTo>
                        <a:pt x="38" y="39"/>
                      </a:lnTo>
                      <a:lnTo>
                        <a:pt x="46" y="41"/>
                      </a:lnTo>
                      <a:lnTo>
                        <a:pt x="55" y="41"/>
                      </a:lnTo>
                      <a:lnTo>
                        <a:pt x="65" y="41"/>
                      </a:lnTo>
                      <a:lnTo>
                        <a:pt x="75" y="39"/>
                      </a:lnTo>
                      <a:lnTo>
                        <a:pt x="83" y="35"/>
                      </a:lnTo>
                      <a:lnTo>
                        <a:pt x="92" y="31"/>
                      </a:lnTo>
                      <a:lnTo>
                        <a:pt x="93" y="30"/>
                      </a:lnTo>
                      <a:lnTo>
                        <a:pt x="94" y="29"/>
                      </a:lnTo>
                      <a:lnTo>
                        <a:pt x="96" y="26"/>
                      </a:lnTo>
                      <a:lnTo>
                        <a:pt x="98" y="23"/>
                      </a:lnTo>
                      <a:lnTo>
                        <a:pt x="100" y="19"/>
                      </a:lnTo>
                      <a:lnTo>
                        <a:pt x="101" y="13"/>
                      </a:lnTo>
                      <a:lnTo>
                        <a:pt x="103" y="8"/>
                      </a:lnTo>
                      <a:lnTo>
                        <a:pt x="103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42" name="Freeform 372"/>
                <p:cNvSpPr>
                  <a:spLocks/>
                </p:cNvSpPr>
                <p:nvPr/>
              </p:nvSpPr>
              <p:spPr bwMode="auto">
                <a:xfrm>
                  <a:off x="2882" y="1459"/>
                  <a:ext cx="135" cy="150"/>
                </a:xfrm>
                <a:custGeom>
                  <a:avLst/>
                  <a:gdLst>
                    <a:gd name="T0" fmla="*/ 74 w 165"/>
                    <a:gd name="T1" fmla="*/ 1 h 213"/>
                    <a:gd name="T2" fmla="*/ 79 w 165"/>
                    <a:gd name="T3" fmla="*/ 6 h 213"/>
                    <a:gd name="T4" fmla="*/ 79 w 165"/>
                    <a:gd name="T5" fmla="*/ 11 h 213"/>
                    <a:gd name="T6" fmla="*/ 82 w 165"/>
                    <a:gd name="T7" fmla="*/ 17 h 213"/>
                    <a:gd name="T8" fmla="*/ 92 w 165"/>
                    <a:gd name="T9" fmla="*/ 25 h 213"/>
                    <a:gd name="T10" fmla="*/ 102 w 165"/>
                    <a:gd name="T11" fmla="*/ 37 h 213"/>
                    <a:gd name="T12" fmla="*/ 108 w 165"/>
                    <a:gd name="T13" fmla="*/ 49 h 213"/>
                    <a:gd name="T14" fmla="*/ 110 w 165"/>
                    <a:gd name="T15" fmla="*/ 63 h 213"/>
                    <a:gd name="T16" fmla="*/ 108 w 165"/>
                    <a:gd name="T17" fmla="*/ 76 h 213"/>
                    <a:gd name="T18" fmla="*/ 103 w 165"/>
                    <a:gd name="T19" fmla="*/ 87 h 213"/>
                    <a:gd name="T20" fmla="*/ 91 w 165"/>
                    <a:gd name="T21" fmla="*/ 93 h 213"/>
                    <a:gd name="T22" fmla="*/ 75 w 165"/>
                    <a:gd name="T23" fmla="*/ 93 h 213"/>
                    <a:gd name="T24" fmla="*/ 68 w 165"/>
                    <a:gd name="T25" fmla="*/ 95 h 213"/>
                    <a:gd name="T26" fmla="*/ 62 w 165"/>
                    <a:gd name="T27" fmla="*/ 96 h 213"/>
                    <a:gd name="T28" fmla="*/ 56 w 165"/>
                    <a:gd name="T29" fmla="*/ 98 h 213"/>
                    <a:gd name="T30" fmla="*/ 52 w 165"/>
                    <a:gd name="T31" fmla="*/ 95 h 213"/>
                    <a:gd name="T32" fmla="*/ 47 w 165"/>
                    <a:gd name="T33" fmla="*/ 96 h 213"/>
                    <a:gd name="T34" fmla="*/ 38 w 165"/>
                    <a:gd name="T35" fmla="*/ 100 h 213"/>
                    <a:gd name="T36" fmla="*/ 32 w 165"/>
                    <a:gd name="T37" fmla="*/ 105 h 213"/>
                    <a:gd name="T38" fmla="*/ 26 w 165"/>
                    <a:gd name="T39" fmla="*/ 99 h 213"/>
                    <a:gd name="T40" fmla="*/ 14 w 165"/>
                    <a:gd name="T41" fmla="*/ 100 h 213"/>
                    <a:gd name="T42" fmla="*/ 9 w 165"/>
                    <a:gd name="T43" fmla="*/ 98 h 213"/>
                    <a:gd name="T44" fmla="*/ 17 w 165"/>
                    <a:gd name="T45" fmla="*/ 88 h 213"/>
                    <a:gd name="T46" fmla="*/ 19 w 165"/>
                    <a:gd name="T47" fmla="*/ 78 h 213"/>
                    <a:gd name="T48" fmla="*/ 20 w 165"/>
                    <a:gd name="T49" fmla="*/ 73 h 213"/>
                    <a:gd name="T50" fmla="*/ 23 w 165"/>
                    <a:gd name="T51" fmla="*/ 67 h 213"/>
                    <a:gd name="T52" fmla="*/ 26 w 165"/>
                    <a:gd name="T53" fmla="*/ 61 h 213"/>
                    <a:gd name="T54" fmla="*/ 20 w 165"/>
                    <a:gd name="T55" fmla="*/ 63 h 213"/>
                    <a:gd name="T56" fmla="*/ 17 w 165"/>
                    <a:gd name="T57" fmla="*/ 61 h 213"/>
                    <a:gd name="T58" fmla="*/ 16 w 165"/>
                    <a:gd name="T59" fmla="*/ 56 h 213"/>
                    <a:gd name="T60" fmla="*/ 20 w 165"/>
                    <a:gd name="T61" fmla="*/ 53 h 213"/>
                    <a:gd name="T62" fmla="*/ 13 w 165"/>
                    <a:gd name="T63" fmla="*/ 52 h 213"/>
                    <a:gd name="T64" fmla="*/ 9 w 165"/>
                    <a:gd name="T65" fmla="*/ 50 h 213"/>
                    <a:gd name="T66" fmla="*/ 8 w 165"/>
                    <a:gd name="T67" fmla="*/ 46 h 213"/>
                    <a:gd name="T68" fmla="*/ 5 w 165"/>
                    <a:gd name="T69" fmla="*/ 48 h 213"/>
                    <a:gd name="T70" fmla="*/ 2 w 165"/>
                    <a:gd name="T71" fmla="*/ 49 h 213"/>
                    <a:gd name="T72" fmla="*/ 5 w 165"/>
                    <a:gd name="T73" fmla="*/ 44 h 213"/>
                    <a:gd name="T74" fmla="*/ 14 w 165"/>
                    <a:gd name="T75" fmla="*/ 40 h 213"/>
                    <a:gd name="T76" fmla="*/ 26 w 165"/>
                    <a:gd name="T77" fmla="*/ 39 h 213"/>
                    <a:gd name="T78" fmla="*/ 24 w 165"/>
                    <a:gd name="T79" fmla="*/ 34 h 213"/>
                    <a:gd name="T80" fmla="*/ 17 w 165"/>
                    <a:gd name="T81" fmla="*/ 30 h 213"/>
                    <a:gd name="T82" fmla="*/ 11 w 165"/>
                    <a:gd name="T83" fmla="*/ 27 h 213"/>
                    <a:gd name="T84" fmla="*/ 8 w 165"/>
                    <a:gd name="T85" fmla="*/ 24 h 213"/>
                    <a:gd name="T86" fmla="*/ 8 w 165"/>
                    <a:gd name="T87" fmla="*/ 20 h 213"/>
                    <a:gd name="T88" fmla="*/ 11 w 165"/>
                    <a:gd name="T89" fmla="*/ 18 h 213"/>
                    <a:gd name="T90" fmla="*/ 16 w 165"/>
                    <a:gd name="T91" fmla="*/ 18 h 213"/>
                    <a:gd name="T92" fmla="*/ 22 w 165"/>
                    <a:gd name="T93" fmla="*/ 19 h 213"/>
                    <a:gd name="T94" fmla="*/ 38 w 165"/>
                    <a:gd name="T95" fmla="*/ 21 h 213"/>
                    <a:gd name="T96" fmla="*/ 58 w 165"/>
                    <a:gd name="T97" fmla="*/ 18 h 213"/>
                    <a:gd name="T98" fmla="*/ 65 w 165"/>
                    <a:gd name="T99" fmla="*/ 15 h 213"/>
                    <a:gd name="T100" fmla="*/ 70 w 165"/>
                    <a:gd name="T101" fmla="*/ 10 h 213"/>
                    <a:gd name="T102" fmla="*/ 72 w 165"/>
                    <a:gd name="T103" fmla="*/ 0 h 21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65"/>
                    <a:gd name="T157" fmla="*/ 0 h 213"/>
                    <a:gd name="T158" fmla="*/ 165 w 165"/>
                    <a:gd name="T159" fmla="*/ 213 h 21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65" h="213">
                      <a:moveTo>
                        <a:pt x="107" y="0"/>
                      </a:moveTo>
                      <a:lnTo>
                        <a:pt x="108" y="0"/>
                      </a:lnTo>
                      <a:lnTo>
                        <a:pt x="110" y="2"/>
                      </a:lnTo>
                      <a:lnTo>
                        <a:pt x="113" y="6"/>
                      </a:lnTo>
                      <a:lnTo>
                        <a:pt x="115" y="9"/>
                      </a:lnTo>
                      <a:lnTo>
                        <a:pt x="117" y="12"/>
                      </a:lnTo>
                      <a:lnTo>
                        <a:pt x="118" y="16"/>
                      </a:lnTo>
                      <a:lnTo>
                        <a:pt x="119" y="19"/>
                      </a:lnTo>
                      <a:lnTo>
                        <a:pt x="119" y="23"/>
                      </a:lnTo>
                      <a:lnTo>
                        <a:pt x="120" y="27"/>
                      </a:lnTo>
                      <a:lnTo>
                        <a:pt x="120" y="31"/>
                      </a:lnTo>
                      <a:lnTo>
                        <a:pt x="122" y="34"/>
                      </a:lnTo>
                      <a:lnTo>
                        <a:pt x="124" y="36"/>
                      </a:lnTo>
                      <a:lnTo>
                        <a:pt x="131" y="43"/>
                      </a:lnTo>
                      <a:lnTo>
                        <a:pt x="138" y="50"/>
                      </a:lnTo>
                      <a:lnTo>
                        <a:pt x="144" y="58"/>
                      </a:lnTo>
                      <a:lnTo>
                        <a:pt x="148" y="66"/>
                      </a:lnTo>
                      <a:lnTo>
                        <a:pt x="153" y="74"/>
                      </a:lnTo>
                      <a:lnTo>
                        <a:pt x="156" y="82"/>
                      </a:lnTo>
                      <a:lnTo>
                        <a:pt x="159" y="91"/>
                      </a:lnTo>
                      <a:lnTo>
                        <a:pt x="161" y="100"/>
                      </a:lnTo>
                      <a:lnTo>
                        <a:pt x="162" y="108"/>
                      </a:lnTo>
                      <a:lnTo>
                        <a:pt x="163" y="117"/>
                      </a:lnTo>
                      <a:lnTo>
                        <a:pt x="164" y="126"/>
                      </a:lnTo>
                      <a:lnTo>
                        <a:pt x="163" y="136"/>
                      </a:lnTo>
                      <a:lnTo>
                        <a:pt x="162" y="144"/>
                      </a:lnTo>
                      <a:lnTo>
                        <a:pt x="161" y="153"/>
                      </a:lnTo>
                      <a:lnTo>
                        <a:pt x="159" y="162"/>
                      </a:lnTo>
                      <a:lnTo>
                        <a:pt x="156" y="171"/>
                      </a:lnTo>
                      <a:lnTo>
                        <a:pt x="154" y="176"/>
                      </a:lnTo>
                      <a:lnTo>
                        <a:pt x="149" y="180"/>
                      </a:lnTo>
                      <a:lnTo>
                        <a:pt x="143" y="184"/>
                      </a:lnTo>
                      <a:lnTo>
                        <a:pt x="136" y="187"/>
                      </a:lnTo>
                      <a:lnTo>
                        <a:pt x="128" y="189"/>
                      </a:lnTo>
                      <a:lnTo>
                        <a:pt x="120" y="189"/>
                      </a:lnTo>
                      <a:lnTo>
                        <a:pt x="112" y="188"/>
                      </a:lnTo>
                      <a:lnTo>
                        <a:pt x="105" y="185"/>
                      </a:lnTo>
                      <a:lnTo>
                        <a:pt x="104" y="188"/>
                      </a:lnTo>
                      <a:lnTo>
                        <a:pt x="101" y="191"/>
                      </a:lnTo>
                      <a:lnTo>
                        <a:pt x="99" y="192"/>
                      </a:lnTo>
                      <a:lnTo>
                        <a:pt x="96" y="193"/>
                      </a:lnTo>
                      <a:lnTo>
                        <a:pt x="93" y="194"/>
                      </a:lnTo>
                      <a:lnTo>
                        <a:pt x="90" y="195"/>
                      </a:lnTo>
                      <a:lnTo>
                        <a:pt x="87" y="196"/>
                      </a:lnTo>
                      <a:lnTo>
                        <a:pt x="84" y="197"/>
                      </a:lnTo>
                      <a:lnTo>
                        <a:pt x="81" y="195"/>
                      </a:lnTo>
                      <a:lnTo>
                        <a:pt x="79" y="193"/>
                      </a:lnTo>
                      <a:lnTo>
                        <a:pt x="77" y="191"/>
                      </a:lnTo>
                      <a:lnTo>
                        <a:pt x="77" y="188"/>
                      </a:lnTo>
                      <a:lnTo>
                        <a:pt x="74" y="191"/>
                      </a:lnTo>
                      <a:lnTo>
                        <a:pt x="70" y="194"/>
                      </a:lnTo>
                      <a:lnTo>
                        <a:pt x="66" y="197"/>
                      </a:lnTo>
                      <a:lnTo>
                        <a:pt x="62" y="199"/>
                      </a:lnTo>
                      <a:lnTo>
                        <a:pt x="58" y="202"/>
                      </a:lnTo>
                      <a:lnTo>
                        <a:pt x="54" y="205"/>
                      </a:lnTo>
                      <a:lnTo>
                        <a:pt x="51" y="208"/>
                      </a:lnTo>
                      <a:lnTo>
                        <a:pt x="48" y="212"/>
                      </a:lnTo>
                      <a:lnTo>
                        <a:pt x="46" y="206"/>
                      </a:lnTo>
                      <a:lnTo>
                        <a:pt x="43" y="202"/>
                      </a:lnTo>
                      <a:lnTo>
                        <a:pt x="39" y="200"/>
                      </a:lnTo>
                      <a:lnTo>
                        <a:pt x="33" y="200"/>
                      </a:lnTo>
                      <a:lnTo>
                        <a:pt x="28" y="200"/>
                      </a:lnTo>
                      <a:lnTo>
                        <a:pt x="21" y="202"/>
                      </a:lnTo>
                      <a:lnTo>
                        <a:pt x="16" y="204"/>
                      </a:lnTo>
                      <a:lnTo>
                        <a:pt x="11" y="206"/>
                      </a:lnTo>
                      <a:lnTo>
                        <a:pt x="14" y="198"/>
                      </a:lnTo>
                      <a:lnTo>
                        <a:pt x="18" y="191"/>
                      </a:lnTo>
                      <a:lnTo>
                        <a:pt x="22" y="185"/>
                      </a:lnTo>
                      <a:lnTo>
                        <a:pt x="26" y="178"/>
                      </a:lnTo>
                      <a:lnTo>
                        <a:pt x="29" y="173"/>
                      </a:lnTo>
                      <a:lnTo>
                        <a:pt x="30" y="165"/>
                      </a:lnTo>
                      <a:lnTo>
                        <a:pt x="28" y="158"/>
                      </a:lnTo>
                      <a:lnTo>
                        <a:pt x="23" y="151"/>
                      </a:lnTo>
                      <a:lnTo>
                        <a:pt x="28" y="149"/>
                      </a:lnTo>
                      <a:lnTo>
                        <a:pt x="30" y="146"/>
                      </a:lnTo>
                      <a:lnTo>
                        <a:pt x="32" y="142"/>
                      </a:lnTo>
                      <a:lnTo>
                        <a:pt x="33" y="139"/>
                      </a:lnTo>
                      <a:lnTo>
                        <a:pt x="34" y="135"/>
                      </a:lnTo>
                      <a:lnTo>
                        <a:pt x="35" y="131"/>
                      </a:lnTo>
                      <a:lnTo>
                        <a:pt x="36" y="128"/>
                      </a:lnTo>
                      <a:lnTo>
                        <a:pt x="39" y="124"/>
                      </a:lnTo>
                      <a:lnTo>
                        <a:pt x="35" y="124"/>
                      </a:lnTo>
                      <a:lnTo>
                        <a:pt x="32" y="125"/>
                      </a:lnTo>
                      <a:lnTo>
                        <a:pt x="29" y="127"/>
                      </a:lnTo>
                      <a:lnTo>
                        <a:pt x="28" y="127"/>
                      </a:lnTo>
                      <a:lnTo>
                        <a:pt x="26" y="124"/>
                      </a:lnTo>
                      <a:lnTo>
                        <a:pt x="26" y="122"/>
                      </a:lnTo>
                      <a:lnTo>
                        <a:pt x="25" y="120"/>
                      </a:lnTo>
                      <a:lnTo>
                        <a:pt x="25" y="117"/>
                      </a:lnTo>
                      <a:lnTo>
                        <a:pt x="25" y="114"/>
                      </a:lnTo>
                      <a:lnTo>
                        <a:pt x="26" y="112"/>
                      </a:lnTo>
                      <a:lnTo>
                        <a:pt x="28" y="109"/>
                      </a:lnTo>
                      <a:lnTo>
                        <a:pt x="30" y="107"/>
                      </a:lnTo>
                      <a:lnTo>
                        <a:pt x="25" y="106"/>
                      </a:lnTo>
                      <a:lnTo>
                        <a:pt x="22" y="106"/>
                      </a:lnTo>
                      <a:lnTo>
                        <a:pt x="19" y="105"/>
                      </a:lnTo>
                      <a:lnTo>
                        <a:pt x="16" y="104"/>
                      </a:lnTo>
                      <a:lnTo>
                        <a:pt x="15" y="103"/>
                      </a:lnTo>
                      <a:lnTo>
                        <a:pt x="14" y="101"/>
                      </a:lnTo>
                      <a:lnTo>
                        <a:pt x="13" y="98"/>
                      </a:lnTo>
                      <a:lnTo>
                        <a:pt x="14" y="93"/>
                      </a:lnTo>
                      <a:lnTo>
                        <a:pt x="12" y="94"/>
                      </a:lnTo>
                      <a:lnTo>
                        <a:pt x="11" y="95"/>
                      </a:lnTo>
                      <a:lnTo>
                        <a:pt x="9" y="96"/>
                      </a:lnTo>
                      <a:lnTo>
                        <a:pt x="7" y="96"/>
                      </a:lnTo>
                      <a:lnTo>
                        <a:pt x="5" y="98"/>
                      </a:lnTo>
                      <a:lnTo>
                        <a:pt x="4" y="98"/>
                      </a:lnTo>
                      <a:lnTo>
                        <a:pt x="2" y="99"/>
                      </a:lnTo>
                      <a:lnTo>
                        <a:pt x="0" y="99"/>
                      </a:lnTo>
                      <a:lnTo>
                        <a:pt x="3" y="93"/>
                      </a:lnTo>
                      <a:lnTo>
                        <a:pt x="7" y="89"/>
                      </a:lnTo>
                      <a:lnTo>
                        <a:pt x="11" y="86"/>
                      </a:lnTo>
                      <a:lnTo>
                        <a:pt x="16" y="83"/>
                      </a:lnTo>
                      <a:lnTo>
                        <a:pt x="21" y="81"/>
                      </a:lnTo>
                      <a:lnTo>
                        <a:pt x="26" y="79"/>
                      </a:lnTo>
                      <a:lnTo>
                        <a:pt x="33" y="79"/>
                      </a:lnTo>
                      <a:lnTo>
                        <a:pt x="39" y="78"/>
                      </a:lnTo>
                      <a:lnTo>
                        <a:pt x="38" y="74"/>
                      </a:lnTo>
                      <a:lnTo>
                        <a:pt x="36" y="71"/>
                      </a:lnTo>
                      <a:lnTo>
                        <a:pt x="35" y="68"/>
                      </a:lnTo>
                      <a:lnTo>
                        <a:pt x="32" y="65"/>
                      </a:lnTo>
                      <a:lnTo>
                        <a:pt x="30" y="62"/>
                      </a:lnTo>
                      <a:lnTo>
                        <a:pt x="26" y="59"/>
                      </a:lnTo>
                      <a:lnTo>
                        <a:pt x="22" y="57"/>
                      </a:lnTo>
                      <a:lnTo>
                        <a:pt x="18" y="55"/>
                      </a:lnTo>
                      <a:lnTo>
                        <a:pt x="16" y="54"/>
                      </a:lnTo>
                      <a:lnTo>
                        <a:pt x="15" y="53"/>
                      </a:lnTo>
                      <a:lnTo>
                        <a:pt x="13" y="51"/>
                      </a:lnTo>
                      <a:lnTo>
                        <a:pt x="12" y="48"/>
                      </a:lnTo>
                      <a:lnTo>
                        <a:pt x="12" y="46"/>
                      </a:lnTo>
                      <a:lnTo>
                        <a:pt x="12" y="43"/>
                      </a:lnTo>
                      <a:lnTo>
                        <a:pt x="12" y="40"/>
                      </a:lnTo>
                      <a:lnTo>
                        <a:pt x="14" y="37"/>
                      </a:lnTo>
                      <a:lnTo>
                        <a:pt x="15" y="37"/>
                      </a:lnTo>
                      <a:lnTo>
                        <a:pt x="16" y="36"/>
                      </a:lnTo>
                      <a:lnTo>
                        <a:pt x="18" y="36"/>
                      </a:lnTo>
                      <a:lnTo>
                        <a:pt x="20" y="36"/>
                      </a:lnTo>
                      <a:lnTo>
                        <a:pt x="23" y="36"/>
                      </a:lnTo>
                      <a:lnTo>
                        <a:pt x="25" y="36"/>
                      </a:lnTo>
                      <a:lnTo>
                        <a:pt x="29" y="37"/>
                      </a:lnTo>
                      <a:lnTo>
                        <a:pt x="33" y="39"/>
                      </a:lnTo>
                      <a:lnTo>
                        <a:pt x="40" y="40"/>
                      </a:lnTo>
                      <a:lnTo>
                        <a:pt x="48" y="42"/>
                      </a:lnTo>
                      <a:lnTo>
                        <a:pt x="57" y="42"/>
                      </a:lnTo>
                      <a:lnTo>
                        <a:pt x="67" y="42"/>
                      </a:lnTo>
                      <a:lnTo>
                        <a:pt x="77" y="40"/>
                      </a:lnTo>
                      <a:lnTo>
                        <a:pt x="87" y="36"/>
                      </a:lnTo>
                      <a:lnTo>
                        <a:pt x="96" y="32"/>
                      </a:lnTo>
                      <a:lnTo>
                        <a:pt x="97" y="31"/>
                      </a:lnTo>
                      <a:lnTo>
                        <a:pt x="98" y="30"/>
                      </a:lnTo>
                      <a:lnTo>
                        <a:pt x="100" y="27"/>
                      </a:lnTo>
                      <a:lnTo>
                        <a:pt x="102" y="24"/>
                      </a:lnTo>
                      <a:lnTo>
                        <a:pt x="104" y="20"/>
                      </a:lnTo>
                      <a:lnTo>
                        <a:pt x="105" y="14"/>
                      </a:lnTo>
                      <a:lnTo>
                        <a:pt x="107" y="8"/>
                      </a:lnTo>
                      <a:lnTo>
                        <a:pt x="10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43" name="Freeform 373"/>
                <p:cNvSpPr>
                  <a:spLocks/>
                </p:cNvSpPr>
                <p:nvPr/>
              </p:nvSpPr>
              <p:spPr bwMode="auto">
                <a:xfrm>
                  <a:off x="2817" y="1293"/>
                  <a:ext cx="244" cy="193"/>
                </a:xfrm>
                <a:custGeom>
                  <a:avLst/>
                  <a:gdLst>
                    <a:gd name="T0" fmla="*/ 193 w 299"/>
                    <a:gd name="T1" fmla="*/ 11 h 273"/>
                    <a:gd name="T2" fmla="*/ 189 w 299"/>
                    <a:gd name="T3" fmla="*/ 9 h 273"/>
                    <a:gd name="T4" fmla="*/ 179 w 299"/>
                    <a:gd name="T5" fmla="*/ 4 h 273"/>
                    <a:gd name="T6" fmla="*/ 167 w 299"/>
                    <a:gd name="T7" fmla="*/ 1 h 273"/>
                    <a:gd name="T8" fmla="*/ 162 w 299"/>
                    <a:gd name="T9" fmla="*/ 6 h 273"/>
                    <a:gd name="T10" fmla="*/ 161 w 299"/>
                    <a:gd name="T11" fmla="*/ 12 h 273"/>
                    <a:gd name="T12" fmla="*/ 157 w 299"/>
                    <a:gd name="T13" fmla="*/ 13 h 273"/>
                    <a:gd name="T14" fmla="*/ 151 w 299"/>
                    <a:gd name="T15" fmla="*/ 13 h 273"/>
                    <a:gd name="T16" fmla="*/ 144 w 299"/>
                    <a:gd name="T17" fmla="*/ 18 h 273"/>
                    <a:gd name="T18" fmla="*/ 136 w 299"/>
                    <a:gd name="T19" fmla="*/ 22 h 273"/>
                    <a:gd name="T20" fmla="*/ 125 w 299"/>
                    <a:gd name="T21" fmla="*/ 23 h 273"/>
                    <a:gd name="T22" fmla="*/ 113 w 299"/>
                    <a:gd name="T23" fmla="*/ 24 h 273"/>
                    <a:gd name="T24" fmla="*/ 112 w 299"/>
                    <a:gd name="T25" fmla="*/ 33 h 273"/>
                    <a:gd name="T26" fmla="*/ 110 w 299"/>
                    <a:gd name="T27" fmla="*/ 39 h 273"/>
                    <a:gd name="T28" fmla="*/ 95 w 299"/>
                    <a:gd name="T29" fmla="*/ 40 h 273"/>
                    <a:gd name="T30" fmla="*/ 83 w 299"/>
                    <a:gd name="T31" fmla="*/ 33 h 273"/>
                    <a:gd name="T32" fmla="*/ 79 w 299"/>
                    <a:gd name="T33" fmla="*/ 30 h 273"/>
                    <a:gd name="T34" fmla="*/ 73 w 299"/>
                    <a:gd name="T35" fmla="*/ 31 h 273"/>
                    <a:gd name="T36" fmla="*/ 68 w 299"/>
                    <a:gd name="T37" fmla="*/ 33 h 273"/>
                    <a:gd name="T38" fmla="*/ 66 w 299"/>
                    <a:gd name="T39" fmla="*/ 38 h 273"/>
                    <a:gd name="T40" fmla="*/ 54 w 299"/>
                    <a:gd name="T41" fmla="*/ 47 h 273"/>
                    <a:gd name="T42" fmla="*/ 38 w 299"/>
                    <a:gd name="T43" fmla="*/ 53 h 273"/>
                    <a:gd name="T44" fmla="*/ 20 w 299"/>
                    <a:gd name="T45" fmla="*/ 58 h 273"/>
                    <a:gd name="T46" fmla="*/ 5 w 299"/>
                    <a:gd name="T47" fmla="*/ 66 h 273"/>
                    <a:gd name="T48" fmla="*/ 0 w 299"/>
                    <a:gd name="T49" fmla="*/ 74 h 273"/>
                    <a:gd name="T50" fmla="*/ 6 w 299"/>
                    <a:gd name="T51" fmla="*/ 81 h 273"/>
                    <a:gd name="T52" fmla="*/ 18 w 299"/>
                    <a:gd name="T53" fmla="*/ 83 h 273"/>
                    <a:gd name="T54" fmla="*/ 29 w 299"/>
                    <a:gd name="T55" fmla="*/ 84 h 273"/>
                    <a:gd name="T56" fmla="*/ 31 w 299"/>
                    <a:gd name="T57" fmla="*/ 93 h 273"/>
                    <a:gd name="T58" fmla="*/ 27 w 299"/>
                    <a:gd name="T59" fmla="*/ 101 h 273"/>
                    <a:gd name="T60" fmla="*/ 29 w 299"/>
                    <a:gd name="T61" fmla="*/ 106 h 273"/>
                    <a:gd name="T62" fmla="*/ 26 w 299"/>
                    <a:gd name="T63" fmla="*/ 112 h 273"/>
                    <a:gd name="T64" fmla="*/ 20 w 299"/>
                    <a:gd name="T65" fmla="*/ 119 h 273"/>
                    <a:gd name="T66" fmla="*/ 24 w 299"/>
                    <a:gd name="T67" fmla="*/ 127 h 273"/>
                    <a:gd name="T68" fmla="*/ 31 w 299"/>
                    <a:gd name="T69" fmla="*/ 133 h 273"/>
                    <a:gd name="T70" fmla="*/ 38 w 299"/>
                    <a:gd name="T71" fmla="*/ 135 h 273"/>
                    <a:gd name="T72" fmla="*/ 47 w 299"/>
                    <a:gd name="T73" fmla="*/ 131 h 273"/>
                    <a:gd name="T74" fmla="*/ 50 w 299"/>
                    <a:gd name="T75" fmla="*/ 132 h 273"/>
                    <a:gd name="T76" fmla="*/ 52 w 299"/>
                    <a:gd name="T77" fmla="*/ 132 h 273"/>
                    <a:gd name="T78" fmla="*/ 59 w 299"/>
                    <a:gd name="T79" fmla="*/ 131 h 273"/>
                    <a:gd name="T80" fmla="*/ 60 w 299"/>
                    <a:gd name="T81" fmla="*/ 133 h 273"/>
                    <a:gd name="T82" fmla="*/ 70 w 299"/>
                    <a:gd name="T83" fmla="*/ 134 h 273"/>
                    <a:gd name="T84" fmla="*/ 81 w 299"/>
                    <a:gd name="T85" fmla="*/ 135 h 273"/>
                    <a:gd name="T86" fmla="*/ 100 w 299"/>
                    <a:gd name="T87" fmla="*/ 136 h 273"/>
                    <a:gd name="T88" fmla="*/ 117 w 299"/>
                    <a:gd name="T89" fmla="*/ 127 h 273"/>
                    <a:gd name="T90" fmla="*/ 119 w 299"/>
                    <a:gd name="T91" fmla="*/ 112 h 273"/>
                    <a:gd name="T92" fmla="*/ 106 w 299"/>
                    <a:gd name="T93" fmla="*/ 100 h 273"/>
                    <a:gd name="T94" fmla="*/ 96 w 299"/>
                    <a:gd name="T95" fmla="*/ 95 h 273"/>
                    <a:gd name="T96" fmla="*/ 93 w 299"/>
                    <a:gd name="T97" fmla="*/ 88 h 273"/>
                    <a:gd name="T98" fmla="*/ 99 w 299"/>
                    <a:gd name="T99" fmla="*/ 83 h 273"/>
                    <a:gd name="T100" fmla="*/ 102 w 299"/>
                    <a:gd name="T101" fmla="*/ 79 h 273"/>
                    <a:gd name="T102" fmla="*/ 118 w 299"/>
                    <a:gd name="T103" fmla="*/ 74 h 273"/>
                    <a:gd name="T104" fmla="*/ 145 w 299"/>
                    <a:gd name="T105" fmla="*/ 65 h 273"/>
                    <a:gd name="T106" fmla="*/ 152 w 299"/>
                    <a:gd name="T107" fmla="*/ 61 h 273"/>
                    <a:gd name="T108" fmla="*/ 154 w 299"/>
                    <a:gd name="T109" fmla="*/ 57 h 273"/>
                    <a:gd name="T110" fmla="*/ 160 w 299"/>
                    <a:gd name="T111" fmla="*/ 56 h 273"/>
                    <a:gd name="T112" fmla="*/ 165 w 299"/>
                    <a:gd name="T113" fmla="*/ 54 h 273"/>
                    <a:gd name="T114" fmla="*/ 165 w 299"/>
                    <a:gd name="T115" fmla="*/ 47 h 273"/>
                    <a:gd name="T116" fmla="*/ 163 w 299"/>
                    <a:gd name="T117" fmla="*/ 40 h 273"/>
                    <a:gd name="T118" fmla="*/ 172 w 299"/>
                    <a:gd name="T119" fmla="*/ 27 h 273"/>
                    <a:gd name="T120" fmla="*/ 192 w 299"/>
                    <a:gd name="T121" fmla="*/ 16 h 27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99"/>
                    <a:gd name="T184" fmla="*/ 0 h 273"/>
                    <a:gd name="T185" fmla="*/ 299 w 299"/>
                    <a:gd name="T186" fmla="*/ 273 h 27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99" h="273">
                      <a:moveTo>
                        <a:pt x="298" y="31"/>
                      </a:moveTo>
                      <a:lnTo>
                        <a:pt x="295" y="28"/>
                      </a:lnTo>
                      <a:lnTo>
                        <a:pt x="293" y="25"/>
                      </a:lnTo>
                      <a:lnTo>
                        <a:pt x="291" y="22"/>
                      </a:lnTo>
                      <a:lnTo>
                        <a:pt x="288" y="18"/>
                      </a:lnTo>
                      <a:lnTo>
                        <a:pt x="287" y="18"/>
                      </a:lnTo>
                      <a:lnTo>
                        <a:pt x="285" y="18"/>
                      </a:lnTo>
                      <a:lnTo>
                        <a:pt x="283" y="18"/>
                      </a:lnTo>
                      <a:lnTo>
                        <a:pt x="280" y="18"/>
                      </a:lnTo>
                      <a:lnTo>
                        <a:pt x="276" y="15"/>
                      </a:lnTo>
                      <a:lnTo>
                        <a:pt x="272" y="12"/>
                      </a:lnTo>
                      <a:lnTo>
                        <a:pt x="268" y="8"/>
                      </a:lnTo>
                      <a:lnTo>
                        <a:pt x="263" y="4"/>
                      </a:lnTo>
                      <a:lnTo>
                        <a:pt x="259" y="1"/>
                      </a:lnTo>
                      <a:lnTo>
                        <a:pt x="255" y="0"/>
                      </a:lnTo>
                      <a:lnTo>
                        <a:pt x="251" y="1"/>
                      </a:lnTo>
                      <a:lnTo>
                        <a:pt x="247" y="5"/>
                      </a:lnTo>
                      <a:lnTo>
                        <a:pt x="246" y="8"/>
                      </a:lnTo>
                      <a:lnTo>
                        <a:pt x="245" y="10"/>
                      </a:lnTo>
                      <a:lnTo>
                        <a:pt x="244" y="13"/>
                      </a:lnTo>
                      <a:lnTo>
                        <a:pt x="244" y="15"/>
                      </a:lnTo>
                      <a:lnTo>
                        <a:pt x="244" y="18"/>
                      </a:lnTo>
                      <a:lnTo>
                        <a:pt x="243" y="21"/>
                      </a:lnTo>
                      <a:lnTo>
                        <a:pt x="242" y="24"/>
                      </a:lnTo>
                      <a:lnTo>
                        <a:pt x="241" y="26"/>
                      </a:lnTo>
                      <a:lnTo>
                        <a:pt x="239" y="27"/>
                      </a:lnTo>
                      <a:lnTo>
                        <a:pt x="238" y="27"/>
                      </a:lnTo>
                      <a:lnTo>
                        <a:pt x="235" y="27"/>
                      </a:lnTo>
                      <a:lnTo>
                        <a:pt x="233" y="27"/>
                      </a:lnTo>
                      <a:lnTo>
                        <a:pt x="231" y="27"/>
                      </a:lnTo>
                      <a:lnTo>
                        <a:pt x="228" y="27"/>
                      </a:lnTo>
                      <a:lnTo>
                        <a:pt x="227" y="27"/>
                      </a:lnTo>
                      <a:lnTo>
                        <a:pt x="225" y="28"/>
                      </a:lnTo>
                      <a:lnTo>
                        <a:pt x="222" y="30"/>
                      </a:lnTo>
                      <a:lnTo>
                        <a:pt x="220" y="33"/>
                      </a:lnTo>
                      <a:lnTo>
                        <a:pt x="217" y="35"/>
                      </a:lnTo>
                      <a:lnTo>
                        <a:pt x="213" y="37"/>
                      </a:lnTo>
                      <a:lnTo>
                        <a:pt x="211" y="39"/>
                      </a:lnTo>
                      <a:lnTo>
                        <a:pt x="208" y="41"/>
                      </a:lnTo>
                      <a:lnTo>
                        <a:pt x="205" y="44"/>
                      </a:lnTo>
                      <a:lnTo>
                        <a:pt x="202" y="45"/>
                      </a:lnTo>
                      <a:lnTo>
                        <a:pt x="198" y="47"/>
                      </a:lnTo>
                      <a:lnTo>
                        <a:pt x="194" y="47"/>
                      </a:lnTo>
                      <a:lnTo>
                        <a:pt x="188" y="47"/>
                      </a:lnTo>
                      <a:lnTo>
                        <a:pt x="183" y="47"/>
                      </a:lnTo>
                      <a:lnTo>
                        <a:pt x="178" y="47"/>
                      </a:lnTo>
                      <a:lnTo>
                        <a:pt x="174" y="47"/>
                      </a:lnTo>
                      <a:lnTo>
                        <a:pt x="170" y="48"/>
                      </a:lnTo>
                      <a:lnTo>
                        <a:pt x="168" y="51"/>
                      </a:lnTo>
                      <a:lnTo>
                        <a:pt x="167" y="55"/>
                      </a:lnTo>
                      <a:lnTo>
                        <a:pt x="168" y="60"/>
                      </a:lnTo>
                      <a:lnTo>
                        <a:pt x="168" y="65"/>
                      </a:lnTo>
                      <a:lnTo>
                        <a:pt x="169" y="69"/>
                      </a:lnTo>
                      <a:lnTo>
                        <a:pt x="169" y="73"/>
                      </a:lnTo>
                      <a:lnTo>
                        <a:pt x="168" y="76"/>
                      </a:lnTo>
                      <a:lnTo>
                        <a:pt x="165" y="78"/>
                      </a:lnTo>
                      <a:lnTo>
                        <a:pt x="159" y="79"/>
                      </a:lnTo>
                      <a:lnTo>
                        <a:pt x="153" y="80"/>
                      </a:lnTo>
                      <a:lnTo>
                        <a:pt x="149" y="79"/>
                      </a:lnTo>
                      <a:lnTo>
                        <a:pt x="143" y="79"/>
                      </a:lnTo>
                      <a:lnTo>
                        <a:pt x="138" y="76"/>
                      </a:lnTo>
                      <a:lnTo>
                        <a:pt x="133" y="74"/>
                      </a:lnTo>
                      <a:lnTo>
                        <a:pt x="128" y="70"/>
                      </a:lnTo>
                      <a:lnTo>
                        <a:pt x="125" y="65"/>
                      </a:lnTo>
                      <a:lnTo>
                        <a:pt x="123" y="59"/>
                      </a:lnTo>
                      <a:lnTo>
                        <a:pt x="122" y="58"/>
                      </a:lnTo>
                      <a:lnTo>
                        <a:pt x="121" y="58"/>
                      </a:lnTo>
                      <a:lnTo>
                        <a:pt x="119" y="59"/>
                      </a:lnTo>
                      <a:lnTo>
                        <a:pt x="117" y="59"/>
                      </a:lnTo>
                      <a:lnTo>
                        <a:pt x="115" y="60"/>
                      </a:lnTo>
                      <a:lnTo>
                        <a:pt x="112" y="61"/>
                      </a:lnTo>
                      <a:lnTo>
                        <a:pt x="109" y="62"/>
                      </a:lnTo>
                      <a:lnTo>
                        <a:pt x="107" y="62"/>
                      </a:lnTo>
                      <a:lnTo>
                        <a:pt x="105" y="63"/>
                      </a:lnTo>
                      <a:lnTo>
                        <a:pt x="103" y="65"/>
                      </a:lnTo>
                      <a:lnTo>
                        <a:pt x="102" y="67"/>
                      </a:lnTo>
                      <a:lnTo>
                        <a:pt x="101" y="69"/>
                      </a:lnTo>
                      <a:lnTo>
                        <a:pt x="101" y="72"/>
                      </a:lnTo>
                      <a:lnTo>
                        <a:pt x="100" y="74"/>
                      </a:lnTo>
                      <a:lnTo>
                        <a:pt x="99" y="76"/>
                      </a:lnTo>
                      <a:lnTo>
                        <a:pt x="98" y="78"/>
                      </a:lnTo>
                      <a:lnTo>
                        <a:pt x="93" y="83"/>
                      </a:lnTo>
                      <a:lnTo>
                        <a:pt x="87" y="88"/>
                      </a:lnTo>
                      <a:lnTo>
                        <a:pt x="81" y="93"/>
                      </a:lnTo>
                      <a:lnTo>
                        <a:pt x="75" y="97"/>
                      </a:lnTo>
                      <a:lnTo>
                        <a:pt x="69" y="100"/>
                      </a:lnTo>
                      <a:lnTo>
                        <a:pt x="63" y="103"/>
                      </a:lnTo>
                      <a:lnTo>
                        <a:pt x="56" y="106"/>
                      </a:lnTo>
                      <a:lnTo>
                        <a:pt x="50" y="108"/>
                      </a:lnTo>
                      <a:lnTo>
                        <a:pt x="43" y="111"/>
                      </a:lnTo>
                      <a:lnTo>
                        <a:pt x="37" y="113"/>
                      </a:lnTo>
                      <a:lnTo>
                        <a:pt x="30" y="116"/>
                      </a:lnTo>
                      <a:lnTo>
                        <a:pt x="24" y="120"/>
                      </a:lnTo>
                      <a:lnTo>
                        <a:pt x="19" y="123"/>
                      </a:lnTo>
                      <a:lnTo>
                        <a:pt x="13" y="127"/>
                      </a:lnTo>
                      <a:lnTo>
                        <a:pt x="7" y="132"/>
                      </a:lnTo>
                      <a:lnTo>
                        <a:pt x="2" y="137"/>
                      </a:lnTo>
                      <a:lnTo>
                        <a:pt x="0" y="140"/>
                      </a:lnTo>
                      <a:lnTo>
                        <a:pt x="0" y="144"/>
                      </a:lnTo>
                      <a:lnTo>
                        <a:pt x="0" y="148"/>
                      </a:lnTo>
                      <a:lnTo>
                        <a:pt x="1" y="151"/>
                      </a:lnTo>
                      <a:lnTo>
                        <a:pt x="4" y="155"/>
                      </a:lnTo>
                      <a:lnTo>
                        <a:pt x="6" y="159"/>
                      </a:lnTo>
                      <a:lnTo>
                        <a:pt x="9" y="161"/>
                      </a:lnTo>
                      <a:lnTo>
                        <a:pt x="13" y="163"/>
                      </a:lnTo>
                      <a:lnTo>
                        <a:pt x="17" y="164"/>
                      </a:lnTo>
                      <a:lnTo>
                        <a:pt x="22" y="165"/>
                      </a:lnTo>
                      <a:lnTo>
                        <a:pt x="27" y="165"/>
                      </a:lnTo>
                      <a:lnTo>
                        <a:pt x="32" y="165"/>
                      </a:lnTo>
                      <a:lnTo>
                        <a:pt x="36" y="166"/>
                      </a:lnTo>
                      <a:lnTo>
                        <a:pt x="41" y="166"/>
                      </a:lnTo>
                      <a:lnTo>
                        <a:pt x="44" y="169"/>
                      </a:lnTo>
                      <a:lnTo>
                        <a:pt x="47" y="173"/>
                      </a:lnTo>
                      <a:lnTo>
                        <a:pt x="48" y="177"/>
                      </a:lnTo>
                      <a:lnTo>
                        <a:pt x="48" y="182"/>
                      </a:lnTo>
                      <a:lnTo>
                        <a:pt x="47" y="186"/>
                      </a:lnTo>
                      <a:lnTo>
                        <a:pt x="45" y="190"/>
                      </a:lnTo>
                      <a:lnTo>
                        <a:pt x="43" y="195"/>
                      </a:lnTo>
                      <a:lnTo>
                        <a:pt x="41" y="198"/>
                      </a:lnTo>
                      <a:lnTo>
                        <a:pt x="40" y="202"/>
                      </a:lnTo>
                      <a:lnTo>
                        <a:pt x="39" y="207"/>
                      </a:lnTo>
                      <a:lnTo>
                        <a:pt x="41" y="207"/>
                      </a:lnTo>
                      <a:lnTo>
                        <a:pt x="42" y="209"/>
                      </a:lnTo>
                      <a:lnTo>
                        <a:pt x="43" y="212"/>
                      </a:lnTo>
                      <a:lnTo>
                        <a:pt x="45" y="213"/>
                      </a:lnTo>
                      <a:lnTo>
                        <a:pt x="44" y="217"/>
                      </a:lnTo>
                      <a:lnTo>
                        <a:pt x="42" y="221"/>
                      </a:lnTo>
                      <a:lnTo>
                        <a:pt x="39" y="225"/>
                      </a:lnTo>
                      <a:lnTo>
                        <a:pt x="36" y="227"/>
                      </a:lnTo>
                      <a:lnTo>
                        <a:pt x="33" y="231"/>
                      </a:lnTo>
                      <a:lnTo>
                        <a:pt x="31" y="235"/>
                      </a:lnTo>
                      <a:lnTo>
                        <a:pt x="30" y="239"/>
                      </a:lnTo>
                      <a:lnTo>
                        <a:pt x="31" y="244"/>
                      </a:lnTo>
                      <a:lnTo>
                        <a:pt x="33" y="248"/>
                      </a:lnTo>
                      <a:lnTo>
                        <a:pt x="34" y="252"/>
                      </a:lnTo>
                      <a:lnTo>
                        <a:pt x="36" y="255"/>
                      </a:lnTo>
                      <a:lnTo>
                        <a:pt x="38" y="257"/>
                      </a:lnTo>
                      <a:lnTo>
                        <a:pt x="41" y="260"/>
                      </a:lnTo>
                      <a:lnTo>
                        <a:pt x="43" y="263"/>
                      </a:lnTo>
                      <a:lnTo>
                        <a:pt x="46" y="266"/>
                      </a:lnTo>
                      <a:lnTo>
                        <a:pt x="49" y="268"/>
                      </a:lnTo>
                      <a:lnTo>
                        <a:pt x="52" y="270"/>
                      </a:lnTo>
                      <a:lnTo>
                        <a:pt x="55" y="271"/>
                      </a:lnTo>
                      <a:lnTo>
                        <a:pt x="58" y="270"/>
                      </a:lnTo>
                      <a:lnTo>
                        <a:pt x="61" y="269"/>
                      </a:lnTo>
                      <a:lnTo>
                        <a:pt x="64" y="267"/>
                      </a:lnTo>
                      <a:lnTo>
                        <a:pt x="68" y="265"/>
                      </a:lnTo>
                      <a:lnTo>
                        <a:pt x="71" y="263"/>
                      </a:lnTo>
                      <a:lnTo>
                        <a:pt x="75" y="261"/>
                      </a:lnTo>
                      <a:lnTo>
                        <a:pt x="75" y="263"/>
                      </a:lnTo>
                      <a:lnTo>
                        <a:pt x="75" y="264"/>
                      </a:lnTo>
                      <a:lnTo>
                        <a:pt x="75" y="265"/>
                      </a:lnTo>
                      <a:lnTo>
                        <a:pt x="75" y="267"/>
                      </a:lnTo>
                      <a:lnTo>
                        <a:pt x="76" y="265"/>
                      </a:lnTo>
                      <a:lnTo>
                        <a:pt x="78" y="264"/>
                      </a:lnTo>
                      <a:lnTo>
                        <a:pt x="79" y="264"/>
                      </a:lnTo>
                      <a:lnTo>
                        <a:pt x="82" y="264"/>
                      </a:lnTo>
                      <a:lnTo>
                        <a:pt x="84" y="263"/>
                      </a:lnTo>
                      <a:lnTo>
                        <a:pt x="86" y="263"/>
                      </a:lnTo>
                      <a:lnTo>
                        <a:pt x="88" y="263"/>
                      </a:lnTo>
                      <a:lnTo>
                        <a:pt x="89" y="261"/>
                      </a:lnTo>
                      <a:lnTo>
                        <a:pt x="89" y="263"/>
                      </a:lnTo>
                      <a:lnTo>
                        <a:pt x="89" y="265"/>
                      </a:lnTo>
                      <a:lnTo>
                        <a:pt x="89" y="266"/>
                      </a:lnTo>
                      <a:lnTo>
                        <a:pt x="92" y="267"/>
                      </a:lnTo>
                      <a:lnTo>
                        <a:pt x="97" y="266"/>
                      </a:lnTo>
                      <a:lnTo>
                        <a:pt x="101" y="266"/>
                      </a:lnTo>
                      <a:lnTo>
                        <a:pt x="105" y="267"/>
                      </a:lnTo>
                      <a:lnTo>
                        <a:pt x="109" y="267"/>
                      </a:lnTo>
                      <a:lnTo>
                        <a:pt x="113" y="268"/>
                      </a:lnTo>
                      <a:lnTo>
                        <a:pt x="116" y="269"/>
                      </a:lnTo>
                      <a:lnTo>
                        <a:pt x="121" y="270"/>
                      </a:lnTo>
                      <a:lnTo>
                        <a:pt x="125" y="271"/>
                      </a:lnTo>
                      <a:lnTo>
                        <a:pt x="133" y="272"/>
                      </a:lnTo>
                      <a:lnTo>
                        <a:pt x="142" y="272"/>
                      </a:lnTo>
                      <a:lnTo>
                        <a:pt x="149" y="271"/>
                      </a:lnTo>
                      <a:lnTo>
                        <a:pt x="157" y="269"/>
                      </a:lnTo>
                      <a:lnTo>
                        <a:pt x="164" y="265"/>
                      </a:lnTo>
                      <a:lnTo>
                        <a:pt x="170" y="260"/>
                      </a:lnTo>
                      <a:lnTo>
                        <a:pt x="175" y="255"/>
                      </a:lnTo>
                      <a:lnTo>
                        <a:pt x="179" y="247"/>
                      </a:lnTo>
                      <a:lnTo>
                        <a:pt x="181" y="238"/>
                      </a:lnTo>
                      <a:lnTo>
                        <a:pt x="181" y="230"/>
                      </a:lnTo>
                      <a:lnTo>
                        <a:pt x="179" y="224"/>
                      </a:lnTo>
                      <a:lnTo>
                        <a:pt x="176" y="218"/>
                      </a:lnTo>
                      <a:lnTo>
                        <a:pt x="171" y="212"/>
                      </a:lnTo>
                      <a:lnTo>
                        <a:pt x="165" y="206"/>
                      </a:lnTo>
                      <a:lnTo>
                        <a:pt x="159" y="201"/>
                      </a:lnTo>
                      <a:lnTo>
                        <a:pt x="151" y="196"/>
                      </a:lnTo>
                      <a:lnTo>
                        <a:pt x="149" y="195"/>
                      </a:lnTo>
                      <a:lnTo>
                        <a:pt x="146" y="193"/>
                      </a:lnTo>
                      <a:lnTo>
                        <a:pt x="144" y="191"/>
                      </a:lnTo>
                      <a:lnTo>
                        <a:pt x="141" y="188"/>
                      </a:lnTo>
                      <a:lnTo>
                        <a:pt x="140" y="184"/>
                      </a:lnTo>
                      <a:lnTo>
                        <a:pt x="139" y="180"/>
                      </a:lnTo>
                      <a:lnTo>
                        <a:pt x="140" y="177"/>
                      </a:lnTo>
                      <a:lnTo>
                        <a:pt x="143" y="173"/>
                      </a:lnTo>
                      <a:lnTo>
                        <a:pt x="145" y="171"/>
                      </a:lnTo>
                      <a:lnTo>
                        <a:pt x="146" y="168"/>
                      </a:lnTo>
                      <a:lnTo>
                        <a:pt x="148" y="166"/>
                      </a:lnTo>
                      <a:lnTo>
                        <a:pt x="149" y="164"/>
                      </a:lnTo>
                      <a:lnTo>
                        <a:pt x="150" y="162"/>
                      </a:lnTo>
                      <a:lnTo>
                        <a:pt x="152" y="160"/>
                      </a:lnTo>
                      <a:lnTo>
                        <a:pt x="153" y="159"/>
                      </a:lnTo>
                      <a:lnTo>
                        <a:pt x="154" y="158"/>
                      </a:lnTo>
                      <a:lnTo>
                        <a:pt x="158" y="156"/>
                      </a:lnTo>
                      <a:lnTo>
                        <a:pt x="166" y="153"/>
                      </a:lnTo>
                      <a:lnTo>
                        <a:pt x="176" y="149"/>
                      </a:lnTo>
                      <a:lnTo>
                        <a:pt x="187" y="144"/>
                      </a:lnTo>
                      <a:lnTo>
                        <a:pt x="199" y="138"/>
                      </a:lnTo>
                      <a:lnTo>
                        <a:pt x="209" y="134"/>
                      </a:lnTo>
                      <a:lnTo>
                        <a:pt x="218" y="130"/>
                      </a:lnTo>
                      <a:lnTo>
                        <a:pt x="224" y="126"/>
                      </a:lnTo>
                      <a:lnTo>
                        <a:pt x="225" y="125"/>
                      </a:lnTo>
                      <a:lnTo>
                        <a:pt x="226" y="123"/>
                      </a:lnTo>
                      <a:lnTo>
                        <a:pt x="228" y="122"/>
                      </a:lnTo>
                      <a:lnTo>
                        <a:pt x="229" y="120"/>
                      </a:lnTo>
                      <a:lnTo>
                        <a:pt x="230" y="118"/>
                      </a:lnTo>
                      <a:lnTo>
                        <a:pt x="231" y="116"/>
                      </a:lnTo>
                      <a:lnTo>
                        <a:pt x="232" y="114"/>
                      </a:lnTo>
                      <a:lnTo>
                        <a:pt x="233" y="112"/>
                      </a:lnTo>
                      <a:lnTo>
                        <a:pt x="235" y="113"/>
                      </a:lnTo>
                      <a:lnTo>
                        <a:pt x="238" y="112"/>
                      </a:lnTo>
                      <a:lnTo>
                        <a:pt x="240" y="112"/>
                      </a:lnTo>
                      <a:lnTo>
                        <a:pt x="242" y="115"/>
                      </a:lnTo>
                      <a:lnTo>
                        <a:pt x="243" y="112"/>
                      </a:lnTo>
                      <a:lnTo>
                        <a:pt x="245" y="109"/>
                      </a:lnTo>
                      <a:lnTo>
                        <a:pt x="247" y="107"/>
                      </a:lnTo>
                      <a:lnTo>
                        <a:pt x="247" y="105"/>
                      </a:lnTo>
                      <a:lnTo>
                        <a:pt x="248" y="101"/>
                      </a:lnTo>
                      <a:lnTo>
                        <a:pt x="248" y="98"/>
                      </a:lnTo>
                      <a:lnTo>
                        <a:pt x="247" y="94"/>
                      </a:lnTo>
                      <a:lnTo>
                        <a:pt x="247" y="91"/>
                      </a:lnTo>
                      <a:lnTo>
                        <a:pt x="246" y="88"/>
                      </a:lnTo>
                      <a:lnTo>
                        <a:pt x="245" y="84"/>
                      </a:lnTo>
                      <a:lnTo>
                        <a:pt x="245" y="81"/>
                      </a:lnTo>
                      <a:lnTo>
                        <a:pt x="246" y="78"/>
                      </a:lnTo>
                      <a:lnTo>
                        <a:pt x="250" y="70"/>
                      </a:lnTo>
                      <a:lnTo>
                        <a:pt x="254" y="62"/>
                      </a:lnTo>
                      <a:lnTo>
                        <a:pt x="259" y="54"/>
                      </a:lnTo>
                      <a:lnTo>
                        <a:pt x="265" y="47"/>
                      </a:lnTo>
                      <a:lnTo>
                        <a:pt x="272" y="42"/>
                      </a:lnTo>
                      <a:lnTo>
                        <a:pt x="280" y="37"/>
                      </a:lnTo>
                      <a:lnTo>
                        <a:pt x="288" y="33"/>
                      </a:lnTo>
                      <a:lnTo>
                        <a:pt x="298" y="31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44" name="Freeform 374"/>
                <p:cNvSpPr>
                  <a:spLocks/>
                </p:cNvSpPr>
                <p:nvPr/>
              </p:nvSpPr>
              <p:spPr bwMode="auto">
                <a:xfrm>
                  <a:off x="2817" y="1293"/>
                  <a:ext cx="250" cy="197"/>
                </a:xfrm>
                <a:custGeom>
                  <a:avLst/>
                  <a:gdLst>
                    <a:gd name="T0" fmla="*/ 199 w 306"/>
                    <a:gd name="T1" fmla="*/ 11 h 279"/>
                    <a:gd name="T2" fmla="*/ 194 w 306"/>
                    <a:gd name="T3" fmla="*/ 9 h 279"/>
                    <a:gd name="T4" fmla="*/ 183 w 306"/>
                    <a:gd name="T5" fmla="*/ 4 h 279"/>
                    <a:gd name="T6" fmla="*/ 172 w 306"/>
                    <a:gd name="T7" fmla="*/ 1 h 279"/>
                    <a:gd name="T8" fmla="*/ 167 w 306"/>
                    <a:gd name="T9" fmla="*/ 6 h 279"/>
                    <a:gd name="T10" fmla="*/ 166 w 306"/>
                    <a:gd name="T11" fmla="*/ 13 h 279"/>
                    <a:gd name="T12" fmla="*/ 161 w 306"/>
                    <a:gd name="T13" fmla="*/ 14 h 279"/>
                    <a:gd name="T14" fmla="*/ 155 w 306"/>
                    <a:gd name="T15" fmla="*/ 14 h 279"/>
                    <a:gd name="T16" fmla="*/ 148 w 306"/>
                    <a:gd name="T17" fmla="*/ 18 h 279"/>
                    <a:gd name="T18" fmla="*/ 141 w 306"/>
                    <a:gd name="T19" fmla="*/ 23 h 279"/>
                    <a:gd name="T20" fmla="*/ 129 w 306"/>
                    <a:gd name="T21" fmla="*/ 24 h 279"/>
                    <a:gd name="T22" fmla="*/ 116 w 306"/>
                    <a:gd name="T23" fmla="*/ 25 h 279"/>
                    <a:gd name="T24" fmla="*/ 115 w 306"/>
                    <a:gd name="T25" fmla="*/ 33 h 279"/>
                    <a:gd name="T26" fmla="*/ 113 w 306"/>
                    <a:gd name="T27" fmla="*/ 40 h 279"/>
                    <a:gd name="T28" fmla="*/ 97 w 306"/>
                    <a:gd name="T29" fmla="*/ 40 h 279"/>
                    <a:gd name="T30" fmla="*/ 86 w 306"/>
                    <a:gd name="T31" fmla="*/ 33 h 279"/>
                    <a:gd name="T32" fmla="*/ 81 w 306"/>
                    <a:gd name="T33" fmla="*/ 30 h 279"/>
                    <a:gd name="T34" fmla="*/ 74 w 306"/>
                    <a:gd name="T35" fmla="*/ 31 h 279"/>
                    <a:gd name="T36" fmla="*/ 69 w 306"/>
                    <a:gd name="T37" fmla="*/ 34 h 279"/>
                    <a:gd name="T38" fmla="*/ 68 w 306"/>
                    <a:gd name="T39" fmla="*/ 39 h 279"/>
                    <a:gd name="T40" fmla="*/ 56 w 306"/>
                    <a:gd name="T41" fmla="*/ 47 h 279"/>
                    <a:gd name="T42" fmla="*/ 38 w 306"/>
                    <a:gd name="T43" fmla="*/ 54 h 279"/>
                    <a:gd name="T44" fmla="*/ 20 w 306"/>
                    <a:gd name="T45" fmla="*/ 59 h 279"/>
                    <a:gd name="T46" fmla="*/ 5 w 306"/>
                    <a:gd name="T47" fmla="*/ 67 h 279"/>
                    <a:gd name="T48" fmla="*/ 0 w 306"/>
                    <a:gd name="T49" fmla="*/ 76 h 279"/>
                    <a:gd name="T50" fmla="*/ 6 w 306"/>
                    <a:gd name="T51" fmla="*/ 82 h 279"/>
                    <a:gd name="T52" fmla="*/ 19 w 306"/>
                    <a:gd name="T53" fmla="*/ 84 h 279"/>
                    <a:gd name="T54" fmla="*/ 30 w 306"/>
                    <a:gd name="T55" fmla="*/ 86 h 279"/>
                    <a:gd name="T56" fmla="*/ 32 w 306"/>
                    <a:gd name="T57" fmla="*/ 95 h 279"/>
                    <a:gd name="T58" fmla="*/ 27 w 306"/>
                    <a:gd name="T59" fmla="*/ 103 h 279"/>
                    <a:gd name="T60" fmla="*/ 29 w 306"/>
                    <a:gd name="T61" fmla="*/ 108 h 279"/>
                    <a:gd name="T62" fmla="*/ 27 w 306"/>
                    <a:gd name="T63" fmla="*/ 114 h 279"/>
                    <a:gd name="T64" fmla="*/ 20 w 306"/>
                    <a:gd name="T65" fmla="*/ 121 h 279"/>
                    <a:gd name="T66" fmla="*/ 25 w 306"/>
                    <a:gd name="T67" fmla="*/ 130 h 279"/>
                    <a:gd name="T68" fmla="*/ 31 w 306"/>
                    <a:gd name="T69" fmla="*/ 136 h 279"/>
                    <a:gd name="T70" fmla="*/ 39 w 306"/>
                    <a:gd name="T71" fmla="*/ 138 h 279"/>
                    <a:gd name="T72" fmla="*/ 48 w 306"/>
                    <a:gd name="T73" fmla="*/ 134 h 279"/>
                    <a:gd name="T74" fmla="*/ 51 w 306"/>
                    <a:gd name="T75" fmla="*/ 135 h 279"/>
                    <a:gd name="T76" fmla="*/ 54 w 306"/>
                    <a:gd name="T77" fmla="*/ 135 h 279"/>
                    <a:gd name="T78" fmla="*/ 60 w 306"/>
                    <a:gd name="T79" fmla="*/ 134 h 279"/>
                    <a:gd name="T80" fmla="*/ 60 w 306"/>
                    <a:gd name="T81" fmla="*/ 136 h 279"/>
                    <a:gd name="T82" fmla="*/ 71 w 306"/>
                    <a:gd name="T83" fmla="*/ 136 h 279"/>
                    <a:gd name="T84" fmla="*/ 82 w 306"/>
                    <a:gd name="T85" fmla="*/ 138 h 279"/>
                    <a:gd name="T86" fmla="*/ 102 w 306"/>
                    <a:gd name="T87" fmla="*/ 138 h 279"/>
                    <a:gd name="T88" fmla="*/ 120 w 306"/>
                    <a:gd name="T89" fmla="*/ 130 h 279"/>
                    <a:gd name="T90" fmla="*/ 123 w 306"/>
                    <a:gd name="T91" fmla="*/ 114 h 279"/>
                    <a:gd name="T92" fmla="*/ 109 w 306"/>
                    <a:gd name="T93" fmla="*/ 102 h 279"/>
                    <a:gd name="T94" fmla="*/ 98 w 306"/>
                    <a:gd name="T95" fmla="*/ 97 h 279"/>
                    <a:gd name="T96" fmla="*/ 96 w 306"/>
                    <a:gd name="T97" fmla="*/ 90 h 279"/>
                    <a:gd name="T98" fmla="*/ 100 w 306"/>
                    <a:gd name="T99" fmla="*/ 84 h 279"/>
                    <a:gd name="T100" fmla="*/ 105 w 306"/>
                    <a:gd name="T101" fmla="*/ 80 h 279"/>
                    <a:gd name="T102" fmla="*/ 121 w 306"/>
                    <a:gd name="T103" fmla="*/ 76 h 279"/>
                    <a:gd name="T104" fmla="*/ 149 w 306"/>
                    <a:gd name="T105" fmla="*/ 66 h 279"/>
                    <a:gd name="T106" fmla="*/ 156 w 306"/>
                    <a:gd name="T107" fmla="*/ 62 h 279"/>
                    <a:gd name="T108" fmla="*/ 158 w 306"/>
                    <a:gd name="T109" fmla="*/ 59 h 279"/>
                    <a:gd name="T110" fmla="*/ 164 w 306"/>
                    <a:gd name="T111" fmla="*/ 57 h 279"/>
                    <a:gd name="T112" fmla="*/ 169 w 306"/>
                    <a:gd name="T113" fmla="*/ 55 h 279"/>
                    <a:gd name="T114" fmla="*/ 169 w 306"/>
                    <a:gd name="T115" fmla="*/ 48 h 279"/>
                    <a:gd name="T116" fmla="*/ 167 w 306"/>
                    <a:gd name="T117" fmla="*/ 42 h 279"/>
                    <a:gd name="T118" fmla="*/ 177 w 306"/>
                    <a:gd name="T119" fmla="*/ 28 h 279"/>
                    <a:gd name="T120" fmla="*/ 197 w 306"/>
                    <a:gd name="T121" fmla="*/ 17 h 27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06"/>
                    <a:gd name="T184" fmla="*/ 0 h 279"/>
                    <a:gd name="T185" fmla="*/ 306 w 306"/>
                    <a:gd name="T186" fmla="*/ 279 h 27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06" h="279">
                      <a:moveTo>
                        <a:pt x="305" y="32"/>
                      </a:moveTo>
                      <a:lnTo>
                        <a:pt x="302" y="29"/>
                      </a:lnTo>
                      <a:lnTo>
                        <a:pt x="300" y="26"/>
                      </a:lnTo>
                      <a:lnTo>
                        <a:pt x="298" y="23"/>
                      </a:lnTo>
                      <a:lnTo>
                        <a:pt x="295" y="19"/>
                      </a:lnTo>
                      <a:lnTo>
                        <a:pt x="294" y="19"/>
                      </a:lnTo>
                      <a:lnTo>
                        <a:pt x="292" y="19"/>
                      </a:lnTo>
                      <a:lnTo>
                        <a:pt x="290" y="19"/>
                      </a:lnTo>
                      <a:lnTo>
                        <a:pt x="287" y="19"/>
                      </a:lnTo>
                      <a:lnTo>
                        <a:pt x="283" y="16"/>
                      </a:lnTo>
                      <a:lnTo>
                        <a:pt x="278" y="12"/>
                      </a:lnTo>
                      <a:lnTo>
                        <a:pt x="274" y="8"/>
                      </a:lnTo>
                      <a:lnTo>
                        <a:pt x="269" y="4"/>
                      </a:lnTo>
                      <a:lnTo>
                        <a:pt x="265" y="1"/>
                      </a:lnTo>
                      <a:lnTo>
                        <a:pt x="261" y="0"/>
                      </a:lnTo>
                      <a:lnTo>
                        <a:pt x="257" y="1"/>
                      </a:lnTo>
                      <a:lnTo>
                        <a:pt x="253" y="5"/>
                      </a:lnTo>
                      <a:lnTo>
                        <a:pt x="252" y="8"/>
                      </a:lnTo>
                      <a:lnTo>
                        <a:pt x="251" y="10"/>
                      </a:lnTo>
                      <a:lnTo>
                        <a:pt x="250" y="13"/>
                      </a:lnTo>
                      <a:lnTo>
                        <a:pt x="250" y="16"/>
                      </a:lnTo>
                      <a:lnTo>
                        <a:pt x="250" y="19"/>
                      </a:lnTo>
                      <a:lnTo>
                        <a:pt x="249" y="22"/>
                      </a:lnTo>
                      <a:lnTo>
                        <a:pt x="248" y="25"/>
                      </a:lnTo>
                      <a:lnTo>
                        <a:pt x="247" y="27"/>
                      </a:lnTo>
                      <a:lnTo>
                        <a:pt x="245" y="28"/>
                      </a:lnTo>
                      <a:lnTo>
                        <a:pt x="244" y="28"/>
                      </a:lnTo>
                      <a:lnTo>
                        <a:pt x="241" y="28"/>
                      </a:lnTo>
                      <a:lnTo>
                        <a:pt x="239" y="28"/>
                      </a:lnTo>
                      <a:lnTo>
                        <a:pt x="237" y="28"/>
                      </a:lnTo>
                      <a:lnTo>
                        <a:pt x="234" y="28"/>
                      </a:lnTo>
                      <a:lnTo>
                        <a:pt x="233" y="28"/>
                      </a:lnTo>
                      <a:lnTo>
                        <a:pt x="231" y="29"/>
                      </a:lnTo>
                      <a:lnTo>
                        <a:pt x="227" y="31"/>
                      </a:lnTo>
                      <a:lnTo>
                        <a:pt x="225" y="34"/>
                      </a:lnTo>
                      <a:lnTo>
                        <a:pt x="222" y="36"/>
                      </a:lnTo>
                      <a:lnTo>
                        <a:pt x="218" y="38"/>
                      </a:lnTo>
                      <a:lnTo>
                        <a:pt x="216" y="40"/>
                      </a:lnTo>
                      <a:lnTo>
                        <a:pt x="213" y="42"/>
                      </a:lnTo>
                      <a:lnTo>
                        <a:pt x="210" y="45"/>
                      </a:lnTo>
                      <a:lnTo>
                        <a:pt x="207" y="46"/>
                      </a:lnTo>
                      <a:lnTo>
                        <a:pt x="203" y="48"/>
                      </a:lnTo>
                      <a:lnTo>
                        <a:pt x="199" y="48"/>
                      </a:lnTo>
                      <a:lnTo>
                        <a:pt x="193" y="48"/>
                      </a:lnTo>
                      <a:lnTo>
                        <a:pt x="188" y="48"/>
                      </a:lnTo>
                      <a:lnTo>
                        <a:pt x="183" y="48"/>
                      </a:lnTo>
                      <a:lnTo>
                        <a:pt x="179" y="48"/>
                      </a:lnTo>
                      <a:lnTo>
                        <a:pt x="174" y="49"/>
                      </a:lnTo>
                      <a:lnTo>
                        <a:pt x="172" y="52"/>
                      </a:lnTo>
                      <a:lnTo>
                        <a:pt x="171" y="56"/>
                      </a:lnTo>
                      <a:lnTo>
                        <a:pt x="172" y="61"/>
                      </a:lnTo>
                      <a:lnTo>
                        <a:pt x="172" y="66"/>
                      </a:lnTo>
                      <a:lnTo>
                        <a:pt x="173" y="70"/>
                      </a:lnTo>
                      <a:lnTo>
                        <a:pt x="173" y="74"/>
                      </a:lnTo>
                      <a:lnTo>
                        <a:pt x="172" y="78"/>
                      </a:lnTo>
                      <a:lnTo>
                        <a:pt x="169" y="80"/>
                      </a:lnTo>
                      <a:lnTo>
                        <a:pt x="163" y="81"/>
                      </a:lnTo>
                      <a:lnTo>
                        <a:pt x="157" y="82"/>
                      </a:lnTo>
                      <a:lnTo>
                        <a:pt x="152" y="81"/>
                      </a:lnTo>
                      <a:lnTo>
                        <a:pt x="146" y="81"/>
                      </a:lnTo>
                      <a:lnTo>
                        <a:pt x="141" y="78"/>
                      </a:lnTo>
                      <a:lnTo>
                        <a:pt x="136" y="75"/>
                      </a:lnTo>
                      <a:lnTo>
                        <a:pt x="131" y="71"/>
                      </a:lnTo>
                      <a:lnTo>
                        <a:pt x="128" y="66"/>
                      </a:lnTo>
                      <a:lnTo>
                        <a:pt x="125" y="60"/>
                      </a:lnTo>
                      <a:lnTo>
                        <a:pt x="124" y="59"/>
                      </a:lnTo>
                      <a:lnTo>
                        <a:pt x="123" y="59"/>
                      </a:lnTo>
                      <a:lnTo>
                        <a:pt x="121" y="60"/>
                      </a:lnTo>
                      <a:lnTo>
                        <a:pt x="119" y="60"/>
                      </a:lnTo>
                      <a:lnTo>
                        <a:pt x="117" y="61"/>
                      </a:lnTo>
                      <a:lnTo>
                        <a:pt x="114" y="62"/>
                      </a:lnTo>
                      <a:lnTo>
                        <a:pt x="111" y="63"/>
                      </a:lnTo>
                      <a:lnTo>
                        <a:pt x="109" y="63"/>
                      </a:lnTo>
                      <a:lnTo>
                        <a:pt x="107" y="64"/>
                      </a:lnTo>
                      <a:lnTo>
                        <a:pt x="105" y="66"/>
                      </a:lnTo>
                      <a:lnTo>
                        <a:pt x="104" y="68"/>
                      </a:lnTo>
                      <a:lnTo>
                        <a:pt x="103" y="70"/>
                      </a:lnTo>
                      <a:lnTo>
                        <a:pt x="103" y="73"/>
                      </a:lnTo>
                      <a:lnTo>
                        <a:pt x="102" y="75"/>
                      </a:lnTo>
                      <a:lnTo>
                        <a:pt x="101" y="78"/>
                      </a:lnTo>
                      <a:lnTo>
                        <a:pt x="100" y="80"/>
                      </a:lnTo>
                      <a:lnTo>
                        <a:pt x="95" y="85"/>
                      </a:lnTo>
                      <a:lnTo>
                        <a:pt x="89" y="90"/>
                      </a:lnTo>
                      <a:lnTo>
                        <a:pt x="83" y="95"/>
                      </a:lnTo>
                      <a:lnTo>
                        <a:pt x="77" y="99"/>
                      </a:lnTo>
                      <a:lnTo>
                        <a:pt x="70" y="102"/>
                      </a:lnTo>
                      <a:lnTo>
                        <a:pt x="64" y="105"/>
                      </a:lnTo>
                      <a:lnTo>
                        <a:pt x="57" y="108"/>
                      </a:lnTo>
                      <a:lnTo>
                        <a:pt x="51" y="111"/>
                      </a:lnTo>
                      <a:lnTo>
                        <a:pt x="44" y="114"/>
                      </a:lnTo>
                      <a:lnTo>
                        <a:pt x="38" y="116"/>
                      </a:lnTo>
                      <a:lnTo>
                        <a:pt x="31" y="119"/>
                      </a:lnTo>
                      <a:lnTo>
                        <a:pt x="24" y="123"/>
                      </a:lnTo>
                      <a:lnTo>
                        <a:pt x="19" y="126"/>
                      </a:lnTo>
                      <a:lnTo>
                        <a:pt x="13" y="130"/>
                      </a:lnTo>
                      <a:lnTo>
                        <a:pt x="7" y="135"/>
                      </a:lnTo>
                      <a:lnTo>
                        <a:pt x="2" y="140"/>
                      </a:lnTo>
                      <a:lnTo>
                        <a:pt x="0" y="143"/>
                      </a:lnTo>
                      <a:lnTo>
                        <a:pt x="0" y="147"/>
                      </a:lnTo>
                      <a:lnTo>
                        <a:pt x="0" y="151"/>
                      </a:lnTo>
                      <a:lnTo>
                        <a:pt x="1" y="154"/>
                      </a:lnTo>
                      <a:lnTo>
                        <a:pt x="4" y="158"/>
                      </a:lnTo>
                      <a:lnTo>
                        <a:pt x="6" y="162"/>
                      </a:lnTo>
                      <a:lnTo>
                        <a:pt x="9" y="164"/>
                      </a:lnTo>
                      <a:lnTo>
                        <a:pt x="13" y="166"/>
                      </a:lnTo>
                      <a:lnTo>
                        <a:pt x="17" y="167"/>
                      </a:lnTo>
                      <a:lnTo>
                        <a:pt x="22" y="168"/>
                      </a:lnTo>
                      <a:lnTo>
                        <a:pt x="28" y="168"/>
                      </a:lnTo>
                      <a:lnTo>
                        <a:pt x="33" y="168"/>
                      </a:lnTo>
                      <a:lnTo>
                        <a:pt x="37" y="169"/>
                      </a:lnTo>
                      <a:lnTo>
                        <a:pt x="42" y="170"/>
                      </a:lnTo>
                      <a:lnTo>
                        <a:pt x="45" y="173"/>
                      </a:lnTo>
                      <a:lnTo>
                        <a:pt x="48" y="177"/>
                      </a:lnTo>
                      <a:lnTo>
                        <a:pt x="49" y="181"/>
                      </a:lnTo>
                      <a:lnTo>
                        <a:pt x="49" y="186"/>
                      </a:lnTo>
                      <a:lnTo>
                        <a:pt x="48" y="190"/>
                      </a:lnTo>
                      <a:lnTo>
                        <a:pt x="46" y="194"/>
                      </a:lnTo>
                      <a:lnTo>
                        <a:pt x="44" y="199"/>
                      </a:lnTo>
                      <a:lnTo>
                        <a:pt x="42" y="203"/>
                      </a:lnTo>
                      <a:lnTo>
                        <a:pt x="41" y="207"/>
                      </a:lnTo>
                      <a:lnTo>
                        <a:pt x="40" y="212"/>
                      </a:lnTo>
                      <a:lnTo>
                        <a:pt x="42" y="212"/>
                      </a:lnTo>
                      <a:lnTo>
                        <a:pt x="43" y="214"/>
                      </a:lnTo>
                      <a:lnTo>
                        <a:pt x="44" y="217"/>
                      </a:lnTo>
                      <a:lnTo>
                        <a:pt x="46" y="218"/>
                      </a:lnTo>
                      <a:lnTo>
                        <a:pt x="45" y="222"/>
                      </a:lnTo>
                      <a:lnTo>
                        <a:pt x="43" y="226"/>
                      </a:lnTo>
                      <a:lnTo>
                        <a:pt x="40" y="230"/>
                      </a:lnTo>
                      <a:lnTo>
                        <a:pt x="37" y="232"/>
                      </a:lnTo>
                      <a:lnTo>
                        <a:pt x="34" y="236"/>
                      </a:lnTo>
                      <a:lnTo>
                        <a:pt x="32" y="240"/>
                      </a:lnTo>
                      <a:lnTo>
                        <a:pt x="31" y="244"/>
                      </a:lnTo>
                      <a:lnTo>
                        <a:pt x="32" y="249"/>
                      </a:lnTo>
                      <a:lnTo>
                        <a:pt x="34" y="253"/>
                      </a:lnTo>
                      <a:lnTo>
                        <a:pt x="35" y="257"/>
                      </a:lnTo>
                      <a:lnTo>
                        <a:pt x="37" y="260"/>
                      </a:lnTo>
                      <a:lnTo>
                        <a:pt x="39" y="263"/>
                      </a:lnTo>
                      <a:lnTo>
                        <a:pt x="42" y="266"/>
                      </a:lnTo>
                      <a:lnTo>
                        <a:pt x="44" y="269"/>
                      </a:lnTo>
                      <a:lnTo>
                        <a:pt x="47" y="272"/>
                      </a:lnTo>
                      <a:lnTo>
                        <a:pt x="50" y="274"/>
                      </a:lnTo>
                      <a:lnTo>
                        <a:pt x="53" y="276"/>
                      </a:lnTo>
                      <a:lnTo>
                        <a:pt x="56" y="277"/>
                      </a:lnTo>
                      <a:lnTo>
                        <a:pt x="59" y="276"/>
                      </a:lnTo>
                      <a:lnTo>
                        <a:pt x="62" y="275"/>
                      </a:lnTo>
                      <a:lnTo>
                        <a:pt x="65" y="273"/>
                      </a:lnTo>
                      <a:lnTo>
                        <a:pt x="69" y="271"/>
                      </a:lnTo>
                      <a:lnTo>
                        <a:pt x="72" y="269"/>
                      </a:lnTo>
                      <a:lnTo>
                        <a:pt x="77" y="267"/>
                      </a:lnTo>
                      <a:lnTo>
                        <a:pt x="77" y="269"/>
                      </a:lnTo>
                      <a:lnTo>
                        <a:pt x="77" y="270"/>
                      </a:lnTo>
                      <a:lnTo>
                        <a:pt x="77" y="271"/>
                      </a:lnTo>
                      <a:lnTo>
                        <a:pt x="77" y="273"/>
                      </a:lnTo>
                      <a:lnTo>
                        <a:pt x="78" y="271"/>
                      </a:lnTo>
                      <a:lnTo>
                        <a:pt x="80" y="270"/>
                      </a:lnTo>
                      <a:lnTo>
                        <a:pt x="81" y="270"/>
                      </a:lnTo>
                      <a:lnTo>
                        <a:pt x="84" y="270"/>
                      </a:lnTo>
                      <a:lnTo>
                        <a:pt x="86" y="269"/>
                      </a:lnTo>
                      <a:lnTo>
                        <a:pt x="88" y="269"/>
                      </a:lnTo>
                      <a:lnTo>
                        <a:pt x="90" y="269"/>
                      </a:lnTo>
                      <a:lnTo>
                        <a:pt x="91" y="267"/>
                      </a:lnTo>
                      <a:lnTo>
                        <a:pt x="91" y="269"/>
                      </a:lnTo>
                      <a:lnTo>
                        <a:pt x="91" y="271"/>
                      </a:lnTo>
                      <a:lnTo>
                        <a:pt x="91" y="272"/>
                      </a:lnTo>
                      <a:lnTo>
                        <a:pt x="94" y="273"/>
                      </a:lnTo>
                      <a:lnTo>
                        <a:pt x="99" y="272"/>
                      </a:lnTo>
                      <a:lnTo>
                        <a:pt x="103" y="272"/>
                      </a:lnTo>
                      <a:lnTo>
                        <a:pt x="107" y="273"/>
                      </a:lnTo>
                      <a:lnTo>
                        <a:pt x="111" y="273"/>
                      </a:lnTo>
                      <a:lnTo>
                        <a:pt x="115" y="274"/>
                      </a:lnTo>
                      <a:lnTo>
                        <a:pt x="118" y="275"/>
                      </a:lnTo>
                      <a:lnTo>
                        <a:pt x="123" y="276"/>
                      </a:lnTo>
                      <a:lnTo>
                        <a:pt x="128" y="277"/>
                      </a:lnTo>
                      <a:lnTo>
                        <a:pt x="136" y="278"/>
                      </a:lnTo>
                      <a:lnTo>
                        <a:pt x="145" y="278"/>
                      </a:lnTo>
                      <a:lnTo>
                        <a:pt x="153" y="277"/>
                      </a:lnTo>
                      <a:lnTo>
                        <a:pt x="161" y="275"/>
                      </a:lnTo>
                      <a:lnTo>
                        <a:pt x="168" y="271"/>
                      </a:lnTo>
                      <a:lnTo>
                        <a:pt x="174" y="266"/>
                      </a:lnTo>
                      <a:lnTo>
                        <a:pt x="180" y="260"/>
                      </a:lnTo>
                      <a:lnTo>
                        <a:pt x="184" y="252"/>
                      </a:lnTo>
                      <a:lnTo>
                        <a:pt x="186" y="243"/>
                      </a:lnTo>
                      <a:lnTo>
                        <a:pt x="186" y="235"/>
                      </a:lnTo>
                      <a:lnTo>
                        <a:pt x="184" y="229"/>
                      </a:lnTo>
                      <a:lnTo>
                        <a:pt x="181" y="223"/>
                      </a:lnTo>
                      <a:lnTo>
                        <a:pt x="175" y="217"/>
                      </a:lnTo>
                      <a:lnTo>
                        <a:pt x="169" y="211"/>
                      </a:lnTo>
                      <a:lnTo>
                        <a:pt x="163" y="206"/>
                      </a:lnTo>
                      <a:lnTo>
                        <a:pt x="155" y="201"/>
                      </a:lnTo>
                      <a:lnTo>
                        <a:pt x="153" y="199"/>
                      </a:lnTo>
                      <a:lnTo>
                        <a:pt x="149" y="197"/>
                      </a:lnTo>
                      <a:lnTo>
                        <a:pt x="147" y="195"/>
                      </a:lnTo>
                      <a:lnTo>
                        <a:pt x="144" y="192"/>
                      </a:lnTo>
                      <a:lnTo>
                        <a:pt x="143" y="188"/>
                      </a:lnTo>
                      <a:lnTo>
                        <a:pt x="142" y="184"/>
                      </a:lnTo>
                      <a:lnTo>
                        <a:pt x="143" y="181"/>
                      </a:lnTo>
                      <a:lnTo>
                        <a:pt x="146" y="177"/>
                      </a:lnTo>
                      <a:lnTo>
                        <a:pt x="148" y="175"/>
                      </a:lnTo>
                      <a:lnTo>
                        <a:pt x="149" y="172"/>
                      </a:lnTo>
                      <a:lnTo>
                        <a:pt x="151" y="169"/>
                      </a:lnTo>
                      <a:lnTo>
                        <a:pt x="153" y="167"/>
                      </a:lnTo>
                      <a:lnTo>
                        <a:pt x="154" y="165"/>
                      </a:lnTo>
                      <a:lnTo>
                        <a:pt x="156" y="163"/>
                      </a:lnTo>
                      <a:lnTo>
                        <a:pt x="157" y="162"/>
                      </a:lnTo>
                      <a:lnTo>
                        <a:pt x="158" y="161"/>
                      </a:lnTo>
                      <a:lnTo>
                        <a:pt x="162" y="159"/>
                      </a:lnTo>
                      <a:lnTo>
                        <a:pt x="170" y="156"/>
                      </a:lnTo>
                      <a:lnTo>
                        <a:pt x="181" y="152"/>
                      </a:lnTo>
                      <a:lnTo>
                        <a:pt x="192" y="147"/>
                      </a:lnTo>
                      <a:lnTo>
                        <a:pt x="204" y="141"/>
                      </a:lnTo>
                      <a:lnTo>
                        <a:pt x="214" y="137"/>
                      </a:lnTo>
                      <a:lnTo>
                        <a:pt x="223" y="133"/>
                      </a:lnTo>
                      <a:lnTo>
                        <a:pt x="230" y="129"/>
                      </a:lnTo>
                      <a:lnTo>
                        <a:pt x="231" y="128"/>
                      </a:lnTo>
                      <a:lnTo>
                        <a:pt x="232" y="126"/>
                      </a:lnTo>
                      <a:lnTo>
                        <a:pt x="234" y="125"/>
                      </a:lnTo>
                      <a:lnTo>
                        <a:pt x="235" y="123"/>
                      </a:lnTo>
                      <a:lnTo>
                        <a:pt x="236" y="121"/>
                      </a:lnTo>
                      <a:lnTo>
                        <a:pt x="237" y="119"/>
                      </a:lnTo>
                      <a:lnTo>
                        <a:pt x="238" y="117"/>
                      </a:lnTo>
                      <a:lnTo>
                        <a:pt x="239" y="115"/>
                      </a:lnTo>
                      <a:lnTo>
                        <a:pt x="241" y="116"/>
                      </a:lnTo>
                      <a:lnTo>
                        <a:pt x="244" y="115"/>
                      </a:lnTo>
                      <a:lnTo>
                        <a:pt x="246" y="115"/>
                      </a:lnTo>
                      <a:lnTo>
                        <a:pt x="248" y="118"/>
                      </a:lnTo>
                      <a:lnTo>
                        <a:pt x="249" y="115"/>
                      </a:lnTo>
                      <a:lnTo>
                        <a:pt x="251" y="112"/>
                      </a:lnTo>
                      <a:lnTo>
                        <a:pt x="253" y="110"/>
                      </a:lnTo>
                      <a:lnTo>
                        <a:pt x="253" y="107"/>
                      </a:lnTo>
                      <a:lnTo>
                        <a:pt x="254" y="103"/>
                      </a:lnTo>
                      <a:lnTo>
                        <a:pt x="254" y="100"/>
                      </a:lnTo>
                      <a:lnTo>
                        <a:pt x="253" y="96"/>
                      </a:lnTo>
                      <a:lnTo>
                        <a:pt x="253" y="93"/>
                      </a:lnTo>
                      <a:lnTo>
                        <a:pt x="252" y="90"/>
                      </a:lnTo>
                      <a:lnTo>
                        <a:pt x="251" y="86"/>
                      </a:lnTo>
                      <a:lnTo>
                        <a:pt x="251" y="83"/>
                      </a:lnTo>
                      <a:lnTo>
                        <a:pt x="252" y="80"/>
                      </a:lnTo>
                      <a:lnTo>
                        <a:pt x="256" y="71"/>
                      </a:lnTo>
                      <a:lnTo>
                        <a:pt x="260" y="63"/>
                      </a:lnTo>
                      <a:lnTo>
                        <a:pt x="265" y="55"/>
                      </a:lnTo>
                      <a:lnTo>
                        <a:pt x="271" y="48"/>
                      </a:lnTo>
                      <a:lnTo>
                        <a:pt x="278" y="43"/>
                      </a:lnTo>
                      <a:lnTo>
                        <a:pt x="287" y="38"/>
                      </a:lnTo>
                      <a:lnTo>
                        <a:pt x="295" y="34"/>
                      </a:lnTo>
                      <a:lnTo>
                        <a:pt x="305" y="32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45" name="Freeform 375"/>
                <p:cNvSpPr>
                  <a:spLocks/>
                </p:cNvSpPr>
                <p:nvPr/>
              </p:nvSpPr>
              <p:spPr bwMode="auto">
                <a:xfrm>
                  <a:off x="1465" y="923"/>
                  <a:ext cx="1187" cy="416"/>
                </a:xfrm>
                <a:custGeom>
                  <a:avLst/>
                  <a:gdLst>
                    <a:gd name="T0" fmla="*/ 353 w 1455"/>
                    <a:gd name="T1" fmla="*/ 10 h 590"/>
                    <a:gd name="T2" fmla="*/ 331 w 1455"/>
                    <a:gd name="T3" fmla="*/ 1 h 590"/>
                    <a:gd name="T4" fmla="*/ 323 w 1455"/>
                    <a:gd name="T5" fmla="*/ 13 h 590"/>
                    <a:gd name="T6" fmla="*/ 307 w 1455"/>
                    <a:gd name="T7" fmla="*/ 23 h 590"/>
                    <a:gd name="T8" fmla="*/ 310 w 1455"/>
                    <a:gd name="T9" fmla="*/ 61 h 590"/>
                    <a:gd name="T10" fmla="*/ 259 w 1455"/>
                    <a:gd name="T11" fmla="*/ 66 h 590"/>
                    <a:gd name="T12" fmla="*/ 204 w 1455"/>
                    <a:gd name="T13" fmla="*/ 60 h 590"/>
                    <a:gd name="T14" fmla="*/ 169 w 1455"/>
                    <a:gd name="T15" fmla="*/ 44 h 590"/>
                    <a:gd name="T16" fmla="*/ 130 w 1455"/>
                    <a:gd name="T17" fmla="*/ 43 h 590"/>
                    <a:gd name="T18" fmla="*/ 111 w 1455"/>
                    <a:gd name="T19" fmla="*/ 47 h 590"/>
                    <a:gd name="T20" fmla="*/ 74 w 1455"/>
                    <a:gd name="T21" fmla="*/ 58 h 590"/>
                    <a:gd name="T22" fmla="*/ 47 w 1455"/>
                    <a:gd name="T23" fmla="*/ 71 h 590"/>
                    <a:gd name="T24" fmla="*/ 21 w 1455"/>
                    <a:gd name="T25" fmla="*/ 81 h 590"/>
                    <a:gd name="T26" fmla="*/ 0 w 1455"/>
                    <a:gd name="T27" fmla="*/ 94 h 590"/>
                    <a:gd name="T28" fmla="*/ 13 w 1455"/>
                    <a:gd name="T29" fmla="*/ 109 h 590"/>
                    <a:gd name="T30" fmla="*/ 72 w 1455"/>
                    <a:gd name="T31" fmla="*/ 127 h 590"/>
                    <a:gd name="T32" fmla="*/ 98 w 1455"/>
                    <a:gd name="T33" fmla="*/ 159 h 590"/>
                    <a:gd name="T34" fmla="*/ 82 w 1455"/>
                    <a:gd name="T35" fmla="*/ 185 h 590"/>
                    <a:gd name="T36" fmla="*/ 107 w 1455"/>
                    <a:gd name="T37" fmla="*/ 202 h 590"/>
                    <a:gd name="T38" fmla="*/ 162 w 1455"/>
                    <a:gd name="T39" fmla="*/ 204 h 590"/>
                    <a:gd name="T40" fmla="*/ 204 w 1455"/>
                    <a:gd name="T41" fmla="*/ 220 h 590"/>
                    <a:gd name="T42" fmla="*/ 233 w 1455"/>
                    <a:gd name="T43" fmla="*/ 235 h 590"/>
                    <a:gd name="T44" fmla="*/ 326 w 1455"/>
                    <a:gd name="T45" fmla="*/ 271 h 590"/>
                    <a:gd name="T46" fmla="*/ 414 w 1455"/>
                    <a:gd name="T47" fmla="*/ 271 h 590"/>
                    <a:gd name="T48" fmla="*/ 472 w 1455"/>
                    <a:gd name="T49" fmla="*/ 286 h 590"/>
                    <a:gd name="T50" fmla="*/ 509 w 1455"/>
                    <a:gd name="T51" fmla="*/ 290 h 590"/>
                    <a:gd name="T52" fmla="*/ 552 w 1455"/>
                    <a:gd name="T53" fmla="*/ 280 h 590"/>
                    <a:gd name="T54" fmla="*/ 631 w 1455"/>
                    <a:gd name="T55" fmla="*/ 274 h 590"/>
                    <a:gd name="T56" fmla="*/ 692 w 1455"/>
                    <a:gd name="T57" fmla="*/ 253 h 590"/>
                    <a:gd name="T58" fmla="*/ 728 w 1455"/>
                    <a:gd name="T59" fmla="*/ 235 h 590"/>
                    <a:gd name="T60" fmla="*/ 724 w 1455"/>
                    <a:gd name="T61" fmla="*/ 204 h 590"/>
                    <a:gd name="T62" fmla="*/ 778 w 1455"/>
                    <a:gd name="T63" fmla="*/ 210 h 590"/>
                    <a:gd name="T64" fmla="*/ 811 w 1455"/>
                    <a:gd name="T65" fmla="*/ 194 h 590"/>
                    <a:gd name="T66" fmla="*/ 857 w 1455"/>
                    <a:gd name="T67" fmla="*/ 181 h 590"/>
                    <a:gd name="T68" fmla="*/ 885 w 1455"/>
                    <a:gd name="T69" fmla="*/ 167 h 590"/>
                    <a:gd name="T70" fmla="*/ 912 w 1455"/>
                    <a:gd name="T71" fmla="*/ 157 h 590"/>
                    <a:gd name="T72" fmla="*/ 959 w 1455"/>
                    <a:gd name="T73" fmla="*/ 158 h 590"/>
                    <a:gd name="T74" fmla="*/ 962 w 1455"/>
                    <a:gd name="T75" fmla="*/ 142 h 590"/>
                    <a:gd name="T76" fmla="*/ 933 w 1455"/>
                    <a:gd name="T77" fmla="*/ 126 h 590"/>
                    <a:gd name="T78" fmla="*/ 890 w 1455"/>
                    <a:gd name="T79" fmla="*/ 130 h 590"/>
                    <a:gd name="T80" fmla="*/ 858 w 1455"/>
                    <a:gd name="T81" fmla="*/ 125 h 590"/>
                    <a:gd name="T82" fmla="*/ 835 w 1455"/>
                    <a:gd name="T83" fmla="*/ 124 h 590"/>
                    <a:gd name="T84" fmla="*/ 847 w 1455"/>
                    <a:gd name="T85" fmla="*/ 111 h 590"/>
                    <a:gd name="T86" fmla="*/ 854 w 1455"/>
                    <a:gd name="T87" fmla="*/ 92 h 590"/>
                    <a:gd name="T88" fmla="*/ 869 w 1455"/>
                    <a:gd name="T89" fmla="*/ 68 h 590"/>
                    <a:gd name="T90" fmla="*/ 821 w 1455"/>
                    <a:gd name="T91" fmla="*/ 63 h 590"/>
                    <a:gd name="T92" fmla="*/ 798 w 1455"/>
                    <a:gd name="T93" fmla="*/ 58 h 590"/>
                    <a:gd name="T94" fmla="*/ 747 w 1455"/>
                    <a:gd name="T95" fmla="*/ 78 h 590"/>
                    <a:gd name="T96" fmla="*/ 719 w 1455"/>
                    <a:gd name="T97" fmla="*/ 82 h 590"/>
                    <a:gd name="T98" fmla="*/ 690 w 1455"/>
                    <a:gd name="T99" fmla="*/ 87 h 590"/>
                    <a:gd name="T100" fmla="*/ 652 w 1455"/>
                    <a:gd name="T101" fmla="*/ 85 h 590"/>
                    <a:gd name="T102" fmla="*/ 610 w 1455"/>
                    <a:gd name="T103" fmla="*/ 72 h 590"/>
                    <a:gd name="T104" fmla="*/ 603 w 1455"/>
                    <a:gd name="T105" fmla="*/ 63 h 590"/>
                    <a:gd name="T106" fmla="*/ 569 w 1455"/>
                    <a:gd name="T107" fmla="*/ 56 h 590"/>
                    <a:gd name="T108" fmla="*/ 540 w 1455"/>
                    <a:gd name="T109" fmla="*/ 53 h 590"/>
                    <a:gd name="T110" fmla="*/ 487 w 1455"/>
                    <a:gd name="T111" fmla="*/ 56 h 590"/>
                    <a:gd name="T112" fmla="*/ 436 w 1455"/>
                    <a:gd name="T113" fmla="*/ 39 h 590"/>
                    <a:gd name="T114" fmla="*/ 401 w 1455"/>
                    <a:gd name="T115" fmla="*/ 18 h 590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455"/>
                    <a:gd name="T175" fmla="*/ 0 h 590"/>
                    <a:gd name="T176" fmla="*/ 1455 w 1455"/>
                    <a:gd name="T177" fmla="*/ 590 h 590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455" h="590">
                      <a:moveTo>
                        <a:pt x="545" y="24"/>
                      </a:moveTo>
                      <a:lnTo>
                        <a:pt x="544" y="24"/>
                      </a:lnTo>
                      <a:lnTo>
                        <a:pt x="542" y="24"/>
                      </a:lnTo>
                      <a:lnTo>
                        <a:pt x="540" y="24"/>
                      </a:lnTo>
                      <a:lnTo>
                        <a:pt x="538" y="24"/>
                      </a:lnTo>
                      <a:lnTo>
                        <a:pt x="536" y="24"/>
                      </a:lnTo>
                      <a:lnTo>
                        <a:pt x="534" y="24"/>
                      </a:lnTo>
                      <a:lnTo>
                        <a:pt x="532" y="24"/>
                      </a:lnTo>
                      <a:lnTo>
                        <a:pt x="531" y="23"/>
                      </a:lnTo>
                      <a:lnTo>
                        <a:pt x="531" y="22"/>
                      </a:lnTo>
                      <a:lnTo>
                        <a:pt x="531" y="21"/>
                      </a:lnTo>
                      <a:lnTo>
                        <a:pt x="531" y="20"/>
                      </a:lnTo>
                      <a:lnTo>
                        <a:pt x="530" y="19"/>
                      </a:lnTo>
                      <a:lnTo>
                        <a:pt x="527" y="16"/>
                      </a:lnTo>
                      <a:lnTo>
                        <a:pt x="524" y="15"/>
                      </a:lnTo>
                      <a:lnTo>
                        <a:pt x="521" y="13"/>
                      </a:lnTo>
                      <a:lnTo>
                        <a:pt x="518" y="11"/>
                      </a:lnTo>
                      <a:lnTo>
                        <a:pt x="514" y="10"/>
                      </a:lnTo>
                      <a:lnTo>
                        <a:pt x="511" y="8"/>
                      </a:lnTo>
                      <a:lnTo>
                        <a:pt x="508" y="5"/>
                      </a:lnTo>
                      <a:lnTo>
                        <a:pt x="506" y="2"/>
                      </a:lnTo>
                      <a:lnTo>
                        <a:pt x="504" y="1"/>
                      </a:lnTo>
                      <a:lnTo>
                        <a:pt x="501" y="0"/>
                      </a:lnTo>
                      <a:lnTo>
                        <a:pt x="498" y="1"/>
                      </a:lnTo>
                      <a:lnTo>
                        <a:pt x="496" y="4"/>
                      </a:lnTo>
                      <a:lnTo>
                        <a:pt x="495" y="6"/>
                      </a:lnTo>
                      <a:lnTo>
                        <a:pt x="495" y="9"/>
                      </a:lnTo>
                      <a:lnTo>
                        <a:pt x="494" y="11"/>
                      </a:lnTo>
                      <a:lnTo>
                        <a:pt x="494" y="13"/>
                      </a:lnTo>
                      <a:lnTo>
                        <a:pt x="493" y="15"/>
                      </a:lnTo>
                      <a:lnTo>
                        <a:pt x="492" y="18"/>
                      </a:lnTo>
                      <a:lnTo>
                        <a:pt x="491" y="19"/>
                      </a:lnTo>
                      <a:lnTo>
                        <a:pt x="491" y="21"/>
                      </a:lnTo>
                      <a:lnTo>
                        <a:pt x="489" y="22"/>
                      </a:lnTo>
                      <a:lnTo>
                        <a:pt x="487" y="24"/>
                      </a:lnTo>
                      <a:lnTo>
                        <a:pt x="485" y="26"/>
                      </a:lnTo>
                      <a:lnTo>
                        <a:pt x="483" y="28"/>
                      </a:lnTo>
                      <a:lnTo>
                        <a:pt x="481" y="29"/>
                      </a:lnTo>
                      <a:lnTo>
                        <a:pt x="479" y="31"/>
                      </a:lnTo>
                      <a:lnTo>
                        <a:pt x="476" y="33"/>
                      </a:lnTo>
                      <a:lnTo>
                        <a:pt x="475" y="36"/>
                      </a:lnTo>
                      <a:lnTo>
                        <a:pt x="474" y="39"/>
                      </a:lnTo>
                      <a:lnTo>
                        <a:pt x="474" y="42"/>
                      </a:lnTo>
                      <a:lnTo>
                        <a:pt x="474" y="45"/>
                      </a:lnTo>
                      <a:lnTo>
                        <a:pt x="471" y="47"/>
                      </a:lnTo>
                      <a:lnTo>
                        <a:pt x="467" y="47"/>
                      </a:lnTo>
                      <a:lnTo>
                        <a:pt x="464" y="47"/>
                      </a:lnTo>
                      <a:lnTo>
                        <a:pt x="461" y="47"/>
                      </a:lnTo>
                      <a:lnTo>
                        <a:pt x="460" y="48"/>
                      </a:lnTo>
                      <a:lnTo>
                        <a:pt x="456" y="55"/>
                      </a:lnTo>
                      <a:lnTo>
                        <a:pt x="454" y="62"/>
                      </a:lnTo>
                      <a:lnTo>
                        <a:pt x="455" y="69"/>
                      </a:lnTo>
                      <a:lnTo>
                        <a:pt x="457" y="77"/>
                      </a:lnTo>
                      <a:lnTo>
                        <a:pt x="460" y="85"/>
                      </a:lnTo>
                      <a:lnTo>
                        <a:pt x="463" y="93"/>
                      </a:lnTo>
                      <a:lnTo>
                        <a:pt x="467" y="100"/>
                      </a:lnTo>
                      <a:lnTo>
                        <a:pt x="471" y="106"/>
                      </a:lnTo>
                      <a:lnTo>
                        <a:pt x="472" y="112"/>
                      </a:lnTo>
                      <a:lnTo>
                        <a:pt x="471" y="119"/>
                      </a:lnTo>
                      <a:lnTo>
                        <a:pt x="466" y="124"/>
                      </a:lnTo>
                      <a:lnTo>
                        <a:pt x="461" y="130"/>
                      </a:lnTo>
                      <a:lnTo>
                        <a:pt x="455" y="134"/>
                      </a:lnTo>
                      <a:lnTo>
                        <a:pt x="448" y="138"/>
                      </a:lnTo>
                      <a:lnTo>
                        <a:pt x="441" y="141"/>
                      </a:lnTo>
                      <a:lnTo>
                        <a:pt x="434" y="142"/>
                      </a:lnTo>
                      <a:lnTo>
                        <a:pt x="428" y="143"/>
                      </a:lnTo>
                      <a:lnTo>
                        <a:pt x="422" y="142"/>
                      </a:lnTo>
                      <a:lnTo>
                        <a:pt x="415" y="141"/>
                      </a:lnTo>
                      <a:lnTo>
                        <a:pt x="409" y="139"/>
                      </a:lnTo>
                      <a:lnTo>
                        <a:pt x="402" y="137"/>
                      </a:lnTo>
                      <a:lnTo>
                        <a:pt x="396" y="135"/>
                      </a:lnTo>
                      <a:lnTo>
                        <a:pt x="389" y="133"/>
                      </a:lnTo>
                      <a:lnTo>
                        <a:pt x="381" y="132"/>
                      </a:lnTo>
                      <a:lnTo>
                        <a:pt x="378" y="131"/>
                      </a:lnTo>
                      <a:lnTo>
                        <a:pt x="375" y="130"/>
                      </a:lnTo>
                      <a:lnTo>
                        <a:pt x="371" y="127"/>
                      </a:lnTo>
                      <a:lnTo>
                        <a:pt x="369" y="127"/>
                      </a:lnTo>
                      <a:lnTo>
                        <a:pt x="360" y="126"/>
                      </a:lnTo>
                      <a:lnTo>
                        <a:pt x="351" y="126"/>
                      </a:lnTo>
                      <a:lnTo>
                        <a:pt x="342" y="126"/>
                      </a:lnTo>
                      <a:lnTo>
                        <a:pt x="333" y="126"/>
                      </a:lnTo>
                      <a:lnTo>
                        <a:pt x="324" y="125"/>
                      </a:lnTo>
                      <a:lnTo>
                        <a:pt x="315" y="123"/>
                      </a:lnTo>
                      <a:lnTo>
                        <a:pt x="307" y="120"/>
                      </a:lnTo>
                      <a:lnTo>
                        <a:pt x="298" y="115"/>
                      </a:lnTo>
                      <a:lnTo>
                        <a:pt x="297" y="112"/>
                      </a:lnTo>
                      <a:lnTo>
                        <a:pt x="297" y="109"/>
                      </a:lnTo>
                      <a:lnTo>
                        <a:pt x="297" y="105"/>
                      </a:lnTo>
                      <a:lnTo>
                        <a:pt x="296" y="104"/>
                      </a:lnTo>
                      <a:lnTo>
                        <a:pt x="290" y="101"/>
                      </a:lnTo>
                      <a:lnTo>
                        <a:pt x="285" y="98"/>
                      </a:lnTo>
                      <a:lnTo>
                        <a:pt x="278" y="95"/>
                      </a:lnTo>
                      <a:lnTo>
                        <a:pt x="272" y="93"/>
                      </a:lnTo>
                      <a:lnTo>
                        <a:pt x="266" y="91"/>
                      </a:lnTo>
                      <a:lnTo>
                        <a:pt x="260" y="90"/>
                      </a:lnTo>
                      <a:lnTo>
                        <a:pt x="254" y="88"/>
                      </a:lnTo>
                      <a:lnTo>
                        <a:pt x="248" y="87"/>
                      </a:lnTo>
                      <a:lnTo>
                        <a:pt x="241" y="86"/>
                      </a:lnTo>
                      <a:lnTo>
                        <a:pt x="235" y="85"/>
                      </a:lnTo>
                      <a:lnTo>
                        <a:pt x="228" y="84"/>
                      </a:lnTo>
                      <a:lnTo>
                        <a:pt x="222" y="83"/>
                      </a:lnTo>
                      <a:lnTo>
                        <a:pt x="215" y="82"/>
                      </a:lnTo>
                      <a:lnTo>
                        <a:pt x="208" y="81"/>
                      </a:lnTo>
                      <a:lnTo>
                        <a:pt x="202" y="80"/>
                      </a:lnTo>
                      <a:lnTo>
                        <a:pt x="195" y="79"/>
                      </a:lnTo>
                      <a:lnTo>
                        <a:pt x="195" y="81"/>
                      </a:lnTo>
                      <a:lnTo>
                        <a:pt x="195" y="83"/>
                      </a:lnTo>
                      <a:lnTo>
                        <a:pt x="195" y="86"/>
                      </a:lnTo>
                      <a:lnTo>
                        <a:pt x="193" y="87"/>
                      </a:lnTo>
                      <a:lnTo>
                        <a:pt x="191" y="88"/>
                      </a:lnTo>
                      <a:lnTo>
                        <a:pt x="188" y="88"/>
                      </a:lnTo>
                      <a:lnTo>
                        <a:pt x="187" y="87"/>
                      </a:lnTo>
                      <a:lnTo>
                        <a:pt x="185" y="86"/>
                      </a:lnTo>
                      <a:lnTo>
                        <a:pt x="183" y="85"/>
                      </a:lnTo>
                      <a:lnTo>
                        <a:pt x="181" y="85"/>
                      </a:lnTo>
                      <a:lnTo>
                        <a:pt x="180" y="84"/>
                      </a:lnTo>
                      <a:lnTo>
                        <a:pt x="179" y="85"/>
                      </a:lnTo>
                      <a:lnTo>
                        <a:pt x="175" y="89"/>
                      </a:lnTo>
                      <a:lnTo>
                        <a:pt x="171" y="92"/>
                      </a:lnTo>
                      <a:lnTo>
                        <a:pt x="167" y="94"/>
                      </a:lnTo>
                      <a:lnTo>
                        <a:pt x="162" y="96"/>
                      </a:lnTo>
                      <a:lnTo>
                        <a:pt x="157" y="97"/>
                      </a:lnTo>
                      <a:lnTo>
                        <a:pt x="152" y="98"/>
                      </a:lnTo>
                      <a:lnTo>
                        <a:pt x="148" y="100"/>
                      </a:lnTo>
                      <a:lnTo>
                        <a:pt x="144" y="102"/>
                      </a:lnTo>
                      <a:lnTo>
                        <a:pt x="139" y="104"/>
                      </a:lnTo>
                      <a:lnTo>
                        <a:pt x="135" y="106"/>
                      </a:lnTo>
                      <a:lnTo>
                        <a:pt x="131" y="108"/>
                      </a:lnTo>
                      <a:lnTo>
                        <a:pt x="125" y="111"/>
                      </a:lnTo>
                      <a:lnTo>
                        <a:pt x="121" y="113"/>
                      </a:lnTo>
                      <a:lnTo>
                        <a:pt x="116" y="115"/>
                      </a:lnTo>
                      <a:lnTo>
                        <a:pt x="111" y="116"/>
                      </a:lnTo>
                      <a:lnTo>
                        <a:pt x="106" y="117"/>
                      </a:lnTo>
                      <a:lnTo>
                        <a:pt x="104" y="118"/>
                      </a:lnTo>
                      <a:lnTo>
                        <a:pt x="101" y="120"/>
                      </a:lnTo>
                      <a:lnTo>
                        <a:pt x="99" y="122"/>
                      </a:lnTo>
                      <a:lnTo>
                        <a:pt x="96" y="123"/>
                      </a:lnTo>
                      <a:lnTo>
                        <a:pt x="92" y="126"/>
                      </a:lnTo>
                      <a:lnTo>
                        <a:pt x="87" y="127"/>
                      </a:lnTo>
                      <a:lnTo>
                        <a:pt x="83" y="130"/>
                      </a:lnTo>
                      <a:lnTo>
                        <a:pt x="80" y="133"/>
                      </a:lnTo>
                      <a:lnTo>
                        <a:pt x="77" y="135"/>
                      </a:lnTo>
                      <a:lnTo>
                        <a:pt x="74" y="139"/>
                      </a:lnTo>
                      <a:lnTo>
                        <a:pt x="71" y="143"/>
                      </a:lnTo>
                      <a:lnTo>
                        <a:pt x="68" y="147"/>
                      </a:lnTo>
                      <a:lnTo>
                        <a:pt x="66" y="149"/>
                      </a:lnTo>
                      <a:lnTo>
                        <a:pt x="63" y="151"/>
                      </a:lnTo>
                      <a:lnTo>
                        <a:pt x="60" y="152"/>
                      </a:lnTo>
                      <a:lnTo>
                        <a:pt x="57" y="153"/>
                      </a:lnTo>
                      <a:lnTo>
                        <a:pt x="53" y="155"/>
                      </a:lnTo>
                      <a:lnTo>
                        <a:pt x="49" y="156"/>
                      </a:lnTo>
                      <a:lnTo>
                        <a:pt x="46" y="158"/>
                      </a:lnTo>
                      <a:lnTo>
                        <a:pt x="41" y="161"/>
                      </a:lnTo>
                      <a:lnTo>
                        <a:pt x="39" y="162"/>
                      </a:lnTo>
                      <a:lnTo>
                        <a:pt x="36" y="163"/>
                      </a:lnTo>
                      <a:lnTo>
                        <a:pt x="32" y="163"/>
                      </a:lnTo>
                      <a:lnTo>
                        <a:pt x="28" y="163"/>
                      </a:lnTo>
                      <a:lnTo>
                        <a:pt x="24" y="162"/>
                      </a:lnTo>
                      <a:lnTo>
                        <a:pt x="21" y="162"/>
                      </a:lnTo>
                      <a:lnTo>
                        <a:pt x="17" y="163"/>
                      </a:lnTo>
                      <a:lnTo>
                        <a:pt x="14" y="164"/>
                      </a:lnTo>
                      <a:lnTo>
                        <a:pt x="10" y="166"/>
                      </a:lnTo>
                      <a:lnTo>
                        <a:pt x="7" y="169"/>
                      </a:lnTo>
                      <a:lnTo>
                        <a:pt x="5" y="173"/>
                      </a:lnTo>
                      <a:lnTo>
                        <a:pt x="3" y="177"/>
                      </a:lnTo>
                      <a:lnTo>
                        <a:pt x="1" y="182"/>
                      </a:lnTo>
                      <a:lnTo>
                        <a:pt x="1" y="186"/>
                      </a:lnTo>
                      <a:lnTo>
                        <a:pt x="0" y="189"/>
                      </a:lnTo>
                      <a:lnTo>
                        <a:pt x="0" y="194"/>
                      </a:lnTo>
                      <a:lnTo>
                        <a:pt x="1" y="195"/>
                      </a:lnTo>
                      <a:lnTo>
                        <a:pt x="2" y="197"/>
                      </a:lnTo>
                      <a:lnTo>
                        <a:pt x="5" y="199"/>
                      </a:lnTo>
                      <a:lnTo>
                        <a:pt x="7" y="200"/>
                      </a:lnTo>
                      <a:lnTo>
                        <a:pt x="8" y="203"/>
                      </a:lnTo>
                      <a:lnTo>
                        <a:pt x="6" y="204"/>
                      </a:lnTo>
                      <a:lnTo>
                        <a:pt x="4" y="205"/>
                      </a:lnTo>
                      <a:lnTo>
                        <a:pt x="1" y="206"/>
                      </a:lnTo>
                      <a:lnTo>
                        <a:pt x="8" y="210"/>
                      </a:lnTo>
                      <a:lnTo>
                        <a:pt x="14" y="215"/>
                      </a:lnTo>
                      <a:lnTo>
                        <a:pt x="20" y="220"/>
                      </a:lnTo>
                      <a:lnTo>
                        <a:pt x="26" y="225"/>
                      </a:lnTo>
                      <a:lnTo>
                        <a:pt x="32" y="230"/>
                      </a:lnTo>
                      <a:lnTo>
                        <a:pt x="39" y="234"/>
                      </a:lnTo>
                      <a:lnTo>
                        <a:pt x="46" y="239"/>
                      </a:lnTo>
                      <a:lnTo>
                        <a:pt x="53" y="242"/>
                      </a:lnTo>
                      <a:lnTo>
                        <a:pt x="61" y="245"/>
                      </a:lnTo>
                      <a:lnTo>
                        <a:pt x="69" y="246"/>
                      </a:lnTo>
                      <a:lnTo>
                        <a:pt x="77" y="246"/>
                      </a:lnTo>
                      <a:lnTo>
                        <a:pt x="85" y="247"/>
                      </a:lnTo>
                      <a:lnTo>
                        <a:pt x="93" y="248"/>
                      </a:lnTo>
                      <a:lnTo>
                        <a:pt x="101" y="250"/>
                      </a:lnTo>
                      <a:lnTo>
                        <a:pt x="108" y="255"/>
                      </a:lnTo>
                      <a:lnTo>
                        <a:pt x="114" y="261"/>
                      </a:lnTo>
                      <a:lnTo>
                        <a:pt x="118" y="268"/>
                      </a:lnTo>
                      <a:lnTo>
                        <a:pt x="122" y="273"/>
                      </a:lnTo>
                      <a:lnTo>
                        <a:pt x="125" y="280"/>
                      </a:lnTo>
                      <a:lnTo>
                        <a:pt x="129" y="287"/>
                      </a:lnTo>
                      <a:lnTo>
                        <a:pt x="133" y="294"/>
                      </a:lnTo>
                      <a:lnTo>
                        <a:pt x="137" y="300"/>
                      </a:lnTo>
                      <a:lnTo>
                        <a:pt x="141" y="306"/>
                      </a:lnTo>
                      <a:lnTo>
                        <a:pt x="146" y="312"/>
                      </a:lnTo>
                      <a:lnTo>
                        <a:pt x="147" y="315"/>
                      </a:lnTo>
                      <a:lnTo>
                        <a:pt x="148" y="317"/>
                      </a:lnTo>
                      <a:lnTo>
                        <a:pt x="147" y="321"/>
                      </a:lnTo>
                      <a:lnTo>
                        <a:pt x="147" y="325"/>
                      </a:lnTo>
                      <a:lnTo>
                        <a:pt x="146" y="330"/>
                      </a:lnTo>
                      <a:lnTo>
                        <a:pt x="145" y="335"/>
                      </a:lnTo>
                      <a:lnTo>
                        <a:pt x="145" y="340"/>
                      </a:lnTo>
                      <a:lnTo>
                        <a:pt x="146" y="345"/>
                      </a:lnTo>
                      <a:lnTo>
                        <a:pt x="145" y="349"/>
                      </a:lnTo>
                      <a:lnTo>
                        <a:pt x="142" y="353"/>
                      </a:lnTo>
                      <a:lnTo>
                        <a:pt x="138" y="357"/>
                      </a:lnTo>
                      <a:lnTo>
                        <a:pt x="134" y="360"/>
                      </a:lnTo>
                      <a:lnTo>
                        <a:pt x="130" y="364"/>
                      </a:lnTo>
                      <a:lnTo>
                        <a:pt x="126" y="368"/>
                      </a:lnTo>
                      <a:lnTo>
                        <a:pt x="124" y="373"/>
                      </a:lnTo>
                      <a:lnTo>
                        <a:pt x="124" y="378"/>
                      </a:lnTo>
                      <a:lnTo>
                        <a:pt x="125" y="382"/>
                      </a:lnTo>
                      <a:lnTo>
                        <a:pt x="126" y="385"/>
                      </a:lnTo>
                      <a:lnTo>
                        <a:pt x="127" y="388"/>
                      </a:lnTo>
                      <a:lnTo>
                        <a:pt x="130" y="392"/>
                      </a:lnTo>
                      <a:lnTo>
                        <a:pt x="131" y="395"/>
                      </a:lnTo>
                      <a:lnTo>
                        <a:pt x="134" y="398"/>
                      </a:lnTo>
                      <a:lnTo>
                        <a:pt x="137" y="400"/>
                      </a:lnTo>
                      <a:lnTo>
                        <a:pt x="140" y="401"/>
                      </a:lnTo>
                      <a:lnTo>
                        <a:pt x="146" y="403"/>
                      </a:lnTo>
                      <a:lnTo>
                        <a:pt x="153" y="405"/>
                      </a:lnTo>
                      <a:lnTo>
                        <a:pt x="160" y="406"/>
                      </a:lnTo>
                      <a:lnTo>
                        <a:pt x="167" y="407"/>
                      </a:lnTo>
                      <a:lnTo>
                        <a:pt x="173" y="408"/>
                      </a:lnTo>
                      <a:lnTo>
                        <a:pt x="180" y="408"/>
                      </a:lnTo>
                      <a:lnTo>
                        <a:pt x="187" y="408"/>
                      </a:lnTo>
                      <a:lnTo>
                        <a:pt x="194" y="409"/>
                      </a:lnTo>
                      <a:lnTo>
                        <a:pt x="200" y="409"/>
                      </a:lnTo>
                      <a:lnTo>
                        <a:pt x="207" y="409"/>
                      </a:lnTo>
                      <a:lnTo>
                        <a:pt x="215" y="409"/>
                      </a:lnTo>
                      <a:lnTo>
                        <a:pt x="222" y="409"/>
                      </a:lnTo>
                      <a:lnTo>
                        <a:pt x="229" y="410"/>
                      </a:lnTo>
                      <a:lnTo>
                        <a:pt x="236" y="411"/>
                      </a:lnTo>
                      <a:lnTo>
                        <a:pt x="243" y="412"/>
                      </a:lnTo>
                      <a:lnTo>
                        <a:pt x="250" y="413"/>
                      </a:lnTo>
                      <a:lnTo>
                        <a:pt x="256" y="416"/>
                      </a:lnTo>
                      <a:lnTo>
                        <a:pt x="260" y="418"/>
                      </a:lnTo>
                      <a:lnTo>
                        <a:pt x="265" y="422"/>
                      </a:lnTo>
                      <a:lnTo>
                        <a:pt x="270" y="426"/>
                      </a:lnTo>
                      <a:lnTo>
                        <a:pt x="274" y="430"/>
                      </a:lnTo>
                      <a:lnTo>
                        <a:pt x="278" y="433"/>
                      </a:lnTo>
                      <a:lnTo>
                        <a:pt x="283" y="436"/>
                      </a:lnTo>
                      <a:lnTo>
                        <a:pt x="289" y="438"/>
                      </a:lnTo>
                      <a:lnTo>
                        <a:pt x="294" y="440"/>
                      </a:lnTo>
                      <a:lnTo>
                        <a:pt x="301" y="441"/>
                      </a:lnTo>
                      <a:lnTo>
                        <a:pt x="306" y="442"/>
                      </a:lnTo>
                      <a:lnTo>
                        <a:pt x="312" y="444"/>
                      </a:lnTo>
                      <a:lnTo>
                        <a:pt x="317" y="446"/>
                      </a:lnTo>
                      <a:lnTo>
                        <a:pt x="322" y="447"/>
                      </a:lnTo>
                      <a:lnTo>
                        <a:pt x="328" y="449"/>
                      </a:lnTo>
                      <a:lnTo>
                        <a:pt x="333" y="452"/>
                      </a:lnTo>
                      <a:lnTo>
                        <a:pt x="336" y="453"/>
                      </a:lnTo>
                      <a:lnTo>
                        <a:pt x="339" y="456"/>
                      </a:lnTo>
                      <a:lnTo>
                        <a:pt x="342" y="459"/>
                      </a:lnTo>
                      <a:lnTo>
                        <a:pt x="345" y="462"/>
                      </a:lnTo>
                      <a:lnTo>
                        <a:pt x="347" y="465"/>
                      </a:lnTo>
                      <a:lnTo>
                        <a:pt x="349" y="468"/>
                      </a:lnTo>
                      <a:lnTo>
                        <a:pt x="351" y="472"/>
                      </a:lnTo>
                      <a:lnTo>
                        <a:pt x="352" y="475"/>
                      </a:lnTo>
                      <a:lnTo>
                        <a:pt x="359" y="489"/>
                      </a:lnTo>
                      <a:lnTo>
                        <a:pt x="367" y="503"/>
                      </a:lnTo>
                      <a:lnTo>
                        <a:pt x="377" y="514"/>
                      </a:lnTo>
                      <a:lnTo>
                        <a:pt x="389" y="523"/>
                      </a:lnTo>
                      <a:lnTo>
                        <a:pt x="401" y="529"/>
                      </a:lnTo>
                      <a:lnTo>
                        <a:pt x="415" y="535"/>
                      </a:lnTo>
                      <a:lnTo>
                        <a:pt x="428" y="539"/>
                      </a:lnTo>
                      <a:lnTo>
                        <a:pt x="443" y="541"/>
                      </a:lnTo>
                      <a:lnTo>
                        <a:pt x="458" y="543"/>
                      </a:lnTo>
                      <a:lnTo>
                        <a:pt x="475" y="544"/>
                      </a:lnTo>
                      <a:lnTo>
                        <a:pt x="490" y="544"/>
                      </a:lnTo>
                      <a:lnTo>
                        <a:pt x="506" y="543"/>
                      </a:lnTo>
                      <a:lnTo>
                        <a:pt x="521" y="541"/>
                      </a:lnTo>
                      <a:lnTo>
                        <a:pt x="537" y="540"/>
                      </a:lnTo>
                      <a:lnTo>
                        <a:pt x="552" y="538"/>
                      </a:lnTo>
                      <a:lnTo>
                        <a:pt x="567" y="536"/>
                      </a:lnTo>
                      <a:lnTo>
                        <a:pt x="575" y="536"/>
                      </a:lnTo>
                      <a:lnTo>
                        <a:pt x="583" y="536"/>
                      </a:lnTo>
                      <a:lnTo>
                        <a:pt x="590" y="536"/>
                      </a:lnTo>
                      <a:lnTo>
                        <a:pt x="598" y="538"/>
                      </a:lnTo>
                      <a:lnTo>
                        <a:pt x="606" y="540"/>
                      </a:lnTo>
                      <a:lnTo>
                        <a:pt x="614" y="543"/>
                      </a:lnTo>
                      <a:lnTo>
                        <a:pt x="621" y="546"/>
                      </a:lnTo>
                      <a:lnTo>
                        <a:pt x="629" y="549"/>
                      </a:lnTo>
                      <a:lnTo>
                        <a:pt x="636" y="553"/>
                      </a:lnTo>
                      <a:lnTo>
                        <a:pt x="644" y="556"/>
                      </a:lnTo>
                      <a:lnTo>
                        <a:pt x="651" y="559"/>
                      </a:lnTo>
                      <a:lnTo>
                        <a:pt x="658" y="562"/>
                      </a:lnTo>
                      <a:lnTo>
                        <a:pt x="665" y="565"/>
                      </a:lnTo>
                      <a:lnTo>
                        <a:pt x="673" y="567"/>
                      </a:lnTo>
                      <a:lnTo>
                        <a:pt x="680" y="568"/>
                      </a:lnTo>
                      <a:lnTo>
                        <a:pt x="688" y="570"/>
                      </a:lnTo>
                      <a:lnTo>
                        <a:pt x="695" y="572"/>
                      </a:lnTo>
                      <a:lnTo>
                        <a:pt x="703" y="573"/>
                      </a:lnTo>
                      <a:lnTo>
                        <a:pt x="710" y="575"/>
                      </a:lnTo>
                      <a:lnTo>
                        <a:pt x="718" y="576"/>
                      </a:lnTo>
                      <a:lnTo>
                        <a:pt x="725" y="577"/>
                      </a:lnTo>
                      <a:lnTo>
                        <a:pt x="734" y="577"/>
                      </a:lnTo>
                      <a:lnTo>
                        <a:pt x="741" y="578"/>
                      </a:lnTo>
                      <a:lnTo>
                        <a:pt x="749" y="578"/>
                      </a:lnTo>
                      <a:lnTo>
                        <a:pt x="752" y="579"/>
                      </a:lnTo>
                      <a:lnTo>
                        <a:pt x="753" y="582"/>
                      </a:lnTo>
                      <a:lnTo>
                        <a:pt x="753" y="585"/>
                      </a:lnTo>
                      <a:lnTo>
                        <a:pt x="755" y="585"/>
                      </a:lnTo>
                      <a:lnTo>
                        <a:pt x="758" y="584"/>
                      </a:lnTo>
                      <a:lnTo>
                        <a:pt x="762" y="584"/>
                      </a:lnTo>
                      <a:lnTo>
                        <a:pt x="765" y="584"/>
                      </a:lnTo>
                      <a:lnTo>
                        <a:pt x="769" y="585"/>
                      </a:lnTo>
                      <a:lnTo>
                        <a:pt x="772" y="586"/>
                      </a:lnTo>
                      <a:lnTo>
                        <a:pt x="775" y="587"/>
                      </a:lnTo>
                      <a:lnTo>
                        <a:pt x="779" y="588"/>
                      </a:lnTo>
                      <a:lnTo>
                        <a:pt x="782" y="589"/>
                      </a:lnTo>
                      <a:lnTo>
                        <a:pt x="790" y="588"/>
                      </a:lnTo>
                      <a:lnTo>
                        <a:pt x="798" y="586"/>
                      </a:lnTo>
                      <a:lnTo>
                        <a:pt x="804" y="582"/>
                      </a:lnTo>
                      <a:lnTo>
                        <a:pt x="811" y="577"/>
                      </a:lnTo>
                      <a:lnTo>
                        <a:pt x="818" y="572"/>
                      </a:lnTo>
                      <a:lnTo>
                        <a:pt x="824" y="568"/>
                      </a:lnTo>
                      <a:lnTo>
                        <a:pt x="830" y="563"/>
                      </a:lnTo>
                      <a:lnTo>
                        <a:pt x="837" y="560"/>
                      </a:lnTo>
                      <a:lnTo>
                        <a:pt x="847" y="557"/>
                      </a:lnTo>
                      <a:lnTo>
                        <a:pt x="857" y="555"/>
                      </a:lnTo>
                      <a:lnTo>
                        <a:pt x="866" y="553"/>
                      </a:lnTo>
                      <a:lnTo>
                        <a:pt x="877" y="552"/>
                      </a:lnTo>
                      <a:lnTo>
                        <a:pt x="887" y="552"/>
                      </a:lnTo>
                      <a:lnTo>
                        <a:pt x="897" y="551"/>
                      </a:lnTo>
                      <a:lnTo>
                        <a:pt x="908" y="552"/>
                      </a:lnTo>
                      <a:lnTo>
                        <a:pt x="919" y="552"/>
                      </a:lnTo>
                      <a:lnTo>
                        <a:pt x="929" y="552"/>
                      </a:lnTo>
                      <a:lnTo>
                        <a:pt x="939" y="552"/>
                      </a:lnTo>
                      <a:lnTo>
                        <a:pt x="949" y="551"/>
                      </a:lnTo>
                      <a:lnTo>
                        <a:pt x="959" y="551"/>
                      </a:lnTo>
                      <a:lnTo>
                        <a:pt x="969" y="550"/>
                      </a:lnTo>
                      <a:lnTo>
                        <a:pt x="979" y="548"/>
                      </a:lnTo>
                      <a:lnTo>
                        <a:pt x="989" y="546"/>
                      </a:lnTo>
                      <a:lnTo>
                        <a:pt x="999" y="543"/>
                      </a:lnTo>
                      <a:lnTo>
                        <a:pt x="1005" y="540"/>
                      </a:lnTo>
                      <a:lnTo>
                        <a:pt x="1011" y="536"/>
                      </a:lnTo>
                      <a:lnTo>
                        <a:pt x="1017" y="530"/>
                      </a:lnTo>
                      <a:lnTo>
                        <a:pt x="1022" y="526"/>
                      </a:lnTo>
                      <a:lnTo>
                        <a:pt x="1028" y="520"/>
                      </a:lnTo>
                      <a:lnTo>
                        <a:pt x="1034" y="515"/>
                      </a:lnTo>
                      <a:lnTo>
                        <a:pt x="1040" y="509"/>
                      </a:lnTo>
                      <a:lnTo>
                        <a:pt x="1046" y="504"/>
                      </a:lnTo>
                      <a:lnTo>
                        <a:pt x="1052" y="501"/>
                      </a:lnTo>
                      <a:lnTo>
                        <a:pt x="1058" y="499"/>
                      </a:lnTo>
                      <a:lnTo>
                        <a:pt x="1064" y="497"/>
                      </a:lnTo>
                      <a:lnTo>
                        <a:pt x="1072" y="495"/>
                      </a:lnTo>
                      <a:lnTo>
                        <a:pt x="1079" y="493"/>
                      </a:lnTo>
                      <a:lnTo>
                        <a:pt x="1084" y="490"/>
                      </a:lnTo>
                      <a:lnTo>
                        <a:pt x="1089" y="487"/>
                      </a:lnTo>
                      <a:lnTo>
                        <a:pt x="1094" y="484"/>
                      </a:lnTo>
                      <a:lnTo>
                        <a:pt x="1095" y="480"/>
                      </a:lnTo>
                      <a:lnTo>
                        <a:pt x="1095" y="476"/>
                      </a:lnTo>
                      <a:lnTo>
                        <a:pt x="1093" y="472"/>
                      </a:lnTo>
                      <a:lnTo>
                        <a:pt x="1090" y="468"/>
                      </a:lnTo>
                      <a:lnTo>
                        <a:pt x="1086" y="464"/>
                      </a:lnTo>
                      <a:lnTo>
                        <a:pt x="1082" y="460"/>
                      </a:lnTo>
                      <a:lnTo>
                        <a:pt x="1078" y="457"/>
                      </a:lnTo>
                      <a:lnTo>
                        <a:pt x="1074" y="452"/>
                      </a:lnTo>
                      <a:lnTo>
                        <a:pt x="1071" y="446"/>
                      </a:lnTo>
                      <a:lnTo>
                        <a:pt x="1070" y="440"/>
                      </a:lnTo>
                      <a:lnTo>
                        <a:pt x="1071" y="434"/>
                      </a:lnTo>
                      <a:lnTo>
                        <a:pt x="1073" y="427"/>
                      </a:lnTo>
                      <a:lnTo>
                        <a:pt x="1077" y="421"/>
                      </a:lnTo>
                      <a:lnTo>
                        <a:pt x="1082" y="416"/>
                      </a:lnTo>
                      <a:lnTo>
                        <a:pt x="1087" y="412"/>
                      </a:lnTo>
                      <a:lnTo>
                        <a:pt x="1094" y="409"/>
                      </a:lnTo>
                      <a:lnTo>
                        <a:pt x="1100" y="408"/>
                      </a:lnTo>
                      <a:lnTo>
                        <a:pt x="1106" y="408"/>
                      </a:lnTo>
                      <a:lnTo>
                        <a:pt x="1113" y="409"/>
                      </a:lnTo>
                      <a:lnTo>
                        <a:pt x="1120" y="411"/>
                      </a:lnTo>
                      <a:lnTo>
                        <a:pt x="1126" y="414"/>
                      </a:lnTo>
                      <a:lnTo>
                        <a:pt x="1133" y="417"/>
                      </a:lnTo>
                      <a:lnTo>
                        <a:pt x="1139" y="419"/>
                      </a:lnTo>
                      <a:lnTo>
                        <a:pt x="1147" y="421"/>
                      </a:lnTo>
                      <a:lnTo>
                        <a:pt x="1154" y="423"/>
                      </a:lnTo>
                      <a:lnTo>
                        <a:pt x="1162" y="423"/>
                      </a:lnTo>
                      <a:lnTo>
                        <a:pt x="1169" y="423"/>
                      </a:lnTo>
                      <a:lnTo>
                        <a:pt x="1176" y="422"/>
                      </a:lnTo>
                      <a:lnTo>
                        <a:pt x="1182" y="420"/>
                      </a:lnTo>
                      <a:lnTo>
                        <a:pt x="1189" y="417"/>
                      </a:lnTo>
                      <a:lnTo>
                        <a:pt x="1194" y="413"/>
                      </a:lnTo>
                      <a:lnTo>
                        <a:pt x="1198" y="409"/>
                      </a:lnTo>
                      <a:lnTo>
                        <a:pt x="1201" y="405"/>
                      </a:lnTo>
                      <a:lnTo>
                        <a:pt x="1204" y="402"/>
                      </a:lnTo>
                      <a:lnTo>
                        <a:pt x="1206" y="400"/>
                      </a:lnTo>
                      <a:lnTo>
                        <a:pt x="1209" y="397"/>
                      </a:lnTo>
                      <a:lnTo>
                        <a:pt x="1211" y="394"/>
                      </a:lnTo>
                      <a:lnTo>
                        <a:pt x="1215" y="392"/>
                      </a:lnTo>
                      <a:lnTo>
                        <a:pt x="1218" y="390"/>
                      </a:lnTo>
                      <a:lnTo>
                        <a:pt x="1222" y="388"/>
                      </a:lnTo>
                      <a:lnTo>
                        <a:pt x="1228" y="388"/>
                      </a:lnTo>
                      <a:lnTo>
                        <a:pt x="1235" y="387"/>
                      </a:lnTo>
                      <a:lnTo>
                        <a:pt x="1242" y="388"/>
                      </a:lnTo>
                      <a:lnTo>
                        <a:pt x="1249" y="388"/>
                      </a:lnTo>
                      <a:lnTo>
                        <a:pt x="1256" y="388"/>
                      </a:lnTo>
                      <a:lnTo>
                        <a:pt x="1262" y="388"/>
                      </a:lnTo>
                      <a:lnTo>
                        <a:pt x="1269" y="386"/>
                      </a:lnTo>
                      <a:lnTo>
                        <a:pt x="1274" y="383"/>
                      </a:lnTo>
                      <a:lnTo>
                        <a:pt x="1280" y="378"/>
                      </a:lnTo>
                      <a:lnTo>
                        <a:pt x="1284" y="372"/>
                      </a:lnTo>
                      <a:lnTo>
                        <a:pt x="1288" y="365"/>
                      </a:lnTo>
                      <a:lnTo>
                        <a:pt x="1292" y="358"/>
                      </a:lnTo>
                      <a:lnTo>
                        <a:pt x="1296" y="352"/>
                      </a:lnTo>
                      <a:lnTo>
                        <a:pt x="1301" y="345"/>
                      </a:lnTo>
                      <a:lnTo>
                        <a:pt x="1307" y="340"/>
                      </a:lnTo>
                      <a:lnTo>
                        <a:pt x="1314" y="336"/>
                      </a:lnTo>
                      <a:lnTo>
                        <a:pt x="1316" y="335"/>
                      </a:lnTo>
                      <a:lnTo>
                        <a:pt x="1318" y="335"/>
                      </a:lnTo>
                      <a:lnTo>
                        <a:pt x="1321" y="335"/>
                      </a:lnTo>
                      <a:lnTo>
                        <a:pt x="1323" y="335"/>
                      </a:lnTo>
                      <a:lnTo>
                        <a:pt x="1325" y="336"/>
                      </a:lnTo>
                      <a:lnTo>
                        <a:pt x="1328" y="336"/>
                      </a:lnTo>
                      <a:lnTo>
                        <a:pt x="1330" y="336"/>
                      </a:lnTo>
                      <a:lnTo>
                        <a:pt x="1332" y="335"/>
                      </a:lnTo>
                      <a:lnTo>
                        <a:pt x="1334" y="334"/>
                      </a:lnTo>
                      <a:lnTo>
                        <a:pt x="1336" y="332"/>
                      </a:lnTo>
                      <a:lnTo>
                        <a:pt x="1338" y="330"/>
                      </a:lnTo>
                      <a:lnTo>
                        <a:pt x="1340" y="327"/>
                      </a:lnTo>
                      <a:lnTo>
                        <a:pt x="1341" y="326"/>
                      </a:lnTo>
                      <a:lnTo>
                        <a:pt x="1343" y="324"/>
                      </a:lnTo>
                      <a:lnTo>
                        <a:pt x="1345" y="322"/>
                      </a:lnTo>
                      <a:lnTo>
                        <a:pt x="1347" y="322"/>
                      </a:lnTo>
                      <a:lnTo>
                        <a:pt x="1355" y="321"/>
                      </a:lnTo>
                      <a:lnTo>
                        <a:pt x="1363" y="319"/>
                      </a:lnTo>
                      <a:lnTo>
                        <a:pt x="1371" y="316"/>
                      </a:lnTo>
                      <a:lnTo>
                        <a:pt x="1378" y="315"/>
                      </a:lnTo>
                      <a:lnTo>
                        <a:pt x="1386" y="313"/>
                      </a:lnTo>
                      <a:lnTo>
                        <a:pt x="1393" y="312"/>
                      </a:lnTo>
                      <a:lnTo>
                        <a:pt x="1401" y="312"/>
                      </a:lnTo>
                      <a:lnTo>
                        <a:pt x="1408" y="314"/>
                      </a:lnTo>
                      <a:lnTo>
                        <a:pt x="1414" y="316"/>
                      </a:lnTo>
                      <a:lnTo>
                        <a:pt x="1418" y="316"/>
                      </a:lnTo>
                      <a:lnTo>
                        <a:pt x="1423" y="317"/>
                      </a:lnTo>
                      <a:lnTo>
                        <a:pt x="1427" y="317"/>
                      </a:lnTo>
                      <a:lnTo>
                        <a:pt x="1432" y="318"/>
                      </a:lnTo>
                      <a:lnTo>
                        <a:pt x="1436" y="318"/>
                      </a:lnTo>
                      <a:lnTo>
                        <a:pt x="1441" y="317"/>
                      </a:lnTo>
                      <a:lnTo>
                        <a:pt x="1446" y="317"/>
                      </a:lnTo>
                      <a:lnTo>
                        <a:pt x="1448" y="316"/>
                      </a:lnTo>
                      <a:lnTo>
                        <a:pt x="1451" y="315"/>
                      </a:lnTo>
                      <a:lnTo>
                        <a:pt x="1452" y="312"/>
                      </a:lnTo>
                      <a:lnTo>
                        <a:pt x="1453" y="309"/>
                      </a:lnTo>
                      <a:lnTo>
                        <a:pt x="1454" y="306"/>
                      </a:lnTo>
                      <a:lnTo>
                        <a:pt x="1454" y="302"/>
                      </a:lnTo>
                      <a:lnTo>
                        <a:pt x="1454" y="299"/>
                      </a:lnTo>
                      <a:lnTo>
                        <a:pt x="1452" y="295"/>
                      </a:lnTo>
                      <a:lnTo>
                        <a:pt x="1451" y="292"/>
                      </a:lnTo>
                      <a:lnTo>
                        <a:pt x="1448" y="289"/>
                      </a:lnTo>
                      <a:lnTo>
                        <a:pt x="1445" y="286"/>
                      </a:lnTo>
                      <a:lnTo>
                        <a:pt x="1442" y="285"/>
                      </a:lnTo>
                      <a:lnTo>
                        <a:pt x="1440" y="283"/>
                      </a:lnTo>
                      <a:lnTo>
                        <a:pt x="1437" y="282"/>
                      </a:lnTo>
                      <a:lnTo>
                        <a:pt x="1435" y="281"/>
                      </a:lnTo>
                      <a:lnTo>
                        <a:pt x="1432" y="279"/>
                      </a:lnTo>
                      <a:lnTo>
                        <a:pt x="1429" y="278"/>
                      </a:lnTo>
                      <a:lnTo>
                        <a:pt x="1427" y="276"/>
                      </a:lnTo>
                      <a:lnTo>
                        <a:pt x="1425" y="275"/>
                      </a:lnTo>
                      <a:lnTo>
                        <a:pt x="1424" y="273"/>
                      </a:lnTo>
                      <a:lnTo>
                        <a:pt x="1417" y="266"/>
                      </a:lnTo>
                      <a:lnTo>
                        <a:pt x="1409" y="260"/>
                      </a:lnTo>
                      <a:lnTo>
                        <a:pt x="1402" y="254"/>
                      </a:lnTo>
                      <a:lnTo>
                        <a:pt x="1394" y="250"/>
                      </a:lnTo>
                      <a:lnTo>
                        <a:pt x="1386" y="247"/>
                      </a:lnTo>
                      <a:lnTo>
                        <a:pt x="1377" y="246"/>
                      </a:lnTo>
                      <a:lnTo>
                        <a:pt x="1368" y="247"/>
                      </a:lnTo>
                      <a:lnTo>
                        <a:pt x="1360" y="250"/>
                      </a:lnTo>
                      <a:lnTo>
                        <a:pt x="1356" y="251"/>
                      </a:lnTo>
                      <a:lnTo>
                        <a:pt x="1353" y="253"/>
                      </a:lnTo>
                      <a:lnTo>
                        <a:pt x="1350" y="255"/>
                      </a:lnTo>
                      <a:lnTo>
                        <a:pt x="1347" y="257"/>
                      </a:lnTo>
                      <a:lnTo>
                        <a:pt x="1344" y="259"/>
                      </a:lnTo>
                      <a:lnTo>
                        <a:pt x="1340" y="260"/>
                      </a:lnTo>
                      <a:lnTo>
                        <a:pt x="1337" y="261"/>
                      </a:lnTo>
                      <a:lnTo>
                        <a:pt x="1333" y="261"/>
                      </a:lnTo>
                      <a:lnTo>
                        <a:pt x="1330" y="260"/>
                      </a:lnTo>
                      <a:lnTo>
                        <a:pt x="1329" y="258"/>
                      </a:lnTo>
                      <a:lnTo>
                        <a:pt x="1327" y="257"/>
                      </a:lnTo>
                      <a:lnTo>
                        <a:pt x="1325" y="256"/>
                      </a:lnTo>
                      <a:lnTo>
                        <a:pt x="1320" y="254"/>
                      </a:lnTo>
                      <a:lnTo>
                        <a:pt x="1315" y="252"/>
                      </a:lnTo>
                      <a:lnTo>
                        <a:pt x="1310" y="251"/>
                      </a:lnTo>
                      <a:lnTo>
                        <a:pt x="1305" y="251"/>
                      </a:lnTo>
                      <a:lnTo>
                        <a:pt x="1300" y="251"/>
                      </a:lnTo>
                      <a:lnTo>
                        <a:pt x="1295" y="251"/>
                      </a:lnTo>
                      <a:lnTo>
                        <a:pt x="1289" y="251"/>
                      </a:lnTo>
                      <a:lnTo>
                        <a:pt x="1284" y="250"/>
                      </a:lnTo>
                      <a:lnTo>
                        <a:pt x="1282" y="250"/>
                      </a:lnTo>
                      <a:lnTo>
                        <a:pt x="1280" y="251"/>
                      </a:lnTo>
                      <a:lnTo>
                        <a:pt x="1278" y="252"/>
                      </a:lnTo>
                      <a:lnTo>
                        <a:pt x="1275" y="253"/>
                      </a:lnTo>
                      <a:lnTo>
                        <a:pt x="1273" y="254"/>
                      </a:lnTo>
                      <a:lnTo>
                        <a:pt x="1270" y="255"/>
                      </a:lnTo>
                      <a:lnTo>
                        <a:pt x="1268" y="255"/>
                      </a:lnTo>
                      <a:lnTo>
                        <a:pt x="1266" y="256"/>
                      </a:lnTo>
                      <a:lnTo>
                        <a:pt x="1262" y="255"/>
                      </a:lnTo>
                      <a:lnTo>
                        <a:pt x="1258" y="253"/>
                      </a:lnTo>
                      <a:lnTo>
                        <a:pt x="1255" y="250"/>
                      </a:lnTo>
                      <a:lnTo>
                        <a:pt x="1253" y="246"/>
                      </a:lnTo>
                      <a:lnTo>
                        <a:pt x="1251" y="242"/>
                      </a:lnTo>
                      <a:lnTo>
                        <a:pt x="1251" y="237"/>
                      </a:lnTo>
                      <a:lnTo>
                        <a:pt x="1251" y="233"/>
                      </a:lnTo>
                      <a:lnTo>
                        <a:pt x="1254" y="231"/>
                      </a:lnTo>
                      <a:lnTo>
                        <a:pt x="1255" y="229"/>
                      </a:lnTo>
                      <a:lnTo>
                        <a:pt x="1257" y="228"/>
                      </a:lnTo>
                      <a:lnTo>
                        <a:pt x="1260" y="227"/>
                      </a:lnTo>
                      <a:lnTo>
                        <a:pt x="1263" y="226"/>
                      </a:lnTo>
                      <a:lnTo>
                        <a:pt x="1266" y="225"/>
                      </a:lnTo>
                      <a:lnTo>
                        <a:pt x="1269" y="224"/>
                      </a:lnTo>
                      <a:lnTo>
                        <a:pt x="1272" y="224"/>
                      </a:lnTo>
                      <a:lnTo>
                        <a:pt x="1275" y="223"/>
                      </a:lnTo>
                      <a:lnTo>
                        <a:pt x="1275" y="221"/>
                      </a:lnTo>
                      <a:lnTo>
                        <a:pt x="1274" y="219"/>
                      </a:lnTo>
                      <a:lnTo>
                        <a:pt x="1274" y="217"/>
                      </a:lnTo>
                      <a:lnTo>
                        <a:pt x="1273" y="214"/>
                      </a:lnTo>
                      <a:lnTo>
                        <a:pt x="1272" y="212"/>
                      </a:lnTo>
                      <a:lnTo>
                        <a:pt x="1272" y="210"/>
                      </a:lnTo>
                      <a:lnTo>
                        <a:pt x="1272" y="208"/>
                      </a:lnTo>
                      <a:lnTo>
                        <a:pt x="1272" y="206"/>
                      </a:lnTo>
                      <a:lnTo>
                        <a:pt x="1276" y="199"/>
                      </a:lnTo>
                      <a:lnTo>
                        <a:pt x="1280" y="192"/>
                      </a:lnTo>
                      <a:lnTo>
                        <a:pt x="1284" y="186"/>
                      </a:lnTo>
                      <a:lnTo>
                        <a:pt x="1288" y="180"/>
                      </a:lnTo>
                      <a:lnTo>
                        <a:pt x="1293" y="174"/>
                      </a:lnTo>
                      <a:lnTo>
                        <a:pt x="1297" y="167"/>
                      </a:lnTo>
                      <a:lnTo>
                        <a:pt x="1301" y="160"/>
                      </a:lnTo>
                      <a:lnTo>
                        <a:pt x="1304" y="153"/>
                      </a:lnTo>
                      <a:lnTo>
                        <a:pt x="1305" y="151"/>
                      </a:lnTo>
                      <a:lnTo>
                        <a:pt x="1306" y="148"/>
                      </a:lnTo>
                      <a:lnTo>
                        <a:pt x="1306" y="146"/>
                      </a:lnTo>
                      <a:lnTo>
                        <a:pt x="1306" y="144"/>
                      </a:lnTo>
                      <a:lnTo>
                        <a:pt x="1306" y="141"/>
                      </a:lnTo>
                      <a:lnTo>
                        <a:pt x="1306" y="138"/>
                      </a:lnTo>
                      <a:lnTo>
                        <a:pt x="1305" y="137"/>
                      </a:lnTo>
                      <a:lnTo>
                        <a:pt x="1304" y="135"/>
                      </a:lnTo>
                      <a:lnTo>
                        <a:pt x="1297" y="130"/>
                      </a:lnTo>
                      <a:lnTo>
                        <a:pt x="1290" y="128"/>
                      </a:lnTo>
                      <a:lnTo>
                        <a:pt x="1283" y="129"/>
                      </a:lnTo>
                      <a:lnTo>
                        <a:pt x="1275" y="131"/>
                      </a:lnTo>
                      <a:lnTo>
                        <a:pt x="1267" y="132"/>
                      </a:lnTo>
                      <a:lnTo>
                        <a:pt x="1259" y="134"/>
                      </a:lnTo>
                      <a:lnTo>
                        <a:pt x="1251" y="134"/>
                      </a:lnTo>
                      <a:lnTo>
                        <a:pt x="1243" y="133"/>
                      </a:lnTo>
                      <a:lnTo>
                        <a:pt x="1239" y="131"/>
                      </a:lnTo>
                      <a:lnTo>
                        <a:pt x="1236" y="129"/>
                      </a:lnTo>
                      <a:lnTo>
                        <a:pt x="1233" y="126"/>
                      </a:lnTo>
                      <a:lnTo>
                        <a:pt x="1230" y="123"/>
                      </a:lnTo>
                      <a:lnTo>
                        <a:pt x="1227" y="120"/>
                      </a:lnTo>
                      <a:lnTo>
                        <a:pt x="1224" y="118"/>
                      </a:lnTo>
                      <a:lnTo>
                        <a:pt x="1221" y="116"/>
                      </a:lnTo>
                      <a:lnTo>
                        <a:pt x="1218" y="115"/>
                      </a:lnTo>
                      <a:lnTo>
                        <a:pt x="1215" y="115"/>
                      </a:lnTo>
                      <a:lnTo>
                        <a:pt x="1213" y="115"/>
                      </a:lnTo>
                      <a:lnTo>
                        <a:pt x="1210" y="116"/>
                      </a:lnTo>
                      <a:lnTo>
                        <a:pt x="1207" y="116"/>
                      </a:lnTo>
                      <a:lnTo>
                        <a:pt x="1204" y="117"/>
                      </a:lnTo>
                      <a:lnTo>
                        <a:pt x="1201" y="117"/>
                      </a:lnTo>
                      <a:lnTo>
                        <a:pt x="1199" y="116"/>
                      </a:lnTo>
                      <a:lnTo>
                        <a:pt x="1197" y="113"/>
                      </a:lnTo>
                      <a:lnTo>
                        <a:pt x="1189" y="118"/>
                      </a:lnTo>
                      <a:lnTo>
                        <a:pt x="1180" y="122"/>
                      </a:lnTo>
                      <a:lnTo>
                        <a:pt x="1172" y="127"/>
                      </a:lnTo>
                      <a:lnTo>
                        <a:pt x="1164" y="131"/>
                      </a:lnTo>
                      <a:lnTo>
                        <a:pt x="1156" y="137"/>
                      </a:lnTo>
                      <a:lnTo>
                        <a:pt x="1147" y="142"/>
                      </a:lnTo>
                      <a:lnTo>
                        <a:pt x="1139" y="147"/>
                      </a:lnTo>
                      <a:lnTo>
                        <a:pt x="1131" y="152"/>
                      </a:lnTo>
                      <a:lnTo>
                        <a:pt x="1128" y="154"/>
                      </a:lnTo>
                      <a:lnTo>
                        <a:pt x="1126" y="155"/>
                      </a:lnTo>
                      <a:lnTo>
                        <a:pt x="1123" y="156"/>
                      </a:lnTo>
                      <a:lnTo>
                        <a:pt x="1120" y="156"/>
                      </a:lnTo>
                      <a:lnTo>
                        <a:pt x="1117" y="156"/>
                      </a:lnTo>
                      <a:lnTo>
                        <a:pt x="1114" y="156"/>
                      </a:lnTo>
                      <a:lnTo>
                        <a:pt x="1111" y="157"/>
                      </a:lnTo>
                      <a:lnTo>
                        <a:pt x="1109" y="158"/>
                      </a:lnTo>
                      <a:lnTo>
                        <a:pt x="1105" y="160"/>
                      </a:lnTo>
                      <a:lnTo>
                        <a:pt x="1102" y="162"/>
                      </a:lnTo>
                      <a:lnTo>
                        <a:pt x="1099" y="163"/>
                      </a:lnTo>
                      <a:lnTo>
                        <a:pt x="1096" y="164"/>
                      </a:lnTo>
                      <a:lnTo>
                        <a:pt x="1091" y="163"/>
                      </a:lnTo>
                      <a:lnTo>
                        <a:pt x="1086" y="163"/>
                      </a:lnTo>
                      <a:lnTo>
                        <a:pt x="1080" y="164"/>
                      </a:lnTo>
                      <a:lnTo>
                        <a:pt x="1075" y="165"/>
                      </a:lnTo>
                      <a:lnTo>
                        <a:pt x="1070" y="167"/>
                      </a:lnTo>
                      <a:lnTo>
                        <a:pt x="1064" y="169"/>
                      </a:lnTo>
                      <a:lnTo>
                        <a:pt x="1060" y="172"/>
                      </a:lnTo>
                      <a:lnTo>
                        <a:pt x="1056" y="176"/>
                      </a:lnTo>
                      <a:lnTo>
                        <a:pt x="1053" y="178"/>
                      </a:lnTo>
                      <a:lnTo>
                        <a:pt x="1049" y="180"/>
                      </a:lnTo>
                      <a:lnTo>
                        <a:pt x="1046" y="181"/>
                      </a:lnTo>
                      <a:lnTo>
                        <a:pt x="1043" y="179"/>
                      </a:lnTo>
                      <a:lnTo>
                        <a:pt x="1041" y="177"/>
                      </a:lnTo>
                      <a:lnTo>
                        <a:pt x="1039" y="175"/>
                      </a:lnTo>
                      <a:lnTo>
                        <a:pt x="1037" y="174"/>
                      </a:lnTo>
                      <a:lnTo>
                        <a:pt x="1035" y="172"/>
                      </a:lnTo>
                      <a:lnTo>
                        <a:pt x="1033" y="171"/>
                      </a:lnTo>
                      <a:lnTo>
                        <a:pt x="1031" y="170"/>
                      </a:lnTo>
                      <a:lnTo>
                        <a:pt x="1029" y="170"/>
                      </a:lnTo>
                      <a:lnTo>
                        <a:pt x="1027" y="170"/>
                      </a:lnTo>
                      <a:lnTo>
                        <a:pt x="1020" y="170"/>
                      </a:lnTo>
                      <a:lnTo>
                        <a:pt x="1014" y="170"/>
                      </a:lnTo>
                      <a:lnTo>
                        <a:pt x="1007" y="171"/>
                      </a:lnTo>
                      <a:lnTo>
                        <a:pt x="1000" y="173"/>
                      </a:lnTo>
                      <a:lnTo>
                        <a:pt x="993" y="173"/>
                      </a:lnTo>
                      <a:lnTo>
                        <a:pt x="987" y="173"/>
                      </a:lnTo>
                      <a:lnTo>
                        <a:pt x="979" y="170"/>
                      </a:lnTo>
                      <a:lnTo>
                        <a:pt x="972" y="167"/>
                      </a:lnTo>
                      <a:lnTo>
                        <a:pt x="965" y="164"/>
                      </a:lnTo>
                      <a:lnTo>
                        <a:pt x="956" y="163"/>
                      </a:lnTo>
                      <a:lnTo>
                        <a:pt x="947" y="163"/>
                      </a:lnTo>
                      <a:lnTo>
                        <a:pt x="938" y="163"/>
                      </a:lnTo>
                      <a:lnTo>
                        <a:pt x="930" y="163"/>
                      </a:lnTo>
                      <a:lnTo>
                        <a:pt x="923" y="160"/>
                      </a:lnTo>
                      <a:lnTo>
                        <a:pt x="918" y="156"/>
                      </a:lnTo>
                      <a:lnTo>
                        <a:pt x="916" y="148"/>
                      </a:lnTo>
                      <a:lnTo>
                        <a:pt x="916" y="147"/>
                      </a:lnTo>
                      <a:lnTo>
                        <a:pt x="916" y="145"/>
                      </a:lnTo>
                      <a:lnTo>
                        <a:pt x="917" y="144"/>
                      </a:lnTo>
                      <a:lnTo>
                        <a:pt x="918" y="142"/>
                      </a:lnTo>
                      <a:lnTo>
                        <a:pt x="919" y="140"/>
                      </a:lnTo>
                      <a:lnTo>
                        <a:pt x="920" y="138"/>
                      </a:lnTo>
                      <a:lnTo>
                        <a:pt x="920" y="136"/>
                      </a:lnTo>
                      <a:lnTo>
                        <a:pt x="920" y="134"/>
                      </a:lnTo>
                      <a:lnTo>
                        <a:pt x="917" y="136"/>
                      </a:lnTo>
                      <a:lnTo>
                        <a:pt x="914" y="137"/>
                      </a:lnTo>
                      <a:lnTo>
                        <a:pt x="911" y="137"/>
                      </a:lnTo>
                      <a:lnTo>
                        <a:pt x="908" y="137"/>
                      </a:lnTo>
                      <a:lnTo>
                        <a:pt x="909" y="133"/>
                      </a:lnTo>
                      <a:lnTo>
                        <a:pt x="908" y="130"/>
                      </a:lnTo>
                      <a:lnTo>
                        <a:pt x="906" y="127"/>
                      </a:lnTo>
                      <a:lnTo>
                        <a:pt x="904" y="126"/>
                      </a:lnTo>
                      <a:lnTo>
                        <a:pt x="900" y="124"/>
                      </a:lnTo>
                      <a:lnTo>
                        <a:pt x="894" y="123"/>
                      </a:lnTo>
                      <a:lnTo>
                        <a:pt x="889" y="123"/>
                      </a:lnTo>
                      <a:lnTo>
                        <a:pt x="885" y="123"/>
                      </a:lnTo>
                      <a:lnTo>
                        <a:pt x="880" y="123"/>
                      </a:lnTo>
                      <a:lnTo>
                        <a:pt x="875" y="123"/>
                      </a:lnTo>
                      <a:lnTo>
                        <a:pt x="870" y="123"/>
                      </a:lnTo>
                      <a:lnTo>
                        <a:pt x="866" y="123"/>
                      </a:lnTo>
                      <a:lnTo>
                        <a:pt x="863" y="121"/>
                      </a:lnTo>
                      <a:lnTo>
                        <a:pt x="859" y="118"/>
                      </a:lnTo>
                      <a:lnTo>
                        <a:pt x="856" y="114"/>
                      </a:lnTo>
                      <a:lnTo>
                        <a:pt x="853" y="111"/>
                      </a:lnTo>
                      <a:lnTo>
                        <a:pt x="849" y="108"/>
                      </a:lnTo>
                      <a:lnTo>
                        <a:pt x="846" y="105"/>
                      </a:lnTo>
                      <a:lnTo>
                        <a:pt x="841" y="105"/>
                      </a:lnTo>
                      <a:lnTo>
                        <a:pt x="836" y="105"/>
                      </a:lnTo>
                      <a:lnTo>
                        <a:pt x="834" y="106"/>
                      </a:lnTo>
                      <a:lnTo>
                        <a:pt x="831" y="108"/>
                      </a:lnTo>
                      <a:lnTo>
                        <a:pt x="829" y="108"/>
                      </a:lnTo>
                      <a:lnTo>
                        <a:pt x="827" y="109"/>
                      </a:lnTo>
                      <a:lnTo>
                        <a:pt x="822" y="109"/>
                      </a:lnTo>
                      <a:lnTo>
                        <a:pt x="817" y="108"/>
                      </a:lnTo>
                      <a:lnTo>
                        <a:pt x="812" y="106"/>
                      </a:lnTo>
                      <a:lnTo>
                        <a:pt x="807" y="105"/>
                      </a:lnTo>
                      <a:lnTo>
                        <a:pt x="802" y="103"/>
                      </a:lnTo>
                      <a:lnTo>
                        <a:pt x="798" y="102"/>
                      </a:lnTo>
                      <a:lnTo>
                        <a:pt x="793" y="102"/>
                      </a:lnTo>
                      <a:lnTo>
                        <a:pt x="788" y="103"/>
                      </a:lnTo>
                      <a:lnTo>
                        <a:pt x="780" y="105"/>
                      </a:lnTo>
                      <a:lnTo>
                        <a:pt x="772" y="108"/>
                      </a:lnTo>
                      <a:lnTo>
                        <a:pt x="764" y="110"/>
                      </a:lnTo>
                      <a:lnTo>
                        <a:pt x="756" y="112"/>
                      </a:lnTo>
                      <a:lnTo>
                        <a:pt x="748" y="113"/>
                      </a:lnTo>
                      <a:lnTo>
                        <a:pt x="740" y="114"/>
                      </a:lnTo>
                      <a:lnTo>
                        <a:pt x="732" y="114"/>
                      </a:lnTo>
                      <a:lnTo>
                        <a:pt x="723" y="114"/>
                      </a:lnTo>
                      <a:lnTo>
                        <a:pt x="715" y="114"/>
                      </a:lnTo>
                      <a:lnTo>
                        <a:pt x="708" y="113"/>
                      </a:lnTo>
                      <a:lnTo>
                        <a:pt x="700" y="111"/>
                      </a:lnTo>
                      <a:lnTo>
                        <a:pt x="693" y="109"/>
                      </a:lnTo>
                      <a:lnTo>
                        <a:pt x="685" y="107"/>
                      </a:lnTo>
                      <a:lnTo>
                        <a:pt x="678" y="105"/>
                      </a:lnTo>
                      <a:lnTo>
                        <a:pt x="671" y="101"/>
                      </a:lnTo>
                      <a:lnTo>
                        <a:pt x="665" y="96"/>
                      </a:lnTo>
                      <a:lnTo>
                        <a:pt x="661" y="92"/>
                      </a:lnTo>
                      <a:lnTo>
                        <a:pt x="658" y="86"/>
                      </a:lnTo>
                      <a:lnTo>
                        <a:pt x="656" y="80"/>
                      </a:lnTo>
                      <a:lnTo>
                        <a:pt x="654" y="72"/>
                      </a:lnTo>
                      <a:lnTo>
                        <a:pt x="652" y="65"/>
                      </a:lnTo>
                      <a:lnTo>
                        <a:pt x="650" y="60"/>
                      </a:lnTo>
                      <a:lnTo>
                        <a:pt x="647" y="55"/>
                      </a:lnTo>
                      <a:lnTo>
                        <a:pt x="643" y="51"/>
                      </a:lnTo>
                      <a:lnTo>
                        <a:pt x="636" y="47"/>
                      </a:lnTo>
                      <a:lnTo>
                        <a:pt x="631" y="45"/>
                      </a:lnTo>
                      <a:lnTo>
                        <a:pt x="625" y="42"/>
                      </a:lnTo>
                      <a:lnTo>
                        <a:pt x="620" y="40"/>
                      </a:lnTo>
                      <a:lnTo>
                        <a:pt x="614" y="38"/>
                      </a:lnTo>
                      <a:lnTo>
                        <a:pt x="608" y="36"/>
                      </a:lnTo>
                      <a:lnTo>
                        <a:pt x="602" y="35"/>
                      </a:lnTo>
                      <a:lnTo>
                        <a:pt x="596" y="33"/>
                      </a:lnTo>
                      <a:lnTo>
                        <a:pt x="590" y="32"/>
                      </a:lnTo>
                      <a:lnTo>
                        <a:pt x="584" y="31"/>
                      </a:lnTo>
                      <a:lnTo>
                        <a:pt x="578" y="30"/>
                      </a:lnTo>
                      <a:lnTo>
                        <a:pt x="571" y="29"/>
                      </a:lnTo>
                      <a:lnTo>
                        <a:pt x="565" y="28"/>
                      </a:lnTo>
                      <a:lnTo>
                        <a:pt x="559" y="26"/>
                      </a:lnTo>
                      <a:lnTo>
                        <a:pt x="551" y="25"/>
                      </a:lnTo>
                      <a:lnTo>
                        <a:pt x="545" y="24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46" name="Freeform 376"/>
                <p:cNvSpPr>
                  <a:spLocks/>
                </p:cNvSpPr>
                <p:nvPr/>
              </p:nvSpPr>
              <p:spPr bwMode="auto">
                <a:xfrm>
                  <a:off x="1465" y="923"/>
                  <a:ext cx="1192" cy="420"/>
                </a:xfrm>
                <a:custGeom>
                  <a:avLst/>
                  <a:gdLst>
                    <a:gd name="T0" fmla="*/ 355 w 1462"/>
                    <a:gd name="T1" fmla="*/ 10 h 596"/>
                    <a:gd name="T2" fmla="*/ 333 w 1462"/>
                    <a:gd name="T3" fmla="*/ 1 h 596"/>
                    <a:gd name="T4" fmla="*/ 324 w 1462"/>
                    <a:gd name="T5" fmla="*/ 13 h 596"/>
                    <a:gd name="T6" fmla="*/ 308 w 1462"/>
                    <a:gd name="T7" fmla="*/ 23 h 596"/>
                    <a:gd name="T8" fmla="*/ 311 w 1462"/>
                    <a:gd name="T9" fmla="*/ 62 h 596"/>
                    <a:gd name="T10" fmla="*/ 259 w 1462"/>
                    <a:gd name="T11" fmla="*/ 66 h 596"/>
                    <a:gd name="T12" fmla="*/ 205 w 1462"/>
                    <a:gd name="T13" fmla="*/ 60 h 596"/>
                    <a:gd name="T14" fmla="*/ 170 w 1462"/>
                    <a:gd name="T15" fmla="*/ 44 h 596"/>
                    <a:gd name="T16" fmla="*/ 130 w 1462"/>
                    <a:gd name="T17" fmla="*/ 43 h 596"/>
                    <a:gd name="T18" fmla="*/ 112 w 1462"/>
                    <a:gd name="T19" fmla="*/ 47 h 596"/>
                    <a:gd name="T20" fmla="*/ 74 w 1462"/>
                    <a:gd name="T21" fmla="*/ 58 h 596"/>
                    <a:gd name="T22" fmla="*/ 47 w 1462"/>
                    <a:gd name="T23" fmla="*/ 71 h 596"/>
                    <a:gd name="T24" fmla="*/ 22 w 1462"/>
                    <a:gd name="T25" fmla="*/ 82 h 596"/>
                    <a:gd name="T26" fmla="*/ 0 w 1462"/>
                    <a:gd name="T27" fmla="*/ 95 h 596"/>
                    <a:gd name="T28" fmla="*/ 13 w 1462"/>
                    <a:gd name="T29" fmla="*/ 110 h 596"/>
                    <a:gd name="T30" fmla="*/ 73 w 1462"/>
                    <a:gd name="T31" fmla="*/ 128 h 596"/>
                    <a:gd name="T32" fmla="*/ 98 w 1462"/>
                    <a:gd name="T33" fmla="*/ 161 h 596"/>
                    <a:gd name="T34" fmla="*/ 83 w 1462"/>
                    <a:gd name="T35" fmla="*/ 187 h 596"/>
                    <a:gd name="T36" fmla="*/ 107 w 1462"/>
                    <a:gd name="T37" fmla="*/ 204 h 596"/>
                    <a:gd name="T38" fmla="*/ 162 w 1462"/>
                    <a:gd name="T39" fmla="*/ 206 h 596"/>
                    <a:gd name="T40" fmla="*/ 204 w 1462"/>
                    <a:gd name="T41" fmla="*/ 222 h 596"/>
                    <a:gd name="T42" fmla="*/ 235 w 1462"/>
                    <a:gd name="T43" fmla="*/ 237 h 596"/>
                    <a:gd name="T44" fmla="*/ 327 w 1462"/>
                    <a:gd name="T45" fmla="*/ 273 h 596"/>
                    <a:gd name="T46" fmla="*/ 415 w 1462"/>
                    <a:gd name="T47" fmla="*/ 274 h 596"/>
                    <a:gd name="T48" fmla="*/ 475 w 1462"/>
                    <a:gd name="T49" fmla="*/ 288 h 596"/>
                    <a:gd name="T50" fmla="*/ 511 w 1462"/>
                    <a:gd name="T51" fmla="*/ 293 h 596"/>
                    <a:gd name="T52" fmla="*/ 554 w 1462"/>
                    <a:gd name="T53" fmla="*/ 282 h 596"/>
                    <a:gd name="T54" fmla="*/ 634 w 1462"/>
                    <a:gd name="T55" fmla="*/ 277 h 596"/>
                    <a:gd name="T56" fmla="*/ 695 w 1462"/>
                    <a:gd name="T57" fmla="*/ 255 h 596"/>
                    <a:gd name="T58" fmla="*/ 730 w 1462"/>
                    <a:gd name="T59" fmla="*/ 237 h 596"/>
                    <a:gd name="T60" fmla="*/ 726 w 1462"/>
                    <a:gd name="T61" fmla="*/ 206 h 596"/>
                    <a:gd name="T62" fmla="*/ 780 w 1462"/>
                    <a:gd name="T63" fmla="*/ 212 h 596"/>
                    <a:gd name="T64" fmla="*/ 814 w 1462"/>
                    <a:gd name="T65" fmla="*/ 196 h 596"/>
                    <a:gd name="T66" fmla="*/ 860 w 1462"/>
                    <a:gd name="T67" fmla="*/ 183 h 596"/>
                    <a:gd name="T68" fmla="*/ 888 w 1462"/>
                    <a:gd name="T69" fmla="*/ 168 h 596"/>
                    <a:gd name="T70" fmla="*/ 916 w 1462"/>
                    <a:gd name="T71" fmla="*/ 159 h 596"/>
                    <a:gd name="T72" fmla="*/ 963 w 1462"/>
                    <a:gd name="T73" fmla="*/ 159 h 596"/>
                    <a:gd name="T74" fmla="*/ 965 w 1462"/>
                    <a:gd name="T75" fmla="*/ 144 h 596"/>
                    <a:gd name="T76" fmla="*/ 937 w 1462"/>
                    <a:gd name="T77" fmla="*/ 128 h 596"/>
                    <a:gd name="T78" fmla="*/ 893 w 1462"/>
                    <a:gd name="T79" fmla="*/ 130 h 596"/>
                    <a:gd name="T80" fmla="*/ 861 w 1462"/>
                    <a:gd name="T81" fmla="*/ 126 h 596"/>
                    <a:gd name="T82" fmla="*/ 838 w 1462"/>
                    <a:gd name="T83" fmla="*/ 125 h 596"/>
                    <a:gd name="T84" fmla="*/ 850 w 1462"/>
                    <a:gd name="T85" fmla="*/ 112 h 596"/>
                    <a:gd name="T86" fmla="*/ 858 w 1462"/>
                    <a:gd name="T87" fmla="*/ 93 h 596"/>
                    <a:gd name="T88" fmla="*/ 872 w 1462"/>
                    <a:gd name="T89" fmla="*/ 68 h 596"/>
                    <a:gd name="T90" fmla="*/ 823 w 1462"/>
                    <a:gd name="T91" fmla="*/ 63 h 596"/>
                    <a:gd name="T92" fmla="*/ 801 w 1462"/>
                    <a:gd name="T93" fmla="*/ 58 h 596"/>
                    <a:gd name="T94" fmla="*/ 750 w 1462"/>
                    <a:gd name="T95" fmla="*/ 78 h 596"/>
                    <a:gd name="T96" fmla="*/ 722 w 1462"/>
                    <a:gd name="T97" fmla="*/ 82 h 596"/>
                    <a:gd name="T98" fmla="*/ 693 w 1462"/>
                    <a:gd name="T99" fmla="*/ 87 h 596"/>
                    <a:gd name="T100" fmla="*/ 654 w 1462"/>
                    <a:gd name="T101" fmla="*/ 85 h 596"/>
                    <a:gd name="T102" fmla="*/ 612 w 1462"/>
                    <a:gd name="T103" fmla="*/ 72 h 596"/>
                    <a:gd name="T104" fmla="*/ 605 w 1462"/>
                    <a:gd name="T105" fmla="*/ 63 h 596"/>
                    <a:gd name="T106" fmla="*/ 572 w 1462"/>
                    <a:gd name="T107" fmla="*/ 57 h 596"/>
                    <a:gd name="T108" fmla="*/ 542 w 1462"/>
                    <a:gd name="T109" fmla="*/ 54 h 596"/>
                    <a:gd name="T110" fmla="*/ 488 w 1462"/>
                    <a:gd name="T111" fmla="*/ 57 h 596"/>
                    <a:gd name="T112" fmla="*/ 438 w 1462"/>
                    <a:gd name="T113" fmla="*/ 40 h 596"/>
                    <a:gd name="T114" fmla="*/ 402 w 1462"/>
                    <a:gd name="T115" fmla="*/ 18 h 59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462"/>
                    <a:gd name="T175" fmla="*/ 0 h 596"/>
                    <a:gd name="T176" fmla="*/ 1462 w 1462"/>
                    <a:gd name="T177" fmla="*/ 596 h 59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462" h="596">
                      <a:moveTo>
                        <a:pt x="548" y="25"/>
                      </a:moveTo>
                      <a:lnTo>
                        <a:pt x="547" y="25"/>
                      </a:lnTo>
                      <a:lnTo>
                        <a:pt x="545" y="25"/>
                      </a:lnTo>
                      <a:lnTo>
                        <a:pt x="543" y="25"/>
                      </a:lnTo>
                      <a:lnTo>
                        <a:pt x="541" y="25"/>
                      </a:lnTo>
                      <a:lnTo>
                        <a:pt x="539" y="25"/>
                      </a:lnTo>
                      <a:lnTo>
                        <a:pt x="537" y="25"/>
                      </a:lnTo>
                      <a:lnTo>
                        <a:pt x="535" y="25"/>
                      </a:lnTo>
                      <a:lnTo>
                        <a:pt x="534" y="24"/>
                      </a:lnTo>
                      <a:lnTo>
                        <a:pt x="534" y="23"/>
                      </a:lnTo>
                      <a:lnTo>
                        <a:pt x="534" y="22"/>
                      </a:lnTo>
                      <a:lnTo>
                        <a:pt x="534" y="20"/>
                      </a:lnTo>
                      <a:lnTo>
                        <a:pt x="533" y="19"/>
                      </a:lnTo>
                      <a:lnTo>
                        <a:pt x="530" y="16"/>
                      </a:lnTo>
                      <a:lnTo>
                        <a:pt x="527" y="15"/>
                      </a:lnTo>
                      <a:lnTo>
                        <a:pt x="524" y="13"/>
                      </a:lnTo>
                      <a:lnTo>
                        <a:pt x="521" y="11"/>
                      </a:lnTo>
                      <a:lnTo>
                        <a:pt x="516" y="10"/>
                      </a:lnTo>
                      <a:lnTo>
                        <a:pt x="513" y="8"/>
                      </a:lnTo>
                      <a:lnTo>
                        <a:pt x="510" y="5"/>
                      </a:lnTo>
                      <a:lnTo>
                        <a:pt x="508" y="2"/>
                      </a:lnTo>
                      <a:lnTo>
                        <a:pt x="506" y="1"/>
                      </a:lnTo>
                      <a:lnTo>
                        <a:pt x="503" y="0"/>
                      </a:lnTo>
                      <a:lnTo>
                        <a:pt x="500" y="1"/>
                      </a:lnTo>
                      <a:lnTo>
                        <a:pt x="498" y="4"/>
                      </a:lnTo>
                      <a:lnTo>
                        <a:pt x="497" y="6"/>
                      </a:lnTo>
                      <a:lnTo>
                        <a:pt x="497" y="9"/>
                      </a:lnTo>
                      <a:lnTo>
                        <a:pt x="496" y="11"/>
                      </a:lnTo>
                      <a:lnTo>
                        <a:pt x="496" y="13"/>
                      </a:lnTo>
                      <a:lnTo>
                        <a:pt x="495" y="15"/>
                      </a:lnTo>
                      <a:lnTo>
                        <a:pt x="494" y="18"/>
                      </a:lnTo>
                      <a:lnTo>
                        <a:pt x="493" y="19"/>
                      </a:lnTo>
                      <a:lnTo>
                        <a:pt x="493" y="21"/>
                      </a:lnTo>
                      <a:lnTo>
                        <a:pt x="491" y="23"/>
                      </a:lnTo>
                      <a:lnTo>
                        <a:pt x="489" y="25"/>
                      </a:lnTo>
                      <a:lnTo>
                        <a:pt x="487" y="27"/>
                      </a:lnTo>
                      <a:lnTo>
                        <a:pt x="485" y="29"/>
                      </a:lnTo>
                      <a:lnTo>
                        <a:pt x="483" y="30"/>
                      </a:lnTo>
                      <a:lnTo>
                        <a:pt x="481" y="32"/>
                      </a:lnTo>
                      <a:lnTo>
                        <a:pt x="478" y="34"/>
                      </a:lnTo>
                      <a:lnTo>
                        <a:pt x="477" y="37"/>
                      </a:lnTo>
                      <a:lnTo>
                        <a:pt x="476" y="39"/>
                      </a:lnTo>
                      <a:lnTo>
                        <a:pt x="476" y="42"/>
                      </a:lnTo>
                      <a:lnTo>
                        <a:pt x="476" y="45"/>
                      </a:lnTo>
                      <a:lnTo>
                        <a:pt x="473" y="47"/>
                      </a:lnTo>
                      <a:lnTo>
                        <a:pt x="470" y="47"/>
                      </a:lnTo>
                      <a:lnTo>
                        <a:pt x="467" y="47"/>
                      </a:lnTo>
                      <a:lnTo>
                        <a:pt x="464" y="47"/>
                      </a:lnTo>
                      <a:lnTo>
                        <a:pt x="463" y="48"/>
                      </a:lnTo>
                      <a:lnTo>
                        <a:pt x="459" y="55"/>
                      </a:lnTo>
                      <a:lnTo>
                        <a:pt x="456" y="62"/>
                      </a:lnTo>
                      <a:lnTo>
                        <a:pt x="458" y="70"/>
                      </a:lnTo>
                      <a:lnTo>
                        <a:pt x="460" y="78"/>
                      </a:lnTo>
                      <a:lnTo>
                        <a:pt x="463" y="86"/>
                      </a:lnTo>
                      <a:lnTo>
                        <a:pt x="466" y="94"/>
                      </a:lnTo>
                      <a:lnTo>
                        <a:pt x="470" y="101"/>
                      </a:lnTo>
                      <a:lnTo>
                        <a:pt x="473" y="108"/>
                      </a:lnTo>
                      <a:lnTo>
                        <a:pt x="474" y="113"/>
                      </a:lnTo>
                      <a:lnTo>
                        <a:pt x="473" y="120"/>
                      </a:lnTo>
                      <a:lnTo>
                        <a:pt x="469" y="125"/>
                      </a:lnTo>
                      <a:lnTo>
                        <a:pt x="464" y="131"/>
                      </a:lnTo>
                      <a:lnTo>
                        <a:pt x="458" y="135"/>
                      </a:lnTo>
                      <a:lnTo>
                        <a:pt x="450" y="139"/>
                      </a:lnTo>
                      <a:lnTo>
                        <a:pt x="443" y="142"/>
                      </a:lnTo>
                      <a:lnTo>
                        <a:pt x="436" y="143"/>
                      </a:lnTo>
                      <a:lnTo>
                        <a:pt x="430" y="144"/>
                      </a:lnTo>
                      <a:lnTo>
                        <a:pt x="424" y="143"/>
                      </a:lnTo>
                      <a:lnTo>
                        <a:pt x="417" y="142"/>
                      </a:lnTo>
                      <a:lnTo>
                        <a:pt x="411" y="140"/>
                      </a:lnTo>
                      <a:lnTo>
                        <a:pt x="404" y="138"/>
                      </a:lnTo>
                      <a:lnTo>
                        <a:pt x="398" y="136"/>
                      </a:lnTo>
                      <a:lnTo>
                        <a:pt x="390" y="134"/>
                      </a:lnTo>
                      <a:lnTo>
                        <a:pt x="383" y="133"/>
                      </a:lnTo>
                      <a:lnTo>
                        <a:pt x="380" y="132"/>
                      </a:lnTo>
                      <a:lnTo>
                        <a:pt x="377" y="131"/>
                      </a:lnTo>
                      <a:lnTo>
                        <a:pt x="373" y="128"/>
                      </a:lnTo>
                      <a:lnTo>
                        <a:pt x="371" y="128"/>
                      </a:lnTo>
                      <a:lnTo>
                        <a:pt x="362" y="127"/>
                      </a:lnTo>
                      <a:lnTo>
                        <a:pt x="353" y="127"/>
                      </a:lnTo>
                      <a:lnTo>
                        <a:pt x="344" y="127"/>
                      </a:lnTo>
                      <a:lnTo>
                        <a:pt x="334" y="127"/>
                      </a:lnTo>
                      <a:lnTo>
                        <a:pt x="325" y="126"/>
                      </a:lnTo>
                      <a:lnTo>
                        <a:pt x="316" y="124"/>
                      </a:lnTo>
                      <a:lnTo>
                        <a:pt x="308" y="121"/>
                      </a:lnTo>
                      <a:lnTo>
                        <a:pt x="300" y="116"/>
                      </a:lnTo>
                      <a:lnTo>
                        <a:pt x="299" y="113"/>
                      </a:lnTo>
                      <a:lnTo>
                        <a:pt x="299" y="111"/>
                      </a:lnTo>
                      <a:lnTo>
                        <a:pt x="299" y="107"/>
                      </a:lnTo>
                      <a:lnTo>
                        <a:pt x="298" y="105"/>
                      </a:lnTo>
                      <a:lnTo>
                        <a:pt x="292" y="102"/>
                      </a:lnTo>
                      <a:lnTo>
                        <a:pt x="287" y="99"/>
                      </a:lnTo>
                      <a:lnTo>
                        <a:pt x="280" y="96"/>
                      </a:lnTo>
                      <a:lnTo>
                        <a:pt x="273" y="94"/>
                      </a:lnTo>
                      <a:lnTo>
                        <a:pt x="267" y="92"/>
                      </a:lnTo>
                      <a:lnTo>
                        <a:pt x="261" y="91"/>
                      </a:lnTo>
                      <a:lnTo>
                        <a:pt x="255" y="89"/>
                      </a:lnTo>
                      <a:lnTo>
                        <a:pt x="249" y="88"/>
                      </a:lnTo>
                      <a:lnTo>
                        <a:pt x="242" y="87"/>
                      </a:lnTo>
                      <a:lnTo>
                        <a:pt x="236" y="86"/>
                      </a:lnTo>
                      <a:lnTo>
                        <a:pt x="229" y="85"/>
                      </a:lnTo>
                      <a:lnTo>
                        <a:pt x="223" y="84"/>
                      </a:lnTo>
                      <a:lnTo>
                        <a:pt x="216" y="83"/>
                      </a:lnTo>
                      <a:lnTo>
                        <a:pt x="209" y="82"/>
                      </a:lnTo>
                      <a:lnTo>
                        <a:pt x="203" y="81"/>
                      </a:lnTo>
                      <a:lnTo>
                        <a:pt x="196" y="80"/>
                      </a:lnTo>
                      <a:lnTo>
                        <a:pt x="196" y="82"/>
                      </a:lnTo>
                      <a:lnTo>
                        <a:pt x="196" y="84"/>
                      </a:lnTo>
                      <a:lnTo>
                        <a:pt x="196" y="87"/>
                      </a:lnTo>
                      <a:lnTo>
                        <a:pt x="194" y="88"/>
                      </a:lnTo>
                      <a:lnTo>
                        <a:pt x="192" y="89"/>
                      </a:lnTo>
                      <a:lnTo>
                        <a:pt x="189" y="89"/>
                      </a:lnTo>
                      <a:lnTo>
                        <a:pt x="188" y="88"/>
                      </a:lnTo>
                      <a:lnTo>
                        <a:pt x="186" y="87"/>
                      </a:lnTo>
                      <a:lnTo>
                        <a:pt x="184" y="86"/>
                      </a:lnTo>
                      <a:lnTo>
                        <a:pt x="182" y="86"/>
                      </a:lnTo>
                      <a:lnTo>
                        <a:pt x="181" y="85"/>
                      </a:lnTo>
                      <a:lnTo>
                        <a:pt x="180" y="86"/>
                      </a:lnTo>
                      <a:lnTo>
                        <a:pt x="176" y="90"/>
                      </a:lnTo>
                      <a:lnTo>
                        <a:pt x="172" y="93"/>
                      </a:lnTo>
                      <a:lnTo>
                        <a:pt x="168" y="95"/>
                      </a:lnTo>
                      <a:lnTo>
                        <a:pt x="163" y="97"/>
                      </a:lnTo>
                      <a:lnTo>
                        <a:pt x="158" y="98"/>
                      </a:lnTo>
                      <a:lnTo>
                        <a:pt x="153" y="99"/>
                      </a:lnTo>
                      <a:lnTo>
                        <a:pt x="148" y="101"/>
                      </a:lnTo>
                      <a:lnTo>
                        <a:pt x="144" y="103"/>
                      </a:lnTo>
                      <a:lnTo>
                        <a:pt x="139" y="105"/>
                      </a:lnTo>
                      <a:lnTo>
                        <a:pt x="135" y="108"/>
                      </a:lnTo>
                      <a:lnTo>
                        <a:pt x="131" y="110"/>
                      </a:lnTo>
                      <a:lnTo>
                        <a:pt x="126" y="112"/>
                      </a:lnTo>
                      <a:lnTo>
                        <a:pt x="122" y="114"/>
                      </a:lnTo>
                      <a:lnTo>
                        <a:pt x="117" y="116"/>
                      </a:lnTo>
                      <a:lnTo>
                        <a:pt x="112" y="117"/>
                      </a:lnTo>
                      <a:lnTo>
                        <a:pt x="107" y="118"/>
                      </a:lnTo>
                      <a:lnTo>
                        <a:pt x="105" y="119"/>
                      </a:lnTo>
                      <a:lnTo>
                        <a:pt x="102" y="121"/>
                      </a:lnTo>
                      <a:lnTo>
                        <a:pt x="100" y="123"/>
                      </a:lnTo>
                      <a:lnTo>
                        <a:pt x="97" y="124"/>
                      </a:lnTo>
                      <a:lnTo>
                        <a:pt x="93" y="127"/>
                      </a:lnTo>
                      <a:lnTo>
                        <a:pt x="87" y="128"/>
                      </a:lnTo>
                      <a:lnTo>
                        <a:pt x="83" y="131"/>
                      </a:lnTo>
                      <a:lnTo>
                        <a:pt x="80" y="134"/>
                      </a:lnTo>
                      <a:lnTo>
                        <a:pt x="77" y="136"/>
                      </a:lnTo>
                      <a:lnTo>
                        <a:pt x="74" y="140"/>
                      </a:lnTo>
                      <a:lnTo>
                        <a:pt x="71" y="144"/>
                      </a:lnTo>
                      <a:lnTo>
                        <a:pt x="68" y="148"/>
                      </a:lnTo>
                      <a:lnTo>
                        <a:pt x="66" y="151"/>
                      </a:lnTo>
                      <a:lnTo>
                        <a:pt x="63" y="153"/>
                      </a:lnTo>
                      <a:lnTo>
                        <a:pt x="60" y="154"/>
                      </a:lnTo>
                      <a:lnTo>
                        <a:pt x="57" y="155"/>
                      </a:lnTo>
                      <a:lnTo>
                        <a:pt x="53" y="157"/>
                      </a:lnTo>
                      <a:lnTo>
                        <a:pt x="49" y="158"/>
                      </a:lnTo>
                      <a:lnTo>
                        <a:pt x="46" y="160"/>
                      </a:lnTo>
                      <a:lnTo>
                        <a:pt x="42" y="163"/>
                      </a:lnTo>
                      <a:lnTo>
                        <a:pt x="40" y="164"/>
                      </a:lnTo>
                      <a:lnTo>
                        <a:pt x="37" y="165"/>
                      </a:lnTo>
                      <a:lnTo>
                        <a:pt x="33" y="165"/>
                      </a:lnTo>
                      <a:lnTo>
                        <a:pt x="28" y="165"/>
                      </a:lnTo>
                      <a:lnTo>
                        <a:pt x="24" y="164"/>
                      </a:lnTo>
                      <a:lnTo>
                        <a:pt x="21" y="164"/>
                      </a:lnTo>
                      <a:lnTo>
                        <a:pt x="17" y="165"/>
                      </a:lnTo>
                      <a:lnTo>
                        <a:pt x="14" y="166"/>
                      </a:lnTo>
                      <a:lnTo>
                        <a:pt x="10" y="168"/>
                      </a:lnTo>
                      <a:lnTo>
                        <a:pt x="7" y="171"/>
                      </a:lnTo>
                      <a:lnTo>
                        <a:pt x="5" y="175"/>
                      </a:lnTo>
                      <a:lnTo>
                        <a:pt x="3" y="179"/>
                      </a:lnTo>
                      <a:lnTo>
                        <a:pt x="1" y="184"/>
                      </a:lnTo>
                      <a:lnTo>
                        <a:pt x="1" y="187"/>
                      </a:lnTo>
                      <a:lnTo>
                        <a:pt x="0" y="191"/>
                      </a:lnTo>
                      <a:lnTo>
                        <a:pt x="0" y="196"/>
                      </a:lnTo>
                      <a:lnTo>
                        <a:pt x="1" y="197"/>
                      </a:lnTo>
                      <a:lnTo>
                        <a:pt x="2" y="199"/>
                      </a:lnTo>
                      <a:lnTo>
                        <a:pt x="5" y="201"/>
                      </a:lnTo>
                      <a:lnTo>
                        <a:pt x="7" y="202"/>
                      </a:lnTo>
                      <a:lnTo>
                        <a:pt x="8" y="205"/>
                      </a:lnTo>
                      <a:lnTo>
                        <a:pt x="6" y="206"/>
                      </a:lnTo>
                      <a:lnTo>
                        <a:pt x="4" y="207"/>
                      </a:lnTo>
                      <a:lnTo>
                        <a:pt x="1" y="208"/>
                      </a:lnTo>
                      <a:lnTo>
                        <a:pt x="8" y="212"/>
                      </a:lnTo>
                      <a:lnTo>
                        <a:pt x="14" y="217"/>
                      </a:lnTo>
                      <a:lnTo>
                        <a:pt x="20" y="222"/>
                      </a:lnTo>
                      <a:lnTo>
                        <a:pt x="26" y="227"/>
                      </a:lnTo>
                      <a:lnTo>
                        <a:pt x="33" y="232"/>
                      </a:lnTo>
                      <a:lnTo>
                        <a:pt x="40" y="237"/>
                      </a:lnTo>
                      <a:lnTo>
                        <a:pt x="46" y="242"/>
                      </a:lnTo>
                      <a:lnTo>
                        <a:pt x="53" y="245"/>
                      </a:lnTo>
                      <a:lnTo>
                        <a:pt x="61" y="248"/>
                      </a:lnTo>
                      <a:lnTo>
                        <a:pt x="69" y="249"/>
                      </a:lnTo>
                      <a:lnTo>
                        <a:pt x="77" y="249"/>
                      </a:lnTo>
                      <a:lnTo>
                        <a:pt x="85" y="250"/>
                      </a:lnTo>
                      <a:lnTo>
                        <a:pt x="94" y="251"/>
                      </a:lnTo>
                      <a:lnTo>
                        <a:pt x="102" y="253"/>
                      </a:lnTo>
                      <a:lnTo>
                        <a:pt x="109" y="258"/>
                      </a:lnTo>
                      <a:lnTo>
                        <a:pt x="115" y="263"/>
                      </a:lnTo>
                      <a:lnTo>
                        <a:pt x="119" y="270"/>
                      </a:lnTo>
                      <a:lnTo>
                        <a:pt x="123" y="276"/>
                      </a:lnTo>
                      <a:lnTo>
                        <a:pt x="126" y="283"/>
                      </a:lnTo>
                      <a:lnTo>
                        <a:pt x="129" y="290"/>
                      </a:lnTo>
                      <a:lnTo>
                        <a:pt x="133" y="297"/>
                      </a:lnTo>
                      <a:lnTo>
                        <a:pt x="137" y="303"/>
                      </a:lnTo>
                      <a:lnTo>
                        <a:pt x="141" y="309"/>
                      </a:lnTo>
                      <a:lnTo>
                        <a:pt x="146" y="315"/>
                      </a:lnTo>
                      <a:lnTo>
                        <a:pt x="147" y="318"/>
                      </a:lnTo>
                      <a:lnTo>
                        <a:pt x="148" y="321"/>
                      </a:lnTo>
                      <a:lnTo>
                        <a:pt x="147" y="325"/>
                      </a:lnTo>
                      <a:lnTo>
                        <a:pt x="147" y="329"/>
                      </a:lnTo>
                      <a:lnTo>
                        <a:pt x="146" y="334"/>
                      </a:lnTo>
                      <a:lnTo>
                        <a:pt x="145" y="338"/>
                      </a:lnTo>
                      <a:lnTo>
                        <a:pt x="145" y="343"/>
                      </a:lnTo>
                      <a:lnTo>
                        <a:pt x="146" y="348"/>
                      </a:lnTo>
                      <a:lnTo>
                        <a:pt x="145" y="352"/>
                      </a:lnTo>
                      <a:lnTo>
                        <a:pt x="142" y="356"/>
                      </a:lnTo>
                      <a:lnTo>
                        <a:pt x="138" y="360"/>
                      </a:lnTo>
                      <a:lnTo>
                        <a:pt x="134" y="364"/>
                      </a:lnTo>
                      <a:lnTo>
                        <a:pt x="130" y="368"/>
                      </a:lnTo>
                      <a:lnTo>
                        <a:pt x="127" y="372"/>
                      </a:lnTo>
                      <a:lnTo>
                        <a:pt x="125" y="377"/>
                      </a:lnTo>
                      <a:lnTo>
                        <a:pt x="125" y="382"/>
                      </a:lnTo>
                      <a:lnTo>
                        <a:pt x="126" y="386"/>
                      </a:lnTo>
                      <a:lnTo>
                        <a:pt x="127" y="389"/>
                      </a:lnTo>
                      <a:lnTo>
                        <a:pt x="128" y="392"/>
                      </a:lnTo>
                      <a:lnTo>
                        <a:pt x="130" y="396"/>
                      </a:lnTo>
                      <a:lnTo>
                        <a:pt x="131" y="399"/>
                      </a:lnTo>
                      <a:lnTo>
                        <a:pt x="134" y="402"/>
                      </a:lnTo>
                      <a:lnTo>
                        <a:pt x="137" y="404"/>
                      </a:lnTo>
                      <a:lnTo>
                        <a:pt x="140" y="406"/>
                      </a:lnTo>
                      <a:lnTo>
                        <a:pt x="146" y="408"/>
                      </a:lnTo>
                      <a:lnTo>
                        <a:pt x="154" y="409"/>
                      </a:lnTo>
                      <a:lnTo>
                        <a:pt x="161" y="410"/>
                      </a:lnTo>
                      <a:lnTo>
                        <a:pt x="168" y="411"/>
                      </a:lnTo>
                      <a:lnTo>
                        <a:pt x="174" y="412"/>
                      </a:lnTo>
                      <a:lnTo>
                        <a:pt x="181" y="412"/>
                      </a:lnTo>
                      <a:lnTo>
                        <a:pt x="188" y="412"/>
                      </a:lnTo>
                      <a:lnTo>
                        <a:pt x="195" y="413"/>
                      </a:lnTo>
                      <a:lnTo>
                        <a:pt x="201" y="413"/>
                      </a:lnTo>
                      <a:lnTo>
                        <a:pt x="208" y="413"/>
                      </a:lnTo>
                      <a:lnTo>
                        <a:pt x="216" y="413"/>
                      </a:lnTo>
                      <a:lnTo>
                        <a:pt x="223" y="413"/>
                      </a:lnTo>
                      <a:lnTo>
                        <a:pt x="230" y="414"/>
                      </a:lnTo>
                      <a:lnTo>
                        <a:pt x="237" y="415"/>
                      </a:lnTo>
                      <a:lnTo>
                        <a:pt x="244" y="416"/>
                      </a:lnTo>
                      <a:lnTo>
                        <a:pt x="251" y="417"/>
                      </a:lnTo>
                      <a:lnTo>
                        <a:pt x="257" y="420"/>
                      </a:lnTo>
                      <a:lnTo>
                        <a:pt x="261" y="422"/>
                      </a:lnTo>
                      <a:lnTo>
                        <a:pt x="266" y="426"/>
                      </a:lnTo>
                      <a:lnTo>
                        <a:pt x="271" y="430"/>
                      </a:lnTo>
                      <a:lnTo>
                        <a:pt x="276" y="434"/>
                      </a:lnTo>
                      <a:lnTo>
                        <a:pt x="280" y="437"/>
                      </a:lnTo>
                      <a:lnTo>
                        <a:pt x="285" y="440"/>
                      </a:lnTo>
                      <a:lnTo>
                        <a:pt x="291" y="442"/>
                      </a:lnTo>
                      <a:lnTo>
                        <a:pt x="296" y="444"/>
                      </a:lnTo>
                      <a:lnTo>
                        <a:pt x="302" y="445"/>
                      </a:lnTo>
                      <a:lnTo>
                        <a:pt x="307" y="447"/>
                      </a:lnTo>
                      <a:lnTo>
                        <a:pt x="313" y="449"/>
                      </a:lnTo>
                      <a:lnTo>
                        <a:pt x="318" y="451"/>
                      </a:lnTo>
                      <a:lnTo>
                        <a:pt x="323" y="452"/>
                      </a:lnTo>
                      <a:lnTo>
                        <a:pt x="329" y="454"/>
                      </a:lnTo>
                      <a:lnTo>
                        <a:pt x="334" y="457"/>
                      </a:lnTo>
                      <a:lnTo>
                        <a:pt x="338" y="458"/>
                      </a:lnTo>
                      <a:lnTo>
                        <a:pt x="341" y="461"/>
                      </a:lnTo>
                      <a:lnTo>
                        <a:pt x="344" y="464"/>
                      </a:lnTo>
                      <a:lnTo>
                        <a:pt x="347" y="467"/>
                      </a:lnTo>
                      <a:lnTo>
                        <a:pt x="349" y="470"/>
                      </a:lnTo>
                      <a:lnTo>
                        <a:pt x="351" y="473"/>
                      </a:lnTo>
                      <a:lnTo>
                        <a:pt x="353" y="477"/>
                      </a:lnTo>
                      <a:lnTo>
                        <a:pt x="354" y="480"/>
                      </a:lnTo>
                      <a:lnTo>
                        <a:pt x="361" y="494"/>
                      </a:lnTo>
                      <a:lnTo>
                        <a:pt x="369" y="508"/>
                      </a:lnTo>
                      <a:lnTo>
                        <a:pt x="379" y="519"/>
                      </a:lnTo>
                      <a:lnTo>
                        <a:pt x="390" y="528"/>
                      </a:lnTo>
                      <a:lnTo>
                        <a:pt x="403" y="535"/>
                      </a:lnTo>
                      <a:lnTo>
                        <a:pt x="417" y="541"/>
                      </a:lnTo>
                      <a:lnTo>
                        <a:pt x="430" y="545"/>
                      </a:lnTo>
                      <a:lnTo>
                        <a:pt x="445" y="547"/>
                      </a:lnTo>
                      <a:lnTo>
                        <a:pt x="461" y="549"/>
                      </a:lnTo>
                      <a:lnTo>
                        <a:pt x="477" y="550"/>
                      </a:lnTo>
                      <a:lnTo>
                        <a:pt x="492" y="550"/>
                      </a:lnTo>
                      <a:lnTo>
                        <a:pt x="508" y="549"/>
                      </a:lnTo>
                      <a:lnTo>
                        <a:pt x="524" y="547"/>
                      </a:lnTo>
                      <a:lnTo>
                        <a:pt x="540" y="546"/>
                      </a:lnTo>
                      <a:lnTo>
                        <a:pt x="555" y="544"/>
                      </a:lnTo>
                      <a:lnTo>
                        <a:pt x="569" y="542"/>
                      </a:lnTo>
                      <a:lnTo>
                        <a:pt x="577" y="542"/>
                      </a:lnTo>
                      <a:lnTo>
                        <a:pt x="586" y="542"/>
                      </a:lnTo>
                      <a:lnTo>
                        <a:pt x="593" y="542"/>
                      </a:lnTo>
                      <a:lnTo>
                        <a:pt x="601" y="544"/>
                      </a:lnTo>
                      <a:lnTo>
                        <a:pt x="609" y="546"/>
                      </a:lnTo>
                      <a:lnTo>
                        <a:pt x="617" y="549"/>
                      </a:lnTo>
                      <a:lnTo>
                        <a:pt x="624" y="552"/>
                      </a:lnTo>
                      <a:lnTo>
                        <a:pt x="632" y="555"/>
                      </a:lnTo>
                      <a:lnTo>
                        <a:pt x="640" y="558"/>
                      </a:lnTo>
                      <a:lnTo>
                        <a:pt x="647" y="561"/>
                      </a:lnTo>
                      <a:lnTo>
                        <a:pt x="654" y="564"/>
                      </a:lnTo>
                      <a:lnTo>
                        <a:pt x="661" y="567"/>
                      </a:lnTo>
                      <a:lnTo>
                        <a:pt x="668" y="570"/>
                      </a:lnTo>
                      <a:lnTo>
                        <a:pt x="676" y="572"/>
                      </a:lnTo>
                      <a:lnTo>
                        <a:pt x="683" y="574"/>
                      </a:lnTo>
                      <a:lnTo>
                        <a:pt x="691" y="576"/>
                      </a:lnTo>
                      <a:lnTo>
                        <a:pt x="698" y="578"/>
                      </a:lnTo>
                      <a:lnTo>
                        <a:pt x="707" y="579"/>
                      </a:lnTo>
                      <a:lnTo>
                        <a:pt x="714" y="581"/>
                      </a:lnTo>
                      <a:lnTo>
                        <a:pt x="722" y="582"/>
                      </a:lnTo>
                      <a:lnTo>
                        <a:pt x="729" y="583"/>
                      </a:lnTo>
                      <a:lnTo>
                        <a:pt x="737" y="583"/>
                      </a:lnTo>
                      <a:lnTo>
                        <a:pt x="744" y="584"/>
                      </a:lnTo>
                      <a:lnTo>
                        <a:pt x="752" y="584"/>
                      </a:lnTo>
                      <a:lnTo>
                        <a:pt x="755" y="585"/>
                      </a:lnTo>
                      <a:lnTo>
                        <a:pt x="756" y="588"/>
                      </a:lnTo>
                      <a:lnTo>
                        <a:pt x="756" y="591"/>
                      </a:lnTo>
                      <a:lnTo>
                        <a:pt x="758" y="591"/>
                      </a:lnTo>
                      <a:lnTo>
                        <a:pt x="762" y="590"/>
                      </a:lnTo>
                      <a:lnTo>
                        <a:pt x="766" y="590"/>
                      </a:lnTo>
                      <a:lnTo>
                        <a:pt x="769" y="590"/>
                      </a:lnTo>
                      <a:lnTo>
                        <a:pt x="773" y="591"/>
                      </a:lnTo>
                      <a:lnTo>
                        <a:pt x="776" y="592"/>
                      </a:lnTo>
                      <a:lnTo>
                        <a:pt x="779" y="593"/>
                      </a:lnTo>
                      <a:lnTo>
                        <a:pt x="783" y="594"/>
                      </a:lnTo>
                      <a:lnTo>
                        <a:pt x="786" y="595"/>
                      </a:lnTo>
                      <a:lnTo>
                        <a:pt x="794" y="594"/>
                      </a:lnTo>
                      <a:lnTo>
                        <a:pt x="802" y="592"/>
                      </a:lnTo>
                      <a:lnTo>
                        <a:pt x="808" y="588"/>
                      </a:lnTo>
                      <a:lnTo>
                        <a:pt x="815" y="583"/>
                      </a:lnTo>
                      <a:lnTo>
                        <a:pt x="821" y="578"/>
                      </a:lnTo>
                      <a:lnTo>
                        <a:pt x="828" y="573"/>
                      </a:lnTo>
                      <a:lnTo>
                        <a:pt x="834" y="568"/>
                      </a:lnTo>
                      <a:lnTo>
                        <a:pt x="841" y="565"/>
                      </a:lnTo>
                      <a:lnTo>
                        <a:pt x="851" y="562"/>
                      </a:lnTo>
                      <a:lnTo>
                        <a:pt x="861" y="560"/>
                      </a:lnTo>
                      <a:lnTo>
                        <a:pt x="870" y="558"/>
                      </a:lnTo>
                      <a:lnTo>
                        <a:pt x="881" y="558"/>
                      </a:lnTo>
                      <a:lnTo>
                        <a:pt x="892" y="558"/>
                      </a:lnTo>
                      <a:lnTo>
                        <a:pt x="902" y="557"/>
                      </a:lnTo>
                      <a:lnTo>
                        <a:pt x="912" y="558"/>
                      </a:lnTo>
                      <a:lnTo>
                        <a:pt x="923" y="558"/>
                      </a:lnTo>
                      <a:lnTo>
                        <a:pt x="933" y="558"/>
                      </a:lnTo>
                      <a:lnTo>
                        <a:pt x="943" y="558"/>
                      </a:lnTo>
                      <a:lnTo>
                        <a:pt x="954" y="557"/>
                      </a:lnTo>
                      <a:lnTo>
                        <a:pt x="964" y="557"/>
                      </a:lnTo>
                      <a:lnTo>
                        <a:pt x="974" y="556"/>
                      </a:lnTo>
                      <a:lnTo>
                        <a:pt x="984" y="554"/>
                      </a:lnTo>
                      <a:lnTo>
                        <a:pt x="993" y="552"/>
                      </a:lnTo>
                      <a:lnTo>
                        <a:pt x="1003" y="549"/>
                      </a:lnTo>
                      <a:lnTo>
                        <a:pt x="1010" y="546"/>
                      </a:lnTo>
                      <a:lnTo>
                        <a:pt x="1016" y="542"/>
                      </a:lnTo>
                      <a:lnTo>
                        <a:pt x="1022" y="536"/>
                      </a:lnTo>
                      <a:lnTo>
                        <a:pt x="1027" y="531"/>
                      </a:lnTo>
                      <a:lnTo>
                        <a:pt x="1033" y="525"/>
                      </a:lnTo>
                      <a:lnTo>
                        <a:pt x="1039" y="520"/>
                      </a:lnTo>
                      <a:lnTo>
                        <a:pt x="1045" y="514"/>
                      </a:lnTo>
                      <a:lnTo>
                        <a:pt x="1051" y="509"/>
                      </a:lnTo>
                      <a:lnTo>
                        <a:pt x="1057" y="506"/>
                      </a:lnTo>
                      <a:lnTo>
                        <a:pt x="1063" y="504"/>
                      </a:lnTo>
                      <a:lnTo>
                        <a:pt x="1070" y="502"/>
                      </a:lnTo>
                      <a:lnTo>
                        <a:pt x="1077" y="500"/>
                      </a:lnTo>
                      <a:lnTo>
                        <a:pt x="1084" y="498"/>
                      </a:lnTo>
                      <a:lnTo>
                        <a:pt x="1089" y="495"/>
                      </a:lnTo>
                      <a:lnTo>
                        <a:pt x="1094" y="492"/>
                      </a:lnTo>
                      <a:lnTo>
                        <a:pt x="1099" y="488"/>
                      </a:lnTo>
                      <a:lnTo>
                        <a:pt x="1100" y="484"/>
                      </a:lnTo>
                      <a:lnTo>
                        <a:pt x="1100" y="481"/>
                      </a:lnTo>
                      <a:lnTo>
                        <a:pt x="1098" y="477"/>
                      </a:lnTo>
                      <a:lnTo>
                        <a:pt x="1095" y="473"/>
                      </a:lnTo>
                      <a:lnTo>
                        <a:pt x="1091" y="469"/>
                      </a:lnTo>
                      <a:lnTo>
                        <a:pt x="1087" y="465"/>
                      </a:lnTo>
                      <a:lnTo>
                        <a:pt x="1083" y="462"/>
                      </a:lnTo>
                      <a:lnTo>
                        <a:pt x="1079" y="457"/>
                      </a:lnTo>
                      <a:lnTo>
                        <a:pt x="1076" y="451"/>
                      </a:lnTo>
                      <a:lnTo>
                        <a:pt x="1075" y="444"/>
                      </a:lnTo>
                      <a:lnTo>
                        <a:pt x="1076" y="438"/>
                      </a:lnTo>
                      <a:lnTo>
                        <a:pt x="1078" y="431"/>
                      </a:lnTo>
                      <a:lnTo>
                        <a:pt x="1082" y="425"/>
                      </a:lnTo>
                      <a:lnTo>
                        <a:pt x="1087" y="420"/>
                      </a:lnTo>
                      <a:lnTo>
                        <a:pt x="1092" y="416"/>
                      </a:lnTo>
                      <a:lnTo>
                        <a:pt x="1099" y="413"/>
                      </a:lnTo>
                      <a:lnTo>
                        <a:pt x="1105" y="412"/>
                      </a:lnTo>
                      <a:lnTo>
                        <a:pt x="1111" y="412"/>
                      </a:lnTo>
                      <a:lnTo>
                        <a:pt x="1118" y="413"/>
                      </a:lnTo>
                      <a:lnTo>
                        <a:pt x="1125" y="415"/>
                      </a:lnTo>
                      <a:lnTo>
                        <a:pt x="1132" y="418"/>
                      </a:lnTo>
                      <a:lnTo>
                        <a:pt x="1139" y="421"/>
                      </a:lnTo>
                      <a:lnTo>
                        <a:pt x="1145" y="423"/>
                      </a:lnTo>
                      <a:lnTo>
                        <a:pt x="1153" y="425"/>
                      </a:lnTo>
                      <a:lnTo>
                        <a:pt x="1160" y="427"/>
                      </a:lnTo>
                      <a:lnTo>
                        <a:pt x="1167" y="427"/>
                      </a:lnTo>
                      <a:lnTo>
                        <a:pt x="1174" y="427"/>
                      </a:lnTo>
                      <a:lnTo>
                        <a:pt x="1181" y="426"/>
                      </a:lnTo>
                      <a:lnTo>
                        <a:pt x="1188" y="424"/>
                      </a:lnTo>
                      <a:lnTo>
                        <a:pt x="1195" y="421"/>
                      </a:lnTo>
                      <a:lnTo>
                        <a:pt x="1200" y="417"/>
                      </a:lnTo>
                      <a:lnTo>
                        <a:pt x="1204" y="413"/>
                      </a:lnTo>
                      <a:lnTo>
                        <a:pt x="1207" y="409"/>
                      </a:lnTo>
                      <a:lnTo>
                        <a:pt x="1210" y="407"/>
                      </a:lnTo>
                      <a:lnTo>
                        <a:pt x="1212" y="404"/>
                      </a:lnTo>
                      <a:lnTo>
                        <a:pt x="1215" y="401"/>
                      </a:lnTo>
                      <a:lnTo>
                        <a:pt x="1217" y="398"/>
                      </a:lnTo>
                      <a:lnTo>
                        <a:pt x="1221" y="396"/>
                      </a:lnTo>
                      <a:lnTo>
                        <a:pt x="1224" y="394"/>
                      </a:lnTo>
                      <a:lnTo>
                        <a:pt x="1228" y="392"/>
                      </a:lnTo>
                      <a:lnTo>
                        <a:pt x="1234" y="392"/>
                      </a:lnTo>
                      <a:lnTo>
                        <a:pt x="1241" y="391"/>
                      </a:lnTo>
                      <a:lnTo>
                        <a:pt x="1247" y="392"/>
                      </a:lnTo>
                      <a:lnTo>
                        <a:pt x="1255" y="392"/>
                      </a:lnTo>
                      <a:lnTo>
                        <a:pt x="1262" y="392"/>
                      </a:lnTo>
                      <a:lnTo>
                        <a:pt x="1268" y="392"/>
                      </a:lnTo>
                      <a:lnTo>
                        <a:pt x="1275" y="390"/>
                      </a:lnTo>
                      <a:lnTo>
                        <a:pt x="1280" y="387"/>
                      </a:lnTo>
                      <a:lnTo>
                        <a:pt x="1286" y="382"/>
                      </a:lnTo>
                      <a:lnTo>
                        <a:pt x="1290" y="376"/>
                      </a:lnTo>
                      <a:lnTo>
                        <a:pt x="1294" y="369"/>
                      </a:lnTo>
                      <a:lnTo>
                        <a:pt x="1298" y="362"/>
                      </a:lnTo>
                      <a:lnTo>
                        <a:pt x="1302" y="355"/>
                      </a:lnTo>
                      <a:lnTo>
                        <a:pt x="1307" y="348"/>
                      </a:lnTo>
                      <a:lnTo>
                        <a:pt x="1314" y="343"/>
                      </a:lnTo>
                      <a:lnTo>
                        <a:pt x="1321" y="339"/>
                      </a:lnTo>
                      <a:lnTo>
                        <a:pt x="1323" y="338"/>
                      </a:lnTo>
                      <a:lnTo>
                        <a:pt x="1325" y="338"/>
                      </a:lnTo>
                      <a:lnTo>
                        <a:pt x="1328" y="338"/>
                      </a:lnTo>
                      <a:lnTo>
                        <a:pt x="1330" y="338"/>
                      </a:lnTo>
                      <a:lnTo>
                        <a:pt x="1332" y="339"/>
                      </a:lnTo>
                      <a:lnTo>
                        <a:pt x="1334" y="339"/>
                      </a:lnTo>
                      <a:lnTo>
                        <a:pt x="1336" y="339"/>
                      </a:lnTo>
                      <a:lnTo>
                        <a:pt x="1338" y="338"/>
                      </a:lnTo>
                      <a:lnTo>
                        <a:pt x="1340" y="337"/>
                      </a:lnTo>
                      <a:lnTo>
                        <a:pt x="1342" y="335"/>
                      </a:lnTo>
                      <a:lnTo>
                        <a:pt x="1344" y="334"/>
                      </a:lnTo>
                      <a:lnTo>
                        <a:pt x="1346" y="331"/>
                      </a:lnTo>
                      <a:lnTo>
                        <a:pt x="1347" y="330"/>
                      </a:lnTo>
                      <a:lnTo>
                        <a:pt x="1349" y="328"/>
                      </a:lnTo>
                      <a:lnTo>
                        <a:pt x="1351" y="326"/>
                      </a:lnTo>
                      <a:lnTo>
                        <a:pt x="1353" y="326"/>
                      </a:lnTo>
                      <a:lnTo>
                        <a:pt x="1361" y="325"/>
                      </a:lnTo>
                      <a:lnTo>
                        <a:pt x="1369" y="323"/>
                      </a:lnTo>
                      <a:lnTo>
                        <a:pt x="1378" y="320"/>
                      </a:lnTo>
                      <a:lnTo>
                        <a:pt x="1385" y="318"/>
                      </a:lnTo>
                      <a:lnTo>
                        <a:pt x="1393" y="316"/>
                      </a:lnTo>
                      <a:lnTo>
                        <a:pt x="1400" y="315"/>
                      </a:lnTo>
                      <a:lnTo>
                        <a:pt x="1408" y="315"/>
                      </a:lnTo>
                      <a:lnTo>
                        <a:pt x="1415" y="317"/>
                      </a:lnTo>
                      <a:lnTo>
                        <a:pt x="1420" y="319"/>
                      </a:lnTo>
                      <a:lnTo>
                        <a:pt x="1424" y="320"/>
                      </a:lnTo>
                      <a:lnTo>
                        <a:pt x="1429" y="321"/>
                      </a:lnTo>
                      <a:lnTo>
                        <a:pt x="1434" y="321"/>
                      </a:lnTo>
                      <a:lnTo>
                        <a:pt x="1439" y="322"/>
                      </a:lnTo>
                      <a:lnTo>
                        <a:pt x="1443" y="322"/>
                      </a:lnTo>
                      <a:lnTo>
                        <a:pt x="1448" y="321"/>
                      </a:lnTo>
                      <a:lnTo>
                        <a:pt x="1453" y="321"/>
                      </a:lnTo>
                      <a:lnTo>
                        <a:pt x="1455" y="320"/>
                      </a:lnTo>
                      <a:lnTo>
                        <a:pt x="1458" y="318"/>
                      </a:lnTo>
                      <a:lnTo>
                        <a:pt x="1459" y="315"/>
                      </a:lnTo>
                      <a:lnTo>
                        <a:pt x="1460" y="312"/>
                      </a:lnTo>
                      <a:lnTo>
                        <a:pt x="1461" y="309"/>
                      </a:lnTo>
                      <a:lnTo>
                        <a:pt x="1461" y="305"/>
                      </a:lnTo>
                      <a:lnTo>
                        <a:pt x="1461" y="302"/>
                      </a:lnTo>
                      <a:lnTo>
                        <a:pt x="1459" y="298"/>
                      </a:lnTo>
                      <a:lnTo>
                        <a:pt x="1458" y="295"/>
                      </a:lnTo>
                      <a:lnTo>
                        <a:pt x="1455" y="292"/>
                      </a:lnTo>
                      <a:lnTo>
                        <a:pt x="1452" y="289"/>
                      </a:lnTo>
                      <a:lnTo>
                        <a:pt x="1449" y="288"/>
                      </a:lnTo>
                      <a:lnTo>
                        <a:pt x="1447" y="286"/>
                      </a:lnTo>
                      <a:lnTo>
                        <a:pt x="1444" y="285"/>
                      </a:lnTo>
                      <a:lnTo>
                        <a:pt x="1442" y="284"/>
                      </a:lnTo>
                      <a:lnTo>
                        <a:pt x="1439" y="282"/>
                      </a:lnTo>
                      <a:lnTo>
                        <a:pt x="1436" y="281"/>
                      </a:lnTo>
                      <a:lnTo>
                        <a:pt x="1434" y="279"/>
                      </a:lnTo>
                      <a:lnTo>
                        <a:pt x="1432" y="278"/>
                      </a:lnTo>
                      <a:lnTo>
                        <a:pt x="1430" y="276"/>
                      </a:lnTo>
                      <a:lnTo>
                        <a:pt x="1423" y="268"/>
                      </a:lnTo>
                      <a:lnTo>
                        <a:pt x="1416" y="262"/>
                      </a:lnTo>
                      <a:lnTo>
                        <a:pt x="1409" y="257"/>
                      </a:lnTo>
                      <a:lnTo>
                        <a:pt x="1401" y="253"/>
                      </a:lnTo>
                      <a:lnTo>
                        <a:pt x="1393" y="250"/>
                      </a:lnTo>
                      <a:lnTo>
                        <a:pt x="1384" y="249"/>
                      </a:lnTo>
                      <a:lnTo>
                        <a:pt x="1375" y="250"/>
                      </a:lnTo>
                      <a:lnTo>
                        <a:pt x="1366" y="253"/>
                      </a:lnTo>
                      <a:lnTo>
                        <a:pt x="1362" y="254"/>
                      </a:lnTo>
                      <a:lnTo>
                        <a:pt x="1359" y="256"/>
                      </a:lnTo>
                      <a:lnTo>
                        <a:pt x="1356" y="258"/>
                      </a:lnTo>
                      <a:lnTo>
                        <a:pt x="1353" y="260"/>
                      </a:lnTo>
                      <a:lnTo>
                        <a:pt x="1350" y="261"/>
                      </a:lnTo>
                      <a:lnTo>
                        <a:pt x="1346" y="262"/>
                      </a:lnTo>
                      <a:lnTo>
                        <a:pt x="1343" y="263"/>
                      </a:lnTo>
                      <a:lnTo>
                        <a:pt x="1339" y="263"/>
                      </a:lnTo>
                      <a:lnTo>
                        <a:pt x="1336" y="262"/>
                      </a:lnTo>
                      <a:lnTo>
                        <a:pt x="1335" y="260"/>
                      </a:lnTo>
                      <a:lnTo>
                        <a:pt x="1333" y="260"/>
                      </a:lnTo>
                      <a:lnTo>
                        <a:pt x="1332" y="259"/>
                      </a:lnTo>
                      <a:lnTo>
                        <a:pt x="1327" y="257"/>
                      </a:lnTo>
                      <a:lnTo>
                        <a:pt x="1322" y="255"/>
                      </a:lnTo>
                      <a:lnTo>
                        <a:pt x="1317" y="254"/>
                      </a:lnTo>
                      <a:lnTo>
                        <a:pt x="1312" y="254"/>
                      </a:lnTo>
                      <a:lnTo>
                        <a:pt x="1306" y="254"/>
                      </a:lnTo>
                      <a:lnTo>
                        <a:pt x="1301" y="254"/>
                      </a:lnTo>
                      <a:lnTo>
                        <a:pt x="1295" y="254"/>
                      </a:lnTo>
                      <a:lnTo>
                        <a:pt x="1290" y="253"/>
                      </a:lnTo>
                      <a:lnTo>
                        <a:pt x="1288" y="253"/>
                      </a:lnTo>
                      <a:lnTo>
                        <a:pt x="1286" y="254"/>
                      </a:lnTo>
                      <a:lnTo>
                        <a:pt x="1284" y="255"/>
                      </a:lnTo>
                      <a:lnTo>
                        <a:pt x="1281" y="256"/>
                      </a:lnTo>
                      <a:lnTo>
                        <a:pt x="1279" y="257"/>
                      </a:lnTo>
                      <a:lnTo>
                        <a:pt x="1276" y="258"/>
                      </a:lnTo>
                      <a:lnTo>
                        <a:pt x="1274" y="258"/>
                      </a:lnTo>
                      <a:lnTo>
                        <a:pt x="1272" y="259"/>
                      </a:lnTo>
                      <a:lnTo>
                        <a:pt x="1268" y="258"/>
                      </a:lnTo>
                      <a:lnTo>
                        <a:pt x="1264" y="256"/>
                      </a:lnTo>
                      <a:lnTo>
                        <a:pt x="1261" y="253"/>
                      </a:lnTo>
                      <a:lnTo>
                        <a:pt x="1259" y="249"/>
                      </a:lnTo>
                      <a:lnTo>
                        <a:pt x="1257" y="245"/>
                      </a:lnTo>
                      <a:lnTo>
                        <a:pt x="1257" y="240"/>
                      </a:lnTo>
                      <a:lnTo>
                        <a:pt x="1257" y="236"/>
                      </a:lnTo>
                      <a:lnTo>
                        <a:pt x="1260" y="233"/>
                      </a:lnTo>
                      <a:lnTo>
                        <a:pt x="1261" y="231"/>
                      </a:lnTo>
                      <a:lnTo>
                        <a:pt x="1263" y="230"/>
                      </a:lnTo>
                      <a:lnTo>
                        <a:pt x="1266" y="229"/>
                      </a:lnTo>
                      <a:lnTo>
                        <a:pt x="1269" y="228"/>
                      </a:lnTo>
                      <a:lnTo>
                        <a:pt x="1272" y="227"/>
                      </a:lnTo>
                      <a:lnTo>
                        <a:pt x="1275" y="226"/>
                      </a:lnTo>
                      <a:lnTo>
                        <a:pt x="1278" y="226"/>
                      </a:lnTo>
                      <a:lnTo>
                        <a:pt x="1281" y="225"/>
                      </a:lnTo>
                      <a:lnTo>
                        <a:pt x="1281" y="223"/>
                      </a:lnTo>
                      <a:lnTo>
                        <a:pt x="1280" y="221"/>
                      </a:lnTo>
                      <a:lnTo>
                        <a:pt x="1280" y="219"/>
                      </a:lnTo>
                      <a:lnTo>
                        <a:pt x="1279" y="216"/>
                      </a:lnTo>
                      <a:lnTo>
                        <a:pt x="1278" y="214"/>
                      </a:lnTo>
                      <a:lnTo>
                        <a:pt x="1278" y="212"/>
                      </a:lnTo>
                      <a:lnTo>
                        <a:pt x="1278" y="210"/>
                      </a:lnTo>
                      <a:lnTo>
                        <a:pt x="1278" y="208"/>
                      </a:lnTo>
                      <a:lnTo>
                        <a:pt x="1282" y="201"/>
                      </a:lnTo>
                      <a:lnTo>
                        <a:pt x="1286" y="194"/>
                      </a:lnTo>
                      <a:lnTo>
                        <a:pt x="1290" y="187"/>
                      </a:lnTo>
                      <a:lnTo>
                        <a:pt x="1294" y="182"/>
                      </a:lnTo>
                      <a:lnTo>
                        <a:pt x="1299" y="176"/>
                      </a:lnTo>
                      <a:lnTo>
                        <a:pt x="1303" y="169"/>
                      </a:lnTo>
                      <a:lnTo>
                        <a:pt x="1307" y="162"/>
                      </a:lnTo>
                      <a:lnTo>
                        <a:pt x="1311" y="155"/>
                      </a:lnTo>
                      <a:lnTo>
                        <a:pt x="1312" y="153"/>
                      </a:lnTo>
                      <a:lnTo>
                        <a:pt x="1313" y="150"/>
                      </a:lnTo>
                      <a:lnTo>
                        <a:pt x="1313" y="147"/>
                      </a:lnTo>
                      <a:lnTo>
                        <a:pt x="1313" y="145"/>
                      </a:lnTo>
                      <a:lnTo>
                        <a:pt x="1313" y="142"/>
                      </a:lnTo>
                      <a:lnTo>
                        <a:pt x="1313" y="139"/>
                      </a:lnTo>
                      <a:lnTo>
                        <a:pt x="1312" y="138"/>
                      </a:lnTo>
                      <a:lnTo>
                        <a:pt x="1311" y="136"/>
                      </a:lnTo>
                      <a:lnTo>
                        <a:pt x="1303" y="131"/>
                      </a:lnTo>
                      <a:lnTo>
                        <a:pt x="1296" y="129"/>
                      </a:lnTo>
                      <a:lnTo>
                        <a:pt x="1289" y="130"/>
                      </a:lnTo>
                      <a:lnTo>
                        <a:pt x="1281" y="132"/>
                      </a:lnTo>
                      <a:lnTo>
                        <a:pt x="1273" y="133"/>
                      </a:lnTo>
                      <a:lnTo>
                        <a:pt x="1265" y="135"/>
                      </a:lnTo>
                      <a:lnTo>
                        <a:pt x="1257" y="135"/>
                      </a:lnTo>
                      <a:lnTo>
                        <a:pt x="1249" y="134"/>
                      </a:lnTo>
                      <a:lnTo>
                        <a:pt x="1245" y="132"/>
                      </a:lnTo>
                      <a:lnTo>
                        <a:pt x="1242" y="130"/>
                      </a:lnTo>
                      <a:lnTo>
                        <a:pt x="1239" y="127"/>
                      </a:lnTo>
                      <a:lnTo>
                        <a:pt x="1236" y="124"/>
                      </a:lnTo>
                      <a:lnTo>
                        <a:pt x="1233" y="121"/>
                      </a:lnTo>
                      <a:lnTo>
                        <a:pt x="1230" y="119"/>
                      </a:lnTo>
                      <a:lnTo>
                        <a:pt x="1227" y="117"/>
                      </a:lnTo>
                      <a:lnTo>
                        <a:pt x="1224" y="116"/>
                      </a:lnTo>
                      <a:lnTo>
                        <a:pt x="1221" y="116"/>
                      </a:lnTo>
                      <a:lnTo>
                        <a:pt x="1219" y="116"/>
                      </a:lnTo>
                      <a:lnTo>
                        <a:pt x="1216" y="117"/>
                      </a:lnTo>
                      <a:lnTo>
                        <a:pt x="1213" y="117"/>
                      </a:lnTo>
                      <a:lnTo>
                        <a:pt x="1210" y="118"/>
                      </a:lnTo>
                      <a:lnTo>
                        <a:pt x="1207" y="118"/>
                      </a:lnTo>
                      <a:lnTo>
                        <a:pt x="1205" y="117"/>
                      </a:lnTo>
                      <a:lnTo>
                        <a:pt x="1203" y="114"/>
                      </a:lnTo>
                      <a:lnTo>
                        <a:pt x="1195" y="119"/>
                      </a:lnTo>
                      <a:lnTo>
                        <a:pt x="1185" y="123"/>
                      </a:lnTo>
                      <a:lnTo>
                        <a:pt x="1177" y="128"/>
                      </a:lnTo>
                      <a:lnTo>
                        <a:pt x="1169" y="132"/>
                      </a:lnTo>
                      <a:lnTo>
                        <a:pt x="1161" y="138"/>
                      </a:lnTo>
                      <a:lnTo>
                        <a:pt x="1153" y="143"/>
                      </a:lnTo>
                      <a:lnTo>
                        <a:pt x="1145" y="148"/>
                      </a:lnTo>
                      <a:lnTo>
                        <a:pt x="1137" y="154"/>
                      </a:lnTo>
                      <a:lnTo>
                        <a:pt x="1134" y="156"/>
                      </a:lnTo>
                      <a:lnTo>
                        <a:pt x="1132" y="157"/>
                      </a:lnTo>
                      <a:lnTo>
                        <a:pt x="1129" y="158"/>
                      </a:lnTo>
                      <a:lnTo>
                        <a:pt x="1125" y="158"/>
                      </a:lnTo>
                      <a:lnTo>
                        <a:pt x="1122" y="158"/>
                      </a:lnTo>
                      <a:lnTo>
                        <a:pt x="1119" y="158"/>
                      </a:lnTo>
                      <a:lnTo>
                        <a:pt x="1116" y="159"/>
                      </a:lnTo>
                      <a:lnTo>
                        <a:pt x="1114" y="160"/>
                      </a:lnTo>
                      <a:lnTo>
                        <a:pt x="1110" y="162"/>
                      </a:lnTo>
                      <a:lnTo>
                        <a:pt x="1107" y="164"/>
                      </a:lnTo>
                      <a:lnTo>
                        <a:pt x="1104" y="165"/>
                      </a:lnTo>
                      <a:lnTo>
                        <a:pt x="1101" y="166"/>
                      </a:lnTo>
                      <a:lnTo>
                        <a:pt x="1096" y="165"/>
                      </a:lnTo>
                      <a:lnTo>
                        <a:pt x="1091" y="165"/>
                      </a:lnTo>
                      <a:lnTo>
                        <a:pt x="1085" y="166"/>
                      </a:lnTo>
                      <a:lnTo>
                        <a:pt x="1080" y="167"/>
                      </a:lnTo>
                      <a:lnTo>
                        <a:pt x="1075" y="169"/>
                      </a:lnTo>
                      <a:lnTo>
                        <a:pt x="1070" y="171"/>
                      </a:lnTo>
                      <a:lnTo>
                        <a:pt x="1066" y="174"/>
                      </a:lnTo>
                      <a:lnTo>
                        <a:pt x="1061" y="178"/>
                      </a:lnTo>
                      <a:lnTo>
                        <a:pt x="1058" y="180"/>
                      </a:lnTo>
                      <a:lnTo>
                        <a:pt x="1054" y="182"/>
                      </a:lnTo>
                      <a:lnTo>
                        <a:pt x="1051" y="183"/>
                      </a:lnTo>
                      <a:lnTo>
                        <a:pt x="1048" y="181"/>
                      </a:lnTo>
                      <a:lnTo>
                        <a:pt x="1046" y="179"/>
                      </a:lnTo>
                      <a:lnTo>
                        <a:pt x="1044" y="177"/>
                      </a:lnTo>
                      <a:lnTo>
                        <a:pt x="1042" y="176"/>
                      </a:lnTo>
                      <a:lnTo>
                        <a:pt x="1040" y="174"/>
                      </a:lnTo>
                      <a:lnTo>
                        <a:pt x="1038" y="173"/>
                      </a:lnTo>
                      <a:lnTo>
                        <a:pt x="1036" y="172"/>
                      </a:lnTo>
                      <a:lnTo>
                        <a:pt x="1034" y="172"/>
                      </a:lnTo>
                      <a:lnTo>
                        <a:pt x="1032" y="172"/>
                      </a:lnTo>
                      <a:lnTo>
                        <a:pt x="1025" y="172"/>
                      </a:lnTo>
                      <a:lnTo>
                        <a:pt x="1019" y="172"/>
                      </a:lnTo>
                      <a:lnTo>
                        <a:pt x="1012" y="173"/>
                      </a:lnTo>
                      <a:lnTo>
                        <a:pt x="1005" y="175"/>
                      </a:lnTo>
                      <a:lnTo>
                        <a:pt x="997" y="175"/>
                      </a:lnTo>
                      <a:lnTo>
                        <a:pt x="991" y="175"/>
                      </a:lnTo>
                      <a:lnTo>
                        <a:pt x="984" y="172"/>
                      </a:lnTo>
                      <a:lnTo>
                        <a:pt x="977" y="169"/>
                      </a:lnTo>
                      <a:lnTo>
                        <a:pt x="970" y="166"/>
                      </a:lnTo>
                      <a:lnTo>
                        <a:pt x="961" y="165"/>
                      </a:lnTo>
                      <a:lnTo>
                        <a:pt x="952" y="165"/>
                      </a:lnTo>
                      <a:lnTo>
                        <a:pt x="942" y="165"/>
                      </a:lnTo>
                      <a:lnTo>
                        <a:pt x="934" y="165"/>
                      </a:lnTo>
                      <a:lnTo>
                        <a:pt x="927" y="162"/>
                      </a:lnTo>
                      <a:lnTo>
                        <a:pt x="922" y="158"/>
                      </a:lnTo>
                      <a:lnTo>
                        <a:pt x="920" y="150"/>
                      </a:lnTo>
                      <a:lnTo>
                        <a:pt x="920" y="148"/>
                      </a:lnTo>
                      <a:lnTo>
                        <a:pt x="920" y="146"/>
                      </a:lnTo>
                      <a:lnTo>
                        <a:pt x="921" y="145"/>
                      </a:lnTo>
                      <a:lnTo>
                        <a:pt x="922" y="143"/>
                      </a:lnTo>
                      <a:lnTo>
                        <a:pt x="923" y="141"/>
                      </a:lnTo>
                      <a:lnTo>
                        <a:pt x="924" y="139"/>
                      </a:lnTo>
                      <a:lnTo>
                        <a:pt x="924" y="137"/>
                      </a:lnTo>
                      <a:lnTo>
                        <a:pt x="924" y="135"/>
                      </a:lnTo>
                      <a:lnTo>
                        <a:pt x="921" y="137"/>
                      </a:lnTo>
                      <a:lnTo>
                        <a:pt x="918" y="138"/>
                      </a:lnTo>
                      <a:lnTo>
                        <a:pt x="915" y="138"/>
                      </a:lnTo>
                      <a:lnTo>
                        <a:pt x="912" y="138"/>
                      </a:lnTo>
                      <a:lnTo>
                        <a:pt x="913" y="134"/>
                      </a:lnTo>
                      <a:lnTo>
                        <a:pt x="912" y="131"/>
                      </a:lnTo>
                      <a:lnTo>
                        <a:pt x="910" y="128"/>
                      </a:lnTo>
                      <a:lnTo>
                        <a:pt x="908" y="127"/>
                      </a:lnTo>
                      <a:lnTo>
                        <a:pt x="904" y="125"/>
                      </a:lnTo>
                      <a:lnTo>
                        <a:pt x="899" y="124"/>
                      </a:lnTo>
                      <a:lnTo>
                        <a:pt x="894" y="124"/>
                      </a:lnTo>
                      <a:lnTo>
                        <a:pt x="890" y="124"/>
                      </a:lnTo>
                      <a:lnTo>
                        <a:pt x="885" y="124"/>
                      </a:lnTo>
                      <a:lnTo>
                        <a:pt x="879" y="124"/>
                      </a:lnTo>
                      <a:lnTo>
                        <a:pt x="874" y="124"/>
                      </a:lnTo>
                      <a:lnTo>
                        <a:pt x="870" y="124"/>
                      </a:lnTo>
                      <a:lnTo>
                        <a:pt x="867" y="122"/>
                      </a:lnTo>
                      <a:lnTo>
                        <a:pt x="863" y="119"/>
                      </a:lnTo>
                      <a:lnTo>
                        <a:pt x="860" y="115"/>
                      </a:lnTo>
                      <a:lnTo>
                        <a:pt x="857" y="112"/>
                      </a:lnTo>
                      <a:lnTo>
                        <a:pt x="853" y="110"/>
                      </a:lnTo>
                      <a:lnTo>
                        <a:pt x="850" y="107"/>
                      </a:lnTo>
                      <a:lnTo>
                        <a:pt x="845" y="107"/>
                      </a:lnTo>
                      <a:lnTo>
                        <a:pt x="840" y="107"/>
                      </a:lnTo>
                      <a:lnTo>
                        <a:pt x="838" y="108"/>
                      </a:lnTo>
                      <a:lnTo>
                        <a:pt x="835" y="110"/>
                      </a:lnTo>
                      <a:lnTo>
                        <a:pt x="833" y="110"/>
                      </a:lnTo>
                      <a:lnTo>
                        <a:pt x="831" y="111"/>
                      </a:lnTo>
                      <a:lnTo>
                        <a:pt x="826" y="111"/>
                      </a:lnTo>
                      <a:lnTo>
                        <a:pt x="820" y="110"/>
                      </a:lnTo>
                      <a:lnTo>
                        <a:pt x="816" y="108"/>
                      </a:lnTo>
                      <a:lnTo>
                        <a:pt x="811" y="106"/>
                      </a:lnTo>
                      <a:lnTo>
                        <a:pt x="806" y="104"/>
                      </a:lnTo>
                      <a:lnTo>
                        <a:pt x="802" y="103"/>
                      </a:lnTo>
                      <a:lnTo>
                        <a:pt x="797" y="103"/>
                      </a:lnTo>
                      <a:lnTo>
                        <a:pt x="792" y="104"/>
                      </a:lnTo>
                      <a:lnTo>
                        <a:pt x="784" y="107"/>
                      </a:lnTo>
                      <a:lnTo>
                        <a:pt x="776" y="110"/>
                      </a:lnTo>
                      <a:lnTo>
                        <a:pt x="768" y="112"/>
                      </a:lnTo>
                      <a:lnTo>
                        <a:pt x="759" y="113"/>
                      </a:lnTo>
                      <a:lnTo>
                        <a:pt x="751" y="114"/>
                      </a:lnTo>
                      <a:lnTo>
                        <a:pt x="743" y="115"/>
                      </a:lnTo>
                      <a:lnTo>
                        <a:pt x="735" y="115"/>
                      </a:lnTo>
                      <a:lnTo>
                        <a:pt x="727" y="115"/>
                      </a:lnTo>
                      <a:lnTo>
                        <a:pt x="719" y="115"/>
                      </a:lnTo>
                      <a:lnTo>
                        <a:pt x="712" y="114"/>
                      </a:lnTo>
                      <a:lnTo>
                        <a:pt x="704" y="112"/>
                      </a:lnTo>
                      <a:lnTo>
                        <a:pt x="696" y="111"/>
                      </a:lnTo>
                      <a:lnTo>
                        <a:pt x="688" y="109"/>
                      </a:lnTo>
                      <a:lnTo>
                        <a:pt x="681" y="106"/>
                      </a:lnTo>
                      <a:lnTo>
                        <a:pt x="674" y="102"/>
                      </a:lnTo>
                      <a:lnTo>
                        <a:pt x="668" y="97"/>
                      </a:lnTo>
                      <a:lnTo>
                        <a:pt x="664" y="93"/>
                      </a:lnTo>
                      <a:lnTo>
                        <a:pt x="661" y="87"/>
                      </a:lnTo>
                      <a:lnTo>
                        <a:pt x="659" y="81"/>
                      </a:lnTo>
                      <a:lnTo>
                        <a:pt x="657" y="73"/>
                      </a:lnTo>
                      <a:lnTo>
                        <a:pt x="655" y="66"/>
                      </a:lnTo>
                      <a:lnTo>
                        <a:pt x="653" y="60"/>
                      </a:lnTo>
                      <a:lnTo>
                        <a:pt x="650" y="55"/>
                      </a:lnTo>
                      <a:lnTo>
                        <a:pt x="646" y="51"/>
                      </a:lnTo>
                      <a:lnTo>
                        <a:pt x="640" y="47"/>
                      </a:lnTo>
                      <a:lnTo>
                        <a:pt x="634" y="45"/>
                      </a:lnTo>
                      <a:lnTo>
                        <a:pt x="628" y="42"/>
                      </a:lnTo>
                      <a:lnTo>
                        <a:pt x="623" y="40"/>
                      </a:lnTo>
                      <a:lnTo>
                        <a:pt x="617" y="38"/>
                      </a:lnTo>
                      <a:lnTo>
                        <a:pt x="611" y="37"/>
                      </a:lnTo>
                      <a:lnTo>
                        <a:pt x="605" y="36"/>
                      </a:lnTo>
                      <a:lnTo>
                        <a:pt x="599" y="34"/>
                      </a:lnTo>
                      <a:lnTo>
                        <a:pt x="593" y="33"/>
                      </a:lnTo>
                      <a:lnTo>
                        <a:pt x="587" y="32"/>
                      </a:lnTo>
                      <a:lnTo>
                        <a:pt x="581" y="31"/>
                      </a:lnTo>
                      <a:lnTo>
                        <a:pt x="573" y="30"/>
                      </a:lnTo>
                      <a:lnTo>
                        <a:pt x="567" y="29"/>
                      </a:lnTo>
                      <a:lnTo>
                        <a:pt x="561" y="27"/>
                      </a:lnTo>
                      <a:lnTo>
                        <a:pt x="554" y="26"/>
                      </a:lnTo>
                      <a:lnTo>
                        <a:pt x="548" y="25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47" name="Freeform 377"/>
                <p:cNvSpPr>
                  <a:spLocks/>
                </p:cNvSpPr>
                <p:nvPr/>
              </p:nvSpPr>
              <p:spPr bwMode="auto">
                <a:xfrm>
                  <a:off x="2638" y="1916"/>
                  <a:ext cx="97" cy="123"/>
                </a:xfrm>
                <a:custGeom>
                  <a:avLst/>
                  <a:gdLst>
                    <a:gd name="T0" fmla="*/ 75 w 119"/>
                    <a:gd name="T1" fmla="*/ 9 h 174"/>
                    <a:gd name="T2" fmla="*/ 76 w 119"/>
                    <a:gd name="T3" fmla="*/ 11 h 174"/>
                    <a:gd name="T4" fmla="*/ 77 w 119"/>
                    <a:gd name="T5" fmla="*/ 13 h 174"/>
                    <a:gd name="T6" fmla="*/ 77 w 119"/>
                    <a:gd name="T7" fmla="*/ 15 h 174"/>
                    <a:gd name="T8" fmla="*/ 76 w 119"/>
                    <a:gd name="T9" fmla="*/ 18 h 174"/>
                    <a:gd name="T10" fmla="*/ 73 w 119"/>
                    <a:gd name="T11" fmla="*/ 21 h 174"/>
                    <a:gd name="T12" fmla="*/ 69 w 119"/>
                    <a:gd name="T13" fmla="*/ 24 h 174"/>
                    <a:gd name="T14" fmla="*/ 67 w 119"/>
                    <a:gd name="T15" fmla="*/ 28 h 174"/>
                    <a:gd name="T16" fmla="*/ 65 w 119"/>
                    <a:gd name="T17" fmla="*/ 32 h 174"/>
                    <a:gd name="T18" fmla="*/ 63 w 119"/>
                    <a:gd name="T19" fmla="*/ 37 h 174"/>
                    <a:gd name="T20" fmla="*/ 61 w 119"/>
                    <a:gd name="T21" fmla="*/ 42 h 174"/>
                    <a:gd name="T22" fmla="*/ 58 w 119"/>
                    <a:gd name="T23" fmla="*/ 46 h 174"/>
                    <a:gd name="T24" fmla="*/ 55 w 119"/>
                    <a:gd name="T25" fmla="*/ 50 h 174"/>
                    <a:gd name="T26" fmla="*/ 53 w 119"/>
                    <a:gd name="T27" fmla="*/ 55 h 174"/>
                    <a:gd name="T28" fmla="*/ 51 w 119"/>
                    <a:gd name="T29" fmla="*/ 59 h 174"/>
                    <a:gd name="T30" fmla="*/ 48 w 119"/>
                    <a:gd name="T31" fmla="*/ 64 h 174"/>
                    <a:gd name="T32" fmla="*/ 45 w 119"/>
                    <a:gd name="T33" fmla="*/ 67 h 174"/>
                    <a:gd name="T34" fmla="*/ 42 w 119"/>
                    <a:gd name="T35" fmla="*/ 70 h 174"/>
                    <a:gd name="T36" fmla="*/ 38 w 119"/>
                    <a:gd name="T37" fmla="*/ 73 h 174"/>
                    <a:gd name="T38" fmla="*/ 34 w 119"/>
                    <a:gd name="T39" fmla="*/ 76 h 174"/>
                    <a:gd name="T40" fmla="*/ 30 w 119"/>
                    <a:gd name="T41" fmla="*/ 78 h 174"/>
                    <a:gd name="T42" fmla="*/ 29 w 119"/>
                    <a:gd name="T43" fmla="*/ 81 h 174"/>
                    <a:gd name="T44" fmla="*/ 28 w 119"/>
                    <a:gd name="T45" fmla="*/ 84 h 174"/>
                    <a:gd name="T46" fmla="*/ 25 w 119"/>
                    <a:gd name="T47" fmla="*/ 86 h 174"/>
                    <a:gd name="T48" fmla="*/ 20 w 119"/>
                    <a:gd name="T49" fmla="*/ 86 h 174"/>
                    <a:gd name="T50" fmla="*/ 19 w 119"/>
                    <a:gd name="T51" fmla="*/ 83 h 174"/>
                    <a:gd name="T52" fmla="*/ 22 w 119"/>
                    <a:gd name="T53" fmla="*/ 81 h 174"/>
                    <a:gd name="T54" fmla="*/ 24 w 119"/>
                    <a:gd name="T55" fmla="*/ 77 h 174"/>
                    <a:gd name="T56" fmla="*/ 20 w 119"/>
                    <a:gd name="T57" fmla="*/ 71 h 174"/>
                    <a:gd name="T58" fmla="*/ 14 w 119"/>
                    <a:gd name="T59" fmla="*/ 64 h 174"/>
                    <a:gd name="T60" fmla="*/ 8 w 119"/>
                    <a:gd name="T61" fmla="*/ 57 h 174"/>
                    <a:gd name="T62" fmla="*/ 2 w 119"/>
                    <a:gd name="T63" fmla="*/ 49 h 174"/>
                    <a:gd name="T64" fmla="*/ 0 w 119"/>
                    <a:gd name="T65" fmla="*/ 42 h 174"/>
                    <a:gd name="T66" fmla="*/ 2 w 119"/>
                    <a:gd name="T67" fmla="*/ 37 h 174"/>
                    <a:gd name="T68" fmla="*/ 8 w 119"/>
                    <a:gd name="T69" fmla="*/ 33 h 174"/>
                    <a:gd name="T70" fmla="*/ 15 w 119"/>
                    <a:gd name="T71" fmla="*/ 28 h 174"/>
                    <a:gd name="T72" fmla="*/ 21 w 119"/>
                    <a:gd name="T73" fmla="*/ 25 h 174"/>
                    <a:gd name="T74" fmla="*/ 27 w 119"/>
                    <a:gd name="T75" fmla="*/ 21 h 174"/>
                    <a:gd name="T76" fmla="*/ 33 w 119"/>
                    <a:gd name="T77" fmla="*/ 18 h 174"/>
                    <a:gd name="T78" fmla="*/ 38 w 119"/>
                    <a:gd name="T79" fmla="*/ 14 h 174"/>
                    <a:gd name="T80" fmla="*/ 45 w 119"/>
                    <a:gd name="T81" fmla="*/ 11 h 174"/>
                    <a:gd name="T82" fmla="*/ 51 w 119"/>
                    <a:gd name="T83" fmla="*/ 8 h 174"/>
                    <a:gd name="T84" fmla="*/ 57 w 119"/>
                    <a:gd name="T85" fmla="*/ 5 h 174"/>
                    <a:gd name="T86" fmla="*/ 64 w 119"/>
                    <a:gd name="T87" fmla="*/ 2 h 174"/>
                    <a:gd name="T88" fmla="*/ 70 w 119"/>
                    <a:gd name="T89" fmla="*/ 0 h 174"/>
                    <a:gd name="T90" fmla="*/ 73 w 119"/>
                    <a:gd name="T91" fmla="*/ 0 h 174"/>
                    <a:gd name="T92" fmla="*/ 77 w 119"/>
                    <a:gd name="T93" fmla="*/ 1 h 174"/>
                    <a:gd name="T94" fmla="*/ 78 w 119"/>
                    <a:gd name="T95" fmla="*/ 3 h 174"/>
                    <a:gd name="T96" fmla="*/ 78 w 119"/>
                    <a:gd name="T97" fmla="*/ 6 h 174"/>
                    <a:gd name="T98" fmla="*/ 77 w 119"/>
                    <a:gd name="T99" fmla="*/ 8 h 17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19"/>
                    <a:gd name="T151" fmla="*/ 0 h 174"/>
                    <a:gd name="T152" fmla="*/ 119 w 119"/>
                    <a:gd name="T153" fmla="*/ 174 h 17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19" h="174">
                      <a:moveTo>
                        <a:pt x="113" y="16"/>
                      </a:moveTo>
                      <a:lnTo>
                        <a:pt x="113" y="19"/>
                      </a:lnTo>
                      <a:lnTo>
                        <a:pt x="113" y="22"/>
                      </a:lnTo>
                      <a:lnTo>
                        <a:pt x="114" y="23"/>
                      </a:lnTo>
                      <a:lnTo>
                        <a:pt x="114" y="25"/>
                      </a:lnTo>
                      <a:lnTo>
                        <a:pt x="115" y="26"/>
                      </a:lnTo>
                      <a:lnTo>
                        <a:pt x="116" y="28"/>
                      </a:lnTo>
                      <a:lnTo>
                        <a:pt x="116" y="30"/>
                      </a:lnTo>
                      <a:lnTo>
                        <a:pt x="115" y="33"/>
                      </a:lnTo>
                      <a:lnTo>
                        <a:pt x="114" y="37"/>
                      </a:lnTo>
                      <a:lnTo>
                        <a:pt x="112" y="40"/>
                      </a:lnTo>
                      <a:lnTo>
                        <a:pt x="110" y="43"/>
                      </a:lnTo>
                      <a:lnTo>
                        <a:pt x="107" y="45"/>
                      </a:lnTo>
                      <a:lnTo>
                        <a:pt x="104" y="48"/>
                      </a:lnTo>
                      <a:lnTo>
                        <a:pt x="102" y="51"/>
                      </a:lnTo>
                      <a:lnTo>
                        <a:pt x="100" y="55"/>
                      </a:lnTo>
                      <a:lnTo>
                        <a:pt x="99" y="59"/>
                      </a:lnTo>
                      <a:lnTo>
                        <a:pt x="98" y="63"/>
                      </a:lnTo>
                      <a:lnTo>
                        <a:pt x="96" y="69"/>
                      </a:lnTo>
                      <a:lnTo>
                        <a:pt x="95" y="74"/>
                      </a:lnTo>
                      <a:lnTo>
                        <a:pt x="93" y="78"/>
                      </a:lnTo>
                      <a:lnTo>
                        <a:pt x="92" y="83"/>
                      </a:lnTo>
                      <a:lnTo>
                        <a:pt x="90" y="87"/>
                      </a:lnTo>
                      <a:lnTo>
                        <a:pt x="87" y="92"/>
                      </a:lnTo>
                      <a:lnTo>
                        <a:pt x="85" y="96"/>
                      </a:lnTo>
                      <a:lnTo>
                        <a:pt x="83" y="101"/>
                      </a:lnTo>
                      <a:lnTo>
                        <a:pt x="81" y="105"/>
                      </a:lnTo>
                      <a:lnTo>
                        <a:pt x="80" y="110"/>
                      </a:lnTo>
                      <a:lnTo>
                        <a:pt x="77" y="114"/>
                      </a:lnTo>
                      <a:lnTo>
                        <a:pt x="76" y="118"/>
                      </a:lnTo>
                      <a:lnTo>
                        <a:pt x="73" y="123"/>
                      </a:lnTo>
                      <a:lnTo>
                        <a:pt x="72" y="128"/>
                      </a:lnTo>
                      <a:lnTo>
                        <a:pt x="70" y="131"/>
                      </a:lnTo>
                      <a:lnTo>
                        <a:pt x="68" y="135"/>
                      </a:lnTo>
                      <a:lnTo>
                        <a:pt x="66" y="138"/>
                      </a:lnTo>
                      <a:lnTo>
                        <a:pt x="64" y="140"/>
                      </a:lnTo>
                      <a:lnTo>
                        <a:pt x="61" y="143"/>
                      </a:lnTo>
                      <a:lnTo>
                        <a:pt x="58" y="146"/>
                      </a:lnTo>
                      <a:lnTo>
                        <a:pt x="55" y="148"/>
                      </a:lnTo>
                      <a:lnTo>
                        <a:pt x="52" y="151"/>
                      </a:lnTo>
                      <a:lnTo>
                        <a:pt x="48" y="154"/>
                      </a:lnTo>
                      <a:lnTo>
                        <a:pt x="46" y="156"/>
                      </a:lnTo>
                      <a:lnTo>
                        <a:pt x="45" y="159"/>
                      </a:lnTo>
                      <a:lnTo>
                        <a:pt x="44" y="162"/>
                      </a:lnTo>
                      <a:lnTo>
                        <a:pt x="43" y="166"/>
                      </a:lnTo>
                      <a:lnTo>
                        <a:pt x="42" y="169"/>
                      </a:lnTo>
                      <a:lnTo>
                        <a:pt x="41" y="172"/>
                      </a:lnTo>
                      <a:lnTo>
                        <a:pt x="38" y="173"/>
                      </a:lnTo>
                      <a:lnTo>
                        <a:pt x="36" y="173"/>
                      </a:lnTo>
                      <a:lnTo>
                        <a:pt x="31" y="172"/>
                      </a:lnTo>
                      <a:lnTo>
                        <a:pt x="28" y="170"/>
                      </a:lnTo>
                      <a:lnTo>
                        <a:pt x="28" y="167"/>
                      </a:lnTo>
                      <a:lnTo>
                        <a:pt x="31" y="164"/>
                      </a:lnTo>
                      <a:lnTo>
                        <a:pt x="33" y="161"/>
                      </a:lnTo>
                      <a:lnTo>
                        <a:pt x="35" y="157"/>
                      </a:lnTo>
                      <a:lnTo>
                        <a:pt x="36" y="154"/>
                      </a:lnTo>
                      <a:lnTo>
                        <a:pt x="36" y="150"/>
                      </a:lnTo>
                      <a:lnTo>
                        <a:pt x="31" y="143"/>
                      </a:lnTo>
                      <a:lnTo>
                        <a:pt x="26" y="136"/>
                      </a:lnTo>
                      <a:lnTo>
                        <a:pt x="21" y="129"/>
                      </a:lnTo>
                      <a:lnTo>
                        <a:pt x="16" y="122"/>
                      </a:lnTo>
                      <a:lnTo>
                        <a:pt x="12" y="114"/>
                      </a:lnTo>
                      <a:lnTo>
                        <a:pt x="8" y="107"/>
                      </a:lnTo>
                      <a:lnTo>
                        <a:pt x="4" y="99"/>
                      </a:lnTo>
                      <a:lnTo>
                        <a:pt x="1" y="90"/>
                      </a:lnTo>
                      <a:lnTo>
                        <a:pt x="0" y="85"/>
                      </a:lnTo>
                      <a:lnTo>
                        <a:pt x="1" y="80"/>
                      </a:lnTo>
                      <a:lnTo>
                        <a:pt x="4" y="75"/>
                      </a:lnTo>
                      <a:lnTo>
                        <a:pt x="8" y="70"/>
                      </a:lnTo>
                      <a:lnTo>
                        <a:pt x="12" y="66"/>
                      </a:lnTo>
                      <a:lnTo>
                        <a:pt x="17" y="61"/>
                      </a:lnTo>
                      <a:lnTo>
                        <a:pt x="22" y="57"/>
                      </a:lnTo>
                      <a:lnTo>
                        <a:pt x="26" y="53"/>
                      </a:lnTo>
                      <a:lnTo>
                        <a:pt x="32" y="49"/>
                      </a:lnTo>
                      <a:lnTo>
                        <a:pt x="36" y="46"/>
                      </a:lnTo>
                      <a:lnTo>
                        <a:pt x="41" y="43"/>
                      </a:lnTo>
                      <a:lnTo>
                        <a:pt x="45" y="40"/>
                      </a:lnTo>
                      <a:lnTo>
                        <a:pt x="50" y="36"/>
                      </a:lnTo>
                      <a:lnTo>
                        <a:pt x="54" y="33"/>
                      </a:lnTo>
                      <a:lnTo>
                        <a:pt x="58" y="29"/>
                      </a:lnTo>
                      <a:lnTo>
                        <a:pt x="63" y="26"/>
                      </a:lnTo>
                      <a:lnTo>
                        <a:pt x="68" y="23"/>
                      </a:lnTo>
                      <a:lnTo>
                        <a:pt x="72" y="19"/>
                      </a:lnTo>
                      <a:lnTo>
                        <a:pt x="77" y="16"/>
                      </a:lnTo>
                      <a:lnTo>
                        <a:pt x="82" y="13"/>
                      </a:lnTo>
                      <a:lnTo>
                        <a:pt x="86" y="10"/>
                      </a:lnTo>
                      <a:lnTo>
                        <a:pt x="92" y="7"/>
                      </a:lnTo>
                      <a:lnTo>
                        <a:pt x="97" y="4"/>
                      </a:lnTo>
                      <a:lnTo>
                        <a:pt x="102" y="1"/>
                      </a:lnTo>
                      <a:lnTo>
                        <a:pt x="105" y="0"/>
                      </a:lnTo>
                      <a:lnTo>
                        <a:pt x="107" y="0"/>
                      </a:lnTo>
                      <a:lnTo>
                        <a:pt x="110" y="0"/>
                      </a:lnTo>
                      <a:lnTo>
                        <a:pt x="113" y="0"/>
                      </a:lnTo>
                      <a:lnTo>
                        <a:pt x="115" y="2"/>
                      </a:lnTo>
                      <a:lnTo>
                        <a:pt x="117" y="4"/>
                      </a:lnTo>
                      <a:lnTo>
                        <a:pt x="118" y="6"/>
                      </a:lnTo>
                      <a:lnTo>
                        <a:pt x="118" y="9"/>
                      </a:lnTo>
                      <a:lnTo>
                        <a:pt x="118" y="11"/>
                      </a:lnTo>
                      <a:lnTo>
                        <a:pt x="117" y="13"/>
                      </a:lnTo>
                      <a:lnTo>
                        <a:pt x="115" y="15"/>
                      </a:lnTo>
                      <a:lnTo>
                        <a:pt x="113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48" name="Freeform 378"/>
                <p:cNvSpPr>
                  <a:spLocks/>
                </p:cNvSpPr>
                <p:nvPr/>
              </p:nvSpPr>
              <p:spPr bwMode="auto">
                <a:xfrm>
                  <a:off x="921" y="869"/>
                  <a:ext cx="2281" cy="1207"/>
                </a:xfrm>
                <a:custGeom>
                  <a:avLst/>
                  <a:gdLst>
                    <a:gd name="T0" fmla="*/ 377 w 2797"/>
                    <a:gd name="T1" fmla="*/ 147 h 1713"/>
                    <a:gd name="T2" fmla="*/ 319 w 2797"/>
                    <a:gd name="T3" fmla="*/ 186 h 1713"/>
                    <a:gd name="T4" fmla="*/ 280 w 2797"/>
                    <a:gd name="T5" fmla="*/ 237 h 1713"/>
                    <a:gd name="T6" fmla="*/ 219 w 2797"/>
                    <a:gd name="T7" fmla="*/ 271 h 1713"/>
                    <a:gd name="T8" fmla="*/ 189 w 2797"/>
                    <a:gd name="T9" fmla="*/ 326 h 1713"/>
                    <a:gd name="T10" fmla="*/ 60 w 2797"/>
                    <a:gd name="T11" fmla="*/ 357 h 1713"/>
                    <a:gd name="T12" fmla="*/ 12 w 2797"/>
                    <a:gd name="T13" fmla="*/ 407 h 1713"/>
                    <a:gd name="T14" fmla="*/ 7 w 2797"/>
                    <a:gd name="T15" fmla="*/ 454 h 1713"/>
                    <a:gd name="T16" fmla="*/ 80 w 2797"/>
                    <a:gd name="T17" fmla="*/ 472 h 1713"/>
                    <a:gd name="T18" fmla="*/ 178 w 2797"/>
                    <a:gd name="T19" fmla="*/ 475 h 1713"/>
                    <a:gd name="T20" fmla="*/ 170 w 2797"/>
                    <a:gd name="T21" fmla="*/ 536 h 1713"/>
                    <a:gd name="T22" fmla="*/ 168 w 2797"/>
                    <a:gd name="T23" fmla="*/ 587 h 1713"/>
                    <a:gd name="T24" fmla="*/ 259 w 2797"/>
                    <a:gd name="T25" fmla="*/ 612 h 1713"/>
                    <a:gd name="T26" fmla="*/ 334 w 2797"/>
                    <a:gd name="T27" fmla="*/ 650 h 1713"/>
                    <a:gd name="T28" fmla="*/ 393 w 2797"/>
                    <a:gd name="T29" fmla="*/ 667 h 1713"/>
                    <a:gd name="T30" fmla="*/ 472 w 2797"/>
                    <a:gd name="T31" fmla="*/ 679 h 1713"/>
                    <a:gd name="T32" fmla="*/ 532 w 2797"/>
                    <a:gd name="T33" fmla="*/ 667 h 1713"/>
                    <a:gd name="T34" fmla="*/ 608 w 2797"/>
                    <a:gd name="T35" fmla="*/ 651 h 1713"/>
                    <a:gd name="T36" fmla="*/ 694 w 2797"/>
                    <a:gd name="T37" fmla="*/ 645 h 1713"/>
                    <a:gd name="T38" fmla="*/ 732 w 2797"/>
                    <a:gd name="T39" fmla="*/ 662 h 1713"/>
                    <a:gd name="T40" fmla="*/ 769 w 2797"/>
                    <a:gd name="T41" fmla="*/ 687 h 1713"/>
                    <a:gd name="T42" fmla="*/ 736 w 2797"/>
                    <a:gd name="T43" fmla="*/ 750 h 1713"/>
                    <a:gd name="T44" fmla="*/ 785 w 2797"/>
                    <a:gd name="T45" fmla="*/ 781 h 1713"/>
                    <a:gd name="T46" fmla="*/ 839 w 2797"/>
                    <a:gd name="T47" fmla="*/ 817 h 1713"/>
                    <a:gd name="T48" fmla="*/ 854 w 2797"/>
                    <a:gd name="T49" fmla="*/ 804 h 1713"/>
                    <a:gd name="T50" fmla="*/ 897 w 2797"/>
                    <a:gd name="T51" fmla="*/ 796 h 1713"/>
                    <a:gd name="T52" fmla="*/ 950 w 2797"/>
                    <a:gd name="T53" fmla="*/ 788 h 1713"/>
                    <a:gd name="T54" fmla="*/ 1013 w 2797"/>
                    <a:gd name="T55" fmla="*/ 794 h 1713"/>
                    <a:gd name="T56" fmla="*/ 1101 w 2797"/>
                    <a:gd name="T57" fmla="*/ 825 h 1713"/>
                    <a:gd name="T58" fmla="*/ 1145 w 2797"/>
                    <a:gd name="T59" fmla="*/ 812 h 1713"/>
                    <a:gd name="T60" fmla="*/ 1244 w 2797"/>
                    <a:gd name="T61" fmla="*/ 795 h 1713"/>
                    <a:gd name="T62" fmla="*/ 1354 w 2797"/>
                    <a:gd name="T63" fmla="*/ 757 h 1713"/>
                    <a:gd name="T64" fmla="*/ 1413 w 2797"/>
                    <a:gd name="T65" fmla="*/ 702 h 1713"/>
                    <a:gd name="T66" fmla="*/ 1487 w 2797"/>
                    <a:gd name="T67" fmla="*/ 609 h 1713"/>
                    <a:gd name="T68" fmla="*/ 1430 w 2797"/>
                    <a:gd name="T69" fmla="*/ 581 h 1713"/>
                    <a:gd name="T70" fmla="*/ 1439 w 2797"/>
                    <a:gd name="T71" fmla="*/ 547 h 1713"/>
                    <a:gd name="T72" fmla="*/ 1408 w 2797"/>
                    <a:gd name="T73" fmla="*/ 494 h 1713"/>
                    <a:gd name="T74" fmla="*/ 1510 w 2797"/>
                    <a:gd name="T75" fmla="*/ 441 h 1713"/>
                    <a:gd name="T76" fmla="*/ 1413 w 2797"/>
                    <a:gd name="T77" fmla="*/ 436 h 1713"/>
                    <a:gd name="T78" fmla="*/ 1364 w 2797"/>
                    <a:gd name="T79" fmla="*/ 399 h 1713"/>
                    <a:gd name="T80" fmla="*/ 1458 w 2797"/>
                    <a:gd name="T81" fmla="*/ 359 h 1713"/>
                    <a:gd name="T82" fmla="*/ 1452 w 2797"/>
                    <a:gd name="T83" fmla="*/ 407 h 1713"/>
                    <a:gd name="T84" fmla="*/ 1577 w 2797"/>
                    <a:gd name="T85" fmla="*/ 354 h 1713"/>
                    <a:gd name="T86" fmla="*/ 1661 w 2797"/>
                    <a:gd name="T87" fmla="*/ 323 h 1713"/>
                    <a:gd name="T88" fmla="*/ 1743 w 2797"/>
                    <a:gd name="T89" fmla="*/ 302 h 1713"/>
                    <a:gd name="T90" fmla="*/ 1788 w 2797"/>
                    <a:gd name="T91" fmla="*/ 240 h 1713"/>
                    <a:gd name="T92" fmla="*/ 1834 w 2797"/>
                    <a:gd name="T93" fmla="*/ 201 h 1713"/>
                    <a:gd name="T94" fmla="*/ 1857 w 2797"/>
                    <a:gd name="T95" fmla="*/ 151 h 1713"/>
                    <a:gd name="T96" fmla="*/ 1750 w 2797"/>
                    <a:gd name="T97" fmla="*/ 167 h 1713"/>
                    <a:gd name="T98" fmla="*/ 1709 w 2797"/>
                    <a:gd name="T99" fmla="*/ 123 h 1713"/>
                    <a:gd name="T100" fmla="*/ 1634 w 2797"/>
                    <a:gd name="T101" fmla="*/ 82 h 1713"/>
                    <a:gd name="T102" fmla="*/ 1563 w 2797"/>
                    <a:gd name="T103" fmla="*/ 14 h 1713"/>
                    <a:gd name="T104" fmla="*/ 1433 w 2797"/>
                    <a:gd name="T105" fmla="*/ 12 h 1713"/>
                    <a:gd name="T106" fmla="*/ 1394 w 2797"/>
                    <a:gd name="T107" fmla="*/ 83 h 1713"/>
                    <a:gd name="T108" fmla="*/ 1306 w 2797"/>
                    <a:gd name="T109" fmla="*/ 122 h 1713"/>
                    <a:gd name="T110" fmla="*/ 1312 w 2797"/>
                    <a:gd name="T111" fmla="*/ 163 h 1713"/>
                    <a:gd name="T112" fmla="*/ 1409 w 2797"/>
                    <a:gd name="T113" fmla="*/ 195 h 1713"/>
                    <a:gd name="T114" fmla="*/ 1292 w 2797"/>
                    <a:gd name="T115" fmla="*/ 230 h 1713"/>
                    <a:gd name="T116" fmla="*/ 1163 w 2797"/>
                    <a:gd name="T117" fmla="*/ 268 h 1713"/>
                    <a:gd name="T118" fmla="*/ 983 w 2797"/>
                    <a:gd name="T119" fmla="*/ 326 h 1713"/>
                    <a:gd name="T120" fmla="*/ 800 w 2797"/>
                    <a:gd name="T121" fmla="*/ 308 h 1713"/>
                    <a:gd name="T122" fmla="*/ 590 w 2797"/>
                    <a:gd name="T123" fmla="*/ 242 h 1713"/>
                    <a:gd name="T124" fmla="*/ 524 w 2797"/>
                    <a:gd name="T125" fmla="*/ 175 h 171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797"/>
                    <a:gd name="T190" fmla="*/ 0 h 1713"/>
                    <a:gd name="T191" fmla="*/ 2797 w 2797"/>
                    <a:gd name="T192" fmla="*/ 1713 h 1713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797" h="1713">
                      <a:moveTo>
                        <a:pt x="667" y="257"/>
                      </a:moveTo>
                      <a:lnTo>
                        <a:pt x="662" y="255"/>
                      </a:lnTo>
                      <a:lnTo>
                        <a:pt x="658" y="254"/>
                      </a:lnTo>
                      <a:lnTo>
                        <a:pt x="655" y="255"/>
                      </a:lnTo>
                      <a:lnTo>
                        <a:pt x="651" y="256"/>
                      </a:lnTo>
                      <a:lnTo>
                        <a:pt x="648" y="258"/>
                      </a:lnTo>
                      <a:lnTo>
                        <a:pt x="644" y="259"/>
                      </a:lnTo>
                      <a:lnTo>
                        <a:pt x="641" y="260"/>
                      </a:lnTo>
                      <a:lnTo>
                        <a:pt x="637" y="259"/>
                      </a:lnTo>
                      <a:lnTo>
                        <a:pt x="635" y="258"/>
                      </a:lnTo>
                      <a:lnTo>
                        <a:pt x="632" y="257"/>
                      </a:lnTo>
                      <a:lnTo>
                        <a:pt x="631" y="257"/>
                      </a:lnTo>
                      <a:lnTo>
                        <a:pt x="628" y="257"/>
                      </a:lnTo>
                      <a:lnTo>
                        <a:pt x="627" y="257"/>
                      </a:lnTo>
                      <a:lnTo>
                        <a:pt x="625" y="258"/>
                      </a:lnTo>
                      <a:lnTo>
                        <a:pt x="623" y="258"/>
                      </a:lnTo>
                      <a:lnTo>
                        <a:pt x="621" y="258"/>
                      </a:lnTo>
                      <a:lnTo>
                        <a:pt x="620" y="258"/>
                      </a:lnTo>
                      <a:lnTo>
                        <a:pt x="618" y="259"/>
                      </a:lnTo>
                      <a:lnTo>
                        <a:pt x="617" y="261"/>
                      </a:lnTo>
                      <a:lnTo>
                        <a:pt x="616" y="263"/>
                      </a:lnTo>
                      <a:lnTo>
                        <a:pt x="617" y="266"/>
                      </a:lnTo>
                      <a:lnTo>
                        <a:pt x="619" y="267"/>
                      </a:lnTo>
                      <a:lnTo>
                        <a:pt x="620" y="270"/>
                      </a:lnTo>
                      <a:lnTo>
                        <a:pt x="620" y="272"/>
                      </a:lnTo>
                      <a:lnTo>
                        <a:pt x="619" y="275"/>
                      </a:lnTo>
                      <a:lnTo>
                        <a:pt x="617" y="278"/>
                      </a:lnTo>
                      <a:lnTo>
                        <a:pt x="614" y="281"/>
                      </a:lnTo>
                      <a:lnTo>
                        <a:pt x="611" y="283"/>
                      </a:lnTo>
                      <a:lnTo>
                        <a:pt x="609" y="285"/>
                      </a:lnTo>
                      <a:lnTo>
                        <a:pt x="605" y="287"/>
                      </a:lnTo>
                      <a:lnTo>
                        <a:pt x="602" y="289"/>
                      </a:lnTo>
                      <a:lnTo>
                        <a:pt x="599" y="291"/>
                      </a:lnTo>
                      <a:lnTo>
                        <a:pt x="596" y="292"/>
                      </a:lnTo>
                      <a:lnTo>
                        <a:pt x="592" y="293"/>
                      </a:lnTo>
                      <a:lnTo>
                        <a:pt x="589" y="293"/>
                      </a:lnTo>
                      <a:lnTo>
                        <a:pt x="585" y="292"/>
                      </a:lnTo>
                      <a:lnTo>
                        <a:pt x="581" y="292"/>
                      </a:lnTo>
                      <a:lnTo>
                        <a:pt x="578" y="292"/>
                      </a:lnTo>
                      <a:lnTo>
                        <a:pt x="574" y="293"/>
                      </a:lnTo>
                      <a:lnTo>
                        <a:pt x="571" y="294"/>
                      </a:lnTo>
                      <a:lnTo>
                        <a:pt x="567" y="295"/>
                      </a:lnTo>
                      <a:lnTo>
                        <a:pt x="563" y="296"/>
                      </a:lnTo>
                      <a:lnTo>
                        <a:pt x="560" y="298"/>
                      </a:lnTo>
                      <a:lnTo>
                        <a:pt x="559" y="301"/>
                      </a:lnTo>
                      <a:lnTo>
                        <a:pt x="558" y="306"/>
                      </a:lnTo>
                      <a:lnTo>
                        <a:pt x="558" y="310"/>
                      </a:lnTo>
                      <a:lnTo>
                        <a:pt x="558" y="314"/>
                      </a:lnTo>
                      <a:lnTo>
                        <a:pt x="558" y="318"/>
                      </a:lnTo>
                      <a:lnTo>
                        <a:pt x="559" y="322"/>
                      </a:lnTo>
                      <a:lnTo>
                        <a:pt x="560" y="326"/>
                      </a:lnTo>
                      <a:lnTo>
                        <a:pt x="563" y="330"/>
                      </a:lnTo>
                      <a:lnTo>
                        <a:pt x="566" y="334"/>
                      </a:lnTo>
                      <a:lnTo>
                        <a:pt x="567" y="335"/>
                      </a:lnTo>
                      <a:lnTo>
                        <a:pt x="565" y="337"/>
                      </a:lnTo>
                      <a:lnTo>
                        <a:pt x="563" y="340"/>
                      </a:lnTo>
                      <a:lnTo>
                        <a:pt x="562" y="342"/>
                      </a:lnTo>
                      <a:lnTo>
                        <a:pt x="562" y="345"/>
                      </a:lnTo>
                      <a:lnTo>
                        <a:pt x="562" y="347"/>
                      </a:lnTo>
                      <a:lnTo>
                        <a:pt x="564" y="350"/>
                      </a:lnTo>
                      <a:lnTo>
                        <a:pt x="566" y="352"/>
                      </a:lnTo>
                      <a:lnTo>
                        <a:pt x="567" y="354"/>
                      </a:lnTo>
                      <a:lnTo>
                        <a:pt x="569" y="357"/>
                      </a:lnTo>
                      <a:lnTo>
                        <a:pt x="570" y="359"/>
                      </a:lnTo>
                      <a:lnTo>
                        <a:pt x="569" y="362"/>
                      </a:lnTo>
                      <a:lnTo>
                        <a:pt x="565" y="367"/>
                      </a:lnTo>
                      <a:lnTo>
                        <a:pt x="560" y="371"/>
                      </a:lnTo>
                      <a:lnTo>
                        <a:pt x="556" y="375"/>
                      </a:lnTo>
                      <a:lnTo>
                        <a:pt x="550" y="378"/>
                      </a:lnTo>
                      <a:lnTo>
                        <a:pt x="545" y="380"/>
                      </a:lnTo>
                      <a:lnTo>
                        <a:pt x="540" y="382"/>
                      </a:lnTo>
                      <a:lnTo>
                        <a:pt x="534" y="383"/>
                      </a:lnTo>
                      <a:lnTo>
                        <a:pt x="530" y="382"/>
                      </a:lnTo>
                      <a:lnTo>
                        <a:pt x="526" y="380"/>
                      </a:lnTo>
                      <a:lnTo>
                        <a:pt x="520" y="379"/>
                      </a:lnTo>
                      <a:lnTo>
                        <a:pt x="516" y="378"/>
                      </a:lnTo>
                      <a:lnTo>
                        <a:pt x="511" y="377"/>
                      </a:lnTo>
                      <a:lnTo>
                        <a:pt x="507" y="377"/>
                      </a:lnTo>
                      <a:lnTo>
                        <a:pt x="502" y="376"/>
                      </a:lnTo>
                      <a:lnTo>
                        <a:pt x="498" y="376"/>
                      </a:lnTo>
                      <a:lnTo>
                        <a:pt x="494" y="375"/>
                      </a:lnTo>
                      <a:lnTo>
                        <a:pt x="489" y="375"/>
                      </a:lnTo>
                      <a:lnTo>
                        <a:pt x="485" y="375"/>
                      </a:lnTo>
                      <a:lnTo>
                        <a:pt x="480" y="374"/>
                      </a:lnTo>
                      <a:lnTo>
                        <a:pt x="476" y="373"/>
                      </a:lnTo>
                      <a:lnTo>
                        <a:pt x="472" y="372"/>
                      </a:lnTo>
                      <a:lnTo>
                        <a:pt x="467" y="371"/>
                      </a:lnTo>
                      <a:lnTo>
                        <a:pt x="463" y="370"/>
                      </a:lnTo>
                      <a:lnTo>
                        <a:pt x="458" y="368"/>
                      </a:lnTo>
                      <a:lnTo>
                        <a:pt x="455" y="367"/>
                      </a:lnTo>
                      <a:lnTo>
                        <a:pt x="451" y="367"/>
                      </a:lnTo>
                      <a:lnTo>
                        <a:pt x="447" y="368"/>
                      </a:lnTo>
                      <a:lnTo>
                        <a:pt x="443" y="370"/>
                      </a:lnTo>
                      <a:lnTo>
                        <a:pt x="439" y="372"/>
                      </a:lnTo>
                      <a:lnTo>
                        <a:pt x="436" y="375"/>
                      </a:lnTo>
                      <a:lnTo>
                        <a:pt x="434" y="378"/>
                      </a:lnTo>
                      <a:lnTo>
                        <a:pt x="434" y="382"/>
                      </a:lnTo>
                      <a:lnTo>
                        <a:pt x="434" y="387"/>
                      </a:lnTo>
                      <a:lnTo>
                        <a:pt x="433" y="392"/>
                      </a:lnTo>
                      <a:lnTo>
                        <a:pt x="433" y="397"/>
                      </a:lnTo>
                      <a:lnTo>
                        <a:pt x="432" y="401"/>
                      </a:lnTo>
                      <a:lnTo>
                        <a:pt x="431" y="406"/>
                      </a:lnTo>
                      <a:lnTo>
                        <a:pt x="430" y="411"/>
                      </a:lnTo>
                      <a:lnTo>
                        <a:pt x="429" y="416"/>
                      </a:lnTo>
                      <a:lnTo>
                        <a:pt x="427" y="420"/>
                      </a:lnTo>
                      <a:lnTo>
                        <a:pt x="426" y="424"/>
                      </a:lnTo>
                      <a:lnTo>
                        <a:pt x="424" y="428"/>
                      </a:lnTo>
                      <a:lnTo>
                        <a:pt x="422" y="433"/>
                      </a:lnTo>
                      <a:lnTo>
                        <a:pt x="421" y="437"/>
                      </a:lnTo>
                      <a:lnTo>
                        <a:pt x="419" y="441"/>
                      </a:lnTo>
                      <a:lnTo>
                        <a:pt x="417" y="446"/>
                      </a:lnTo>
                      <a:lnTo>
                        <a:pt x="416" y="450"/>
                      </a:lnTo>
                      <a:lnTo>
                        <a:pt x="414" y="455"/>
                      </a:lnTo>
                      <a:lnTo>
                        <a:pt x="417" y="455"/>
                      </a:lnTo>
                      <a:lnTo>
                        <a:pt x="419" y="456"/>
                      </a:lnTo>
                      <a:lnTo>
                        <a:pt x="421" y="457"/>
                      </a:lnTo>
                      <a:lnTo>
                        <a:pt x="422" y="459"/>
                      </a:lnTo>
                      <a:lnTo>
                        <a:pt x="424" y="461"/>
                      </a:lnTo>
                      <a:lnTo>
                        <a:pt x="425" y="463"/>
                      </a:lnTo>
                      <a:lnTo>
                        <a:pt x="427" y="466"/>
                      </a:lnTo>
                      <a:lnTo>
                        <a:pt x="428" y="467"/>
                      </a:lnTo>
                      <a:lnTo>
                        <a:pt x="429" y="470"/>
                      </a:lnTo>
                      <a:lnTo>
                        <a:pt x="430" y="473"/>
                      </a:lnTo>
                      <a:lnTo>
                        <a:pt x="429" y="476"/>
                      </a:lnTo>
                      <a:lnTo>
                        <a:pt x="426" y="477"/>
                      </a:lnTo>
                      <a:lnTo>
                        <a:pt x="420" y="477"/>
                      </a:lnTo>
                      <a:lnTo>
                        <a:pt x="414" y="477"/>
                      </a:lnTo>
                      <a:lnTo>
                        <a:pt x="408" y="476"/>
                      </a:lnTo>
                      <a:lnTo>
                        <a:pt x="403" y="475"/>
                      </a:lnTo>
                      <a:lnTo>
                        <a:pt x="397" y="474"/>
                      </a:lnTo>
                      <a:lnTo>
                        <a:pt x="392" y="472"/>
                      </a:lnTo>
                      <a:lnTo>
                        <a:pt x="386" y="469"/>
                      </a:lnTo>
                      <a:lnTo>
                        <a:pt x="379" y="466"/>
                      </a:lnTo>
                      <a:lnTo>
                        <a:pt x="374" y="464"/>
                      </a:lnTo>
                      <a:lnTo>
                        <a:pt x="369" y="464"/>
                      </a:lnTo>
                      <a:lnTo>
                        <a:pt x="363" y="465"/>
                      </a:lnTo>
                      <a:lnTo>
                        <a:pt x="357" y="467"/>
                      </a:lnTo>
                      <a:lnTo>
                        <a:pt x="350" y="468"/>
                      </a:lnTo>
                      <a:lnTo>
                        <a:pt x="344" y="471"/>
                      </a:lnTo>
                      <a:lnTo>
                        <a:pt x="337" y="472"/>
                      </a:lnTo>
                      <a:lnTo>
                        <a:pt x="331" y="474"/>
                      </a:lnTo>
                      <a:lnTo>
                        <a:pt x="328" y="474"/>
                      </a:lnTo>
                      <a:lnTo>
                        <a:pt x="324" y="475"/>
                      </a:lnTo>
                      <a:lnTo>
                        <a:pt x="321" y="476"/>
                      </a:lnTo>
                      <a:lnTo>
                        <a:pt x="318" y="477"/>
                      </a:lnTo>
                      <a:lnTo>
                        <a:pt x="314" y="478"/>
                      </a:lnTo>
                      <a:lnTo>
                        <a:pt x="311" y="481"/>
                      </a:lnTo>
                      <a:lnTo>
                        <a:pt x="309" y="483"/>
                      </a:lnTo>
                      <a:lnTo>
                        <a:pt x="307" y="485"/>
                      </a:lnTo>
                      <a:lnTo>
                        <a:pt x="305" y="488"/>
                      </a:lnTo>
                      <a:lnTo>
                        <a:pt x="305" y="491"/>
                      </a:lnTo>
                      <a:lnTo>
                        <a:pt x="307" y="494"/>
                      </a:lnTo>
                      <a:lnTo>
                        <a:pt x="309" y="496"/>
                      </a:lnTo>
                      <a:lnTo>
                        <a:pt x="312" y="498"/>
                      </a:lnTo>
                      <a:lnTo>
                        <a:pt x="317" y="499"/>
                      </a:lnTo>
                      <a:lnTo>
                        <a:pt x="320" y="499"/>
                      </a:lnTo>
                      <a:lnTo>
                        <a:pt x="324" y="498"/>
                      </a:lnTo>
                      <a:lnTo>
                        <a:pt x="325" y="504"/>
                      </a:lnTo>
                      <a:lnTo>
                        <a:pt x="324" y="510"/>
                      </a:lnTo>
                      <a:lnTo>
                        <a:pt x="324" y="515"/>
                      </a:lnTo>
                      <a:lnTo>
                        <a:pt x="323" y="521"/>
                      </a:lnTo>
                      <a:lnTo>
                        <a:pt x="323" y="526"/>
                      </a:lnTo>
                      <a:lnTo>
                        <a:pt x="324" y="532"/>
                      </a:lnTo>
                      <a:lnTo>
                        <a:pt x="326" y="537"/>
                      </a:lnTo>
                      <a:lnTo>
                        <a:pt x="330" y="542"/>
                      </a:lnTo>
                      <a:lnTo>
                        <a:pt x="331" y="543"/>
                      </a:lnTo>
                      <a:lnTo>
                        <a:pt x="330" y="545"/>
                      </a:lnTo>
                      <a:lnTo>
                        <a:pt x="330" y="547"/>
                      </a:lnTo>
                      <a:lnTo>
                        <a:pt x="329" y="548"/>
                      </a:lnTo>
                      <a:lnTo>
                        <a:pt x="328" y="550"/>
                      </a:lnTo>
                      <a:lnTo>
                        <a:pt x="327" y="552"/>
                      </a:lnTo>
                      <a:lnTo>
                        <a:pt x="327" y="554"/>
                      </a:lnTo>
                      <a:lnTo>
                        <a:pt x="328" y="556"/>
                      </a:lnTo>
                      <a:lnTo>
                        <a:pt x="331" y="559"/>
                      </a:lnTo>
                      <a:lnTo>
                        <a:pt x="334" y="562"/>
                      </a:lnTo>
                      <a:lnTo>
                        <a:pt x="336" y="565"/>
                      </a:lnTo>
                      <a:lnTo>
                        <a:pt x="339" y="568"/>
                      </a:lnTo>
                      <a:lnTo>
                        <a:pt x="342" y="572"/>
                      </a:lnTo>
                      <a:lnTo>
                        <a:pt x="343" y="575"/>
                      </a:lnTo>
                      <a:lnTo>
                        <a:pt x="344" y="578"/>
                      </a:lnTo>
                      <a:lnTo>
                        <a:pt x="344" y="582"/>
                      </a:lnTo>
                      <a:lnTo>
                        <a:pt x="342" y="587"/>
                      </a:lnTo>
                      <a:lnTo>
                        <a:pt x="338" y="590"/>
                      </a:lnTo>
                      <a:lnTo>
                        <a:pt x="334" y="592"/>
                      </a:lnTo>
                      <a:lnTo>
                        <a:pt x="329" y="594"/>
                      </a:lnTo>
                      <a:lnTo>
                        <a:pt x="324" y="596"/>
                      </a:lnTo>
                      <a:lnTo>
                        <a:pt x="321" y="598"/>
                      </a:lnTo>
                      <a:lnTo>
                        <a:pt x="318" y="601"/>
                      </a:lnTo>
                      <a:lnTo>
                        <a:pt x="317" y="605"/>
                      </a:lnTo>
                      <a:lnTo>
                        <a:pt x="318" y="608"/>
                      </a:lnTo>
                      <a:lnTo>
                        <a:pt x="319" y="611"/>
                      </a:lnTo>
                      <a:lnTo>
                        <a:pt x="320" y="615"/>
                      </a:lnTo>
                      <a:lnTo>
                        <a:pt x="321" y="618"/>
                      </a:lnTo>
                      <a:lnTo>
                        <a:pt x="323" y="621"/>
                      </a:lnTo>
                      <a:lnTo>
                        <a:pt x="324" y="624"/>
                      </a:lnTo>
                      <a:lnTo>
                        <a:pt x="324" y="628"/>
                      </a:lnTo>
                      <a:lnTo>
                        <a:pt x="324" y="632"/>
                      </a:lnTo>
                      <a:lnTo>
                        <a:pt x="324" y="634"/>
                      </a:lnTo>
                      <a:lnTo>
                        <a:pt x="323" y="636"/>
                      </a:lnTo>
                      <a:lnTo>
                        <a:pt x="321" y="639"/>
                      </a:lnTo>
                      <a:lnTo>
                        <a:pt x="320" y="641"/>
                      </a:lnTo>
                      <a:lnTo>
                        <a:pt x="318" y="644"/>
                      </a:lnTo>
                      <a:lnTo>
                        <a:pt x="316" y="646"/>
                      </a:lnTo>
                      <a:lnTo>
                        <a:pt x="313" y="648"/>
                      </a:lnTo>
                      <a:lnTo>
                        <a:pt x="312" y="649"/>
                      </a:lnTo>
                      <a:lnTo>
                        <a:pt x="306" y="650"/>
                      </a:lnTo>
                      <a:lnTo>
                        <a:pt x="301" y="652"/>
                      </a:lnTo>
                      <a:lnTo>
                        <a:pt x="295" y="654"/>
                      </a:lnTo>
                      <a:lnTo>
                        <a:pt x="290" y="655"/>
                      </a:lnTo>
                      <a:lnTo>
                        <a:pt x="285" y="656"/>
                      </a:lnTo>
                      <a:lnTo>
                        <a:pt x="280" y="657"/>
                      </a:lnTo>
                      <a:lnTo>
                        <a:pt x="274" y="659"/>
                      </a:lnTo>
                      <a:lnTo>
                        <a:pt x="270" y="660"/>
                      </a:lnTo>
                      <a:lnTo>
                        <a:pt x="265" y="662"/>
                      </a:lnTo>
                      <a:lnTo>
                        <a:pt x="260" y="664"/>
                      </a:lnTo>
                      <a:lnTo>
                        <a:pt x="256" y="665"/>
                      </a:lnTo>
                      <a:lnTo>
                        <a:pt x="251" y="667"/>
                      </a:lnTo>
                      <a:lnTo>
                        <a:pt x="246" y="670"/>
                      </a:lnTo>
                      <a:lnTo>
                        <a:pt x="240" y="672"/>
                      </a:lnTo>
                      <a:lnTo>
                        <a:pt x="235" y="675"/>
                      </a:lnTo>
                      <a:lnTo>
                        <a:pt x="230" y="679"/>
                      </a:lnTo>
                      <a:lnTo>
                        <a:pt x="222" y="682"/>
                      </a:lnTo>
                      <a:lnTo>
                        <a:pt x="214" y="686"/>
                      </a:lnTo>
                      <a:lnTo>
                        <a:pt x="206" y="687"/>
                      </a:lnTo>
                      <a:lnTo>
                        <a:pt x="198" y="688"/>
                      </a:lnTo>
                      <a:lnTo>
                        <a:pt x="190" y="689"/>
                      </a:lnTo>
                      <a:lnTo>
                        <a:pt x="182" y="689"/>
                      </a:lnTo>
                      <a:lnTo>
                        <a:pt x="173" y="690"/>
                      </a:lnTo>
                      <a:lnTo>
                        <a:pt x="166" y="692"/>
                      </a:lnTo>
                      <a:lnTo>
                        <a:pt x="160" y="695"/>
                      </a:lnTo>
                      <a:lnTo>
                        <a:pt x="156" y="699"/>
                      </a:lnTo>
                      <a:lnTo>
                        <a:pt x="152" y="704"/>
                      </a:lnTo>
                      <a:lnTo>
                        <a:pt x="148" y="709"/>
                      </a:lnTo>
                      <a:lnTo>
                        <a:pt x="144" y="714"/>
                      </a:lnTo>
                      <a:lnTo>
                        <a:pt x="140" y="719"/>
                      </a:lnTo>
                      <a:lnTo>
                        <a:pt x="135" y="723"/>
                      </a:lnTo>
                      <a:lnTo>
                        <a:pt x="129" y="726"/>
                      </a:lnTo>
                      <a:lnTo>
                        <a:pt x="127" y="727"/>
                      </a:lnTo>
                      <a:lnTo>
                        <a:pt x="124" y="728"/>
                      </a:lnTo>
                      <a:lnTo>
                        <a:pt x="122" y="728"/>
                      </a:lnTo>
                      <a:lnTo>
                        <a:pt x="119" y="728"/>
                      </a:lnTo>
                      <a:lnTo>
                        <a:pt x="116" y="728"/>
                      </a:lnTo>
                      <a:lnTo>
                        <a:pt x="114" y="729"/>
                      </a:lnTo>
                      <a:lnTo>
                        <a:pt x="111" y="729"/>
                      </a:lnTo>
                      <a:lnTo>
                        <a:pt x="109" y="730"/>
                      </a:lnTo>
                      <a:lnTo>
                        <a:pt x="108" y="728"/>
                      </a:lnTo>
                      <a:lnTo>
                        <a:pt x="107" y="726"/>
                      </a:lnTo>
                      <a:lnTo>
                        <a:pt x="104" y="724"/>
                      </a:lnTo>
                      <a:lnTo>
                        <a:pt x="106" y="721"/>
                      </a:lnTo>
                      <a:lnTo>
                        <a:pt x="100" y="720"/>
                      </a:lnTo>
                      <a:lnTo>
                        <a:pt x="95" y="719"/>
                      </a:lnTo>
                      <a:lnTo>
                        <a:pt x="91" y="720"/>
                      </a:lnTo>
                      <a:lnTo>
                        <a:pt x="87" y="721"/>
                      </a:lnTo>
                      <a:lnTo>
                        <a:pt x="83" y="722"/>
                      </a:lnTo>
                      <a:lnTo>
                        <a:pt x="78" y="723"/>
                      </a:lnTo>
                      <a:lnTo>
                        <a:pt x="74" y="724"/>
                      </a:lnTo>
                      <a:lnTo>
                        <a:pt x="69" y="725"/>
                      </a:lnTo>
                      <a:lnTo>
                        <a:pt x="67" y="725"/>
                      </a:lnTo>
                      <a:lnTo>
                        <a:pt x="65" y="726"/>
                      </a:lnTo>
                      <a:lnTo>
                        <a:pt x="63" y="727"/>
                      </a:lnTo>
                      <a:lnTo>
                        <a:pt x="61" y="729"/>
                      </a:lnTo>
                      <a:lnTo>
                        <a:pt x="59" y="730"/>
                      </a:lnTo>
                      <a:lnTo>
                        <a:pt x="58" y="732"/>
                      </a:lnTo>
                      <a:lnTo>
                        <a:pt x="56" y="734"/>
                      </a:lnTo>
                      <a:lnTo>
                        <a:pt x="55" y="736"/>
                      </a:lnTo>
                      <a:lnTo>
                        <a:pt x="53" y="738"/>
                      </a:lnTo>
                      <a:lnTo>
                        <a:pt x="50" y="739"/>
                      </a:lnTo>
                      <a:lnTo>
                        <a:pt x="48" y="739"/>
                      </a:lnTo>
                      <a:lnTo>
                        <a:pt x="46" y="739"/>
                      </a:lnTo>
                      <a:lnTo>
                        <a:pt x="45" y="738"/>
                      </a:lnTo>
                      <a:lnTo>
                        <a:pt x="43" y="737"/>
                      </a:lnTo>
                      <a:lnTo>
                        <a:pt x="42" y="737"/>
                      </a:lnTo>
                      <a:lnTo>
                        <a:pt x="41" y="737"/>
                      </a:lnTo>
                      <a:lnTo>
                        <a:pt x="38" y="739"/>
                      </a:lnTo>
                      <a:lnTo>
                        <a:pt x="34" y="741"/>
                      </a:lnTo>
                      <a:lnTo>
                        <a:pt x="31" y="744"/>
                      </a:lnTo>
                      <a:lnTo>
                        <a:pt x="29" y="746"/>
                      </a:lnTo>
                      <a:lnTo>
                        <a:pt x="26" y="749"/>
                      </a:lnTo>
                      <a:lnTo>
                        <a:pt x="25" y="752"/>
                      </a:lnTo>
                      <a:lnTo>
                        <a:pt x="24" y="756"/>
                      </a:lnTo>
                      <a:lnTo>
                        <a:pt x="25" y="760"/>
                      </a:lnTo>
                      <a:lnTo>
                        <a:pt x="26" y="764"/>
                      </a:lnTo>
                      <a:lnTo>
                        <a:pt x="24" y="768"/>
                      </a:lnTo>
                      <a:lnTo>
                        <a:pt x="22" y="770"/>
                      </a:lnTo>
                      <a:lnTo>
                        <a:pt x="18" y="773"/>
                      </a:lnTo>
                      <a:lnTo>
                        <a:pt x="15" y="777"/>
                      </a:lnTo>
                      <a:lnTo>
                        <a:pt x="12" y="779"/>
                      </a:lnTo>
                      <a:lnTo>
                        <a:pt x="10" y="782"/>
                      </a:lnTo>
                      <a:lnTo>
                        <a:pt x="9" y="785"/>
                      </a:lnTo>
                      <a:lnTo>
                        <a:pt x="11" y="791"/>
                      </a:lnTo>
                      <a:lnTo>
                        <a:pt x="12" y="798"/>
                      </a:lnTo>
                      <a:lnTo>
                        <a:pt x="14" y="805"/>
                      </a:lnTo>
                      <a:lnTo>
                        <a:pt x="16" y="813"/>
                      </a:lnTo>
                      <a:lnTo>
                        <a:pt x="19" y="819"/>
                      </a:lnTo>
                      <a:lnTo>
                        <a:pt x="23" y="824"/>
                      </a:lnTo>
                      <a:lnTo>
                        <a:pt x="27" y="827"/>
                      </a:lnTo>
                      <a:lnTo>
                        <a:pt x="33" y="827"/>
                      </a:lnTo>
                      <a:lnTo>
                        <a:pt x="38" y="827"/>
                      </a:lnTo>
                      <a:lnTo>
                        <a:pt x="42" y="826"/>
                      </a:lnTo>
                      <a:lnTo>
                        <a:pt x="46" y="826"/>
                      </a:lnTo>
                      <a:lnTo>
                        <a:pt x="51" y="826"/>
                      </a:lnTo>
                      <a:lnTo>
                        <a:pt x="55" y="826"/>
                      </a:lnTo>
                      <a:lnTo>
                        <a:pt x="59" y="827"/>
                      </a:lnTo>
                      <a:lnTo>
                        <a:pt x="63" y="829"/>
                      </a:lnTo>
                      <a:lnTo>
                        <a:pt x="65" y="832"/>
                      </a:lnTo>
                      <a:lnTo>
                        <a:pt x="66" y="834"/>
                      </a:lnTo>
                      <a:lnTo>
                        <a:pt x="67" y="837"/>
                      </a:lnTo>
                      <a:lnTo>
                        <a:pt x="66" y="840"/>
                      </a:lnTo>
                      <a:lnTo>
                        <a:pt x="65" y="844"/>
                      </a:lnTo>
                      <a:lnTo>
                        <a:pt x="64" y="847"/>
                      </a:lnTo>
                      <a:lnTo>
                        <a:pt x="65" y="850"/>
                      </a:lnTo>
                      <a:lnTo>
                        <a:pt x="66" y="854"/>
                      </a:lnTo>
                      <a:lnTo>
                        <a:pt x="68" y="857"/>
                      </a:lnTo>
                      <a:lnTo>
                        <a:pt x="69" y="861"/>
                      </a:lnTo>
                      <a:lnTo>
                        <a:pt x="71" y="865"/>
                      </a:lnTo>
                      <a:lnTo>
                        <a:pt x="71" y="869"/>
                      </a:lnTo>
                      <a:lnTo>
                        <a:pt x="69" y="873"/>
                      </a:lnTo>
                      <a:lnTo>
                        <a:pt x="73" y="875"/>
                      </a:lnTo>
                      <a:lnTo>
                        <a:pt x="73" y="878"/>
                      </a:lnTo>
                      <a:lnTo>
                        <a:pt x="73" y="882"/>
                      </a:lnTo>
                      <a:lnTo>
                        <a:pt x="75" y="885"/>
                      </a:lnTo>
                      <a:lnTo>
                        <a:pt x="67" y="885"/>
                      </a:lnTo>
                      <a:lnTo>
                        <a:pt x="57" y="886"/>
                      </a:lnTo>
                      <a:lnTo>
                        <a:pt x="46" y="888"/>
                      </a:lnTo>
                      <a:lnTo>
                        <a:pt x="34" y="889"/>
                      </a:lnTo>
                      <a:lnTo>
                        <a:pt x="24" y="890"/>
                      </a:lnTo>
                      <a:lnTo>
                        <a:pt x="15" y="892"/>
                      </a:lnTo>
                      <a:lnTo>
                        <a:pt x="9" y="894"/>
                      </a:lnTo>
                      <a:lnTo>
                        <a:pt x="5" y="897"/>
                      </a:lnTo>
                      <a:lnTo>
                        <a:pt x="3" y="904"/>
                      </a:lnTo>
                      <a:lnTo>
                        <a:pt x="0" y="911"/>
                      </a:lnTo>
                      <a:lnTo>
                        <a:pt x="1" y="912"/>
                      </a:lnTo>
                      <a:lnTo>
                        <a:pt x="3" y="913"/>
                      </a:lnTo>
                      <a:lnTo>
                        <a:pt x="4" y="914"/>
                      </a:lnTo>
                      <a:lnTo>
                        <a:pt x="7" y="914"/>
                      </a:lnTo>
                      <a:lnTo>
                        <a:pt x="10" y="914"/>
                      </a:lnTo>
                      <a:lnTo>
                        <a:pt x="13" y="913"/>
                      </a:lnTo>
                      <a:lnTo>
                        <a:pt x="17" y="911"/>
                      </a:lnTo>
                      <a:lnTo>
                        <a:pt x="21" y="908"/>
                      </a:lnTo>
                      <a:lnTo>
                        <a:pt x="26" y="905"/>
                      </a:lnTo>
                      <a:lnTo>
                        <a:pt x="30" y="903"/>
                      </a:lnTo>
                      <a:lnTo>
                        <a:pt x="34" y="901"/>
                      </a:lnTo>
                      <a:lnTo>
                        <a:pt x="39" y="900"/>
                      </a:lnTo>
                      <a:lnTo>
                        <a:pt x="43" y="899"/>
                      </a:lnTo>
                      <a:lnTo>
                        <a:pt x="46" y="899"/>
                      </a:lnTo>
                      <a:lnTo>
                        <a:pt x="50" y="899"/>
                      </a:lnTo>
                      <a:lnTo>
                        <a:pt x="54" y="900"/>
                      </a:lnTo>
                      <a:lnTo>
                        <a:pt x="59" y="901"/>
                      </a:lnTo>
                      <a:lnTo>
                        <a:pt x="64" y="901"/>
                      </a:lnTo>
                      <a:lnTo>
                        <a:pt x="69" y="902"/>
                      </a:lnTo>
                      <a:lnTo>
                        <a:pt x="74" y="903"/>
                      </a:lnTo>
                      <a:lnTo>
                        <a:pt x="78" y="903"/>
                      </a:lnTo>
                      <a:lnTo>
                        <a:pt x="81" y="904"/>
                      </a:lnTo>
                      <a:lnTo>
                        <a:pt x="83" y="904"/>
                      </a:lnTo>
                      <a:lnTo>
                        <a:pt x="84" y="904"/>
                      </a:lnTo>
                      <a:lnTo>
                        <a:pt x="86" y="904"/>
                      </a:lnTo>
                      <a:lnTo>
                        <a:pt x="88" y="904"/>
                      </a:lnTo>
                      <a:lnTo>
                        <a:pt x="91" y="904"/>
                      </a:lnTo>
                      <a:lnTo>
                        <a:pt x="94" y="905"/>
                      </a:lnTo>
                      <a:lnTo>
                        <a:pt x="97" y="905"/>
                      </a:lnTo>
                      <a:lnTo>
                        <a:pt x="101" y="907"/>
                      </a:lnTo>
                      <a:lnTo>
                        <a:pt x="104" y="909"/>
                      </a:lnTo>
                      <a:lnTo>
                        <a:pt x="109" y="912"/>
                      </a:lnTo>
                      <a:lnTo>
                        <a:pt x="112" y="915"/>
                      </a:lnTo>
                      <a:lnTo>
                        <a:pt x="115" y="918"/>
                      </a:lnTo>
                      <a:lnTo>
                        <a:pt x="117" y="921"/>
                      </a:lnTo>
                      <a:lnTo>
                        <a:pt x="120" y="923"/>
                      </a:lnTo>
                      <a:lnTo>
                        <a:pt x="122" y="927"/>
                      </a:lnTo>
                      <a:lnTo>
                        <a:pt x="123" y="930"/>
                      </a:lnTo>
                      <a:lnTo>
                        <a:pt x="125" y="934"/>
                      </a:lnTo>
                      <a:lnTo>
                        <a:pt x="125" y="936"/>
                      </a:lnTo>
                      <a:lnTo>
                        <a:pt x="124" y="939"/>
                      </a:lnTo>
                      <a:lnTo>
                        <a:pt x="122" y="942"/>
                      </a:lnTo>
                      <a:lnTo>
                        <a:pt x="122" y="944"/>
                      </a:lnTo>
                      <a:lnTo>
                        <a:pt x="121" y="946"/>
                      </a:lnTo>
                      <a:lnTo>
                        <a:pt x="120" y="948"/>
                      </a:lnTo>
                      <a:lnTo>
                        <a:pt x="120" y="949"/>
                      </a:lnTo>
                      <a:lnTo>
                        <a:pt x="120" y="951"/>
                      </a:lnTo>
                      <a:lnTo>
                        <a:pt x="120" y="953"/>
                      </a:lnTo>
                      <a:lnTo>
                        <a:pt x="122" y="955"/>
                      </a:lnTo>
                      <a:lnTo>
                        <a:pt x="123" y="956"/>
                      </a:lnTo>
                      <a:lnTo>
                        <a:pt x="126" y="958"/>
                      </a:lnTo>
                      <a:lnTo>
                        <a:pt x="127" y="959"/>
                      </a:lnTo>
                      <a:lnTo>
                        <a:pt x="130" y="960"/>
                      </a:lnTo>
                      <a:lnTo>
                        <a:pt x="131" y="961"/>
                      </a:lnTo>
                      <a:lnTo>
                        <a:pt x="133" y="961"/>
                      </a:lnTo>
                      <a:lnTo>
                        <a:pt x="135" y="961"/>
                      </a:lnTo>
                      <a:lnTo>
                        <a:pt x="137" y="961"/>
                      </a:lnTo>
                      <a:lnTo>
                        <a:pt x="139" y="960"/>
                      </a:lnTo>
                      <a:lnTo>
                        <a:pt x="141" y="960"/>
                      </a:lnTo>
                      <a:lnTo>
                        <a:pt x="143" y="960"/>
                      </a:lnTo>
                      <a:lnTo>
                        <a:pt x="144" y="960"/>
                      </a:lnTo>
                      <a:lnTo>
                        <a:pt x="145" y="960"/>
                      </a:lnTo>
                      <a:lnTo>
                        <a:pt x="147" y="960"/>
                      </a:lnTo>
                      <a:lnTo>
                        <a:pt x="149" y="961"/>
                      </a:lnTo>
                      <a:lnTo>
                        <a:pt x="151" y="962"/>
                      </a:lnTo>
                      <a:lnTo>
                        <a:pt x="153" y="963"/>
                      </a:lnTo>
                      <a:lnTo>
                        <a:pt x="157" y="965"/>
                      </a:lnTo>
                      <a:lnTo>
                        <a:pt x="164" y="968"/>
                      </a:lnTo>
                      <a:lnTo>
                        <a:pt x="171" y="971"/>
                      </a:lnTo>
                      <a:lnTo>
                        <a:pt x="180" y="974"/>
                      </a:lnTo>
                      <a:lnTo>
                        <a:pt x="187" y="976"/>
                      </a:lnTo>
                      <a:lnTo>
                        <a:pt x="194" y="979"/>
                      </a:lnTo>
                      <a:lnTo>
                        <a:pt x="198" y="981"/>
                      </a:lnTo>
                      <a:lnTo>
                        <a:pt x="200" y="981"/>
                      </a:lnTo>
                      <a:lnTo>
                        <a:pt x="200" y="982"/>
                      </a:lnTo>
                      <a:lnTo>
                        <a:pt x="202" y="982"/>
                      </a:lnTo>
                      <a:lnTo>
                        <a:pt x="205" y="982"/>
                      </a:lnTo>
                      <a:lnTo>
                        <a:pt x="208" y="980"/>
                      </a:lnTo>
                      <a:lnTo>
                        <a:pt x="209" y="979"/>
                      </a:lnTo>
                      <a:lnTo>
                        <a:pt x="212" y="976"/>
                      </a:lnTo>
                      <a:lnTo>
                        <a:pt x="217" y="972"/>
                      </a:lnTo>
                      <a:lnTo>
                        <a:pt x="223" y="967"/>
                      </a:lnTo>
                      <a:lnTo>
                        <a:pt x="231" y="963"/>
                      </a:lnTo>
                      <a:lnTo>
                        <a:pt x="240" y="959"/>
                      </a:lnTo>
                      <a:lnTo>
                        <a:pt x="251" y="956"/>
                      </a:lnTo>
                      <a:lnTo>
                        <a:pt x="262" y="956"/>
                      </a:lnTo>
                      <a:lnTo>
                        <a:pt x="263" y="956"/>
                      </a:lnTo>
                      <a:lnTo>
                        <a:pt x="264" y="956"/>
                      </a:lnTo>
                      <a:lnTo>
                        <a:pt x="267" y="956"/>
                      </a:lnTo>
                      <a:lnTo>
                        <a:pt x="270" y="956"/>
                      </a:lnTo>
                      <a:lnTo>
                        <a:pt x="273" y="957"/>
                      </a:lnTo>
                      <a:lnTo>
                        <a:pt x="276" y="958"/>
                      </a:lnTo>
                      <a:lnTo>
                        <a:pt x="279" y="959"/>
                      </a:lnTo>
                      <a:lnTo>
                        <a:pt x="282" y="959"/>
                      </a:lnTo>
                      <a:lnTo>
                        <a:pt x="283" y="960"/>
                      </a:lnTo>
                      <a:lnTo>
                        <a:pt x="287" y="963"/>
                      </a:lnTo>
                      <a:lnTo>
                        <a:pt x="293" y="965"/>
                      </a:lnTo>
                      <a:lnTo>
                        <a:pt x="300" y="969"/>
                      </a:lnTo>
                      <a:lnTo>
                        <a:pt x="307" y="973"/>
                      </a:lnTo>
                      <a:lnTo>
                        <a:pt x="313" y="976"/>
                      </a:lnTo>
                      <a:lnTo>
                        <a:pt x="319" y="979"/>
                      </a:lnTo>
                      <a:lnTo>
                        <a:pt x="322" y="981"/>
                      </a:lnTo>
                      <a:lnTo>
                        <a:pt x="324" y="983"/>
                      </a:lnTo>
                      <a:lnTo>
                        <a:pt x="326" y="985"/>
                      </a:lnTo>
                      <a:lnTo>
                        <a:pt x="326" y="988"/>
                      </a:lnTo>
                      <a:lnTo>
                        <a:pt x="325" y="993"/>
                      </a:lnTo>
                      <a:lnTo>
                        <a:pt x="323" y="997"/>
                      </a:lnTo>
                      <a:lnTo>
                        <a:pt x="320" y="1000"/>
                      </a:lnTo>
                      <a:lnTo>
                        <a:pt x="317" y="1006"/>
                      </a:lnTo>
                      <a:lnTo>
                        <a:pt x="312" y="1012"/>
                      </a:lnTo>
                      <a:lnTo>
                        <a:pt x="308" y="1017"/>
                      </a:lnTo>
                      <a:lnTo>
                        <a:pt x="305" y="1022"/>
                      </a:lnTo>
                      <a:lnTo>
                        <a:pt x="302" y="1026"/>
                      </a:lnTo>
                      <a:lnTo>
                        <a:pt x="299" y="1029"/>
                      </a:lnTo>
                      <a:lnTo>
                        <a:pt x="299" y="1030"/>
                      </a:lnTo>
                      <a:lnTo>
                        <a:pt x="298" y="1032"/>
                      </a:lnTo>
                      <a:lnTo>
                        <a:pt x="296" y="1034"/>
                      </a:lnTo>
                      <a:lnTo>
                        <a:pt x="293" y="1036"/>
                      </a:lnTo>
                      <a:lnTo>
                        <a:pt x="290" y="1040"/>
                      </a:lnTo>
                      <a:lnTo>
                        <a:pt x="286" y="1043"/>
                      </a:lnTo>
                      <a:lnTo>
                        <a:pt x="281" y="1047"/>
                      </a:lnTo>
                      <a:lnTo>
                        <a:pt x="275" y="1050"/>
                      </a:lnTo>
                      <a:lnTo>
                        <a:pt x="254" y="1048"/>
                      </a:lnTo>
                      <a:lnTo>
                        <a:pt x="249" y="1056"/>
                      </a:lnTo>
                      <a:lnTo>
                        <a:pt x="247" y="1058"/>
                      </a:lnTo>
                      <a:lnTo>
                        <a:pt x="246" y="1060"/>
                      </a:lnTo>
                      <a:lnTo>
                        <a:pt x="246" y="1062"/>
                      </a:lnTo>
                      <a:lnTo>
                        <a:pt x="248" y="1066"/>
                      </a:lnTo>
                      <a:lnTo>
                        <a:pt x="250" y="1071"/>
                      </a:lnTo>
                      <a:lnTo>
                        <a:pt x="253" y="1075"/>
                      </a:lnTo>
                      <a:lnTo>
                        <a:pt x="256" y="1079"/>
                      </a:lnTo>
                      <a:lnTo>
                        <a:pt x="260" y="1083"/>
                      </a:lnTo>
                      <a:lnTo>
                        <a:pt x="264" y="1086"/>
                      </a:lnTo>
                      <a:lnTo>
                        <a:pt x="269" y="1090"/>
                      </a:lnTo>
                      <a:lnTo>
                        <a:pt x="273" y="1092"/>
                      </a:lnTo>
                      <a:lnTo>
                        <a:pt x="278" y="1095"/>
                      </a:lnTo>
                      <a:lnTo>
                        <a:pt x="282" y="1099"/>
                      </a:lnTo>
                      <a:lnTo>
                        <a:pt x="284" y="1103"/>
                      </a:lnTo>
                      <a:lnTo>
                        <a:pt x="283" y="1108"/>
                      </a:lnTo>
                      <a:lnTo>
                        <a:pt x="281" y="1113"/>
                      </a:lnTo>
                      <a:lnTo>
                        <a:pt x="278" y="1117"/>
                      </a:lnTo>
                      <a:lnTo>
                        <a:pt x="275" y="1123"/>
                      </a:lnTo>
                      <a:lnTo>
                        <a:pt x="271" y="1128"/>
                      </a:lnTo>
                      <a:lnTo>
                        <a:pt x="269" y="1133"/>
                      </a:lnTo>
                      <a:lnTo>
                        <a:pt x="268" y="1135"/>
                      </a:lnTo>
                      <a:lnTo>
                        <a:pt x="266" y="1137"/>
                      </a:lnTo>
                      <a:lnTo>
                        <a:pt x="262" y="1137"/>
                      </a:lnTo>
                      <a:lnTo>
                        <a:pt x="259" y="1136"/>
                      </a:lnTo>
                      <a:lnTo>
                        <a:pt x="255" y="1134"/>
                      </a:lnTo>
                      <a:lnTo>
                        <a:pt x="252" y="1131"/>
                      </a:lnTo>
                      <a:lnTo>
                        <a:pt x="249" y="1128"/>
                      </a:lnTo>
                      <a:lnTo>
                        <a:pt x="246" y="1125"/>
                      </a:lnTo>
                      <a:lnTo>
                        <a:pt x="243" y="1124"/>
                      </a:lnTo>
                      <a:lnTo>
                        <a:pt x="241" y="1124"/>
                      </a:lnTo>
                      <a:lnTo>
                        <a:pt x="239" y="1124"/>
                      </a:lnTo>
                      <a:lnTo>
                        <a:pt x="236" y="1125"/>
                      </a:lnTo>
                      <a:lnTo>
                        <a:pt x="235" y="1126"/>
                      </a:lnTo>
                      <a:lnTo>
                        <a:pt x="233" y="1127"/>
                      </a:lnTo>
                      <a:lnTo>
                        <a:pt x="233" y="1128"/>
                      </a:lnTo>
                      <a:lnTo>
                        <a:pt x="233" y="1130"/>
                      </a:lnTo>
                      <a:lnTo>
                        <a:pt x="236" y="1136"/>
                      </a:lnTo>
                      <a:lnTo>
                        <a:pt x="240" y="1142"/>
                      </a:lnTo>
                      <a:lnTo>
                        <a:pt x="242" y="1149"/>
                      </a:lnTo>
                      <a:lnTo>
                        <a:pt x="244" y="1155"/>
                      </a:lnTo>
                      <a:lnTo>
                        <a:pt x="246" y="1161"/>
                      </a:lnTo>
                      <a:lnTo>
                        <a:pt x="244" y="1168"/>
                      </a:lnTo>
                      <a:lnTo>
                        <a:pt x="243" y="1173"/>
                      </a:lnTo>
                      <a:lnTo>
                        <a:pt x="240" y="1180"/>
                      </a:lnTo>
                      <a:lnTo>
                        <a:pt x="242" y="1179"/>
                      </a:lnTo>
                      <a:lnTo>
                        <a:pt x="246" y="1180"/>
                      </a:lnTo>
                      <a:lnTo>
                        <a:pt x="248" y="1180"/>
                      </a:lnTo>
                      <a:lnTo>
                        <a:pt x="250" y="1181"/>
                      </a:lnTo>
                      <a:lnTo>
                        <a:pt x="252" y="1182"/>
                      </a:lnTo>
                      <a:lnTo>
                        <a:pt x="254" y="1182"/>
                      </a:lnTo>
                      <a:lnTo>
                        <a:pt x="257" y="1182"/>
                      </a:lnTo>
                      <a:lnTo>
                        <a:pt x="259" y="1181"/>
                      </a:lnTo>
                      <a:lnTo>
                        <a:pt x="262" y="1180"/>
                      </a:lnTo>
                      <a:lnTo>
                        <a:pt x="265" y="1181"/>
                      </a:lnTo>
                      <a:lnTo>
                        <a:pt x="267" y="1183"/>
                      </a:lnTo>
                      <a:lnTo>
                        <a:pt x="268" y="1186"/>
                      </a:lnTo>
                      <a:lnTo>
                        <a:pt x="270" y="1189"/>
                      </a:lnTo>
                      <a:lnTo>
                        <a:pt x="271" y="1192"/>
                      </a:lnTo>
                      <a:lnTo>
                        <a:pt x="272" y="1194"/>
                      </a:lnTo>
                      <a:lnTo>
                        <a:pt x="274" y="1196"/>
                      </a:lnTo>
                      <a:lnTo>
                        <a:pt x="282" y="1200"/>
                      </a:lnTo>
                      <a:lnTo>
                        <a:pt x="290" y="1203"/>
                      </a:lnTo>
                      <a:lnTo>
                        <a:pt x="298" y="1207"/>
                      </a:lnTo>
                      <a:lnTo>
                        <a:pt x="305" y="1211"/>
                      </a:lnTo>
                      <a:lnTo>
                        <a:pt x="313" y="1215"/>
                      </a:lnTo>
                      <a:lnTo>
                        <a:pt x="321" y="1220"/>
                      </a:lnTo>
                      <a:lnTo>
                        <a:pt x="328" y="1225"/>
                      </a:lnTo>
                      <a:lnTo>
                        <a:pt x="334" y="1230"/>
                      </a:lnTo>
                      <a:lnTo>
                        <a:pt x="339" y="1233"/>
                      </a:lnTo>
                      <a:lnTo>
                        <a:pt x="343" y="1237"/>
                      </a:lnTo>
                      <a:lnTo>
                        <a:pt x="345" y="1234"/>
                      </a:lnTo>
                      <a:lnTo>
                        <a:pt x="347" y="1234"/>
                      </a:lnTo>
                      <a:lnTo>
                        <a:pt x="350" y="1236"/>
                      </a:lnTo>
                      <a:lnTo>
                        <a:pt x="352" y="1238"/>
                      </a:lnTo>
                      <a:lnTo>
                        <a:pt x="354" y="1241"/>
                      </a:lnTo>
                      <a:lnTo>
                        <a:pt x="356" y="1244"/>
                      </a:lnTo>
                      <a:lnTo>
                        <a:pt x="358" y="1247"/>
                      </a:lnTo>
                      <a:lnTo>
                        <a:pt x="361" y="1249"/>
                      </a:lnTo>
                      <a:lnTo>
                        <a:pt x="361" y="1247"/>
                      </a:lnTo>
                      <a:lnTo>
                        <a:pt x="361" y="1244"/>
                      </a:lnTo>
                      <a:lnTo>
                        <a:pt x="361" y="1242"/>
                      </a:lnTo>
                      <a:lnTo>
                        <a:pt x="361" y="1240"/>
                      </a:lnTo>
                      <a:lnTo>
                        <a:pt x="363" y="1238"/>
                      </a:lnTo>
                      <a:lnTo>
                        <a:pt x="365" y="1237"/>
                      </a:lnTo>
                      <a:lnTo>
                        <a:pt x="368" y="1235"/>
                      </a:lnTo>
                      <a:lnTo>
                        <a:pt x="370" y="1233"/>
                      </a:lnTo>
                      <a:lnTo>
                        <a:pt x="373" y="1232"/>
                      </a:lnTo>
                      <a:lnTo>
                        <a:pt x="376" y="1230"/>
                      </a:lnTo>
                      <a:lnTo>
                        <a:pt x="380" y="1229"/>
                      </a:lnTo>
                      <a:lnTo>
                        <a:pt x="383" y="1230"/>
                      </a:lnTo>
                      <a:lnTo>
                        <a:pt x="389" y="1233"/>
                      </a:lnTo>
                      <a:lnTo>
                        <a:pt x="394" y="1236"/>
                      </a:lnTo>
                      <a:lnTo>
                        <a:pt x="399" y="1239"/>
                      </a:lnTo>
                      <a:lnTo>
                        <a:pt x="404" y="1242"/>
                      </a:lnTo>
                      <a:lnTo>
                        <a:pt x="409" y="1245"/>
                      </a:lnTo>
                      <a:lnTo>
                        <a:pt x="414" y="1248"/>
                      </a:lnTo>
                      <a:lnTo>
                        <a:pt x="419" y="1251"/>
                      </a:lnTo>
                      <a:lnTo>
                        <a:pt x="425" y="1254"/>
                      </a:lnTo>
                      <a:lnTo>
                        <a:pt x="429" y="1256"/>
                      </a:lnTo>
                      <a:lnTo>
                        <a:pt x="433" y="1258"/>
                      </a:lnTo>
                      <a:lnTo>
                        <a:pt x="437" y="1260"/>
                      </a:lnTo>
                      <a:lnTo>
                        <a:pt x="441" y="1263"/>
                      </a:lnTo>
                      <a:lnTo>
                        <a:pt x="445" y="1265"/>
                      </a:lnTo>
                      <a:lnTo>
                        <a:pt x="449" y="1268"/>
                      </a:lnTo>
                      <a:lnTo>
                        <a:pt x="451" y="1271"/>
                      </a:lnTo>
                      <a:lnTo>
                        <a:pt x="455" y="1274"/>
                      </a:lnTo>
                      <a:lnTo>
                        <a:pt x="457" y="1277"/>
                      </a:lnTo>
                      <a:lnTo>
                        <a:pt x="459" y="1281"/>
                      </a:lnTo>
                      <a:lnTo>
                        <a:pt x="461" y="1284"/>
                      </a:lnTo>
                      <a:lnTo>
                        <a:pt x="464" y="1288"/>
                      </a:lnTo>
                      <a:lnTo>
                        <a:pt x="466" y="1291"/>
                      </a:lnTo>
                      <a:lnTo>
                        <a:pt x="468" y="1293"/>
                      </a:lnTo>
                      <a:lnTo>
                        <a:pt x="471" y="1294"/>
                      </a:lnTo>
                      <a:lnTo>
                        <a:pt x="474" y="1293"/>
                      </a:lnTo>
                      <a:lnTo>
                        <a:pt x="476" y="1291"/>
                      </a:lnTo>
                      <a:lnTo>
                        <a:pt x="477" y="1289"/>
                      </a:lnTo>
                      <a:lnTo>
                        <a:pt x="478" y="1286"/>
                      </a:lnTo>
                      <a:lnTo>
                        <a:pt x="480" y="1284"/>
                      </a:lnTo>
                      <a:lnTo>
                        <a:pt x="481" y="1282"/>
                      </a:lnTo>
                      <a:lnTo>
                        <a:pt x="482" y="1281"/>
                      </a:lnTo>
                      <a:lnTo>
                        <a:pt x="484" y="1281"/>
                      </a:lnTo>
                      <a:lnTo>
                        <a:pt x="487" y="1284"/>
                      </a:lnTo>
                      <a:lnTo>
                        <a:pt x="489" y="1285"/>
                      </a:lnTo>
                      <a:lnTo>
                        <a:pt x="490" y="1287"/>
                      </a:lnTo>
                      <a:lnTo>
                        <a:pt x="491" y="1290"/>
                      </a:lnTo>
                      <a:lnTo>
                        <a:pt x="491" y="1293"/>
                      </a:lnTo>
                      <a:lnTo>
                        <a:pt x="492" y="1296"/>
                      </a:lnTo>
                      <a:lnTo>
                        <a:pt x="493" y="1299"/>
                      </a:lnTo>
                      <a:lnTo>
                        <a:pt x="494" y="1302"/>
                      </a:lnTo>
                      <a:lnTo>
                        <a:pt x="495" y="1305"/>
                      </a:lnTo>
                      <a:lnTo>
                        <a:pt x="497" y="1306"/>
                      </a:lnTo>
                      <a:lnTo>
                        <a:pt x="499" y="1308"/>
                      </a:lnTo>
                      <a:lnTo>
                        <a:pt x="502" y="1309"/>
                      </a:lnTo>
                      <a:lnTo>
                        <a:pt x="504" y="1309"/>
                      </a:lnTo>
                      <a:lnTo>
                        <a:pt x="507" y="1310"/>
                      </a:lnTo>
                      <a:lnTo>
                        <a:pt x="510" y="1310"/>
                      </a:lnTo>
                      <a:lnTo>
                        <a:pt x="512" y="1312"/>
                      </a:lnTo>
                      <a:lnTo>
                        <a:pt x="514" y="1313"/>
                      </a:lnTo>
                      <a:lnTo>
                        <a:pt x="517" y="1315"/>
                      </a:lnTo>
                      <a:lnTo>
                        <a:pt x="519" y="1315"/>
                      </a:lnTo>
                      <a:lnTo>
                        <a:pt x="521" y="1315"/>
                      </a:lnTo>
                      <a:lnTo>
                        <a:pt x="525" y="1314"/>
                      </a:lnTo>
                      <a:lnTo>
                        <a:pt x="527" y="1314"/>
                      </a:lnTo>
                      <a:lnTo>
                        <a:pt x="530" y="1313"/>
                      </a:lnTo>
                      <a:lnTo>
                        <a:pt x="533" y="1313"/>
                      </a:lnTo>
                      <a:lnTo>
                        <a:pt x="535" y="1314"/>
                      </a:lnTo>
                      <a:lnTo>
                        <a:pt x="536" y="1315"/>
                      </a:lnTo>
                      <a:lnTo>
                        <a:pt x="537" y="1316"/>
                      </a:lnTo>
                      <a:lnTo>
                        <a:pt x="539" y="1317"/>
                      </a:lnTo>
                      <a:lnTo>
                        <a:pt x="540" y="1319"/>
                      </a:lnTo>
                      <a:lnTo>
                        <a:pt x="541" y="1321"/>
                      </a:lnTo>
                      <a:lnTo>
                        <a:pt x="541" y="1323"/>
                      </a:lnTo>
                      <a:lnTo>
                        <a:pt x="542" y="1325"/>
                      </a:lnTo>
                      <a:lnTo>
                        <a:pt x="543" y="1327"/>
                      </a:lnTo>
                      <a:lnTo>
                        <a:pt x="545" y="1329"/>
                      </a:lnTo>
                      <a:lnTo>
                        <a:pt x="547" y="1330"/>
                      </a:lnTo>
                      <a:lnTo>
                        <a:pt x="549" y="1329"/>
                      </a:lnTo>
                      <a:lnTo>
                        <a:pt x="552" y="1328"/>
                      </a:lnTo>
                      <a:lnTo>
                        <a:pt x="554" y="1328"/>
                      </a:lnTo>
                      <a:lnTo>
                        <a:pt x="556" y="1328"/>
                      </a:lnTo>
                      <a:lnTo>
                        <a:pt x="559" y="1330"/>
                      </a:lnTo>
                      <a:lnTo>
                        <a:pt x="561" y="1331"/>
                      </a:lnTo>
                      <a:lnTo>
                        <a:pt x="563" y="1333"/>
                      </a:lnTo>
                      <a:lnTo>
                        <a:pt x="566" y="1334"/>
                      </a:lnTo>
                      <a:lnTo>
                        <a:pt x="568" y="1334"/>
                      </a:lnTo>
                      <a:lnTo>
                        <a:pt x="571" y="1333"/>
                      </a:lnTo>
                      <a:lnTo>
                        <a:pt x="571" y="1336"/>
                      </a:lnTo>
                      <a:lnTo>
                        <a:pt x="573" y="1340"/>
                      </a:lnTo>
                      <a:lnTo>
                        <a:pt x="575" y="1341"/>
                      </a:lnTo>
                      <a:lnTo>
                        <a:pt x="578" y="1341"/>
                      </a:lnTo>
                      <a:lnTo>
                        <a:pt x="580" y="1340"/>
                      </a:lnTo>
                      <a:lnTo>
                        <a:pt x="583" y="1340"/>
                      </a:lnTo>
                      <a:lnTo>
                        <a:pt x="586" y="1341"/>
                      </a:lnTo>
                      <a:lnTo>
                        <a:pt x="588" y="1341"/>
                      </a:lnTo>
                      <a:lnTo>
                        <a:pt x="591" y="1342"/>
                      </a:lnTo>
                      <a:lnTo>
                        <a:pt x="593" y="1343"/>
                      </a:lnTo>
                      <a:lnTo>
                        <a:pt x="597" y="1343"/>
                      </a:lnTo>
                      <a:lnTo>
                        <a:pt x="599" y="1342"/>
                      </a:lnTo>
                      <a:lnTo>
                        <a:pt x="600" y="1342"/>
                      </a:lnTo>
                      <a:lnTo>
                        <a:pt x="600" y="1341"/>
                      </a:lnTo>
                      <a:lnTo>
                        <a:pt x="600" y="1340"/>
                      </a:lnTo>
                      <a:lnTo>
                        <a:pt x="601" y="1339"/>
                      </a:lnTo>
                      <a:lnTo>
                        <a:pt x="605" y="1339"/>
                      </a:lnTo>
                      <a:lnTo>
                        <a:pt x="609" y="1339"/>
                      </a:lnTo>
                      <a:lnTo>
                        <a:pt x="613" y="1339"/>
                      </a:lnTo>
                      <a:lnTo>
                        <a:pt x="617" y="1341"/>
                      </a:lnTo>
                      <a:lnTo>
                        <a:pt x="620" y="1342"/>
                      </a:lnTo>
                      <a:lnTo>
                        <a:pt x="623" y="1343"/>
                      </a:lnTo>
                      <a:lnTo>
                        <a:pt x="627" y="1346"/>
                      </a:lnTo>
                      <a:lnTo>
                        <a:pt x="630" y="1347"/>
                      </a:lnTo>
                      <a:lnTo>
                        <a:pt x="635" y="1350"/>
                      </a:lnTo>
                      <a:lnTo>
                        <a:pt x="641" y="1351"/>
                      </a:lnTo>
                      <a:lnTo>
                        <a:pt x="646" y="1351"/>
                      </a:lnTo>
                      <a:lnTo>
                        <a:pt x="650" y="1351"/>
                      </a:lnTo>
                      <a:lnTo>
                        <a:pt x="655" y="1351"/>
                      </a:lnTo>
                      <a:lnTo>
                        <a:pt x="660" y="1350"/>
                      </a:lnTo>
                      <a:lnTo>
                        <a:pt x="666" y="1350"/>
                      </a:lnTo>
                      <a:lnTo>
                        <a:pt x="673" y="1350"/>
                      </a:lnTo>
                      <a:lnTo>
                        <a:pt x="682" y="1349"/>
                      </a:lnTo>
                      <a:lnTo>
                        <a:pt x="686" y="1346"/>
                      </a:lnTo>
                      <a:lnTo>
                        <a:pt x="687" y="1346"/>
                      </a:lnTo>
                      <a:lnTo>
                        <a:pt x="689" y="1345"/>
                      </a:lnTo>
                      <a:lnTo>
                        <a:pt x="693" y="1342"/>
                      </a:lnTo>
                      <a:lnTo>
                        <a:pt x="696" y="1342"/>
                      </a:lnTo>
                      <a:lnTo>
                        <a:pt x="700" y="1341"/>
                      </a:lnTo>
                      <a:lnTo>
                        <a:pt x="703" y="1342"/>
                      </a:lnTo>
                      <a:lnTo>
                        <a:pt x="704" y="1345"/>
                      </a:lnTo>
                      <a:lnTo>
                        <a:pt x="704" y="1348"/>
                      </a:lnTo>
                      <a:lnTo>
                        <a:pt x="704" y="1351"/>
                      </a:lnTo>
                      <a:lnTo>
                        <a:pt x="704" y="1354"/>
                      </a:lnTo>
                      <a:lnTo>
                        <a:pt x="705" y="1357"/>
                      </a:lnTo>
                      <a:lnTo>
                        <a:pt x="706" y="1360"/>
                      </a:lnTo>
                      <a:lnTo>
                        <a:pt x="707" y="1363"/>
                      </a:lnTo>
                      <a:lnTo>
                        <a:pt x="708" y="1365"/>
                      </a:lnTo>
                      <a:lnTo>
                        <a:pt x="709" y="1368"/>
                      </a:lnTo>
                      <a:lnTo>
                        <a:pt x="709" y="1370"/>
                      </a:lnTo>
                      <a:lnTo>
                        <a:pt x="710" y="1368"/>
                      </a:lnTo>
                      <a:lnTo>
                        <a:pt x="712" y="1366"/>
                      </a:lnTo>
                      <a:lnTo>
                        <a:pt x="715" y="1364"/>
                      </a:lnTo>
                      <a:lnTo>
                        <a:pt x="717" y="1362"/>
                      </a:lnTo>
                      <a:lnTo>
                        <a:pt x="719" y="1360"/>
                      </a:lnTo>
                      <a:lnTo>
                        <a:pt x="721" y="1358"/>
                      </a:lnTo>
                      <a:lnTo>
                        <a:pt x="721" y="1355"/>
                      </a:lnTo>
                      <a:lnTo>
                        <a:pt x="720" y="1352"/>
                      </a:lnTo>
                      <a:lnTo>
                        <a:pt x="722" y="1352"/>
                      </a:lnTo>
                      <a:lnTo>
                        <a:pt x="724" y="1351"/>
                      </a:lnTo>
                      <a:lnTo>
                        <a:pt x="725" y="1350"/>
                      </a:lnTo>
                      <a:lnTo>
                        <a:pt x="726" y="1350"/>
                      </a:lnTo>
                      <a:lnTo>
                        <a:pt x="729" y="1347"/>
                      </a:lnTo>
                      <a:lnTo>
                        <a:pt x="731" y="1344"/>
                      </a:lnTo>
                      <a:lnTo>
                        <a:pt x="733" y="1341"/>
                      </a:lnTo>
                      <a:lnTo>
                        <a:pt x="736" y="1339"/>
                      </a:lnTo>
                      <a:lnTo>
                        <a:pt x="739" y="1338"/>
                      </a:lnTo>
                      <a:lnTo>
                        <a:pt x="741" y="1336"/>
                      </a:lnTo>
                      <a:lnTo>
                        <a:pt x="744" y="1334"/>
                      </a:lnTo>
                      <a:lnTo>
                        <a:pt x="746" y="1332"/>
                      </a:lnTo>
                      <a:lnTo>
                        <a:pt x="749" y="1331"/>
                      </a:lnTo>
                      <a:lnTo>
                        <a:pt x="751" y="1329"/>
                      </a:lnTo>
                      <a:lnTo>
                        <a:pt x="754" y="1328"/>
                      </a:lnTo>
                      <a:lnTo>
                        <a:pt x="757" y="1328"/>
                      </a:lnTo>
                      <a:lnTo>
                        <a:pt x="758" y="1329"/>
                      </a:lnTo>
                      <a:lnTo>
                        <a:pt x="760" y="1329"/>
                      </a:lnTo>
                      <a:lnTo>
                        <a:pt x="761" y="1330"/>
                      </a:lnTo>
                      <a:lnTo>
                        <a:pt x="761" y="1332"/>
                      </a:lnTo>
                      <a:lnTo>
                        <a:pt x="764" y="1332"/>
                      </a:lnTo>
                      <a:lnTo>
                        <a:pt x="767" y="1331"/>
                      </a:lnTo>
                      <a:lnTo>
                        <a:pt x="769" y="1331"/>
                      </a:lnTo>
                      <a:lnTo>
                        <a:pt x="771" y="1331"/>
                      </a:lnTo>
                      <a:lnTo>
                        <a:pt x="773" y="1333"/>
                      </a:lnTo>
                      <a:lnTo>
                        <a:pt x="775" y="1336"/>
                      </a:lnTo>
                      <a:lnTo>
                        <a:pt x="778" y="1338"/>
                      </a:lnTo>
                      <a:lnTo>
                        <a:pt x="780" y="1339"/>
                      </a:lnTo>
                      <a:lnTo>
                        <a:pt x="783" y="1339"/>
                      </a:lnTo>
                      <a:lnTo>
                        <a:pt x="786" y="1339"/>
                      </a:lnTo>
                      <a:lnTo>
                        <a:pt x="788" y="1340"/>
                      </a:lnTo>
                      <a:lnTo>
                        <a:pt x="791" y="1341"/>
                      </a:lnTo>
                      <a:lnTo>
                        <a:pt x="794" y="1341"/>
                      </a:lnTo>
                      <a:lnTo>
                        <a:pt x="796" y="1341"/>
                      </a:lnTo>
                      <a:lnTo>
                        <a:pt x="799" y="1342"/>
                      </a:lnTo>
                      <a:lnTo>
                        <a:pt x="801" y="1342"/>
                      </a:lnTo>
                      <a:lnTo>
                        <a:pt x="805" y="1342"/>
                      </a:lnTo>
                      <a:lnTo>
                        <a:pt x="807" y="1342"/>
                      </a:lnTo>
                      <a:lnTo>
                        <a:pt x="810" y="1341"/>
                      </a:lnTo>
                      <a:lnTo>
                        <a:pt x="812" y="1341"/>
                      </a:lnTo>
                      <a:lnTo>
                        <a:pt x="815" y="1341"/>
                      </a:lnTo>
                      <a:lnTo>
                        <a:pt x="817" y="1340"/>
                      </a:lnTo>
                      <a:lnTo>
                        <a:pt x="819" y="1340"/>
                      </a:lnTo>
                      <a:lnTo>
                        <a:pt x="821" y="1341"/>
                      </a:lnTo>
                      <a:lnTo>
                        <a:pt x="823" y="1342"/>
                      </a:lnTo>
                      <a:lnTo>
                        <a:pt x="826" y="1344"/>
                      </a:lnTo>
                      <a:lnTo>
                        <a:pt x="828" y="1346"/>
                      </a:lnTo>
                      <a:lnTo>
                        <a:pt x="830" y="1350"/>
                      </a:lnTo>
                      <a:lnTo>
                        <a:pt x="831" y="1353"/>
                      </a:lnTo>
                      <a:lnTo>
                        <a:pt x="833" y="1356"/>
                      </a:lnTo>
                      <a:lnTo>
                        <a:pt x="835" y="1359"/>
                      </a:lnTo>
                      <a:lnTo>
                        <a:pt x="837" y="1362"/>
                      </a:lnTo>
                      <a:lnTo>
                        <a:pt x="847" y="1357"/>
                      </a:lnTo>
                      <a:lnTo>
                        <a:pt x="852" y="1356"/>
                      </a:lnTo>
                      <a:lnTo>
                        <a:pt x="856" y="1355"/>
                      </a:lnTo>
                      <a:lnTo>
                        <a:pt x="860" y="1354"/>
                      </a:lnTo>
                      <a:lnTo>
                        <a:pt x="864" y="1354"/>
                      </a:lnTo>
                      <a:lnTo>
                        <a:pt x="867" y="1353"/>
                      </a:lnTo>
                      <a:lnTo>
                        <a:pt x="872" y="1352"/>
                      </a:lnTo>
                      <a:lnTo>
                        <a:pt x="877" y="1352"/>
                      </a:lnTo>
                      <a:lnTo>
                        <a:pt x="882" y="1351"/>
                      </a:lnTo>
                      <a:lnTo>
                        <a:pt x="880" y="1345"/>
                      </a:lnTo>
                      <a:lnTo>
                        <a:pt x="880" y="1341"/>
                      </a:lnTo>
                      <a:lnTo>
                        <a:pt x="883" y="1339"/>
                      </a:lnTo>
                      <a:lnTo>
                        <a:pt x="887" y="1338"/>
                      </a:lnTo>
                      <a:lnTo>
                        <a:pt x="891" y="1336"/>
                      </a:lnTo>
                      <a:lnTo>
                        <a:pt x="895" y="1334"/>
                      </a:lnTo>
                      <a:lnTo>
                        <a:pt x="899" y="1332"/>
                      </a:lnTo>
                      <a:lnTo>
                        <a:pt x="901" y="1328"/>
                      </a:lnTo>
                      <a:lnTo>
                        <a:pt x="902" y="1325"/>
                      </a:lnTo>
                      <a:lnTo>
                        <a:pt x="903" y="1322"/>
                      </a:lnTo>
                      <a:lnTo>
                        <a:pt x="905" y="1319"/>
                      </a:lnTo>
                      <a:lnTo>
                        <a:pt x="906" y="1317"/>
                      </a:lnTo>
                      <a:lnTo>
                        <a:pt x="908" y="1315"/>
                      </a:lnTo>
                      <a:lnTo>
                        <a:pt x="910" y="1313"/>
                      </a:lnTo>
                      <a:lnTo>
                        <a:pt x="913" y="1312"/>
                      </a:lnTo>
                      <a:lnTo>
                        <a:pt x="915" y="1311"/>
                      </a:lnTo>
                      <a:lnTo>
                        <a:pt x="918" y="1310"/>
                      </a:lnTo>
                      <a:lnTo>
                        <a:pt x="921" y="1310"/>
                      </a:lnTo>
                      <a:lnTo>
                        <a:pt x="924" y="1310"/>
                      </a:lnTo>
                      <a:lnTo>
                        <a:pt x="928" y="1310"/>
                      </a:lnTo>
                      <a:lnTo>
                        <a:pt x="931" y="1310"/>
                      </a:lnTo>
                      <a:lnTo>
                        <a:pt x="935" y="1310"/>
                      </a:lnTo>
                      <a:lnTo>
                        <a:pt x="938" y="1310"/>
                      </a:lnTo>
                      <a:lnTo>
                        <a:pt x="940" y="1309"/>
                      </a:lnTo>
                      <a:lnTo>
                        <a:pt x="946" y="1306"/>
                      </a:lnTo>
                      <a:lnTo>
                        <a:pt x="950" y="1302"/>
                      </a:lnTo>
                      <a:lnTo>
                        <a:pt x="954" y="1297"/>
                      </a:lnTo>
                      <a:lnTo>
                        <a:pt x="958" y="1292"/>
                      </a:lnTo>
                      <a:lnTo>
                        <a:pt x="962" y="1288"/>
                      </a:lnTo>
                      <a:lnTo>
                        <a:pt x="967" y="1285"/>
                      </a:lnTo>
                      <a:lnTo>
                        <a:pt x="971" y="1284"/>
                      </a:lnTo>
                      <a:lnTo>
                        <a:pt x="977" y="1284"/>
                      </a:lnTo>
                      <a:lnTo>
                        <a:pt x="979" y="1284"/>
                      </a:lnTo>
                      <a:lnTo>
                        <a:pt x="982" y="1286"/>
                      </a:lnTo>
                      <a:lnTo>
                        <a:pt x="985" y="1287"/>
                      </a:lnTo>
                      <a:lnTo>
                        <a:pt x="988" y="1289"/>
                      </a:lnTo>
                      <a:lnTo>
                        <a:pt x="991" y="1291"/>
                      </a:lnTo>
                      <a:lnTo>
                        <a:pt x="994" y="1292"/>
                      </a:lnTo>
                      <a:lnTo>
                        <a:pt x="997" y="1293"/>
                      </a:lnTo>
                      <a:lnTo>
                        <a:pt x="1001" y="1293"/>
                      </a:lnTo>
                      <a:lnTo>
                        <a:pt x="1002" y="1294"/>
                      </a:lnTo>
                      <a:lnTo>
                        <a:pt x="1004" y="1295"/>
                      </a:lnTo>
                      <a:lnTo>
                        <a:pt x="1004" y="1297"/>
                      </a:lnTo>
                      <a:lnTo>
                        <a:pt x="1004" y="1299"/>
                      </a:lnTo>
                      <a:lnTo>
                        <a:pt x="1009" y="1297"/>
                      </a:lnTo>
                      <a:lnTo>
                        <a:pt x="1013" y="1294"/>
                      </a:lnTo>
                      <a:lnTo>
                        <a:pt x="1018" y="1290"/>
                      </a:lnTo>
                      <a:lnTo>
                        <a:pt x="1022" y="1286"/>
                      </a:lnTo>
                      <a:lnTo>
                        <a:pt x="1026" y="1284"/>
                      </a:lnTo>
                      <a:lnTo>
                        <a:pt x="1031" y="1282"/>
                      </a:lnTo>
                      <a:lnTo>
                        <a:pt x="1035" y="1281"/>
                      </a:lnTo>
                      <a:lnTo>
                        <a:pt x="1040" y="1283"/>
                      </a:lnTo>
                      <a:lnTo>
                        <a:pt x="1043" y="1284"/>
                      </a:lnTo>
                      <a:lnTo>
                        <a:pt x="1044" y="1287"/>
                      </a:lnTo>
                      <a:lnTo>
                        <a:pt x="1045" y="1290"/>
                      </a:lnTo>
                      <a:lnTo>
                        <a:pt x="1045" y="1293"/>
                      </a:lnTo>
                      <a:lnTo>
                        <a:pt x="1044" y="1296"/>
                      </a:lnTo>
                      <a:lnTo>
                        <a:pt x="1043" y="1300"/>
                      </a:lnTo>
                      <a:lnTo>
                        <a:pt x="1042" y="1304"/>
                      </a:lnTo>
                      <a:lnTo>
                        <a:pt x="1040" y="1307"/>
                      </a:lnTo>
                      <a:lnTo>
                        <a:pt x="1043" y="1306"/>
                      </a:lnTo>
                      <a:lnTo>
                        <a:pt x="1045" y="1305"/>
                      </a:lnTo>
                      <a:lnTo>
                        <a:pt x="1046" y="1303"/>
                      </a:lnTo>
                      <a:lnTo>
                        <a:pt x="1049" y="1302"/>
                      </a:lnTo>
                      <a:lnTo>
                        <a:pt x="1051" y="1301"/>
                      </a:lnTo>
                      <a:lnTo>
                        <a:pt x="1053" y="1300"/>
                      </a:lnTo>
                      <a:lnTo>
                        <a:pt x="1056" y="1299"/>
                      </a:lnTo>
                      <a:lnTo>
                        <a:pt x="1058" y="1299"/>
                      </a:lnTo>
                      <a:lnTo>
                        <a:pt x="1059" y="1302"/>
                      </a:lnTo>
                      <a:lnTo>
                        <a:pt x="1062" y="1304"/>
                      </a:lnTo>
                      <a:lnTo>
                        <a:pt x="1065" y="1306"/>
                      </a:lnTo>
                      <a:lnTo>
                        <a:pt x="1064" y="1310"/>
                      </a:lnTo>
                      <a:lnTo>
                        <a:pt x="1061" y="1313"/>
                      </a:lnTo>
                      <a:lnTo>
                        <a:pt x="1059" y="1315"/>
                      </a:lnTo>
                      <a:lnTo>
                        <a:pt x="1057" y="1317"/>
                      </a:lnTo>
                      <a:lnTo>
                        <a:pt x="1054" y="1318"/>
                      </a:lnTo>
                      <a:lnTo>
                        <a:pt x="1052" y="1319"/>
                      </a:lnTo>
                      <a:lnTo>
                        <a:pt x="1050" y="1320"/>
                      </a:lnTo>
                      <a:lnTo>
                        <a:pt x="1046" y="1321"/>
                      </a:lnTo>
                      <a:lnTo>
                        <a:pt x="1044" y="1323"/>
                      </a:lnTo>
                      <a:lnTo>
                        <a:pt x="1043" y="1324"/>
                      </a:lnTo>
                      <a:lnTo>
                        <a:pt x="1044" y="1325"/>
                      </a:lnTo>
                      <a:lnTo>
                        <a:pt x="1045" y="1327"/>
                      </a:lnTo>
                      <a:lnTo>
                        <a:pt x="1046" y="1328"/>
                      </a:lnTo>
                      <a:lnTo>
                        <a:pt x="1050" y="1328"/>
                      </a:lnTo>
                      <a:lnTo>
                        <a:pt x="1054" y="1328"/>
                      </a:lnTo>
                      <a:lnTo>
                        <a:pt x="1058" y="1327"/>
                      </a:lnTo>
                      <a:lnTo>
                        <a:pt x="1062" y="1327"/>
                      </a:lnTo>
                      <a:lnTo>
                        <a:pt x="1065" y="1328"/>
                      </a:lnTo>
                      <a:lnTo>
                        <a:pt x="1069" y="1328"/>
                      </a:lnTo>
                      <a:lnTo>
                        <a:pt x="1073" y="1329"/>
                      </a:lnTo>
                      <a:lnTo>
                        <a:pt x="1076" y="1331"/>
                      </a:lnTo>
                      <a:lnTo>
                        <a:pt x="1077" y="1327"/>
                      </a:lnTo>
                      <a:lnTo>
                        <a:pt x="1079" y="1327"/>
                      </a:lnTo>
                      <a:lnTo>
                        <a:pt x="1082" y="1328"/>
                      </a:lnTo>
                      <a:lnTo>
                        <a:pt x="1086" y="1328"/>
                      </a:lnTo>
                      <a:lnTo>
                        <a:pt x="1092" y="1332"/>
                      </a:lnTo>
                      <a:lnTo>
                        <a:pt x="1095" y="1334"/>
                      </a:lnTo>
                      <a:lnTo>
                        <a:pt x="1100" y="1333"/>
                      </a:lnTo>
                      <a:lnTo>
                        <a:pt x="1101" y="1332"/>
                      </a:lnTo>
                      <a:lnTo>
                        <a:pt x="1101" y="1329"/>
                      </a:lnTo>
                      <a:lnTo>
                        <a:pt x="1100" y="1328"/>
                      </a:lnTo>
                      <a:lnTo>
                        <a:pt x="1099" y="1326"/>
                      </a:lnTo>
                      <a:lnTo>
                        <a:pt x="1098" y="1324"/>
                      </a:lnTo>
                      <a:lnTo>
                        <a:pt x="1098" y="1322"/>
                      </a:lnTo>
                      <a:lnTo>
                        <a:pt x="1098" y="1319"/>
                      </a:lnTo>
                      <a:lnTo>
                        <a:pt x="1100" y="1320"/>
                      </a:lnTo>
                      <a:lnTo>
                        <a:pt x="1103" y="1319"/>
                      </a:lnTo>
                      <a:lnTo>
                        <a:pt x="1105" y="1318"/>
                      </a:lnTo>
                      <a:lnTo>
                        <a:pt x="1107" y="1319"/>
                      </a:lnTo>
                      <a:lnTo>
                        <a:pt x="1111" y="1322"/>
                      </a:lnTo>
                      <a:lnTo>
                        <a:pt x="1115" y="1325"/>
                      </a:lnTo>
                      <a:lnTo>
                        <a:pt x="1119" y="1328"/>
                      </a:lnTo>
                      <a:lnTo>
                        <a:pt x="1122" y="1331"/>
                      </a:lnTo>
                      <a:lnTo>
                        <a:pt x="1126" y="1335"/>
                      </a:lnTo>
                      <a:lnTo>
                        <a:pt x="1129" y="1338"/>
                      </a:lnTo>
                      <a:lnTo>
                        <a:pt x="1131" y="1341"/>
                      </a:lnTo>
                      <a:lnTo>
                        <a:pt x="1132" y="1345"/>
                      </a:lnTo>
                      <a:lnTo>
                        <a:pt x="1133" y="1348"/>
                      </a:lnTo>
                      <a:lnTo>
                        <a:pt x="1133" y="1351"/>
                      </a:lnTo>
                      <a:lnTo>
                        <a:pt x="1133" y="1353"/>
                      </a:lnTo>
                      <a:lnTo>
                        <a:pt x="1133" y="1356"/>
                      </a:lnTo>
                      <a:lnTo>
                        <a:pt x="1133" y="1359"/>
                      </a:lnTo>
                      <a:lnTo>
                        <a:pt x="1134" y="1361"/>
                      </a:lnTo>
                      <a:lnTo>
                        <a:pt x="1135" y="1363"/>
                      </a:lnTo>
                      <a:lnTo>
                        <a:pt x="1137" y="1364"/>
                      </a:lnTo>
                      <a:lnTo>
                        <a:pt x="1138" y="1364"/>
                      </a:lnTo>
                      <a:lnTo>
                        <a:pt x="1140" y="1364"/>
                      </a:lnTo>
                      <a:lnTo>
                        <a:pt x="1141" y="1364"/>
                      </a:lnTo>
                      <a:lnTo>
                        <a:pt x="1143" y="1363"/>
                      </a:lnTo>
                      <a:lnTo>
                        <a:pt x="1145" y="1362"/>
                      </a:lnTo>
                      <a:lnTo>
                        <a:pt x="1147" y="1362"/>
                      </a:lnTo>
                      <a:lnTo>
                        <a:pt x="1149" y="1362"/>
                      </a:lnTo>
                      <a:lnTo>
                        <a:pt x="1151" y="1363"/>
                      </a:lnTo>
                      <a:lnTo>
                        <a:pt x="1152" y="1365"/>
                      </a:lnTo>
                      <a:lnTo>
                        <a:pt x="1155" y="1367"/>
                      </a:lnTo>
                      <a:lnTo>
                        <a:pt x="1157" y="1369"/>
                      </a:lnTo>
                      <a:lnTo>
                        <a:pt x="1157" y="1372"/>
                      </a:lnTo>
                      <a:lnTo>
                        <a:pt x="1158" y="1375"/>
                      </a:lnTo>
                      <a:lnTo>
                        <a:pt x="1158" y="1378"/>
                      </a:lnTo>
                      <a:lnTo>
                        <a:pt x="1157" y="1381"/>
                      </a:lnTo>
                      <a:lnTo>
                        <a:pt x="1156" y="1384"/>
                      </a:lnTo>
                      <a:lnTo>
                        <a:pt x="1155" y="1388"/>
                      </a:lnTo>
                      <a:lnTo>
                        <a:pt x="1156" y="1392"/>
                      </a:lnTo>
                      <a:lnTo>
                        <a:pt x="1157" y="1395"/>
                      </a:lnTo>
                      <a:lnTo>
                        <a:pt x="1160" y="1398"/>
                      </a:lnTo>
                      <a:lnTo>
                        <a:pt x="1162" y="1402"/>
                      </a:lnTo>
                      <a:lnTo>
                        <a:pt x="1163" y="1406"/>
                      </a:lnTo>
                      <a:lnTo>
                        <a:pt x="1164" y="1411"/>
                      </a:lnTo>
                      <a:lnTo>
                        <a:pt x="1163" y="1415"/>
                      </a:lnTo>
                      <a:lnTo>
                        <a:pt x="1161" y="1419"/>
                      </a:lnTo>
                      <a:lnTo>
                        <a:pt x="1159" y="1423"/>
                      </a:lnTo>
                      <a:lnTo>
                        <a:pt x="1156" y="1426"/>
                      </a:lnTo>
                      <a:lnTo>
                        <a:pt x="1154" y="1430"/>
                      </a:lnTo>
                      <a:lnTo>
                        <a:pt x="1152" y="1433"/>
                      </a:lnTo>
                      <a:lnTo>
                        <a:pt x="1151" y="1437"/>
                      </a:lnTo>
                      <a:lnTo>
                        <a:pt x="1152" y="1440"/>
                      </a:lnTo>
                      <a:lnTo>
                        <a:pt x="1155" y="1444"/>
                      </a:lnTo>
                      <a:lnTo>
                        <a:pt x="1152" y="1445"/>
                      </a:lnTo>
                      <a:lnTo>
                        <a:pt x="1149" y="1447"/>
                      </a:lnTo>
                      <a:lnTo>
                        <a:pt x="1147" y="1449"/>
                      </a:lnTo>
                      <a:lnTo>
                        <a:pt x="1145" y="1450"/>
                      </a:lnTo>
                      <a:lnTo>
                        <a:pt x="1143" y="1452"/>
                      </a:lnTo>
                      <a:lnTo>
                        <a:pt x="1142" y="1454"/>
                      </a:lnTo>
                      <a:lnTo>
                        <a:pt x="1141" y="1456"/>
                      </a:lnTo>
                      <a:lnTo>
                        <a:pt x="1141" y="1458"/>
                      </a:lnTo>
                      <a:lnTo>
                        <a:pt x="1140" y="1463"/>
                      </a:lnTo>
                      <a:lnTo>
                        <a:pt x="1138" y="1466"/>
                      </a:lnTo>
                      <a:lnTo>
                        <a:pt x="1135" y="1470"/>
                      </a:lnTo>
                      <a:lnTo>
                        <a:pt x="1132" y="1472"/>
                      </a:lnTo>
                      <a:lnTo>
                        <a:pt x="1128" y="1474"/>
                      </a:lnTo>
                      <a:lnTo>
                        <a:pt x="1124" y="1477"/>
                      </a:lnTo>
                      <a:lnTo>
                        <a:pt x="1120" y="1478"/>
                      </a:lnTo>
                      <a:lnTo>
                        <a:pt x="1117" y="1480"/>
                      </a:lnTo>
                      <a:lnTo>
                        <a:pt x="1114" y="1482"/>
                      </a:lnTo>
                      <a:lnTo>
                        <a:pt x="1112" y="1485"/>
                      </a:lnTo>
                      <a:lnTo>
                        <a:pt x="1111" y="1488"/>
                      </a:lnTo>
                      <a:lnTo>
                        <a:pt x="1110" y="1491"/>
                      </a:lnTo>
                      <a:lnTo>
                        <a:pt x="1108" y="1494"/>
                      </a:lnTo>
                      <a:lnTo>
                        <a:pt x="1107" y="1497"/>
                      </a:lnTo>
                      <a:lnTo>
                        <a:pt x="1104" y="1500"/>
                      </a:lnTo>
                      <a:lnTo>
                        <a:pt x="1101" y="1502"/>
                      </a:lnTo>
                      <a:lnTo>
                        <a:pt x="1104" y="1507"/>
                      </a:lnTo>
                      <a:lnTo>
                        <a:pt x="1107" y="1512"/>
                      </a:lnTo>
                      <a:lnTo>
                        <a:pt x="1109" y="1517"/>
                      </a:lnTo>
                      <a:lnTo>
                        <a:pt x="1111" y="1522"/>
                      </a:lnTo>
                      <a:lnTo>
                        <a:pt x="1112" y="1527"/>
                      </a:lnTo>
                      <a:lnTo>
                        <a:pt x="1111" y="1532"/>
                      </a:lnTo>
                      <a:lnTo>
                        <a:pt x="1109" y="1538"/>
                      </a:lnTo>
                      <a:lnTo>
                        <a:pt x="1104" y="1543"/>
                      </a:lnTo>
                      <a:lnTo>
                        <a:pt x="1108" y="1540"/>
                      </a:lnTo>
                      <a:lnTo>
                        <a:pt x="1112" y="1538"/>
                      </a:lnTo>
                      <a:lnTo>
                        <a:pt x="1115" y="1536"/>
                      </a:lnTo>
                      <a:lnTo>
                        <a:pt x="1119" y="1534"/>
                      </a:lnTo>
                      <a:lnTo>
                        <a:pt x="1123" y="1532"/>
                      </a:lnTo>
                      <a:lnTo>
                        <a:pt x="1126" y="1530"/>
                      </a:lnTo>
                      <a:lnTo>
                        <a:pt x="1130" y="1529"/>
                      </a:lnTo>
                      <a:lnTo>
                        <a:pt x="1134" y="1527"/>
                      </a:lnTo>
                      <a:lnTo>
                        <a:pt x="1138" y="1525"/>
                      </a:lnTo>
                      <a:lnTo>
                        <a:pt x="1141" y="1525"/>
                      </a:lnTo>
                      <a:lnTo>
                        <a:pt x="1145" y="1524"/>
                      </a:lnTo>
                      <a:lnTo>
                        <a:pt x="1149" y="1524"/>
                      </a:lnTo>
                      <a:lnTo>
                        <a:pt x="1155" y="1524"/>
                      </a:lnTo>
                      <a:lnTo>
                        <a:pt x="1159" y="1525"/>
                      </a:lnTo>
                      <a:lnTo>
                        <a:pt x="1163" y="1526"/>
                      </a:lnTo>
                      <a:lnTo>
                        <a:pt x="1167" y="1528"/>
                      </a:lnTo>
                      <a:lnTo>
                        <a:pt x="1164" y="1530"/>
                      </a:lnTo>
                      <a:lnTo>
                        <a:pt x="1161" y="1533"/>
                      </a:lnTo>
                      <a:lnTo>
                        <a:pt x="1161" y="1537"/>
                      </a:lnTo>
                      <a:lnTo>
                        <a:pt x="1161" y="1542"/>
                      </a:lnTo>
                      <a:lnTo>
                        <a:pt x="1161" y="1546"/>
                      </a:lnTo>
                      <a:lnTo>
                        <a:pt x="1163" y="1551"/>
                      </a:lnTo>
                      <a:lnTo>
                        <a:pt x="1165" y="1555"/>
                      </a:lnTo>
                      <a:lnTo>
                        <a:pt x="1166" y="1558"/>
                      </a:lnTo>
                      <a:lnTo>
                        <a:pt x="1167" y="1559"/>
                      </a:lnTo>
                      <a:lnTo>
                        <a:pt x="1167" y="1561"/>
                      </a:lnTo>
                      <a:lnTo>
                        <a:pt x="1167" y="1563"/>
                      </a:lnTo>
                      <a:lnTo>
                        <a:pt x="1166" y="1565"/>
                      </a:lnTo>
                      <a:lnTo>
                        <a:pt x="1166" y="1567"/>
                      </a:lnTo>
                      <a:lnTo>
                        <a:pt x="1165" y="1569"/>
                      </a:lnTo>
                      <a:lnTo>
                        <a:pt x="1165" y="1571"/>
                      </a:lnTo>
                      <a:lnTo>
                        <a:pt x="1167" y="1574"/>
                      </a:lnTo>
                      <a:lnTo>
                        <a:pt x="1170" y="1575"/>
                      </a:lnTo>
                      <a:lnTo>
                        <a:pt x="1173" y="1575"/>
                      </a:lnTo>
                      <a:lnTo>
                        <a:pt x="1177" y="1575"/>
                      </a:lnTo>
                      <a:lnTo>
                        <a:pt x="1181" y="1574"/>
                      </a:lnTo>
                      <a:lnTo>
                        <a:pt x="1184" y="1574"/>
                      </a:lnTo>
                      <a:lnTo>
                        <a:pt x="1187" y="1574"/>
                      </a:lnTo>
                      <a:lnTo>
                        <a:pt x="1188" y="1575"/>
                      </a:lnTo>
                      <a:lnTo>
                        <a:pt x="1188" y="1580"/>
                      </a:lnTo>
                      <a:lnTo>
                        <a:pt x="1187" y="1586"/>
                      </a:lnTo>
                      <a:lnTo>
                        <a:pt x="1186" y="1591"/>
                      </a:lnTo>
                      <a:lnTo>
                        <a:pt x="1184" y="1597"/>
                      </a:lnTo>
                      <a:lnTo>
                        <a:pt x="1182" y="1603"/>
                      </a:lnTo>
                      <a:lnTo>
                        <a:pt x="1181" y="1609"/>
                      </a:lnTo>
                      <a:lnTo>
                        <a:pt x="1181" y="1615"/>
                      </a:lnTo>
                      <a:lnTo>
                        <a:pt x="1183" y="1620"/>
                      </a:lnTo>
                      <a:lnTo>
                        <a:pt x="1186" y="1623"/>
                      </a:lnTo>
                      <a:lnTo>
                        <a:pt x="1189" y="1624"/>
                      </a:lnTo>
                      <a:lnTo>
                        <a:pt x="1193" y="1624"/>
                      </a:lnTo>
                      <a:lnTo>
                        <a:pt x="1198" y="1624"/>
                      </a:lnTo>
                      <a:lnTo>
                        <a:pt x="1202" y="1624"/>
                      </a:lnTo>
                      <a:lnTo>
                        <a:pt x="1206" y="1624"/>
                      </a:lnTo>
                      <a:lnTo>
                        <a:pt x="1210" y="1625"/>
                      </a:lnTo>
                      <a:lnTo>
                        <a:pt x="1213" y="1627"/>
                      </a:lnTo>
                      <a:lnTo>
                        <a:pt x="1214" y="1629"/>
                      </a:lnTo>
                      <a:lnTo>
                        <a:pt x="1214" y="1630"/>
                      </a:lnTo>
                      <a:lnTo>
                        <a:pt x="1214" y="1633"/>
                      </a:lnTo>
                      <a:lnTo>
                        <a:pt x="1213" y="1635"/>
                      </a:lnTo>
                      <a:lnTo>
                        <a:pt x="1212" y="1637"/>
                      </a:lnTo>
                      <a:lnTo>
                        <a:pt x="1211" y="1639"/>
                      </a:lnTo>
                      <a:lnTo>
                        <a:pt x="1210" y="1642"/>
                      </a:lnTo>
                      <a:lnTo>
                        <a:pt x="1208" y="1644"/>
                      </a:lnTo>
                      <a:lnTo>
                        <a:pt x="1211" y="1644"/>
                      </a:lnTo>
                      <a:lnTo>
                        <a:pt x="1214" y="1645"/>
                      </a:lnTo>
                      <a:lnTo>
                        <a:pt x="1217" y="1647"/>
                      </a:lnTo>
                      <a:lnTo>
                        <a:pt x="1220" y="1648"/>
                      </a:lnTo>
                      <a:lnTo>
                        <a:pt x="1220" y="1649"/>
                      </a:lnTo>
                      <a:lnTo>
                        <a:pt x="1219" y="1651"/>
                      </a:lnTo>
                      <a:lnTo>
                        <a:pt x="1217" y="1653"/>
                      </a:lnTo>
                      <a:lnTo>
                        <a:pt x="1217" y="1655"/>
                      </a:lnTo>
                      <a:lnTo>
                        <a:pt x="1225" y="1655"/>
                      </a:lnTo>
                      <a:lnTo>
                        <a:pt x="1231" y="1654"/>
                      </a:lnTo>
                      <a:lnTo>
                        <a:pt x="1237" y="1653"/>
                      </a:lnTo>
                      <a:lnTo>
                        <a:pt x="1243" y="1650"/>
                      </a:lnTo>
                      <a:lnTo>
                        <a:pt x="1249" y="1648"/>
                      </a:lnTo>
                      <a:lnTo>
                        <a:pt x="1256" y="1646"/>
                      </a:lnTo>
                      <a:lnTo>
                        <a:pt x="1262" y="1645"/>
                      </a:lnTo>
                      <a:lnTo>
                        <a:pt x="1268" y="1644"/>
                      </a:lnTo>
                      <a:lnTo>
                        <a:pt x="1268" y="1646"/>
                      </a:lnTo>
                      <a:lnTo>
                        <a:pt x="1267" y="1647"/>
                      </a:lnTo>
                      <a:lnTo>
                        <a:pt x="1267" y="1648"/>
                      </a:lnTo>
                      <a:lnTo>
                        <a:pt x="1266" y="1649"/>
                      </a:lnTo>
                      <a:lnTo>
                        <a:pt x="1265" y="1653"/>
                      </a:lnTo>
                      <a:lnTo>
                        <a:pt x="1265" y="1654"/>
                      </a:lnTo>
                      <a:lnTo>
                        <a:pt x="1267" y="1655"/>
                      </a:lnTo>
                      <a:lnTo>
                        <a:pt x="1270" y="1657"/>
                      </a:lnTo>
                      <a:lnTo>
                        <a:pt x="1273" y="1660"/>
                      </a:lnTo>
                      <a:lnTo>
                        <a:pt x="1276" y="1662"/>
                      </a:lnTo>
                      <a:lnTo>
                        <a:pt x="1278" y="1664"/>
                      </a:lnTo>
                      <a:lnTo>
                        <a:pt x="1281" y="1666"/>
                      </a:lnTo>
                      <a:lnTo>
                        <a:pt x="1283" y="1667"/>
                      </a:lnTo>
                      <a:lnTo>
                        <a:pt x="1284" y="1667"/>
                      </a:lnTo>
                      <a:lnTo>
                        <a:pt x="1286" y="1668"/>
                      </a:lnTo>
                      <a:lnTo>
                        <a:pt x="1287" y="1668"/>
                      </a:lnTo>
                      <a:lnTo>
                        <a:pt x="1289" y="1668"/>
                      </a:lnTo>
                      <a:lnTo>
                        <a:pt x="1291" y="1668"/>
                      </a:lnTo>
                      <a:lnTo>
                        <a:pt x="1294" y="1667"/>
                      </a:lnTo>
                      <a:lnTo>
                        <a:pt x="1295" y="1666"/>
                      </a:lnTo>
                      <a:lnTo>
                        <a:pt x="1298" y="1664"/>
                      </a:lnTo>
                      <a:lnTo>
                        <a:pt x="1299" y="1662"/>
                      </a:lnTo>
                      <a:lnTo>
                        <a:pt x="1300" y="1660"/>
                      </a:lnTo>
                      <a:lnTo>
                        <a:pt x="1300" y="1656"/>
                      </a:lnTo>
                      <a:lnTo>
                        <a:pt x="1300" y="1653"/>
                      </a:lnTo>
                      <a:lnTo>
                        <a:pt x="1299" y="1651"/>
                      </a:lnTo>
                      <a:lnTo>
                        <a:pt x="1298" y="1649"/>
                      </a:lnTo>
                      <a:lnTo>
                        <a:pt x="1298" y="1647"/>
                      </a:lnTo>
                      <a:lnTo>
                        <a:pt x="1298" y="1646"/>
                      </a:lnTo>
                      <a:lnTo>
                        <a:pt x="1297" y="1646"/>
                      </a:lnTo>
                      <a:lnTo>
                        <a:pt x="1296" y="1645"/>
                      </a:lnTo>
                      <a:lnTo>
                        <a:pt x="1295" y="1643"/>
                      </a:lnTo>
                      <a:lnTo>
                        <a:pt x="1292" y="1641"/>
                      </a:lnTo>
                      <a:lnTo>
                        <a:pt x="1290" y="1638"/>
                      </a:lnTo>
                      <a:lnTo>
                        <a:pt x="1289" y="1634"/>
                      </a:lnTo>
                      <a:lnTo>
                        <a:pt x="1288" y="1631"/>
                      </a:lnTo>
                      <a:lnTo>
                        <a:pt x="1287" y="1628"/>
                      </a:lnTo>
                      <a:lnTo>
                        <a:pt x="1286" y="1624"/>
                      </a:lnTo>
                      <a:lnTo>
                        <a:pt x="1286" y="1620"/>
                      </a:lnTo>
                      <a:lnTo>
                        <a:pt x="1285" y="1619"/>
                      </a:lnTo>
                      <a:lnTo>
                        <a:pt x="1284" y="1619"/>
                      </a:lnTo>
                      <a:lnTo>
                        <a:pt x="1282" y="1617"/>
                      </a:lnTo>
                      <a:lnTo>
                        <a:pt x="1281" y="1614"/>
                      </a:lnTo>
                      <a:lnTo>
                        <a:pt x="1281" y="1610"/>
                      </a:lnTo>
                      <a:lnTo>
                        <a:pt x="1282" y="1606"/>
                      </a:lnTo>
                      <a:lnTo>
                        <a:pt x="1284" y="1604"/>
                      </a:lnTo>
                      <a:lnTo>
                        <a:pt x="1286" y="1603"/>
                      </a:lnTo>
                      <a:lnTo>
                        <a:pt x="1288" y="1602"/>
                      </a:lnTo>
                      <a:lnTo>
                        <a:pt x="1291" y="1602"/>
                      </a:lnTo>
                      <a:lnTo>
                        <a:pt x="1294" y="1602"/>
                      </a:lnTo>
                      <a:lnTo>
                        <a:pt x="1296" y="1602"/>
                      </a:lnTo>
                      <a:lnTo>
                        <a:pt x="1298" y="1603"/>
                      </a:lnTo>
                      <a:lnTo>
                        <a:pt x="1300" y="1603"/>
                      </a:lnTo>
                      <a:lnTo>
                        <a:pt x="1302" y="1604"/>
                      </a:lnTo>
                      <a:lnTo>
                        <a:pt x="1304" y="1605"/>
                      </a:lnTo>
                      <a:lnTo>
                        <a:pt x="1306" y="1606"/>
                      </a:lnTo>
                      <a:lnTo>
                        <a:pt x="1309" y="1608"/>
                      </a:lnTo>
                      <a:lnTo>
                        <a:pt x="1311" y="1609"/>
                      </a:lnTo>
                      <a:lnTo>
                        <a:pt x="1314" y="1610"/>
                      </a:lnTo>
                      <a:lnTo>
                        <a:pt x="1316" y="1611"/>
                      </a:lnTo>
                      <a:lnTo>
                        <a:pt x="1318" y="1611"/>
                      </a:lnTo>
                      <a:lnTo>
                        <a:pt x="1318" y="1610"/>
                      </a:lnTo>
                      <a:lnTo>
                        <a:pt x="1319" y="1609"/>
                      </a:lnTo>
                      <a:lnTo>
                        <a:pt x="1320" y="1608"/>
                      </a:lnTo>
                      <a:lnTo>
                        <a:pt x="1320" y="1607"/>
                      </a:lnTo>
                      <a:lnTo>
                        <a:pt x="1320" y="1604"/>
                      </a:lnTo>
                      <a:lnTo>
                        <a:pt x="1321" y="1602"/>
                      </a:lnTo>
                      <a:lnTo>
                        <a:pt x="1321" y="1599"/>
                      </a:lnTo>
                      <a:lnTo>
                        <a:pt x="1322" y="1598"/>
                      </a:lnTo>
                      <a:lnTo>
                        <a:pt x="1322" y="1596"/>
                      </a:lnTo>
                      <a:lnTo>
                        <a:pt x="1323" y="1594"/>
                      </a:lnTo>
                      <a:lnTo>
                        <a:pt x="1324" y="1592"/>
                      </a:lnTo>
                      <a:lnTo>
                        <a:pt x="1325" y="1590"/>
                      </a:lnTo>
                      <a:lnTo>
                        <a:pt x="1327" y="1589"/>
                      </a:lnTo>
                      <a:lnTo>
                        <a:pt x="1329" y="1589"/>
                      </a:lnTo>
                      <a:lnTo>
                        <a:pt x="1331" y="1589"/>
                      </a:lnTo>
                      <a:lnTo>
                        <a:pt x="1333" y="1590"/>
                      </a:lnTo>
                      <a:lnTo>
                        <a:pt x="1335" y="1593"/>
                      </a:lnTo>
                      <a:lnTo>
                        <a:pt x="1337" y="1595"/>
                      </a:lnTo>
                      <a:lnTo>
                        <a:pt x="1340" y="1598"/>
                      </a:lnTo>
                      <a:lnTo>
                        <a:pt x="1343" y="1599"/>
                      </a:lnTo>
                      <a:lnTo>
                        <a:pt x="1346" y="1601"/>
                      </a:lnTo>
                      <a:lnTo>
                        <a:pt x="1349" y="1602"/>
                      </a:lnTo>
                      <a:lnTo>
                        <a:pt x="1351" y="1602"/>
                      </a:lnTo>
                      <a:lnTo>
                        <a:pt x="1354" y="1602"/>
                      </a:lnTo>
                      <a:lnTo>
                        <a:pt x="1356" y="1601"/>
                      </a:lnTo>
                      <a:lnTo>
                        <a:pt x="1357" y="1599"/>
                      </a:lnTo>
                      <a:lnTo>
                        <a:pt x="1358" y="1597"/>
                      </a:lnTo>
                      <a:lnTo>
                        <a:pt x="1360" y="1594"/>
                      </a:lnTo>
                      <a:lnTo>
                        <a:pt x="1361" y="1592"/>
                      </a:lnTo>
                      <a:lnTo>
                        <a:pt x="1362" y="1590"/>
                      </a:lnTo>
                      <a:lnTo>
                        <a:pt x="1365" y="1588"/>
                      </a:lnTo>
                      <a:lnTo>
                        <a:pt x="1367" y="1587"/>
                      </a:lnTo>
                      <a:lnTo>
                        <a:pt x="1371" y="1587"/>
                      </a:lnTo>
                      <a:lnTo>
                        <a:pt x="1375" y="1587"/>
                      </a:lnTo>
                      <a:lnTo>
                        <a:pt x="1378" y="1587"/>
                      </a:lnTo>
                      <a:lnTo>
                        <a:pt x="1382" y="1589"/>
                      </a:lnTo>
                      <a:lnTo>
                        <a:pt x="1385" y="1591"/>
                      </a:lnTo>
                      <a:lnTo>
                        <a:pt x="1387" y="1593"/>
                      </a:lnTo>
                      <a:lnTo>
                        <a:pt x="1389" y="1597"/>
                      </a:lnTo>
                      <a:lnTo>
                        <a:pt x="1391" y="1601"/>
                      </a:lnTo>
                      <a:lnTo>
                        <a:pt x="1393" y="1600"/>
                      </a:lnTo>
                      <a:lnTo>
                        <a:pt x="1396" y="1599"/>
                      </a:lnTo>
                      <a:lnTo>
                        <a:pt x="1398" y="1598"/>
                      </a:lnTo>
                      <a:lnTo>
                        <a:pt x="1401" y="1597"/>
                      </a:lnTo>
                      <a:lnTo>
                        <a:pt x="1403" y="1595"/>
                      </a:lnTo>
                      <a:lnTo>
                        <a:pt x="1405" y="1594"/>
                      </a:lnTo>
                      <a:lnTo>
                        <a:pt x="1407" y="1592"/>
                      </a:lnTo>
                      <a:lnTo>
                        <a:pt x="1408" y="1589"/>
                      </a:lnTo>
                      <a:lnTo>
                        <a:pt x="1410" y="1590"/>
                      </a:lnTo>
                      <a:lnTo>
                        <a:pt x="1411" y="1591"/>
                      </a:lnTo>
                      <a:lnTo>
                        <a:pt x="1411" y="1593"/>
                      </a:lnTo>
                      <a:lnTo>
                        <a:pt x="1411" y="1595"/>
                      </a:lnTo>
                      <a:lnTo>
                        <a:pt x="1413" y="1595"/>
                      </a:lnTo>
                      <a:lnTo>
                        <a:pt x="1415" y="1595"/>
                      </a:lnTo>
                      <a:lnTo>
                        <a:pt x="1416" y="1595"/>
                      </a:lnTo>
                      <a:lnTo>
                        <a:pt x="1417" y="1594"/>
                      </a:lnTo>
                      <a:lnTo>
                        <a:pt x="1417" y="1592"/>
                      </a:lnTo>
                      <a:lnTo>
                        <a:pt x="1417" y="1591"/>
                      </a:lnTo>
                      <a:lnTo>
                        <a:pt x="1418" y="1590"/>
                      </a:lnTo>
                      <a:lnTo>
                        <a:pt x="1420" y="1588"/>
                      </a:lnTo>
                      <a:lnTo>
                        <a:pt x="1422" y="1587"/>
                      </a:lnTo>
                      <a:lnTo>
                        <a:pt x="1424" y="1587"/>
                      </a:lnTo>
                      <a:lnTo>
                        <a:pt x="1426" y="1587"/>
                      </a:lnTo>
                      <a:lnTo>
                        <a:pt x="1428" y="1588"/>
                      </a:lnTo>
                      <a:lnTo>
                        <a:pt x="1430" y="1588"/>
                      </a:lnTo>
                      <a:lnTo>
                        <a:pt x="1432" y="1589"/>
                      </a:lnTo>
                      <a:lnTo>
                        <a:pt x="1436" y="1589"/>
                      </a:lnTo>
                      <a:lnTo>
                        <a:pt x="1435" y="1584"/>
                      </a:lnTo>
                      <a:lnTo>
                        <a:pt x="1434" y="1580"/>
                      </a:lnTo>
                      <a:lnTo>
                        <a:pt x="1434" y="1576"/>
                      </a:lnTo>
                      <a:lnTo>
                        <a:pt x="1435" y="1572"/>
                      </a:lnTo>
                      <a:lnTo>
                        <a:pt x="1437" y="1569"/>
                      </a:lnTo>
                      <a:lnTo>
                        <a:pt x="1439" y="1567"/>
                      </a:lnTo>
                      <a:lnTo>
                        <a:pt x="1442" y="1564"/>
                      </a:lnTo>
                      <a:lnTo>
                        <a:pt x="1446" y="1562"/>
                      </a:lnTo>
                      <a:lnTo>
                        <a:pt x="1449" y="1561"/>
                      </a:lnTo>
                      <a:lnTo>
                        <a:pt x="1453" y="1561"/>
                      </a:lnTo>
                      <a:lnTo>
                        <a:pt x="1457" y="1562"/>
                      </a:lnTo>
                      <a:lnTo>
                        <a:pt x="1461" y="1564"/>
                      </a:lnTo>
                      <a:lnTo>
                        <a:pt x="1464" y="1566"/>
                      </a:lnTo>
                      <a:lnTo>
                        <a:pt x="1468" y="1569"/>
                      </a:lnTo>
                      <a:lnTo>
                        <a:pt x="1471" y="1572"/>
                      </a:lnTo>
                      <a:lnTo>
                        <a:pt x="1473" y="1576"/>
                      </a:lnTo>
                      <a:lnTo>
                        <a:pt x="1476" y="1579"/>
                      </a:lnTo>
                      <a:lnTo>
                        <a:pt x="1478" y="1579"/>
                      </a:lnTo>
                      <a:lnTo>
                        <a:pt x="1481" y="1580"/>
                      </a:lnTo>
                      <a:lnTo>
                        <a:pt x="1485" y="1580"/>
                      </a:lnTo>
                      <a:lnTo>
                        <a:pt x="1489" y="1580"/>
                      </a:lnTo>
                      <a:lnTo>
                        <a:pt x="1493" y="1580"/>
                      </a:lnTo>
                      <a:lnTo>
                        <a:pt x="1497" y="1581"/>
                      </a:lnTo>
                      <a:lnTo>
                        <a:pt x="1501" y="1583"/>
                      </a:lnTo>
                      <a:lnTo>
                        <a:pt x="1505" y="1583"/>
                      </a:lnTo>
                      <a:lnTo>
                        <a:pt x="1507" y="1583"/>
                      </a:lnTo>
                      <a:lnTo>
                        <a:pt x="1510" y="1583"/>
                      </a:lnTo>
                      <a:lnTo>
                        <a:pt x="1513" y="1581"/>
                      </a:lnTo>
                      <a:lnTo>
                        <a:pt x="1515" y="1580"/>
                      </a:lnTo>
                      <a:lnTo>
                        <a:pt x="1518" y="1580"/>
                      </a:lnTo>
                      <a:lnTo>
                        <a:pt x="1520" y="1580"/>
                      </a:lnTo>
                      <a:lnTo>
                        <a:pt x="1522" y="1581"/>
                      </a:lnTo>
                      <a:lnTo>
                        <a:pt x="1524" y="1583"/>
                      </a:lnTo>
                      <a:lnTo>
                        <a:pt x="1527" y="1583"/>
                      </a:lnTo>
                      <a:lnTo>
                        <a:pt x="1529" y="1585"/>
                      </a:lnTo>
                      <a:lnTo>
                        <a:pt x="1528" y="1589"/>
                      </a:lnTo>
                      <a:lnTo>
                        <a:pt x="1526" y="1592"/>
                      </a:lnTo>
                      <a:lnTo>
                        <a:pt x="1525" y="1596"/>
                      </a:lnTo>
                      <a:lnTo>
                        <a:pt x="1523" y="1600"/>
                      </a:lnTo>
                      <a:lnTo>
                        <a:pt x="1522" y="1604"/>
                      </a:lnTo>
                      <a:lnTo>
                        <a:pt x="1522" y="1608"/>
                      </a:lnTo>
                      <a:lnTo>
                        <a:pt x="1520" y="1612"/>
                      </a:lnTo>
                      <a:lnTo>
                        <a:pt x="1518" y="1615"/>
                      </a:lnTo>
                      <a:lnTo>
                        <a:pt x="1517" y="1619"/>
                      </a:lnTo>
                      <a:lnTo>
                        <a:pt x="1521" y="1619"/>
                      </a:lnTo>
                      <a:lnTo>
                        <a:pt x="1524" y="1620"/>
                      </a:lnTo>
                      <a:lnTo>
                        <a:pt x="1527" y="1622"/>
                      </a:lnTo>
                      <a:lnTo>
                        <a:pt x="1530" y="1625"/>
                      </a:lnTo>
                      <a:lnTo>
                        <a:pt x="1533" y="1627"/>
                      </a:lnTo>
                      <a:lnTo>
                        <a:pt x="1535" y="1630"/>
                      </a:lnTo>
                      <a:lnTo>
                        <a:pt x="1537" y="1633"/>
                      </a:lnTo>
                      <a:lnTo>
                        <a:pt x="1541" y="1634"/>
                      </a:lnTo>
                      <a:lnTo>
                        <a:pt x="1544" y="1636"/>
                      </a:lnTo>
                      <a:lnTo>
                        <a:pt x="1547" y="1637"/>
                      </a:lnTo>
                      <a:lnTo>
                        <a:pt x="1550" y="1638"/>
                      </a:lnTo>
                      <a:lnTo>
                        <a:pt x="1553" y="1638"/>
                      </a:lnTo>
                      <a:lnTo>
                        <a:pt x="1557" y="1638"/>
                      </a:lnTo>
                      <a:lnTo>
                        <a:pt x="1560" y="1638"/>
                      </a:lnTo>
                      <a:lnTo>
                        <a:pt x="1563" y="1638"/>
                      </a:lnTo>
                      <a:lnTo>
                        <a:pt x="1567" y="1639"/>
                      </a:lnTo>
                      <a:lnTo>
                        <a:pt x="1569" y="1640"/>
                      </a:lnTo>
                      <a:lnTo>
                        <a:pt x="1571" y="1641"/>
                      </a:lnTo>
                      <a:lnTo>
                        <a:pt x="1572" y="1642"/>
                      </a:lnTo>
                      <a:lnTo>
                        <a:pt x="1575" y="1644"/>
                      </a:lnTo>
                      <a:lnTo>
                        <a:pt x="1577" y="1647"/>
                      </a:lnTo>
                      <a:lnTo>
                        <a:pt x="1585" y="1648"/>
                      </a:lnTo>
                      <a:lnTo>
                        <a:pt x="1588" y="1648"/>
                      </a:lnTo>
                      <a:lnTo>
                        <a:pt x="1589" y="1649"/>
                      </a:lnTo>
                      <a:lnTo>
                        <a:pt x="1588" y="1650"/>
                      </a:lnTo>
                      <a:lnTo>
                        <a:pt x="1587" y="1651"/>
                      </a:lnTo>
                      <a:lnTo>
                        <a:pt x="1587" y="1652"/>
                      </a:lnTo>
                      <a:lnTo>
                        <a:pt x="1590" y="1653"/>
                      </a:lnTo>
                      <a:lnTo>
                        <a:pt x="1598" y="1653"/>
                      </a:lnTo>
                      <a:lnTo>
                        <a:pt x="1604" y="1647"/>
                      </a:lnTo>
                      <a:lnTo>
                        <a:pt x="1610" y="1644"/>
                      </a:lnTo>
                      <a:lnTo>
                        <a:pt x="1617" y="1644"/>
                      </a:lnTo>
                      <a:lnTo>
                        <a:pt x="1625" y="1647"/>
                      </a:lnTo>
                      <a:lnTo>
                        <a:pt x="1632" y="1650"/>
                      </a:lnTo>
                      <a:lnTo>
                        <a:pt x="1640" y="1655"/>
                      </a:lnTo>
                      <a:lnTo>
                        <a:pt x="1648" y="1659"/>
                      </a:lnTo>
                      <a:lnTo>
                        <a:pt x="1655" y="1662"/>
                      </a:lnTo>
                      <a:lnTo>
                        <a:pt x="1654" y="1665"/>
                      </a:lnTo>
                      <a:lnTo>
                        <a:pt x="1653" y="1668"/>
                      </a:lnTo>
                      <a:lnTo>
                        <a:pt x="1652" y="1671"/>
                      </a:lnTo>
                      <a:lnTo>
                        <a:pt x="1652" y="1675"/>
                      </a:lnTo>
                      <a:lnTo>
                        <a:pt x="1652" y="1678"/>
                      </a:lnTo>
                      <a:lnTo>
                        <a:pt x="1652" y="1681"/>
                      </a:lnTo>
                      <a:lnTo>
                        <a:pt x="1653" y="1684"/>
                      </a:lnTo>
                      <a:lnTo>
                        <a:pt x="1654" y="1687"/>
                      </a:lnTo>
                      <a:lnTo>
                        <a:pt x="1656" y="1694"/>
                      </a:lnTo>
                      <a:lnTo>
                        <a:pt x="1660" y="1700"/>
                      </a:lnTo>
                      <a:lnTo>
                        <a:pt x="1665" y="1704"/>
                      </a:lnTo>
                      <a:lnTo>
                        <a:pt x="1670" y="1708"/>
                      </a:lnTo>
                      <a:lnTo>
                        <a:pt x="1677" y="1711"/>
                      </a:lnTo>
                      <a:lnTo>
                        <a:pt x="1683" y="1712"/>
                      </a:lnTo>
                      <a:lnTo>
                        <a:pt x="1690" y="1711"/>
                      </a:lnTo>
                      <a:lnTo>
                        <a:pt x="1696" y="1710"/>
                      </a:lnTo>
                      <a:lnTo>
                        <a:pt x="1698" y="1709"/>
                      </a:lnTo>
                      <a:lnTo>
                        <a:pt x="1698" y="1708"/>
                      </a:lnTo>
                      <a:lnTo>
                        <a:pt x="1698" y="1707"/>
                      </a:lnTo>
                      <a:lnTo>
                        <a:pt x="1696" y="1706"/>
                      </a:lnTo>
                      <a:lnTo>
                        <a:pt x="1695" y="1705"/>
                      </a:lnTo>
                      <a:lnTo>
                        <a:pt x="1695" y="1704"/>
                      </a:lnTo>
                      <a:lnTo>
                        <a:pt x="1695" y="1702"/>
                      </a:lnTo>
                      <a:lnTo>
                        <a:pt x="1697" y="1699"/>
                      </a:lnTo>
                      <a:lnTo>
                        <a:pt x="1694" y="1697"/>
                      </a:lnTo>
                      <a:lnTo>
                        <a:pt x="1690" y="1696"/>
                      </a:lnTo>
                      <a:lnTo>
                        <a:pt x="1687" y="1696"/>
                      </a:lnTo>
                      <a:lnTo>
                        <a:pt x="1684" y="1695"/>
                      </a:lnTo>
                      <a:lnTo>
                        <a:pt x="1681" y="1695"/>
                      </a:lnTo>
                      <a:lnTo>
                        <a:pt x="1679" y="1693"/>
                      </a:lnTo>
                      <a:lnTo>
                        <a:pt x="1678" y="1691"/>
                      </a:lnTo>
                      <a:lnTo>
                        <a:pt x="1678" y="1688"/>
                      </a:lnTo>
                      <a:lnTo>
                        <a:pt x="1680" y="1682"/>
                      </a:lnTo>
                      <a:lnTo>
                        <a:pt x="1682" y="1675"/>
                      </a:lnTo>
                      <a:lnTo>
                        <a:pt x="1685" y="1668"/>
                      </a:lnTo>
                      <a:lnTo>
                        <a:pt x="1688" y="1661"/>
                      </a:lnTo>
                      <a:lnTo>
                        <a:pt x="1692" y="1656"/>
                      </a:lnTo>
                      <a:lnTo>
                        <a:pt x="1696" y="1650"/>
                      </a:lnTo>
                      <a:lnTo>
                        <a:pt x="1700" y="1645"/>
                      </a:lnTo>
                      <a:lnTo>
                        <a:pt x="1705" y="1641"/>
                      </a:lnTo>
                      <a:lnTo>
                        <a:pt x="1712" y="1638"/>
                      </a:lnTo>
                      <a:lnTo>
                        <a:pt x="1721" y="1637"/>
                      </a:lnTo>
                      <a:lnTo>
                        <a:pt x="1729" y="1638"/>
                      </a:lnTo>
                      <a:lnTo>
                        <a:pt x="1738" y="1639"/>
                      </a:lnTo>
                      <a:lnTo>
                        <a:pt x="1746" y="1640"/>
                      </a:lnTo>
                      <a:lnTo>
                        <a:pt x="1754" y="1641"/>
                      </a:lnTo>
                      <a:lnTo>
                        <a:pt x="1763" y="1640"/>
                      </a:lnTo>
                      <a:lnTo>
                        <a:pt x="1770" y="1636"/>
                      </a:lnTo>
                      <a:lnTo>
                        <a:pt x="1774" y="1634"/>
                      </a:lnTo>
                      <a:lnTo>
                        <a:pt x="1777" y="1632"/>
                      </a:lnTo>
                      <a:lnTo>
                        <a:pt x="1781" y="1630"/>
                      </a:lnTo>
                      <a:lnTo>
                        <a:pt x="1785" y="1629"/>
                      </a:lnTo>
                      <a:lnTo>
                        <a:pt x="1789" y="1628"/>
                      </a:lnTo>
                      <a:lnTo>
                        <a:pt x="1792" y="1627"/>
                      </a:lnTo>
                      <a:lnTo>
                        <a:pt x="1796" y="1626"/>
                      </a:lnTo>
                      <a:lnTo>
                        <a:pt x="1799" y="1626"/>
                      </a:lnTo>
                      <a:lnTo>
                        <a:pt x="1803" y="1623"/>
                      </a:lnTo>
                      <a:lnTo>
                        <a:pt x="1806" y="1620"/>
                      </a:lnTo>
                      <a:lnTo>
                        <a:pt x="1809" y="1616"/>
                      </a:lnTo>
                      <a:lnTo>
                        <a:pt x="1812" y="1611"/>
                      </a:lnTo>
                      <a:lnTo>
                        <a:pt x="1815" y="1607"/>
                      </a:lnTo>
                      <a:lnTo>
                        <a:pt x="1819" y="1605"/>
                      </a:lnTo>
                      <a:lnTo>
                        <a:pt x="1823" y="1604"/>
                      </a:lnTo>
                      <a:lnTo>
                        <a:pt x="1829" y="1605"/>
                      </a:lnTo>
                      <a:lnTo>
                        <a:pt x="1830" y="1606"/>
                      </a:lnTo>
                      <a:lnTo>
                        <a:pt x="1832" y="1608"/>
                      </a:lnTo>
                      <a:lnTo>
                        <a:pt x="1833" y="1610"/>
                      </a:lnTo>
                      <a:lnTo>
                        <a:pt x="1835" y="1611"/>
                      </a:lnTo>
                      <a:lnTo>
                        <a:pt x="1836" y="1612"/>
                      </a:lnTo>
                      <a:lnTo>
                        <a:pt x="1837" y="1612"/>
                      </a:lnTo>
                      <a:lnTo>
                        <a:pt x="1837" y="1610"/>
                      </a:lnTo>
                      <a:lnTo>
                        <a:pt x="1839" y="1607"/>
                      </a:lnTo>
                      <a:lnTo>
                        <a:pt x="1842" y="1604"/>
                      </a:lnTo>
                      <a:lnTo>
                        <a:pt x="1847" y="1601"/>
                      </a:lnTo>
                      <a:lnTo>
                        <a:pt x="1847" y="1602"/>
                      </a:lnTo>
                      <a:lnTo>
                        <a:pt x="1847" y="1603"/>
                      </a:lnTo>
                      <a:lnTo>
                        <a:pt x="1849" y="1604"/>
                      </a:lnTo>
                      <a:lnTo>
                        <a:pt x="1855" y="1604"/>
                      </a:lnTo>
                      <a:lnTo>
                        <a:pt x="1856" y="1603"/>
                      </a:lnTo>
                      <a:lnTo>
                        <a:pt x="1857" y="1603"/>
                      </a:lnTo>
                      <a:lnTo>
                        <a:pt x="1860" y="1602"/>
                      </a:lnTo>
                      <a:lnTo>
                        <a:pt x="1863" y="1601"/>
                      </a:lnTo>
                      <a:lnTo>
                        <a:pt x="1867" y="1601"/>
                      </a:lnTo>
                      <a:lnTo>
                        <a:pt x="1870" y="1601"/>
                      </a:lnTo>
                      <a:lnTo>
                        <a:pt x="1872" y="1602"/>
                      </a:lnTo>
                      <a:lnTo>
                        <a:pt x="1874" y="1603"/>
                      </a:lnTo>
                      <a:lnTo>
                        <a:pt x="1877" y="1609"/>
                      </a:lnTo>
                      <a:lnTo>
                        <a:pt x="1880" y="1607"/>
                      </a:lnTo>
                      <a:lnTo>
                        <a:pt x="1884" y="1604"/>
                      </a:lnTo>
                      <a:lnTo>
                        <a:pt x="1888" y="1602"/>
                      </a:lnTo>
                      <a:lnTo>
                        <a:pt x="1892" y="1600"/>
                      </a:lnTo>
                      <a:lnTo>
                        <a:pt x="1896" y="1598"/>
                      </a:lnTo>
                      <a:lnTo>
                        <a:pt x="1900" y="1598"/>
                      </a:lnTo>
                      <a:lnTo>
                        <a:pt x="1905" y="1597"/>
                      </a:lnTo>
                      <a:lnTo>
                        <a:pt x="1910" y="1596"/>
                      </a:lnTo>
                      <a:lnTo>
                        <a:pt x="1911" y="1596"/>
                      </a:lnTo>
                      <a:lnTo>
                        <a:pt x="1913" y="1594"/>
                      </a:lnTo>
                      <a:lnTo>
                        <a:pt x="1916" y="1593"/>
                      </a:lnTo>
                      <a:lnTo>
                        <a:pt x="1919" y="1592"/>
                      </a:lnTo>
                      <a:lnTo>
                        <a:pt x="1925" y="1591"/>
                      </a:lnTo>
                      <a:lnTo>
                        <a:pt x="1929" y="1591"/>
                      </a:lnTo>
                      <a:lnTo>
                        <a:pt x="1934" y="1591"/>
                      </a:lnTo>
                      <a:lnTo>
                        <a:pt x="1938" y="1591"/>
                      </a:lnTo>
                      <a:lnTo>
                        <a:pt x="1943" y="1591"/>
                      </a:lnTo>
                      <a:lnTo>
                        <a:pt x="1947" y="1591"/>
                      </a:lnTo>
                      <a:lnTo>
                        <a:pt x="1951" y="1591"/>
                      </a:lnTo>
                      <a:lnTo>
                        <a:pt x="1955" y="1591"/>
                      </a:lnTo>
                      <a:lnTo>
                        <a:pt x="1961" y="1587"/>
                      </a:lnTo>
                      <a:lnTo>
                        <a:pt x="1967" y="1583"/>
                      </a:lnTo>
                      <a:lnTo>
                        <a:pt x="1971" y="1577"/>
                      </a:lnTo>
                      <a:lnTo>
                        <a:pt x="1976" y="1571"/>
                      </a:lnTo>
                      <a:lnTo>
                        <a:pt x="1980" y="1566"/>
                      </a:lnTo>
                      <a:lnTo>
                        <a:pt x="1985" y="1562"/>
                      </a:lnTo>
                      <a:lnTo>
                        <a:pt x="1990" y="1558"/>
                      </a:lnTo>
                      <a:lnTo>
                        <a:pt x="1998" y="1557"/>
                      </a:lnTo>
                      <a:lnTo>
                        <a:pt x="2004" y="1556"/>
                      </a:lnTo>
                      <a:lnTo>
                        <a:pt x="2010" y="1554"/>
                      </a:lnTo>
                      <a:lnTo>
                        <a:pt x="2015" y="1551"/>
                      </a:lnTo>
                      <a:lnTo>
                        <a:pt x="2019" y="1546"/>
                      </a:lnTo>
                      <a:lnTo>
                        <a:pt x="2024" y="1542"/>
                      </a:lnTo>
                      <a:lnTo>
                        <a:pt x="2028" y="1537"/>
                      </a:lnTo>
                      <a:lnTo>
                        <a:pt x="2033" y="1533"/>
                      </a:lnTo>
                      <a:lnTo>
                        <a:pt x="2039" y="1531"/>
                      </a:lnTo>
                      <a:lnTo>
                        <a:pt x="2038" y="1529"/>
                      </a:lnTo>
                      <a:lnTo>
                        <a:pt x="2036" y="1526"/>
                      </a:lnTo>
                      <a:lnTo>
                        <a:pt x="2036" y="1525"/>
                      </a:lnTo>
                      <a:lnTo>
                        <a:pt x="2036" y="1522"/>
                      </a:lnTo>
                      <a:lnTo>
                        <a:pt x="2043" y="1514"/>
                      </a:lnTo>
                      <a:lnTo>
                        <a:pt x="2049" y="1508"/>
                      </a:lnTo>
                      <a:lnTo>
                        <a:pt x="2056" y="1502"/>
                      </a:lnTo>
                      <a:lnTo>
                        <a:pt x="2065" y="1496"/>
                      </a:lnTo>
                      <a:lnTo>
                        <a:pt x="2074" y="1492"/>
                      </a:lnTo>
                      <a:lnTo>
                        <a:pt x="2082" y="1489"/>
                      </a:lnTo>
                      <a:lnTo>
                        <a:pt x="2092" y="1487"/>
                      </a:lnTo>
                      <a:lnTo>
                        <a:pt x="2102" y="1486"/>
                      </a:lnTo>
                      <a:lnTo>
                        <a:pt x="2104" y="1486"/>
                      </a:lnTo>
                      <a:lnTo>
                        <a:pt x="2107" y="1485"/>
                      </a:lnTo>
                      <a:lnTo>
                        <a:pt x="2109" y="1484"/>
                      </a:lnTo>
                      <a:lnTo>
                        <a:pt x="2111" y="1482"/>
                      </a:lnTo>
                      <a:lnTo>
                        <a:pt x="2113" y="1480"/>
                      </a:lnTo>
                      <a:lnTo>
                        <a:pt x="2115" y="1478"/>
                      </a:lnTo>
                      <a:lnTo>
                        <a:pt x="2118" y="1477"/>
                      </a:lnTo>
                      <a:lnTo>
                        <a:pt x="2120" y="1476"/>
                      </a:lnTo>
                      <a:lnTo>
                        <a:pt x="2116" y="1474"/>
                      </a:lnTo>
                      <a:lnTo>
                        <a:pt x="2112" y="1474"/>
                      </a:lnTo>
                      <a:lnTo>
                        <a:pt x="2109" y="1474"/>
                      </a:lnTo>
                      <a:lnTo>
                        <a:pt x="2105" y="1476"/>
                      </a:lnTo>
                      <a:lnTo>
                        <a:pt x="2102" y="1478"/>
                      </a:lnTo>
                      <a:lnTo>
                        <a:pt x="2099" y="1479"/>
                      </a:lnTo>
                      <a:lnTo>
                        <a:pt x="2097" y="1479"/>
                      </a:lnTo>
                      <a:lnTo>
                        <a:pt x="2095" y="1478"/>
                      </a:lnTo>
                      <a:lnTo>
                        <a:pt x="2093" y="1474"/>
                      </a:lnTo>
                      <a:lnTo>
                        <a:pt x="2094" y="1471"/>
                      </a:lnTo>
                      <a:lnTo>
                        <a:pt x="2096" y="1469"/>
                      </a:lnTo>
                      <a:lnTo>
                        <a:pt x="2099" y="1466"/>
                      </a:lnTo>
                      <a:lnTo>
                        <a:pt x="2101" y="1463"/>
                      </a:lnTo>
                      <a:lnTo>
                        <a:pt x="2104" y="1460"/>
                      </a:lnTo>
                      <a:lnTo>
                        <a:pt x="2105" y="1456"/>
                      </a:lnTo>
                      <a:lnTo>
                        <a:pt x="2104" y="1453"/>
                      </a:lnTo>
                      <a:lnTo>
                        <a:pt x="2103" y="1451"/>
                      </a:lnTo>
                      <a:lnTo>
                        <a:pt x="2102" y="1449"/>
                      </a:lnTo>
                      <a:lnTo>
                        <a:pt x="2102" y="1446"/>
                      </a:lnTo>
                      <a:lnTo>
                        <a:pt x="2103" y="1445"/>
                      </a:lnTo>
                      <a:lnTo>
                        <a:pt x="2107" y="1438"/>
                      </a:lnTo>
                      <a:lnTo>
                        <a:pt x="2112" y="1432"/>
                      </a:lnTo>
                      <a:lnTo>
                        <a:pt x="2116" y="1427"/>
                      </a:lnTo>
                      <a:lnTo>
                        <a:pt x="2121" y="1421"/>
                      </a:lnTo>
                      <a:lnTo>
                        <a:pt x="2125" y="1415"/>
                      </a:lnTo>
                      <a:lnTo>
                        <a:pt x="2129" y="1410"/>
                      </a:lnTo>
                      <a:lnTo>
                        <a:pt x="2135" y="1404"/>
                      </a:lnTo>
                      <a:lnTo>
                        <a:pt x="2139" y="1398"/>
                      </a:lnTo>
                      <a:lnTo>
                        <a:pt x="2145" y="1392"/>
                      </a:lnTo>
                      <a:lnTo>
                        <a:pt x="2150" y="1384"/>
                      </a:lnTo>
                      <a:lnTo>
                        <a:pt x="2155" y="1376"/>
                      </a:lnTo>
                      <a:lnTo>
                        <a:pt x="2161" y="1368"/>
                      </a:lnTo>
                      <a:lnTo>
                        <a:pt x="2166" y="1360"/>
                      </a:lnTo>
                      <a:lnTo>
                        <a:pt x="2172" y="1353"/>
                      </a:lnTo>
                      <a:lnTo>
                        <a:pt x="2178" y="1346"/>
                      </a:lnTo>
                      <a:lnTo>
                        <a:pt x="2186" y="1340"/>
                      </a:lnTo>
                      <a:lnTo>
                        <a:pt x="2188" y="1338"/>
                      </a:lnTo>
                      <a:lnTo>
                        <a:pt x="2190" y="1335"/>
                      </a:lnTo>
                      <a:lnTo>
                        <a:pt x="2191" y="1332"/>
                      </a:lnTo>
                      <a:lnTo>
                        <a:pt x="2191" y="1328"/>
                      </a:lnTo>
                      <a:lnTo>
                        <a:pt x="2191" y="1325"/>
                      </a:lnTo>
                      <a:lnTo>
                        <a:pt x="2192" y="1321"/>
                      </a:lnTo>
                      <a:lnTo>
                        <a:pt x="2194" y="1318"/>
                      </a:lnTo>
                      <a:lnTo>
                        <a:pt x="2197" y="1316"/>
                      </a:lnTo>
                      <a:lnTo>
                        <a:pt x="2198" y="1314"/>
                      </a:lnTo>
                      <a:lnTo>
                        <a:pt x="2198" y="1312"/>
                      </a:lnTo>
                      <a:lnTo>
                        <a:pt x="2197" y="1310"/>
                      </a:lnTo>
                      <a:lnTo>
                        <a:pt x="2195" y="1307"/>
                      </a:lnTo>
                      <a:lnTo>
                        <a:pt x="2198" y="1301"/>
                      </a:lnTo>
                      <a:lnTo>
                        <a:pt x="2201" y="1295"/>
                      </a:lnTo>
                      <a:lnTo>
                        <a:pt x="2205" y="1289"/>
                      </a:lnTo>
                      <a:lnTo>
                        <a:pt x="2208" y="1284"/>
                      </a:lnTo>
                      <a:lnTo>
                        <a:pt x="2212" y="1278"/>
                      </a:lnTo>
                      <a:lnTo>
                        <a:pt x="2216" y="1272"/>
                      </a:lnTo>
                      <a:lnTo>
                        <a:pt x="2221" y="1267"/>
                      </a:lnTo>
                      <a:lnTo>
                        <a:pt x="2226" y="1263"/>
                      </a:lnTo>
                      <a:lnTo>
                        <a:pt x="2228" y="1262"/>
                      </a:lnTo>
                      <a:lnTo>
                        <a:pt x="2232" y="1261"/>
                      </a:lnTo>
                      <a:lnTo>
                        <a:pt x="2234" y="1260"/>
                      </a:lnTo>
                      <a:lnTo>
                        <a:pt x="2236" y="1258"/>
                      </a:lnTo>
                      <a:lnTo>
                        <a:pt x="2237" y="1254"/>
                      </a:lnTo>
                      <a:lnTo>
                        <a:pt x="2237" y="1250"/>
                      </a:lnTo>
                      <a:lnTo>
                        <a:pt x="2236" y="1245"/>
                      </a:lnTo>
                      <a:lnTo>
                        <a:pt x="2235" y="1241"/>
                      </a:lnTo>
                      <a:lnTo>
                        <a:pt x="2235" y="1237"/>
                      </a:lnTo>
                      <a:lnTo>
                        <a:pt x="2234" y="1232"/>
                      </a:lnTo>
                      <a:lnTo>
                        <a:pt x="2235" y="1227"/>
                      </a:lnTo>
                      <a:lnTo>
                        <a:pt x="2237" y="1224"/>
                      </a:lnTo>
                      <a:lnTo>
                        <a:pt x="2232" y="1222"/>
                      </a:lnTo>
                      <a:lnTo>
                        <a:pt x="2228" y="1220"/>
                      </a:lnTo>
                      <a:lnTo>
                        <a:pt x="2224" y="1219"/>
                      </a:lnTo>
                      <a:lnTo>
                        <a:pt x="2219" y="1217"/>
                      </a:lnTo>
                      <a:lnTo>
                        <a:pt x="2215" y="1216"/>
                      </a:lnTo>
                      <a:lnTo>
                        <a:pt x="2211" y="1215"/>
                      </a:lnTo>
                      <a:lnTo>
                        <a:pt x="2206" y="1213"/>
                      </a:lnTo>
                      <a:lnTo>
                        <a:pt x="2200" y="1212"/>
                      </a:lnTo>
                      <a:lnTo>
                        <a:pt x="2201" y="1209"/>
                      </a:lnTo>
                      <a:lnTo>
                        <a:pt x="2201" y="1207"/>
                      </a:lnTo>
                      <a:lnTo>
                        <a:pt x="2200" y="1205"/>
                      </a:lnTo>
                      <a:lnTo>
                        <a:pt x="2199" y="1204"/>
                      </a:lnTo>
                      <a:lnTo>
                        <a:pt x="2198" y="1203"/>
                      </a:lnTo>
                      <a:lnTo>
                        <a:pt x="2196" y="1201"/>
                      </a:lnTo>
                      <a:lnTo>
                        <a:pt x="2196" y="1200"/>
                      </a:lnTo>
                      <a:lnTo>
                        <a:pt x="2196" y="1197"/>
                      </a:lnTo>
                      <a:lnTo>
                        <a:pt x="2196" y="1193"/>
                      </a:lnTo>
                      <a:lnTo>
                        <a:pt x="2197" y="1189"/>
                      </a:lnTo>
                      <a:lnTo>
                        <a:pt x="2198" y="1185"/>
                      </a:lnTo>
                      <a:lnTo>
                        <a:pt x="2199" y="1181"/>
                      </a:lnTo>
                      <a:lnTo>
                        <a:pt x="2201" y="1177"/>
                      </a:lnTo>
                      <a:lnTo>
                        <a:pt x="2204" y="1174"/>
                      </a:lnTo>
                      <a:lnTo>
                        <a:pt x="2207" y="1171"/>
                      </a:lnTo>
                      <a:lnTo>
                        <a:pt x="2211" y="1169"/>
                      </a:lnTo>
                      <a:lnTo>
                        <a:pt x="2208" y="1168"/>
                      </a:lnTo>
                      <a:lnTo>
                        <a:pt x="2205" y="1168"/>
                      </a:lnTo>
                      <a:lnTo>
                        <a:pt x="2203" y="1168"/>
                      </a:lnTo>
                      <a:lnTo>
                        <a:pt x="2199" y="1168"/>
                      </a:lnTo>
                      <a:lnTo>
                        <a:pt x="2196" y="1168"/>
                      </a:lnTo>
                      <a:lnTo>
                        <a:pt x="2194" y="1168"/>
                      </a:lnTo>
                      <a:lnTo>
                        <a:pt x="2191" y="1168"/>
                      </a:lnTo>
                      <a:lnTo>
                        <a:pt x="2188" y="1168"/>
                      </a:lnTo>
                      <a:lnTo>
                        <a:pt x="2184" y="1168"/>
                      </a:lnTo>
                      <a:lnTo>
                        <a:pt x="2180" y="1168"/>
                      </a:lnTo>
                      <a:lnTo>
                        <a:pt x="2176" y="1169"/>
                      </a:lnTo>
                      <a:lnTo>
                        <a:pt x="2171" y="1170"/>
                      </a:lnTo>
                      <a:lnTo>
                        <a:pt x="2167" y="1170"/>
                      </a:lnTo>
                      <a:lnTo>
                        <a:pt x="2162" y="1171"/>
                      </a:lnTo>
                      <a:lnTo>
                        <a:pt x="2158" y="1171"/>
                      </a:lnTo>
                      <a:lnTo>
                        <a:pt x="2153" y="1170"/>
                      </a:lnTo>
                      <a:lnTo>
                        <a:pt x="2149" y="1169"/>
                      </a:lnTo>
                      <a:lnTo>
                        <a:pt x="2144" y="1166"/>
                      </a:lnTo>
                      <a:lnTo>
                        <a:pt x="2139" y="1164"/>
                      </a:lnTo>
                      <a:lnTo>
                        <a:pt x="2135" y="1161"/>
                      </a:lnTo>
                      <a:lnTo>
                        <a:pt x="2130" y="1158"/>
                      </a:lnTo>
                      <a:lnTo>
                        <a:pt x="2125" y="1156"/>
                      </a:lnTo>
                      <a:lnTo>
                        <a:pt x="2119" y="1154"/>
                      </a:lnTo>
                      <a:lnTo>
                        <a:pt x="2114" y="1154"/>
                      </a:lnTo>
                      <a:lnTo>
                        <a:pt x="2120" y="1153"/>
                      </a:lnTo>
                      <a:lnTo>
                        <a:pt x="2126" y="1154"/>
                      </a:lnTo>
                      <a:lnTo>
                        <a:pt x="2133" y="1155"/>
                      </a:lnTo>
                      <a:lnTo>
                        <a:pt x="2139" y="1156"/>
                      </a:lnTo>
                      <a:lnTo>
                        <a:pt x="2145" y="1157"/>
                      </a:lnTo>
                      <a:lnTo>
                        <a:pt x="2150" y="1158"/>
                      </a:lnTo>
                      <a:lnTo>
                        <a:pt x="2156" y="1158"/>
                      </a:lnTo>
                      <a:lnTo>
                        <a:pt x="2161" y="1157"/>
                      </a:lnTo>
                      <a:lnTo>
                        <a:pt x="2164" y="1156"/>
                      </a:lnTo>
                      <a:lnTo>
                        <a:pt x="2167" y="1154"/>
                      </a:lnTo>
                      <a:lnTo>
                        <a:pt x="2169" y="1151"/>
                      </a:lnTo>
                      <a:lnTo>
                        <a:pt x="2172" y="1148"/>
                      </a:lnTo>
                      <a:lnTo>
                        <a:pt x="2174" y="1145"/>
                      </a:lnTo>
                      <a:lnTo>
                        <a:pt x="2177" y="1142"/>
                      </a:lnTo>
                      <a:lnTo>
                        <a:pt x="2180" y="1139"/>
                      </a:lnTo>
                      <a:lnTo>
                        <a:pt x="2183" y="1138"/>
                      </a:lnTo>
                      <a:lnTo>
                        <a:pt x="2186" y="1137"/>
                      </a:lnTo>
                      <a:lnTo>
                        <a:pt x="2188" y="1136"/>
                      </a:lnTo>
                      <a:lnTo>
                        <a:pt x="2190" y="1136"/>
                      </a:lnTo>
                      <a:lnTo>
                        <a:pt x="2192" y="1135"/>
                      </a:lnTo>
                      <a:lnTo>
                        <a:pt x="2194" y="1134"/>
                      </a:lnTo>
                      <a:lnTo>
                        <a:pt x="2196" y="1133"/>
                      </a:lnTo>
                      <a:lnTo>
                        <a:pt x="2198" y="1132"/>
                      </a:lnTo>
                      <a:lnTo>
                        <a:pt x="2200" y="1131"/>
                      </a:lnTo>
                      <a:lnTo>
                        <a:pt x="2197" y="1129"/>
                      </a:lnTo>
                      <a:lnTo>
                        <a:pt x="2193" y="1128"/>
                      </a:lnTo>
                      <a:lnTo>
                        <a:pt x="2190" y="1126"/>
                      </a:lnTo>
                      <a:lnTo>
                        <a:pt x="2187" y="1124"/>
                      </a:lnTo>
                      <a:lnTo>
                        <a:pt x="2183" y="1123"/>
                      </a:lnTo>
                      <a:lnTo>
                        <a:pt x="2180" y="1121"/>
                      </a:lnTo>
                      <a:lnTo>
                        <a:pt x="2178" y="1119"/>
                      </a:lnTo>
                      <a:lnTo>
                        <a:pt x="2176" y="1117"/>
                      </a:lnTo>
                      <a:lnTo>
                        <a:pt x="2171" y="1113"/>
                      </a:lnTo>
                      <a:lnTo>
                        <a:pt x="2168" y="1107"/>
                      </a:lnTo>
                      <a:lnTo>
                        <a:pt x="2164" y="1101"/>
                      </a:lnTo>
                      <a:lnTo>
                        <a:pt x="2161" y="1094"/>
                      </a:lnTo>
                      <a:lnTo>
                        <a:pt x="2158" y="1088"/>
                      </a:lnTo>
                      <a:lnTo>
                        <a:pt x="2155" y="1081"/>
                      </a:lnTo>
                      <a:lnTo>
                        <a:pt x="2153" y="1074"/>
                      </a:lnTo>
                      <a:lnTo>
                        <a:pt x="2151" y="1067"/>
                      </a:lnTo>
                      <a:lnTo>
                        <a:pt x="2149" y="1064"/>
                      </a:lnTo>
                      <a:lnTo>
                        <a:pt x="2145" y="1061"/>
                      </a:lnTo>
                      <a:lnTo>
                        <a:pt x="2141" y="1060"/>
                      </a:lnTo>
                      <a:lnTo>
                        <a:pt x="2136" y="1058"/>
                      </a:lnTo>
                      <a:lnTo>
                        <a:pt x="2130" y="1057"/>
                      </a:lnTo>
                      <a:lnTo>
                        <a:pt x="2125" y="1056"/>
                      </a:lnTo>
                      <a:lnTo>
                        <a:pt x="2120" y="1054"/>
                      </a:lnTo>
                      <a:lnTo>
                        <a:pt x="2117" y="1050"/>
                      </a:lnTo>
                      <a:lnTo>
                        <a:pt x="2116" y="1047"/>
                      </a:lnTo>
                      <a:lnTo>
                        <a:pt x="2115" y="1044"/>
                      </a:lnTo>
                      <a:lnTo>
                        <a:pt x="2115" y="1041"/>
                      </a:lnTo>
                      <a:lnTo>
                        <a:pt x="2114" y="1038"/>
                      </a:lnTo>
                      <a:lnTo>
                        <a:pt x="2113" y="1035"/>
                      </a:lnTo>
                      <a:lnTo>
                        <a:pt x="2112" y="1032"/>
                      </a:lnTo>
                      <a:lnTo>
                        <a:pt x="2111" y="1029"/>
                      </a:lnTo>
                      <a:lnTo>
                        <a:pt x="2110" y="1027"/>
                      </a:lnTo>
                      <a:lnTo>
                        <a:pt x="2108" y="1025"/>
                      </a:lnTo>
                      <a:lnTo>
                        <a:pt x="2107" y="1025"/>
                      </a:lnTo>
                      <a:lnTo>
                        <a:pt x="2104" y="1024"/>
                      </a:lnTo>
                      <a:lnTo>
                        <a:pt x="2102" y="1023"/>
                      </a:lnTo>
                      <a:lnTo>
                        <a:pt x="2100" y="1022"/>
                      </a:lnTo>
                      <a:lnTo>
                        <a:pt x="2097" y="1022"/>
                      </a:lnTo>
                      <a:lnTo>
                        <a:pt x="2095" y="1021"/>
                      </a:lnTo>
                      <a:lnTo>
                        <a:pt x="2093" y="1020"/>
                      </a:lnTo>
                      <a:lnTo>
                        <a:pt x="2096" y="1019"/>
                      </a:lnTo>
                      <a:lnTo>
                        <a:pt x="2098" y="1017"/>
                      </a:lnTo>
                      <a:lnTo>
                        <a:pt x="2099" y="1015"/>
                      </a:lnTo>
                      <a:lnTo>
                        <a:pt x="2099" y="1012"/>
                      </a:lnTo>
                      <a:lnTo>
                        <a:pt x="2099" y="1010"/>
                      </a:lnTo>
                      <a:lnTo>
                        <a:pt x="2100" y="1007"/>
                      </a:lnTo>
                      <a:lnTo>
                        <a:pt x="2100" y="1005"/>
                      </a:lnTo>
                      <a:lnTo>
                        <a:pt x="2102" y="1003"/>
                      </a:lnTo>
                      <a:lnTo>
                        <a:pt x="2105" y="1001"/>
                      </a:lnTo>
                      <a:lnTo>
                        <a:pt x="2108" y="999"/>
                      </a:lnTo>
                      <a:lnTo>
                        <a:pt x="2111" y="998"/>
                      </a:lnTo>
                      <a:lnTo>
                        <a:pt x="2115" y="996"/>
                      </a:lnTo>
                      <a:lnTo>
                        <a:pt x="2117" y="995"/>
                      </a:lnTo>
                      <a:lnTo>
                        <a:pt x="2120" y="993"/>
                      </a:lnTo>
                      <a:lnTo>
                        <a:pt x="2122" y="991"/>
                      </a:lnTo>
                      <a:lnTo>
                        <a:pt x="2125" y="988"/>
                      </a:lnTo>
                      <a:lnTo>
                        <a:pt x="2127" y="984"/>
                      </a:lnTo>
                      <a:lnTo>
                        <a:pt x="2130" y="979"/>
                      </a:lnTo>
                      <a:lnTo>
                        <a:pt x="2131" y="975"/>
                      </a:lnTo>
                      <a:lnTo>
                        <a:pt x="2134" y="970"/>
                      </a:lnTo>
                      <a:lnTo>
                        <a:pt x="2135" y="965"/>
                      </a:lnTo>
                      <a:lnTo>
                        <a:pt x="2135" y="960"/>
                      </a:lnTo>
                      <a:lnTo>
                        <a:pt x="2134" y="955"/>
                      </a:lnTo>
                      <a:lnTo>
                        <a:pt x="2131" y="951"/>
                      </a:lnTo>
                      <a:lnTo>
                        <a:pt x="2137" y="954"/>
                      </a:lnTo>
                      <a:lnTo>
                        <a:pt x="2142" y="956"/>
                      </a:lnTo>
                      <a:lnTo>
                        <a:pt x="2146" y="956"/>
                      </a:lnTo>
                      <a:lnTo>
                        <a:pt x="2151" y="956"/>
                      </a:lnTo>
                      <a:lnTo>
                        <a:pt x="2156" y="955"/>
                      </a:lnTo>
                      <a:lnTo>
                        <a:pt x="2160" y="952"/>
                      </a:lnTo>
                      <a:lnTo>
                        <a:pt x="2163" y="949"/>
                      </a:lnTo>
                      <a:lnTo>
                        <a:pt x="2166" y="946"/>
                      </a:lnTo>
                      <a:lnTo>
                        <a:pt x="2171" y="942"/>
                      </a:lnTo>
                      <a:lnTo>
                        <a:pt x="2176" y="937"/>
                      </a:lnTo>
                      <a:lnTo>
                        <a:pt x="2181" y="932"/>
                      </a:lnTo>
                      <a:lnTo>
                        <a:pt x="2187" y="928"/>
                      </a:lnTo>
                      <a:lnTo>
                        <a:pt x="2192" y="925"/>
                      </a:lnTo>
                      <a:lnTo>
                        <a:pt x="2198" y="922"/>
                      </a:lnTo>
                      <a:lnTo>
                        <a:pt x="2206" y="919"/>
                      </a:lnTo>
                      <a:lnTo>
                        <a:pt x="2212" y="917"/>
                      </a:lnTo>
                      <a:lnTo>
                        <a:pt x="2218" y="915"/>
                      </a:lnTo>
                      <a:lnTo>
                        <a:pt x="2225" y="914"/>
                      </a:lnTo>
                      <a:lnTo>
                        <a:pt x="2232" y="912"/>
                      </a:lnTo>
                      <a:lnTo>
                        <a:pt x="2239" y="912"/>
                      </a:lnTo>
                      <a:lnTo>
                        <a:pt x="2246" y="911"/>
                      </a:lnTo>
                      <a:lnTo>
                        <a:pt x="2252" y="911"/>
                      </a:lnTo>
                      <a:lnTo>
                        <a:pt x="2259" y="910"/>
                      </a:lnTo>
                      <a:lnTo>
                        <a:pt x="2267" y="910"/>
                      </a:lnTo>
                      <a:lnTo>
                        <a:pt x="2267" y="909"/>
                      </a:lnTo>
                      <a:lnTo>
                        <a:pt x="2268" y="908"/>
                      </a:lnTo>
                      <a:lnTo>
                        <a:pt x="2268" y="905"/>
                      </a:lnTo>
                      <a:lnTo>
                        <a:pt x="2268" y="901"/>
                      </a:lnTo>
                      <a:lnTo>
                        <a:pt x="2269" y="897"/>
                      </a:lnTo>
                      <a:lnTo>
                        <a:pt x="2270" y="894"/>
                      </a:lnTo>
                      <a:lnTo>
                        <a:pt x="2271" y="889"/>
                      </a:lnTo>
                      <a:lnTo>
                        <a:pt x="2275" y="886"/>
                      </a:lnTo>
                      <a:lnTo>
                        <a:pt x="2276" y="885"/>
                      </a:lnTo>
                      <a:lnTo>
                        <a:pt x="2277" y="883"/>
                      </a:lnTo>
                      <a:lnTo>
                        <a:pt x="2278" y="881"/>
                      </a:lnTo>
                      <a:lnTo>
                        <a:pt x="2278" y="878"/>
                      </a:lnTo>
                      <a:lnTo>
                        <a:pt x="2278" y="876"/>
                      </a:lnTo>
                      <a:lnTo>
                        <a:pt x="2277" y="874"/>
                      </a:lnTo>
                      <a:lnTo>
                        <a:pt x="2277" y="872"/>
                      </a:lnTo>
                      <a:lnTo>
                        <a:pt x="2275" y="871"/>
                      </a:lnTo>
                      <a:lnTo>
                        <a:pt x="2267" y="868"/>
                      </a:lnTo>
                      <a:lnTo>
                        <a:pt x="2259" y="865"/>
                      </a:lnTo>
                      <a:lnTo>
                        <a:pt x="2250" y="862"/>
                      </a:lnTo>
                      <a:lnTo>
                        <a:pt x="2242" y="860"/>
                      </a:lnTo>
                      <a:lnTo>
                        <a:pt x="2233" y="860"/>
                      </a:lnTo>
                      <a:lnTo>
                        <a:pt x="2226" y="862"/>
                      </a:lnTo>
                      <a:lnTo>
                        <a:pt x="2219" y="866"/>
                      </a:lnTo>
                      <a:lnTo>
                        <a:pt x="2213" y="873"/>
                      </a:lnTo>
                      <a:lnTo>
                        <a:pt x="2209" y="869"/>
                      </a:lnTo>
                      <a:lnTo>
                        <a:pt x="2205" y="865"/>
                      </a:lnTo>
                      <a:lnTo>
                        <a:pt x="2199" y="862"/>
                      </a:lnTo>
                      <a:lnTo>
                        <a:pt x="2195" y="860"/>
                      </a:lnTo>
                      <a:lnTo>
                        <a:pt x="2190" y="858"/>
                      </a:lnTo>
                      <a:lnTo>
                        <a:pt x="2185" y="856"/>
                      </a:lnTo>
                      <a:lnTo>
                        <a:pt x="2180" y="855"/>
                      </a:lnTo>
                      <a:lnTo>
                        <a:pt x="2174" y="854"/>
                      </a:lnTo>
                      <a:lnTo>
                        <a:pt x="2169" y="853"/>
                      </a:lnTo>
                      <a:lnTo>
                        <a:pt x="2163" y="853"/>
                      </a:lnTo>
                      <a:lnTo>
                        <a:pt x="2157" y="852"/>
                      </a:lnTo>
                      <a:lnTo>
                        <a:pt x="2152" y="852"/>
                      </a:lnTo>
                      <a:lnTo>
                        <a:pt x="2146" y="852"/>
                      </a:lnTo>
                      <a:lnTo>
                        <a:pt x="2141" y="852"/>
                      </a:lnTo>
                      <a:lnTo>
                        <a:pt x="2135" y="852"/>
                      </a:lnTo>
                      <a:lnTo>
                        <a:pt x="2129" y="852"/>
                      </a:lnTo>
                      <a:lnTo>
                        <a:pt x="2129" y="855"/>
                      </a:lnTo>
                      <a:lnTo>
                        <a:pt x="2129" y="857"/>
                      </a:lnTo>
                      <a:lnTo>
                        <a:pt x="2129" y="860"/>
                      </a:lnTo>
                      <a:lnTo>
                        <a:pt x="2129" y="862"/>
                      </a:lnTo>
                      <a:lnTo>
                        <a:pt x="2129" y="865"/>
                      </a:lnTo>
                      <a:lnTo>
                        <a:pt x="2129" y="868"/>
                      </a:lnTo>
                      <a:lnTo>
                        <a:pt x="2128" y="870"/>
                      </a:lnTo>
                      <a:lnTo>
                        <a:pt x="2128" y="872"/>
                      </a:lnTo>
                      <a:lnTo>
                        <a:pt x="2125" y="879"/>
                      </a:lnTo>
                      <a:lnTo>
                        <a:pt x="2122" y="885"/>
                      </a:lnTo>
                      <a:lnTo>
                        <a:pt x="2117" y="889"/>
                      </a:lnTo>
                      <a:lnTo>
                        <a:pt x="2112" y="893"/>
                      </a:lnTo>
                      <a:lnTo>
                        <a:pt x="2106" y="896"/>
                      </a:lnTo>
                      <a:lnTo>
                        <a:pt x="2100" y="898"/>
                      </a:lnTo>
                      <a:lnTo>
                        <a:pt x="2093" y="900"/>
                      </a:lnTo>
                      <a:lnTo>
                        <a:pt x="2087" y="901"/>
                      </a:lnTo>
                      <a:lnTo>
                        <a:pt x="2087" y="894"/>
                      </a:lnTo>
                      <a:lnTo>
                        <a:pt x="2088" y="887"/>
                      </a:lnTo>
                      <a:lnTo>
                        <a:pt x="2089" y="881"/>
                      </a:lnTo>
                      <a:lnTo>
                        <a:pt x="2092" y="874"/>
                      </a:lnTo>
                      <a:lnTo>
                        <a:pt x="2093" y="868"/>
                      </a:lnTo>
                      <a:lnTo>
                        <a:pt x="2093" y="862"/>
                      </a:lnTo>
                      <a:lnTo>
                        <a:pt x="2092" y="856"/>
                      </a:lnTo>
                      <a:lnTo>
                        <a:pt x="2088" y="851"/>
                      </a:lnTo>
                      <a:lnTo>
                        <a:pt x="2082" y="848"/>
                      </a:lnTo>
                      <a:lnTo>
                        <a:pt x="2076" y="846"/>
                      </a:lnTo>
                      <a:lnTo>
                        <a:pt x="2069" y="845"/>
                      </a:lnTo>
                      <a:lnTo>
                        <a:pt x="2061" y="846"/>
                      </a:lnTo>
                      <a:lnTo>
                        <a:pt x="2053" y="846"/>
                      </a:lnTo>
                      <a:lnTo>
                        <a:pt x="2045" y="846"/>
                      </a:lnTo>
                      <a:lnTo>
                        <a:pt x="2038" y="845"/>
                      </a:lnTo>
                      <a:lnTo>
                        <a:pt x="2031" y="843"/>
                      </a:lnTo>
                      <a:lnTo>
                        <a:pt x="2027" y="840"/>
                      </a:lnTo>
                      <a:lnTo>
                        <a:pt x="2023" y="836"/>
                      </a:lnTo>
                      <a:lnTo>
                        <a:pt x="2020" y="833"/>
                      </a:lnTo>
                      <a:lnTo>
                        <a:pt x="2019" y="828"/>
                      </a:lnTo>
                      <a:lnTo>
                        <a:pt x="2018" y="825"/>
                      </a:lnTo>
                      <a:lnTo>
                        <a:pt x="2018" y="821"/>
                      </a:lnTo>
                      <a:lnTo>
                        <a:pt x="2020" y="817"/>
                      </a:lnTo>
                      <a:lnTo>
                        <a:pt x="2022" y="813"/>
                      </a:lnTo>
                      <a:lnTo>
                        <a:pt x="2024" y="810"/>
                      </a:lnTo>
                      <a:lnTo>
                        <a:pt x="2027" y="807"/>
                      </a:lnTo>
                      <a:lnTo>
                        <a:pt x="2029" y="805"/>
                      </a:lnTo>
                      <a:lnTo>
                        <a:pt x="2031" y="803"/>
                      </a:lnTo>
                      <a:lnTo>
                        <a:pt x="2034" y="802"/>
                      </a:lnTo>
                      <a:lnTo>
                        <a:pt x="2037" y="800"/>
                      </a:lnTo>
                      <a:lnTo>
                        <a:pt x="2041" y="800"/>
                      </a:lnTo>
                      <a:lnTo>
                        <a:pt x="2045" y="800"/>
                      </a:lnTo>
                      <a:lnTo>
                        <a:pt x="2046" y="802"/>
                      </a:lnTo>
                      <a:lnTo>
                        <a:pt x="2048" y="803"/>
                      </a:lnTo>
                      <a:lnTo>
                        <a:pt x="2050" y="803"/>
                      </a:lnTo>
                      <a:lnTo>
                        <a:pt x="2051" y="806"/>
                      </a:lnTo>
                      <a:lnTo>
                        <a:pt x="2055" y="806"/>
                      </a:lnTo>
                      <a:lnTo>
                        <a:pt x="2060" y="805"/>
                      </a:lnTo>
                      <a:lnTo>
                        <a:pt x="2065" y="804"/>
                      </a:lnTo>
                      <a:lnTo>
                        <a:pt x="2070" y="803"/>
                      </a:lnTo>
                      <a:lnTo>
                        <a:pt x="2074" y="802"/>
                      </a:lnTo>
                      <a:lnTo>
                        <a:pt x="2078" y="801"/>
                      </a:lnTo>
                      <a:lnTo>
                        <a:pt x="2083" y="800"/>
                      </a:lnTo>
                      <a:lnTo>
                        <a:pt x="2087" y="800"/>
                      </a:lnTo>
                      <a:lnTo>
                        <a:pt x="2089" y="796"/>
                      </a:lnTo>
                      <a:lnTo>
                        <a:pt x="2092" y="795"/>
                      </a:lnTo>
                      <a:lnTo>
                        <a:pt x="2096" y="794"/>
                      </a:lnTo>
                      <a:lnTo>
                        <a:pt x="2098" y="791"/>
                      </a:lnTo>
                      <a:lnTo>
                        <a:pt x="2099" y="788"/>
                      </a:lnTo>
                      <a:lnTo>
                        <a:pt x="2099" y="784"/>
                      </a:lnTo>
                      <a:lnTo>
                        <a:pt x="2099" y="781"/>
                      </a:lnTo>
                      <a:lnTo>
                        <a:pt x="2099" y="777"/>
                      </a:lnTo>
                      <a:lnTo>
                        <a:pt x="2100" y="774"/>
                      </a:lnTo>
                      <a:lnTo>
                        <a:pt x="2100" y="771"/>
                      </a:lnTo>
                      <a:lnTo>
                        <a:pt x="2101" y="769"/>
                      </a:lnTo>
                      <a:lnTo>
                        <a:pt x="2103" y="767"/>
                      </a:lnTo>
                      <a:lnTo>
                        <a:pt x="2107" y="763"/>
                      </a:lnTo>
                      <a:lnTo>
                        <a:pt x="2111" y="759"/>
                      </a:lnTo>
                      <a:lnTo>
                        <a:pt x="2115" y="757"/>
                      </a:lnTo>
                      <a:lnTo>
                        <a:pt x="2120" y="755"/>
                      </a:lnTo>
                      <a:lnTo>
                        <a:pt x="2126" y="754"/>
                      </a:lnTo>
                      <a:lnTo>
                        <a:pt x="2130" y="752"/>
                      </a:lnTo>
                      <a:lnTo>
                        <a:pt x="2136" y="750"/>
                      </a:lnTo>
                      <a:lnTo>
                        <a:pt x="2141" y="748"/>
                      </a:lnTo>
                      <a:lnTo>
                        <a:pt x="2145" y="744"/>
                      </a:lnTo>
                      <a:lnTo>
                        <a:pt x="2149" y="741"/>
                      </a:lnTo>
                      <a:lnTo>
                        <a:pt x="2153" y="738"/>
                      </a:lnTo>
                      <a:lnTo>
                        <a:pt x="2157" y="735"/>
                      </a:lnTo>
                      <a:lnTo>
                        <a:pt x="2161" y="732"/>
                      </a:lnTo>
                      <a:lnTo>
                        <a:pt x="2165" y="729"/>
                      </a:lnTo>
                      <a:lnTo>
                        <a:pt x="2170" y="728"/>
                      </a:lnTo>
                      <a:lnTo>
                        <a:pt x="2174" y="726"/>
                      </a:lnTo>
                      <a:lnTo>
                        <a:pt x="2178" y="725"/>
                      </a:lnTo>
                      <a:lnTo>
                        <a:pt x="2181" y="724"/>
                      </a:lnTo>
                      <a:lnTo>
                        <a:pt x="2185" y="724"/>
                      </a:lnTo>
                      <a:lnTo>
                        <a:pt x="2189" y="724"/>
                      </a:lnTo>
                      <a:lnTo>
                        <a:pt x="2192" y="724"/>
                      </a:lnTo>
                      <a:lnTo>
                        <a:pt x="2196" y="724"/>
                      </a:lnTo>
                      <a:lnTo>
                        <a:pt x="2199" y="725"/>
                      </a:lnTo>
                      <a:lnTo>
                        <a:pt x="2203" y="726"/>
                      </a:lnTo>
                      <a:lnTo>
                        <a:pt x="2205" y="727"/>
                      </a:lnTo>
                      <a:lnTo>
                        <a:pt x="2206" y="729"/>
                      </a:lnTo>
                      <a:lnTo>
                        <a:pt x="2206" y="732"/>
                      </a:lnTo>
                      <a:lnTo>
                        <a:pt x="2205" y="735"/>
                      </a:lnTo>
                      <a:lnTo>
                        <a:pt x="2205" y="738"/>
                      </a:lnTo>
                      <a:lnTo>
                        <a:pt x="2204" y="741"/>
                      </a:lnTo>
                      <a:lnTo>
                        <a:pt x="2203" y="745"/>
                      </a:lnTo>
                      <a:lnTo>
                        <a:pt x="2203" y="748"/>
                      </a:lnTo>
                      <a:lnTo>
                        <a:pt x="2203" y="750"/>
                      </a:lnTo>
                      <a:lnTo>
                        <a:pt x="2201" y="753"/>
                      </a:lnTo>
                      <a:lnTo>
                        <a:pt x="2200" y="755"/>
                      </a:lnTo>
                      <a:lnTo>
                        <a:pt x="2198" y="758"/>
                      </a:lnTo>
                      <a:lnTo>
                        <a:pt x="2197" y="760"/>
                      </a:lnTo>
                      <a:lnTo>
                        <a:pt x="2195" y="762"/>
                      </a:lnTo>
                      <a:lnTo>
                        <a:pt x="2193" y="763"/>
                      </a:lnTo>
                      <a:lnTo>
                        <a:pt x="2191" y="764"/>
                      </a:lnTo>
                      <a:lnTo>
                        <a:pt x="2188" y="766"/>
                      </a:lnTo>
                      <a:lnTo>
                        <a:pt x="2185" y="767"/>
                      </a:lnTo>
                      <a:lnTo>
                        <a:pt x="2183" y="768"/>
                      </a:lnTo>
                      <a:lnTo>
                        <a:pt x="2180" y="770"/>
                      </a:lnTo>
                      <a:lnTo>
                        <a:pt x="2178" y="770"/>
                      </a:lnTo>
                      <a:lnTo>
                        <a:pt x="2176" y="772"/>
                      </a:lnTo>
                      <a:lnTo>
                        <a:pt x="2176" y="774"/>
                      </a:lnTo>
                      <a:lnTo>
                        <a:pt x="2176" y="776"/>
                      </a:lnTo>
                      <a:lnTo>
                        <a:pt x="2177" y="781"/>
                      </a:lnTo>
                      <a:lnTo>
                        <a:pt x="2180" y="785"/>
                      </a:lnTo>
                      <a:lnTo>
                        <a:pt x="2184" y="787"/>
                      </a:lnTo>
                      <a:lnTo>
                        <a:pt x="2189" y="787"/>
                      </a:lnTo>
                      <a:lnTo>
                        <a:pt x="2195" y="787"/>
                      </a:lnTo>
                      <a:lnTo>
                        <a:pt x="2201" y="787"/>
                      </a:lnTo>
                      <a:lnTo>
                        <a:pt x="2207" y="788"/>
                      </a:lnTo>
                      <a:lnTo>
                        <a:pt x="2213" y="788"/>
                      </a:lnTo>
                      <a:lnTo>
                        <a:pt x="2211" y="794"/>
                      </a:lnTo>
                      <a:lnTo>
                        <a:pt x="2207" y="799"/>
                      </a:lnTo>
                      <a:lnTo>
                        <a:pt x="2203" y="805"/>
                      </a:lnTo>
                      <a:lnTo>
                        <a:pt x="2198" y="809"/>
                      </a:lnTo>
                      <a:lnTo>
                        <a:pt x="2194" y="814"/>
                      </a:lnTo>
                      <a:lnTo>
                        <a:pt x="2188" y="817"/>
                      </a:lnTo>
                      <a:lnTo>
                        <a:pt x="2183" y="821"/>
                      </a:lnTo>
                      <a:lnTo>
                        <a:pt x="2177" y="824"/>
                      </a:lnTo>
                      <a:lnTo>
                        <a:pt x="2179" y="825"/>
                      </a:lnTo>
                      <a:lnTo>
                        <a:pt x="2182" y="827"/>
                      </a:lnTo>
                      <a:lnTo>
                        <a:pt x="2185" y="828"/>
                      </a:lnTo>
                      <a:lnTo>
                        <a:pt x="2187" y="829"/>
                      </a:lnTo>
                      <a:lnTo>
                        <a:pt x="2191" y="830"/>
                      </a:lnTo>
                      <a:lnTo>
                        <a:pt x="2193" y="829"/>
                      </a:lnTo>
                      <a:lnTo>
                        <a:pt x="2195" y="828"/>
                      </a:lnTo>
                      <a:lnTo>
                        <a:pt x="2195" y="826"/>
                      </a:lnTo>
                      <a:lnTo>
                        <a:pt x="2198" y="817"/>
                      </a:lnTo>
                      <a:lnTo>
                        <a:pt x="2204" y="809"/>
                      </a:lnTo>
                      <a:lnTo>
                        <a:pt x="2211" y="803"/>
                      </a:lnTo>
                      <a:lnTo>
                        <a:pt x="2218" y="798"/>
                      </a:lnTo>
                      <a:lnTo>
                        <a:pt x="2226" y="794"/>
                      </a:lnTo>
                      <a:lnTo>
                        <a:pt x="2235" y="790"/>
                      </a:lnTo>
                      <a:lnTo>
                        <a:pt x="2243" y="787"/>
                      </a:lnTo>
                      <a:lnTo>
                        <a:pt x="2251" y="784"/>
                      </a:lnTo>
                      <a:lnTo>
                        <a:pt x="2259" y="780"/>
                      </a:lnTo>
                      <a:lnTo>
                        <a:pt x="2267" y="776"/>
                      </a:lnTo>
                      <a:lnTo>
                        <a:pt x="2277" y="773"/>
                      </a:lnTo>
                      <a:lnTo>
                        <a:pt x="2286" y="770"/>
                      </a:lnTo>
                      <a:lnTo>
                        <a:pt x="2294" y="767"/>
                      </a:lnTo>
                      <a:lnTo>
                        <a:pt x="2303" y="765"/>
                      </a:lnTo>
                      <a:lnTo>
                        <a:pt x="2313" y="762"/>
                      </a:lnTo>
                      <a:lnTo>
                        <a:pt x="2322" y="760"/>
                      </a:lnTo>
                      <a:lnTo>
                        <a:pt x="2322" y="756"/>
                      </a:lnTo>
                      <a:lnTo>
                        <a:pt x="2321" y="754"/>
                      </a:lnTo>
                      <a:lnTo>
                        <a:pt x="2320" y="752"/>
                      </a:lnTo>
                      <a:lnTo>
                        <a:pt x="2320" y="750"/>
                      </a:lnTo>
                      <a:lnTo>
                        <a:pt x="2320" y="748"/>
                      </a:lnTo>
                      <a:lnTo>
                        <a:pt x="2320" y="746"/>
                      </a:lnTo>
                      <a:lnTo>
                        <a:pt x="2320" y="744"/>
                      </a:lnTo>
                      <a:lnTo>
                        <a:pt x="2321" y="742"/>
                      </a:lnTo>
                      <a:lnTo>
                        <a:pt x="2322" y="741"/>
                      </a:lnTo>
                      <a:lnTo>
                        <a:pt x="2327" y="735"/>
                      </a:lnTo>
                      <a:lnTo>
                        <a:pt x="2333" y="730"/>
                      </a:lnTo>
                      <a:lnTo>
                        <a:pt x="2339" y="726"/>
                      </a:lnTo>
                      <a:lnTo>
                        <a:pt x="2345" y="723"/>
                      </a:lnTo>
                      <a:lnTo>
                        <a:pt x="2351" y="719"/>
                      </a:lnTo>
                      <a:lnTo>
                        <a:pt x="2358" y="716"/>
                      </a:lnTo>
                      <a:lnTo>
                        <a:pt x="2364" y="714"/>
                      </a:lnTo>
                      <a:lnTo>
                        <a:pt x="2371" y="712"/>
                      </a:lnTo>
                      <a:lnTo>
                        <a:pt x="2377" y="709"/>
                      </a:lnTo>
                      <a:lnTo>
                        <a:pt x="2384" y="706"/>
                      </a:lnTo>
                      <a:lnTo>
                        <a:pt x="2390" y="703"/>
                      </a:lnTo>
                      <a:lnTo>
                        <a:pt x="2396" y="700"/>
                      </a:lnTo>
                      <a:lnTo>
                        <a:pt x="2402" y="696"/>
                      </a:lnTo>
                      <a:lnTo>
                        <a:pt x="2408" y="691"/>
                      </a:lnTo>
                      <a:lnTo>
                        <a:pt x="2415" y="686"/>
                      </a:lnTo>
                      <a:lnTo>
                        <a:pt x="2420" y="681"/>
                      </a:lnTo>
                      <a:lnTo>
                        <a:pt x="2421" y="679"/>
                      </a:lnTo>
                      <a:lnTo>
                        <a:pt x="2422" y="676"/>
                      </a:lnTo>
                      <a:lnTo>
                        <a:pt x="2423" y="674"/>
                      </a:lnTo>
                      <a:lnTo>
                        <a:pt x="2423" y="671"/>
                      </a:lnTo>
                      <a:lnTo>
                        <a:pt x="2424" y="669"/>
                      </a:lnTo>
                      <a:lnTo>
                        <a:pt x="2425" y="667"/>
                      </a:lnTo>
                      <a:lnTo>
                        <a:pt x="2427" y="665"/>
                      </a:lnTo>
                      <a:lnTo>
                        <a:pt x="2429" y="664"/>
                      </a:lnTo>
                      <a:lnTo>
                        <a:pt x="2431" y="664"/>
                      </a:lnTo>
                      <a:lnTo>
                        <a:pt x="2434" y="663"/>
                      </a:lnTo>
                      <a:lnTo>
                        <a:pt x="2437" y="662"/>
                      </a:lnTo>
                      <a:lnTo>
                        <a:pt x="2439" y="661"/>
                      </a:lnTo>
                      <a:lnTo>
                        <a:pt x="2441" y="661"/>
                      </a:lnTo>
                      <a:lnTo>
                        <a:pt x="2443" y="660"/>
                      </a:lnTo>
                      <a:lnTo>
                        <a:pt x="2444" y="660"/>
                      </a:lnTo>
                      <a:lnTo>
                        <a:pt x="2445" y="661"/>
                      </a:lnTo>
                      <a:lnTo>
                        <a:pt x="2447" y="667"/>
                      </a:lnTo>
                      <a:lnTo>
                        <a:pt x="2450" y="672"/>
                      </a:lnTo>
                      <a:lnTo>
                        <a:pt x="2455" y="676"/>
                      </a:lnTo>
                      <a:lnTo>
                        <a:pt x="2460" y="679"/>
                      </a:lnTo>
                      <a:lnTo>
                        <a:pt x="2465" y="682"/>
                      </a:lnTo>
                      <a:lnTo>
                        <a:pt x="2471" y="682"/>
                      </a:lnTo>
                      <a:lnTo>
                        <a:pt x="2476" y="683"/>
                      </a:lnTo>
                      <a:lnTo>
                        <a:pt x="2483" y="682"/>
                      </a:lnTo>
                      <a:lnTo>
                        <a:pt x="2489" y="681"/>
                      </a:lnTo>
                      <a:lnTo>
                        <a:pt x="2492" y="679"/>
                      </a:lnTo>
                      <a:lnTo>
                        <a:pt x="2493" y="675"/>
                      </a:lnTo>
                      <a:lnTo>
                        <a:pt x="2493" y="671"/>
                      </a:lnTo>
                      <a:lnTo>
                        <a:pt x="2492" y="667"/>
                      </a:lnTo>
                      <a:lnTo>
                        <a:pt x="2492" y="662"/>
                      </a:lnTo>
                      <a:lnTo>
                        <a:pt x="2491" y="657"/>
                      </a:lnTo>
                      <a:lnTo>
                        <a:pt x="2492" y="654"/>
                      </a:lnTo>
                      <a:lnTo>
                        <a:pt x="2494" y="651"/>
                      </a:lnTo>
                      <a:lnTo>
                        <a:pt x="2498" y="650"/>
                      </a:lnTo>
                      <a:lnTo>
                        <a:pt x="2502" y="650"/>
                      </a:lnTo>
                      <a:lnTo>
                        <a:pt x="2507" y="650"/>
                      </a:lnTo>
                      <a:lnTo>
                        <a:pt x="2512" y="650"/>
                      </a:lnTo>
                      <a:lnTo>
                        <a:pt x="2518" y="650"/>
                      </a:lnTo>
                      <a:lnTo>
                        <a:pt x="2522" y="650"/>
                      </a:lnTo>
                      <a:lnTo>
                        <a:pt x="2526" y="648"/>
                      </a:lnTo>
                      <a:lnTo>
                        <a:pt x="2529" y="646"/>
                      </a:lnTo>
                      <a:lnTo>
                        <a:pt x="2532" y="643"/>
                      </a:lnTo>
                      <a:lnTo>
                        <a:pt x="2535" y="641"/>
                      </a:lnTo>
                      <a:lnTo>
                        <a:pt x="2537" y="639"/>
                      </a:lnTo>
                      <a:lnTo>
                        <a:pt x="2541" y="637"/>
                      </a:lnTo>
                      <a:lnTo>
                        <a:pt x="2544" y="635"/>
                      </a:lnTo>
                      <a:lnTo>
                        <a:pt x="2546" y="632"/>
                      </a:lnTo>
                      <a:lnTo>
                        <a:pt x="2549" y="630"/>
                      </a:lnTo>
                      <a:lnTo>
                        <a:pt x="2552" y="629"/>
                      </a:lnTo>
                      <a:lnTo>
                        <a:pt x="2553" y="629"/>
                      </a:lnTo>
                      <a:lnTo>
                        <a:pt x="2556" y="629"/>
                      </a:lnTo>
                      <a:lnTo>
                        <a:pt x="2558" y="629"/>
                      </a:lnTo>
                      <a:lnTo>
                        <a:pt x="2560" y="629"/>
                      </a:lnTo>
                      <a:lnTo>
                        <a:pt x="2563" y="629"/>
                      </a:lnTo>
                      <a:lnTo>
                        <a:pt x="2564" y="629"/>
                      </a:lnTo>
                      <a:lnTo>
                        <a:pt x="2566" y="628"/>
                      </a:lnTo>
                      <a:lnTo>
                        <a:pt x="2567" y="626"/>
                      </a:lnTo>
                      <a:lnTo>
                        <a:pt x="2568" y="623"/>
                      </a:lnTo>
                      <a:lnTo>
                        <a:pt x="2569" y="620"/>
                      </a:lnTo>
                      <a:lnTo>
                        <a:pt x="2569" y="617"/>
                      </a:lnTo>
                      <a:lnTo>
                        <a:pt x="2569" y="614"/>
                      </a:lnTo>
                      <a:lnTo>
                        <a:pt x="2570" y="611"/>
                      </a:lnTo>
                      <a:lnTo>
                        <a:pt x="2571" y="609"/>
                      </a:lnTo>
                      <a:lnTo>
                        <a:pt x="2572" y="606"/>
                      </a:lnTo>
                      <a:lnTo>
                        <a:pt x="2576" y="602"/>
                      </a:lnTo>
                      <a:lnTo>
                        <a:pt x="2580" y="601"/>
                      </a:lnTo>
                      <a:lnTo>
                        <a:pt x="2584" y="602"/>
                      </a:lnTo>
                      <a:lnTo>
                        <a:pt x="2588" y="605"/>
                      </a:lnTo>
                      <a:lnTo>
                        <a:pt x="2593" y="609"/>
                      </a:lnTo>
                      <a:lnTo>
                        <a:pt x="2597" y="613"/>
                      </a:lnTo>
                      <a:lnTo>
                        <a:pt x="2601" y="617"/>
                      </a:lnTo>
                      <a:lnTo>
                        <a:pt x="2605" y="620"/>
                      </a:lnTo>
                      <a:lnTo>
                        <a:pt x="2611" y="616"/>
                      </a:lnTo>
                      <a:lnTo>
                        <a:pt x="2614" y="614"/>
                      </a:lnTo>
                      <a:lnTo>
                        <a:pt x="2617" y="612"/>
                      </a:lnTo>
                      <a:lnTo>
                        <a:pt x="2620" y="609"/>
                      </a:lnTo>
                      <a:lnTo>
                        <a:pt x="2624" y="606"/>
                      </a:lnTo>
                      <a:lnTo>
                        <a:pt x="2626" y="603"/>
                      </a:lnTo>
                      <a:lnTo>
                        <a:pt x="2628" y="601"/>
                      </a:lnTo>
                      <a:lnTo>
                        <a:pt x="2630" y="599"/>
                      </a:lnTo>
                      <a:lnTo>
                        <a:pt x="2631" y="597"/>
                      </a:lnTo>
                      <a:lnTo>
                        <a:pt x="2632" y="593"/>
                      </a:lnTo>
                      <a:lnTo>
                        <a:pt x="2634" y="590"/>
                      </a:lnTo>
                      <a:lnTo>
                        <a:pt x="2635" y="588"/>
                      </a:lnTo>
                      <a:lnTo>
                        <a:pt x="2637" y="584"/>
                      </a:lnTo>
                      <a:lnTo>
                        <a:pt x="2639" y="581"/>
                      </a:lnTo>
                      <a:lnTo>
                        <a:pt x="2640" y="578"/>
                      </a:lnTo>
                      <a:lnTo>
                        <a:pt x="2641" y="575"/>
                      </a:lnTo>
                      <a:lnTo>
                        <a:pt x="2642" y="571"/>
                      </a:lnTo>
                      <a:lnTo>
                        <a:pt x="2639" y="570"/>
                      </a:lnTo>
                      <a:lnTo>
                        <a:pt x="2639" y="568"/>
                      </a:lnTo>
                      <a:lnTo>
                        <a:pt x="2638" y="566"/>
                      </a:lnTo>
                      <a:lnTo>
                        <a:pt x="2636" y="565"/>
                      </a:lnTo>
                      <a:lnTo>
                        <a:pt x="2638" y="556"/>
                      </a:lnTo>
                      <a:lnTo>
                        <a:pt x="2639" y="548"/>
                      </a:lnTo>
                      <a:lnTo>
                        <a:pt x="2639" y="540"/>
                      </a:lnTo>
                      <a:lnTo>
                        <a:pt x="2638" y="532"/>
                      </a:lnTo>
                      <a:lnTo>
                        <a:pt x="2636" y="524"/>
                      </a:lnTo>
                      <a:lnTo>
                        <a:pt x="2633" y="516"/>
                      </a:lnTo>
                      <a:lnTo>
                        <a:pt x="2629" y="508"/>
                      </a:lnTo>
                      <a:lnTo>
                        <a:pt x="2624" y="501"/>
                      </a:lnTo>
                      <a:lnTo>
                        <a:pt x="2629" y="498"/>
                      </a:lnTo>
                      <a:lnTo>
                        <a:pt x="2634" y="496"/>
                      </a:lnTo>
                      <a:lnTo>
                        <a:pt x="2639" y="492"/>
                      </a:lnTo>
                      <a:lnTo>
                        <a:pt x="2644" y="488"/>
                      </a:lnTo>
                      <a:lnTo>
                        <a:pt x="2648" y="485"/>
                      </a:lnTo>
                      <a:lnTo>
                        <a:pt x="2652" y="482"/>
                      </a:lnTo>
                      <a:lnTo>
                        <a:pt x="2656" y="477"/>
                      </a:lnTo>
                      <a:lnTo>
                        <a:pt x="2659" y="472"/>
                      </a:lnTo>
                      <a:lnTo>
                        <a:pt x="2663" y="475"/>
                      </a:lnTo>
                      <a:lnTo>
                        <a:pt x="2666" y="478"/>
                      </a:lnTo>
                      <a:lnTo>
                        <a:pt x="2670" y="480"/>
                      </a:lnTo>
                      <a:lnTo>
                        <a:pt x="2673" y="482"/>
                      </a:lnTo>
                      <a:lnTo>
                        <a:pt x="2677" y="483"/>
                      </a:lnTo>
                      <a:lnTo>
                        <a:pt x="2681" y="483"/>
                      </a:lnTo>
                      <a:lnTo>
                        <a:pt x="2685" y="483"/>
                      </a:lnTo>
                      <a:lnTo>
                        <a:pt x="2689" y="481"/>
                      </a:lnTo>
                      <a:lnTo>
                        <a:pt x="2689" y="484"/>
                      </a:lnTo>
                      <a:lnTo>
                        <a:pt x="2692" y="485"/>
                      </a:lnTo>
                      <a:lnTo>
                        <a:pt x="2694" y="485"/>
                      </a:lnTo>
                      <a:lnTo>
                        <a:pt x="2696" y="486"/>
                      </a:lnTo>
                      <a:lnTo>
                        <a:pt x="2699" y="486"/>
                      </a:lnTo>
                      <a:lnTo>
                        <a:pt x="2702" y="487"/>
                      </a:lnTo>
                      <a:lnTo>
                        <a:pt x="2705" y="486"/>
                      </a:lnTo>
                      <a:lnTo>
                        <a:pt x="2708" y="486"/>
                      </a:lnTo>
                      <a:lnTo>
                        <a:pt x="2711" y="485"/>
                      </a:lnTo>
                      <a:lnTo>
                        <a:pt x="2714" y="485"/>
                      </a:lnTo>
                      <a:lnTo>
                        <a:pt x="2716" y="485"/>
                      </a:lnTo>
                      <a:lnTo>
                        <a:pt x="2720" y="484"/>
                      </a:lnTo>
                      <a:lnTo>
                        <a:pt x="2719" y="480"/>
                      </a:lnTo>
                      <a:lnTo>
                        <a:pt x="2720" y="476"/>
                      </a:lnTo>
                      <a:lnTo>
                        <a:pt x="2720" y="473"/>
                      </a:lnTo>
                      <a:lnTo>
                        <a:pt x="2722" y="469"/>
                      </a:lnTo>
                      <a:lnTo>
                        <a:pt x="2724" y="466"/>
                      </a:lnTo>
                      <a:lnTo>
                        <a:pt x="2727" y="463"/>
                      </a:lnTo>
                      <a:lnTo>
                        <a:pt x="2730" y="460"/>
                      </a:lnTo>
                      <a:lnTo>
                        <a:pt x="2734" y="457"/>
                      </a:lnTo>
                      <a:lnTo>
                        <a:pt x="2735" y="455"/>
                      </a:lnTo>
                      <a:lnTo>
                        <a:pt x="2735" y="452"/>
                      </a:lnTo>
                      <a:lnTo>
                        <a:pt x="2735" y="449"/>
                      </a:lnTo>
                      <a:lnTo>
                        <a:pt x="2735" y="446"/>
                      </a:lnTo>
                      <a:lnTo>
                        <a:pt x="2737" y="443"/>
                      </a:lnTo>
                      <a:lnTo>
                        <a:pt x="2739" y="441"/>
                      </a:lnTo>
                      <a:lnTo>
                        <a:pt x="2742" y="437"/>
                      </a:lnTo>
                      <a:lnTo>
                        <a:pt x="2744" y="435"/>
                      </a:lnTo>
                      <a:lnTo>
                        <a:pt x="2746" y="432"/>
                      </a:lnTo>
                      <a:lnTo>
                        <a:pt x="2749" y="430"/>
                      </a:lnTo>
                      <a:lnTo>
                        <a:pt x="2751" y="428"/>
                      </a:lnTo>
                      <a:lnTo>
                        <a:pt x="2754" y="425"/>
                      </a:lnTo>
                      <a:lnTo>
                        <a:pt x="2755" y="424"/>
                      </a:lnTo>
                      <a:lnTo>
                        <a:pt x="2756" y="422"/>
                      </a:lnTo>
                      <a:lnTo>
                        <a:pt x="2756" y="420"/>
                      </a:lnTo>
                      <a:lnTo>
                        <a:pt x="2756" y="417"/>
                      </a:lnTo>
                      <a:lnTo>
                        <a:pt x="2755" y="415"/>
                      </a:lnTo>
                      <a:lnTo>
                        <a:pt x="2754" y="413"/>
                      </a:lnTo>
                      <a:lnTo>
                        <a:pt x="2754" y="411"/>
                      </a:lnTo>
                      <a:lnTo>
                        <a:pt x="2752" y="409"/>
                      </a:lnTo>
                      <a:lnTo>
                        <a:pt x="2755" y="407"/>
                      </a:lnTo>
                      <a:lnTo>
                        <a:pt x="2757" y="406"/>
                      </a:lnTo>
                      <a:lnTo>
                        <a:pt x="2758" y="404"/>
                      </a:lnTo>
                      <a:lnTo>
                        <a:pt x="2760" y="402"/>
                      </a:lnTo>
                      <a:lnTo>
                        <a:pt x="2762" y="400"/>
                      </a:lnTo>
                      <a:lnTo>
                        <a:pt x="2764" y="398"/>
                      </a:lnTo>
                      <a:lnTo>
                        <a:pt x="2766" y="395"/>
                      </a:lnTo>
                      <a:lnTo>
                        <a:pt x="2767" y="393"/>
                      </a:lnTo>
                      <a:lnTo>
                        <a:pt x="2769" y="391"/>
                      </a:lnTo>
                      <a:lnTo>
                        <a:pt x="2769" y="389"/>
                      </a:lnTo>
                      <a:lnTo>
                        <a:pt x="2768" y="387"/>
                      </a:lnTo>
                      <a:lnTo>
                        <a:pt x="2767" y="384"/>
                      </a:lnTo>
                      <a:lnTo>
                        <a:pt x="2766" y="382"/>
                      </a:lnTo>
                      <a:lnTo>
                        <a:pt x="2766" y="380"/>
                      </a:lnTo>
                      <a:lnTo>
                        <a:pt x="2766" y="379"/>
                      </a:lnTo>
                      <a:lnTo>
                        <a:pt x="2766" y="378"/>
                      </a:lnTo>
                      <a:lnTo>
                        <a:pt x="2770" y="375"/>
                      </a:lnTo>
                      <a:lnTo>
                        <a:pt x="2772" y="372"/>
                      </a:lnTo>
                      <a:lnTo>
                        <a:pt x="2773" y="370"/>
                      </a:lnTo>
                      <a:lnTo>
                        <a:pt x="2774" y="367"/>
                      </a:lnTo>
                      <a:lnTo>
                        <a:pt x="2774" y="364"/>
                      </a:lnTo>
                      <a:lnTo>
                        <a:pt x="2774" y="361"/>
                      </a:lnTo>
                      <a:lnTo>
                        <a:pt x="2774" y="357"/>
                      </a:lnTo>
                      <a:lnTo>
                        <a:pt x="2774" y="354"/>
                      </a:lnTo>
                      <a:lnTo>
                        <a:pt x="2778" y="354"/>
                      </a:lnTo>
                      <a:lnTo>
                        <a:pt x="2782" y="354"/>
                      </a:lnTo>
                      <a:lnTo>
                        <a:pt x="2787" y="353"/>
                      </a:lnTo>
                      <a:lnTo>
                        <a:pt x="2790" y="351"/>
                      </a:lnTo>
                      <a:lnTo>
                        <a:pt x="2793" y="349"/>
                      </a:lnTo>
                      <a:lnTo>
                        <a:pt x="2796" y="347"/>
                      </a:lnTo>
                      <a:lnTo>
                        <a:pt x="2796" y="343"/>
                      </a:lnTo>
                      <a:lnTo>
                        <a:pt x="2796" y="339"/>
                      </a:lnTo>
                      <a:lnTo>
                        <a:pt x="2794" y="336"/>
                      </a:lnTo>
                      <a:lnTo>
                        <a:pt x="2793" y="333"/>
                      </a:lnTo>
                      <a:lnTo>
                        <a:pt x="2792" y="330"/>
                      </a:lnTo>
                      <a:lnTo>
                        <a:pt x="2791" y="327"/>
                      </a:lnTo>
                      <a:lnTo>
                        <a:pt x="2790" y="324"/>
                      </a:lnTo>
                      <a:lnTo>
                        <a:pt x="2790" y="321"/>
                      </a:lnTo>
                      <a:lnTo>
                        <a:pt x="2790" y="318"/>
                      </a:lnTo>
                      <a:lnTo>
                        <a:pt x="2790" y="315"/>
                      </a:lnTo>
                      <a:lnTo>
                        <a:pt x="2790" y="314"/>
                      </a:lnTo>
                      <a:lnTo>
                        <a:pt x="2791" y="310"/>
                      </a:lnTo>
                      <a:lnTo>
                        <a:pt x="2792" y="307"/>
                      </a:lnTo>
                      <a:lnTo>
                        <a:pt x="2795" y="304"/>
                      </a:lnTo>
                      <a:lnTo>
                        <a:pt x="2792" y="304"/>
                      </a:lnTo>
                      <a:lnTo>
                        <a:pt x="2789" y="303"/>
                      </a:lnTo>
                      <a:lnTo>
                        <a:pt x="2787" y="303"/>
                      </a:lnTo>
                      <a:lnTo>
                        <a:pt x="2785" y="301"/>
                      </a:lnTo>
                      <a:lnTo>
                        <a:pt x="2783" y="300"/>
                      </a:lnTo>
                      <a:lnTo>
                        <a:pt x="2781" y="299"/>
                      </a:lnTo>
                      <a:lnTo>
                        <a:pt x="2779" y="299"/>
                      </a:lnTo>
                      <a:lnTo>
                        <a:pt x="2777" y="300"/>
                      </a:lnTo>
                      <a:lnTo>
                        <a:pt x="2770" y="303"/>
                      </a:lnTo>
                      <a:lnTo>
                        <a:pt x="2763" y="305"/>
                      </a:lnTo>
                      <a:lnTo>
                        <a:pt x="2754" y="307"/>
                      </a:lnTo>
                      <a:lnTo>
                        <a:pt x="2747" y="307"/>
                      </a:lnTo>
                      <a:lnTo>
                        <a:pt x="2739" y="308"/>
                      </a:lnTo>
                      <a:lnTo>
                        <a:pt x="2731" y="309"/>
                      </a:lnTo>
                      <a:lnTo>
                        <a:pt x="2724" y="310"/>
                      </a:lnTo>
                      <a:lnTo>
                        <a:pt x="2717" y="312"/>
                      </a:lnTo>
                      <a:lnTo>
                        <a:pt x="2714" y="314"/>
                      </a:lnTo>
                      <a:lnTo>
                        <a:pt x="2711" y="315"/>
                      </a:lnTo>
                      <a:lnTo>
                        <a:pt x="2709" y="317"/>
                      </a:lnTo>
                      <a:lnTo>
                        <a:pt x="2706" y="319"/>
                      </a:lnTo>
                      <a:lnTo>
                        <a:pt x="2703" y="321"/>
                      </a:lnTo>
                      <a:lnTo>
                        <a:pt x="2700" y="324"/>
                      </a:lnTo>
                      <a:lnTo>
                        <a:pt x="2697" y="325"/>
                      </a:lnTo>
                      <a:lnTo>
                        <a:pt x="2693" y="327"/>
                      </a:lnTo>
                      <a:lnTo>
                        <a:pt x="2695" y="328"/>
                      </a:lnTo>
                      <a:lnTo>
                        <a:pt x="2696" y="329"/>
                      </a:lnTo>
                      <a:lnTo>
                        <a:pt x="2696" y="331"/>
                      </a:lnTo>
                      <a:lnTo>
                        <a:pt x="2696" y="332"/>
                      </a:lnTo>
                      <a:lnTo>
                        <a:pt x="2689" y="336"/>
                      </a:lnTo>
                      <a:lnTo>
                        <a:pt x="2683" y="338"/>
                      </a:lnTo>
                      <a:lnTo>
                        <a:pt x="2678" y="339"/>
                      </a:lnTo>
                      <a:lnTo>
                        <a:pt x="2671" y="339"/>
                      </a:lnTo>
                      <a:lnTo>
                        <a:pt x="2665" y="339"/>
                      </a:lnTo>
                      <a:lnTo>
                        <a:pt x="2659" y="338"/>
                      </a:lnTo>
                      <a:lnTo>
                        <a:pt x="2653" y="336"/>
                      </a:lnTo>
                      <a:lnTo>
                        <a:pt x="2648" y="334"/>
                      </a:lnTo>
                      <a:lnTo>
                        <a:pt x="2645" y="333"/>
                      </a:lnTo>
                      <a:lnTo>
                        <a:pt x="2643" y="332"/>
                      </a:lnTo>
                      <a:lnTo>
                        <a:pt x="2641" y="332"/>
                      </a:lnTo>
                      <a:lnTo>
                        <a:pt x="2639" y="333"/>
                      </a:lnTo>
                      <a:lnTo>
                        <a:pt x="2636" y="334"/>
                      </a:lnTo>
                      <a:lnTo>
                        <a:pt x="2634" y="335"/>
                      </a:lnTo>
                      <a:lnTo>
                        <a:pt x="2632" y="336"/>
                      </a:lnTo>
                      <a:lnTo>
                        <a:pt x="2629" y="338"/>
                      </a:lnTo>
                      <a:lnTo>
                        <a:pt x="2628" y="339"/>
                      </a:lnTo>
                      <a:lnTo>
                        <a:pt x="2625" y="339"/>
                      </a:lnTo>
                      <a:lnTo>
                        <a:pt x="2623" y="338"/>
                      </a:lnTo>
                      <a:lnTo>
                        <a:pt x="2622" y="336"/>
                      </a:lnTo>
                      <a:lnTo>
                        <a:pt x="2620" y="333"/>
                      </a:lnTo>
                      <a:lnTo>
                        <a:pt x="2618" y="330"/>
                      </a:lnTo>
                      <a:lnTo>
                        <a:pt x="2619" y="328"/>
                      </a:lnTo>
                      <a:lnTo>
                        <a:pt x="2624" y="327"/>
                      </a:lnTo>
                      <a:lnTo>
                        <a:pt x="2620" y="324"/>
                      </a:lnTo>
                      <a:lnTo>
                        <a:pt x="2617" y="322"/>
                      </a:lnTo>
                      <a:lnTo>
                        <a:pt x="2613" y="321"/>
                      </a:lnTo>
                      <a:lnTo>
                        <a:pt x="2612" y="318"/>
                      </a:lnTo>
                      <a:lnTo>
                        <a:pt x="2612" y="314"/>
                      </a:lnTo>
                      <a:lnTo>
                        <a:pt x="2612" y="309"/>
                      </a:lnTo>
                      <a:lnTo>
                        <a:pt x="2612" y="305"/>
                      </a:lnTo>
                      <a:lnTo>
                        <a:pt x="2611" y="300"/>
                      </a:lnTo>
                      <a:lnTo>
                        <a:pt x="2609" y="296"/>
                      </a:lnTo>
                      <a:lnTo>
                        <a:pt x="2608" y="292"/>
                      </a:lnTo>
                      <a:lnTo>
                        <a:pt x="2605" y="288"/>
                      </a:lnTo>
                      <a:lnTo>
                        <a:pt x="2602" y="284"/>
                      </a:lnTo>
                      <a:lnTo>
                        <a:pt x="2605" y="281"/>
                      </a:lnTo>
                      <a:lnTo>
                        <a:pt x="2607" y="277"/>
                      </a:lnTo>
                      <a:lnTo>
                        <a:pt x="2608" y="274"/>
                      </a:lnTo>
                      <a:lnTo>
                        <a:pt x="2611" y="272"/>
                      </a:lnTo>
                      <a:lnTo>
                        <a:pt x="2607" y="272"/>
                      </a:lnTo>
                      <a:lnTo>
                        <a:pt x="2603" y="272"/>
                      </a:lnTo>
                      <a:lnTo>
                        <a:pt x="2599" y="272"/>
                      </a:lnTo>
                      <a:lnTo>
                        <a:pt x="2594" y="271"/>
                      </a:lnTo>
                      <a:lnTo>
                        <a:pt x="2590" y="270"/>
                      </a:lnTo>
                      <a:lnTo>
                        <a:pt x="2587" y="269"/>
                      </a:lnTo>
                      <a:lnTo>
                        <a:pt x="2583" y="267"/>
                      </a:lnTo>
                      <a:lnTo>
                        <a:pt x="2579" y="266"/>
                      </a:lnTo>
                      <a:lnTo>
                        <a:pt x="2577" y="264"/>
                      </a:lnTo>
                      <a:lnTo>
                        <a:pt x="2576" y="263"/>
                      </a:lnTo>
                      <a:lnTo>
                        <a:pt x="2575" y="261"/>
                      </a:lnTo>
                      <a:lnTo>
                        <a:pt x="2574" y="259"/>
                      </a:lnTo>
                      <a:lnTo>
                        <a:pt x="2574" y="257"/>
                      </a:lnTo>
                      <a:lnTo>
                        <a:pt x="2573" y="256"/>
                      </a:lnTo>
                      <a:lnTo>
                        <a:pt x="2573" y="254"/>
                      </a:lnTo>
                      <a:lnTo>
                        <a:pt x="2572" y="252"/>
                      </a:lnTo>
                      <a:lnTo>
                        <a:pt x="2569" y="248"/>
                      </a:lnTo>
                      <a:lnTo>
                        <a:pt x="2565" y="246"/>
                      </a:lnTo>
                      <a:lnTo>
                        <a:pt x="2561" y="245"/>
                      </a:lnTo>
                      <a:lnTo>
                        <a:pt x="2557" y="244"/>
                      </a:lnTo>
                      <a:lnTo>
                        <a:pt x="2552" y="244"/>
                      </a:lnTo>
                      <a:lnTo>
                        <a:pt x="2546" y="244"/>
                      </a:lnTo>
                      <a:lnTo>
                        <a:pt x="2541" y="243"/>
                      </a:lnTo>
                      <a:lnTo>
                        <a:pt x="2537" y="241"/>
                      </a:lnTo>
                      <a:lnTo>
                        <a:pt x="2535" y="240"/>
                      </a:lnTo>
                      <a:lnTo>
                        <a:pt x="2532" y="239"/>
                      </a:lnTo>
                      <a:lnTo>
                        <a:pt x="2529" y="237"/>
                      </a:lnTo>
                      <a:lnTo>
                        <a:pt x="2526" y="237"/>
                      </a:lnTo>
                      <a:lnTo>
                        <a:pt x="2524" y="236"/>
                      </a:lnTo>
                      <a:lnTo>
                        <a:pt x="2521" y="234"/>
                      </a:lnTo>
                      <a:lnTo>
                        <a:pt x="2518" y="234"/>
                      </a:lnTo>
                      <a:lnTo>
                        <a:pt x="2515" y="233"/>
                      </a:lnTo>
                      <a:lnTo>
                        <a:pt x="2512" y="232"/>
                      </a:lnTo>
                      <a:lnTo>
                        <a:pt x="2508" y="231"/>
                      </a:lnTo>
                      <a:lnTo>
                        <a:pt x="2504" y="231"/>
                      </a:lnTo>
                      <a:lnTo>
                        <a:pt x="2500" y="230"/>
                      </a:lnTo>
                      <a:lnTo>
                        <a:pt x="2496" y="231"/>
                      </a:lnTo>
                      <a:lnTo>
                        <a:pt x="2492" y="231"/>
                      </a:lnTo>
                      <a:lnTo>
                        <a:pt x="2487" y="231"/>
                      </a:lnTo>
                      <a:lnTo>
                        <a:pt x="2483" y="231"/>
                      </a:lnTo>
                      <a:lnTo>
                        <a:pt x="2480" y="227"/>
                      </a:lnTo>
                      <a:lnTo>
                        <a:pt x="2477" y="225"/>
                      </a:lnTo>
                      <a:lnTo>
                        <a:pt x="2473" y="223"/>
                      </a:lnTo>
                      <a:lnTo>
                        <a:pt x="2470" y="220"/>
                      </a:lnTo>
                      <a:lnTo>
                        <a:pt x="2470" y="217"/>
                      </a:lnTo>
                      <a:lnTo>
                        <a:pt x="2471" y="215"/>
                      </a:lnTo>
                      <a:lnTo>
                        <a:pt x="2472" y="212"/>
                      </a:lnTo>
                      <a:lnTo>
                        <a:pt x="2473" y="209"/>
                      </a:lnTo>
                      <a:lnTo>
                        <a:pt x="2474" y="207"/>
                      </a:lnTo>
                      <a:lnTo>
                        <a:pt x="2475" y="204"/>
                      </a:lnTo>
                      <a:lnTo>
                        <a:pt x="2474" y="202"/>
                      </a:lnTo>
                      <a:lnTo>
                        <a:pt x="2473" y="200"/>
                      </a:lnTo>
                      <a:lnTo>
                        <a:pt x="2470" y="197"/>
                      </a:lnTo>
                      <a:lnTo>
                        <a:pt x="2467" y="195"/>
                      </a:lnTo>
                      <a:lnTo>
                        <a:pt x="2464" y="193"/>
                      </a:lnTo>
                      <a:lnTo>
                        <a:pt x="2463" y="191"/>
                      </a:lnTo>
                      <a:lnTo>
                        <a:pt x="2462" y="182"/>
                      </a:lnTo>
                      <a:lnTo>
                        <a:pt x="2461" y="174"/>
                      </a:lnTo>
                      <a:lnTo>
                        <a:pt x="2457" y="166"/>
                      </a:lnTo>
                      <a:lnTo>
                        <a:pt x="2454" y="159"/>
                      </a:lnTo>
                      <a:lnTo>
                        <a:pt x="2450" y="152"/>
                      </a:lnTo>
                      <a:lnTo>
                        <a:pt x="2444" y="145"/>
                      </a:lnTo>
                      <a:lnTo>
                        <a:pt x="2439" y="139"/>
                      </a:lnTo>
                      <a:lnTo>
                        <a:pt x="2433" y="132"/>
                      </a:lnTo>
                      <a:lnTo>
                        <a:pt x="2432" y="131"/>
                      </a:lnTo>
                      <a:lnTo>
                        <a:pt x="2432" y="129"/>
                      </a:lnTo>
                      <a:lnTo>
                        <a:pt x="2433" y="128"/>
                      </a:lnTo>
                      <a:lnTo>
                        <a:pt x="2435" y="126"/>
                      </a:lnTo>
                      <a:lnTo>
                        <a:pt x="2436" y="124"/>
                      </a:lnTo>
                      <a:lnTo>
                        <a:pt x="2438" y="123"/>
                      </a:lnTo>
                      <a:lnTo>
                        <a:pt x="2438" y="121"/>
                      </a:lnTo>
                      <a:lnTo>
                        <a:pt x="2438" y="119"/>
                      </a:lnTo>
                      <a:lnTo>
                        <a:pt x="2434" y="111"/>
                      </a:lnTo>
                      <a:lnTo>
                        <a:pt x="2430" y="104"/>
                      </a:lnTo>
                      <a:lnTo>
                        <a:pt x="2426" y="97"/>
                      </a:lnTo>
                      <a:lnTo>
                        <a:pt x="2423" y="90"/>
                      </a:lnTo>
                      <a:lnTo>
                        <a:pt x="2420" y="83"/>
                      </a:lnTo>
                      <a:lnTo>
                        <a:pt x="2416" y="76"/>
                      </a:lnTo>
                      <a:lnTo>
                        <a:pt x="2411" y="69"/>
                      </a:lnTo>
                      <a:lnTo>
                        <a:pt x="2408" y="62"/>
                      </a:lnTo>
                      <a:lnTo>
                        <a:pt x="2406" y="58"/>
                      </a:lnTo>
                      <a:lnTo>
                        <a:pt x="2404" y="55"/>
                      </a:lnTo>
                      <a:lnTo>
                        <a:pt x="2402" y="51"/>
                      </a:lnTo>
                      <a:lnTo>
                        <a:pt x="2400" y="47"/>
                      </a:lnTo>
                      <a:lnTo>
                        <a:pt x="2397" y="44"/>
                      </a:lnTo>
                      <a:lnTo>
                        <a:pt x="2395" y="41"/>
                      </a:lnTo>
                      <a:lnTo>
                        <a:pt x="2392" y="37"/>
                      </a:lnTo>
                      <a:lnTo>
                        <a:pt x="2389" y="35"/>
                      </a:lnTo>
                      <a:lnTo>
                        <a:pt x="2387" y="34"/>
                      </a:lnTo>
                      <a:lnTo>
                        <a:pt x="2385" y="32"/>
                      </a:lnTo>
                      <a:lnTo>
                        <a:pt x="2383" y="32"/>
                      </a:lnTo>
                      <a:lnTo>
                        <a:pt x="2381" y="31"/>
                      </a:lnTo>
                      <a:lnTo>
                        <a:pt x="2379" y="30"/>
                      </a:lnTo>
                      <a:lnTo>
                        <a:pt x="2377" y="30"/>
                      </a:lnTo>
                      <a:lnTo>
                        <a:pt x="2374" y="29"/>
                      </a:lnTo>
                      <a:lnTo>
                        <a:pt x="2372" y="29"/>
                      </a:lnTo>
                      <a:lnTo>
                        <a:pt x="2368" y="29"/>
                      </a:lnTo>
                      <a:lnTo>
                        <a:pt x="2364" y="29"/>
                      </a:lnTo>
                      <a:lnTo>
                        <a:pt x="2359" y="29"/>
                      </a:lnTo>
                      <a:lnTo>
                        <a:pt x="2355" y="29"/>
                      </a:lnTo>
                      <a:lnTo>
                        <a:pt x="2351" y="29"/>
                      </a:lnTo>
                      <a:lnTo>
                        <a:pt x="2347" y="29"/>
                      </a:lnTo>
                      <a:lnTo>
                        <a:pt x="2344" y="29"/>
                      </a:lnTo>
                      <a:lnTo>
                        <a:pt x="2339" y="28"/>
                      </a:lnTo>
                      <a:lnTo>
                        <a:pt x="2335" y="26"/>
                      </a:lnTo>
                      <a:lnTo>
                        <a:pt x="2332" y="24"/>
                      </a:lnTo>
                      <a:lnTo>
                        <a:pt x="2328" y="22"/>
                      </a:lnTo>
                      <a:lnTo>
                        <a:pt x="2324" y="19"/>
                      </a:lnTo>
                      <a:lnTo>
                        <a:pt x="2321" y="17"/>
                      </a:lnTo>
                      <a:lnTo>
                        <a:pt x="2317" y="15"/>
                      </a:lnTo>
                      <a:lnTo>
                        <a:pt x="2314" y="13"/>
                      </a:lnTo>
                      <a:lnTo>
                        <a:pt x="2310" y="11"/>
                      </a:lnTo>
                      <a:lnTo>
                        <a:pt x="2305" y="7"/>
                      </a:lnTo>
                      <a:lnTo>
                        <a:pt x="2299" y="5"/>
                      </a:lnTo>
                      <a:lnTo>
                        <a:pt x="2293" y="3"/>
                      </a:lnTo>
                      <a:lnTo>
                        <a:pt x="2286" y="1"/>
                      </a:lnTo>
                      <a:lnTo>
                        <a:pt x="2279" y="0"/>
                      </a:lnTo>
                      <a:lnTo>
                        <a:pt x="2271" y="0"/>
                      </a:lnTo>
                      <a:lnTo>
                        <a:pt x="2264" y="0"/>
                      </a:lnTo>
                      <a:lnTo>
                        <a:pt x="2258" y="1"/>
                      </a:lnTo>
                      <a:lnTo>
                        <a:pt x="2256" y="1"/>
                      </a:lnTo>
                      <a:lnTo>
                        <a:pt x="2253" y="2"/>
                      </a:lnTo>
                      <a:lnTo>
                        <a:pt x="2251" y="3"/>
                      </a:lnTo>
                      <a:lnTo>
                        <a:pt x="2248" y="4"/>
                      </a:lnTo>
                      <a:lnTo>
                        <a:pt x="2245" y="5"/>
                      </a:lnTo>
                      <a:lnTo>
                        <a:pt x="2241" y="5"/>
                      </a:lnTo>
                      <a:lnTo>
                        <a:pt x="2238" y="4"/>
                      </a:lnTo>
                      <a:lnTo>
                        <a:pt x="2235" y="3"/>
                      </a:lnTo>
                      <a:lnTo>
                        <a:pt x="2232" y="1"/>
                      </a:lnTo>
                      <a:lnTo>
                        <a:pt x="2229" y="0"/>
                      </a:lnTo>
                      <a:lnTo>
                        <a:pt x="2226" y="0"/>
                      </a:lnTo>
                      <a:lnTo>
                        <a:pt x="2223" y="1"/>
                      </a:lnTo>
                      <a:lnTo>
                        <a:pt x="2217" y="5"/>
                      </a:lnTo>
                      <a:lnTo>
                        <a:pt x="2210" y="7"/>
                      </a:lnTo>
                      <a:lnTo>
                        <a:pt x="2203" y="9"/>
                      </a:lnTo>
                      <a:lnTo>
                        <a:pt x="2195" y="9"/>
                      </a:lnTo>
                      <a:lnTo>
                        <a:pt x="2188" y="9"/>
                      </a:lnTo>
                      <a:lnTo>
                        <a:pt x="2181" y="10"/>
                      </a:lnTo>
                      <a:lnTo>
                        <a:pt x="2175" y="11"/>
                      </a:lnTo>
                      <a:lnTo>
                        <a:pt x="2169" y="14"/>
                      </a:lnTo>
                      <a:lnTo>
                        <a:pt x="2165" y="17"/>
                      </a:lnTo>
                      <a:lnTo>
                        <a:pt x="2160" y="21"/>
                      </a:lnTo>
                      <a:lnTo>
                        <a:pt x="2155" y="24"/>
                      </a:lnTo>
                      <a:lnTo>
                        <a:pt x="2151" y="27"/>
                      </a:lnTo>
                      <a:lnTo>
                        <a:pt x="2146" y="30"/>
                      </a:lnTo>
                      <a:lnTo>
                        <a:pt x="2141" y="33"/>
                      </a:lnTo>
                      <a:lnTo>
                        <a:pt x="2136" y="36"/>
                      </a:lnTo>
                      <a:lnTo>
                        <a:pt x="2129" y="39"/>
                      </a:lnTo>
                      <a:lnTo>
                        <a:pt x="2128" y="40"/>
                      </a:lnTo>
                      <a:lnTo>
                        <a:pt x="2127" y="41"/>
                      </a:lnTo>
                      <a:lnTo>
                        <a:pt x="2126" y="44"/>
                      </a:lnTo>
                      <a:lnTo>
                        <a:pt x="2126" y="46"/>
                      </a:lnTo>
                      <a:lnTo>
                        <a:pt x="2126" y="48"/>
                      </a:lnTo>
                      <a:lnTo>
                        <a:pt x="2126" y="51"/>
                      </a:lnTo>
                      <a:lnTo>
                        <a:pt x="2127" y="52"/>
                      </a:lnTo>
                      <a:lnTo>
                        <a:pt x="2129" y="52"/>
                      </a:lnTo>
                      <a:lnTo>
                        <a:pt x="2138" y="53"/>
                      </a:lnTo>
                      <a:lnTo>
                        <a:pt x="2145" y="55"/>
                      </a:lnTo>
                      <a:lnTo>
                        <a:pt x="2150" y="59"/>
                      </a:lnTo>
                      <a:lnTo>
                        <a:pt x="2153" y="64"/>
                      </a:lnTo>
                      <a:lnTo>
                        <a:pt x="2156" y="70"/>
                      </a:lnTo>
                      <a:lnTo>
                        <a:pt x="2158" y="75"/>
                      </a:lnTo>
                      <a:lnTo>
                        <a:pt x="2159" y="81"/>
                      </a:lnTo>
                      <a:lnTo>
                        <a:pt x="2158" y="86"/>
                      </a:lnTo>
                      <a:lnTo>
                        <a:pt x="2157" y="91"/>
                      </a:lnTo>
                      <a:lnTo>
                        <a:pt x="2154" y="96"/>
                      </a:lnTo>
                      <a:lnTo>
                        <a:pt x="2150" y="101"/>
                      </a:lnTo>
                      <a:lnTo>
                        <a:pt x="2145" y="106"/>
                      </a:lnTo>
                      <a:lnTo>
                        <a:pt x="2139" y="111"/>
                      </a:lnTo>
                      <a:lnTo>
                        <a:pt x="2134" y="116"/>
                      </a:lnTo>
                      <a:lnTo>
                        <a:pt x="2127" y="121"/>
                      </a:lnTo>
                      <a:lnTo>
                        <a:pt x="2122" y="127"/>
                      </a:lnTo>
                      <a:lnTo>
                        <a:pt x="2121" y="131"/>
                      </a:lnTo>
                      <a:lnTo>
                        <a:pt x="2119" y="134"/>
                      </a:lnTo>
                      <a:lnTo>
                        <a:pt x="2119" y="138"/>
                      </a:lnTo>
                      <a:lnTo>
                        <a:pt x="2118" y="142"/>
                      </a:lnTo>
                      <a:lnTo>
                        <a:pt x="2116" y="144"/>
                      </a:lnTo>
                      <a:lnTo>
                        <a:pt x="2115" y="147"/>
                      </a:lnTo>
                      <a:lnTo>
                        <a:pt x="2113" y="150"/>
                      </a:lnTo>
                      <a:lnTo>
                        <a:pt x="2110" y="152"/>
                      </a:lnTo>
                      <a:lnTo>
                        <a:pt x="2107" y="154"/>
                      </a:lnTo>
                      <a:lnTo>
                        <a:pt x="2104" y="157"/>
                      </a:lnTo>
                      <a:lnTo>
                        <a:pt x="2103" y="160"/>
                      </a:lnTo>
                      <a:lnTo>
                        <a:pt x="2100" y="163"/>
                      </a:lnTo>
                      <a:lnTo>
                        <a:pt x="2096" y="167"/>
                      </a:lnTo>
                      <a:lnTo>
                        <a:pt x="2095" y="171"/>
                      </a:lnTo>
                      <a:lnTo>
                        <a:pt x="2095" y="176"/>
                      </a:lnTo>
                      <a:lnTo>
                        <a:pt x="2096" y="182"/>
                      </a:lnTo>
                      <a:lnTo>
                        <a:pt x="2097" y="187"/>
                      </a:lnTo>
                      <a:lnTo>
                        <a:pt x="2098" y="192"/>
                      </a:lnTo>
                      <a:lnTo>
                        <a:pt x="2098" y="197"/>
                      </a:lnTo>
                      <a:lnTo>
                        <a:pt x="2096" y="202"/>
                      </a:lnTo>
                      <a:lnTo>
                        <a:pt x="2097" y="202"/>
                      </a:lnTo>
                      <a:lnTo>
                        <a:pt x="2099" y="202"/>
                      </a:lnTo>
                      <a:lnTo>
                        <a:pt x="2100" y="202"/>
                      </a:lnTo>
                      <a:lnTo>
                        <a:pt x="2102" y="202"/>
                      </a:lnTo>
                      <a:lnTo>
                        <a:pt x="2098" y="204"/>
                      </a:lnTo>
                      <a:lnTo>
                        <a:pt x="2096" y="206"/>
                      </a:lnTo>
                      <a:lnTo>
                        <a:pt x="2093" y="209"/>
                      </a:lnTo>
                      <a:lnTo>
                        <a:pt x="2090" y="210"/>
                      </a:lnTo>
                      <a:lnTo>
                        <a:pt x="2082" y="210"/>
                      </a:lnTo>
                      <a:lnTo>
                        <a:pt x="2075" y="211"/>
                      </a:lnTo>
                      <a:lnTo>
                        <a:pt x="2068" y="214"/>
                      </a:lnTo>
                      <a:lnTo>
                        <a:pt x="2061" y="216"/>
                      </a:lnTo>
                      <a:lnTo>
                        <a:pt x="2054" y="219"/>
                      </a:lnTo>
                      <a:lnTo>
                        <a:pt x="2048" y="223"/>
                      </a:lnTo>
                      <a:lnTo>
                        <a:pt x="2042" y="226"/>
                      </a:lnTo>
                      <a:lnTo>
                        <a:pt x="2035" y="230"/>
                      </a:lnTo>
                      <a:lnTo>
                        <a:pt x="2028" y="231"/>
                      </a:lnTo>
                      <a:lnTo>
                        <a:pt x="2022" y="231"/>
                      </a:lnTo>
                      <a:lnTo>
                        <a:pt x="2016" y="230"/>
                      </a:lnTo>
                      <a:lnTo>
                        <a:pt x="2009" y="227"/>
                      </a:lnTo>
                      <a:lnTo>
                        <a:pt x="2003" y="224"/>
                      </a:lnTo>
                      <a:lnTo>
                        <a:pt x="1996" y="221"/>
                      </a:lnTo>
                      <a:lnTo>
                        <a:pt x="1989" y="219"/>
                      </a:lnTo>
                      <a:lnTo>
                        <a:pt x="1982" y="217"/>
                      </a:lnTo>
                      <a:lnTo>
                        <a:pt x="1972" y="212"/>
                      </a:lnTo>
                      <a:lnTo>
                        <a:pt x="1974" y="215"/>
                      </a:lnTo>
                      <a:lnTo>
                        <a:pt x="1974" y="219"/>
                      </a:lnTo>
                      <a:lnTo>
                        <a:pt x="1975" y="221"/>
                      </a:lnTo>
                      <a:lnTo>
                        <a:pt x="1975" y="223"/>
                      </a:lnTo>
                      <a:lnTo>
                        <a:pt x="1974" y="225"/>
                      </a:lnTo>
                      <a:lnTo>
                        <a:pt x="1974" y="227"/>
                      </a:lnTo>
                      <a:lnTo>
                        <a:pt x="1973" y="229"/>
                      </a:lnTo>
                      <a:lnTo>
                        <a:pt x="1972" y="231"/>
                      </a:lnTo>
                      <a:lnTo>
                        <a:pt x="1969" y="238"/>
                      </a:lnTo>
                      <a:lnTo>
                        <a:pt x="1965" y="245"/>
                      </a:lnTo>
                      <a:lnTo>
                        <a:pt x="1961" y="252"/>
                      </a:lnTo>
                      <a:lnTo>
                        <a:pt x="1956" y="257"/>
                      </a:lnTo>
                      <a:lnTo>
                        <a:pt x="1952" y="263"/>
                      </a:lnTo>
                      <a:lnTo>
                        <a:pt x="1948" y="270"/>
                      </a:lnTo>
                      <a:lnTo>
                        <a:pt x="1944" y="277"/>
                      </a:lnTo>
                      <a:lnTo>
                        <a:pt x="1940" y="284"/>
                      </a:lnTo>
                      <a:lnTo>
                        <a:pt x="1940" y="286"/>
                      </a:lnTo>
                      <a:lnTo>
                        <a:pt x="1940" y="288"/>
                      </a:lnTo>
                      <a:lnTo>
                        <a:pt x="1940" y="290"/>
                      </a:lnTo>
                      <a:lnTo>
                        <a:pt x="1941" y="292"/>
                      </a:lnTo>
                      <a:lnTo>
                        <a:pt x="1942" y="295"/>
                      </a:lnTo>
                      <a:lnTo>
                        <a:pt x="1942" y="297"/>
                      </a:lnTo>
                      <a:lnTo>
                        <a:pt x="1943" y="299"/>
                      </a:lnTo>
                      <a:lnTo>
                        <a:pt x="1943" y="301"/>
                      </a:lnTo>
                      <a:lnTo>
                        <a:pt x="1940" y="302"/>
                      </a:lnTo>
                      <a:lnTo>
                        <a:pt x="1937" y="302"/>
                      </a:lnTo>
                      <a:lnTo>
                        <a:pt x="1934" y="303"/>
                      </a:lnTo>
                      <a:lnTo>
                        <a:pt x="1931" y="304"/>
                      </a:lnTo>
                      <a:lnTo>
                        <a:pt x="1928" y="305"/>
                      </a:lnTo>
                      <a:lnTo>
                        <a:pt x="1925" y="306"/>
                      </a:lnTo>
                      <a:lnTo>
                        <a:pt x="1923" y="307"/>
                      </a:lnTo>
                      <a:lnTo>
                        <a:pt x="1921" y="309"/>
                      </a:lnTo>
                      <a:lnTo>
                        <a:pt x="1918" y="312"/>
                      </a:lnTo>
                      <a:lnTo>
                        <a:pt x="1918" y="315"/>
                      </a:lnTo>
                      <a:lnTo>
                        <a:pt x="1918" y="320"/>
                      </a:lnTo>
                      <a:lnTo>
                        <a:pt x="1920" y="324"/>
                      </a:lnTo>
                      <a:lnTo>
                        <a:pt x="1923" y="328"/>
                      </a:lnTo>
                      <a:lnTo>
                        <a:pt x="1926" y="331"/>
                      </a:lnTo>
                      <a:lnTo>
                        <a:pt x="1930" y="333"/>
                      </a:lnTo>
                      <a:lnTo>
                        <a:pt x="1934" y="334"/>
                      </a:lnTo>
                      <a:lnTo>
                        <a:pt x="1936" y="333"/>
                      </a:lnTo>
                      <a:lnTo>
                        <a:pt x="1938" y="333"/>
                      </a:lnTo>
                      <a:lnTo>
                        <a:pt x="1941" y="332"/>
                      </a:lnTo>
                      <a:lnTo>
                        <a:pt x="1943" y="331"/>
                      </a:lnTo>
                      <a:lnTo>
                        <a:pt x="1946" y="330"/>
                      </a:lnTo>
                      <a:lnTo>
                        <a:pt x="1948" y="329"/>
                      </a:lnTo>
                      <a:lnTo>
                        <a:pt x="1950" y="328"/>
                      </a:lnTo>
                      <a:lnTo>
                        <a:pt x="1952" y="328"/>
                      </a:lnTo>
                      <a:lnTo>
                        <a:pt x="1957" y="329"/>
                      </a:lnTo>
                      <a:lnTo>
                        <a:pt x="1963" y="329"/>
                      </a:lnTo>
                      <a:lnTo>
                        <a:pt x="1968" y="329"/>
                      </a:lnTo>
                      <a:lnTo>
                        <a:pt x="1973" y="329"/>
                      </a:lnTo>
                      <a:lnTo>
                        <a:pt x="1978" y="329"/>
                      </a:lnTo>
                      <a:lnTo>
                        <a:pt x="1983" y="330"/>
                      </a:lnTo>
                      <a:lnTo>
                        <a:pt x="1988" y="332"/>
                      </a:lnTo>
                      <a:lnTo>
                        <a:pt x="1994" y="334"/>
                      </a:lnTo>
                      <a:lnTo>
                        <a:pt x="1995" y="335"/>
                      </a:lnTo>
                      <a:lnTo>
                        <a:pt x="1997" y="336"/>
                      </a:lnTo>
                      <a:lnTo>
                        <a:pt x="1998" y="338"/>
                      </a:lnTo>
                      <a:lnTo>
                        <a:pt x="2001" y="339"/>
                      </a:lnTo>
                      <a:lnTo>
                        <a:pt x="2005" y="339"/>
                      </a:lnTo>
                      <a:lnTo>
                        <a:pt x="2008" y="338"/>
                      </a:lnTo>
                      <a:lnTo>
                        <a:pt x="2012" y="337"/>
                      </a:lnTo>
                      <a:lnTo>
                        <a:pt x="2015" y="335"/>
                      </a:lnTo>
                      <a:lnTo>
                        <a:pt x="2018" y="333"/>
                      </a:lnTo>
                      <a:lnTo>
                        <a:pt x="2021" y="331"/>
                      </a:lnTo>
                      <a:lnTo>
                        <a:pt x="2024" y="329"/>
                      </a:lnTo>
                      <a:lnTo>
                        <a:pt x="2028" y="328"/>
                      </a:lnTo>
                      <a:lnTo>
                        <a:pt x="2036" y="325"/>
                      </a:lnTo>
                      <a:lnTo>
                        <a:pt x="2045" y="324"/>
                      </a:lnTo>
                      <a:lnTo>
                        <a:pt x="2054" y="325"/>
                      </a:lnTo>
                      <a:lnTo>
                        <a:pt x="2063" y="328"/>
                      </a:lnTo>
                      <a:lnTo>
                        <a:pt x="2071" y="332"/>
                      </a:lnTo>
                      <a:lnTo>
                        <a:pt x="2078" y="338"/>
                      </a:lnTo>
                      <a:lnTo>
                        <a:pt x="2085" y="344"/>
                      </a:lnTo>
                      <a:lnTo>
                        <a:pt x="2092" y="352"/>
                      </a:lnTo>
                      <a:lnTo>
                        <a:pt x="2093" y="354"/>
                      </a:lnTo>
                      <a:lnTo>
                        <a:pt x="2095" y="355"/>
                      </a:lnTo>
                      <a:lnTo>
                        <a:pt x="2097" y="357"/>
                      </a:lnTo>
                      <a:lnTo>
                        <a:pt x="2100" y="358"/>
                      </a:lnTo>
                      <a:lnTo>
                        <a:pt x="2103" y="360"/>
                      </a:lnTo>
                      <a:lnTo>
                        <a:pt x="2105" y="361"/>
                      </a:lnTo>
                      <a:lnTo>
                        <a:pt x="2108" y="362"/>
                      </a:lnTo>
                      <a:lnTo>
                        <a:pt x="2110" y="364"/>
                      </a:lnTo>
                      <a:lnTo>
                        <a:pt x="2113" y="365"/>
                      </a:lnTo>
                      <a:lnTo>
                        <a:pt x="2116" y="368"/>
                      </a:lnTo>
                      <a:lnTo>
                        <a:pt x="2119" y="371"/>
                      </a:lnTo>
                      <a:lnTo>
                        <a:pt x="2120" y="373"/>
                      </a:lnTo>
                      <a:lnTo>
                        <a:pt x="2122" y="377"/>
                      </a:lnTo>
                      <a:lnTo>
                        <a:pt x="2122" y="380"/>
                      </a:lnTo>
                      <a:lnTo>
                        <a:pt x="2122" y="384"/>
                      </a:lnTo>
                      <a:lnTo>
                        <a:pt x="2121" y="387"/>
                      </a:lnTo>
                      <a:lnTo>
                        <a:pt x="2120" y="390"/>
                      </a:lnTo>
                      <a:lnTo>
                        <a:pt x="2119" y="393"/>
                      </a:lnTo>
                      <a:lnTo>
                        <a:pt x="2116" y="395"/>
                      </a:lnTo>
                      <a:lnTo>
                        <a:pt x="2114" y="396"/>
                      </a:lnTo>
                      <a:lnTo>
                        <a:pt x="2109" y="396"/>
                      </a:lnTo>
                      <a:lnTo>
                        <a:pt x="2104" y="397"/>
                      </a:lnTo>
                      <a:lnTo>
                        <a:pt x="2100" y="397"/>
                      </a:lnTo>
                      <a:lnTo>
                        <a:pt x="2095" y="396"/>
                      </a:lnTo>
                      <a:lnTo>
                        <a:pt x="2091" y="396"/>
                      </a:lnTo>
                      <a:lnTo>
                        <a:pt x="2086" y="395"/>
                      </a:lnTo>
                      <a:lnTo>
                        <a:pt x="2082" y="394"/>
                      </a:lnTo>
                      <a:lnTo>
                        <a:pt x="2077" y="392"/>
                      </a:lnTo>
                      <a:lnTo>
                        <a:pt x="2070" y="390"/>
                      </a:lnTo>
                      <a:lnTo>
                        <a:pt x="2061" y="390"/>
                      </a:lnTo>
                      <a:lnTo>
                        <a:pt x="2054" y="391"/>
                      </a:lnTo>
                      <a:lnTo>
                        <a:pt x="2046" y="393"/>
                      </a:lnTo>
                      <a:lnTo>
                        <a:pt x="2039" y="395"/>
                      </a:lnTo>
                      <a:lnTo>
                        <a:pt x="2031" y="398"/>
                      </a:lnTo>
                      <a:lnTo>
                        <a:pt x="2023" y="400"/>
                      </a:lnTo>
                      <a:lnTo>
                        <a:pt x="2015" y="401"/>
                      </a:lnTo>
                      <a:lnTo>
                        <a:pt x="2013" y="401"/>
                      </a:lnTo>
                      <a:lnTo>
                        <a:pt x="2011" y="403"/>
                      </a:lnTo>
                      <a:lnTo>
                        <a:pt x="2009" y="405"/>
                      </a:lnTo>
                      <a:lnTo>
                        <a:pt x="2008" y="406"/>
                      </a:lnTo>
                      <a:lnTo>
                        <a:pt x="2006" y="409"/>
                      </a:lnTo>
                      <a:lnTo>
                        <a:pt x="2004" y="411"/>
                      </a:lnTo>
                      <a:lnTo>
                        <a:pt x="2002" y="413"/>
                      </a:lnTo>
                      <a:lnTo>
                        <a:pt x="2000" y="414"/>
                      </a:lnTo>
                      <a:lnTo>
                        <a:pt x="1998" y="415"/>
                      </a:lnTo>
                      <a:lnTo>
                        <a:pt x="1996" y="415"/>
                      </a:lnTo>
                      <a:lnTo>
                        <a:pt x="1994" y="415"/>
                      </a:lnTo>
                      <a:lnTo>
                        <a:pt x="1991" y="414"/>
                      </a:lnTo>
                      <a:lnTo>
                        <a:pt x="1989" y="414"/>
                      </a:lnTo>
                      <a:lnTo>
                        <a:pt x="1986" y="414"/>
                      </a:lnTo>
                      <a:lnTo>
                        <a:pt x="1984" y="414"/>
                      </a:lnTo>
                      <a:lnTo>
                        <a:pt x="1982" y="415"/>
                      </a:lnTo>
                      <a:lnTo>
                        <a:pt x="1975" y="419"/>
                      </a:lnTo>
                      <a:lnTo>
                        <a:pt x="1969" y="424"/>
                      </a:lnTo>
                      <a:lnTo>
                        <a:pt x="1964" y="430"/>
                      </a:lnTo>
                      <a:lnTo>
                        <a:pt x="1960" y="437"/>
                      </a:lnTo>
                      <a:lnTo>
                        <a:pt x="1956" y="444"/>
                      </a:lnTo>
                      <a:lnTo>
                        <a:pt x="1952" y="451"/>
                      </a:lnTo>
                      <a:lnTo>
                        <a:pt x="1948" y="457"/>
                      </a:lnTo>
                      <a:lnTo>
                        <a:pt x="1942" y="462"/>
                      </a:lnTo>
                      <a:lnTo>
                        <a:pt x="1937" y="465"/>
                      </a:lnTo>
                      <a:lnTo>
                        <a:pt x="1930" y="467"/>
                      </a:lnTo>
                      <a:lnTo>
                        <a:pt x="1924" y="467"/>
                      </a:lnTo>
                      <a:lnTo>
                        <a:pt x="1916" y="467"/>
                      </a:lnTo>
                      <a:lnTo>
                        <a:pt x="1909" y="467"/>
                      </a:lnTo>
                      <a:lnTo>
                        <a:pt x="1903" y="466"/>
                      </a:lnTo>
                      <a:lnTo>
                        <a:pt x="1896" y="467"/>
                      </a:lnTo>
                      <a:lnTo>
                        <a:pt x="1890" y="467"/>
                      </a:lnTo>
                      <a:lnTo>
                        <a:pt x="1886" y="469"/>
                      </a:lnTo>
                      <a:lnTo>
                        <a:pt x="1883" y="471"/>
                      </a:lnTo>
                      <a:lnTo>
                        <a:pt x="1879" y="473"/>
                      </a:lnTo>
                      <a:lnTo>
                        <a:pt x="1877" y="476"/>
                      </a:lnTo>
                      <a:lnTo>
                        <a:pt x="1874" y="479"/>
                      </a:lnTo>
                      <a:lnTo>
                        <a:pt x="1872" y="482"/>
                      </a:lnTo>
                      <a:lnTo>
                        <a:pt x="1869" y="485"/>
                      </a:lnTo>
                      <a:lnTo>
                        <a:pt x="1866" y="488"/>
                      </a:lnTo>
                      <a:lnTo>
                        <a:pt x="1862" y="492"/>
                      </a:lnTo>
                      <a:lnTo>
                        <a:pt x="1857" y="496"/>
                      </a:lnTo>
                      <a:lnTo>
                        <a:pt x="1849" y="499"/>
                      </a:lnTo>
                      <a:lnTo>
                        <a:pt x="1843" y="501"/>
                      </a:lnTo>
                      <a:lnTo>
                        <a:pt x="1836" y="502"/>
                      </a:lnTo>
                      <a:lnTo>
                        <a:pt x="1829" y="502"/>
                      </a:lnTo>
                      <a:lnTo>
                        <a:pt x="1822" y="502"/>
                      </a:lnTo>
                      <a:lnTo>
                        <a:pt x="1815" y="500"/>
                      </a:lnTo>
                      <a:lnTo>
                        <a:pt x="1807" y="498"/>
                      </a:lnTo>
                      <a:lnTo>
                        <a:pt x="1801" y="496"/>
                      </a:lnTo>
                      <a:lnTo>
                        <a:pt x="1794" y="493"/>
                      </a:lnTo>
                      <a:lnTo>
                        <a:pt x="1788" y="490"/>
                      </a:lnTo>
                      <a:lnTo>
                        <a:pt x="1780" y="488"/>
                      </a:lnTo>
                      <a:lnTo>
                        <a:pt x="1773" y="487"/>
                      </a:lnTo>
                      <a:lnTo>
                        <a:pt x="1767" y="487"/>
                      </a:lnTo>
                      <a:lnTo>
                        <a:pt x="1761" y="488"/>
                      </a:lnTo>
                      <a:lnTo>
                        <a:pt x="1754" y="491"/>
                      </a:lnTo>
                      <a:lnTo>
                        <a:pt x="1749" y="495"/>
                      </a:lnTo>
                      <a:lnTo>
                        <a:pt x="1744" y="500"/>
                      </a:lnTo>
                      <a:lnTo>
                        <a:pt x="1740" y="506"/>
                      </a:lnTo>
                      <a:lnTo>
                        <a:pt x="1738" y="513"/>
                      </a:lnTo>
                      <a:lnTo>
                        <a:pt x="1737" y="519"/>
                      </a:lnTo>
                      <a:lnTo>
                        <a:pt x="1738" y="526"/>
                      </a:lnTo>
                      <a:lnTo>
                        <a:pt x="1741" y="532"/>
                      </a:lnTo>
                      <a:lnTo>
                        <a:pt x="1745" y="537"/>
                      </a:lnTo>
                      <a:lnTo>
                        <a:pt x="1749" y="540"/>
                      </a:lnTo>
                      <a:lnTo>
                        <a:pt x="1753" y="543"/>
                      </a:lnTo>
                      <a:lnTo>
                        <a:pt x="1757" y="547"/>
                      </a:lnTo>
                      <a:lnTo>
                        <a:pt x="1760" y="551"/>
                      </a:lnTo>
                      <a:lnTo>
                        <a:pt x="1762" y="555"/>
                      </a:lnTo>
                      <a:lnTo>
                        <a:pt x="1762" y="559"/>
                      </a:lnTo>
                      <a:lnTo>
                        <a:pt x="1761" y="563"/>
                      </a:lnTo>
                      <a:lnTo>
                        <a:pt x="1756" y="567"/>
                      </a:lnTo>
                      <a:lnTo>
                        <a:pt x="1751" y="570"/>
                      </a:lnTo>
                      <a:lnTo>
                        <a:pt x="1746" y="573"/>
                      </a:lnTo>
                      <a:lnTo>
                        <a:pt x="1739" y="575"/>
                      </a:lnTo>
                      <a:lnTo>
                        <a:pt x="1732" y="577"/>
                      </a:lnTo>
                      <a:lnTo>
                        <a:pt x="1726" y="579"/>
                      </a:lnTo>
                      <a:lnTo>
                        <a:pt x="1720" y="581"/>
                      </a:lnTo>
                      <a:lnTo>
                        <a:pt x="1714" y="584"/>
                      </a:lnTo>
                      <a:lnTo>
                        <a:pt x="1707" y="589"/>
                      </a:lnTo>
                      <a:lnTo>
                        <a:pt x="1701" y="595"/>
                      </a:lnTo>
                      <a:lnTo>
                        <a:pt x="1695" y="599"/>
                      </a:lnTo>
                      <a:lnTo>
                        <a:pt x="1689" y="605"/>
                      </a:lnTo>
                      <a:lnTo>
                        <a:pt x="1684" y="610"/>
                      </a:lnTo>
                      <a:lnTo>
                        <a:pt x="1678" y="616"/>
                      </a:lnTo>
                      <a:lnTo>
                        <a:pt x="1672" y="620"/>
                      </a:lnTo>
                      <a:lnTo>
                        <a:pt x="1666" y="623"/>
                      </a:lnTo>
                      <a:lnTo>
                        <a:pt x="1656" y="626"/>
                      </a:lnTo>
                      <a:lnTo>
                        <a:pt x="1647" y="628"/>
                      </a:lnTo>
                      <a:lnTo>
                        <a:pt x="1636" y="630"/>
                      </a:lnTo>
                      <a:lnTo>
                        <a:pt x="1626" y="631"/>
                      </a:lnTo>
                      <a:lnTo>
                        <a:pt x="1616" y="631"/>
                      </a:lnTo>
                      <a:lnTo>
                        <a:pt x="1606" y="632"/>
                      </a:lnTo>
                      <a:lnTo>
                        <a:pt x="1596" y="632"/>
                      </a:lnTo>
                      <a:lnTo>
                        <a:pt x="1586" y="632"/>
                      </a:lnTo>
                      <a:lnTo>
                        <a:pt x="1575" y="632"/>
                      </a:lnTo>
                      <a:lnTo>
                        <a:pt x="1564" y="631"/>
                      </a:lnTo>
                      <a:lnTo>
                        <a:pt x="1554" y="632"/>
                      </a:lnTo>
                      <a:lnTo>
                        <a:pt x="1544" y="632"/>
                      </a:lnTo>
                      <a:lnTo>
                        <a:pt x="1533" y="633"/>
                      </a:lnTo>
                      <a:lnTo>
                        <a:pt x="1524" y="635"/>
                      </a:lnTo>
                      <a:lnTo>
                        <a:pt x="1514" y="637"/>
                      </a:lnTo>
                      <a:lnTo>
                        <a:pt x="1504" y="640"/>
                      </a:lnTo>
                      <a:lnTo>
                        <a:pt x="1496" y="643"/>
                      </a:lnTo>
                      <a:lnTo>
                        <a:pt x="1490" y="648"/>
                      </a:lnTo>
                      <a:lnTo>
                        <a:pt x="1484" y="653"/>
                      </a:lnTo>
                      <a:lnTo>
                        <a:pt x="1478" y="657"/>
                      </a:lnTo>
                      <a:lnTo>
                        <a:pt x="1471" y="662"/>
                      </a:lnTo>
                      <a:lnTo>
                        <a:pt x="1465" y="666"/>
                      </a:lnTo>
                      <a:lnTo>
                        <a:pt x="1457" y="668"/>
                      </a:lnTo>
                      <a:lnTo>
                        <a:pt x="1449" y="669"/>
                      </a:lnTo>
                      <a:lnTo>
                        <a:pt x="1446" y="668"/>
                      </a:lnTo>
                      <a:lnTo>
                        <a:pt x="1442" y="667"/>
                      </a:lnTo>
                      <a:lnTo>
                        <a:pt x="1439" y="666"/>
                      </a:lnTo>
                      <a:lnTo>
                        <a:pt x="1436" y="665"/>
                      </a:lnTo>
                      <a:lnTo>
                        <a:pt x="1431" y="664"/>
                      </a:lnTo>
                      <a:lnTo>
                        <a:pt x="1428" y="664"/>
                      </a:lnTo>
                      <a:lnTo>
                        <a:pt x="1424" y="664"/>
                      </a:lnTo>
                      <a:lnTo>
                        <a:pt x="1421" y="665"/>
                      </a:lnTo>
                      <a:lnTo>
                        <a:pt x="1419" y="665"/>
                      </a:lnTo>
                      <a:lnTo>
                        <a:pt x="1419" y="662"/>
                      </a:lnTo>
                      <a:lnTo>
                        <a:pt x="1418" y="659"/>
                      </a:lnTo>
                      <a:lnTo>
                        <a:pt x="1415" y="658"/>
                      </a:lnTo>
                      <a:lnTo>
                        <a:pt x="1407" y="658"/>
                      </a:lnTo>
                      <a:lnTo>
                        <a:pt x="1400" y="657"/>
                      </a:lnTo>
                      <a:lnTo>
                        <a:pt x="1392" y="657"/>
                      </a:lnTo>
                      <a:lnTo>
                        <a:pt x="1385" y="656"/>
                      </a:lnTo>
                      <a:lnTo>
                        <a:pt x="1377" y="656"/>
                      </a:lnTo>
                      <a:lnTo>
                        <a:pt x="1370" y="654"/>
                      </a:lnTo>
                      <a:lnTo>
                        <a:pt x="1361" y="653"/>
                      </a:lnTo>
                      <a:lnTo>
                        <a:pt x="1354" y="651"/>
                      </a:lnTo>
                      <a:lnTo>
                        <a:pt x="1346" y="649"/>
                      </a:lnTo>
                      <a:lnTo>
                        <a:pt x="1339" y="647"/>
                      </a:lnTo>
                      <a:lnTo>
                        <a:pt x="1331" y="645"/>
                      </a:lnTo>
                      <a:lnTo>
                        <a:pt x="1324" y="642"/>
                      </a:lnTo>
                      <a:lnTo>
                        <a:pt x="1317" y="639"/>
                      </a:lnTo>
                      <a:lnTo>
                        <a:pt x="1310" y="636"/>
                      </a:lnTo>
                      <a:lnTo>
                        <a:pt x="1303" y="633"/>
                      </a:lnTo>
                      <a:lnTo>
                        <a:pt x="1296" y="629"/>
                      </a:lnTo>
                      <a:lnTo>
                        <a:pt x="1287" y="626"/>
                      </a:lnTo>
                      <a:lnTo>
                        <a:pt x="1280" y="623"/>
                      </a:lnTo>
                      <a:lnTo>
                        <a:pt x="1272" y="620"/>
                      </a:lnTo>
                      <a:lnTo>
                        <a:pt x="1264" y="618"/>
                      </a:lnTo>
                      <a:lnTo>
                        <a:pt x="1256" y="616"/>
                      </a:lnTo>
                      <a:lnTo>
                        <a:pt x="1249" y="616"/>
                      </a:lnTo>
                      <a:lnTo>
                        <a:pt x="1241" y="616"/>
                      </a:lnTo>
                      <a:lnTo>
                        <a:pt x="1233" y="616"/>
                      </a:lnTo>
                      <a:lnTo>
                        <a:pt x="1218" y="618"/>
                      </a:lnTo>
                      <a:lnTo>
                        <a:pt x="1203" y="620"/>
                      </a:lnTo>
                      <a:lnTo>
                        <a:pt x="1187" y="621"/>
                      </a:lnTo>
                      <a:lnTo>
                        <a:pt x="1172" y="623"/>
                      </a:lnTo>
                      <a:lnTo>
                        <a:pt x="1156" y="624"/>
                      </a:lnTo>
                      <a:lnTo>
                        <a:pt x="1140" y="624"/>
                      </a:lnTo>
                      <a:lnTo>
                        <a:pt x="1124" y="623"/>
                      </a:lnTo>
                      <a:lnTo>
                        <a:pt x="1109" y="621"/>
                      </a:lnTo>
                      <a:lnTo>
                        <a:pt x="1094" y="619"/>
                      </a:lnTo>
                      <a:lnTo>
                        <a:pt x="1080" y="615"/>
                      </a:lnTo>
                      <a:lnTo>
                        <a:pt x="1066" y="609"/>
                      </a:lnTo>
                      <a:lnTo>
                        <a:pt x="1054" y="602"/>
                      </a:lnTo>
                      <a:lnTo>
                        <a:pt x="1043" y="594"/>
                      </a:lnTo>
                      <a:lnTo>
                        <a:pt x="1033" y="583"/>
                      </a:lnTo>
                      <a:lnTo>
                        <a:pt x="1025" y="569"/>
                      </a:lnTo>
                      <a:lnTo>
                        <a:pt x="1018" y="554"/>
                      </a:lnTo>
                      <a:lnTo>
                        <a:pt x="1017" y="551"/>
                      </a:lnTo>
                      <a:lnTo>
                        <a:pt x="1015" y="547"/>
                      </a:lnTo>
                      <a:lnTo>
                        <a:pt x="1012" y="544"/>
                      </a:lnTo>
                      <a:lnTo>
                        <a:pt x="1010" y="542"/>
                      </a:lnTo>
                      <a:lnTo>
                        <a:pt x="1007" y="539"/>
                      </a:lnTo>
                      <a:lnTo>
                        <a:pt x="1004" y="536"/>
                      </a:lnTo>
                      <a:lnTo>
                        <a:pt x="1001" y="533"/>
                      </a:lnTo>
                      <a:lnTo>
                        <a:pt x="998" y="532"/>
                      </a:lnTo>
                      <a:lnTo>
                        <a:pt x="993" y="529"/>
                      </a:lnTo>
                      <a:lnTo>
                        <a:pt x="987" y="527"/>
                      </a:lnTo>
                      <a:lnTo>
                        <a:pt x="982" y="526"/>
                      </a:lnTo>
                      <a:lnTo>
                        <a:pt x="977" y="524"/>
                      </a:lnTo>
                      <a:lnTo>
                        <a:pt x="971" y="522"/>
                      </a:lnTo>
                      <a:lnTo>
                        <a:pt x="966" y="520"/>
                      </a:lnTo>
                      <a:lnTo>
                        <a:pt x="960" y="519"/>
                      </a:lnTo>
                      <a:lnTo>
                        <a:pt x="955" y="517"/>
                      </a:lnTo>
                      <a:lnTo>
                        <a:pt x="949" y="515"/>
                      </a:lnTo>
                      <a:lnTo>
                        <a:pt x="943" y="512"/>
                      </a:lnTo>
                      <a:lnTo>
                        <a:pt x="939" y="509"/>
                      </a:lnTo>
                      <a:lnTo>
                        <a:pt x="935" y="505"/>
                      </a:lnTo>
                      <a:lnTo>
                        <a:pt x="930" y="501"/>
                      </a:lnTo>
                      <a:lnTo>
                        <a:pt x="925" y="497"/>
                      </a:lnTo>
                      <a:lnTo>
                        <a:pt x="921" y="495"/>
                      </a:lnTo>
                      <a:lnTo>
                        <a:pt x="915" y="492"/>
                      </a:lnTo>
                      <a:lnTo>
                        <a:pt x="908" y="491"/>
                      </a:lnTo>
                      <a:lnTo>
                        <a:pt x="901" y="490"/>
                      </a:lnTo>
                      <a:lnTo>
                        <a:pt x="894" y="489"/>
                      </a:lnTo>
                      <a:lnTo>
                        <a:pt x="887" y="488"/>
                      </a:lnTo>
                      <a:lnTo>
                        <a:pt x="880" y="488"/>
                      </a:lnTo>
                      <a:lnTo>
                        <a:pt x="872" y="488"/>
                      </a:lnTo>
                      <a:lnTo>
                        <a:pt x="865" y="488"/>
                      </a:lnTo>
                      <a:lnTo>
                        <a:pt x="859" y="488"/>
                      </a:lnTo>
                      <a:lnTo>
                        <a:pt x="852" y="487"/>
                      </a:lnTo>
                      <a:lnTo>
                        <a:pt x="845" y="487"/>
                      </a:lnTo>
                      <a:lnTo>
                        <a:pt x="838" y="487"/>
                      </a:lnTo>
                      <a:lnTo>
                        <a:pt x="832" y="486"/>
                      </a:lnTo>
                      <a:lnTo>
                        <a:pt x="825" y="485"/>
                      </a:lnTo>
                      <a:lnTo>
                        <a:pt x="818" y="485"/>
                      </a:lnTo>
                      <a:lnTo>
                        <a:pt x="811" y="483"/>
                      </a:lnTo>
                      <a:lnTo>
                        <a:pt x="805" y="481"/>
                      </a:lnTo>
                      <a:lnTo>
                        <a:pt x="801" y="479"/>
                      </a:lnTo>
                      <a:lnTo>
                        <a:pt x="798" y="477"/>
                      </a:lnTo>
                      <a:lnTo>
                        <a:pt x="795" y="474"/>
                      </a:lnTo>
                      <a:lnTo>
                        <a:pt x="794" y="471"/>
                      </a:lnTo>
                      <a:lnTo>
                        <a:pt x="792" y="467"/>
                      </a:lnTo>
                      <a:lnTo>
                        <a:pt x="791" y="464"/>
                      </a:lnTo>
                      <a:lnTo>
                        <a:pt x="790" y="461"/>
                      </a:lnTo>
                      <a:lnTo>
                        <a:pt x="789" y="457"/>
                      </a:lnTo>
                      <a:lnTo>
                        <a:pt x="789" y="452"/>
                      </a:lnTo>
                      <a:lnTo>
                        <a:pt x="791" y="447"/>
                      </a:lnTo>
                      <a:lnTo>
                        <a:pt x="794" y="443"/>
                      </a:lnTo>
                      <a:lnTo>
                        <a:pt x="798" y="439"/>
                      </a:lnTo>
                      <a:lnTo>
                        <a:pt x="802" y="435"/>
                      </a:lnTo>
                      <a:lnTo>
                        <a:pt x="807" y="431"/>
                      </a:lnTo>
                      <a:lnTo>
                        <a:pt x="810" y="428"/>
                      </a:lnTo>
                      <a:lnTo>
                        <a:pt x="811" y="424"/>
                      </a:lnTo>
                      <a:lnTo>
                        <a:pt x="810" y="419"/>
                      </a:lnTo>
                      <a:lnTo>
                        <a:pt x="810" y="414"/>
                      </a:lnTo>
                      <a:lnTo>
                        <a:pt x="811" y="409"/>
                      </a:lnTo>
                      <a:lnTo>
                        <a:pt x="812" y="404"/>
                      </a:lnTo>
                      <a:lnTo>
                        <a:pt x="812" y="400"/>
                      </a:lnTo>
                      <a:lnTo>
                        <a:pt x="813" y="396"/>
                      </a:lnTo>
                      <a:lnTo>
                        <a:pt x="812" y="393"/>
                      </a:lnTo>
                      <a:lnTo>
                        <a:pt x="811" y="390"/>
                      </a:lnTo>
                      <a:lnTo>
                        <a:pt x="806" y="384"/>
                      </a:lnTo>
                      <a:lnTo>
                        <a:pt x="801" y="378"/>
                      </a:lnTo>
                      <a:lnTo>
                        <a:pt x="797" y="372"/>
                      </a:lnTo>
                      <a:lnTo>
                        <a:pt x="793" y="366"/>
                      </a:lnTo>
                      <a:lnTo>
                        <a:pt x="790" y="359"/>
                      </a:lnTo>
                      <a:lnTo>
                        <a:pt x="787" y="352"/>
                      </a:lnTo>
                      <a:lnTo>
                        <a:pt x="783" y="346"/>
                      </a:lnTo>
                      <a:lnTo>
                        <a:pt x="779" y="339"/>
                      </a:lnTo>
                      <a:lnTo>
                        <a:pt x="773" y="333"/>
                      </a:lnTo>
                      <a:lnTo>
                        <a:pt x="766" y="328"/>
                      </a:lnTo>
                      <a:lnTo>
                        <a:pt x="758" y="326"/>
                      </a:lnTo>
                      <a:lnTo>
                        <a:pt x="750" y="325"/>
                      </a:lnTo>
                      <a:lnTo>
                        <a:pt x="742" y="324"/>
                      </a:lnTo>
                      <a:lnTo>
                        <a:pt x="733" y="324"/>
                      </a:lnTo>
                      <a:lnTo>
                        <a:pt x="725" y="323"/>
                      </a:lnTo>
                      <a:lnTo>
                        <a:pt x="717" y="320"/>
                      </a:lnTo>
                      <a:lnTo>
                        <a:pt x="710" y="317"/>
                      </a:lnTo>
                      <a:lnTo>
                        <a:pt x="704" y="313"/>
                      </a:lnTo>
                      <a:lnTo>
                        <a:pt x="697" y="308"/>
                      </a:lnTo>
                      <a:lnTo>
                        <a:pt x="691" y="303"/>
                      </a:lnTo>
                      <a:lnTo>
                        <a:pt x="685" y="298"/>
                      </a:lnTo>
                      <a:lnTo>
                        <a:pt x="679" y="293"/>
                      </a:lnTo>
                      <a:lnTo>
                        <a:pt x="673" y="288"/>
                      </a:lnTo>
                      <a:lnTo>
                        <a:pt x="666" y="284"/>
                      </a:lnTo>
                      <a:lnTo>
                        <a:pt x="669" y="283"/>
                      </a:lnTo>
                      <a:lnTo>
                        <a:pt x="671" y="282"/>
                      </a:lnTo>
                      <a:lnTo>
                        <a:pt x="673" y="281"/>
                      </a:lnTo>
                      <a:lnTo>
                        <a:pt x="672" y="278"/>
                      </a:lnTo>
                      <a:lnTo>
                        <a:pt x="670" y="277"/>
                      </a:lnTo>
                      <a:lnTo>
                        <a:pt x="667" y="275"/>
                      </a:lnTo>
                      <a:lnTo>
                        <a:pt x="666" y="273"/>
                      </a:lnTo>
                      <a:lnTo>
                        <a:pt x="665" y="272"/>
                      </a:lnTo>
                      <a:lnTo>
                        <a:pt x="667" y="257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49" name="Freeform 379"/>
                <p:cNvSpPr>
                  <a:spLocks/>
                </p:cNvSpPr>
                <p:nvPr/>
              </p:nvSpPr>
              <p:spPr bwMode="auto">
                <a:xfrm>
                  <a:off x="921" y="869"/>
                  <a:ext cx="2286" cy="1211"/>
                </a:xfrm>
                <a:custGeom>
                  <a:avLst/>
                  <a:gdLst>
                    <a:gd name="T0" fmla="*/ 378 w 2803"/>
                    <a:gd name="T1" fmla="*/ 147 h 1719"/>
                    <a:gd name="T2" fmla="*/ 320 w 2803"/>
                    <a:gd name="T3" fmla="*/ 187 h 1719"/>
                    <a:gd name="T4" fmla="*/ 280 w 2803"/>
                    <a:gd name="T5" fmla="*/ 237 h 1719"/>
                    <a:gd name="T6" fmla="*/ 219 w 2803"/>
                    <a:gd name="T7" fmla="*/ 273 h 1719"/>
                    <a:gd name="T8" fmla="*/ 190 w 2803"/>
                    <a:gd name="T9" fmla="*/ 327 h 1719"/>
                    <a:gd name="T10" fmla="*/ 61 w 2803"/>
                    <a:gd name="T11" fmla="*/ 359 h 1719"/>
                    <a:gd name="T12" fmla="*/ 12 w 2803"/>
                    <a:gd name="T13" fmla="*/ 408 h 1719"/>
                    <a:gd name="T14" fmla="*/ 7 w 2803"/>
                    <a:gd name="T15" fmla="*/ 455 h 1719"/>
                    <a:gd name="T16" fmla="*/ 80 w 2803"/>
                    <a:gd name="T17" fmla="*/ 474 h 1719"/>
                    <a:gd name="T18" fmla="*/ 178 w 2803"/>
                    <a:gd name="T19" fmla="*/ 476 h 1719"/>
                    <a:gd name="T20" fmla="*/ 170 w 2803"/>
                    <a:gd name="T21" fmla="*/ 538 h 1719"/>
                    <a:gd name="T22" fmla="*/ 168 w 2803"/>
                    <a:gd name="T23" fmla="*/ 589 h 1719"/>
                    <a:gd name="T24" fmla="*/ 259 w 2803"/>
                    <a:gd name="T25" fmla="*/ 614 h 1719"/>
                    <a:gd name="T26" fmla="*/ 334 w 2803"/>
                    <a:gd name="T27" fmla="*/ 652 h 1719"/>
                    <a:gd name="T28" fmla="*/ 395 w 2803"/>
                    <a:gd name="T29" fmla="*/ 669 h 1719"/>
                    <a:gd name="T30" fmla="*/ 474 w 2803"/>
                    <a:gd name="T31" fmla="*/ 681 h 1719"/>
                    <a:gd name="T32" fmla="*/ 533 w 2803"/>
                    <a:gd name="T33" fmla="*/ 669 h 1719"/>
                    <a:gd name="T34" fmla="*/ 610 w 2803"/>
                    <a:gd name="T35" fmla="*/ 653 h 1719"/>
                    <a:gd name="T36" fmla="*/ 695 w 2803"/>
                    <a:gd name="T37" fmla="*/ 647 h 1719"/>
                    <a:gd name="T38" fmla="*/ 734 w 2803"/>
                    <a:gd name="T39" fmla="*/ 663 h 1719"/>
                    <a:gd name="T40" fmla="*/ 770 w 2803"/>
                    <a:gd name="T41" fmla="*/ 690 h 1719"/>
                    <a:gd name="T42" fmla="*/ 737 w 2803"/>
                    <a:gd name="T43" fmla="*/ 753 h 1719"/>
                    <a:gd name="T44" fmla="*/ 785 w 2803"/>
                    <a:gd name="T45" fmla="*/ 785 h 1719"/>
                    <a:gd name="T46" fmla="*/ 838 w 2803"/>
                    <a:gd name="T47" fmla="*/ 820 h 1719"/>
                    <a:gd name="T48" fmla="*/ 856 w 2803"/>
                    <a:gd name="T49" fmla="*/ 806 h 1719"/>
                    <a:gd name="T50" fmla="*/ 897 w 2803"/>
                    <a:gd name="T51" fmla="*/ 797 h 1719"/>
                    <a:gd name="T52" fmla="*/ 950 w 2803"/>
                    <a:gd name="T53" fmla="*/ 790 h 1719"/>
                    <a:gd name="T54" fmla="*/ 1016 w 2803"/>
                    <a:gd name="T55" fmla="*/ 795 h 1719"/>
                    <a:gd name="T56" fmla="*/ 1098 w 2803"/>
                    <a:gd name="T57" fmla="*/ 826 h 1719"/>
                    <a:gd name="T58" fmla="*/ 1141 w 2803"/>
                    <a:gd name="T59" fmla="*/ 816 h 1719"/>
                    <a:gd name="T60" fmla="*/ 1245 w 2803"/>
                    <a:gd name="T61" fmla="*/ 797 h 1719"/>
                    <a:gd name="T62" fmla="*/ 1357 w 2803"/>
                    <a:gd name="T63" fmla="*/ 760 h 1719"/>
                    <a:gd name="T64" fmla="*/ 1414 w 2803"/>
                    <a:gd name="T65" fmla="*/ 708 h 1719"/>
                    <a:gd name="T66" fmla="*/ 1489 w 2803"/>
                    <a:gd name="T67" fmla="*/ 614 h 1719"/>
                    <a:gd name="T68" fmla="*/ 1435 w 2803"/>
                    <a:gd name="T69" fmla="*/ 583 h 1719"/>
                    <a:gd name="T70" fmla="*/ 1445 w 2803"/>
                    <a:gd name="T71" fmla="*/ 551 h 1719"/>
                    <a:gd name="T72" fmla="*/ 1410 w 2803"/>
                    <a:gd name="T73" fmla="*/ 496 h 1719"/>
                    <a:gd name="T74" fmla="*/ 1513 w 2803"/>
                    <a:gd name="T75" fmla="*/ 445 h 1719"/>
                    <a:gd name="T76" fmla="*/ 1419 w 2803"/>
                    <a:gd name="T77" fmla="*/ 434 h 1719"/>
                    <a:gd name="T78" fmla="*/ 1365 w 2803"/>
                    <a:gd name="T79" fmla="*/ 400 h 1719"/>
                    <a:gd name="T80" fmla="*/ 1459 w 2803"/>
                    <a:gd name="T81" fmla="*/ 361 h 1719"/>
                    <a:gd name="T82" fmla="*/ 1459 w 2803"/>
                    <a:gd name="T83" fmla="*/ 407 h 1719"/>
                    <a:gd name="T84" fmla="*/ 1576 w 2803"/>
                    <a:gd name="T85" fmla="*/ 356 h 1719"/>
                    <a:gd name="T86" fmla="*/ 1662 w 2803"/>
                    <a:gd name="T87" fmla="*/ 324 h 1719"/>
                    <a:gd name="T88" fmla="*/ 1744 w 2803"/>
                    <a:gd name="T89" fmla="*/ 305 h 1719"/>
                    <a:gd name="T90" fmla="*/ 1793 w 2803"/>
                    <a:gd name="T91" fmla="*/ 240 h 1719"/>
                    <a:gd name="T92" fmla="*/ 1837 w 2803"/>
                    <a:gd name="T93" fmla="*/ 202 h 1719"/>
                    <a:gd name="T94" fmla="*/ 1863 w 2803"/>
                    <a:gd name="T95" fmla="*/ 151 h 1719"/>
                    <a:gd name="T96" fmla="*/ 1755 w 2803"/>
                    <a:gd name="T97" fmla="*/ 167 h 1719"/>
                    <a:gd name="T98" fmla="*/ 1714 w 2803"/>
                    <a:gd name="T99" fmla="*/ 125 h 1719"/>
                    <a:gd name="T100" fmla="*/ 1640 w 2803"/>
                    <a:gd name="T101" fmla="*/ 87 h 1719"/>
                    <a:gd name="T102" fmla="*/ 1570 w 2803"/>
                    <a:gd name="T103" fmla="*/ 14 h 1719"/>
                    <a:gd name="T104" fmla="*/ 1440 w 2803"/>
                    <a:gd name="T105" fmla="*/ 11 h 1719"/>
                    <a:gd name="T106" fmla="*/ 1400 w 2803"/>
                    <a:gd name="T107" fmla="*/ 82 h 1719"/>
                    <a:gd name="T108" fmla="*/ 1312 w 2803"/>
                    <a:gd name="T109" fmla="*/ 118 h 1719"/>
                    <a:gd name="T110" fmla="*/ 1311 w 2803"/>
                    <a:gd name="T111" fmla="*/ 163 h 1719"/>
                    <a:gd name="T112" fmla="*/ 1413 w 2803"/>
                    <a:gd name="T113" fmla="*/ 194 h 1719"/>
                    <a:gd name="T114" fmla="*/ 1298 w 2803"/>
                    <a:gd name="T115" fmla="*/ 228 h 1719"/>
                    <a:gd name="T116" fmla="*/ 1163 w 2803"/>
                    <a:gd name="T117" fmla="*/ 267 h 1719"/>
                    <a:gd name="T118" fmla="*/ 989 w 2803"/>
                    <a:gd name="T119" fmla="*/ 325 h 1719"/>
                    <a:gd name="T120" fmla="*/ 812 w 2803"/>
                    <a:gd name="T121" fmla="*/ 308 h 1719"/>
                    <a:gd name="T122" fmla="*/ 596 w 2803"/>
                    <a:gd name="T123" fmla="*/ 244 h 1719"/>
                    <a:gd name="T124" fmla="*/ 527 w 2803"/>
                    <a:gd name="T125" fmla="*/ 179 h 171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803"/>
                    <a:gd name="T190" fmla="*/ 0 h 1719"/>
                    <a:gd name="T191" fmla="*/ 2803 w 2803"/>
                    <a:gd name="T192" fmla="*/ 1719 h 171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803" h="1719">
                      <a:moveTo>
                        <a:pt x="668" y="257"/>
                      </a:moveTo>
                      <a:lnTo>
                        <a:pt x="664" y="255"/>
                      </a:lnTo>
                      <a:lnTo>
                        <a:pt x="660" y="254"/>
                      </a:lnTo>
                      <a:lnTo>
                        <a:pt x="657" y="255"/>
                      </a:lnTo>
                      <a:lnTo>
                        <a:pt x="653" y="256"/>
                      </a:lnTo>
                      <a:lnTo>
                        <a:pt x="650" y="259"/>
                      </a:lnTo>
                      <a:lnTo>
                        <a:pt x="646" y="260"/>
                      </a:lnTo>
                      <a:lnTo>
                        <a:pt x="643" y="261"/>
                      </a:lnTo>
                      <a:lnTo>
                        <a:pt x="638" y="260"/>
                      </a:lnTo>
                      <a:lnTo>
                        <a:pt x="636" y="259"/>
                      </a:lnTo>
                      <a:lnTo>
                        <a:pt x="633" y="258"/>
                      </a:lnTo>
                      <a:lnTo>
                        <a:pt x="632" y="258"/>
                      </a:lnTo>
                      <a:lnTo>
                        <a:pt x="629" y="258"/>
                      </a:lnTo>
                      <a:lnTo>
                        <a:pt x="628" y="258"/>
                      </a:lnTo>
                      <a:lnTo>
                        <a:pt x="626" y="259"/>
                      </a:lnTo>
                      <a:lnTo>
                        <a:pt x="624" y="259"/>
                      </a:lnTo>
                      <a:lnTo>
                        <a:pt x="622" y="259"/>
                      </a:lnTo>
                      <a:lnTo>
                        <a:pt x="621" y="259"/>
                      </a:lnTo>
                      <a:lnTo>
                        <a:pt x="619" y="260"/>
                      </a:lnTo>
                      <a:lnTo>
                        <a:pt x="618" y="262"/>
                      </a:lnTo>
                      <a:lnTo>
                        <a:pt x="617" y="264"/>
                      </a:lnTo>
                      <a:lnTo>
                        <a:pt x="618" y="267"/>
                      </a:lnTo>
                      <a:lnTo>
                        <a:pt x="620" y="268"/>
                      </a:lnTo>
                      <a:lnTo>
                        <a:pt x="621" y="271"/>
                      </a:lnTo>
                      <a:lnTo>
                        <a:pt x="621" y="273"/>
                      </a:lnTo>
                      <a:lnTo>
                        <a:pt x="620" y="276"/>
                      </a:lnTo>
                      <a:lnTo>
                        <a:pt x="618" y="279"/>
                      </a:lnTo>
                      <a:lnTo>
                        <a:pt x="615" y="282"/>
                      </a:lnTo>
                      <a:lnTo>
                        <a:pt x="612" y="284"/>
                      </a:lnTo>
                      <a:lnTo>
                        <a:pt x="610" y="286"/>
                      </a:lnTo>
                      <a:lnTo>
                        <a:pt x="606" y="288"/>
                      </a:lnTo>
                      <a:lnTo>
                        <a:pt x="603" y="290"/>
                      </a:lnTo>
                      <a:lnTo>
                        <a:pt x="600" y="292"/>
                      </a:lnTo>
                      <a:lnTo>
                        <a:pt x="597" y="293"/>
                      </a:lnTo>
                      <a:lnTo>
                        <a:pt x="594" y="294"/>
                      </a:lnTo>
                      <a:lnTo>
                        <a:pt x="591" y="294"/>
                      </a:lnTo>
                      <a:lnTo>
                        <a:pt x="587" y="293"/>
                      </a:lnTo>
                      <a:lnTo>
                        <a:pt x="583" y="293"/>
                      </a:lnTo>
                      <a:lnTo>
                        <a:pt x="580" y="293"/>
                      </a:lnTo>
                      <a:lnTo>
                        <a:pt x="575" y="294"/>
                      </a:lnTo>
                      <a:lnTo>
                        <a:pt x="572" y="295"/>
                      </a:lnTo>
                      <a:lnTo>
                        <a:pt x="568" y="296"/>
                      </a:lnTo>
                      <a:lnTo>
                        <a:pt x="564" y="297"/>
                      </a:lnTo>
                      <a:lnTo>
                        <a:pt x="561" y="299"/>
                      </a:lnTo>
                      <a:lnTo>
                        <a:pt x="560" y="302"/>
                      </a:lnTo>
                      <a:lnTo>
                        <a:pt x="559" y="307"/>
                      </a:lnTo>
                      <a:lnTo>
                        <a:pt x="559" y="311"/>
                      </a:lnTo>
                      <a:lnTo>
                        <a:pt x="559" y="315"/>
                      </a:lnTo>
                      <a:lnTo>
                        <a:pt x="559" y="320"/>
                      </a:lnTo>
                      <a:lnTo>
                        <a:pt x="560" y="323"/>
                      </a:lnTo>
                      <a:lnTo>
                        <a:pt x="561" y="327"/>
                      </a:lnTo>
                      <a:lnTo>
                        <a:pt x="564" y="331"/>
                      </a:lnTo>
                      <a:lnTo>
                        <a:pt x="567" y="335"/>
                      </a:lnTo>
                      <a:lnTo>
                        <a:pt x="568" y="336"/>
                      </a:lnTo>
                      <a:lnTo>
                        <a:pt x="566" y="338"/>
                      </a:lnTo>
                      <a:lnTo>
                        <a:pt x="564" y="341"/>
                      </a:lnTo>
                      <a:lnTo>
                        <a:pt x="563" y="343"/>
                      </a:lnTo>
                      <a:lnTo>
                        <a:pt x="563" y="346"/>
                      </a:lnTo>
                      <a:lnTo>
                        <a:pt x="563" y="348"/>
                      </a:lnTo>
                      <a:lnTo>
                        <a:pt x="565" y="351"/>
                      </a:lnTo>
                      <a:lnTo>
                        <a:pt x="567" y="353"/>
                      </a:lnTo>
                      <a:lnTo>
                        <a:pt x="568" y="355"/>
                      </a:lnTo>
                      <a:lnTo>
                        <a:pt x="570" y="358"/>
                      </a:lnTo>
                      <a:lnTo>
                        <a:pt x="571" y="360"/>
                      </a:lnTo>
                      <a:lnTo>
                        <a:pt x="570" y="363"/>
                      </a:lnTo>
                      <a:lnTo>
                        <a:pt x="566" y="368"/>
                      </a:lnTo>
                      <a:lnTo>
                        <a:pt x="561" y="372"/>
                      </a:lnTo>
                      <a:lnTo>
                        <a:pt x="557" y="377"/>
                      </a:lnTo>
                      <a:lnTo>
                        <a:pt x="551" y="380"/>
                      </a:lnTo>
                      <a:lnTo>
                        <a:pt x="546" y="382"/>
                      </a:lnTo>
                      <a:lnTo>
                        <a:pt x="541" y="384"/>
                      </a:lnTo>
                      <a:lnTo>
                        <a:pt x="535" y="385"/>
                      </a:lnTo>
                      <a:lnTo>
                        <a:pt x="531" y="384"/>
                      </a:lnTo>
                      <a:lnTo>
                        <a:pt x="527" y="382"/>
                      </a:lnTo>
                      <a:lnTo>
                        <a:pt x="522" y="381"/>
                      </a:lnTo>
                      <a:lnTo>
                        <a:pt x="517" y="380"/>
                      </a:lnTo>
                      <a:lnTo>
                        <a:pt x="512" y="379"/>
                      </a:lnTo>
                      <a:lnTo>
                        <a:pt x="508" y="379"/>
                      </a:lnTo>
                      <a:lnTo>
                        <a:pt x="503" y="378"/>
                      </a:lnTo>
                      <a:lnTo>
                        <a:pt x="499" y="378"/>
                      </a:lnTo>
                      <a:lnTo>
                        <a:pt x="495" y="377"/>
                      </a:lnTo>
                      <a:lnTo>
                        <a:pt x="490" y="377"/>
                      </a:lnTo>
                      <a:lnTo>
                        <a:pt x="486" y="377"/>
                      </a:lnTo>
                      <a:lnTo>
                        <a:pt x="481" y="376"/>
                      </a:lnTo>
                      <a:lnTo>
                        <a:pt x="477" y="375"/>
                      </a:lnTo>
                      <a:lnTo>
                        <a:pt x="473" y="374"/>
                      </a:lnTo>
                      <a:lnTo>
                        <a:pt x="468" y="372"/>
                      </a:lnTo>
                      <a:lnTo>
                        <a:pt x="464" y="371"/>
                      </a:lnTo>
                      <a:lnTo>
                        <a:pt x="459" y="369"/>
                      </a:lnTo>
                      <a:lnTo>
                        <a:pt x="455" y="368"/>
                      </a:lnTo>
                      <a:lnTo>
                        <a:pt x="452" y="368"/>
                      </a:lnTo>
                      <a:lnTo>
                        <a:pt x="448" y="369"/>
                      </a:lnTo>
                      <a:lnTo>
                        <a:pt x="444" y="371"/>
                      </a:lnTo>
                      <a:lnTo>
                        <a:pt x="440" y="374"/>
                      </a:lnTo>
                      <a:lnTo>
                        <a:pt x="437" y="377"/>
                      </a:lnTo>
                      <a:lnTo>
                        <a:pt x="435" y="380"/>
                      </a:lnTo>
                      <a:lnTo>
                        <a:pt x="435" y="384"/>
                      </a:lnTo>
                      <a:lnTo>
                        <a:pt x="435" y="389"/>
                      </a:lnTo>
                      <a:lnTo>
                        <a:pt x="434" y="394"/>
                      </a:lnTo>
                      <a:lnTo>
                        <a:pt x="434" y="398"/>
                      </a:lnTo>
                      <a:lnTo>
                        <a:pt x="433" y="402"/>
                      </a:lnTo>
                      <a:lnTo>
                        <a:pt x="432" y="407"/>
                      </a:lnTo>
                      <a:lnTo>
                        <a:pt x="431" y="412"/>
                      </a:lnTo>
                      <a:lnTo>
                        <a:pt x="430" y="417"/>
                      </a:lnTo>
                      <a:lnTo>
                        <a:pt x="428" y="421"/>
                      </a:lnTo>
                      <a:lnTo>
                        <a:pt x="427" y="425"/>
                      </a:lnTo>
                      <a:lnTo>
                        <a:pt x="425" y="430"/>
                      </a:lnTo>
                      <a:lnTo>
                        <a:pt x="423" y="435"/>
                      </a:lnTo>
                      <a:lnTo>
                        <a:pt x="422" y="439"/>
                      </a:lnTo>
                      <a:lnTo>
                        <a:pt x="420" y="443"/>
                      </a:lnTo>
                      <a:lnTo>
                        <a:pt x="418" y="448"/>
                      </a:lnTo>
                      <a:lnTo>
                        <a:pt x="417" y="452"/>
                      </a:lnTo>
                      <a:lnTo>
                        <a:pt x="415" y="457"/>
                      </a:lnTo>
                      <a:lnTo>
                        <a:pt x="418" y="457"/>
                      </a:lnTo>
                      <a:lnTo>
                        <a:pt x="420" y="458"/>
                      </a:lnTo>
                      <a:lnTo>
                        <a:pt x="422" y="459"/>
                      </a:lnTo>
                      <a:lnTo>
                        <a:pt x="423" y="461"/>
                      </a:lnTo>
                      <a:lnTo>
                        <a:pt x="425" y="463"/>
                      </a:lnTo>
                      <a:lnTo>
                        <a:pt x="426" y="465"/>
                      </a:lnTo>
                      <a:lnTo>
                        <a:pt x="428" y="467"/>
                      </a:lnTo>
                      <a:lnTo>
                        <a:pt x="429" y="468"/>
                      </a:lnTo>
                      <a:lnTo>
                        <a:pt x="430" y="471"/>
                      </a:lnTo>
                      <a:lnTo>
                        <a:pt x="431" y="474"/>
                      </a:lnTo>
                      <a:lnTo>
                        <a:pt x="430" y="477"/>
                      </a:lnTo>
                      <a:lnTo>
                        <a:pt x="427" y="478"/>
                      </a:lnTo>
                      <a:lnTo>
                        <a:pt x="421" y="478"/>
                      </a:lnTo>
                      <a:lnTo>
                        <a:pt x="415" y="478"/>
                      </a:lnTo>
                      <a:lnTo>
                        <a:pt x="409" y="477"/>
                      </a:lnTo>
                      <a:lnTo>
                        <a:pt x="404" y="476"/>
                      </a:lnTo>
                      <a:lnTo>
                        <a:pt x="398" y="475"/>
                      </a:lnTo>
                      <a:lnTo>
                        <a:pt x="392" y="473"/>
                      </a:lnTo>
                      <a:lnTo>
                        <a:pt x="386" y="470"/>
                      </a:lnTo>
                      <a:lnTo>
                        <a:pt x="380" y="467"/>
                      </a:lnTo>
                      <a:lnTo>
                        <a:pt x="375" y="465"/>
                      </a:lnTo>
                      <a:lnTo>
                        <a:pt x="370" y="465"/>
                      </a:lnTo>
                      <a:lnTo>
                        <a:pt x="364" y="466"/>
                      </a:lnTo>
                      <a:lnTo>
                        <a:pt x="358" y="468"/>
                      </a:lnTo>
                      <a:lnTo>
                        <a:pt x="351" y="469"/>
                      </a:lnTo>
                      <a:lnTo>
                        <a:pt x="345" y="472"/>
                      </a:lnTo>
                      <a:lnTo>
                        <a:pt x="338" y="473"/>
                      </a:lnTo>
                      <a:lnTo>
                        <a:pt x="331" y="475"/>
                      </a:lnTo>
                      <a:lnTo>
                        <a:pt x="328" y="475"/>
                      </a:lnTo>
                      <a:lnTo>
                        <a:pt x="324" y="476"/>
                      </a:lnTo>
                      <a:lnTo>
                        <a:pt x="321" y="477"/>
                      </a:lnTo>
                      <a:lnTo>
                        <a:pt x="318" y="478"/>
                      </a:lnTo>
                      <a:lnTo>
                        <a:pt x="315" y="479"/>
                      </a:lnTo>
                      <a:lnTo>
                        <a:pt x="312" y="482"/>
                      </a:lnTo>
                      <a:lnTo>
                        <a:pt x="310" y="484"/>
                      </a:lnTo>
                      <a:lnTo>
                        <a:pt x="308" y="486"/>
                      </a:lnTo>
                      <a:lnTo>
                        <a:pt x="306" y="490"/>
                      </a:lnTo>
                      <a:lnTo>
                        <a:pt x="306" y="493"/>
                      </a:lnTo>
                      <a:lnTo>
                        <a:pt x="308" y="496"/>
                      </a:lnTo>
                      <a:lnTo>
                        <a:pt x="310" y="498"/>
                      </a:lnTo>
                      <a:lnTo>
                        <a:pt x="313" y="500"/>
                      </a:lnTo>
                      <a:lnTo>
                        <a:pt x="317" y="501"/>
                      </a:lnTo>
                      <a:lnTo>
                        <a:pt x="320" y="501"/>
                      </a:lnTo>
                      <a:lnTo>
                        <a:pt x="324" y="500"/>
                      </a:lnTo>
                      <a:lnTo>
                        <a:pt x="325" y="506"/>
                      </a:lnTo>
                      <a:lnTo>
                        <a:pt x="324" y="512"/>
                      </a:lnTo>
                      <a:lnTo>
                        <a:pt x="324" y="517"/>
                      </a:lnTo>
                      <a:lnTo>
                        <a:pt x="323" y="523"/>
                      </a:lnTo>
                      <a:lnTo>
                        <a:pt x="323" y="528"/>
                      </a:lnTo>
                      <a:lnTo>
                        <a:pt x="324" y="534"/>
                      </a:lnTo>
                      <a:lnTo>
                        <a:pt x="326" y="538"/>
                      </a:lnTo>
                      <a:lnTo>
                        <a:pt x="330" y="544"/>
                      </a:lnTo>
                      <a:lnTo>
                        <a:pt x="331" y="545"/>
                      </a:lnTo>
                      <a:lnTo>
                        <a:pt x="330" y="547"/>
                      </a:lnTo>
                      <a:lnTo>
                        <a:pt x="330" y="549"/>
                      </a:lnTo>
                      <a:lnTo>
                        <a:pt x="329" y="550"/>
                      </a:lnTo>
                      <a:lnTo>
                        <a:pt x="328" y="552"/>
                      </a:lnTo>
                      <a:lnTo>
                        <a:pt x="327" y="554"/>
                      </a:lnTo>
                      <a:lnTo>
                        <a:pt x="327" y="556"/>
                      </a:lnTo>
                      <a:lnTo>
                        <a:pt x="328" y="558"/>
                      </a:lnTo>
                      <a:lnTo>
                        <a:pt x="331" y="561"/>
                      </a:lnTo>
                      <a:lnTo>
                        <a:pt x="334" y="564"/>
                      </a:lnTo>
                      <a:lnTo>
                        <a:pt x="337" y="567"/>
                      </a:lnTo>
                      <a:lnTo>
                        <a:pt x="340" y="570"/>
                      </a:lnTo>
                      <a:lnTo>
                        <a:pt x="343" y="574"/>
                      </a:lnTo>
                      <a:lnTo>
                        <a:pt x="344" y="577"/>
                      </a:lnTo>
                      <a:lnTo>
                        <a:pt x="345" y="580"/>
                      </a:lnTo>
                      <a:lnTo>
                        <a:pt x="345" y="584"/>
                      </a:lnTo>
                      <a:lnTo>
                        <a:pt x="343" y="589"/>
                      </a:lnTo>
                      <a:lnTo>
                        <a:pt x="339" y="592"/>
                      </a:lnTo>
                      <a:lnTo>
                        <a:pt x="334" y="594"/>
                      </a:lnTo>
                      <a:lnTo>
                        <a:pt x="329" y="596"/>
                      </a:lnTo>
                      <a:lnTo>
                        <a:pt x="324" y="598"/>
                      </a:lnTo>
                      <a:lnTo>
                        <a:pt x="321" y="600"/>
                      </a:lnTo>
                      <a:lnTo>
                        <a:pt x="318" y="604"/>
                      </a:lnTo>
                      <a:lnTo>
                        <a:pt x="317" y="608"/>
                      </a:lnTo>
                      <a:lnTo>
                        <a:pt x="318" y="610"/>
                      </a:lnTo>
                      <a:lnTo>
                        <a:pt x="319" y="613"/>
                      </a:lnTo>
                      <a:lnTo>
                        <a:pt x="320" y="617"/>
                      </a:lnTo>
                      <a:lnTo>
                        <a:pt x="321" y="620"/>
                      </a:lnTo>
                      <a:lnTo>
                        <a:pt x="323" y="623"/>
                      </a:lnTo>
                      <a:lnTo>
                        <a:pt x="324" y="626"/>
                      </a:lnTo>
                      <a:lnTo>
                        <a:pt x="324" y="630"/>
                      </a:lnTo>
                      <a:lnTo>
                        <a:pt x="324" y="634"/>
                      </a:lnTo>
                      <a:lnTo>
                        <a:pt x="324" y="636"/>
                      </a:lnTo>
                      <a:lnTo>
                        <a:pt x="323" y="638"/>
                      </a:lnTo>
                      <a:lnTo>
                        <a:pt x="321" y="641"/>
                      </a:lnTo>
                      <a:lnTo>
                        <a:pt x="320" y="643"/>
                      </a:lnTo>
                      <a:lnTo>
                        <a:pt x="318" y="646"/>
                      </a:lnTo>
                      <a:lnTo>
                        <a:pt x="316" y="648"/>
                      </a:lnTo>
                      <a:lnTo>
                        <a:pt x="314" y="650"/>
                      </a:lnTo>
                      <a:lnTo>
                        <a:pt x="313" y="651"/>
                      </a:lnTo>
                      <a:lnTo>
                        <a:pt x="307" y="652"/>
                      </a:lnTo>
                      <a:lnTo>
                        <a:pt x="302" y="654"/>
                      </a:lnTo>
                      <a:lnTo>
                        <a:pt x="296" y="656"/>
                      </a:lnTo>
                      <a:lnTo>
                        <a:pt x="291" y="657"/>
                      </a:lnTo>
                      <a:lnTo>
                        <a:pt x="286" y="659"/>
                      </a:lnTo>
                      <a:lnTo>
                        <a:pt x="281" y="660"/>
                      </a:lnTo>
                      <a:lnTo>
                        <a:pt x="275" y="662"/>
                      </a:lnTo>
                      <a:lnTo>
                        <a:pt x="270" y="663"/>
                      </a:lnTo>
                      <a:lnTo>
                        <a:pt x="265" y="665"/>
                      </a:lnTo>
                      <a:lnTo>
                        <a:pt x="260" y="667"/>
                      </a:lnTo>
                      <a:lnTo>
                        <a:pt x="256" y="668"/>
                      </a:lnTo>
                      <a:lnTo>
                        <a:pt x="251" y="670"/>
                      </a:lnTo>
                      <a:lnTo>
                        <a:pt x="246" y="673"/>
                      </a:lnTo>
                      <a:lnTo>
                        <a:pt x="241" y="675"/>
                      </a:lnTo>
                      <a:lnTo>
                        <a:pt x="236" y="678"/>
                      </a:lnTo>
                      <a:lnTo>
                        <a:pt x="231" y="681"/>
                      </a:lnTo>
                      <a:lnTo>
                        <a:pt x="223" y="684"/>
                      </a:lnTo>
                      <a:lnTo>
                        <a:pt x="215" y="688"/>
                      </a:lnTo>
                      <a:lnTo>
                        <a:pt x="206" y="689"/>
                      </a:lnTo>
                      <a:lnTo>
                        <a:pt x="198" y="690"/>
                      </a:lnTo>
                      <a:lnTo>
                        <a:pt x="190" y="691"/>
                      </a:lnTo>
                      <a:lnTo>
                        <a:pt x="182" y="691"/>
                      </a:lnTo>
                      <a:lnTo>
                        <a:pt x="174" y="692"/>
                      </a:lnTo>
                      <a:lnTo>
                        <a:pt x="167" y="694"/>
                      </a:lnTo>
                      <a:lnTo>
                        <a:pt x="161" y="697"/>
                      </a:lnTo>
                      <a:lnTo>
                        <a:pt x="157" y="701"/>
                      </a:lnTo>
                      <a:lnTo>
                        <a:pt x="153" y="706"/>
                      </a:lnTo>
                      <a:lnTo>
                        <a:pt x="148" y="711"/>
                      </a:lnTo>
                      <a:lnTo>
                        <a:pt x="144" y="717"/>
                      </a:lnTo>
                      <a:lnTo>
                        <a:pt x="140" y="722"/>
                      </a:lnTo>
                      <a:lnTo>
                        <a:pt x="135" y="726"/>
                      </a:lnTo>
                      <a:lnTo>
                        <a:pt x="129" y="729"/>
                      </a:lnTo>
                      <a:lnTo>
                        <a:pt x="127" y="730"/>
                      </a:lnTo>
                      <a:lnTo>
                        <a:pt x="124" y="731"/>
                      </a:lnTo>
                      <a:lnTo>
                        <a:pt x="122" y="731"/>
                      </a:lnTo>
                      <a:lnTo>
                        <a:pt x="119" y="731"/>
                      </a:lnTo>
                      <a:lnTo>
                        <a:pt x="116" y="731"/>
                      </a:lnTo>
                      <a:lnTo>
                        <a:pt x="114" y="732"/>
                      </a:lnTo>
                      <a:lnTo>
                        <a:pt x="111" y="732"/>
                      </a:lnTo>
                      <a:lnTo>
                        <a:pt x="109" y="733"/>
                      </a:lnTo>
                      <a:lnTo>
                        <a:pt x="108" y="731"/>
                      </a:lnTo>
                      <a:lnTo>
                        <a:pt x="107" y="729"/>
                      </a:lnTo>
                      <a:lnTo>
                        <a:pt x="105" y="727"/>
                      </a:lnTo>
                      <a:lnTo>
                        <a:pt x="106" y="724"/>
                      </a:lnTo>
                      <a:lnTo>
                        <a:pt x="101" y="723"/>
                      </a:lnTo>
                      <a:lnTo>
                        <a:pt x="96" y="722"/>
                      </a:lnTo>
                      <a:lnTo>
                        <a:pt x="92" y="723"/>
                      </a:lnTo>
                      <a:lnTo>
                        <a:pt x="87" y="724"/>
                      </a:lnTo>
                      <a:lnTo>
                        <a:pt x="83" y="725"/>
                      </a:lnTo>
                      <a:lnTo>
                        <a:pt x="78" y="726"/>
                      </a:lnTo>
                      <a:lnTo>
                        <a:pt x="74" y="727"/>
                      </a:lnTo>
                      <a:lnTo>
                        <a:pt x="69" y="728"/>
                      </a:lnTo>
                      <a:lnTo>
                        <a:pt x="67" y="728"/>
                      </a:lnTo>
                      <a:lnTo>
                        <a:pt x="65" y="729"/>
                      </a:lnTo>
                      <a:lnTo>
                        <a:pt x="63" y="730"/>
                      </a:lnTo>
                      <a:lnTo>
                        <a:pt x="61" y="732"/>
                      </a:lnTo>
                      <a:lnTo>
                        <a:pt x="59" y="733"/>
                      </a:lnTo>
                      <a:lnTo>
                        <a:pt x="58" y="735"/>
                      </a:lnTo>
                      <a:lnTo>
                        <a:pt x="56" y="737"/>
                      </a:lnTo>
                      <a:lnTo>
                        <a:pt x="55" y="739"/>
                      </a:lnTo>
                      <a:lnTo>
                        <a:pt x="53" y="741"/>
                      </a:lnTo>
                      <a:lnTo>
                        <a:pt x="50" y="742"/>
                      </a:lnTo>
                      <a:lnTo>
                        <a:pt x="48" y="742"/>
                      </a:lnTo>
                      <a:lnTo>
                        <a:pt x="46" y="742"/>
                      </a:lnTo>
                      <a:lnTo>
                        <a:pt x="45" y="741"/>
                      </a:lnTo>
                      <a:lnTo>
                        <a:pt x="43" y="740"/>
                      </a:lnTo>
                      <a:lnTo>
                        <a:pt x="42" y="740"/>
                      </a:lnTo>
                      <a:lnTo>
                        <a:pt x="41" y="740"/>
                      </a:lnTo>
                      <a:lnTo>
                        <a:pt x="38" y="742"/>
                      </a:lnTo>
                      <a:lnTo>
                        <a:pt x="35" y="744"/>
                      </a:lnTo>
                      <a:lnTo>
                        <a:pt x="32" y="747"/>
                      </a:lnTo>
                      <a:lnTo>
                        <a:pt x="29" y="749"/>
                      </a:lnTo>
                      <a:lnTo>
                        <a:pt x="26" y="752"/>
                      </a:lnTo>
                      <a:lnTo>
                        <a:pt x="25" y="754"/>
                      </a:lnTo>
                      <a:lnTo>
                        <a:pt x="24" y="758"/>
                      </a:lnTo>
                      <a:lnTo>
                        <a:pt x="25" y="762"/>
                      </a:lnTo>
                      <a:lnTo>
                        <a:pt x="26" y="766"/>
                      </a:lnTo>
                      <a:lnTo>
                        <a:pt x="24" y="770"/>
                      </a:lnTo>
                      <a:lnTo>
                        <a:pt x="22" y="773"/>
                      </a:lnTo>
                      <a:lnTo>
                        <a:pt x="18" y="776"/>
                      </a:lnTo>
                      <a:lnTo>
                        <a:pt x="15" y="780"/>
                      </a:lnTo>
                      <a:lnTo>
                        <a:pt x="12" y="782"/>
                      </a:lnTo>
                      <a:lnTo>
                        <a:pt x="10" y="785"/>
                      </a:lnTo>
                      <a:lnTo>
                        <a:pt x="9" y="788"/>
                      </a:lnTo>
                      <a:lnTo>
                        <a:pt x="11" y="794"/>
                      </a:lnTo>
                      <a:lnTo>
                        <a:pt x="12" y="801"/>
                      </a:lnTo>
                      <a:lnTo>
                        <a:pt x="14" y="808"/>
                      </a:lnTo>
                      <a:lnTo>
                        <a:pt x="16" y="816"/>
                      </a:lnTo>
                      <a:lnTo>
                        <a:pt x="19" y="822"/>
                      </a:lnTo>
                      <a:lnTo>
                        <a:pt x="23" y="826"/>
                      </a:lnTo>
                      <a:lnTo>
                        <a:pt x="27" y="829"/>
                      </a:lnTo>
                      <a:lnTo>
                        <a:pt x="34" y="829"/>
                      </a:lnTo>
                      <a:lnTo>
                        <a:pt x="38" y="829"/>
                      </a:lnTo>
                      <a:lnTo>
                        <a:pt x="42" y="828"/>
                      </a:lnTo>
                      <a:lnTo>
                        <a:pt x="46" y="828"/>
                      </a:lnTo>
                      <a:lnTo>
                        <a:pt x="51" y="828"/>
                      </a:lnTo>
                      <a:lnTo>
                        <a:pt x="55" y="828"/>
                      </a:lnTo>
                      <a:lnTo>
                        <a:pt x="59" y="830"/>
                      </a:lnTo>
                      <a:lnTo>
                        <a:pt x="63" y="832"/>
                      </a:lnTo>
                      <a:lnTo>
                        <a:pt x="65" y="835"/>
                      </a:lnTo>
                      <a:lnTo>
                        <a:pt x="66" y="837"/>
                      </a:lnTo>
                      <a:lnTo>
                        <a:pt x="67" y="840"/>
                      </a:lnTo>
                      <a:lnTo>
                        <a:pt x="66" y="843"/>
                      </a:lnTo>
                      <a:lnTo>
                        <a:pt x="65" y="847"/>
                      </a:lnTo>
                      <a:lnTo>
                        <a:pt x="64" y="850"/>
                      </a:lnTo>
                      <a:lnTo>
                        <a:pt x="65" y="853"/>
                      </a:lnTo>
                      <a:lnTo>
                        <a:pt x="66" y="857"/>
                      </a:lnTo>
                      <a:lnTo>
                        <a:pt x="68" y="860"/>
                      </a:lnTo>
                      <a:lnTo>
                        <a:pt x="69" y="864"/>
                      </a:lnTo>
                      <a:lnTo>
                        <a:pt x="71" y="868"/>
                      </a:lnTo>
                      <a:lnTo>
                        <a:pt x="71" y="872"/>
                      </a:lnTo>
                      <a:lnTo>
                        <a:pt x="69" y="876"/>
                      </a:lnTo>
                      <a:lnTo>
                        <a:pt x="73" y="878"/>
                      </a:lnTo>
                      <a:lnTo>
                        <a:pt x="73" y="881"/>
                      </a:lnTo>
                      <a:lnTo>
                        <a:pt x="73" y="885"/>
                      </a:lnTo>
                      <a:lnTo>
                        <a:pt x="75" y="888"/>
                      </a:lnTo>
                      <a:lnTo>
                        <a:pt x="67" y="889"/>
                      </a:lnTo>
                      <a:lnTo>
                        <a:pt x="57" y="890"/>
                      </a:lnTo>
                      <a:lnTo>
                        <a:pt x="46" y="892"/>
                      </a:lnTo>
                      <a:lnTo>
                        <a:pt x="35" y="893"/>
                      </a:lnTo>
                      <a:lnTo>
                        <a:pt x="24" y="894"/>
                      </a:lnTo>
                      <a:lnTo>
                        <a:pt x="15" y="895"/>
                      </a:lnTo>
                      <a:lnTo>
                        <a:pt x="9" y="897"/>
                      </a:lnTo>
                      <a:lnTo>
                        <a:pt x="5" y="900"/>
                      </a:lnTo>
                      <a:lnTo>
                        <a:pt x="3" y="907"/>
                      </a:lnTo>
                      <a:lnTo>
                        <a:pt x="0" y="914"/>
                      </a:lnTo>
                      <a:lnTo>
                        <a:pt x="1" y="915"/>
                      </a:lnTo>
                      <a:lnTo>
                        <a:pt x="3" y="916"/>
                      </a:lnTo>
                      <a:lnTo>
                        <a:pt x="4" y="917"/>
                      </a:lnTo>
                      <a:lnTo>
                        <a:pt x="7" y="917"/>
                      </a:lnTo>
                      <a:lnTo>
                        <a:pt x="10" y="917"/>
                      </a:lnTo>
                      <a:lnTo>
                        <a:pt x="13" y="916"/>
                      </a:lnTo>
                      <a:lnTo>
                        <a:pt x="17" y="914"/>
                      </a:lnTo>
                      <a:lnTo>
                        <a:pt x="21" y="911"/>
                      </a:lnTo>
                      <a:lnTo>
                        <a:pt x="26" y="908"/>
                      </a:lnTo>
                      <a:lnTo>
                        <a:pt x="31" y="906"/>
                      </a:lnTo>
                      <a:lnTo>
                        <a:pt x="35" y="904"/>
                      </a:lnTo>
                      <a:lnTo>
                        <a:pt x="39" y="903"/>
                      </a:lnTo>
                      <a:lnTo>
                        <a:pt x="43" y="902"/>
                      </a:lnTo>
                      <a:lnTo>
                        <a:pt x="46" y="902"/>
                      </a:lnTo>
                      <a:lnTo>
                        <a:pt x="50" y="902"/>
                      </a:lnTo>
                      <a:lnTo>
                        <a:pt x="54" y="903"/>
                      </a:lnTo>
                      <a:lnTo>
                        <a:pt x="59" y="904"/>
                      </a:lnTo>
                      <a:lnTo>
                        <a:pt x="64" y="904"/>
                      </a:lnTo>
                      <a:lnTo>
                        <a:pt x="69" y="905"/>
                      </a:lnTo>
                      <a:lnTo>
                        <a:pt x="74" y="906"/>
                      </a:lnTo>
                      <a:lnTo>
                        <a:pt x="78" y="906"/>
                      </a:lnTo>
                      <a:lnTo>
                        <a:pt x="81" y="907"/>
                      </a:lnTo>
                      <a:lnTo>
                        <a:pt x="83" y="907"/>
                      </a:lnTo>
                      <a:lnTo>
                        <a:pt x="84" y="907"/>
                      </a:lnTo>
                      <a:lnTo>
                        <a:pt x="86" y="907"/>
                      </a:lnTo>
                      <a:lnTo>
                        <a:pt x="88" y="907"/>
                      </a:lnTo>
                      <a:lnTo>
                        <a:pt x="92" y="907"/>
                      </a:lnTo>
                      <a:lnTo>
                        <a:pt x="95" y="908"/>
                      </a:lnTo>
                      <a:lnTo>
                        <a:pt x="98" y="908"/>
                      </a:lnTo>
                      <a:lnTo>
                        <a:pt x="102" y="910"/>
                      </a:lnTo>
                      <a:lnTo>
                        <a:pt x="105" y="912"/>
                      </a:lnTo>
                      <a:lnTo>
                        <a:pt x="109" y="915"/>
                      </a:lnTo>
                      <a:lnTo>
                        <a:pt x="112" y="918"/>
                      </a:lnTo>
                      <a:lnTo>
                        <a:pt x="115" y="921"/>
                      </a:lnTo>
                      <a:lnTo>
                        <a:pt x="117" y="924"/>
                      </a:lnTo>
                      <a:lnTo>
                        <a:pt x="120" y="926"/>
                      </a:lnTo>
                      <a:lnTo>
                        <a:pt x="122" y="930"/>
                      </a:lnTo>
                      <a:lnTo>
                        <a:pt x="123" y="933"/>
                      </a:lnTo>
                      <a:lnTo>
                        <a:pt x="125" y="937"/>
                      </a:lnTo>
                      <a:lnTo>
                        <a:pt x="125" y="939"/>
                      </a:lnTo>
                      <a:lnTo>
                        <a:pt x="124" y="942"/>
                      </a:lnTo>
                      <a:lnTo>
                        <a:pt x="122" y="946"/>
                      </a:lnTo>
                      <a:lnTo>
                        <a:pt x="122" y="948"/>
                      </a:lnTo>
                      <a:lnTo>
                        <a:pt x="121" y="950"/>
                      </a:lnTo>
                      <a:lnTo>
                        <a:pt x="120" y="952"/>
                      </a:lnTo>
                      <a:lnTo>
                        <a:pt x="120" y="953"/>
                      </a:lnTo>
                      <a:lnTo>
                        <a:pt x="120" y="955"/>
                      </a:lnTo>
                      <a:lnTo>
                        <a:pt x="120" y="957"/>
                      </a:lnTo>
                      <a:lnTo>
                        <a:pt x="122" y="959"/>
                      </a:lnTo>
                      <a:lnTo>
                        <a:pt x="123" y="960"/>
                      </a:lnTo>
                      <a:lnTo>
                        <a:pt x="126" y="962"/>
                      </a:lnTo>
                      <a:lnTo>
                        <a:pt x="127" y="963"/>
                      </a:lnTo>
                      <a:lnTo>
                        <a:pt x="130" y="964"/>
                      </a:lnTo>
                      <a:lnTo>
                        <a:pt x="131" y="965"/>
                      </a:lnTo>
                      <a:lnTo>
                        <a:pt x="133" y="965"/>
                      </a:lnTo>
                      <a:lnTo>
                        <a:pt x="135" y="965"/>
                      </a:lnTo>
                      <a:lnTo>
                        <a:pt x="137" y="965"/>
                      </a:lnTo>
                      <a:lnTo>
                        <a:pt x="139" y="964"/>
                      </a:lnTo>
                      <a:lnTo>
                        <a:pt x="141" y="964"/>
                      </a:lnTo>
                      <a:lnTo>
                        <a:pt x="143" y="964"/>
                      </a:lnTo>
                      <a:lnTo>
                        <a:pt x="144" y="964"/>
                      </a:lnTo>
                      <a:lnTo>
                        <a:pt x="145" y="964"/>
                      </a:lnTo>
                      <a:lnTo>
                        <a:pt x="147" y="964"/>
                      </a:lnTo>
                      <a:lnTo>
                        <a:pt x="149" y="965"/>
                      </a:lnTo>
                      <a:lnTo>
                        <a:pt x="151" y="966"/>
                      </a:lnTo>
                      <a:lnTo>
                        <a:pt x="154" y="966"/>
                      </a:lnTo>
                      <a:lnTo>
                        <a:pt x="158" y="968"/>
                      </a:lnTo>
                      <a:lnTo>
                        <a:pt x="165" y="971"/>
                      </a:lnTo>
                      <a:lnTo>
                        <a:pt x="172" y="974"/>
                      </a:lnTo>
                      <a:lnTo>
                        <a:pt x="180" y="977"/>
                      </a:lnTo>
                      <a:lnTo>
                        <a:pt x="187" y="979"/>
                      </a:lnTo>
                      <a:lnTo>
                        <a:pt x="194" y="982"/>
                      </a:lnTo>
                      <a:lnTo>
                        <a:pt x="198" y="984"/>
                      </a:lnTo>
                      <a:lnTo>
                        <a:pt x="200" y="984"/>
                      </a:lnTo>
                      <a:lnTo>
                        <a:pt x="200" y="985"/>
                      </a:lnTo>
                      <a:lnTo>
                        <a:pt x="202" y="985"/>
                      </a:lnTo>
                      <a:lnTo>
                        <a:pt x="205" y="985"/>
                      </a:lnTo>
                      <a:lnTo>
                        <a:pt x="208" y="983"/>
                      </a:lnTo>
                      <a:lnTo>
                        <a:pt x="209" y="982"/>
                      </a:lnTo>
                      <a:lnTo>
                        <a:pt x="212" y="979"/>
                      </a:lnTo>
                      <a:lnTo>
                        <a:pt x="218" y="975"/>
                      </a:lnTo>
                      <a:lnTo>
                        <a:pt x="224" y="970"/>
                      </a:lnTo>
                      <a:lnTo>
                        <a:pt x="232" y="966"/>
                      </a:lnTo>
                      <a:lnTo>
                        <a:pt x="241" y="963"/>
                      </a:lnTo>
                      <a:lnTo>
                        <a:pt x="251" y="960"/>
                      </a:lnTo>
                      <a:lnTo>
                        <a:pt x="262" y="960"/>
                      </a:lnTo>
                      <a:lnTo>
                        <a:pt x="263" y="960"/>
                      </a:lnTo>
                      <a:lnTo>
                        <a:pt x="264" y="960"/>
                      </a:lnTo>
                      <a:lnTo>
                        <a:pt x="267" y="960"/>
                      </a:lnTo>
                      <a:lnTo>
                        <a:pt x="270" y="960"/>
                      </a:lnTo>
                      <a:lnTo>
                        <a:pt x="273" y="961"/>
                      </a:lnTo>
                      <a:lnTo>
                        <a:pt x="277" y="962"/>
                      </a:lnTo>
                      <a:lnTo>
                        <a:pt x="280" y="963"/>
                      </a:lnTo>
                      <a:lnTo>
                        <a:pt x="283" y="963"/>
                      </a:lnTo>
                      <a:lnTo>
                        <a:pt x="284" y="964"/>
                      </a:lnTo>
                      <a:lnTo>
                        <a:pt x="288" y="966"/>
                      </a:lnTo>
                      <a:lnTo>
                        <a:pt x="294" y="968"/>
                      </a:lnTo>
                      <a:lnTo>
                        <a:pt x="301" y="972"/>
                      </a:lnTo>
                      <a:lnTo>
                        <a:pt x="308" y="976"/>
                      </a:lnTo>
                      <a:lnTo>
                        <a:pt x="314" y="979"/>
                      </a:lnTo>
                      <a:lnTo>
                        <a:pt x="319" y="982"/>
                      </a:lnTo>
                      <a:lnTo>
                        <a:pt x="322" y="984"/>
                      </a:lnTo>
                      <a:lnTo>
                        <a:pt x="324" y="986"/>
                      </a:lnTo>
                      <a:lnTo>
                        <a:pt x="326" y="988"/>
                      </a:lnTo>
                      <a:lnTo>
                        <a:pt x="326" y="991"/>
                      </a:lnTo>
                      <a:lnTo>
                        <a:pt x="325" y="996"/>
                      </a:lnTo>
                      <a:lnTo>
                        <a:pt x="323" y="1000"/>
                      </a:lnTo>
                      <a:lnTo>
                        <a:pt x="320" y="1004"/>
                      </a:lnTo>
                      <a:lnTo>
                        <a:pt x="317" y="1010"/>
                      </a:lnTo>
                      <a:lnTo>
                        <a:pt x="313" y="1016"/>
                      </a:lnTo>
                      <a:lnTo>
                        <a:pt x="309" y="1021"/>
                      </a:lnTo>
                      <a:lnTo>
                        <a:pt x="306" y="1026"/>
                      </a:lnTo>
                      <a:lnTo>
                        <a:pt x="303" y="1030"/>
                      </a:lnTo>
                      <a:lnTo>
                        <a:pt x="300" y="1033"/>
                      </a:lnTo>
                      <a:lnTo>
                        <a:pt x="300" y="1034"/>
                      </a:lnTo>
                      <a:lnTo>
                        <a:pt x="299" y="1036"/>
                      </a:lnTo>
                      <a:lnTo>
                        <a:pt x="297" y="1038"/>
                      </a:lnTo>
                      <a:lnTo>
                        <a:pt x="294" y="1039"/>
                      </a:lnTo>
                      <a:lnTo>
                        <a:pt x="291" y="1043"/>
                      </a:lnTo>
                      <a:lnTo>
                        <a:pt x="287" y="1046"/>
                      </a:lnTo>
                      <a:lnTo>
                        <a:pt x="282" y="1050"/>
                      </a:lnTo>
                      <a:lnTo>
                        <a:pt x="276" y="1053"/>
                      </a:lnTo>
                      <a:lnTo>
                        <a:pt x="254" y="1051"/>
                      </a:lnTo>
                      <a:lnTo>
                        <a:pt x="249" y="1059"/>
                      </a:lnTo>
                      <a:lnTo>
                        <a:pt x="247" y="1062"/>
                      </a:lnTo>
                      <a:lnTo>
                        <a:pt x="246" y="1064"/>
                      </a:lnTo>
                      <a:lnTo>
                        <a:pt x="246" y="1066"/>
                      </a:lnTo>
                      <a:lnTo>
                        <a:pt x="248" y="1070"/>
                      </a:lnTo>
                      <a:lnTo>
                        <a:pt x="250" y="1075"/>
                      </a:lnTo>
                      <a:lnTo>
                        <a:pt x="253" y="1079"/>
                      </a:lnTo>
                      <a:lnTo>
                        <a:pt x="256" y="1083"/>
                      </a:lnTo>
                      <a:lnTo>
                        <a:pt x="260" y="1087"/>
                      </a:lnTo>
                      <a:lnTo>
                        <a:pt x="264" y="1090"/>
                      </a:lnTo>
                      <a:lnTo>
                        <a:pt x="269" y="1094"/>
                      </a:lnTo>
                      <a:lnTo>
                        <a:pt x="273" y="1096"/>
                      </a:lnTo>
                      <a:lnTo>
                        <a:pt x="279" y="1099"/>
                      </a:lnTo>
                      <a:lnTo>
                        <a:pt x="283" y="1103"/>
                      </a:lnTo>
                      <a:lnTo>
                        <a:pt x="285" y="1107"/>
                      </a:lnTo>
                      <a:lnTo>
                        <a:pt x="284" y="1111"/>
                      </a:lnTo>
                      <a:lnTo>
                        <a:pt x="282" y="1116"/>
                      </a:lnTo>
                      <a:lnTo>
                        <a:pt x="279" y="1121"/>
                      </a:lnTo>
                      <a:lnTo>
                        <a:pt x="276" y="1127"/>
                      </a:lnTo>
                      <a:lnTo>
                        <a:pt x="271" y="1132"/>
                      </a:lnTo>
                      <a:lnTo>
                        <a:pt x="269" y="1137"/>
                      </a:lnTo>
                      <a:lnTo>
                        <a:pt x="268" y="1139"/>
                      </a:lnTo>
                      <a:lnTo>
                        <a:pt x="266" y="1141"/>
                      </a:lnTo>
                      <a:lnTo>
                        <a:pt x="262" y="1141"/>
                      </a:lnTo>
                      <a:lnTo>
                        <a:pt x="259" y="1140"/>
                      </a:lnTo>
                      <a:lnTo>
                        <a:pt x="255" y="1138"/>
                      </a:lnTo>
                      <a:lnTo>
                        <a:pt x="252" y="1135"/>
                      </a:lnTo>
                      <a:lnTo>
                        <a:pt x="249" y="1132"/>
                      </a:lnTo>
                      <a:lnTo>
                        <a:pt x="246" y="1129"/>
                      </a:lnTo>
                      <a:lnTo>
                        <a:pt x="244" y="1128"/>
                      </a:lnTo>
                      <a:lnTo>
                        <a:pt x="242" y="1128"/>
                      </a:lnTo>
                      <a:lnTo>
                        <a:pt x="240" y="1128"/>
                      </a:lnTo>
                      <a:lnTo>
                        <a:pt x="237" y="1129"/>
                      </a:lnTo>
                      <a:lnTo>
                        <a:pt x="236" y="1130"/>
                      </a:lnTo>
                      <a:lnTo>
                        <a:pt x="234" y="1131"/>
                      </a:lnTo>
                      <a:lnTo>
                        <a:pt x="234" y="1132"/>
                      </a:lnTo>
                      <a:lnTo>
                        <a:pt x="234" y="1134"/>
                      </a:lnTo>
                      <a:lnTo>
                        <a:pt x="237" y="1140"/>
                      </a:lnTo>
                      <a:lnTo>
                        <a:pt x="241" y="1146"/>
                      </a:lnTo>
                      <a:lnTo>
                        <a:pt x="243" y="1153"/>
                      </a:lnTo>
                      <a:lnTo>
                        <a:pt x="245" y="1159"/>
                      </a:lnTo>
                      <a:lnTo>
                        <a:pt x="246" y="1165"/>
                      </a:lnTo>
                      <a:lnTo>
                        <a:pt x="245" y="1172"/>
                      </a:lnTo>
                      <a:lnTo>
                        <a:pt x="244" y="1178"/>
                      </a:lnTo>
                      <a:lnTo>
                        <a:pt x="241" y="1184"/>
                      </a:lnTo>
                      <a:lnTo>
                        <a:pt x="243" y="1183"/>
                      </a:lnTo>
                      <a:lnTo>
                        <a:pt x="246" y="1184"/>
                      </a:lnTo>
                      <a:lnTo>
                        <a:pt x="248" y="1184"/>
                      </a:lnTo>
                      <a:lnTo>
                        <a:pt x="250" y="1185"/>
                      </a:lnTo>
                      <a:lnTo>
                        <a:pt x="252" y="1186"/>
                      </a:lnTo>
                      <a:lnTo>
                        <a:pt x="254" y="1186"/>
                      </a:lnTo>
                      <a:lnTo>
                        <a:pt x="257" y="1186"/>
                      </a:lnTo>
                      <a:lnTo>
                        <a:pt x="259" y="1185"/>
                      </a:lnTo>
                      <a:lnTo>
                        <a:pt x="262" y="1184"/>
                      </a:lnTo>
                      <a:lnTo>
                        <a:pt x="265" y="1185"/>
                      </a:lnTo>
                      <a:lnTo>
                        <a:pt x="267" y="1187"/>
                      </a:lnTo>
                      <a:lnTo>
                        <a:pt x="268" y="1190"/>
                      </a:lnTo>
                      <a:lnTo>
                        <a:pt x="270" y="1193"/>
                      </a:lnTo>
                      <a:lnTo>
                        <a:pt x="271" y="1196"/>
                      </a:lnTo>
                      <a:lnTo>
                        <a:pt x="272" y="1198"/>
                      </a:lnTo>
                      <a:lnTo>
                        <a:pt x="275" y="1200"/>
                      </a:lnTo>
                      <a:lnTo>
                        <a:pt x="283" y="1204"/>
                      </a:lnTo>
                      <a:lnTo>
                        <a:pt x="291" y="1207"/>
                      </a:lnTo>
                      <a:lnTo>
                        <a:pt x="299" y="1211"/>
                      </a:lnTo>
                      <a:lnTo>
                        <a:pt x="306" y="1215"/>
                      </a:lnTo>
                      <a:lnTo>
                        <a:pt x="314" y="1219"/>
                      </a:lnTo>
                      <a:lnTo>
                        <a:pt x="321" y="1224"/>
                      </a:lnTo>
                      <a:lnTo>
                        <a:pt x="328" y="1229"/>
                      </a:lnTo>
                      <a:lnTo>
                        <a:pt x="334" y="1235"/>
                      </a:lnTo>
                      <a:lnTo>
                        <a:pt x="340" y="1238"/>
                      </a:lnTo>
                      <a:lnTo>
                        <a:pt x="344" y="1242"/>
                      </a:lnTo>
                      <a:lnTo>
                        <a:pt x="346" y="1239"/>
                      </a:lnTo>
                      <a:lnTo>
                        <a:pt x="348" y="1239"/>
                      </a:lnTo>
                      <a:lnTo>
                        <a:pt x="351" y="1241"/>
                      </a:lnTo>
                      <a:lnTo>
                        <a:pt x="353" y="1243"/>
                      </a:lnTo>
                      <a:lnTo>
                        <a:pt x="355" y="1246"/>
                      </a:lnTo>
                      <a:lnTo>
                        <a:pt x="357" y="1249"/>
                      </a:lnTo>
                      <a:lnTo>
                        <a:pt x="359" y="1252"/>
                      </a:lnTo>
                      <a:lnTo>
                        <a:pt x="362" y="1253"/>
                      </a:lnTo>
                      <a:lnTo>
                        <a:pt x="362" y="1252"/>
                      </a:lnTo>
                      <a:lnTo>
                        <a:pt x="362" y="1249"/>
                      </a:lnTo>
                      <a:lnTo>
                        <a:pt x="362" y="1247"/>
                      </a:lnTo>
                      <a:lnTo>
                        <a:pt x="362" y="1245"/>
                      </a:lnTo>
                      <a:lnTo>
                        <a:pt x="364" y="1243"/>
                      </a:lnTo>
                      <a:lnTo>
                        <a:pt x="366" y="1242"/>
                      </a:lnTo>
                      <a:lnTo>
                        <a:pt x="369" y="1240"/>
                      </a:lnTo>
                      <a:lnTo>
                        <a:pt x="371" y="1238"/>
                      </a:lnTo>
                      <a:lnTo>
                        <a:pt x="374" y="1237"/>
                      </a:lnTo>
                      <a:lnTo>
                        <a:pt x="377" y="1235"/>
                      </a:lnTo>
                      <a:lnTo>
                        <a:pt x="381" y="1234"/>
                      </a:lnTo>
                      <a:lnTo>
                        <a:pt x="384" y="1235"/>
                      </a:lnTo>
                      <a:lnTo>
                        <a:pt x="389" y="1238"/>
                      </a:lnTo>
                      <a:lnTo>
                        <a:pt x="394" y="1241"/>
                      </a:lnTo>
                      <a:lnTo>
                        <a:pt x="400" y="1244"/>
                      </a:lnTo>
                      <a:lnTo>
                        <a:pt x="405" y="1247"/>
                      </a:lnTo>
                      <a:lnTo>
                        <a:pt x="410" y="1250"/>
                      </a:lnTo>
                      <a:lnTo>
                        <a:pt x="415" y="1253"/>
                      </a:lnTo>
                      <a:lnTo>
                        <a:pt x="420" y="1255"/>
                      </a:lnTo>
                      <a:lnTo>
                        <a:pt x="426" y="1258"/>
                      </a:lnTo>
                      <a:lnTo>
                        <a:pt x="430" y="1260"/>
                      </a:lnTo>
                      <a:lnTo>
                        <a:pt x="434" y="1262"/>
                      </a:lnTo>
                      <a:lnTo>
                        <a:pt x="438" y="1264"/>
                      </a:lnTo>
                      <a:lnTo>
                        <a:pt x="442" y="1267"/>
                      </a:lnTo>
                      <a:lnTo>
                        <a:pt x="446" y="1269"/>
                      </a:lnTo>
                      <a:lnTo>
                        <a:pt x="450" y="1272"/>
                      </a:lnTo>
                      <a:lnTo>
                        <a:pt x="452" y="1275"/>
                      </a:lnTo>
                      <a:lnTo>
                        <a:pt x="455" y="1278"/>
                      </a:lnTo>
                      <a:lnTo>
                        <a:pt x="458" y="1281"/>
                      </a:lnTo>
                      <a:lnTo>
                        <a:pt x="460" y="1285"/>
                      </a:lnTo>
                      <a:lnTo>
                        <a:pt x="462" y="1289"/>
                      </a:lnTo>
                      <a:lnTo>
                        <a:pt x="465" y="1293"/>
                      </a:lnTo>
                      <a:lnTo>
                        <a:pt x="467" y="1296"/>
                      </a:lnTo>
                      <a:lnTo>
                        <a:pt x="469" y="1298"/>
                      </a:lnTo>
                      <a:lnTo>
                        <a:pt x="472" y="1299"/>
                      </a:lnTo>
                      <a:lnTo>
                        <a:pt x="475" y="1298"/>
                      </a:lnTo>
                      <a:lnTo>
                        <a:pt x="477" y="1296"/>
                      </a:lnTo>
                      <a:lnTo>
                        <a:pt x="478" y="1294"/>
                      </a:lnTo>
                      <a:lnTo>
                        <a:pt x="479" y="1291"/>
                      </a:lnTo>
                      <a:lnTo>
                        <a:pt x="481" y="1289"/>
                      </a:lnTo>
                      <a:lnTo>
                        <a:pt x="482" y="1286"/>
                      </a:lnTo>
                      <a:lnTo>
                        <a:pt x="483" y="1285"/>
                      </a:lnTo>
                      <a:lnTo>
                        <a:pt x="485" y="1285"/>
                      </a:lnTo>
                      <a:lnTo>
                        <a:pt x="488" y="1288"/>
                      </a:lnTo>
                      <a:lnTo>
                        <a:pt x="490" y="1290"/>
                      </a:lnTo>
                      <a:lnTo>
                        <a:pt x="491" y="1292"/>
                      </a:lnTo>
                      <a:lnTo>
                        <a:pt x="492" y="1295"/>
                      </a:lnTo>
                      <a:lnTo>
                        <a:pt x="492" y="1298"/>
                      </a:lnTo>
                      <a:lnTo>
                        <a:pt x="493" y="1301"/>
                      </a:lnTo>
                      <a:lnTo>
                        <a:pt x="494" y="1304"/>
                      </a:lnTo>
                      <a:lnTo>
                        <a:pt x="495" y="1307"/>
                      </a:lnTo>
                      <a:lnTo>
                        <a:pt x="496" y="1310"/>
                      </a:lnTo>
                      <a:lnTo>
                        <a:pt x="498" y="1311"/>
                      </a:lnTo>
                      <a:lnTo>
                        <a:pt x="500" y="1313"/>
                      </a:lnTo>
                      <a:lnTo>
                        <a:pt x="503" y="1314"/>
                      </a:lnTo>
                      <a:lnTo>
                        <a:pt x="505" y="1314"/>
                      </a:lnTo>
                      <a:lnTo>
                        <a:pt x="508" y="1315"/>
                      </a:lnTo>
                      <a:lnTo>
                        <a:pt x="511" y="1315"/>
                      </a:lnTo>
                      <a:lnTo>
                        <a:pt x="513" y="1317"/>
                      </a:lnTo>
                      <a:lnTo>
                        <a:pt x="515" y="1318"/>
                      </a:lnTo>
                      <a:lnTo>
                        <a:pt x="519" y="1320"/>
                      </a:lnTo>
                      <a:lnTo>
                        <a:pt x="521" y="1320"/>
                      </a:lnTo>
                      <a:lnTo>
                        <a:pt x="523" y="1320"/>
                      </a:lnTo>
                      <a:lnTo>
                        <a:pt x="526" y="1319"/>
                      </a:lnTo>
                      <a:lnTo>
                        <a:pt x="528" y="1319"/>
                      </a:lnTo>
                      <a:lnTo>
                        <a:pt x="531" y="1318"/>
                      </a:lnTo>
                      <a:lnTo>
                        <a:pt x="534" y="1318"/>
                      </a:lnTo>
                      <a:lnTo>
                        <a:pt x="536" y="1319"/>
                      </a:lnTo>
                      <a:lnTo>
                        <a:pt x="537" y="1320"/>
                      </a:lnTo>
                      <a:lnTo>
                        <a:pt x="538" y="1321"/>
                      </a:lnTo>
                      <a:lnTo>
                        <a:pt x="540" y="1322"/>
                      </a:lnTo>
                      <a:lnTo>
                        <a:pt x="541" y="1324"/>
                      </a:lnTo>
                      <a:lnTo>
                        <a:pt x="542" y="1325"/>
                      </a:lnTo>
                      <a:lnTo>
                        <a:pt x="542" y="1327"/>
                      </a:lnTo>
                      <a:lnTo>
                        <a:pt x="543" y="1329"/>
                      </a:lnTo>
                      <a:lnTo>
                        <a:pt x="544" y="1331"/>
                      </a:lnTo>
                      <a:lnTo>
                        <a:pt x="546" y="1333"/>
                      </a:lnTo>
                      <a:lnTo>
                        <a:pt x="548" y="1334"/>
                      </a:lnTo>
                      <a:lnTo>
                        <a:pt x="550" y="1333"/>
                      </a:lnTo>
                      <a:lnTo>
                        <a:pt x="553" y="1332"/>
                      </a:lnTo>
                      <a:lnTo>
                        <a:pt x="555" y="1332"/>
                      </a:lnTo>
                      <a:lnTo>
                        <a:pt x="557" y="1332"/>
                      </a:lnTo>
                      <a:lnTo>
                        <a:pt x="560" y="1334"/>
                      </a:lnTo>
                      <a:lnTo>
                        <a:pt x="562" y="1335"/>
                      </a:lnTo>
                      <a:lnTo>
                        <a:pt x="564" y="1337"/>
                      </a:lnTo>
                      <a:lnTo>
                        <a:pt x="567" y="1338"/>
                      </a:lnTo>
                      <a:lnTo>
                        <a:pt x="569" y="1338"/>
                      </a:lnTo>
                      <a:lnTo>
                        <a:pt x="572" y="1337"/>
                      </a:lnTo>
                      <a:lnTo>
                        <a:pt x="572" y="1340"/>
                      </a:lnTo>
                      <a:lnTo>
                        <a:pt x="574" y="1344"/>
                      </a:lnTo>
                      <a:lnTo>
                        <a:pt x="576" y="1346"/>
                      </a:lnTo>
                      <a:lnTo>
                        <a:pt x="580" y="1346"/>
                      </a:lnTo>
                      <a:lnTo>
                        <a:pt x="582" y="1344"/>
                      </a:lnTo>
                      <a:lnTo>
                        <a:pt x="585" y="1344"/>
                      </a:lnTo>
                      <a:lnTo>
                        <a:pt x="588" y="1345"/>
                      </a:lnTo>
                      <a:lnTo>
                        <a:pt x="590" y="1346"/>
                      </a:lnTo>
                      <a:lnTo>
                        <a:pt x="593" y="1347"/>
                      </a:lnTo>
                      <a:lnTo>
                        <a:pt x="595" y="1348"/>
                      </a:lnTo>
                      <a:lnTo>
                        <a:pt x="598" y="1348"/>
                      </a:lnTo>
                      <a:lnTo>
                        <a:pt x="600" y="1347"/>
                      </a:lnTo>
                      <a:lnTo>
                        <a:pt x="601" y="1347"/>
                      </a:lnTo>
                      <a:lnTo>
                        <a:pt x="601" y="1345"/>
                      </a:lnTo>
                      <a:lnTo>
                        <a:pt x="601" y="1344"/>
                      </a:lnTo>
                      <a:lnTo>
                        <a:pt x="602" y="1343"/>
                      </a:lnTo>
                      <a:lnTo>
                        <a:pt x="606" y="1343"/>
                      </a:lnTo>
                      <a:lnTo>
                        <a:pt x="610" y="1343"/>
                      </a:lnTo>
                      <a:lnTo>
                        <a:pt x="614" y="1343"/>
                      </a:lnTo>
                      <a:lnTo>
                        <a:pt x="618" y="1345"/>
                      </a:lnTo>
                      <a:lnTo>
                        <a:pt x="621" y="1347"/>
                      </a:lnTo>
                      <a:lnTo>
                        <a:pt x="624" y="1348"/>
                      </a:lnTo>
                      <a:lnTo>
                        <a:pt x="628" y="1351"/>
                      </a:lnTo>
                      <a:lnTo>
                        <a:pt x="631" y="1352"/>
                      </a:lnTo>
                      <a:lnTo>
                        <a:pt x="636" y="1355"/>
                      </a:lnTo>
                      <a:lnTo>
                        <a:pt x="643" y="1356"/>
                      </a:lnTo>
                      <a:lnTo>
                        <a:pt x="648" y="1356"/>
                      </a:lnTo>
                      <a:lnTo>
                        <a:pt x="652" y="1356"/>
                      </a:lnTo>
                      <a:lnTo>
                        <a:pt x="657" y="1356"/>
                      </a:lnTo>
                      <a:lnTo>
                        <a:pt x="662" y="1355"/>
                      </a:lnTo>
                      <a:lnTo>
                        <a:pt x="667" y="1355"/>
                      </a:lnTo>
                      <a:lnTo>
                        <a:pt x="674" y="1355"/>
                      </a:lnTo>
                      <a:lnTo>
                        <a:pt x="683" y="1354"/>
                      </a:lnTo>
                      <a:lnTo>
                        <a:pt x="687" y="1351"/>
                      </a:lnTo>
                      <a:lnTo>
                        <a:pt x="688" y="1351"/>
                      </a:lnTo>
                      <a:lnTo>
                        <a:pt x="690" y="1350"/>
                      </a:lnTo>
                      <a:lnTo>
                        <a:pt x="694" y="1347"/>
                      </a:lnTo>
                      <a:lnTo>
                        <a:pt x="697" y="1347"/>
                      </a:lnTo>
                      <a:lnTo>
                        <a:pt x="702" y="1346"/>
                      </a:lnTo>
                      <a:lnTo>
                        <a:pt x="705" y="1347"/>
                      </a:lnTo>
                      <a:lnTo>
                        <a:pt x="706" y="1350"/>
                      </a:lnTo>
                      <a:lnTo>
                        <a:pt x="706" y="1353"/>
                      </a:lnTo>
                      <a:lnTo>
                        <a:pt x="706" y="1356"/>
                      </a:lnTo>
                      <a:lnTo>
                        <a:pt x="706" y="1359"/>
                      </a:lnTo>
                      <a:lnTo>
                        <a:pt x="707" y="1362"/>
                      </a:lnTo>
                      <a:lnTo>
                        <a:pt x="708" y="1365"/>
                      </a:lnTo>
                      <a:lnTo>
                        <a:pt x="709" y="1368"/>
                      </a:lnTo>
                      <a:lnTo>
                        <a:pt x="710" y="1370"/>
                      </a:lnTo>
                      <a:lnTo>
                        <a:pt x="711" y="1373"/>
                      </a:lnTo>
                      <a:lnTo>
                        <a:pt x="711" y="1375"/>
                      </a:lnTo>
                      <a:lnTo>
                        <a:pt x="712" y="1373"/>
                      </a:lnTo>
                      <a:lnTo>
                        <a:pt x="714" y="1371"/>
                      </a:lnTo>
                      <a:lnTo>
                        <a:pt x="717" y="1369"/>
                      </a:lnTo>
                      <a:lnTo>
                        <a:pt x="719" y="1367"/>
                      </a:lnTo>
                      <a:lnTo>
                        <a:pt x="721" y="1365"/>
                      </a:lnTo>
                      <a:lnTo>
                        <a:pt x="723" y="1363"/>
                      </a:lnTo>
                      <a:lnTo>
                        <a:pt x="723" y="1360"/>
                      </a:lnTo>
                      <a:lnTo>
                        <a:pt x="722" y="1357"/>
                      </a:lnTo>
                      <a:lnTo>
                        <a:pt x="724" y="1357"/>
                      </a:lnTo>
                      <a:lnTo>
                        <a:pt x="726" y="1356"/>
                      </a:lnTo>
                      <a:lnTo>
                        <a:pt x="727" y="1355"/>
                      </a:lnTo>
                      <a:lnTo>
                        <a:pt x="728" y="1355"/>
                      </a:lnTo>
                      <a:lnTo>
                        <a:pt x="731" y="1352"/>
                      </a:lnTo>
                      <a:lnTo>
                        <a:pt x="733" y="1349"/>
                      </a:lnTo>
                      <a:lnTo>
                        <a:pt x="735" y="1346"/>
                      </a:lnTo>
                      <a:lnTo>
                        <a:pt x="737" y="1343"/>
                      </a:lnTo>
                      <a:lnTo>
                        <a:pt x="740" y="1342"/>
                      </a:lnTo>
                      <a:lnTo>
                        <a:pt x="742" y="1340"/>
                      </a:lnTo>
                      <a:lnTo>
                        <a:pt x="745" y="1338"/>
                      </a:lnTo>
                      <a:lnTo>
                        <a:pt x="747" y="1336"/>
                      </a:lnTo>
                      <a:lnTo>
                        <a:pt x="750" y="1335"/>
                      </a:lnTo>
                      <a:lnTo>
                        <a:pt x="752" y="1333"/>
                      </a:lnTo>
                      <a:lnTo>
                        <a:pt x="755" y="1332"/>
                      </a:lnTo>
                      <a:lnTo>
                        <a:pt x="758" y="1332"/>
                      </a:lnTo>
                      <a:lnTo>
                        <a:pt x="759" y="1333"/>
                      </a:lnTo>
                      <a:lnTo>
                        <a:pt x="762" y="1333"/>
                      </a:lnTo>
                      <a:lnTo>
                        <a:pt x="763" y="1334"/>
                      </a:lnTo>
                      <a:lnTo>
                        <a:pt x="763" y="1336"/>
                      </a:lnTo>
                      <a:lnTo>
                        <a:pt x="766" y="1336"/>
                      </a:lnTo>
                      <a:lnTo>
                        <a:pt x="769" y="1335"/>
                      </a:lnTo>
                      <a:lnTo>
                        <a:pt x="771" y="1335"/>
                      </a:lnTo>
                      <a:lnTo>
                        <a:pt x="773" y="1335"/>
                      </a:lnTo>
                      <a:lnTo>
                        <a:pt x="775" y="1337"/>
                      </a:lnTo>
                      <a:lnTo>
                        <a:pt x="777" y="1340"/>
                      </a:lnTo>
                      <a:lnTo>
                        <a:pt x="780" y="1342"/>
                      </a:lnTo>
                      <a:lnTo>
                        <a:pt x="782" y="1343"/>
                      </a:lnTo>
                      <a:lnTo>
                        <a:pt x="785" y="1343"/>
                      </a:lnTo>
                      <a:lnTo>
                        <a:pt x="788" y="1343"/>
                      </a:lnTo>
                      <a:lnTo>
                        <a:pt x="790" y="1344"/>
                      </a:lnTo>
                      <a:lnTo>
                        <a:pt x="793" y="1345"/>
                      </a:lnTo>
                      <a:lnTo>
                        <a:pt x="796" y="1345"/>
                      </a:lnTo>
                      <a:lnTo>
                        <a:pt x="798" y="1346"/>
                      </a:lnTo>
                      <a:lnTo>
                        <a:pt x="801" y="1347"/>
                      </a:lnTo>
                      <a:lnTo>
                        <a:pt x="803" y="1347"/>
                      </a:lnTo>
                      <a:lnTo>
                        <a:pt x="806" y="1347"/>
                      </a:lnTo>
                      <a:lnTo>
                        <a:pt x="808" y="1347"/>
                      </a:lnTo>
                      <a:lnTo>
                        <a:pt x="811" y="1346"/>
                      </a:lnTo>
                      <a:lnTo>
                        <a:pt x="813" y="1346"/>
                      </a:lnTo>
                      <a:lnTo>
                        <a:pt x="816" y="1345"/>
                      </a:lnTo>
                      <a:lnTo>
                        <a:pt x="818" y="1344"/>
                      </a:lnTo>
                      <a:lnTo>
                        <a:pt x="820" y="1344"/>
                      </a:lnTo>
                      <a:lnTo>
                        <a:pt x="823" y="1345"/>
                      </a:lnTo>
                      <a:lnTo>
                        <a:pt x="825" y="1347"/>
                      </a:lnTo>
                      <a:lnTo>
                        <a:pt x="828" y="1349"/>
                      </a:lnTo>
                      <a:lnTo>
                        <a:pt x="830" y="1351"/>
                      </a:lnTo>
                      <a:lnTo>
                        <a:pt x="832" y="1355"/>
                      </a:lnTo>
                      <a:lnTo>
                        <a:pt x="833" y="1358"/>
                      </a:lnTo>
                      <a:lnTo>
                        <a:pt x="835" y="1361"/>
                      </a:lnTo>
                      <a:lnTo>
                        <a:pt x="837" y="1364"/>
                      </a:lnTo>
                      <a:lnTo>
                        <a:pt x="839" y="1367"/>
                      </a:lnTo>
                      <a:lnTo>
                        <a:pt x="849" y="1362"/>
                      </a:lnTo>
                      <a:lnTo>
                        <a:pt x="854" y="1361"/>
                      </a:lnTo>
                      <a:lnTo>
                        <a:pt x="858" y="1360"/>
                      </a:lnTo>
                      <a:lnTo>
                        <a:pt x="862" y="1359"/>
                      </a:lnTo>
                      <a:lnTo>
                        <a:pt x="866" y="1359"/>
                      </a:lnTo>
                      <a:lnTo>
                        <a:pt x="869" y="1358"/>
                      </a:lnTo>
                      <a:lnTo>
                        <a:pt x="874" y="1357"/>
                      </a:lnTo>
                      <a:lnTo>
                        <a:pt x="878" y="1357"/>
                      </a:lnTo>
                      <a:lnTo>
                        <a:pt x="884" y="1356"/>
                      </a:lnTo>
                      <a:lnTo>
                        <a:pt x="881" y="1350"/>
                      </a:lnTo>
                      <a:lnTo>
                        <a:pt x="881" y="1346"/>
                      </a:lnTo>
                      <a:lnTo>
                        <a:pt x="885" y="1343"/>
                      </a:lnTo>
                      <a:lnTo>
                        <a:pt x="889" y="1342"/>
                      </a:lnTo>
                      <a:lnTo>
                        <a:pt x="893" y="1340"/>
                      </a:lnTo>
                      <a:lnTo>
                        <a:pt x="897" y="1338"/>
                      </a:lnTo>
                      <a:lnTo>
                        <a:pt x="901" y="1336"/>
                      </a:lnTo>
                      <a:lnTo>
                        <a:pt x="903" y="1332"/>
                      </a:lnTo>
                      <a:lnTo>
                        <a:pt x="904" y="1329"/>
                      </a:lnTo>
                      <a:lnTo>
                        <a:pt x="905" y="1326"/>
                      </a:lnTo>
                      <a:lnTo>
                        <a:pt x="907" y="1324"/>
                      </a:lnTo>
                      <a:lnTo>
                        <a:pt x="908" y="1322"/>
                      </a:lnTo>
                      <a:lnTo>
                        <a:pt x="910" y="1320"/>
                      </a:lnTo>
                      <a:lnTo>
                        <a:pt x="912" y="1318"/>
                      </a:lnTo>
                      <a:lnTo>
                        <a:pt x="915" y="1317"/>
                      </a:lnTo>
                      <a:lnTo>
                        <a:pt x="917" y="1316"/>
                      </a:lnTo>
                      <a:lnTo>
                        <a:pt x="920" y="1315"/>
                      </a:lnTo>
                      <a:lnTo>
                        <a:pt x="923" y="1315"/>
                      </a:lnTo>
                      <a:lnTo>
                        <a:pt x="926" y="1315"/>
                      </a:lnTo>
                      <a:lnTo>
                        <a:pt x="930" y="1315"/>
                      </a:lnTo>
                      <a:lnTo>
                        <a:pt x="933" y="1315"/>
                      </a:lnTo>
                      <a:lnTo>
                        <a:pt x="937" y="1315"/>
                      </a:lnTo>
                      <a:lnTo>
                        <a:pt x="940" y="1315"/>
                      </a:lnTo>
                      <a:lnTo>
                        <a:pt x="942" y="1314"/>
                      </a:lnTo>
                      <a:lnTo>
                        <a:pt x="948" y="1311"/>
                      </a:lnTo>
                      <a:lnTo>
                        <a:pt x="952" y="1307"/>
                      </a:lnTo>
                      <a:lnTo>
                        <a:pt x="956" y="1302"/>
                      </a:lnTo>
                      <a:lnTo>
                        <a:pt x="960" y="1297"/>
                      </a:lnTo>
                      <a:lnTo>
                        <a:pt x="964" y="1293"/>
                      </a:lnTo>
                      <a:lnTo>
                        <a:pt x="969" y="1290"/>
                      </a:lnTo>
                      <a:lnTo>
                        <a:pt x="973" y="1288"/>
                      </a:lnTo>
                      <a:lnTo>
                        <a:pt x="979" y="1289"/>
                      </a:lnTo>
                      <a:lnTo>
                        <a:pt x="981" y="1289"/>
                      </a:lnTo>
                      <a:lnTo>
                        <a:pt x="984" y="1291"/>
                      </a:lnTo>
                      <a:lnTo>
                        <a:pt x="987" y="1292"/>
                      </a:lnTo>
                      <a:lnTo>
                        <a:pt x="990" y="1294"/>
                      </a:lnTo>
                      <a:lnTo>
                        <a:pt x="993" y="1296"/>
                      </a:lnTo>
                      <a:lnTo>
                        <a:pt x="996" y="1297"/>
                      </a:lnTo>
                      <a:lnTo>
                        <a:pt x="999" y="1298"/>
                      </a:lnTo>
                      <a:lnTo>
                        <a:pt x="1003" y="1298"/>
                      </a:lnTo>
                      <a:lnTo>
                        <a:pt x="1004" y="1299"/>
                      </a:lnTo>
                      <a:lnTo>
                        <a:pt x="1007" y="1300"/>
                      </a:lnTo>
                      <a:lnTo>
                        <a:pt x="1007" y="1302"/>
                      </a:lnTo>
                      <a:lnTo>
                        <a:pt x="1007" y="1304"/>
                      </a:lnTo>
                      <a:lnTo>
                        <a:pt x="1012" y="1302"/>
                      </a:lnTo>
                      <a:lnTo>
                        <a:pt x="1016" y="1299"/>
                      </a:lnTo>
                      <a:lnTo>
                        <a:pt x="1020" y="1295"/>
                      </a:lnTo>
                      <a:lnTo>
                        <a:pt x="1024" y="1291"/>
                      </a:lnTo>
                      <a:lnTo>
                        <a:pt x="1028" y="1288"/>
                      </a:lnTo>
                      <a:lnTo>
                        <a:pt x="1033" y="1286"/>
                      </a:lnTo>
                      <a:lnTo>
                        <a:pt x="1037" y="1285"/>
                      </a:lnTo>
                      <a:lnTo>
                        <a:pt x="1042" y="1287"/>
                      </a:lnTo>
                      <a:lnTo>
                        <a:pt x="1045" y="1289"/>
                      </a:lnTo>
                      <a:lnTo>
                        <a:pt x="1046" y="1292"/>
                      </a:lnTo>
                      <a:lnTo>
                        <a:pt x="1047" y="1295"/>
                      </a:lnTo>
                      <a:lnTo>
                        <a:pt x="1047" y="1298"/>
                      </a:lnTo>
                      <a:lnTo>
                        <a:pt x="1046" y="1301"/>
                      </a:lnTo>
                      <a:lnTo>
                        <a:pt x="1045" y="1305"/>
                      </a:lnTo>
                      <a:lnTo>
                        <a:pt x="1044" y="1309"/>
                      </a:lnTo>
                      <a:lnTo>
                        <a:pt x="1042" y="1312"/>
                      </a:lnTo>
                      <a:lnTo>
                        <a:pt x="1045" y="1311"/>
                      </a:lnTo>
                      <a:lnTo>
                        <a:pt x="1047" y="1310"/>
                      </a:lnTo>
                      <a:lnTo>
                        <a:pt x="1048" y="1308"/>
                      </a:lnTo>
                      <a:lnTo>
                        <a:pt x="1051" y="1307"/>
                      </a:lnTo>
                      <a:lnTo>
                        <a:pt x="1053" y="1306"/>
                      </a:lnTo>
                      <a:lnTo>
                        <a:pt x="1055" y="1305"/>
                      </a:lnTo>
                      <a:lnTo>
                        <a:pt x="1058" y="1304"/>
                      </a:lnTo>
                      <a:lnTo>
                        <a:pt x="1060" y="1304"/>
                      </a:lnTo>
                      <a:lnTo>
                        <a:pt x="1061" y="1307"/>
                      </a:lnTo>
                      <a:lnTo>
                        <a:pt x="1064" y="1309"/>
                      </a:lnTo>
                      <a:lnTo>
                        <a:pt x="1068" y="1311"/>
                      </a:lnTo>
                      <a:lnTo>
                        <a:pt x="1067" y="1315"/>
                      </a:lnTo>
                      <a:lnTo>
                        <a:pt x="1063" y="1318"/>
                      </a:lnTo>
                      <a:lnTo>
                        <a:pt x="1061" y="1320"/>
                      </a:lnTo>
                      <a:lnTo>
                        <a:pt x="1059" y="1322"/>
                      </a:lnTo>
                      <a:lnTo>
                        <a:pt x="1056" y="1323"/>
                      </a:lnTo>
                      <a:lnTo>
                        <a:pt x="1054" y="1324"/>
                      </a:lnTo>
                      <a:lnTo>
                        <a:pt x="1052" y="1324"/>
                      </a:lnTo>
                      <a:lnTo>
                        <a:pt x="1048" y="1325"/>
                      </a:lnTo>
                      <a:lnTo>
                        <a:pt x="1046" y="1327"/>
                      </a:lnTo>
                      <a:lnTo>
                        <a:pt x="1045" y="1328"/>
                      </a:lnTo>
                      <a:lnTo>
                        <a:pt x="1046" y="1329"/>
                      </a:lnTo>
                      <a:lnTo>
                        <a:pt x="1047" y="1331"/>
                      </a:lnTo>
                      <a:lnTo>
                        <a:pt x="1048" y="1332"/>
                      </a:lnTo>
                      <a:lnTo>
                        <a:pt x="1052" y="1332"/>
                      </a:lnTo>
                      <a:lnTo>
                        <a:pt x="1056" y="1332"/>
                      </a:lnTo>
                      <a:lnTo>
                        <a:pt x="1060" y="1331"/>
                      </a:lnTo>
                      <a:lnTo>
                        <a:pt x="1064" y="1331"/>
                      </a:lnTo>
                      <a:lnTo>
                        <a:pt x="1068" y="1332"/>
                      </a:lnTo>
                      <a:lnTo>
                        <a:pt x="1072" y="1332"/>
                      </a:lnTo>
                      <a:lnTo>
                        <a:pt x="1076" y="1333"/>
                      </a:lnTo>
                      <a:lnTo>
                        <a:pt x="1079" y="1335"/>
                      </a:lnTo>
                      <a:lnTo>
                        <a:pt x="1080" y="1331"/>
                      </a:lnTo>
                      <a:lnTo>
                        <a:pt x="1082" y="1331"/>
                      </a:lnTo>
                      <a:lnTo>
                        <a:pt x="1085" y="1332"/>
                      </a:lnTo>
                      <a:lnTo>
                        <a:pt x="1088" y="1332"/>
                      </a:lnTo>
                      <a:lnTo>
                        <a:pt x="1094" y="1336"/>
                      </a:lnTo>
                      <a:lnTo>
                        <a:pt x="1097" y="1338"/>
                      </a:lnTo>
                      <a:lnTo>
                        <a:pt x="1102" y="1337"/>
                      </a:lnTo>
                      <a:lnTo>
                        <a:pt x="1103" y="1336"/>
                      </a:lnTo>
                      <a:lnTo>
                        <a:pt x="1103" y="1333"/>
                      </a:lnTo>
                      <a:lnTo>
                        <a:pt x="1102" y="1332"/>
                      </a:lnTo>
                      <a:lnTo>
                        <a:pt x="1101" y="1330"/>
                      </a:lnTo>
                      <a:lnTo>
                        <a:pt x="1100" y="1328"/>
                      </a:lnTo>
                      <a:lnTo>
                        <a:pt x="1100" y="1326"/>
                      </a:lnTo>
                      <a:lnTo>
                        <a:pt x="1100" y="1324"/>
                      </a:lnTo>
                      <a:lnTo>
                        <a:pt x="1102" y="1324"/>
                      </a:lnTo>
                      <a:lnTo>
                        <a:pt x="1105" y="1324"/>
                      </a:lnTo>
                      <a:lnTo>
                        <a:pt x="1107" y="1323"/>
                      </a:lnTo>
                      <a:lnTo>
                        <a:pt x="1109" y="1324"/>
                      </a:lnTo>
                      <a:lnTo>
                        <a:pt x="1113" y="1326"/>
                      </a:lnTo>
                      <a:lnTo>
                        <a:pt x="1117" y="1329"/>
                      </a:lnTo>
                      <a:lnTo>
                        <a:pt x="1121" y="1332"/>
                      </a:lnTo>
                      <a:lnTo>
                        <a:pt x="1124" y="1335"/>
                      </a:lnTo>
                      <a:lnTo>
                        <a:pt x="1129" y="1339"/>
                      </a:lnTo>
                      <a:lnTo>
                        <a:pt x="1132" y="1342"/>
                      </a:lnTo>
                      <a:lnTo>
                        <a:pt x="1134" y="1346"/>
                      </a:lnTo>
                      <a:lnTo>
                        <a:pt x="1135" y="1350"/>
                      </a:lnTo>
                      <a:lnTo>
                        <a:pt x="1136" y="1353"/>
                      </a:lnTo>
                      <a:lnTo>
                        <a:pt x="1136" y="1356"/>
                      </a:lnTo>
                      <a:lnTo>
                        <a:pt x="1136" y="1358"/>
                      </a:lnTo>
                      <a:lnTo>
                        <a:pt x="1136" y="1361"/>
                      </a:lnTo>
                      <a:lnTo>
                        <a:pt x="1136" y="1364"/>
                      </a:lnTo>
                      <a:lnTo>
                        <a:pt x="1137" y="1366"/>
                      </a:lnTo>
                      <a:lnTo>
                        <a:pt x="1138" y="1368"/>
                      </a:lnTo>
                      <a:lnTo>
                        <a:pt x="1140" y="1369"/>
                      </a:lnTo>
                      <a:lnTo>
                        <a:pt x="1141" y="1369"/>
                      </a:lnTo>
                      <a:lnTo>
                        <a:pt x="1143" y="1369"/>
                      </a:lnTo>
                      <a:lnTo>
                        <a:pt x="1144" y="1369"/>
                      </a:lnTo>
                      <a:lnTo>
                        <a:pt x="1146" y="1368"/>
                      </a:lnTo>
                      <a:lnTo>
                        <a:pt x="1148" y="1367"/>
                      </a:lnTo>
                      <a:lnTo>
                        <a:pt x="1150" y="1367"/>
                      </a:lnTo>
                      <a:lnTo>
                        <a:pt x="1152" y="1367"/>
                      </a:lnTo>
                      <a:lnTo>
                        <a:pt x="1154" y="1368"/>
                      </a:lnTo>
                      <a:lnTo>
                        <a:pt x="1155" y="1370"/>
                      </a:lnTo>
                      <a:lnTo>
                        <a:pt x="1157" y="1372"/>
                      </a:lnTo>
                      <a:lnTo>
                        <a:pt x="1159" y="1374"/>
                      </a:lnTo>
                      <a:lnTo>
                        <a:pt x="1159" y="1377"/>
                      </a:lnTo>
                      <a:lnTo>
                        <a:pt x="1160" y="1380"/>
                      </a:lnTo>
                      <a:lnTo>
                        <a:pt x="1160" y="1383"/>
                      </a:lnTo>
                      <a:lnTo>
                        <a:pt x="1159" y="1386"/>
                      </a:lnTo>
                      <a:lnTo>
                        <a:pt x="1158" y="1389"/>
                      </a:lnTo>
                      <a:lnTo>
                        <a:pt x="1157" y="1393"/>
                      </a:lnTo>
                      <a:lnTo>
                        <a:pt x="1158" y="1396"/>
                      </a:lnTo>
                      <a:lnTo>
                        <a:pt x="1159" y="1399"/>
                      </a:lnTo>
                      <a:lnTo>
                        <a:pt x="1162" y="1403"/>
                      </a:lnTo>
                      <a:lnTo>
                        <a:pt x="1164" y="1407"/>
                      </a:lnTo>
                      <a:lnTo>
                        <a:pt x="1165" y="1411"/>
                      </a:lnTo>
                      <a:lnTo>
                        <a:pt x="1166" y="1416"/>
                      </a:lnTo>
                      <a:lnTo>
                        <a:pt x="1165" y="1420"/>
                      </a:lnTo>
                      <a:lnTo>
                        <a:pt x="1163" y="1424"/>
                      </a:lnTo>
                      <a:lnTo>
                        <a:pt x="1161" y="1428"/>
                      </a:lnTo>
                      <a:lnTo>
                        <a:pt x="1158" y="1431"/>
                      </a:lnTo>
                      <a:lnTo>
                        <a:pt x="1156" y="1435"/>
                      </a:lnTo>
                      <a:lnTo>
                        <a:pt x="1155" y="1438"/>
                      </a:lnTo>
                      <a:lnTo>
                        <a:pt x="1154" y="1442"/>
                      </a:lnTo>
                      <a:lnTo>
                        <a:pt x="1155" y="1445"/>
                      </a:lnTo>
                      <a:lnTo>
                        <a:pt x="1157" y="1449"/>
                      </a:lnTo>
                      <a:lnTo>
                        <a:pt x="1155" y="1450"/>
                      </a:lnTo>
                      <a:lnTo>
                        <a:pt x="1152" y="1452"/>
                      </a:lnTo>
                      <a:lnTo>
                        <a:pt x="1150" y="1454"/>
                      </a:lnTo>
                      <a:lnTo>
                        <a:pt x="1148" y="1455"/>
                      </a:lnTo>
                      <a:lnTo>
                        <a:pt x="1146" y="1457"/>
                      </a:lnTo>
                      <a:lnTo>
                        <a:pt x="1145" y="1459"/>
                      </a:lnTo>
                      <a:lnTo>
                        <a:pt x="1144" y="1462"/>
                      </a:lnTo>
                      <a:lnTo>
                        <a:pt x="1144" y="1464"/>
                      </a:lnTo>
                      <a:lnTo>
                        <a:pt x="1143" y="1468"/>
                      </a:lnTo>
                      <a:lnTo>
                        <a:pt x="1141" y="1471"/>
                      </a:lnTo>
                      <a:lnTo>
                        <a:pt x="1138" y="1475"/>
                      </a:lnTo>
                      <a:lnTo>
                        <a:pt x="1135" y="1477"/>
                      </a:lnTo>
                      <a:lnTo>
                        <a:pt x="1131" y="1479"/>
                      </a:lnTo>
                      <a:lnTo>
                        <a:pt x="1126" y="1482"/>
                      </a:lnTo>
                      <a:lnTo>
                        <a:pt x="1122" y="1483"/>
                      </a:lnTo>
                      <a:lnTo>
                        <a:pt x="1119" y="1485"/>
                      </a:lnTo>
                      <a:lnTo>
                        <a:pt x="1116" y="1487"/>
                      </a:lnTo>
                      <a:lnTo>
                        <a:pt x="1114" y="1490"/>
                      </a:lnTo>
                      <a:lnTo>
                        <a:pt x="1113" y="1493"/>
                      </a:lnTo>
                      <a:lnTo>
                        <a:pt x="1112" y="1496"/>
                      </a:lnTo>
                      <a:lnTo>
                        <a:pt x="1110" y="1499"/>
                      </a:lnTo>
                      <a:lnTo>
                        <a:pt x="1109" y="1502"/>
                      </a:lnTo>
                      <a:lnTo>
                        <a:pt x="1106" y="1505"/>
                      </a:lnTo>
                      <a:lnTo>
                        <a:pt x="1103" y="1507"/>
                      </a:lnTo>
                      <a:lnTo>
                        <a:pt x="1106" y="1512"/>
                      </a:lnTo>
                      <a:lnTo>
                        <a:pt x="1109" y="1517"/>
                      </a:lnTo>
                      <a:lnTo>
                        <a:pt x="1111" y="1523"/>
                      </a:lnTo>
                      <a:lnTo>
                        <a:pt x="1113" y="1528"/>
                      </a:lnTo>
                      <a:lnTo>
                        <a:pt x="1114" y="1533"/>
                      </a:lnTo>
                      <a:lnTo>
                        <a:pt x="1113" y="1538"/>
                      </a:lnTo>
                      <a:lnTo>
                        <a:pt x="1111" y="1543"/>
                      </a:lnTo>
                      <a:lnTo>
                        <a:pt x="1106" y="1548"/>
                      </a:lnTo>
                      <a:lnTo>
                        <a:pt x="1110" y="1545"/>
                      </a:lnTo>
                      <a:lnTo>
                        <a:pt x="1114" y="1543"/>
                      </a:lnTo>
                      <a:lnTo>
                        <a:pt x="1117" y="1541"/>
                      </a:lnTo>
                      <a:lnTo>
                        <a:pt x="1121" y="1539"/>
                      </a:lnTo>
                      <a:lnTo>
                        <a:pt x="1125" y="1538"/>
                      </a:lnTo>
                      <a:lnTo>
                        <a:pt x="1129" y="1536"/>
                      </a:lnTo>
                      <a:lnTo>
                        <a:pt x="1133" y="1535"/>
                      </a:lnTo>
                      <a:lnTo>
                        <a:pt x="1137" y="1533"/>
                      </a:lnTo>
                      <a:lnTo>
                        <a:pt x="1141" y="1531"/>
                      </a:lnTo>
                      <a:lnTo>
                        <a:pt x="1144" y="1531"/>
                      </a:lnTo>
                      <a:lnTo>
                        <a:pt x="1148" y="1530"/>
                      </a:lnTo>
                      <a:lnTo>
                        <a:pt x="1152" y="1530"/>
                      </a:lnTo>
                      <a:lnTo>
                        <a:pt x="1157" y="1530"/>
                      </a:lnTo>
                      <a:lnTo>
                        <a:pt x="1161" y="1531"/>
                      </a:lnTo>
                      <a:lnTo>
                        <a:pt x="1165" y="1532"/>
                      </a:lnTo>
                      <a:lnTo>
                        <a:pt x="1169" y="1534"/>
                      </a:lnTo>
                      <a:lnTo>
                        <a:pt x="1166" y="1536"/>
                      </a:lnTo>
                      <a:lnTo>
                        <a:pt x="1163" y="1539"/>
                      </a:lnTo>
                      <a:lnTo>
                        <a:pt x="1163" y="1542"/>
                      </a:lnTo>
                      <a:lnTo>
                        <a:pt x="1163" y="1547"/>
                      </a:lnTo>
                      <a:lnTo>
                        <a:pt x="1163" y="1551"/>
                      </a:lnTo>
                      <a:lnTo>
                        <a:pt x="1165" y="1556"/>
                      </a:lnTo>
                      <a:lnTo>
                        <a:pt x="1167" y="1560"/>
                      </a:lnTo>
                      <a:lnTo>
                        <a:pt x="1168" y="1563"/>
                      </a:lnTo>
                      <a:lnTo>
                        <a:pt x="1169" y="1564"/>
                      </a:lnTo>
                      <a:lnTo>
                        <a:pt x="1169" y="1566"/>
                      </a:lnTo>
                      <a:lnTo>
                        <a:pt x="1169" y="1568"/>
                      </a:lnTo>
                      <a:lnTo>
                        <a:pt x="1168" y="1570"/>
                      </a:lnTo>
                      <a:lnTo>
                        <a:pt x="1168" y="1572"/>
                      </a:lnTo>
                      <a:lnTo>
                        <a:pt x="1167" y="1574"/>
                      </a:lnTo>
                      <a:lnTo>
                        <a:pt x="1167" y="1575"/>
                      </a:lnTo>
                      <a:lnTo>
                        <a:pt x="1167" y="1577"/>
                      </a:lnTo>
                      <a:lnTo>
                        <a:pt x="1169" y="1580"/>
                      </a:lnTo>
                      <a:lnTo>
                        <a:pt x="1172" y="1581"/>
                      </a:lnTo>
                      <a:lnTo>
                        <a:pt x="1175" y="1581"/>
                      </a:lnTo>
                      <a:lnTo>
                        <a:pt x="1179" y="1581"/>
                      </a:lnTo>
                      <a:lnTo>
                        <a:pt x="1183" y="1580"/>
                      </a:lnTo>
                      <a:lnTo>
                        <a:pt x="1186" y="1580"/>
                      </a:lnTo>
                      <a:lnTo>
                        <a:pt x="1190" y="1580"/>
                      </a:lnTo>
                      <a:lnTo>
                        <a:pt x="1191" y="1581"/>
                      </a:lnTo>
                      <a:lnTo>
                        <a:pt x="1191" y="1586"/>
                      </a:lnTo>
                      <a:lnTo>
                        <a:pt x="1190" y="1592"/>
                      </a:lnTo>
                      <a:lnTo>
                        <a:pt x="1189" y="1597"/>
                      </a:lnTo>
                      <a:lnTo>
                        <a:pt x="1186" y="1603"/>
                      </a:lnTo>
                      <a:lnTo>
                        <a:pt x="1184" y="1609"/>
                      </a:lnTo>
                      <a:lnTo>
                        <a:pt x="1183" y="1614"/>
                      </a:lnTo>
                      <a:lnTo>
                        <a:pt x="1183" y="1620"/>
                      </a:lnTo>
                      <a:lnTo>
                        <a:pt x="1185" y="1625"/>
                      </a:lnTo>
                      <a:lnTo>
                        <a:pt x="1189" y="1628"/>
                      </a:lnTo>
                      <a:lnTo>
                        <a:pt x="1192" y="1629"/>
                      </a:lnTo>
                      <a:lnTo>
                        <a:pt x="1196" y="1629"/>
                      </a:lnTo>
                      <a:lnTo>
                        <a:pt x="1201" y="1629"/>
                      </a:lnTo>
                      <a:lnTo>
                        <a:pt x="1205" y="1629"/>
                      </a:lnTo>
                      <a:lnTo>
                        <a:pt x="1209" y="1629"/>
                      </a:lnTo>
                      <a:lnTo>
                        <a:pt x="1213" y="1630"/>
                      </a:lnTo>
                      <a:lnTo>
                        <a:pt x="1216" y="1633"/>
                      </a:lnTo>
                      <a:lnTo>
                        <a:pt x="1217" y="1635"/>
                      </a:lnTo>
                      <a:lnTo>
                        <a:pt x="1217" y="1636"/>
                      </a:lnTo>
                      <a:lnTo>
                        <a:pt x="1217" y="1639"/>
                      </a:lnTo>
                      <a:lnTo>
                        <a:pt x="1216" y="1641"/>
                      </a:lnTo>
                      <a:lnTo>
                        <a:pt x="1215" y="1643"/>
                      </a:lnTo>
                      <a:lnTo>
                        <a:pt x="1214" y="1645"/>
                      </a:lnTo>
                      <a:lnTo>
                        <a:pt x="1213" y="1648"/>
                      </a:lnTo>
                      <a:lnTo>
                        <a:pt x="1211" y="1650"/>
                      </a:lnTo>
                      <a:lnTo>
                        <a:pt x="1214" y="1650"/>
                      </a:lnTo>
                      <a:lnTo>
                        <a:pt x="1217" y="1651"/>
                      </a:lnTo>
                      <a:lnTo>
                        <a:pt x="1220" y="1653"/>
                      </a:lnTo>
                      <a:lnTo>
                        <a:pt x="1223" y="1654"/>
                      </a:lnTo>
                      <a:lnTo>
                        <a:pt x="1223" y="1655"/>
                      </a:lnTo>
                      <a:lnTo>
                        <a:pt x="1222" y="1657"/>
                      </a:lnTo>
                      <a:lnTo>
                        <a:pt x="1220" y="1659"/>
                      </a:lnTo>
                      <a:lnTo>
                        <a:pt x="1220" y="1661"/>
                      </a:lnTo>
                      <a:lnTo>
                        <a:pt x="1227" y="1661"/>
                      </a:lnTo>
                      <a:lnTo>
                        <a:pt x="1233" y="1660"/>
                      </a:lnTo>
                      <a:lnTo>
                        <a:pt x="1239" y="1659"/>
                      </a:lnTo>
                      <a:lnTo>
                        <a:pt x="1245" y="1656"/>
                      </a:lnTo>
                      <a:lnTo>
                        <a:pt x="1252" y="1654"/>
                      </a:lnTo>
                      <a:lnTo>
                        <a:pt x="1259" y="1652"/>
                      </a:lnTo>
                      <a:lnTo>
                        <a:pt x="1265" y="1651"/>
                      </a:lnTo>
                      <a:lnTo>
                        <a:pt x="1271" y="1650"/>
                      </a:lnTo>
                      <a:lnTo>
                        <a:pt x="1271" y="1652"/>
                      </a:lnTo>
                      <a:lnTo>
                        <a:pt x="1270" y="1653"/>
                      </a:lnTo>
                      <a:lnTo>
                        <a:pt x="1270" y="1654"/>
                      </a:lnTo>
                      <a:lnTo>
                        <a:pt x="1269" y="1655"/>
                      </a:lnTo>
                      <a:lnTo>
                        <a:pt x="1268" y="1659"/>
                      </a:lnTo>
                      <a:lnTo>
                        <a:pt x="1268" y="1660"/>
                      </a:lnTo>
                      <a:lnTo>
                        <a:pt x="1270" y="1661"/>
                      </a:lnTo>
                      <a:lnTo>
                        <a:pt x="1273" y="1663"/>
                      </a:lnTo>
                      <a:lnTo>
                        <a:pt x="1276" y="1666"/>
                      </a:lnTo>
                      <a:lnTo>
                        <a:pt x="1279" y="1668"/>
                      </a:lnTo>
                      <a:lnTo>
                        <a:pt x="1281" y="1670"/>
                      </a:lnTo>
                      <a:lnTo>
                        <a:pt x="1284" y="1672"/>
                      </a:lnTo>
                      <a:lnTo>
                        <a:pt x="1286" y="1673"/>
                      </a:lnTo>
                      <a:lnTo>
                        <a:pt x="1287" y="1673"/>
                      </a:lnTo>
                      <a:lnTo>
                        <a:pt x="1289" y="1674"/>
                      </a:lnTo>
                      <a:lnTo>
                        <a:pt x="1290" y="1674"/>
                      </a:lnTo>
                      <a:lnTo>
                        <a:pt x="1292" y="1674"/>
                      </a:lnTo>
                      <a:lnTo>
                        <a:pt x="1294" y="1674"/>
                      </a:lnTo>
                      <a:lnTo>
                        <a:pt x="1296" y="1673"/>
                      </a:lnTo>
                      <a:lnTo>
                        <a:pt x="1297" y="1672"/>
                      </a:lnTo>
                      <a:lnTo>
                        <a:pt x="1300" y="1670"/>
                      </a:lnTo>
                      <a:lnTo>
                        <a:pt x="1301" y="1668"/>
                      </a:lnTo>
                      <a:lnTo>
                        <a:pt x="1302" y="1666"/>
                      </a:lnTo>
                      <a:lnTo>
                        <a:pt x="1302" y="1662"/>
                      </a:lnTo>
                      <a:lnTo>
                        <a:pt x="1302" y="1659"/>
                      </a:lnTo>
                      <a:lnTo>
                        <a:pt x="1301" y="1657"/>
                      </a:lnTo>
                      <a:lnTo>
                        <a:pt x="1300" y="1655"/>
                      </a:lnTo>
                      <a:lnTo>
                        <a:pt x="1300" y="1653"/>
                      </a:lnTo>
                      <a:lnTo>
                        <a:pt x="1300" y="1652"/>
                      </a:lnTo>
                      <a:lnTo>
                        <a:pt x="1299" y="1652"/>
                      </a:lnTo>
                      <a:lnTo>
                        <a:pt x="1298" y="1651"/>
                      </a:lnTo>
                      <a:lnTo>
                        <a:pt x="1297" y="1649"/>
                      </a:lnTo>
                      <a:lnTo>
                        <a:pt x="1295" y="1647"/>
                      </a:lnTo>
                      <a:lnTo>
                        <a:pt x="1293" y="1644"/>
                      </a:lnTo>
                      <a:lnTo>
                        <a:pt x="1292" y="1640"/>
                      </a:lnTo>
                      <a:lnTo>
                        <a:pt x="1291" y="1637"/>
                      </a:lnTo>
                      <a:lnTo>
                        <a:pt x="1290" y="1634"/>
                      </a:lnTo>
                      <a:lnTo>
                        <a:pt x="1289" y="1629"/>
                      </a:lnTo>
                      <a:lnTo>
                        <a:pt x="1289" y="1625"/>
                      </a:lnTo>
                      <a:lnTo>
                        <a:pt x="1288" y="1624"/>
                      </a:lnTo>
                      <a:lnTo>
                        <a:pt x="1287" y="1624"/>
                      </a:lnTo>
                      <a:lnTo>
                        <a:pt x="1285" y="1622"/>
                      </a:lnTo>
                      <a:lnTo>
                        <a:pt x="1284" y="1619"/>
                      </a:lnTo>
                      <a:lnTo>
                        <a:pt x="1284" y="1615"/>
                      </a:lnTo>
                      <a:lnTo>
                        <a:pt x="1285" y="1611"/>
                      </a:lnTo>
                      <a:lnTo>
                        <a:pt x="1287" y="1610"/>
                      </a:lnTo>
                      <a:lnTo>
                        <a:pt x="1289" y="1609"/>
                      </a:lnTo>
                      <a:lnTo>
                        <a:pt x="1291" y="1608"/>
                      </a:lnTo>
                      <a:lnTo>
                        <a:pt x="1294" y="1608"/>
                      </a:lnTo>
                      <a:lnTo>
                        <a:pt x="1296" y="1608"/>
                      </a:lnTo>
                      <a:lnTo>
                        <a:pt x="1298" y="1608"/>
                      </a:lnTo>
                      <a:lnTo>
                        <a:pt x="1300" y="1609"/>
                      </a:lnTo>
                      <a:lnTo>
                        <a:pt x="1302" y="1609"/>
                      </a:lnTo>
                      <a:lnTo>
                        <a:pt x="1304" y="1610"/>
                      </a:lnTo>
                      <a:lnTo>
                        <a:pt x="1306" y="1611"/>
                      </a:lnTo>
                      <a:lnTo>
                        <a:pt x="1308" y="1611"/>
                      </a:lnTo>
                      <a:lnTo>
                        <a:pt x="1312" y="1613"/>
                      </a:lnTo>
                      <a:lnTo>
                        <a:pt x="1314" y="1614"/>
                      </a:lnTo>
                      <a:lnTo>
                        <a:pt x="1317" y="1615"/>
                      </a:lnTo>
                      <a:lnTo>
                        <a:pt x="1319" y="1616"/>
                      </a:lnTo>
                      <a:lnTo>
                        <a:pt x="1321" y="1616"/>
                      </a:lnTo>
                      <a:lnTo>
                        <a:pt x="1321" y="1615"/>
                      </a:lnTo>
                      <a:lnTo>
                        <a:pt x="1322" y="1614"/>
                      </a:lnTo>
                      <a:lnTo>
                        <a:pt x="1323" y="1613"/>
                      </a:lnTo>
                      <a:lnTo>
                        <a:pt x="1323" y="1612"/>
                      </a:lnTo>
                      <a:lnTo>
                        <a:pt x="1323" y="1610"/>
                      </a:lnTo>
                      <a:lnTo>
                        <a:pt x="1324" y="1608"/>
                      </a:lnTo>
                      <a:lnTo>
                        <a:pt x="1324" y="1605"/>
                      </a:lnTo>
                      <a:lnTo>
                        <a:pt x="1325" y="1604"/>
                      </a:lnTo>
                      <a:lnTo>
                        <a:pt x="1325" y="1602"/>
                      </a:lnTo>
                      <a:lnTo>
                        <a:pt x="1326" y="1600"/>
                      </a:lnTo>
                      <a:lnTo>
                        <a:pt x="1327" y="1598"/>
                      </a:lnTo>
                      <a:lnTo>
                        <a:pt x="1328" y="1596"/>
                      </a:lnTo>
                      <a:lnTo>
                        <a:pt x="1330" y="1595"/>
                      </a:lnTo>
                      <a:lnTo>
                        <a:pt x="1332" y="1595"/>
                      </a:lnTo>
                      <a:lnTo>
                        <a:pt x="1334" y="1595"/>
                      </a:lnTo>
                      <a:lnTo>
                        <a:pt x="1336" y="1596"/>
                      </a:lnTo>
                      <a:lnTo>
                        <a:pt x="1338" y="1599"/>
                      </a:lnTo>
                      <a:lnTo>
                        <a:pt x="1340" y="1601"/>
                      </a:lnTo>
                      <a:lnTo>
                        <a:pt x="1343" y="1604"/>
                      </a:lnTo>
                      <a:lnTo>
                        <a:pt x="1346" y="1605"/>
                      </a:lnTo>
                      <a:lnTo>
                        <a:pt x="1349" y="1607"/>
                      </a:lnTo>
                      <a:lnTo>
                        <a:pt x="1352" y="1608"/>
                      </a:lnTo>
                      <a:lnTo>
                        <a:pt x="1354" y="1608"/>
                      </a:lnTo>
                      <a:lnTo>
                        <a:pt x="1357" y="1608"/>
                      </a:lnTo>
                      <a:lnTo>
                        <a:pt x="1359" y="1607"/>
                      </a:lnTo>
                      <a:lnTo>
                        <a:pt x="1360" y="1605"/>
                      </a:lnTo>
                      <a:lnTo>
                        <a:pt x="1361" y="1603"/>
                      </a:lnTo>
                      <a:lnTo>
                        <a:pt x="1363" y="1600"/>
                      </a:lnTo>
                      <a:lnTo>
                        <a:pt x="1364" y="1598"/>
                      </a:lnTo>
                      <a:lnTo>
                        <a:pt x="1365" y="1596"/>
                      </a:lnTo>
                      <a:lnTo>
                        <a:pt x="1367" y="1594"/>
                      </a:lnTo>
                      <a:lnTo>
                        <a:pt x="1369" y="1593"/>
                      </a:lnTo>
                      <a:lnTo>
                        <a:pt x="1374" y="1593"/>
                      </a:lnTo>
                      <a:lnTo>
                        <a:pt x="1378" y="1593"/>
                      </a:lnTo>
                      <a:lnTo>
                        <a:pt x="1381" y="1593"/>
                      </a:lnTo>
                      <a:lnTo>
                        <a:pt x="1385" y="1595"/>
                      </a:lnTo>
                      <a:lnTo>
                        <a:pt x="1388" y="1597"/>
                      </a:lnTo>
                      <a:lnTo>
                        <a:pt x="1390" y="1599"/>
                      </a:lnTo>
                      <a:lnTo>
                        <a:pt x="1392" y="1603"/>
                      </a:lnTo>
                      <a:lnTo>
                        <a:pt x="1394" y="1607"/>
                      </a:lnTo>
                      <a:lnTo>
                        <a:pt x="1396" y="1606"/>
                      </a:lnTo>
                      <a:lnTo>
                        <a:pt x="1399" y="1605"/>
                      </a:lnTo>
                      <a:lnTo>
                        <a:pt x="1401" y="1604"/>
                      </a:lnTo>
                      <a:lnTo>
                        <a:pt x="1404" y="1603"/>
                      </a:lnTo>
                      <a:lnTo>
                        <a:pt x="1406" y="1601"/>
                      </a:lnTo>
                      <a:lnTo>
                        <a:pt x="1408" y="1600"/>
                      </a:lnTo>
                      <a:lnTo>
                        <a:pt x="1410" y="1598"/>
                      </a:lnTo>
                      <a:lnTo>
                        <a:pt x="1411" y="1595"/>
                      </a:lnTo>
                      <a:lnTo>
                        <a:pt x="1413" y="1596"/>
                      </a:lnTo>
                      <a:lnTo>
                        <a:pt x="1414" y="1597"/>
                      </a:lnTo>
                      <a:lnTo>
                        <a:pt x="1414" y="1599"/>
                      </a:lnTo>
                      <a:lnTo>
                        <a:pt x="1414" y="1601"/>
                      </a:lnTo>
                      <a:lnTo>
                        <a:pt x="1416" y="1601"/>
                      </a:lnTo>
                      <a:lnTo>
                        <a:pt x="1418" y="1601"/>
                      </a:lnTo>
                      <a:lnTo>
                        <a:pt x="1419" y="1601"/>
                      </a:lnTo>
                      <a:lnTo>
                        <a:pt x="1420" y="1600"/>
                      </a:lnTo>
                      <a:lnTo>
                        <a:pt x="1420" y="1598"/>
                      </a:lnTo>
                      <a:lnTo>
                        <a:pt x="1420" y="1597"/>
                      </a:lnTo>
                      <a:lnTo>
                        <a:pt x="1421" y="1596"/>
                      </a:lnTo>
                      <a:lnTo>
                        <a:pt x="1423" y="1594"/>
                      </a:lnTo>
                      <a:lnTo>
                        <a:pt x="1425" y="1593"/>
                      </a:lnTo>
                      <a:lnTo>
                        <a:pt x="1427" y="1593"/>
                      </a:lnTo>
                      <a:lnTo>
                        <a:pt x="1429" y="1593"/>
                      </a:lnTo>
                      <a:lnTo>
                        <a:pt x="1432" y="1594"/>
                      </a:lnTo>
                      <a:lnTo>
                        <a:pt x="1434" y="1594"/>
                      </a:lnTo>
                      <a:lnTo>
                        <a:pt x="1436" y="1595"/>
                      </a:lnTo>
                      <a:lnTo>
                        <a:pt x="1439" y="1595"/>
                      </a:lnTo>
                      <a:lnTo>
                        <a:pt x="1438" y="1590"/>
                      </a:lnTo>
                      <a:lnTo>
                        <a:pt x="1437" y="1586"/>
                      </a:lnTo>
                      <a:lnTo>
                        <a:pt x="1437" y="1582"/>
                      </a:lnTo>
                      <a:lnTo>
                        <a:pt x="1438" y="1578"/>
                      </a:lnTo>
                      <a:lnTo>
                        <a:pt x="1440" y="1574"/>
                      </a:lnTo>
                      <a:lnTo>
                        <a:pt x="1442" y="1572"/>
                      </a:lnTo>
                      <a:lnTo>
                        <a:pt x="1445" y="1569"/>
                      </a:lnTo>
                      <a:lnTo>
                        <a:pt x="1449" y="1567"/>
                      </a:lnTo>
                      <a:lnTo>
                        <a:pt x="1452" y="1566"/>
                      </a:lnTo>
                      <a:lnTo>
                        <a:pt x="1456" y="1566"/>
                      </a:lnTo>
                      <a:lnTo>
                        <a:pt x="1460" y="1567"/>
                      </a:lnTo>
                      <a:lnTo>
                        <a:pt x="1464" y="1569"/>
                      </a:lnTo>
                      <a:lnTo>
                        <a:pt x="1467" y="1571"/>
                      </a:lnTo>
                      <a:lnTo>
                        <a:pt x="1471" y="1574"/>
                      </a:lnTo>
                      <a:lnTo>
                        <a:pt x="1474" y="1578"/>
                      </a:lnTo>
                      <a:lnTo>
                        <a:pt x="1476" y="1582"/>
                      </a:lnTo>
                      <a:lnTo>
                        <a:pt x="1479" y="1585"/>
                      </a:lnTo>
                      <a:lnTo>
                        <a:pt x="1481" y="1585"/>
                      </a:lnTo>
                      <a:lnTo>
                        <a:pt x="1484" y="1586"/>
                      </a:lnTo>
                      <a:lnTo>
                        <a:pt x="1488" y="1586"/>
                      </a:lnTo>
                      <a:lnTo>
                        <a:pt x="1493" y="1586"/>
                      </a:lnTo>
                      <a:lnTo>
                        <a:pt x="1497" y="1586"/>
                      </a:lnTo>
                      <a:lnTo>
                        <a:pt x="1501" y="1587"/>
                      </a:lnTo>
                      <a:lnTo>
                        <a:pt x="1505" y="1589"/>
                      </a:lnTo>
                      <a:lnTo>
                        <a:pt x="1508" y="1589"/>
                      </a:lnTo>
                      <a:lnTo>
                        <a:pt x="1510" y="1589"/>
                      </a:lnTo>
                      <a:lnTo>
                        <a:pt x="1513" y="1589"/>
                      </a:lnTo>
                      <a:lnTo>
                        <a:pt x="1516" y="1587"/>
                      </a:lnTo>
                      <a:lnTo>
                        <a:pt x="1518" y="1586"/>
                      </a:lnTo>
                      <a:lnTo>
                        <a:pt x="1521" y="1586"/>
                      </a:lnTo>
                      <a:lnTo>
                        <a:pt x="1523" y="1586"/>
                      </a:lnTo>
                      <a:lnTo>
                        <a:pt x="1525" y="1587"/>
                      </a:lnTo>
                      <a:lnTo>
                        <a:pt x="1527" y="1589"/>
                      </a:lnTo>
                      <a:lnTo>
                        <a:pt x="1530" y="1589"/>
                      </a:lnTo>
                      <a:lnTo>
                        <a:pt x="1532" y="1591"/>
                      </a:lnTo>
                      <a:lnTo>
                        <a:pt x="1531" y="1595"/>
                      </a:lnTo>
                      <a:lnTo>
                        <a:pt x="1529" y="1598"/>
                      </a:lnTo>
                      <a:lnTo>
                        <a:pt x="1528" y="1602"/>
                      </a:lnTo>
                      <a:lnTo>
                        <a:pt x="1526" y="1606"/>
                      </a:lnTo>
                      <a:lnTo>
                        <a:pt x="1525" y="1610"/>
                      </a:lnTo>
                      <a:lnTo>
                        <a:pt x="1525" y="1613"/>
                      </a:lnTo>
                      <a:lnTo>
                        <a:pt x="1523" y="1617"/>
                      </a:lnTo>
                      <a:lnTo>
                        <a:pt x="1521" y="1620"/>
                      </a:lnTo>
                      <a:lnTo>
                        <a:pt x="1520" y="1624"/>
                      </a:lnTo>
                      <a:lnTo>
                        <a:pt x="1524" y="1624"/>
                      </a:lnTo>
                      <a:lnTo>
                        <a:pt x="1527" y="1625"/>
                      </a:lnTo>
                      <a:lnTo>
                        <a:pt x="1530" y="1627"/>
                      </a:lnTo>
                      <a:lnTo>
                        <a:pt x="1533" y="1630"/>
                      </a:lnTo>
                      <a:lnTo>
                        <a:pt x="1536" y="1633"/>
                      </a:lnTo>
                      <a:lnTo>
                        <a:pt x="1538" y="1636"/>
                      </a:lnTo>
                      <a:lnTo>
                        <a:pt x="1540" y="1639"/>
                      </a:lnTo>
                      <a:lnTo>
                        <a:pt x="1544" y="1640"/>
                      </a:lnTo>
                      <a:lnTo>
                        <a:pt x="1547" y="1642"/>
                      </a:lnTo>
                      <a:lnTo>
                        <a:pt x="1550" y="1643"/>
                      </a:lnTo>
                      <a:lnTo>
                        <a:pt x="1554" y="1644"/>
                      </a:lnTo>
                      <a:lnTo>
                        <a:pt x="1557" y="1644"/>
                      </a:lnTo>
                      <a:lnTo>
                        <a:pt x="1561" y="1644"/>
                      </a:lnTo>
                      <a:lnTo>
                        <a:pt x="1564" y="1644"/>
                      </a:lnTo>
                      <a:lnTo>
                        <a:pt x="1567" y="1644"/>
                      </a:lnTo>
                      <a:lnTo>
                        <a:pt x="1571" y="1645"/>
                      </a:lnTo>
                      <a:lnTo>
                        <a:pt x="1573" y="1646"/>
                      </a:lnTo>
                      <a:lnTo>
                        <a:pt x="1575" y="1647"/>
                      </a:lnTo>
                      <a:lnTo>
                        <a:pt x="1576" y="1648"/>
                      </a:lnTo>
                      <a:lnTo>
                        <a:pt x="1578" y="1650"/>
                      </a:lnTo>
                      <a:lnTo>
                        <a:pt x="1580" y="1653"/>
                      </a:lnTo>
                      <a:lnTo>
                        <a:pt x="1588" y="1654"/>
                      </a:lnTo>
                      <a:lnTo>
                        <a:pt x="1591" y="1654"/>
                      </a:lnTo>
                      <a:lnTo>
                        <a:pt x="1592" y="1655"/>
                      </a:lnTo>
                      <a:lnTo>
                        <a:pt x="1591" y="1656"/>
                      </a:lnTo>
                      <a:lnTo>
                        <a:pt x="1590" y="1657"/>
                      </a:lnTo>
                      <a:lnTo>
                        <a:pt x="1590" y="1658"/>
                      </a:lnTo>
                      <a:lnTo>
                        <a:pt x="1593" y="1659"/>
                      </a:lnTo>
                      <a:lnTo>
                        <a:pt x="1601" y="1659"/>
                      </a:lnTo>
                      <a:lnTo>
                        <a:pt x="1607" y="1653"/>
                      </a:lnTo>
                      <a:lnTo>
                        <a:pt x="1613" y="1650"/>
                      </a:lnTo>
                      <a:lnTo>
                        <a:pt x="1621" y="1650"/>
                      </a:lnTo>
                      <a:lnTo>
                        <a:pt x="1629" y="1653"/>
                      </a:lnTo>
                      <a:lnTo>
                        <a:pt x="1636" y="1656"/>
                      </a:lnTo>
                      <a:lnTo>
                        <a:pt x="1644" y="1661"/>
                      </a:lnTo>
                      <a:lnTo>
                        <a:pt x="1651" y="1665"/>
                      </a:lnTo>
                      <a:lnTo>
                        <a:pt x="1658" y="1668"/>
                      </a:lnTo>
                      <a:lnTo>
                        <a:pt x="1657" y="1671"/>
                      </a:lnTo>
                      <a:lnTo>
                        <a:pt x="1656" y="1674"/>
                      </a:lnTo>
                      <a:lnTo>
                        <a:pt x="1655" y="1677"/>
                      </a:lnTo>
                      <a:lnTo>
                        <a:pt x="1655" y="1681"/>
                      </a:lnTo>
                      <a:lnTo>
                        <a:pt x="1655" y="1683"/>
                      </a:lnTo>
                      <a:lnTo>
                        <a:pt x="1655" y="1686"/>
                      </a:lnTo>
                      <a:lnTo>
                        <a:pt x="1656" y="1690"/>
                      </a:lnTo>
                      <a:lnTo>
                        <a:pt x="1657" y="1693"/>
                      </a:lnTo>
                      <a:lnTo>
                        <a:pt x="1659" y="1700"/>
                      </a:lnTo>
                      <a:lnTo>
                        <a:pt x="1663" y="1706"/>
                      </a:lnTo>
                      <a:lnTo>
                        <a:pt x="1668" y="1710"/>
                      </a:lnTo>
                      <a:lnTo>
                        <a:pt x="1673" y="1714"/>
                      </a:lnTo>
                      <a:lnTo>
                        <a:pt x="1681" y="1717"/>
                      </a:lnTo>
                      <a:lnTo>
                        <a:pt x="1687" y="1718"/>
                      </a:lnTo>
                      <a:lnTo>
                        <a:pt x="1694" y="1717"/>
                      </a:lnTo>
                      <a:lnTo>
                        <a:pt x="1700" y="1716"/>
                      </a:lnTo>
                      <a:lnTo>
                        <a:pt x="1702" y="1715"/>
                      </a:lnTo>
                      <a:lnTo>
                        <a:pt x="1702" y="1714"/>
                      </a:lnTo>
                      <a:lnTo>
                        <a:pt x="1702" y="1713"/>
                      </a:lnTo>
                      <a:lnTo>
                        <a:pt x="1700" y="1712"/>
                      </a:lnTo>
                      <a:lnTo>
                        <a:pt x="1699" y="1711"/>
                      </a:lnTo>
                      <a:lnTo>
                        <a:pt x="1699" y="1710"/>
                      </a:lnTo>
                      <a:lnTo>
                        <a:pt x="1699" y="1708"/>
                      </a:lnTo>
                      <a:lnTo>
                        <a:pt x="1701" y="1705"/>
                      </a:lnTo>
                      <a:lnTo>
                        <a:pt x="1698" y="1703"/>
                      </a:lnTo>
                      <a:lnTo>
                        <a:pt x="1694" y="1702"/>
                      </a:lnTo>
                      <a:lnTo>
                        <a:pt x="1691" y="1702"/>
                      </a:lnTo>
                      <a:lnTo>
                        <a:pt x="1688" y="1701"/>
                      </a:lnTo>
                      <a:lnTo>
                        <a:pt x="1685" y="1701"/>
                      </a:lnTo>
                      <a:lnTo>
                        <a:pt x="1683" y="1699"/>
                      </a:lnTo>
                      <a:lnTo>
                        <a:pt x="1682" y="1697"/>
                      </a:lnTo>
                      <a:lnTo>
                        <a:pt x="1682" y="1694"/>
                      </a:lnTo>
                      <a:lnTo>
                        <a:pt x="1684" y="1687"/>
                      </a:lnTo>
                      <a:lnTo>
                        <a:pt x="1686" y="1681"/>
                      </a:lnTo>
                      <a:lnTo>
                        <a:pt x="1689" y="1674"/>
                      </a:lnTo>
                      <a:lnTo>
                        <a:pt x="1692" y="1667"/>
                      </a:lnTo>
                      <a:lnTo>
                        <a:pt x="1696" y="1662"/>
                      </a:lnTo>
                      <a:lnTo>
                        <a:pt x="1700" y="1656"/>
                      </a:lnTo>
                      <a:lnTo>
                        <a:pt x="1704" y="1651"/>
                      </a:lnTo>
                      <a:lnTo>
                        <a:pt x="1709" y="1647"/>
                      </a:lnTo>
                      <a:lnTo>
                        <a:pt x="1716" y="1644"/>
                      </a:lnTo>
                      <a:lnTo>
                        <a:pt x="1724" y="1643"/>
                      </a:lnTo>
                      <a:lnTo>
                        <a:pt x="1732" y="1644"/>
                      </a:lnTo>
                      <a:lnTo>
                        <a:pt x="1742" y="1645"/>
                      </a:lnTo>
                      <a:lnTo>
                        <a:pt x="1750" y="1646"/>
                      </a:lnTo>
                      <a:lnTo>
                        <a:pt x="1758" y="1647"/>
                      </a:lnTo>
                      <a:lnTo>
                        <a:pt x="1767" y="1646"/>
                      </a:lnTo>
                      <a:lnTo>
                        <a:pt x="1774" y="1642"/>
                      </a:lnTo>
                      <a:lnTo>
                        <a:pt x="1778" y="1640"/>
                      </a:lnTo>
                      <a:lnTo>
                        <a:pt x="1781" y="1638"/>
                      </a:lnTo>
                      <a:lnTo>
                        <a:pt x="1785" y="1636"/>
                      </a:lnTo>
                      <a:lnTo>
                        <a:pt x="1788" y="1635"/>
                      </a:lnTo>
                      <a:lnTo>
                        <a:pt x="1792" y="1634"/>
                      </a:lnTo>
                      <a:lnTo>
                        <a:pt x="1795" y="1633"/>
                      </a:lnTo>
                      <a:lnTo>
                        <a:pt x="1800" y="1632"/>
                      </a:lnTo>
                      <a:lnTo>
                        <a:pt x="1803" y="1631"/>
                      </a:lnTo>
                      <a:lnTo>
                        <a:pt x="1807" y="1628"/>
                      </a:lnTo>
                      <a:lnTo>
                        <a:pt x="1810" y="1625"/>
                      </a:lnTo>
                      <a:lnTo>
                        <a:pt x="1813" y="1621"/>
                      </a:lnTo>
                      <a:lnTo>
                        <a:pt x="1816" y="1616"/>
                      </a:lnTo>
                      <a:lnTo>
                        <a:pt x="1819" y="1612"/>
                      </a:lnTo>
                      <a:lnTo>
                        <a:pt x="1823" y="1611"/>
                      </a:lnTo>
                      <a:lnTo>
                        <a:pt x="1827" y="1610"/>
                      </a:lnTo>
                      <a:lnTo>
                        <a:pt x="1833" y="1611"/>
                      </a:lnTo>
                      <a:lnTo>
                        <a:pt x="1834" y="1611"/>
                      </a:lnTo>
                      <a:lnTo>
                        <a:pt x="1836" y="1613"/>
                      </a:lnTo>
                      <a:lnTo>
                        <a:pt x="1837" y="1615"/>
                      </a:lnTo>
                      <a:lnTo>
                        <a:pt x="1839" y="1616"/>
                      </a:lnTo>
                      <a:lnTo>
                        <a:pt x="1840" y="1617"/>
                      </a:lnTo>
                      <a:lnTo>
                        <a:pt x="1841" y="1617"/>
                      </a:lnTo>
                      <a:lnTo>
                        <a:pt x="1841" y="1615"/>
                      </a:lnTo>
                      <a:lnTo>
                        <a:pt x="1843" y="1612"/>
                      </a:lnTo>
                      <a:lnTo>
                        <a:pt x="1846" y="1610"/>
                      </a:lnTo>
                      <a:lnTo>
                        <a:pt x="1851" y="1607"/>
                      </a:lnTo>
                      <a:lnTo>
                        <a:pt x="1851" y="1608"/>
                      </a:lnTo>
                      <a:lnTo>
                        <a:pt x="1851" y="1609"/>
                      </a:lnTo>
                      <a:lnTo>
                        <a:pt x="1853" y="1610"/>
                      </a:lnTo>
                      <a:lnTo>
                        <a:pt x="1859" y="1610"/>
                      </a:lnTo>
                      <a:lnTo>
                        <a:pt x="1860" y="1609"/>
                      </a:lnTo>
                      <a:lnTo>
                        <a:pt x="1861" y="1609"/>
                      </a:lnTo>
                      <a:lnTo>
                        <a:pt x="1864" y="1608"/>
                      </a:lnTo>
                      <a:lnTo>
                        <a:pt x="1867" y="1607"/>
                      </a:lnTo>
                      <a:lnTo>
                        <a:pt x="1871" y="1607"/>
                      </a:lnTo>
                      <a:lnTo>
                        <a:pt x="1874" y="1607"/>
                      </a:lnTo>
                      <a:lnTo>
                        <a:pt x="1876" y="1608"/>
                      </a:lnTo>
                      <a:lnTo>
                        <a:pt x="1878" y="1609"/>
                      </a:lnTo>
                      <a:lnTo>
                        <a:pt x="1881" y="1614"/>
                      </a:lnTo>
                      <a:lnTo>
                        <a:pt x="1884" y="1612"/>
                      </a:lnTo>
                      <a:lnTo>
                        <a:pt x="1888" y="1610"/>
                      </a:lnTo>
                      <a:lnTo>
                        <a:pt x="1892" y="1608"/>
                      </a:lnTo>
                      <a:lnTo>
                        <a:pt x="1896" y="1606"/>
                      </a:lnTo>
                      <a:lnTo>
                        <a:pt x="1900" y="1604"/>
                      </a:lnTo>
                      <a:lnTo>
                        <a:pt x="1904" y="1604"/>
                      </a:lnTo>
                      <a:lnTo>
                        <a:pt x="1909" y="1603"/>
                      </a:lnTo>
                      <a:lnTo>
                        <a:pt x="1914" y="1602"/>
                      </a:lnTo>
                      <a:lnTo>
                        <a:pt x="1915" y="1602"/>
                      </a:lnTo>
                      <a:lnTo>
                        <a:pt x="1917" y="1600"/>
                      </a:lnTo>
                      <a:lnTo>
                        <a:pt x="1921" y="1599"/>
                      </a:lnTo>
                      <a:lnTo>
                        <a:pt x="1924" y="1598"/>
                      </a:lnTo>
                      <a:lnTo>
                        <a:pt x="1929" y="1597"/>
                      </a:lnTo>
                      <a:lnTo>
                        <a:pt x="1933" y="1597"/>
                      </a:lnTo>
                      <a:lnTo>
                        <a:pt x="1938" y="1597"/>
                      </a:lnTo>
                      <a:lnTo>
                        <a:pt x="1942" y="1597"/>
                      </a:lnTo>
                      <a:lnTo>
                        <a:pt x="1947" y="1597"/>
                      </a:lnTo>
                      <a:lnTo>
                        <a:pt x="1951" y="1597"/>
                      </a:lnTo>
                      <a:lnTo>
                        <a:pt x="1955" y="1597"/>
                      </a:lnTo>
                      <a:lnTo>
                        <a:pt x="1959" y="1597"/>
                      </a:lnTo>
                      <a:lnTo>
                        <a:pt x="1965" y="1593"/>
                      </a:lnTo>
                      <a:lnTo>
                        <a:pt x="1971" y="1589"/>
                      </a:lnTo>
                      <a:lnTo>
                        <a:pt x="1975" y="1583"/>
                      </a:lnTo>
                      <a:lnTo>
                        <a:pt x="1981" y="1577"/>
                      </a:lnTo>
                      <a:lnTo>
                        <a:pt x="1985" y="1571"/>
                      </a:lnTo>
                      <a:lnTo>
                        <a:pt x="1990" y="1567"/>
                      </a:lnTo>
                      <a:lnTo>
                        <a:pt x="1995" y="1563"/>
                      </a:lnTo>
                      <a:lnTo>
                        <a:pt x="2002" y="1562"/>
                      </a:lnTo>
                      <a:lnTo>
                        <a:pt x="2008" y="1561"/>
                      </a:lnTo>
                      <a:lnTo>
                        <a:pt x="2014" y="1559"/>
                      </a:lnTo>
                      <a:lnTo>
                        <a:pt x="2019" y="1556"/>
                      </a:lnTo>
                      <a:lnTo>
                        <a:pt x="2023" y="1551"/>
                      </a:lnTo>
                      <a:lnTo>
                        <a:pt x="2028" y="1547"/>
                      </a:lnTo>
                      <a:lnTo>
                        <a:pt x="2032" y="1542"/>
                      </a:lnTo>
                      <a:lnTo>
                        <a:pt x="2037" y="1539"/>
                      </a:lnTo>
                      <a:lnTo>
                        <a:pt x="2044" y="1537"/>
                      </a:lnTo>
                      <a:lnTo>
                        <a:pt x="2043" y="1535"/>
                      </a:lnTo>
                      <a:lnTo>
                        <a:pt x="2040" y="1532"/>
                      </a:lnTo>
                      <a:lnTo>
                        <a:pt x="2040" y="1531"/>
                      </a:lnTo>
                      <a:lnTo>
                        <a:pt x="2040" y="1528"/>
                      </a:lnTo>
                      <a:lnTo>
                        <a:pt x="2048" y="1520"/>
                      </a:lnTo>
                      <a:lnTo>
                        <a:pt x="2054" y="1513"/>
                      </a:lnTo>
                      <a:lnTo>
                        <a:pt x="2061" y="1507"/>
                      </a:lnTo>
                      <a:lnTo>
                        <a:pt x="2069" y="1501"/>
                      </a:lnTo>
                      <a:lnTo>
                        <a:pt x="2078" y="1497"/>
                      </a:lnTo>
                      <a:lnTo>
                        <a:pt x="2086" y="1494"/>
                      </a:lnTo>
                      <a:lnTo>
                        <a:pt x="2096" y="1492"/>
                      </a:lnTo>
                      <a:lnTo>
                        <a:pt x="2107" y="1491"/>
                      </a:lnTo>
                      <a:lnTo>
                        <a:pt x="2109" y="1491"/>
                      </a:lnTo>
                      <a:lnTo>
                        <a:pt x="2112" y="1490"/>
                      </a:lnTo>
                      <a:lnTo>
                        <a:pt x="2114" y="1489"/>
                      </a:lnTo>
                      <a:lnTo>
                        <a:pt x="2116" y="1487"/>
                      </a:lnTo>
                      <a:lnTo>
                        <a:pt x="2118" y="1485"/>
                      </a:lnTo>
                      <a:lnTo>
                        <a:pt x="2120" y="1483"/>
                      </a:lnTo>
                      <a:lnTo>
                        <a:pt x="2123" y="1482"/>
                      </a:lnTo>
                      <a:lnTo>
                        <a:pt x="2125" y="1481"/>
                      </a:lnTo>
                      <a:lnTo>
                        <a:pt x="2121" y="1479"/>
                      </a:lnTo>
                      <a:lnTo>
                        <a:pt x="2117" y="1479"/>
                      </a:lnTo>
                      <a:lnTo>
                        <a:pt x="2114" y="1479"/>
                      </a:lnTo>
                      <a:lnTo>
                        <a:pt x="2110" y="1481"/>
                      </a:lnTo>
                      <a:lnTo>
                        <a:pt x="2107" y="1483"/>
                      </a:lnTo>
                      <a:lnTo>
                        <a:pt x="2104" y="1484"/>
                      </a:lnTo>
                      <a:lnTo>
                        <a:pt x="2102" y="1484"/>
                      </a:lnTo>
                      <a:lnTo>
                        <a:pt x="2099" y="1483"/>
                      </a:lnTo>
                      <a:lnTo>
                        <a:pt x="2097" y="1479"/>
                      </a:lnTo>
                      <a:lnTo>
                        <a:pt x="2098" y="1476"/>
                      </a:lnTo>
                      <a:lnTo>
                        <a:pt x="2100" y="1474"/>
                      </a:lnTo>
                      <a:lnTo>
                        <a:pt x="2104" y="1471"/>
                      </a:lnTo>
                      <a:lnTo>
                        <a:pt x="2106" y="1468"/>
                      </a:lnTo>
                      <a:lnTo>
                        <a:pt x="2109" y="1466"/>
                      </a:lnTo>
                      <a:lnTo>
                        <a:pt x="2110" y="1462"/>
                      </a:lnTo>
                      <a:lnTo>
                        <a:pt x="2109" y="1458"/>
                      </a:lnTo>
                      <a:lnTo>
                        <a:pt x="2108" y="1456"/>
                      </a:lnTo>
                      <a:lnTo>
                        <a:pt x="2107" y="1454"/>
                      </a:lnTo>
                      <a:lnTo>
                        <a:pt x="2107" y="1451"/>
                      </a:lnTo>
                      <a:lnTo>
                        <a:pt x="2108" y="1450"/>
                      </a:lnTo>
                      <a:lnTo>
                        <a:pt x="2112" y="1443"/>
                      </a:lnTo>
                      <a:lnTo>
                        <a:pt x="2117" y="1437"/>
                      </a:lnTo>
                      <a:lnTo>
                        <a:pt x="2121" y="1432"/>
                      </a:lnTo>
                      <a:lnTo>
                        <a:pt x="2126" y="1426"/>
                      </a:lnTo>
                      <a:lnTo>
                        <a:pt x="2130" y="1420"/>
                      </a:lnTo>
                      <a:lnTo>
                        <a:pt x="2134" y="1415"/>
                      </a:lnTo>
                      <a:lnTo>
                        <a:pt x="2139" y="1409"/>
                      </a:lnTo>
                      <a:lnTo>
                        <a:pt x="2143" y="1403"/>
                      </a:lnTo>
                      <a:lnTo>
                        <a:pt x="2149" y="1396"/>
                      </a:lnTo>
                      <a:lnTo>
                        <a:pt x="2154" y="1389"/>
                      </a:lnTo>
                      <a:lnTo>
                        <a:pt x="2159" y="1381"/>
                      </a:lnTo>
                      <a:lnTo>
                        <a:pt x="2166" y="1373"/>
                      </a:lnTo>
                      <a:lnTo>
                        <a:pt x="2171" y="1365"/>
                      </a:lnTo>
                      <a:lnTo>
                        <a:pt x="2177" y="1358"/>
                      </a:lnTo>
                      <a:lnTo>
                        <a:pt x="2183" y="1351"/>
                      </a:lnTo>
                      <a:lnTo>
                        <a:pt x="2191" y="1344"/>
                      </a:lnTo>
                      <a:lnTo>
                        <a:pt x="2193" y="1342"/>
                      </a:lnTo>
                      <a:lnTo>
                        <a:pt x="2195" y="1339"/>
                      </a:lnTo>
                      <a:lnTo>
                        <a:pt x="2196" y="1336"/>
                      </a:lnTo>
                      <a:lnTo>
                        <a:pt x="2196" y="1332"/>
                      </a:lnTo>
                      <a:lnTo>
                        <a:pt x="2196" y="1329"/>
                      </a:lnTo>
                      <a:lnTo>
                        <a:pt x="2197" y="1325"/>
                      </a:lnTo>
                      <a:lnTo>
                        <a:pt x="2199" y="1323"/>
                      </a:lnTo>
                      <a:lnTo>
                        <a:pt x="2202" y="1321"/>
                      </a:lnTo>
                      <a:lnTo>
                        <a:pt x="2203" y="1319"/>
                      </a:lnTo>
                      <a:lnTo>
                        <a:pt x="2203" y="1317"/>
                      </a:lnTo>
                      <a:lnTo>
                        <a:pt x="2202" y="1315"/>
                      </a:lnTo>
                      <a:lnTo>
                        <a:pt x="2200" y="1312"/>
                      </a:lnTo>
                      <a:lnTo>
                        <a:pt x="2203" y="1306"/>
                      </a:lnTo>
                      <a:lnTo>
                        <a:pt x="2206" y="1300"/>
                      </a:lnTo>
                      <a:lnTo>
                        <a:pt x="2209" y="1294"/>
                      </a:lnTo>
                      <a:lnTo>
                        <a:pt x="2212" y="1288"/>
                      </a:lnTo>
                      <a:lnTo>
                        <a:pt x="2216" y="1282"/>
                      </a:lnTo>
                      <a:lnTo>
                        <a:pt x="2220" y="1276"/>
                      </a:lnTo>
                      <a:lnTo>
                        <a:pt x="2226" y="1271"/>
                      </a:lnTo>
                      <a:lnTo>
                        <a:pt x="2231" y="1267"/>
                      </a:lnTo>
                      <a:lnTo>
                        <a:pt x="2233" y="1266"/>
                      </a:lnTo>
                      <a:lnTo>
                        <a:pt x="2237" y="1265"/>
                      </a:lnTo>
                      <a:lnTo>
                        <a:pt x="2239" y="1264"/>
                      </a:lnTo>
                      <a:lnTo>
                        <a:pt x="2241" y="1262"/>
                      </a:lnTo>
                      <a:lnTo>
                        <a:pt x="2242" y="1258"/>
                      </a:lnTo>
                      <a:lnTo>
                        <a:pt x="2242" y="1254"/>
                      </a:lnTo>
                      <a:lnTo>
                        <a:pt x="2241" y="1250"/>
                      </a:lnTo>
                      <a:lnTo>
                        <a:pt x="2240" y="1246"/>
                      </a:lnTo>
                      <a:lnTo>
                        <a:pt x="2240" y="1242"/>
                      </a:lnTo>
                      <a:lnTo>
                        <a:pt x="2239" y="1237"/>
                      </a:lnTo>
                      <a:lnTo>
                        <a:pt x="2240" y="1232"/>
                      </a:lnTo>
                      <a:lnTo>
                        <a:pt x="2242" y="1228"/>
                      </a:lnTo>
                      <a:lnTo>
                        <a:pt x="2237" y="1226"/>
                      </a:lnTo>
                      <a:lnTo>
                        <a:pt x="2233" y="1224"/>
                      </a:lnTo>
                      <a:lnTo>
                        <a:pt x="2229" y="1223"/>
                      </a:lnTo>
                      <a:lnTo>
                        <a:pt x="2224" y="1221"/>
                      </a:lnTo>
                      <a:lnTo>
                        <a:pt x="2219" y="1220"/>
                      </a:lnTo>
                      <a:lnTo>
                        <a:pt x="2215" y="1219"/>
                      </a:lnTo>
                      <a:lnTo>
                        <a:pt x="2210" y="1217"/>
                      </a:lnTo>
                      <a:lnTo>
                        <a:pt x="2205" y="1216"/>
                      </a:lnTo>
                      <a:lnTo>
                        <a:pt x="2206" y="1213"/>
                      </a:lnTo>
                      <a:lnTo>
                        <a:pt x="2206" y="1211"/>
                      </a:lnTo>
                      <a:lnTo>
                        <a:pt x="2205" y="1209"/>
                      </a:lnTo>
                      <a:lnTo>
                        <a:pt x="2204" y="1208"/>
                      </a:lnTo>
                      <a:lnTo>
                        <a:pt x="2203" y="1207"/>
                      </a:lnTo>
                      <a:lnTo>
                        <a:pt x="2201" y="1205"/>
                      </a:lnTo>
                      <a:lnTo>
                        <a:pt x="2201" y="1204"/>
                      </a:lnTo>
                      <a:lnTo>
                        <a:pt x="2201" y="1201"/>
                      </a:lnTo>
                      <a:lnTo>
                        <a:pt x="2201" y="1197"/>
                      </a:lnTo>
                      <a:lnTo>
                        <a:pt x="2202" y="1193"/>
                      </a:lnTo>
                      <a:lnTo>
                        <a:pt x="2203" y="1189"/>
                      </a:lnTo>
                      <a:lnTo>
                        <a:pt x="2204" y="1185"/>
                      </a:lnTo>
                      <a:lnTo>
                        <a:pt x="2206" y="1181"/>
                      </a:lnTo>
                      <a:lnTo>
                        <a:pt x="2208" y="1179"/>
                      </a:lnTo>
                      <a:lnTo>
                        <a:pt x="2211" y="1176"/>
                      </a:lnTo>
                      <a:lnTo>
                        <a:pt x="2215" y="1173"/>
                      </a:lnTo>
                      <a:lnTo>
                        <a:pt x="2212" y="1172"/>
                      </a:lnTo>
                      <a:lnTo>
                        <a:pt x="2209" y="1172"/>
                      </a:lnTo>
                      <a:lnTo>
                        <a:pt x="2207" y="1172"/>
                      </a:lnTo>
                      <a:lnTo>
                        <a:pt x="2204" y="1172"/>
                      </a:lnTo>
                      <a:lnTo>
                        <a:pt x="2201" y="1172"/>
                      </a:lnTo>
                      <a:lnTo>
                        <a:pt x="2199" y="1172"/>
                      </a:lnTo>
                      <a:lnTo>
                        <a:pt x="2196" y="1172"/>
                      </a:lnTo>
                      <a:lnTo>
                        <a:pt x="2193" y="1172"/>
                      </a:lnTo>
                      <a:lnTo>
                        <a:pt x="2189" y="1172"/>
                      </a:lnTo>
                      <a:lnTo>
                        <a:pt x="2185" y="1172"/>
                      </a:lnTo>
                      <a:lnTo>
                        <a:pt x="2181" y="1173"/>
                      </a:lnTo>
                      <a:lnTo>
                        <a:pt x="2176" y="1174"/>
                      </a:lnTo>
                      <a:lnTo>
                        <a:pt x="2172" y="1175"/>
                      </a:lnTo>
                      <a:lnTo>
                        <a:pt x="2167" y="1176"/>
                      </a:lnTo>
                      <a:lnTo>
                        <a:pt x="2163" y="1176"/>
                      </a:lnTo>
                      <a:lnTo>
                        <a:pt x="2157" y="1175"/>
                      </a:lnTo>
                      <a:lnTo>
                        <a:pt x="2153" y="1173"/>
                      </a:lnTo>
                      <a:lnTo>
                        <a:pt x="2148" y="1170"/>
                      </a:lnTo>
                      <a:lnTo>
                        <a:pt x="2143" y="1168"/>
                      </a:lnTo>
                      <a:lnTo>
                        <a:pt x="2139" y="1165"/>
                      </a:lnTo>
                      <a:lnTo>
                        <a:pt x="2135" y="1162"/>
                      </a:lnTo>
                      <a:lnTo>
                        <a:pt x="2130" y="1160"/>
                      </a:lnTo>
                      <a:lnTo>
                        <a:pt x="2124" y="1158"/>
                      </a:lnTo>
                      <a:lnTo>
                        <a:pt x="2119" y="1158"/>
                      </a:lnTo>
                      <a:lnTo>
                        <a:pt x="2125" y="1157"/>
                      </a:lnTo>
                      <a:lnTo>
                        <a:pt x="2131" y="1158"/>
                      </a:lnTo>
                      <a:lnTo>
                        <a:pt x="2137" y="1159"/>
                      </a:lnTo>
                      <a:lnTo>
                        <a:pt x="2143" y="1160"/>
                      </a:lnTo>
                      <a:lnTo>
                        <a:pt x="2149" y="1161"/>
                      </a:lnTo>
                      <a:lnTo>
                        <a:pt x="2154" y="1162"/>
                      </a:lnTo>
                      <a:lnTo>
                        <a:pt x="2160" y="1162"/>
                      </a:lnTo>
                      <a:lnTo>
                        <a:pt x="2166" y="1161"/>
                      </a:lnTo>
                      <a:lnTo>
                        <a:pt x="2169" y="1160"/>
                      </a:lnTo>
                      <a:lnTo>
                        <a:pt x="2172" y="1158"/>
                      </a:lnTo>
                      <a:lnTo>
                        <a:pt x="2174" y="1155"/>
                      </a:lnTo>
                      <a:lnTo>
                        <a:pt x="2177" y="1152"/>
                      </a:lnTo>
                      <a:lnTo>
                        <a:pt x="2179" y="1149"/>
                      </a:lnTo>
                      <a:lnTo>
                        <a:pt x="2182" y="1146"/>
                      </a:lnTo>
                      <a:lnTo>
                        <a:pt x="2185" y="1143"/>
                      </a:lnTo>
                      <a:lnTo>
                        <a:pt x="2188" y="1142"/>
                      </a:lnTo>
                      <a:lnTo>
                        <a:pt x="2191" y="1141"/>
                      </a:lnTo>
                      <a:lnTo>
                        <a:pt x="2193" y="1140"/>
                      </a:lnTo>
                      <a:lnTo>
                        <a:pt x="2195" y="1140"/>
                      </a:lnTo>
                      <a:lnTo>
                        <a:pt x="2197" y="1139"/>
                      </a:lnTo>
                      <a:lnTo>
                        <a:pt x="2199" y="1138"/>
                      </a:lnTo>
                      <a:lnTo>
                        <a:pt x="2201" y="1137"/>
                      </a:lnTo>
                      <a:lnTo>
                        <a:pt x="2203" y="1136"/>
                      </a:lnTo>
                      <a:lnTo>
                        <a:pt x="2205" y="1135"/>
                      </a:lnTo>
                      <a:lnTo>
                        <a:pt x="2202" y="1133"/>
                      </a:lnTo>
                      <a:lnTo>
                        <a:pt x="2198" y="1132"/>
                      </a:lnTo>
                      <a:lnTo>
                        <a:pt x="2195" y="1130"/>
                      </a:lnTo>
                      <a:lnTo>
                        <a:pt x="2192" y="1128"/>
                      </a:lnTo>
                      <a:lnTo>
                        <a:pt x="2188" y="1127"/>
                      </a:lnTo>
                      <a:lnTo>
                        <a:pt x="2185" y="1125"/>
                      </a:lnTo>
                      <a:lnTo>
                        <a:pt x="2183" y="1123"/>
                      </a:lnTo>
                      <a:lnTo>
                        <a:pt x="2181" y="1121"/>
                      </a:lnTo>
                      <a:lnTo>
                        <a:pt x="2176" y="1116"/>
                      </a:lnTo>
                      <a:lnTo>
                        <a:pt x="2173" y="1110"/>
                      </a:lnTo>
                      <a:lnTo>
                        <a:pt x="2169" y="1105"/>
                      </a:lnTo>
                      <a:lnTo>
                        <a:pt x="2166" y="1098"/>
                      </a:lnTo>
                      <a:lnTo>
                        <a:pt x="2163" y="1092"/>
                      </a:lnTo>
                      <a:lnTo>
                        <a:pt x="2159" y="1085"/>
                      </a:lnTo>
                      <a:lnTo>
                        <a:pt x="2157" y="1078"/>
                      </a:lnTo>
                      <a:lnTo>
                        <a:pt x="2155" y="1071"/>
                      </a:lnTo>
                      <a:lnTo>
                        <a:pt x="2153" y="1068"/>
                      </a:lnTo>
                      <a:lnTo>
                        <a:pt x="2149" y="1065"/>
                      </a:lnTo>
                      <a:lnTo>
                        <a:pt x="2145" y="1064"/>
                      </a:lnTo>
                      <a:lnTo>
                        <a:pt x="2140" y="1062"/>
                      </a:lnTo>
                      <a:lnTo>
                        <a:pt x="2135" y="1061"/>
                      </a:lnTo>
                      <a:lnTo>
                        <a:pt x="2130" y="1059"/>
                      </a:lnTo>
                      <a:lnTo>
                        <a:pt x="2125" y="1057"/>
                      </a:lnTo>
                      <a:lnTo>
                        <a:pt x="2122" y="1053"/>
                      </a:lnTo>
                      <a:lnTo>
                        <a:pt x="2121" y="1050"/>
                      </a:lnTo>
                      <a:lnTo>
                        <a:pt x="2120" y="1047"/>
                      </a:lnTo>
                      <a:lnTo>
                        <a:pt x="2120" y="1044"/>
                      </a:lnTo>
                      <a:lnTo>
                        <a:pt x="2119" y="1041"/>
                      </a:lnTo>
                      <a:lnTo>
                        <a:pt x="2118" y="1038"/>
                      </a:lnTo>
                      <a:lnTo>
                        <a:pt x="2117" y="1036"/>
                      </a:lnTo>
                      <a:lnTo>
                        <a:pt x="2116" y="1033"/>
                      </a:lnTo>
                      <a:lnTo>
                        <a:pt x="2115" y="1031"/>
                      </a:lnTo>
                      <a:lnTo>
                        <a:pt x="2113" y="1029"/>
                      </a:lnTo>
                      <a:lnTo>
                        <a:pt x="2112" y="1029"/>
                      </a:lnTo>
                      <a:lnTo>
                        <a:pt x="2109" y="1028"/>
                      </a:lnTo>
                      <a:lnTo>
                        <a:pt x="2107" y="1027"/>
                      </a:lnTo>
                      <a:lnTo>
                        <a:pt x="2105" y="1026"/>
                      </a:lnTo>
                      <a:lnTo>
                        <a:pt x="2102" y="1026"/>
                      </a:lnTo>
                      <a:lnTo>
                        <a:pt x="2099" y="1025"/>
                      </a:lnTo>
                      <a:lnTo>
                        <a:pt x="2097" y="1024"/>
                      </a:lnTo>
                      <a:lnTo>
                        <a:pt x="2100" y="1023"/>
                      </a:lnTo>
                      <a:lnTo>
                        <a:pt x="2103" y="1021"/>
                      </a:lnTo>
                      <a:lnTo>
                        <a:pt x="2104" y="1019"/>
                      </a:lnTo>
                      <a:lnTo>
                        <a:pt x="2104" y="1016"/>
                      </a:lnTo>
                      <a:lnTo>
                        <a:pt x="2104" y="1014"/>
                      </a:lnTo>
                      <a:lnTo>
                        <a:pt x="2105" y="1011"/>
                      </a:lnTo>
                      <a:lnTo>
                        <a:pt x="2105" y="1009"/>
                      </a:lnTo>
                      <a:lnTo>
                        <a:pt x="2107" y="1007"/>
                      </a:lnTo>
                      <a:lnTo>
                        <a:pt x="2110" y="1005"/>
                      </a:lnTo>
                      <a:lnTo>
                        <a:pt x="2113" y="1003"/>
                      </a:lnTo>
                      <a:lnTo>
                        <a:pt x="2116" y="1001"/>
                      </a:lnTo>
                      <a:lnTo>
                        <a:pt x="2120" y="999"/>
                      </a:lnTo>
                      <a:lnTo>
                        <a:pt x="2122" y="998"/>
                      </a:lnTo>
                      <a:lnTo>
                        <a:pt x="2125" y="996"/>
                      </a:lnTo>
                      <a:lnTo>
                        <a:pt x="2127" y="994"/>
                      </a:lnTo>
                      <a:lnTo>
                        <a:pt x="2130" y="991"/>
                      </a:lnTo>
                      <a:lnTo>
                        <a:pt x="2132" y="987"/>
                      </a:lnTo>
                      <a:lnTo>
                        <a:pt x="2135" y="982"/>
                      </a:lnTo>
                      <a:lnTo>
                        <a:pt x="2136" y="978"/>
                      </a:lnTo>
                      <a:lnTo>
                        <a:pt x="2138" y="973"/>
                      </a:lnTo>
                      <a:lnTo>
                        <a:pt x="2139" y="968"/>
                      </a:lnTo>
                      <a:lnTo>
                        <a:pt x="2139" y="964"/>
                      </a:lnTo>
                      <a:lnTo>
                        <a:pt x="2138" y="959"/>
                      </a:lnTo>
                      <a:lnTo>
                        <a:pt x="2136" y="955"/>
                      </a:lnTo>
                      <a:lnTo>
                        <a:pt x="2141" y="958"/>
                      </a:lnTo>
                      <a:lnTo>
                        <a:pt x="2146" y="960"/>
                      </a:lnTo>
                      <a:lnTo>
                        <a:pt x="2150" y="960"/>
                      </a:lnTo>
                      <a:lnTo>
                        <a:pt x="2155" y="960"/>
                      </a:lnTo>
                      <a:lnTo>
                        <a:pt x="2160" y="959"/>
                      </a:lnTo>
                      <a:lnTo>
                        <a:pt x="2165" y="956"/>
                      </a:lnTo>
                      <a:lnTo>
                        <a:pt x="2168" y="953"/>
                      </a:lnTo>
                      <a:lnTo>
                        <a:pt x="2171" y="950"/>
                      </a:lnTo>
                      <a:lnTo>
                        <a:pt x="2176" y="945"/>
                      </a:lnTo>
                      <a:lnTo>
                        <a:pt x="2181" y="940"/>
                      </a:lnTo>
                      <a:lnTo>
                        <a:pt x="2186" y="935"/>
                      </a:lnTo>
                      <a:lnTo>
                        <a:pt x="2192" y="931"/>
                      </a:lnTo>
                      <a:lnTo>
                        <a:pt x="2197" y="928"/>
                      </a:lnTo>
                      <a:lnTo>
                        <a:pt x="2203" y="925"/>
                      </a:lnTo>
                      <a:lnTo>
                        <a:pt x="2210" y="922"/>
                      </a:lnTo>
                      <a:lnTo>
                        <a:pt x="2216" y="920"/>
                      </a:lnTo>
                      <a:lnTo>
                        <a:pt x="2222" y="918"/>
                      </a:lnTo>
                      <a:lnTo>
                        <a:pt x="2230" y="917"/>
                      </a:lnTo>
                      <a:lnTo>
                        <a:pt x="2237" y="915"/>
                      </a:lnTo>
                      <a:lnTo>
                        <a:pt x="2244" y="915"/>
                      </a:lnTo>
                      <a:lnTo>
                        <a:pt x="2251" y="914"/>
                      </a:lnTo>
                      <a:lnTo>
                        <a:pt x="2257" y="914"/>
                      </a:lnTo>
                      <a:lnTo>
                        <a:pt x="2264" y="913"/>
                      </a:lnTo>
                      <a:lnTo>
                        <a:pt x="2272" y="913"/>
                      </a:lnTo>
                      <a:lnTo>
                        <a:pt x="2272" y="912"/>
                      </a:lnTo>
                      <a:lnTo>
                        <a:pt x="2273" y="911"/>
                      </a:lnTo>
                      <a:lnTo>
                        <a:pt x="2273" y="908"/>
                      </a:lnTo>
                      <a:lnTo>
                        <a:pt x="2273" y="904"/>
                      </a:lnTo>
                      <a:lnTo>
                        <a:pt x="2274" y="900"/>
                      </a:lnTo>
                      <a:lnTo>
                        <a:pt x="2275" y="897"/>
                      </a:lnTo>
                      <a:lnTo>
                        <a:pt x="2276" y="893"/>
                      </a:lnTo>
                      <a:lnTo>
                        <a:pt x="2279" y="890"/>
                      </a:lnTo>
                      <a:lnTo>
                        <a:pt x="2280" y="888"/>
                      </a:lnTo>
                      <a:lnTo>
                        <a:pt x="2281" y="886"/>
                      </a:lnTo>
                      <a:lnTo>
                        <a:pt x="2282" y="884"/>
                      </a:lnTo>
                      <a:lnTo>
                        <a:pt x="2282" y="881"/>
                      </a:lnTo>
                      <a:lnTo>
                        <a:pt x="2282" y="879"/>
                      </a:lnTo>
                      <a:lnTo>
                        <a:pt x="2281" y="877"/>
                      </a:lnTo>
                      <a:lnTo>
                        <a:pt x="2281" y="875"/>
                      </a:lnTo>
                      <a:lnTo>
                        <a:pt x="2279" y="874"/>
                      </a:lnTo>
                      <a:lnTo>
                        <a:pt x="2272" y="871"/>
                      </a:lnTo>
                      <a:lnTo>
                        <a:pt x="2264" y="868"/>
                      </a:lnTo>
                      <a:lnTo>
                        <a:pt x="2255" y="865"/>
                      </a:lnTo>
                      <a:lnTo>
                        <a:pt x="2247" y="863"/>
                      </a:lnTo>
                      <a:lnTo>
                        <a:pt x="2238" y="863"/>
                      </a:lnTo>
                      <a:lnTo>
                        <a:pt x="2231" y="865"/>
                      </a:lnTo>
                      <a:lnTo>
                        <a:pt x="2224" y="869"/>
                      </a:lnTo>
                      <a:lnTo>
                        <a:pt x="2217" y="876"/>
                      </a:lnTo>
                      <a:lnTo>
                        <a:pt x="2213" y="872"/>
                      </a:lnTo>
                      <a:lnTo>
                        <a:pt x="2209" y="868"/>
                      </a:lnTo>
                      <a:lnTo>
                        <a:pt x="2204" y="865"/>
                      </a:lnTo>
                      <a:lnTo>
                        <a:pt x="2200" y="863"/>
                      </a:lnTo>
                      <a:lnTo>
                        <a:pt x="2195" y="861"/>
                      </a:lnTo>
                      <a:lnTo>
                        <a:pt x="2190" y="859"/>
                      </a:lnTo>
                      <a:lnTo>
                        <a:pt x="2185" y="858"/>
                      </a:lnTo>
                      <a:lnTo>
                        <a:pt x="2179" y="857"/>
                      </a:lnTo>
                      <a:lnTo>
                        <a:pt x="2174" y="856"/>
                      </a:lnTo>
                      <a:lnTo>
                        <a:pt x="2168" y="856"/>
                      </a:lnTo>
                      <a:lnTo>
                        <a:pt x="2161" y="855"/>
                      </a:lnTo>
                      <a:lnTo>
                        <a:pt x="2156" y="855"/>
                      </a:lnTo>
                      <a:lnTo>
                        <a:pt x="2150" y="855"/>
                      </a:lnTo>
                      <a:lnTo>
                        <a:pt x="2145" y="855"/>
                      </a:lnTo>
                      <a:lnTo>
                        <a:pt x="2139" y="855"/>
                      </a:lnTo>
                      <a:lnTo>
                        <a:pt x="2134" y="855"/>
                      </a:lnTo>
                      <a:lnTo>
                        <a:pt x="2134" y="858"/>
                      </a:lnTo>
                      <a:lnTo>
                        <a:pt x="2134" y="860"/>
                      </a:lnTo>
                      <a:lnTo>
                        <a:pt x="2134" y="863"/>
                      </a:lnTo>
                      <a:lnTo>
                        <a:pt x="2134" y="865"/>
                      </a:lnTo>
                      <a:lnTo>
                        <a:pt x="2134" y="868"/>
                      </a:lnTo>
                      <a:lnTo>
                        <a:pt x="2134" y="871"/>
                      </a:lnTo>
                      <a:lnTo>
                        <a:pt x="2133" y="873"/>
                      </a:lnTo>
                      <a:lnTo>
                        <a:pt x="2133" y="875"/>
                      </a:lnTo>
                      <a:lnTo>
                        <a:pt x="2130" y="882"/>
                      </a:lnTo>
                      <a:lnTo>
                        <a:pt x="2127" y="888"/>
                      </a:lnTo>
                      <a:lnTo>
                        <a:pt x="2122" y="893"/>
                      </a:lnTo>
                      <a:lnTo>
                        <a:pt x="2117" y="896"/>
                      </a:lnTo>
                      <a:lnTo>
                        <a:pt x="2111" y="899"/>
                      </a:lnTo>
                      <a:lnTo>
                        <a:pt x="2105" y="901"/>
                      </a:lnTo>
                      <a:lnTo>
                        <a:pt x="2097" y="903"/>
                      </a:lnTo>
                      <a:lnTo>
                        <a:pt x="2091" y="904"/>
                      </a:lnTo>
                      <a:lnTo>
                        <a:pt x="2091" y="897"/>
                      </a:lnTo>
                      <a:lnTo>
                        <a:pt x="2092" y="891"/>
                      </a:lnTo>
                      <a:lnTo>
                        <a:pt x="2093" y="884"/>
                      </a:lnTo>
                      <a:lnTo>
                        <a:pt x="2096" y="877"/>
                      </a:lnTo>
                      <a:lnTo>
                        <a:pt x="2097" y="871"/>
                      </a:lnTo>
                      <a:lnTo>
                        <a:pt x="2097" y="865"/>
                      </a:lnTo>
                      <a:lnTo>
                        <a:pt x="2096" y="859"/>
                      </a:lnTo>
                      <a:lnTo>
                        <a:pt x="2092" y="854"/>
                      </a:lnTo>
                      <a:lnTo>
                        <a:pt x="2086" y="851"/>
                      </a:lnTo>
                      <a:lnTo>
                        <a:pt x="2080" y="849"/>
                      </a:lnTo>
                      <a:lnTo>
                        <a:pt x="2073" y="848"/>
                      </a:lnTo>
                      <a:lnTo>
                        <a:pt x="2066" y="849"/>
                      </a:lnTo>
                      <a:lnTo>
                        <a:pt x="2058" y="849"/>
                      </a:lnTo>
                      <a:lnTo>
                        <a:pt x="2050" y="849"/>
                      </a:lnTo>
                      <a:lnTo>
                        <a:pt x="2043" y="848"/>
                      </a:lnTo>
                      <a:lnTo>
                        <a:pt x="2035" y="846"/>
                      </a:lnTo>
                      <a:lnTo>
                        <a:pt x="2031" y="843"/>
                      </a:lnTo>
                      <a:lnTo>
                        <a:pt x="2027" y="839"/>
                      </a:lnTo>
                      <a:lnTo>
                        <a:pt x="2024" y="836"/>
                      </a:lnTo>
                      <a:lnTo>
                        <a:pt x="2023" y="831"/>
                      </a:lnTo>
                      <a:lnTo>
                        <a:pt x="2022" y="827"/>
                      </a:lnTo>
                      <a:lnTo>
                        <a:pt x="2022" y="823"/>
                      </a:lnTo>
                      <a:lnTo>
                        <a:pt x="2024" y="820"/>
                      </a:lnTo>
                      <a:lnTo>
                        <a:pt x="2026" y="816"/>
                      </a:lnTo>
                      <a:lnTo>
                        <a:pt x="2028" y="813"/>
                      </a:lnTo>
                      <a:lnTo>
                        <a:pt x="2031" y="810"/>
                      </a:lnTo>
                      <a:lnTo>
                        <a:pt x="2033" y="808"/>
                      </a:lnTo>
                      <a:lnTo>
                        <a:pt x="2035" y="806"/>
                      </a:lnTo>
                      <a:lnTo>
                        <a:pt x="2038" y="805"/>
                      </a:lnTo>
                      <a:lnTo>
                        <a:pt x="2042" y="803"/>
                      </a:lnTo>
                      <a:lnTo>
                        <a:pt x="2046" y="803"/>
                      </a:lnTo>
                      <a:lnTo>
                        <a:pt x="2050" y="803"/>
                      </a:lnTo>
                      <a:lnTo>
                        <a:pt x="2051" y="805"/>
                      </a:lnTo>
                      <a:lnTo>
                        <a:pt x="2053" y="806"/>
                      </a:lnTo>
                      <a:lnTo>
                        <a:pt x="2055" y="806"/>
                      </a:lnTo>
                      <a:lnTo>
                        <a:pt x="2056" y="809"/>
                      </a:lnTo>
                      <a:lnTo>
                        <a:pt x="2060" y="809"/>
                      </a:lnTo>
                      <a:lnTo>
                        <a:pt x="2065" y="808"/>
                      </a:lnTo>
                      <a:lnTo>
                        <a:pt x="2069" y="807"/>
                      </a:lnTo>
                      <a:lnTo>
                        <a:pt x="2074" y="806"/>
                      </a:lnTo>
                      <a:lnTo>
                        <a:pt x="2078" y="805"/>
                      </a:lnTo>
                      <a:lnTo>
                        <a:pt x="2082" y="804"/>
                      </a:lnTo>
                      <a:lnTo>
                        <a:pt x="2087" y="803"/>
                      </a:lnTo>
                      <a:lnTo>
                        <a:pt x="2091" y="803"/>
                      </a:lnTo>
                      <a:lnTo>
                        <a:pt x="2093" y="799"/>
                      </a:lnTo>
                      <a:lnTo>
                        <a:pt x="2096" y="798"/>
                      </a:lnTo>
                      <a:lnTo>
                        <a:pt x="2100" y="797"/>
                      </a:lnTo>
                      <a:lnTo>
                        <a:pt x="2103" y="794"/>
                      </a:lnTo>
                      <a:lnTo>
                        <a:pt x="2104" y="791"/>
                      </a:lnTo>
                      <a:lnTo>
                        <a:pt x="2104" y="787"/>
                      </a:lnTo>
                      <a:lnTo>
                        <a:pt x="2104" y="784"/>
                      </a:lnTo>
                      <a:lnTo>
                        <a:pt x="2104" y="780"/>
                      </a:lnTo>
                      <a:lnTo>
                        <a:pt x="2105" y="777"/>
                      </a:lnTo>
                      <a:lnTo>
                        <a:pt x="2105" y="774"/>
                      </a:lnTo>
                      <a:lnTo>
                        <a:pt x="2106" y="771"/>
                      </a:lnTo>
                      <a:lnTo>
                        <a:pt x="2108" y="769"/>
                      </a:lnTo>
                      <a:lnTo>
                        <a:pt x="2112" y="765"/>
                      </a:lnTo>
                      <a:lnTo>
                        <a:pt x="2116" y="761"/>
                      </a:lnTo>
                      <a:lnTo>
                        <a:pt x="2120" y="759"/>
                      </a:lnTo>
                      <a:lnTo>
                        <a:pt x="2125" y="757"/>
                      </a:lnTo>
                      <a:lnTo>
                        <a:pt x="2131" y="756"/>
                      </a:lnTo>
                      <a:lnTo>
                        <a:pt x="2135" y="754"/>
                      </a:lnTo>
                      <a:lnTo>
                        <a:pt x="2140" y="752"/>
                      </a:lnTo>
                      <a:lnTo>
                        <a:pt x="2145" y="751"/>
                      </a:lnTo>
                      <a:lnTo>
                        <a:pt x="2149" y="747"/>
                      </a:lnTo>
                      <a:lnTo>
                        <a:pt x="2153" y="744"/>
                      </a:lnTo>
                      <a:lnTo>
                        <a:pt x="2157" y="741"/>
                      </a:lnTo>
                      <a:lnTo>
                        <a:pt x="2161" y="738"/>
                      </a:lnTo>
                      <a:lnTo>
                        <a:pt x="2166" y="735"/>
                      </a:lnTo>
                      <a:lnTo>
                        <a:pt x="2170" y="732"/>
                      </a:lnTo>
                      <a:lnTo>
                        <a:pt x="2175" y="731"/>
                      </a:lnTo>
                      <a:lnTo>
                        <a:pt x="2179" y="729"/>
                      </a:lnTo>
                      <a:lnTo>
                        <a:pt x="2183" y="728"/>
                      </a:lnTo>
                      <a:lnTo>
                        <a:pt x="2186" y="727"/>
                      </a:lnTo>
                      <a:lnTo>
                        <a:pt x="2190" y="727"/>
                      </a:lnTo>
                      <a:lnTo>
                        <a:pt x="2194" y="727"/>
                      </a:lnTo>
                      <a:lnTo>
                        <a:pt x="2197" y="727"/>
                      </a:lnTo>
                      <a:lnTo>
                        <a:pt x="2201" y="727"/>
                      </a:lnTo>
                      <a:lnTo>
                        <a:pt x="2204" y="728"/>
                      </a:lnTo>
                      <a:lnTo>
                        <a:pt x="2207" y="729"/>
                      </a:lnTo>
                      <a:lnTo>
                        <a:pt x="2209" y="730"/>
                      </a:lnTo>
                      <a:lnTo>
                        <a:pt x="2210" y="732"/>
                      </a:lnTo>
                      <a:lnTo>
                        <a:pt x="2210" y="735"/>
                      </a:lnTo>
                      <a:lnTo>
                        <a:pt x="2209" y="738"/>
                      </a:lnTo>
                      <a:lnTo>
                        <a:pt x="2209" y="741"/>
                      </a:lnTo>
                      <a:lnTo>
                        <a:pt x="2208" y="744"/>
                      </a:lnTo>
                      <a:lnTo>
                        <a:pt x="2207" y="748"/>
                      </a:lnTo>
                      <a:lnTo>
                        <a:pt x="2207" y="751"/>
                      </a:lnTo>
                      <a:lnTo>
                        <a:pt x="2207" y="752"/>
                      </a:lnTo>
                      <a:lnTo>
                        <a:pt x="2206" y="755"/>
                      </a:lnTo>
                      <a:lnTo>
                        <a:pt x="2205" y="757"/>
                      </a:lnTo>
                      <a:lnTo>
                        <a:pt x="2203" y="760"/>
                      </a:lnTo>
                      <a:lnTo>
                        <a:pt x="2202" y="762"/>
                      </a:lnTo>
                      <a:lnTo>
                        <a:pt x="2200" y="764"/>
                      </a:lnTo>
                      <a:lnTo>
                        <a:pt x="2198" y="765"/>
                      </a:lnTo>
                      <a:lnTo>
                        <a:pt x="2196" y="766"/>
                      </a:lnTo>
                      <a:lnTo>
                        <a:pt x="2193" y="768"/>
                      </a:lnTo>
                      <a:lnTo>
                        <a:pt x="2190" y="769"/>
                      </a:lnTo>
                      <a:lnTo>
                        <a:pt x="2188" y="770"/>
                      </a:lnTo>
                      <a:lnTo>
                        <a:pt x="2185" y="772"/>
                      </a:lnTo>
                      <a:lnTo>
                        <a:pt x="2183" y="773"/>
                      </a:lnTo>
                      <a:lnTo>
                        <a:pt x="2181" y="775"/>
                      </a:lnTo>
                      <a:lnTo>
                        <a:pt x="2181" y="777"/>
                      </a:lnTo>
                      <a:lnTo>
                        <a:pt x="2181" y="779"/>
                      </a:lnTo>
                      <a:lnTo>
                        <a:pt x="2182" y="784"/>
                      </a:lnTo>
                      <a:lnTo>
                        <a:pt x="2185" y="788"/>
                      </a:lnTo>
                      <a:lnTo>
                        <a:pt x="2189" y="790"/>
                      </a:lnTo>
                      <a:lnTo>
                        <a:pt x="2194" y="790"/>
                      </a:lnTo>
                      <a:lnTo>
                        <a:pt x="2200" y="790"/>
                      </a:lnTo>
                      <a:lnTo>
                        <a:pt x="2206" y="790"/>
                      </a:lnTo>
                      <a:lnTo>
                        <a:pt x="2211" y="791"/>
                      </a:lnTo>
                      <a:lnTo>
                        <a:pt x="2217" y="791"/>
                      </a:lnTo>
                      <a:lnTo>
                        <a:pt x="2215" y="797"/>
                      </a:lnTo>
                      <a:lnTo>
                        <a:pt x="2211" y="802"/>
                      </a:lnTo>
                      <a:lnTo>
                        <a:pt x="2207" y="808"/>
                      </a:lnTo>
                      <a:lnTo>
                        <a:pt x="2203" y="812"/>
                      </a:lnTo>
                      <a:lnTo>
                        <a:pt x="2199" y="817"/>
                      </a:lnTo>
                      <a:lnTo>
                        <a:pt x="2193" y="820"/>
                      </a:lnTo>
                      <a:lnTo>
                        <a:pt x="2188" y="823"/>
                      </a:lnTo>
                      <a:lnTo>
                        <a:pt x="2182" y="826"/>
                      </a:lnTo>
                      <a:lnTo>
                        <a:pt x="2184" y="827"/>
                      </a:lnTo>
                      <a:lnTo>
                        <a:pt x="2187" y="830"/>
                      </a:lnTo>
                      <a:lnTo>
                        <a:pt x="2190" y="831"/>
                      </a:lnTo>
                      <a:lnTo>
                        <a:pt x="2192" y="832"/>
                      </a:lnTo>
                      <a:lnTo>
                        <a:pt x="2196" y="833"/>
                      </a:lnTo>
                      <a:lnTo>
                        <a:pt x="2198" y="832"/>
                      </a:lnTo>
                      <a:lnTo>
                        <a:pt x="2200" y="831"/>
                      </a:lnTo>
                      <a:lnTo>
                        <a:pt x="2200" y="828"/>
                      </a:lnTo>
                      <a:lnTo>
                        <a:pt x="2203" y="820"/>
                      </a:lnTo>
                      <a:lnTo>
                        <a:pt x="2208" y="812"/>
                      </a:lnTo>
                      <a:lnTo>
                        <a:pt x="2215" y="806"/>
                      </a:lnTo>
                      <a:lnTo>
                        <a:pt x="2222" y="801"/>
                      </a:lnTo>
                      <a:lnTo>
                        <a:pt x="2231" y="797"/>
                      </a:lnTo>
                      <a:lnTo>
                        <a:pt x="2240" y="793"/>
                      </a:lnTo>
                      <a:lnTo>
                        <a:pt x="2248" y="790"/>
                      </a:lnTo>
                      <a:lnTo>
                        <a:pt x="2256" y="787"/>
                      </a:lnTo>
                      <a:lnTo>
                        <a:pt x="2264" y="783"/>
                      </a:lnTo>
                      <a:lnTo>
                        <a:pt x="2272" y="779"/>
                      </a:lnTo>
                      <a:lnTo>
                        <a:pt x="2281" y="776"/>
                      </a:lnTo>
                      <a:lnTo>
                        <a:pt x="2291" y="772"/>
                      </a:lnTo>
                      <a:lnTo>
                        <a:pt x="2299" y="769"/>
                      </a:lnTo>
                      <a:lnTo>
                        <a:pt x="2308" y="767"/>
                      </a:lnTo>
                      <a:lnTo>
                        <a:pt x="2318" y="764"/>
                      </a:lnTo>
                      <a:lnTo>
                        <a:pt x="2327" y="762"/>
                      </a:lnTo>
                      <a:lnTo>
                        <a:pt x="2327" y="758"/>
                      </a:lnTo>
                      <a:lnTo>
                        <a:pt x="2326" y="756"/>
                      </a:lnTo>
                      <a:lnTo>
                        <a:pt x="2325" y="754"/>
                      </a:lnTo>
                      <a:lnTo>
                        <a:pt x="2325" y="752"/>
                      </a:lnTo>
                      <a:lnTo>
                        <a:pt x="2325" y="751"/>
                      </a:lnTo>
                      <a:lnTo>
                        <a:pt x="2325" y="749"/>
                      </a:lnTo>
                      <a:lnTo>
                        <a:pt x="2325" y="747"/>
                      </a:lnTo>
                      <a:lnTo>
                        <a:pt x="2326" y="745"/>
                      </a:lnTo>
                      <a:lnTo>
                        <a:pt x="2327" y="744"/>
                      </a:lnTo>
                      <a:lnTo>
                        <a:pt x="2332" y="738"/>
                      </a:lnTo>
                      <a:lnTo>
                        <a:pt x="2338" y="733"/>
                      </a:lnTo>
                      <a:lnTo>
                        <a:pt x="2344" y="729"/>
                      </a:lnTo>
                      <a:lnTo>
                        <a:pt x="2350" y="726"/>
                      </a:lnTo>
                      <a:lnTo>
                        <a:pt x="2356" y="722"/>
                      </a:lnTo>
                      <a:lnTo>
                        <a:pt x="2363" y="719"/>
                      </a:lnTo>
                      <a:lnTo>
                        <a:pt x="2369" y="717"/>
                      </a:lnTo>
                      <a:lnTo>
                        <a:pt x="2376" y="714"/>
                      </a:lnTo>
                      <a:lnTo>
                        <a:pt x="2382" y="711"/>
                      </a:lnTo>
                      <a:lnTo>
                        <a:pt x="2389" y="708"/>
                      </a:lnTo>
                      <a:lnTo>
                        <a:pt x="2395" y="705"/>
                      </a:lnTo>
                      <a:lnTo>
                        <a:pt x="2401" y="702"/>
                      </a:lnTo>
                      <a:lnTo>
                        <a:pt x="2408" y="698"/>
                      </a:lnTo>
                      <a:lnTo>
                        <a:pt x="2414" y="693"/>
                      </a:lnTo>
                      <a:lnTo>
                        <a:pt x="2420" y="688"/>
                      </a:lnTo>
                      <a:lnTo>
                        <a:pt x="2425" y="683"/>
                      </a:lnTo>
                      <a:lnTo>
                        <a:pt x="2426" y="681"/>
                      </a:lnTo>
                      <a:lnTo>
                        <a:pt x="2427" y="679"/>
                      </a:lnTo>
                      <a:lnTo>
                        <a:pt x="2428" y="677"/>
                      </a:lnTo>
                      <a:lnTo>
                        <a:pt x="2428" y="674"/>
                      </a:lnTo>
                      <a:lnTo>
                        <a:pt x="2429" y="672"/>
                      </a:lnTo>
                      <a:lnTo>
                        <a:pt x="2430" y="670"/>
                      </a:lnTo>
                      <a:lnTo>
                        <a:pt x="2432" y="668"/>
                      </a:lnTo>
                      <a:lnTo>
                        <a:pt x="2434" y="667"/>
                      </a:lnTo>
                      <a:lnTo>
                        <a:pt x="2436" y="667"/>
                      </a:lnTo>
                      <a:lnTo>
                        <a:pt x="2439" y="666"/>
                      </a:lnTo>
                      <a:lnTo>
                        <a:pt x="2442" y="665"/>
                      </a:lnTo>
                      <a:lnTo>
                        <a:pt x="2444" y="664"/>
                      </a:lnTo>
                      <a:lnTo>
                        <a:pt x="2446" y="664"/>
                      </a:lnTo>
                      <a:lnTo>
                        <a:pt x="2448" y="663"/>
                      </a:lnTo>
                      <a:lnTo>
                        <a:pt x="2449" y="663"/>
                      </a:lnTo>
                      <a:lnTo>
                        <a:pt x="2450" y="664"/>
                      </a:lnTo>
                      <a:lnTo>
                        <a:pt x="2452" y="670"/>
                      </a:lnTo>
                      <a:lnTo>
                        <a:pt x="2455" y="675"/>
                      </a:lnTo>
                      <a:lnTo>
                        <a:pt x="2460" y="679"/>
                      </a:lnTo>
                      <a:lnTo>
                        <a:pt x="2465" y="681"/>
                      </a:lnTo>
                      <a:lnTo>
                        <a:pt x="2471" y="684"/>
                      </a:lnTo>
                      <a:lnTo>
                        <a:pt x="2477" y="684"/>
                      </a:lnTo>
                      <a:lnTo>
                        <a:pt x="2482" y="685"/>
                      </a:lnTo>
                      <a:lnTo>
                        <a:pt x="2488" y="684"/>
                      </a:lnTo>
                      <a:lnTo>
                        <a:pt x="2494" y="683"/>
                      </a:lnTo>
                      <a:lnTo>
                        <a:pt x="2497" y="681"/>
                      </a:lnTo>
                      <a:lnTo>
                        <a:pt x="2498" y="678"/>
                      </a:lnTo>
                      <a:lnTo>
                        <a:pt x="2498" y="674"/>
                      </a:lnTo>
                      <a:lnTo>
                        <a:pt x="2497" y="670"/>
                      </a:lnTo>
                      <a:lnTo>
                        <a:pt x="2497" y="665"/>
                      </a:lnTo>
                      <a:lnTo>
                        <a:pt x="2496" y="660"/>
                      </a:lnTo>
                      <a:lnTo>
                        <a:pt x="2497" y="656"/>
                      </a:lnTo>
                      <a:lnTo>
                        <a:pt x="2499" y="653"/>
                      </a:lnTo>
                      <a:lnTo>
                        <a:pt x="2503" y="652"/>
                      </a:lnTo>
                      <a:lnTo>
                        <a:pt x="2507" y="652"/>
                      </a:lnTo>
                      <a:lnTo>
                        <a:pt x="2512" y="652"/>
                      </a:lnTo>
                      <a:lnTo>
                        <a:pt x="2517" y="652"/>
                      </a:lnTo>
                      <a:lnTo>
                        <a:pt x="2523" y="652"/>
                      </a:lnTo>
                      <a:lnTo>
                        <a:pt x="2527" y="652"/>
                      </a:lnTo>
                      <a:lnTo>
                        <a:pt x="2532" y="650"/>
                      </a:lnTo>
                      <a:lnTo>
                        <a:pt x="2535" y="648"/>
                      </a:lnTo>
                      <a:lnTo>
                        <a:pt x="2538" y="645"/>
                      </a:lnTo>
                      <a:lnTo>
                        <a:pt x="2541" y="643"/>
                      </a:lnTo>
                      <a:lnTo>
                        <a:pt x="2543" y="641"/>
                      </a:lnTo>
                      <a:lnTo>
                        <a:pt x="2547" y="639"/>
                      </a:lnTo>
                      <a:lnTo>
                        <a:pt x="2550" y="637"/>
                      </a:lnTo>
                      <a:lnTo>
                        <a:pt x="2552" y="634"/>
                      </a:lnTo>
                      <a:lnTo>
                        <a:pt x="2555" y="632"/>
                      </a:lnTo>
                      <a:lnTo>
                        <a:pt x="2557" y="631"/>
                      </a:lnTo>
                      <a:lnTo>
                        <a:pt x="2558" y="631"/>
                      </a:lnTo>
                      <a:lnTo>
                        <a:pt x="2561" y="631"/>
                      </a:lnTo>
                      <a:lnTo>
                        <a:pt x="2563" y="631"/>
                      </a:lnTo>
                      <a:lnTo>
                        <a:pt x="2565" y="631"/>
                      </a:lnTo>
                      <a:lnTo>
                        <a:pt x="2568" y="631"/>
                      </a:lnTo>
                      <a:lnTo>
                        <a:pt x="2569" y="631"/>
                      </a:lnTo>
                      <a:lnTo>
                        <a:pt x="2571" y="630"/>
                      </a:lnTo>
                      <a:lnTo>
                        <a:pt x="2572" y="628"/>
                      </a:lnTo>
                      <a:lnTo>
                        <a:pt x="2573" y="625"/>
                      </a:lnTo>
                      <a:lnTo>
                        <a:pt x="2574" y="622"/>
                      </a:lnTo>
                      <a:lnTo>
                        <a:pt x="2574" y="619"/>
                      </a:lnTo>
                      <a:lnTo>
                        <a:pt x="2574" y="616"/>
                      </a:lnTo>
                      <a:lnTo>
                        <a:pt x="2575" y="613"/>
                      </a:lnTo>
                      <a:lnTo>
                        <a:pt x="2576" y="611"/>
                      </a:lnTo>
                      <a:lnTo>
                        <a:pt x="2577" y="608"/>
                      </a:lnTo>
                      <a:lnTo>
                        <a:pt x="2581" y="605"/>
                      </a:lnTo>
                      <a:lnTo>
                        <a:pt x="2585" y="604"/>
                      </a:lnTo>
                      <a:lnTo>
                        <a:pt x="2590" y="605"/>
                      </a:lnTo>
                      <a:lnTo>
                        <a:pt x="2594" y="608"/>
                      </a:lnTo>
                      <a:lnTo>
                        <a:pt x="2599" y="611"/>
                      </a:lnTo>
                      <a:lnTo>
                        <a:pt x="2603" y="615"/>
                      </a:lnTo>
                      <a:lnTo>
                        <a:pt x="2607" y="619"/>
                      </a:lnTo>
                      <a:lnTo>
                        <a:pt x="2611" y="622"/>
                      </a:lnTo>
                      <a:lnTo>
                        <a:pt x="2617" y="618"/>
                      </a:lnTo>
                      <a:lnTo>
                        <a:pt x="2620" y="616"/>
                      </a:lnTo>
                      <a:lnTo>
                        <a:pt x="2623" y="614"/>
                      </a:lnTo>
                      <a:lnTo>
                        <a:pt x="2626" y="611"/>
                      </a:lnTo>
                      <a:lnTo>
                        <a:pt x="2629" y="608"/>
                      </a:lnTo>
                      <a:lnTo>
                        <a:pt x="2631" y="606"/>
                      </a:lnTo>
                      <a:lnTo>
                        <a:pt x="2633" y="604"/>
                      </a:lnTo>
                      <a:lnTo>
                        <a:pt x="2635" y="601"/>
                      </a:lnTo>
                      <a:lnTo>
                        <a:pt x="2636" y="599"/>
                      </a:lnTo>
                      <a:lnTo>
                        <a:pt x="2637" y="595"/>
                      </a:lnTo>
                      <a:lnTo>
                        <a:pt x="2639" y="592"/>
                      </a:lnTo>
                      <a:lnTo>
                        <a:pt x="2640" y="590"/>
                      </a:lnTo>
                      <a:lnTo>
                        <a:pt x="2642" y="586"/>
                      </a:lnTo>
                      <a:lnTo>
                        <a:pt x="2644" y="583"/>
                      </a:lnTo>
                      <a:lnTo>
                        <a:pt x="2645" y="580"/>
                      </a:lnTo>
                      <a:lnTo>
                        <a:pt x="2646" y="577"/>
                      </a:lnTo>
                      <a:lnTo>
                        <a:pt x="2647" y="573"/>
                      </a:lnTo>
                      <a:lnTo>
                        <a:pt x="2644" y="572"/>
                      </a:lnTo>
                      <a:lnTo>
                        <a:pt x="2644" y="570"/>
                      </a:lnTo>
                      <a:lnTo>
                        <a:pt x="2643" y="568"/>
                      </a:lnTo>
                      <a:lnTo>
                        <a:pt x="2641" y="567"/>
                      </a:lnTo>
                      <a:lnTo>
                        <a:pt x="2643" y="558"/>
                      </a:lnTo>
                      <a:lnTo>
                        <a:pt x="2644" y="550"/>
                      </a:lnTo>
                      <a:lnTo>
                        <a:pt x="2644" y="541"/>
                      </a:lnTo>
                      <a:lnTo>
                        <a:pt x="2643" y="534"/>
                      </a:lnTo>
                      <a:lnTo>
                        <a:pt x="2641" y="526"/>
                      </a:lnTo>
                      <a:lnTo>
                        <a:pt x="2638" y="518"/>
                      </a:lnTo>
                      <a:lnTo>
                        <a:pt x="2634" y="510"/>
                      </a:lnTo>
                      <a:lnTo>
                        <a:pt x="2629" y="503"/>
                      </a:lnTo>
                      <a:lnTo>
                        <a:pt x="2634" y="500"/>
                      </a:lnTo>
                      <a:lnTo>
                        <a:pt x="2639" y="498"/>
                      </a:lnTo>
                      <a:lnTo>
                        <a:pt x="2644" y="494"/>
                      </a:lnTo>
                      <a:lnTo>
                        <a:pt x="2649" y="490"/>
                      </a:lnTo>
                      <a:lnTo>
                        <a:pt x="2654" y="487"/>
                      </a:lnTo>
                      <a:lnTo>
                        <a:pt x="2658" y="483"/>
                      </a:lnTo>
                      <a:lnTo>
                        <a:pt x="2662" y="478"/>
                      </a:lnTo>
                      <a:lnTo>
                        <a:pt x="2665" y="473"/>
                      </a:lnTo>
                      <a:lnTo>
                        <a:pt x="2669" y="476"/>
                      </a:lnTo>
                      <a:lnTo>
                        <a:pt x="2672" y="479"/>
                      </a:lnTo>
                      <a:lnTo>
                        <a:pt x="2676" y="481"/>
                      </a:lnTo>
                      <a:lnTo>
                        <a:pt x="2679" y="483"/>
                      </a:lnTo>
                      <a:lnTo>
                        <a:pt x="2683" y="484"/>
                      </a:lnTo>
                      <a:lnTo>
                        <a:pt x="2687" y="484"/>
                      </a:lnTo>
                      <a:lnTo>
                        <a:pt x="2691" y="484"/>
                      </a:lnTo>
                      <a:lnTo>
                        <a:pt x="2695" y="482"/>
                      </a:lnTo>
                      <a:lnTo>
                        <a:pt x="2695" y="485"/>
                      </a:lnTo>
                      <a:lnTo>
                        <a:pt x="2697" y="487"/>
                      </a:lnTo>
                      <a:lnTo>
                        <a:pt x="2699" y="487"/>
                      </a:lnTo>
                      <a:lnTo>
                        <a:pt x="2701" y="488"/>
                      </a:lnTo>
                      <a:lnTo>
                        <a:pt x="2704" y="488"/>
                      </a:lnTo>
                      <a:lnTo>
                        <a:pt x="2707" y="489"/>
                      </a:lnTo>
                      <a:lnTo>
                        <a:pt x="2710" y="488"/>
                      </a:lnTo>
                      <a:lnTo>
                        <a:pt x="2714" y="488"/>
                      </a:lnTo>
                      <a:lnTo>
                        <a:pt x="2717" y="487"/>
                      </a:lnTo>
                      <a:lnTo>
                        <a:pt x="2720" y="487"/>
                      </a:lnTo>
                      <a:lnTo>
                        <a:pt x="2722" y="486"/>
                      </a:lnTo>
                      <a:lnTo>
                        <a:pt x="2726" y="485"/>
                      </a:lnTo>
                      <a:lnTo>
                        <a:pt x="2725" y="481"/>
                      </a:lnTo>
                      <a:lnTo>
                        <a:pt x="2726" y="477"/>
                      </a:lnTo>
                      <a:lnTo>
                        <a:pt x="2726" y="474"/>
                      </a:lnTo>
                      <a:lnTo>
                        <a:pt x="2728" y="470"/>
                      </a:lnTo>
                      <a:lnTo>
                        <a:pt x="2730" y="467"/>
                      </a:lnTo>
                      <a:lnTo>
                        <a:pt x="2733" y="465"/>
                      </a:lnTo>
                      <a:lnTo>
                        <a:pt x="2736" y="462"/>
                      </a:lnTo>
                      <a:lnTo>
                        <a:pt x="2740" y="459"/>
                      </a:lnTo>
                      <a:lnTo>
                        <a:pt x="2741" y="457"/>
                      </a:lnTo>
                      <a:lnTo>
                        <a:pt x="2741" y="454"/>
                      </a:lnTo>
                      <a:lnTo>
                        <a:pt x="2741" y="451"/>
                      </a:lnTo>
                      <a:lnTo>
                        <a:pt x="2741" y="448"/>
                      </a:lnTo>
                      <a:lnTo>
                        <a:pt x="2743" y="445"/>
                      </a:lnTo>
                      <a:lnTo>
                        <a:pt x="2745" y="443"/>
                      </a:lnTo>
                      <a:lnTo>
                        <a:pt x="2748" y="439"/>
                      </a:lnTo>
                      <a:lnTo>
                        <a:pt x="2750" y="437"/>
                      </a:lnTo>
                      <a:lnTo>
                        <a:pt x="2752" y="434"/>
                      </a:lnTo>
                      <a:lnTo>
                        <a:pt x="2755" y="432"/>
                      </a:lnTo>
                      <a:lnTo>
                        <a:pt x="2757" y="429"/>
                      </a:lnTo>
                      <a:lnTo>
                        <a:pt x="2760" y="426"/>
                      </a:lnTo>
                      <a:lnTo>
                        <a:pt x="2761" y="425"/>
                      </a:lnTo>
                      <a:lnTo>
                        <a:pt x="2762" y="423"/>
                      </a:lnTo>
                      <a:lnTo>
                        <a:pt x="2762" y="421"/>
                      </a:lnTo>
                      <a:lnTo>
                        <a:pt x="2762" y="418"/>
                      </a:lnTo>
                      <a:lnTo>
                        <a:pt x="2761" y="416"/>
                      </a:lnTo>
                      <a:lnTo>
                        <a:pt x="2760" y="414"/>
                      </a:lnTo>
                      <a:lnTo>
                        <a:pt x="2760" y="412"/>
                      </a:lnTo>
                      <a:lnTo>
                        <a:pt x="2758" y="410"/>
                      </a:lnTo>
                      <a:lnTo>
                        <a:pt x="2761" y="408"/>
                      </a:lnTo>
                      <a:lnTo>
                        <a:pt x="2763" y="407"/>
                      </a:lnTo>
                      <a:lnTo>
                        <a:pt x="2764" y="405"/>
                      </a:lnTo>
                      <a:lnTo>
                        <a:pt x="2766" y="403"/>
                      </a:lnTo>
                      <a:lnTo>
                        <a:pt x="2767" y="401"/>
                      </a:lnTo>
                      <a:lnTo>
                        <a:pt x="2769" y="399"/>
                      </a:lnTo>
                      <a:lnTo>
                        <a:pt x="2771" y="396"/>
                      </a:lnTo>
                      <a:lnTo>
                        <a:pt x="2773" y="394"/>
                      </a:lnTo>
                      <a:lnTo>
                        <a:pt x="2775" y="393"/>
                      </a:lnTo>
                      <a:lnTo>
                        <a:pt x="2775" y="391"/>
                      </a:lnTo>
                      <a:lnTo>
                        <a:pt x="2774" y="389"/>
                      </a:lnTo>
                      <a:lnTo>
                        <a:pt x="2773" y="386"/>
                      </a:lnTo>
                      <a:lnTo>
                        <a:pt x="2771" y="384"/>
                      </a:lnTo>
                      <a:lnTo>
                        <a:pt x="2771" y="382"/>
                      </a:lnTo>
                      <a:lnTo>
                        <a:pt x="2771" y="381"/>
                      </a:lnTo>
                      <a:lnTo>
                        <a:pt x="2771" y="380"/>
                      </a:lnTo>
                      <a:lnTo>
                        <a:pt x="2776" y="377"/>
                      </a:lnTo>
                      <a:lnTo>
                        <a:pt x="2778" y="374"/>
                      </a:lnTo>
                      <a:lnTo>
                        <a:pt x="2779" y="371"/>
                      </a:lnTo>
                      <a:lnTo>
                        <a:pt x="2780" y="368"/>
                      </a:lnTo>
                      <a:lnTo>
                        <a:pt x="2780" y="365"/>
                      </a:lnTo>
                      <a:lnTo>
                        <a:pt x="2780" y="362"/>
                      </a:lnTo>
                      <a:lnTo>
                        <a:pt x="2780" y="358"/>
                      </a:lnTo>
                      <a:lnTo>
                        <a:pt x="2780" y="355"/>
                      </a:lnTo>
                      <a:lnTo>
                        <a:pt x="2784" y="355"/>
                      </a:lnTo>
                      <a:lnTo>
                        <a:pt x="2788" y="355"/>
                      </a:lnTo>
                      <a:lnTo>
                        <a:pt x="2793" y="354"/>
                      </a:lnTo>
                      <a:lnTo>
                        <a:pt x="2796" y="352"/>
                      </a:lnTo>
                      <a:lnTo>
                        <a:pt x="2799" y="350"/>
                      </a:lnTo>
                      <a:lnTo>
                        <a:pt x="2802" y="348"/>
                      </a:lnTo>
                      <a:lnTo>
                        <a:pt x="2802" y="344"/>
                      </a:lnTo>
                      <a:lnTo>
                        <a:pt x="2802" y="340"/>
                      </a:lnTo>
                      <a:lnTo>
                        <a:pt x="2800" y="337"/>
                      </a:lnTo>
                      <a:lnTo>
                        <a:pt x="2799" y="334"/>
                      </a:lnTo>
                      <a:lnTo>
                        <a:pt x="2798" y="331"/>
                      </a:lnTo>
                      <a:lnTo>
                        <a:pt x="2797" y="328"/>
                      </a:lnTo>
                      <a:lnTo>
                        <a:pt x="2796" y="325"/>
                      </a:lnTo>
                      <a:lnTo>
                        <a:pt x="2796" y="322"/>
                      </a:lnTo>
                      <a:lnTo>
                        <a:pt x="2796" y="320"/>
                      </a:lnTo>
                      <a:lnTo>
                        <a:pt x="2796" y="317"/>
                      </a:lnTo>
                      <a:lnTo>
                        <a:pt x="2796" y="315"/>
                      </a:lnTo>
                      <a:lnTo>
                        <a:pt x="2797" y="311"/>
                      </a:lnTo>
                      <a:lnTo>
                        <a:pt x="2798" y="308"/>
                      </a:lnTo>
                      <a:lnTo>
                        <a:pt x="2801" y="305"/>
                      </a:lnTo>
                      <a:lnTo>
                        <a:pt x="2798" y="305"/>
                      </a:lnTo>
                      <a:lnTo>
                        <a:pt x="2795" y="304"/>
                      </a:lnTo>
                      <a:lnTo>
                        <a:pt x="2793" y="304"/>
                      </a:lnTo>
                      <a:lnTo>
                        <a:pt x="2791" y="302"/>
                      </a:lnTo>
                      <a:lnTo>
                        <a:pt x="2789" y="301"/>
                      </a:lnTo>
                      <a:lnTo>
                        <a:pt x="2787" y="300"/>
                      </a:lnTo>
                      <a:lnTo>
                        <a:pt x="2785" y="300"/>
                      </a:lnTo>
                      <a:lnTo>
                        <a:pt x="2783" y="301"/>
                      </a:lnTo>
                      <a:lnTo>
                        <a:pt x="2776" y="304"/>
                      </a:lnTo>
                      <a:lnTo>
                        <a:pt x="2768" y="306"/>
                      </a:lnTo>
                      <a:lnTo>
                        <a:pt x="2760" y="308"/>
                      </a:lnTo>
                      <a:lnTo>
                        <a:pt x="2753" y="308"/>
                      </a:lnTo>
                      <a:lnTo>
                        <a:pt x="2745" y="309"/>
                      </a:lnTo>
                      <a:lnTo>
                        <a:pt x="2737" y="310"/>
                      </a:lnTo>
                      <a:lnTo>
                        <a:pt x="2730" y="311"/>
                      </a:lnTo>
                      <a:lnTo>
                        <a:pt x="2723" y="313"/>
                      </a:lnTo>
                      <a:lnTo>
                        <a:pt x="2720" y="315"/>
                      </a:lnTo>
                      <a:lnTo>
                        <a:pt x="2717" y="317"/>
                      </a:lnTo>
                      <a:lnTo>
                        <a:pt x="2715" y="319"/>
                      </a:lnTo>
                      <a:lnTo>
                        <a:pt x="2712" y="321"/>
                      </a:lnTo>
                      <a:lnTo>
                        <a:pt x="2708" y="322"/>
                      </a:lnTo>
                      <a:lnTo>
                        <a:pt x="2705" y="325"/>
                      </a:lnTo>
                      <a:lnTo>
                        <a:pt x="2702" y="326"/>
                      </a:lnTo>
                      <a:lnTo>
                        <a:pt x="2698" y="328"/>
                      </a:lnTo>
                      <a:lnTo>
                        <a:pt x="2700" y="329"/>
                      </a:lnTo>
                      <a:lnTo>
                        <a:pt x="2701" y="330"/>
                      </a:lnTo>
                      <a:lnTo>
                        <a:pt x="2701" y="332"/>
                      </a:lnTo>
                      <a:lnTo>
                        <a:pt x="2701" y="333"/>
                      </a:lnTo>
                      <a:lnTo>
                        <a:pt x="2695" y="337"/>
                      </a:lnTo>
                      <a:lnTo>
                        <a:pt x="2689" y="339"/>
                      </a:lnTo>
                      <a:lnTo>
                        <a:pt x="2684" y="340"/>
                      </a:lnTo>
                      <a:lnTo>
                        <a:pt x="2677" y="340"/>
                      </a:lnTo>
                      <a:lnTo>
                        <a:pt x="2671" y="340"/>
                      </a:lnTo>
                      <a:lnTo>
                        <a:pt x="2665" y="339"/>
                      </a:lnTo>
                      <a:lnTo>
                        <a:pt x="2659" y="337"/>
                      </a:lnTo>
                      <a:lnTo>
                        <a:pt x="2654" y="335"/>
                      </a:lnTo>
                      <a:lnTo>
                        <a:pt x="2651" y="334"/>
                      </a:lnTo>
                      <a:lnTo>
                        <a:pt x="2648" y="333"/>
                      </a:lnTo>
                      <a:lnTo>
                        <a:pt x="2646" y="333"/>
                      </a:lnTo>
                      <a:lnTo>
                        <a:pt x="2644" y="334"/>
                      </a:lnTo>
                      <a:lnTo>
                        <a:pt x="2641" y="335"/>
                      </a:lnTo>
                      <a:lnTo>
                        <a:pt x="2639" y="336"/>
                      </a:lnTo>
                      <a:lnTo>
                        <a:pt x="2637" y="337"/>
                      </a:lnTo>
                      <a:lnTo>
                        <a:pt x="2634" y="339"/>
                      </a:lnTo>
                      <a:lnTo>
                        <a:pt x="2633" y="340"/>
                      </a:lnTo>
                      <a:lnTo>
                        <a:pt x="2630" y="340"/>
                      </a:lnTo>
                      <a:lnTo>
                        <a:pt x="2628" y="339"/>
                      </a:lnTo>
                      <a:lnTo>
                        <a:pt x="2627" y="337"/>
                      </a:lnTo>
                      <a:lnTo>
                        <a:pt x="2626" y="334"/>
                      </a:lnTo>
                      <a:lnTo>
                        <a:pt x="2624" y="331"/>
                      </a:lnTo>
                      <a:lnTo>
                        <a:pt x="2625" y="329"/>
                      </a:lnTo>
                      <a:lnTo>
                        <a:pt x="2629" y="328"/>
                      </a:lnTo>
                      <a:lnTo>
                        <a:pt x="2626" y="325"/>
                      </a:lnTo>
                      <a:lnTo>
                        <a:pt x="2623" y="323"/>
                      </a:lnTo>
                      <a:lnTo>
                        <a:pt x="2619" y="322"/>
                      </a:lnTo>
                      <a:lnTo>
                        <a:pt x="2618" y="320"/>
                      </a:lnTo>
                      <a:lnTo>
                        <a:pt x="2618" y="315"/>
                      </a:lnTo>
                      <a:lnTo>
                        <a:pt x="2618" y="310"/>
                      </a:lnTo>
                      <a:lnTo>
                        <a:pt x="2618" y="306"/>
                      </a:lnTo>
                      <a:lnTo>
                        <a:pt x="2617" y="301"/>
                      </a:lnTo>
                      <a:lnTo>
                        <a:pt x="2615" y="297"/>
                      </a:lnTo>
                      <a:lnTo>
                        <a:pt x="2614" y="293"/>
                      </a:lnTo>
                      <a:lnTo>
                        <a:pt x="2611" y="289"/>
                      </a:lnTo>
                      <a:lnTo>
                        <a:pt x="2608" y="285"/>
                      </a:lnTo>
                      <a:lnTo>
                        <a:pt x="2611" y="282"/>
                      </a:lnTo>
                      <a:lnTo>
                        <a:pt x="2613" y="278"/>
                      </a:lnTo>
                      <a:lnTo>
                        <a:pt x="2614" y="275"/>
                      </a:lnTo>
                      <a:lnTo>
                        <a:pt x="2617" y="273"/>
                      </a:lnTo>
                      <a:lnTo>
                        <a:pt x="2613" y="273"/>
                      </a:lnTo>
                      <a:lnTo>
                        <a:pt x="2609" y="273"/>
                      </a:lnTo>
                      <a:lnTo>
                        <a:pt x="2605" y="273"/>
                      </a:lnTo>
                      <a:lnTo>
                        <a:pt x="2600" y="272"/>
                      </a:lnTo>
                      <a:lnTo>
                        <a:pt x="2596" y="271"/>
                      </a:lnTo>
                      <a:lnTo>
                        <a:pt x="2593" y="270"/>
                      </a:lnTo>
                      <a:lnTo>
                        <a:pt x="2588" y="268"/>
                      </a:lnTo>
                      <a:lnTo>
                        <a:pt x="2584" y="267"/>
                      </a:lnTo>
                      <a:lnTo>
                        <a:pt x="2582" y="265"/>
                      </a:lnTo>
                      <a:lnTo>
                        <a:pt x="2581" y="264"/>
                      </a:lnTo>
                      <a:lnTo>
                        <a:pt x="2580" y="262"/>
                      </a:lnTo>
                      <a:lnTo>
                        <a:pt x="2579" y="260"/>
                      </a:lnTo>
                      <a:lnTo>
                        <a:pt x="2579" y="258"/>
                      </a:lnTo>
                      <a:lnTo>
                        <a:pt x="2578" y="256"/>
                      </a:lnTo>
                      <a:lnTo>
                        <a:pt x="2578" y="254"/>
                      </a:lnTo>
                      <a:lnTo>
                        <a:pt x="2577" y="252"/>
                      </a:lnTo>
                      <a:lnTo>
                        <a:pt x="2574" y="249"/>
                      </a:lnTo>
                      <a:lnTo>
                        <a:pt x="2570" y="247"/>
                      </a:lnTo>
                      <a:lnTo>
                        <a:pt x="2566" y="246"/>
                      </a:lnTo>
                      <a:lnTo>
                        <a:pt x="2562" y="245"/>
                      </a:lnTo>
                      <a:lnTo>
                        <a:pt x="2557" y="245"/>
                      </a:lnTo>
                      <a:lnTo>
                        <a:pt x="2552" y="245"/>
                      </a:lnTo>
                      <a:lnTo>
                        <a:pt x="2547" y="244"/>
                      </a:lnTo>
                      <a:lnTo>
                        <a:pt x="2543" y="242"/>
                      </a:lnTo>
                      <a:lnTo>
                        <a:pt x="2541" y="241"/>
                      </a:lnTo>
                      <a:lnTo>
                        <a:pt x="2538" y="240"/>
                      </a:lnTo>
                      <a:lnTo>
                        <a:pt x="2535" y="238"/>
                      </a:lnTo>
                      <a:lnTo>
                        <a:pt x="2532" y="238"/>
                      </a:lnTo>
                      <a:lnTo>
                        <a:pt x="2530" y="237"/>
                      </a:lnTo>
                      <a:lnTo>
                        <a:pt x="2526" y="235"/>
                      </a:lnTo>
                      <a:lnTo>
                        <a:pt x="2523" y="235"/>
                      </a:lnTo>
                      <a:lnTo>
                        <a:pt x="2520" y="234"/>
                      </a:lnTo>
                      <a:lnTo>
                        <a:pt x="2517" y="233"/>
                      </a:lnTo>
                      <a:lnTo>
                        <a:pt x="2513" y="232"/>
                      </a:lnTo>
                      <a:lnTo>
                        <a:pt x="2509" y="232"/>
                      </a:lnTo>
                      <a:lnTo>
                        <a:pt x="2505" y="231"/>
                      </a:lnTo>
                      <a:lnTo>
                        <a:pt x="2501" y="232"/>
                      </a:lnTo>
                      <a:lnTo>
                        <a:pt x="2497" y="232"/>
                      </a:lnTo>
                      <a:lnTo>
                        <a:pt x="2492" y="232"/>
                      </a:lnTo>
                      <a:lnTo>
                        <a:pt x="2488" y="232"/>
                      </a:lnTo>
                      <a:lnTo>
                        <a:pt x="2486" y="228"/>
                      </a:lnTo>
                      <a:lnTo>
                        <a:pt x="2483" y="226"/>
                      </a:lnTo>
                      <a:lnTo>
                        <a:pt x="2479" y="224"/>
                      </a:lnTo>
                      <a:lnTo>
                        <a:pt x="2476" y="221"/>
                      </a:lnTo>
                      <a:lnTo>
                        <a:pt x="2476" y="218"/>
                      </a:lnTo>
                      <a:lnTo>
                        <a:pt x="2477" y="216"/>
                      </a:lnTo>
                      <a:lnTo>
                        <a:pt x="2478" y="213"/>
                      </a:lnTo>
                      <a:lnTo>
                        <a:pt x="2479" y="210"/>
                      </a:lnTo>
                      <a:lnTo>
                        <a:pt x="2480" y="208"/>
                      </a:lnTo>
                      <a:lnTo>
                        <a:pt x="2481" y="205"/>
                      </a:lnTo>
                      <a:lnTo>
                        <a:pt x="2480" y="203"/>
                      </a:lnTo>
                      <a:lnTo>
                        <a:pt x="2479" y="200"/>
                      </a:lnTo>
                      <a:lnTo>
                        <a:pt x="2476" y="197"/>
                      </a:lnTo>
                      <a:lnTo>
                        <a:pt x="2473" y="195"/>
                      </a:lnTo>
                      <a:lnTo>
                        <a:pt x="2470" y="193"/>
                      </a:lnTo>
                      <a:lnTo>
                        <a:pt x="2469" y="191"/>
                      </a:lnTo>
                      <a:lnTo>
                        <a:pt x="2468" y="182"/>
                      </a:lnTo>
                      <a:lnTo>
                        <a:pt x="2466" y="175"/>
                      </a:lnTo>
                      <a:lnTo>
                        <a:pt x="2462" y="167"/>
                      </a:lnTo>
                      <a:lnTo>
                        <a:pt x="2459" y="160"/>
                      </a:lnTo>
                      <a:lnTo>
                        <a:pt x="2455" y="153"/>
                      </a:lnTo>
                      <a:lnTo>
                        <a:pt x="2449" y="146"/>
                      </a:lnTo>
                      <a:lnTo>
                        <a:pt x="2444" y="139"/>
                      </a:lnTo>
                      <a:lnTo>
                        <a:pt x="2438" y="132"/>
                      </a:lnTo>
                      <a:lnTo>
                        <a:pt x="2437" y="131"/>
                      </a:lnTo>
                      <a:lnTo>
                        <a:pt x="2437" y="129"/>
                      </a:lnTo>
                      <a:lnTo>
                        <a:pt x="2438" y="128"/>
                      </a:lnTo>
                      <a:lnTo>
                        <a:pt x="2440" y="126"/>
                      </a:lnTo>
                      <a:lnTo>
                        <a:pt x="2441" y="124"/>
                      </a:lnTo>
                      <a:lnTo>
                        <a:pt x="2443" y="123"/>
                      </a:lnTo>
                      <a:lnTo>
                        <a:pt x="2443" y="121"/>
                      </a:lnTo>
                      <a:lnTo>
                        <a:pt x="2443" y="119"/>
                      </a:lnTo>
                      <a:lnTo>
                        <a:pt x="2439" y="111"/>
                      </a:lnTo>
                      <a:lnTo>
                        <a:pt x="2435" y="105"/>
                      </a:lnTo>
                      <a:lnTo>
                        <a:pt x="2431" y="98"/>
                      </a:lnTo>
                      <a:lnTo>
                        <a:pt x="2428" y="91"/>
                      </a:lnTo>
                      <a:lnTo>
                        <a:pt x="2425" y="83"/>
                      </a:lnTo>
                      <a:lnTo>
                        <a:pt x="2421" y="76"/>
                      </a:lnTo>
                      <a:lnTo>
                        <a:pt x="2417" y="69"/>
                      </a:lnTo>
                      <a:lnTo>
                        <a:pt x="2414" y="62"/>
                      </a:lnTo>
                      <a:lnTo>
                        <a:pt x="2412" y="58"/>
                      </a:lnTo>
                      <a:lnTo>
                        <a:pt x="2410" y="55"/>
                      </a:lnTo>
                      <a:lnTo>
                        <a:pt x="2408" y="51"/>
                      </a:lnTo>
                      <a:lnTo>
                        <a:pt x="2405" y="47"/>
                      </a:lnTo>
                      <a:lnTo>
                        <a:pt x="2402" y="44"/>
                      </a:lnTo>
                      <a:lnTo>
                        <a:pt x="2400" y="41"/>
                      </a:lnTo>
                      <a:lnTo>
                        <a:pt x="2397" y="37"/>
                      </a:lnTo>
                      <a:lnTo>
                        <a:pt x="2394" y="36"/>
                      </a:lnTo>
                      <a:lnTo>
                        <a:pt x="2392" y="35"/>
                      </a:lnTo>
                      <a:lnTo>
                        <a:pt x="2390" y="33"/>
                      </a:lnTo>
                      <a:lnTo>
                        <a:pt x="2388" y="33"/>
                      </a:lnTo>
                      <a:lnTo>
                        <a:pt x="2386" y="32"/>
                      </a:lnTo>
                      <a:lnTo>
                        <a:pt x="2384" y="31"/>
                      </a:lnTo>
                      <a:lnTo>
                        <a:pt x="2382" y="31"/>
                      </a:lnTo>
                      <a:lnTo>
                        <a:pt x="2379" y="30"/>
                      </a:lnTo>
                      <a:lnTo>
                        <a:pt x="2377" y="30"/>
                      </a:lnTo>
                      <a:lnTo>
                        <a:pt x="2373" y="29"/>
                      </a:lnTo>
                      <a:lnTo>
                        <a:pt x="2369" y="29"/>
                      </a:lnTo>
                      <a:lnTo>
                        <a:pt x="2364" y="29"/>
                      </a:lnTo>
                      <a:lnTo>
                        <a:pt x="2360" y="29"/>
                      </a:lnTo>
                      <a:lnTo>
                        <a:pt x="2356" y="29"/>
                      </a:lnTo>
                      <a:lnTo>
                        <a:pt x="2352" y="29"/>
                      </a:lnTo>
                      <a:lnTo>
                        <a:pt x="2349" y="29"/>
                      </a:lnTo>
                      <a:lnTo>
                        <a:pt x="2344" y="28"/>
                      </a:lnTo>
                      <a:lnTo>
                        <a:pt x="2340" y="26"/>
                      </a:lnTo>
                      <a:lnTo>
                        <a:pt x="2337" y="24"/>
                      </a:lnTo>
                      <a:lnTo>
                        <a:pt x="2333" y="22"/>
                      </a:lnTo>
                      <a:lnTo>
                        <a:pt x="2329" y="19"/>
                      </a:lnTo>
                      <a:lnTo>
                        <a:pt x="2326" y="17"/>
                      </a:lnTo>
                      <a:lnTo>
                        <a:pt x="2322" y="15"/>
                      </a:lnTo>
                      <a:lnTo>
                        <a:pt x="2319" y="13"/>
                      </a:lnTo>
                      <a:lnTo>
                        <a:pt x="2315" y="11"/>
                      </a:lnTo>
                      <a:lnTo>
                        <a:pt x="2310" y="7"/>
                      </a:lnTo>
                      <a:lnTo>
                        <a:pt x="2304" y="5"/>
                      </a:lnTo>
                      <a:lnTo>
                        <a:pt x="2298" y="3"/>
                      </a:lnTo>
                      <a:lnTo>
                        <a:pt x="2291" y="1"/>
                      </a:lnTo>
                      <a:lnTo>
                        <a:pt x="2283" y="0"/>
                      </a:lnTo>
                      <a:lnTo>
                        <a:pt x="2276" y="0"/>
                      </a:lnTo>
                      <a:lnTo>
                        <a:pt x="2269" y="0"/>
                      </a:lnTo>
                      <a:lnTo>
                        <a:pt x="2263" y="1"/>
                      </a:lnTo>
                      <a:lnTo>
                        <a:pt x="2261" y="1"/>
                      </a:lnTo>
                      <a:lnTo>
                        <a:pt x="2258" y="2"/>
                      </a:lnTo>
                      <a:lnTo>
                        <a:pt x="2256" y="3"/>
                      </a:lnTo>
                      <a:lnTo>
                        <a:pt x="2253" y="4"/>
                      </a:lnTo>
                      <a:lnTo>
                        <a:pt x="2250" y="5"/>
                      </a:lnTo>
                      <a:lnTo>
                        <a:pt x="2246" y="5"/>
                      </a:lnTo>
                      <a:lnTo>
                        <a:pt x="2243" y="4"/>
                      </a:lnTo>
                      <a:lnTo>
                        <a:pt x="2240" y="3"/>
                      </a:lnTo>
                      <a:lnTo>
                        <a:pt x="2237" y="1"/>
                      </a:lnTo>
                      <a:lnTo>
                        <a:pt x="2234" y="0"/>
                      </a:lnTo>
                      <a:lnTo>
                        <a:pt x="2231" y="0"/>
                      </a:lnTo>
                      <a:lnTo>
                        <a:pt x="2228" y="1"/>
                      </a:lnTo>
                      <a:lnTo>
                        <a:pt x="2221" y="5"/>
                      </a:lnTo>
                      <a:lnTo>
                        <a:pt x="2214" y="7"/>
                      </a:lnTo>
                      <a:lnTo>
                        <a:pt x="2207" y="9"/>
                      </a:lnTo>
                      <a:lnTo>
                        <a:pt x="2200" y="9"/>
                      </a:lnTo>
                      <a:lnTo>
                        <a:pt x="2193" y="9"/>
                      </a:lnTo>
                      <a:lnTo>
                        <a:pt x="2186" y="10"/>
                      </a:lnTo>
                      <a:lnTo>
                        <a:pt x="2180" y="11"/>
                      </a:lnTo>
                      <a:lnTo>
                        <a:pt x="2174" y="14"/>
                      </a:lnTo>
                      <a:lnTo>
                        <a:pt x="2170" y="17"/>
                      </a:lnTo>
                      <a:lnTo>
                        <a:pt x="2165" y="21"/>
                      </a:lnTo>
                      <a:lnTo>
                        <a:pt x="2159" y="24"/>
                      </a:lnTo>
                      <a:lnTo>
                        <a:pt x="2155" y="27"/>
                      </a:lnTo>
                      <a:lnTo>
                        <a:pt x="2150" y="31"/>
                      </a:lnTo>
                      <a:lnTo>
                        <a:pt x="2145" y="34"/>
                      </a:lnTo>
                      <a:lnTo>
                        <a:pt x="2140" y="36"/>
                      </a:lnTo>
                      <a:lnTo>
                        <a:pt x="2134" y="39"/>
                      </a:lnTo>
                      <a:lnTo>
                        <a:pt x="2133" y="40"/>
                      </a:lnTo>
                      <a:lnTo>
                        <a:pt x="2132" y="41"/>
                      </a:lnTo>
                      <a:lnTo>
                        <a:pt x="2131" y="44"/>
                      </a:lnTo>
                      <a:lnTo>
                        <a:pt x="2131" y="46"/>
                      </a:lnTo>
                      <a:lnTo>
                        <a:pt x="2131" y="48"/>
                      </a:lnTo>
                      <a:lnTo>
                        <a:pt x="2131" y="51"/>
                      </a:lnTo>
                      <a:lnTo>
                        <a:pt x="2132" y="52"/>
                      </a:lnTo>
                      <a:lnTo>
                        <a:pt x="2134" y="52"/>
                      </a:lnTo>
                      <a:lnTo>
                        <a:pt x="2142" y="53"/>
                      </a:lnTo>
                      <a:lnTo>
                        <a:pt x="2149" y="55"/>
                      </a:lnTo>
                      <a:lnTo>
                        <a:pt x="2154" y="59"/>
                      </a:lnTo>
                      <a:lnTo>
                        <a:pt x="2157" y="64"/>
                      </a:lnTo>
                      <a:lnTo>
                        <a:pt x="2160" y="70"/>
                      </a:lnTo>
                      <a:lnTo>
                        <a:pt x="2163" y="75"/>
                      </a:lnTo>
                      <a:lnTo>
                        <a:pt x="2164" y="81"/>
                      </a:lnTo>
                      <a:lnTo>
                        <a:pt x="2163" y="87"/>
                      </a:lnTo>
                      <a:lnTo>
                        <a:pt x="2161" y="92"/>
                      </a:lnTo>
                      <a:lnTo>
                        <a:pt x="2158" y="97"/>
                      </a:lnTo>
                      <a:lnTo>
                        <a:pt x="2154" y="102"/>
                      </a:lnTo>
                      <a:lnTo>
                        <a:pt x="2149" y="107"/>
                      </a:lnTo>
                      <a:lnTo>
                        <a:pt x="2143" y="111"/>
                      </a:lnTo>
                      <a:lnTo>
                        <a:pt x="2138" y="116"/>
                      </a:lnTo>
                      <a:lnTo>
                        <a:pt x="2132" y="121"/>
                      </a:lnTo>
                      <a:lnTo>
                        <a:pt x="2127" y="127"/>
                      </a:lnTo>
                      <a:lnTo>
                        <a:pt x="2126" y="131"/>
                      </a:lnTo>
                      <a:lnTo>
                        <a:pt x="2124" y="134"/>
                      </a:lnTo>
                      <a:lnTo>
                        <a:pt x="2124" y="138"/>
                      </a:lnTo>
                      <a:lnTo>
                        <a:pt x="2123" y="142"/>
                      </a:lnTo>
                      <a:lnTo>
                        <a:pt x="2121" y="145"/>
                      </a:lnTo>
                      <a:lnTo>
                        <a:pt x="2120" y="148"/>
                      </a:lnTo>
                      <a:lnTo>
                        <a:pt x="2118" y="151"/>
                      </a:lnTo>
                      <a:lnTo>
                        <a:pt x="2115" y="153"/>
                      </a:lnTo>
                      <a:lnTo>
                        <a:pt x="2112" y="155"/>
                      </a:lnTo>
                      <a:lnTo>
                        <a:pt x="2109" y="158"/>
                      </a:lnTo>
                      <a:lnTo>
                        <a:pt x="2108" y="161"/>
                      </a:lnTo>
                      <a:lnTo>
                        <a:pt x="2105" y="164"/>
                      </a:lnTo>
                      <a:lnTo>
                        <a:pt x="2100" y="168"/>
                      </a:lnTo>
                      <a:lnTo>
                        <a:pt x="2099" y="172"/>
                      </a:lnTo>
                      <a:lnTo>
                        <a:pt x="2099" y="177"/>
                      </a:lnTo>
                      <a:lnTo>
                        <a:pt x="2100" y="182"/>
                      </a:lnTo>
                      <a:lnTo>
                        <a:pt x="2102" y="187"/>
                      </a:lnTo>
                      <a:lnTo>
                        <a:pt x="2103" y="192"/>
                      </a:lnTo>
                      <a:lnTo>
                        <a:pt x="2103" y="197"/>
                      </a:lnTo>
                      <a:lnTo>
                        <a:pt x="2100" y="203"/>
                      </a:lnTo>
                      <a:lnTo>
                        <a:pt x="2102" y="203"/>
                      </a:lnTo>
                      <a:lnTo>
                        <a:pt x="2104" y="203"/>
                      </a:lnTo>
                      <a:lnTo>
                        <a:pt x="2105" y="203"/>
                      </a:lnTo>
                      <a:lnTo>
                        <a:pt x="2107" y="203"/>
                      </a:lnTo>
                      <a:lnTo>
                        <a:pt x="2103" y="205"/>
                      </a:lnTo>
                      <a:lnTo>
                        <a:pt x="2100" y="207"/>
                      </a:lnTo>
                      <a:lnTo>
                        <a:pt x="2097" y="210"/>
                      </a:lnTo>
                      <a:lnTo>
                        <a:pt x="2094" y="211"/>
                      </a:lnTo>
                      <a:lnTo>
                        <a:pt x="2086" y="211"/>
                      </a:lnTo>
                      <a:lnTo>
                        <a:pt x="2079" y="212"/>
                      </a:lnTo>
                      <a:lnTo>
                        <a:pt x="2072" y="215"/>
                      </a:lnTo>
                      <a:lnTo>
                        <a:pt x="2066" y="217"/>
                      </a:lnTo>
                      <a:lnTo>
                        <a:pt x="2059" y="220"/>
                      </a:lnTo>
                      <a:lnTo>
                        <a:pt x="2053" y="224"/>
                      </a:lnTo>
                      <a:lnTo>
                        <a:pt x="2047" y="227"/>
                      </a:lnTo>
                      <a:lnTo>
                        <a:pt x="2039" y="231"/>
                      </a:lnTo>
                      <a:lnTo>
                        <a:pt x="2032" y="232"/>
                      </a:lnTo>
                      <a:lnTo>
                        <a:pt x="2026" y="232"/>
                      </a:lnTo>
                      <a:lnTo>
                        <a:pt x="2020" y="231"/>
                      </a:lnTo>
                      <a:lnTo>
                        <a:pt x="2013" y="228"/>
                      </a:lnTo>
                      <a:lnTo>
                        <a:pt x="2007" y="225"/>
                      </a:lnTo>
                      <a:lnTo>
                        <a:pt x="2000" y="222"/>
                      </a:lnTo>
                      <a:lnTo>
                        <a:pt x="1994" y="220"/>
                      </a:lnTo>
                      <a:lnTo>
                        <a:pt x="1987" y="218"/>
                      </a:lnTo>
                      <a:lnTo>
                        <a:pt x="1976" y="213"/>
                      </a:lnTo>
                      <a:lnTo>
                        <a:pt x="1978" y="216"/>
                      </a:lnTo>
                      <a:lnTo>
                        <a:pt x="1978" y="220"/>
                      </a:lnTo>
                      <a:lnTo>
                        <a:pt x="1979" y="222"/>
                      </a:lnTo>
                      <a:lnTo>
                        <a:pt x="1979" y="224"/>
                      </a:lnTo>
                      <a:lnTo>
                        <a:pt x="1978" y="226"/>
                      </a:lnTo>
                      <a:lnTo>
                        <a:pt x="1978" y="228"/>
                      </a:lnTo>
                      <a:lnTo>
                        <a:pt x="1977" y="230"/>
                      </a:lnTo>
                      <a:lnTo>
                        <a:pt x="1976" y="232"/>
                      </a:lnTo>
                      <a:lnTo>
                        <a:pt x="1973" y="239"/>
                      </a:lnTo>
                      <a:lnTo>
                        <a:pt x="1969" y="246"/>
                      </a:lnTo>
                      <a:lnTo>
                        <a:pt x="1965" y="252"/>
                      </a:lnTo>
                      <a:lnTo>
                        <a:pt x="1960" y="258"/>
                      </a:lnTo>
                      <a:lnTo>
                        <a:pt x="1956" y="264"/>
                      </a:lnTo>
                      <a:lnTo>
                        <a:pt x="1952" y="271"/>
                      </a:lnTo>
                      <a:lnTo>
                        <a:pt x="1948" y="278"/>
                      </a:lnTo>
                      <a:lnTo>
                        <a:pt x="1944" y="285"/>
                      </a:lnTo>
                      <a:lnTo>
                        <a:pt x="1944" y="287"/>
                      </a:lnTo>
                      <a:lnTo>
                        <a:pt x="1944" y="289"/>
                      </a:lnTo>
                      <a:lnTo>
                        <a:pt x="1944" y="291"/>
                      </a:lnTo>
                      <a:lnTo>
                        <a:pt x="1945" y="293"/>
                      </a:lnTo>
                      <a:lnTo>
                        <a:pt x="1946" y="296"/>
                      </a:lnTo>
                      <a:lnTo>
                        <a:pt x="1946" y="298"/>
                      </a:lnTo>
                      <a:lnTo>
                        <a:pt x="1947" y="300"/>
                      </a:lnTo>
                      <a:lnTo>
                        <a:pt x="1947" y="302"/>
                      </a:lnTo>
                      <a:lnTo>
                        <a:pt x="1944" y="303"/>
                      </a:lnTo>
                      <a:lnTo>
                        <a:pt x="1941" y="303"/>
                      </a:lnTo>
                      <a:lnTo>
                        <a:pt x="1938" y="304"/>
                      </a:lnTo>
                      <a:lnTo>
                        <a:pt x="1935" y="305"/>
                      </a:lnTo>
                      <a:lnTo>
                        <a:pt x="1932" y="306"/>
                      </a:lnTo>
                      <a:lnTo>
                        <a:pt x="1929" y="307"/>
                      </a:lnTo>
                      <a:lnTo>
                        <a:pt x="1927" y="308"/>
                      </a:lnTo>
                      <a:lnTo>
                        <a:pt x="1926" y="310"/>
                      </a:lnTo>
                      <a:lnTo>
                        <a:pt x="1923" y="313"/>
                      </a:lnTo>
                      <a:lnTo>
                        <a:pt x="1923" y="317"/>
                      </a:lnTo>
                      <a:lnTo>
                        <a:pt x="1923" y="322"/>
                      </a:lnTo>
                      <a:lnTo>
                        <a:pt x="1925" y="325"/>
                      </a:lnTo>
                      <a:lnTo>
                        <a:pt x="1927" y="329"/>
                      </a:lnTo>
                      <a:lnTo>
                        <a:pt x="1930" y="332"/>
                      </a:lnTo>
                      <a:lnTo>
                        <a:pt x="1934" y="334"/>
                      </a:lnTo>
                      <a:lnTo>
                        <a:pt x="1938" y="335"/>
                      </a:lnTo>
                      <a:lnTo>
                        <a:pt x="1940" y="334"/>
                      </a:lnTo>
                      <a:lnTo>
                        <a:pt x="1942" y="334"/>
                      </a:lnTo>
                      <a:lnTo>
                        <a:pt x="1945" y="333"/>
                      </a:lnTo>
                      <a:lnTo>
                        <a:pt x="1947" y="332"/>
                      </a:lnTo>
                      <a:lnTo>
                        <a:pt x="1950" y="331"/>
                      </a:lnTo>
                      <a:lnTo>
                        <a:pt x="1952" y="330"/>
                      </a:lnTo>
                      <a:lnTo>
                        <a:pt x="1954" y="329"/>
                      </a:lnTo>
                      <a:lnTo>
                        <a:pt x="1956" y="329"/>
                      </a:lnTo>
                      <a:lnTo>
                        <a:pt x="1961" y="330"/>
                      </a:lnTo>
                      <a:lnTo>
                        <a:pt x="1967" y="330"/>
                      </a:lnTo>
                      <a:lnTo>
                        <a:pt x="1972" y="330"/>
                      </a:lnTo>
                      <a:lnTo>
                        <a:pt x="1977" y="330"/>
                      </a:lnTo>
                      <a:lnTo>
                        <a:pt x="1983" y="330"/>
                      </a:lnTo>
                      <a:lnTo>
                        <a:pt x="1988" y="331"/>
                      </a:lnTo>
                      <a:lnTo>
                        <a:pt x="1993" y="333"/>
                      </a:lnTo>
                      <a:lnTo>
                        <a:pt x="1998" y="335"/>
                      </a:lnTo>
                      <a:lnTo>
                        <a:pt x="1999" y="336"/>
                      </a:lnTo>
                      <a:lnTo>
                        <a:pt x="2001" y="337"/>
                      </a:lnTo>
                      <a:lnTo>
                        <a:pt x="2002" y="339"/>
                      </a:lnTo>
                      <a:lnTo>
                        <a:pt x="2005" y="340"/>
                      </a:lnTo>
                      <a:lnTo>
                        <a:pt x="2009" y="340"/>
                      </a:lnTo>
                      <a:lnTo>
                        <a:pt x="2012" y="339"/>
                      </a:lnTo>
                      <a:lnTo>
                        <a:pt x="2016" y="338"/>
                      </a:lnTo>
                      <a:lnTo>
                        <a:pt x="2019" y="336"/>
                      </a:lnTo>
                      <a:lnTo>
                        <a:pt x="2022" y="334"/>
                      </a:lnTo>
                      <a:lnTo>
                        <a:pt x="2025" y="332"/>
                      </a:lnTo>
                      <a:lnTo>
                        <a:pt x="2028" y="330"/>
                      </a:lnTo>
                      <a:lnTo>
                        <a:pt x="2032" y="329"/>
                      </a:lnTo>
                      <a:lnTo>
                        <a:pt x="2040" y="326"/>
                      </a:lnTo>
                      <a:lnTo>
                        <a:pt x="2050" y="325"/>
                      </a:lnTo>
                      <a:lnTo>
                        <a:pt x="2059" y="326"/>
                      </a:lnTo>
                      <a:lnTo>
                        <a:pt x="2067" y="329"/>
                      </a:lnTo>
                      <a:lnTo>
                        <a:pt x="2075" y="333"/>
                      </a:lnTo>
                      <a:lnTo>
                        <a:pt x="2082" y="339"/>
                      </a:lnTo>
                      <a:lnTo>
                        <a:pt x="2089" y="345"/>
                      </a:lnTo>
                      <a:lnTo>
                        <a:pt x="2096" y="353"/>
                      </a:lnTo>
                      <a:lnTo>
                        <a:pt x="2097" y="355"/>
                      </a:lnTo>
                      <a:lnTo>
                        <a:pt x="2099" y="356"/>
                      </a:lnTo>
                      <a:lnTo>
                        <a:pt x="2102" y="358"/>
                      </a:lnTo>
                      <a:lnTo>
                        <a:pt x="2105" y="359"/>
                      </a:lnTo>
                      <a:lnTo>
                        <a:pt x="2108" y="361"/>
                      </a:lnTo>
                      <a:lnTo>
                        <a:pt x="2110" y="362"/>
                      </a:lnTo>
                      <a:lnTo>
                        <a:pt x="2113" y="363"/>
                      </a:lnTo>
                      <a:lnTo>
                        <a:pt x="2115" y="365"/>
                      </a:lnTo>
                      <a:lnTo>
                        <a:pt x="2118" y="366"/>
                      </a:lnTo>
                      <a:lnTo>
                        <a:pt x="2121" y="369"/>
                      </a:lnTo>
                      <a:lnTo>
                        <a:pt x="2124" y="372"/>
                      </a:lnTo>
                      <a:lnTo>
                        <a:pt x="2125" y="375"/>
                      </a:lnTo>
                      <a:lnTo>
                        <a:pt x="2127" y="379"/>
                      </a:lnTo>
                      <a:lnTo>
                        <a:pt x="2127" y="382"/>
                      </a:lnTo>
                      <a:lnTo>
                        <a:pt x="2127" y="386"/>
                      </a:lnTo>
                      <a:lnTo>
                        <a:pt x="2126" y="389"/>
                      </a:lnTo>
                      <a:lnTo>
                        <a:pt x="2125" y="392"/>
                      </a:lnTo>
                      <a:lnTo>
                        <a:pt x="2124" y="394"/>
                      </a:lnTo>
                      <a:lnTo>
                        <a:pt x="2121" y="396"/>
                      </a:lnTo>
                      <a:lnTo>
                        <a:pt x="2119" y="397"/>
                      </a:lnTo>
                      <a:lnTo>
                        <a:pt x="2114" y="397"/>
                      </a:lnTo>
                      <a:lnTo>
                        <a:pt x="2109" y="398"/>
                      </a:lnTo>
                      <a:lnTo>
                        <a:pt x="2105" y="398"/>
                      </a:lnTo>
                      <a:lnTo>
                        <a:pt x="2099" y="397"/>
                      </a:lnTo>
                      <a:lnTo>
                        <a:pt x="2095" y="397"/>
                      </a:lnTo>
                      <a:lnTo>
                        <a:pt x="2090" y="396"/>
                      </a:lnTo>
                      <a:lnTo>
                        <a:pt x="2086" y="395"/>
                      </a:lnTo>
                      <a:lnTo>
                        <a:pt x="2081" y="394"/>
                      </a:lnTo>
                      <a:lnTo>
                        <a:pt x="2074" y="392"/>
                      </a:lnTo>
                      <a:lnTo>
                        <a:pt x="2066" y="392"/>
                      </a:lnTo>
                      <a:lnTo>
                        <a:pt x="2059" y="393"/>
                      </a:lnTo>
                      <a:lnTo>
                        <a:pt x="2051" y="394"/>
                      </a:lnTo>
                      <a:lnTo>
                        <a:pt x="2044" y="396"/>
                      </a:lnTo>
                      <a:lnTo>
                        <a:pt x="2035" y="399"/>
                      </a:lnTo>
                      <a:lnTo>
                        <a:pt x="2027" y="401"/>
                      </a:lnTo>
                      <a:lnTo>
                        <a:pt x="2019" y="402"/>
                      </a:lnTo>
                      <a:lnTo>
                        <a:pt x="2017" y="402"/>
                      </a:lnTo>
                      <a:lnTo>
                        <a:pt x="2015" y="404"/>
                      </a:lnTo>
                      <a:lnTo>
                        <a:pt x="2013" y="406"/>
                      </a:lnTo>
                      <a:lnTo>
                        <a:pt x="2012" y="407"/>
                      </a:lnTo>
                      <a:lnTo>
                        <a:pt x="2010" y="410"/>
                      </a:lnTo>
                      <a:lnTo>
                        <a:pt x="2008" y="412"/>
                      </a:lnTo>
                      <a:lnTo>
                        <a:pt x="2006" y="414"/>
                      </a:lnTo>
                      <a:lnTo>
                        <a:pt x="2004" y="415"/>
                      </a:lnTo>
                      <a:lnTo>
                        <a:pt x="2002" y="416"/>
                      </a:lnTo>
                      <a:lnTo>
                        <a:pt x="2000" y="416"/>
                      </a:lnTo>
                      <a:lnTo>
                        <a:pt x="1998" y="416"/>
                      </a:lnTo>
                      <a:lnTo>
                        <a:pt x="1996" y="415"/>
                      </a:lnTo>
                      <a:lnTo>
                        <a:pt x="1994" y="415"/>
                      </a:lnTo>
                      <a:lnTo>
                        <a:pt x="1991" y="415"/>
                      </a:lnTo>
                      <a:lnTo>
                        <a:pt x="1989" y="415"/>
                      </a:lnTo>
                      <a:lnTo>
                        <a:pt x="1987" y="416"/>
                      </a:lnTo>
                      <a:lnTo>
                        <a:pt x="1979" y="420"/>
                      </a:lnTo>
                      <a:lnTo>
                        <a:pt x="1973" y="425"/>
                      </a:lnTo>
                      <a:lnTo>
                        <a:pt x="1968" y="432"/>
                      </a:lnTo>
                      <a:lnTo>
                        <a:pt x="1964" y="439"/>
                      </a:lnTo>
                      <a:lnTo>
                        <a:pt x="1960" y="446"/>
                      </a:lnTo>
                      <a:lnTo>
                        <a:pt x="1956" y="453"/>
                      </a:lnTo>
                      <a:lnTo>
                        <a:pt x="1952" y="459"/>
                      </a:lnTo>
                      <a:lnTo>
                        <a:pt x="1946" y="464"/>
                      </a:lnTo>
                      <a:lnTo>
                        <a:pt x="1941" y="466"/>
                      </a:lnTo>
                      <a:lnTo>
                        <a:pt x="1934" y="468"/>
                      </a:lnTo>
                      <a:lnTo>
                        <a:pt x="1928" y="468"/>
                      </a:lnTo>
                      <a:lnTo>
                        <a:pt x="1921" y="468"/>
                      </a:lnTo>
                      <a:lnTo>
                        <a:pt x="1913" y="468"/>
                      </a:lnTo>
                      <a:lnTo>
                        <a:pt x="1907" y="467"/>
                      </a:lnTo>
                      <a:lnTo>
                        <a:pt x="1900" y="468"/>
                      </a:lnTo>
                      <a:lnTo>
                        <a:pt x="1894" y="468"/>
                      </a:lnTo>
                      <a:lnTo>
                        <a:pt x="1890" y="470"/>
                      </a:lnTo>
                      <a:lnTo>
                        <a:pt x="1887" y="472"/>
                      </a:lnTo>
                      <a:lnTo>
                        <a:pt x="1883" y="474"/>
                      </a:lnTo>
                      <a:lnTo>
                        <a:pt x="1881" y="477"/>
                      </a:lnTo>
                      <a:lnTo>
                        <a:pt x="1878" y="480"/>
                      </a:lnTo>
                      <a:lnTo>
                        <a:pt x="1876" y="483"/>
                      </a:lnTo>
                      <a:lnTo>
                        <a:pt x="1873" y="486"/>
                      </a:lnTo>
                      <a:lnTo>
                        <a:pt x="1870" y="490"/>
                      </a:lnTo>
                      <a:lnTo>
                        <a:pt x="1866" y="494"/>
                      </a:lnTo>
                      <a:lnTo>
                        <a:pt x="1861" y="498"/>
                      </a:lnTo>
                      <a:lnTo>
                        <a:pt x="1853" y="501"/>
                      </a:lnTo>
                      <a:lnTo>
                        <a:pt x="1847" y="503"/>
                      </a:lnTo>
                      <a:lnTo>
                        <a:pt x="1840" y="504"/>
                      </a:lnTo>
                      <a:lnTo>
                        <a:pt x="1833" y="504"/>
                      </a:lnTo>
                      <a:lnTo>
                        <a:pt x="1826" y="504"/>
                      </a:lnTo>
                      <a:lnTo>
                        <a:pt x="1819" y="502"/>
                      </a:lnTo>
                      <a:lnTo>
                        <a:pt x="1811" y="500"/>
                      </a:lnTo>
                      <a:lnTo>
                        <a:pt x="1805" y="498"/>
                      </a:lnTo>
                      <a:lnTo>
                        <a:pt x="1798" y="495"/>
                      </a:lnTo>
                      <a:lnTo>
                        <a:pt x="1791" y="492"/>
                      </a:lnTo>
                      <a:lnTo>
                        <a:pt x="1784" y="490"/>
                      </a:lnTo>
                      <a:lnTo>
                        <a:pt x="1777" y="489"/>
                      </a:lnTo>
                      <a:lnTo>
                        <a:pt x="1771" y="489"/>
                      </a:lnTo>
                      <a:lnTo>
                        <a:pt x="1765" y="490"/>
                      </a:lnTo>
                      <a:lnTo>
                        <a:pt x="1758" y="493"/>
                      </a:lnTo>
                      <a:lnTo>
                        <a:pt x="1753" y="497"/>
                      </a:lnTo>
                      <a:lnTo>
                        <a:pt x="1748" y="502"/>
                      </a:lnTo>
                      <a:lnTo>
                        <a:pt x="1744" y="508"/>
                      </a:lnTo>
                      <a:lnTo>
                        <a:pt x="1742" y="515"/>
                      </a:lnTo>
                      <a:lnTo>
                        <a:pt x="1741" y="521"/>
                      </a:lnTo>
                      <a:lnTo>
                        <a:pt x="1742" y="528"/>
                      </a:lnTo>
                      <a:lnTo>
                        <a:pt x="1745" y="534"/>
                      </a:lnTo>
                      <a:lnTo>
                        <a:pt x="1749" y="538"/>
                      </a:lnTo>
                      <a:lnTo>
                        <a:pt x="1753" y="541"/>
                      </a:lnTo>
                      <a:lnTo>
                        <a:pt x="1757" y="545"/>
                      </a:lnTo>
                      <a:lnTo>
                        <a:pt x="1761" y="549"/>
                      </a:lnTo>
                      <a:lnTo>
                        <a:pt x="1764" y="553"/>
                      </a:lnTo>
                      <a:lnTo>
                        <a:pt x="1766" y="557"/>
                      </a:lnTo>
                      <a:lnTo>
                        <a:pt x="1766" y="561"/>
                      </a:lnTo>
                      <a:lnTo>
                        <a:pt x="1765" y="565"/>
                      </a:lnTo>
                      <a:lnTo>
                        <a:pt x="1760" y="569"/>
                      </a:lnTo>
                      <a:lnTo>
                        <a:pt x="1755" y="572"/>
                      </a:lnTo>
                      <a:lnTo>
                        <a:pt x="1750" y="575"/>
                      </a:lnTo>
                      <a:lnTo>
                        <a:pt x="1743" y="577"/>
                      </a:lnTo>
                      <a:lnTo>
                        <a:pt x="1735" y="579"/>
                      </a:lnTo>
                      <a:lnTo>
                        <a:pt x="1729" y="581"/>
                      </a:lnTo>
                      <a:lnTo>
                        <a:pt x="1723" y="583"/>
                      </a:lnTo>
                      <a:lnTo>
                        <a:pt x="1717" y="586"/>
                      </a:lnTo>
                      <a:lnTo>
                        <a:pt x="1711" y="591"/>
                      </a:lnTo>
                      <a:lnTo>
                        <a:pt x="1705" y="597"/>
                      </a:lnTo>
                      <a:lnTo>
                        <a:pt x="1699" y="602"/>
                      </a:lnTo>
                      <a:lnTo>
                        <a:pt x="1693" y="608"/>
                      </a:lnTo>
                      <a:lnTo>
                        <a:pt x="1688" y="612"/>
                      </a:lnTo>
                      <a:lnTo>
                        <a:pt x="1682" y="618"/>
                      </a:lnTo>
                      <a:lnTo>
                        <a:pt x="1676" y="622"/>
                      </a:lnTo>
                      <a:lnTo>
                        <a:pt x="1669" y="625"/>
                      </a:lnTo>
                      <a:lnTo>
                        <a:pt x="1659" y="628"/>
                      </a:lnTo>
                      <a:lnTo>
                        <a:pt x="1650" y="630"/>
                      </a:lnTo>
                      <a:lnTo>
                        <a:pt x="1640" y="632"/>
                      </a:lnTo>
                      <a:lnTo>
                        <a:pt x="1630" y="633"/>
                      </a:lnTo>
                      <a:lnTo>
                        <a:pt x="1620" y="633"/>
                      </a:lnTo>
                      <a:lnTo>
                        <a:pt x="1609" y="634"/>
                      </a:lnTo>
                      <a:lnTo>
                        <a:pt x="1599" y="634"/>
                      </a:lnTo>
                      <a:lnTo>
                        <a:pt x="1589" y="634"/>
                      </a:lnTo>
                      <a:lnTo>
                        <a:pt x="1578" y="634"/>
                      </a:lnTo>
                      <a:lnTo>
                        <a:pt x="1568" y="633"/>
                      </a:lnTo>
                      <a:lnTo>
                        <a:pt x="1558" y="634"/>
                      </a:lnTo>
                      <a:lnTo>
                        <a:pt x="1547" y="634"/>
                      </a:lnTo>
                      <a:lnTo>
                        <a:pt x="1536" y="635"/>
                      </a:lnTo>
                      <a:lnTo>
                        <a:pt x="1527" y="637"/>
                      </a:lnTo>
                      <a:lnTo>
                        <a:pt x="1517" y="639"/>
                      </a:lnTo>
                      <a:lnTo>
                        <a:pt x="1507" y="642"/>
                      </a:lnTo>
                      <a:lnTo>
                        <a:pt x="1500" y="645"/>
                      </a:lnTo>
                      <a:lnTo>
                        <a:pt x="1494" y="650"/>
                      </a:lnTo>
                      <a:lnTo>
                        <a:pt x="1487" y="655"/>
                      </a:lnTo>
                      <a:lnTo>
                        <a:pt x="1481" y="660"/>
                      </a:lnTo>
                      <a:lnTo>
                        <a:pt x="1474" y="665"/>
                      </a:lnTo>
                      <a:lnTo>
                        <a:pt x="1468" y="669"/>
                      </a:lnTo>
                      <a:lnTo>
                        <a:pt x="1460" y="671"/>
                      </a:lnTo>
                      <a:lnTo>
                        <a:pt x="1452" y="672"/>
                      </a:lnTo>
                      <a:lnTo>
                        <a:pt x="1449" y="671"/>
                      </a:lnTo>
                      <a:lnTo>
                        <a:pt x="1445" y="670"/>
                      </a:lnTo>
                      <a:lnTo>
                        <a:pt x="1442" y="669"/>
                      </a:lnTo>
                      <a:lnTo>
                        <a:pt x="1439" y="668"/>
                      </a:lnTo>
                      <a:lnTo>
                        <a:pt x="1435" y="667"/>
                      </a:lnTo>
                      <a:lnTo>
                        <a:pt x="1432" y="667"/>
                      </a:lnTo>
                      <a:lnTo>
                        <a:pt x="1427" y="667"/>
                      </a:lnTo>
                      <a:lnTo>
                        <a:pt x="1424" y="668"/>
                      </a:lnTo>
                      <a:lnTo>
                        <a:pt x="1422" y="668"/>
                      </a:lnTo>
                      <a:lnTo>
                        <a:pt x="1422" y="665"/>
                      </a:lnTo>
                      <a:lnTo>
                        <a:pt x="1421" y="662"/>
                      </a:lnTo>
                      <a:lnTo>
                        <a:pt x="1418" y="661"/>
                      </a:lnTo>
                      <a:lnTo>
                        <a:pt x="1410" y="661"/>
                      </a:lnTo>
                      <a:lnTo>
                        <a:pt x="1403" y="660"/>
                      </a:lnTo>
                      <a:lnTo>
                        <a:pt x="1395" y="660"/>
                      </a:lnTo>
                      <a:lnTo>
                        <a:pt x="1388" y="659"/>
                      </a:lnTo>
                      <a:lnTo>
                        <a:pt x="1380" y="658"/>
                      </a:lnTo>
                      <a:lnTo>
                        <a:pt x="1373" y="656"/>
                      </a:lnTo>
                      <a:lnTo>
                        <a:pt x="1364" y="655"/>
                      </a:lnTo>
                      <a:lnTo>
                        <a:pt x="1357" y="653"/>
                      </a:lnTo>
                      <a:lnTo>
                        <a:pt x="1349" y="651"/>
                      </a:lnTo>
                      <a:lnTo>
                        <a:pt x="1342" y="649"/>
                      </a:lnTo>
                      <a:lnTo>
                        <a:pt x="1334" y="647"/>
                      </a:lnTo>
                      <a:lnTo>
                        <a:pt x="1327" y="644"/>
                      </a:lnTo>
                      <a:lnTo>
                        <a:pt x="1320" y="641"/>
                      </a:lnTo>
                      <a:lnTo>
                        <a:pt x="1313" y="638"/>
                      </a:lnTo>
                      <a:lnTo>
                        <a:pt x="1305" y="635"/>
                      </a:lnTo>
                      <a:lnTo>
                        <a:pt x="1298" y="631"/>
                      </a:lnTo>
                      <a:lnTo>
                        <a:pt x="1290" y="628"/>
                      </a:lnTo>
                      <a:lnTo>
                        <a:pt x="1283" y="625"/>
                      </a:lnTo>
                      <a:lnTo>
                        <a:pt x="1275" y="622"/>
                      </a:lnTo>
                      <a:lnTo>
                        <a:pt x="1267" y="620"/>
                      </a:lnTo>
                      <a:lnTo>
                        <a:pt x="1259" y="618"/>
                      </a:lnTo>
                      <a:lnTo>
                        <a:pt x="1252" y="618"/>
                      </a:lnTo>
                      <a:lnTo>
                        <a:pt x="1243" y="618"/>
                      </a:lnTo>
                      <a:lnTo>
                        <a:pt x="1235" y="618"/>
                      </a:lnTo>
                      <a:lnTo>
                        <a:pt x="1221" y="620"/>
                      </a:lnTo>
                      <a:lnTo>
                        <a:pt x="1206" y="622"/>
                      </a:lnTo>
                      <a:lnTo>
                        <a:pt x="1190" y="623"/>
                      </a:lnTo>
                      <a:lnTo>
                        <a:pt x="1174" y="625"/>
                      </a:lnTo>
                      <a:lnTo>
                        <a:pt x="1158" y="626"/>
                      </a:lnTo>
                      <a:lnTo>
                        <a:pt x="1143" y="626"/>
                      </a:lnTo>
                      <a:lnTo>
                        <a:pt x="1126" y="625"/>
                      </a:lnTo>
                      <a:lnTo>
                        <a:pt x="1111" y="623"/>
                      </a:lnTo>
                      <a:lnTo>
                        <a:pt x="1096" y="621"/>
                      </a:lnTo>
                      <a:lnTo>
                        <a:pt x="1083" y="617"/>
                      </a:lnTo>
                      <a:lnTo>
                        <a:pt x="1069" y="611"/>
                      </a:lnTo>
                      <a:lnTo>
                        <a:pt x="1056" y="605"/>
                      </a:lnTo>
                      <a:lnTo>
                        <a:pt x="1045" y="596"/>
                      </a:lnTo>
                      <a:lnTo>
                        <a:pt x="1035" y="585"/>
                      </a:lnTo>
                      <a:lnTo>
                        <a:pt x="1027" y="571"/>
                      </a:lnTo>
                      <a:lnTo>
                        <a:pt x="1020" y="556"/>
                      </a:lnTo>
                      <a:lnTo>
                        <a:pt x="1019" y="553"/>
                      </a:lnTo>
                      <a:lnTo>
                        <a:pt x="1017" y="549"/>
                      </a:lnTo>
                      <a:lnTo>
                        <a:pt x="1015" y="546"/>
                      </a:lnTo>
                      <a:lnTo>
                        <a:pt x="1013" y="543"/>
                      </a:lnTo>
                      <a:lnTo>
                        <a:pt x="1010" y="540"/>
                      </a:lnTo>
                      <a:lnTo>
                        <a:pt x="1007" y="537"/>
                      </a:lnTo>
                      <a:lnTo>
                        <a:pt x="1003" y="535"/>
                      </a:lnTo>
                      <a:lnTo>
                        <a:pt x="1000" y="534"/>
                      </a:lnTo>
                      <a:lnTo>
                        <a:pt x="995" y="531"/>
                      </a:lnTo>
                      <a:lnTo>
                        <a:pt x="989" y="529"/>
                      </a:lnTo>
                      <a:lnTo>
                        <a:pt x="984" y="528"/>
                      </a:lnTo>
                      <a:lnTo>
                        <a:pt x="979" y="526"/>
                      </a:lnTo>
                      <a:lnTo>
                        <a:pt x="973" y="524"/>
                      </a:lnTo>
                      <a:lnTo>
                        <a:pt x="968" y="522"/>
                      </a:lnTo>
                      <a:lnTo>
                        <a:pt x="962" y="521"/>
                      </a:lnTo>
                      <a:lnTo>
                        <a:pt x="957" y="519"/>
                      </a:lnTo>
                      <a:lnTo>
                        <a:pt x="951" y="517"/>
                      </a:lnTo>
                      <a:lnTo>
                        <a:pt x="946" y="514"/>
                      </a:lnTo>
                      <a:lnTo>
                        <a:pt x="941" y="511"/>
                      </a:lnTo>
                      <a:lnTo>
                        <a:pt x="937" y="507"/>
                      </a:lnTo>
                      <a:lnTo>
                        <a:pt x="932" y="503"/>
                      </a:lnTo>
                      <a:lnTo>
                        <a:pt x="927" y="499"/>
                      </a:lnTo>
                      <a:lnTo>
                        <a:pt x="923" y="497"/>
                      </a:lnTo>
                      <a:lnTo>
                        <a:pt x="917" y="494"/>
                      </a:lnTo>
                      <a:lnTo>
                        <a:pt x="910" y="493"/>
                      </a:lnTo>
                      <a:lnTo>
                        <a:pt x="903" y="492"/>
                      </a:lnTo>
                      <a:lnTo>
                        <a:pt x="896" y="491"/>
                      </a:lnTo>
                      <a:lnTo>
                        <a:pt x="889" y="490"/>
                      </a:lnTo>
                      <a:lnTo>
                        <a:pt x="881" y="490"/>
                      </a:lnTo>
                      <a:lnTo>
                        <a:pt x="874" y="490"/>
                      </a:lnTo>
                      <a:lnTo>
                        <a:pt x="867" y="490"/>
                      </a:lnTo>
                      <a:lnTo>
                        <a:pt x="861" y="490"/>
                      </a:lnTo>
                      <a:lnTo>
                        <a:pt x="854" y="489"/>
                      </a:lnTo>
                      <a:lnTo>
                        <a:pt x="847" y="489"/>
                      </a:lnTo>
                      <a:lnTo>
                        <a:pt x="840" y="489"/>
                      </a:lnTo>
                      <a:lnTo>
                        <a:pt x="834" y="488"/>
                      </a:lnTo>
                      <a:lnTo>
                        <a:pt x="827" y="487"/>
                      </a:lnTo>
                      <a:lnTo>
                        <a:pt x="819" y="486"/>
                      </a:lnTo>
                      <a:lnTo>
                        <a:pt x="812" y="484"/>
                      </a:lnTo>
                      <a:lnTo>
                        <a:pt x="806" y="482"/>
                      </a:lnTo>
                      <a:lnTo>
                        <a:pt x="803" y="480"/>
                      </a:lnTo>
                      <a:lnTo>
                        <a:pt x="800" y="478"/>
                      </a:lnTo>
                      <a:lnTo>
                        <a:pt x="797" y="475"/>
                      </a:lnTo>
                      <a:lnTo>
                        <a:pt x="796" y="472"/>
                      </a:lnTo>
                      <a:lnTo>
                        <a:pt x="794" y="468"/>
                      </a:lnTo>
                      <a:lnTo>
                        <a:pt x="793" y="465"/>
                      </a:lnTo>
                      <a:lnTo>
                        <a:pt x="792" y="463"/>
                      </a:lnTo>
                      <a:lnTo>
                        <a:pt x="791" y="459"/>
                      </a:lnTo>
                      <a:lnTo>
                        <a:pt x="791" y="454"/>
                      </a:lnTo>
                      <a:lnTo>
                        <a:pt x="793" y="449"/>
                      </a:lnTo>
                      <a:lnTo>
                        <a:pt x="796" y="445"/>
                      </a:lnTo>
                      <a:lnTo>
                        <a:pt x="800" y="441"/>
                      </a:lnTo>
                      <a:lnTo>
                        <a:pt x="804" y="437"/>
                      </a:lnTo>
                      <a:lnTo>
                        <a:pt x="808" y="433"/>
                      </a:lnTo>
                      <a:lnTo>
                        <a:pt x="811" y="429"/>
                      </a:lnTo>
                      <a:lnTo>
                        <a:pt x="812" y="425"/>
                      </a:lnTo>
                      <a:lnTo>
                        <a:pt x="811" y="420"/>
                      </a:lnTo>
                      <a:lnTo>
                        <a:pt x="811" y="415"/>
                      </a:lnTo>
                      <a:lnTo>
                        <a:pt x="812" y="410"/>
                      </a:lnTo>
                      <a:lnTo>
                        <a:pt x="813" y="405"/>
                      </a:lnTo>
                      <a:lnTo>
                        <a:pt x="813" y="401"/>
                      </a:lnTo>
                      <a:lnTo>
                        <a:pt x="814" y="397"/>
                      </a:lnTo>
                      <a:lnTo>
                        <a:pt x="813" y="394"/>
                      </a:lnTo>
                      <a:lnTo>
                        <a:pt x="812" y="392"/>
                      </a:lnTo>
                      <a:lnTo>
                        <a:pt x="807" y="386"/>
                      </a:lnTo>
                      <a:lnTo>
                        <a:pt x="803" y="380"/>
                      </a:lnTo>
                      <a:lnTo>
                        <a:pt x="799" y="374"/>
                      </a:lnTo>
                      <a:lnTo>
                        <a:pt x="795" y="367"/>
                      </a:lnTo>
                      <a:lnTo>
                        <a:pt x="792" y="360"/>
                      </a:lnTo>
                      <a:lnTo>
                        <a:pt x="789" y="353"/>
                      </a:lnTo>
                      <a:lnTo>
                        <a:pt x="785" y="347"/>
                      </a:lnTo>
                      <a:lnTo>
                        <a:pt x="781" y="340"/>
                      </a:lnTo>
                      <a:lnTo>
                        <a:pt x="775" y="334"/>
                      </a:lnTo>
                      <a:lnTo>
                        <a:pt x="768" y="329"/>
                      </a:lnTo>
                      <a:lnTo>
                        <a:pt x="759" y="327"/>
                      </a:lnTo>
                      <a:lnTo>
                        <a:pt x="751" y="326"/>
                      </a:lnTo>
                      <a:lnTo>
                        <a:pt x="743" y="325"/>
                      </a:lnTo>
                      <a:lnTo>
                        <a:pt x="735" y="325"/>
                      </a:lnTo>
                      <a:lnTo>
                        <a:pt x="727" y="324"/>
                      </a:lnTo>
                      <a:lnTo>
                        <a:pt x="719" y="322"/>
                      </a:lnTo>
                      <a:lnTo>
                        <a:pt x="712" y="319"/>
                      </a:lnTo>
                      <a:lnTo>
                        <a:pt x="706" y="314"/>
                      </a:lnTo>
                      <a:lnTo>
                        <a:pt x="698" y="309"/>
                      </a:lnTo>
                      <a:lnTo>
                        <a:pt x="692" y="304"/>
                      </a:lnTo>
                      <a:lnTo>
                        <a:pt x="686" y="299"/>
                      </a:lnTo>
                      <a:lnTo>
                        <a:pt x="680" y="294"/>
                      </a:lnTo>
                      <a:lnTo>
                        <a:pt x="674" y="289"/>
                      </a:lnTo>
                      <a:lnTo>
                        <a:pt x="667" y="285"/>
                      </a:lnTo>
                      <a:lnTo>
                        <a:pt x="670" y="284"/>
                      </a:lnTo>
                      <a:lnTo>
                        <a:pt x="672" y="283"/>
                      </a:lnTo>
                      <a:lnTo>
                        <a:pt x="674" y="282"/>
                      </a:lnTo>
                      <a:lnTo>
                        <a:pt x="673" y="279"/>
                      </a:lnTo>
                      <a:lnTo>
                        <a:pt x="671" y="278"/>
                      </a:lnTo>
                      <a:lnTo>
                        <a:pt x="668" y="276"/>
                      </a:lnTo>
                      <a:lnTo>
                        <a:pt x="667" y="274"/>
                      </a:lnTo>
                      <a:lnTo>
                        <a:pt x="666" y="273"/>
                      </a:lnTo>
                      <a:lnTo>
                        <a:pt x="668" y="257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50" name="Freeform 380"/>
                <p:cNvSpPr>
                  <a:spLocks/>
                </p:cNvSpPr>
                <p:nvPr/>
              </p:nvSpPr>
              <p:spPr bwMode="auto">
                <a:xfrm>
                  <a:off x="1920" y="2002"/>
                  <a:ext cx="278" cy="279"/>
                </a:xfrm>
                <a:custGeom>
                  <a:avLst/>
                  <a:gdLst>
                    <a:gd name="T0" fmla="*/ 155 w 342"/>
                    <a:gd name="T1" fmla="*/ 180 h 396"/>
                    <a:gd name="T2" fmla="*/ 159 w 342"/>
                    <a:gd name="T3" fmla="*/ 163 h 396"/>
                    <a:gd name="T4" fmla="*/ 146 w 342"/>
                    <a:gd name="T5" fmla="*/ 142 h 396"/>
                    <a:gd name="T6" fmla="*/ 136 w 342"/>
                    <a:gd name="T7" fmla="*/ 128 h 396"/>
                    <a:gd name="T8" fmla="*/ 140 w 342"/>
                    <a:gd name="T9" fmla="*/ 120 h 396"/>
                    <a:gd name="T10" fmla="*/ 132 w 342"/>
                    <a:gd name="T11" fmla="*/ 113 h 396"/>
                    <a:gd name="T12" fmla="*/ 116 w 342"/>
                    <a:gd name="T13" fmla="*/ 96 h 396"/>
                    <a:gd name="T14" fmla="*/ 101 w 342"/>
                    <a:gd name="T15" fmla="*/ 96 h 396"/>
                    <a:gd name="T16" fmla="*/ 83 w 342"/>
                    <a:gd name="T17" fmla="*/ 105 h 396"/>
                    <a:gd name="T18" fmla="*/ 65 w 342"/>
                    <a:gd name="T19" fmla="*/ 101 h 396"/>
                    <a:gd name="T20" fmla="*/ 45 w 342"/>
                    <a:gd name="T21" fmla="*/ 109 h 396"/>
                    <a:gd name="T22" fmla="*/ 25 w 342"/>
                    <a:gd name="T23" fmla="*/ 109 h 396"/>
                    <a:gd name="T24" fmla="*/ 30 w 342"/>
                    <a:gd name="T25" fmla="*/ 99 h 396"/>
                    <a:gd name="T26" fmla="*/ 28 w 342"/>
                    <a:gd name="T27" fmla="*/ 93 h 396"/>
                    <a:gd name="T28" fmla="*/ 31 w 342"/>
                    <a:gd name="T29" fmla="*/ 85 h 396"/>
                    <a:gd name="T30" fmla="*/ 40 w 342"/>
                    <a:gd name="T31" fmla="*/ 78 h 396"/>
                    <a:gd name="T32" fmla="*/ 34 w 342"/>
                    <a:gd name="T33" fmla="*/ 71 h 396"/>
                    <a:gd name="T34" fmla="*/ 33 w 342"/>
                    <a:gd name="T35" fmla="*/ 65 h 396"/>
                    <a:gd name="T36" fmla="*/ 16 w 342"/>
                    <a:gd name="T37" fmla="*/ 64 h 396"/>
                    <a:gd name="T38" fmla="*/ 12 w 342"/>
                    <a:gd name="T39" fmla="*/ 53 h 396"/>
                    <a:gd name="T40" fmla="*/ 3 w 342"/>
                    <a:gd name="T41" fmla="*/ 48 h 396"/>
                    <a:gd name="T42" fmla="*/ 7 w 342"/>
                    <a:gd name="T43" fmla="*/ 43 h 396"/>
                    <a:gd name="T44" fmla="*/ 14 w 342"/>
                    <a:gd name="T45" fmla="*/ 35 h 396"/>
                    <a:gd name="T46" fmla="*/ 20 w 342"/>
                    <a:gd name="T47" fmla="*/ 31 h 396"/>
                    <a:gd name="T48" fmla="*/ 25 w 342"/>
                    <a:gd name="T49" fmla="*/ 27 h 396"/>
                    <a:gd name="T50" fmla="*/ 39 w 342"/>
                    <a:gd name="T51" fmla="*/ 31 h 396"/>
                    <a:gd name="T52" fmla="*/ 51 w 342"/>
                    <a:gd name="T53" fmla="*/ 27 h 396"/>
                    <a:gd name="T54" fmla="*/ 45 w 342"/>
                    <a:gd name="T55" fmla="*/ 18 h 396"/>
                    <a:gd name="T56" fmla="*/ 42 w 342"/>
                    <a:gd name="T57" fmla="*/ 8 h 396"/>
                    <a:gd name="T58" fmla="*/ 44 w 342"/>
                    <a:gd name="T59" fmla="*/ 1 h 396"/>
                    <a:gd name="T60" fmla="*/ 67 w 342"/>
                    <a:gd name="T61" fmla="*/ 8 h 396"/>
                    <a:gd name="T62" fmla="*/ 77 w 342"/>
                    <a:gd name="T63" fmla="*/ 18 h 396"/>
                    <a:gd name="T64" fmla="*/ 90 w 342"/>
                    <a:gd name="T65" fmla="*/ 20 h 396"/>
                    <a:gd name="T66" fmla="*/ 86 w 342"/>
                    <a:gd name="T67" fmla="*/ 32 h 396"/>
                    <a:gd name="T68" fmla="*/ 115 w 342"/>
                    <a:gd name="T69" fmla="*/ 35 h 396"/>
                    <a:gd name="T70" fmla="*/ 129 w 342"/>
                    <a:gd name="T71" fmla="*/ 43 h 396"/>
                    <a:gd name="T72" fmla="*/ 139 w 342"/>
                    <a:gd name="T73" fmla="*/ 50 h 396"/>
                    <a:gd name="T74" fmla="*/ 144 w 342"/>
                    <a:gd name="T75" fmla="*/ 56 h 396"/>
                    <a:gd name="T76" fmla="*/ 140 w 342"/>
                    <a:gd name="T77" fmla="*/ 65 h 396"/>
                    <a:gd name="T78" fmla="*/ 128 w 342"/>
                    <a:gd name="T79" fmla="*/ 68 h 396"/>
                    <a:gd name="T80" fmla="*/ 119 w 342"/>
                    <a:gd name="T81" fmla="*/ 66 h 396"/>
                    <a:gd name="T82" fmla="*/ 128 w 342"/>
                    <a:gd name="T83" fmla="*/ 80 h 396"/>
                    <a:gd name="T84" fmla="*/ 147 w 342"/>
                    <a:gd name="T85" fmla="*/ 88 h 396"/>
                    <a:gd name="T86" fmla="*/ 152 w 342"/>
                    <a:gd name="T87" fmla="*/ 94 h 396"/>
                    <a:gd name="T88" fmla="*/ 164 w 342"/>
                    <a:gd name="T89" fmla="*/ 104 h 396"/>
                    <a:gd name="T90" fmla="*/ 185 w 342"/>
                    <a:gd name="T91" fmla="*/ 120 h 396"/>
                    <a:gd name="T92" fmla="*/ 189 w 342"/>
                    <a:gd name="T93" fmla="*/ 125 h 396"/>
                    <a:gd name="T94" fmla="*/ 190 w 342"/>
                    <a:gd name="T95" fmla="*/ 130 h 396"/>
                    <a:gd name="T96" fmla="*/ 214 w 342"/>
                    <a:gd name="T97" fmla="*/ 142 h 396"/>
                    <a:gd name="T98" fmla="*/ 219 w 342"/>
                    <a:gd name="T99" fmla="*/ 149 h 396"/>
                    <a:gd name="T100" fmla="*/ 212 w 342"/>
                    <a:gd name="T101" fmla="*/ 150 h 396"/>
                    <a:gd name="T102" fmla="*/ 220 w 342"/>
                    <a:gd name="T103" fmla="*/ 157 h 396"/>
                    <a:gd name="T104" fmla="*/ 224 w 342"/>
                    <a:gd name="T105" fmla="*/ 173 h 396"/>
                    <a:gd name="T106" fmla="*/ 210 w 342"/>
                    <a:gd name="T107" fmla="*/ 178 h 396"/>
                    <a:gd name="T108" fmla="*/ 199 w 342"/>
                    <a:gd name="T109" fmla="*/ 184 h 396"/>
                    <a:gd name="T110" fmla="*/ 187 w 342"/>
                    <a:gd name="T111" fmla="*/ 180 h 396"/>
                    <a:gd name="T112" fmla="*/ 172 w 342"/>
                    <a:gd name="T113" fmla="*/ 184 h 396"/>
                    <a:gd name="T114" fmla="*/ 177 w 342"/>
                    <a:gd name="T115" fmla="*/ 193 h 396"/>
                    <a:gd name="T116" fmla="*/ 164 w 342"/>
                    <a:gd name="T117" fmla="*/ 193 h 396"/>
                    <a:gd name="T118" fmla="*/ 157 w 342"/>
                    <a:gd name="T119" fmla="*/ 189 h 396"/>
                    <a:gd name="T120" fmla="*/ 149 w 342"/>
                    <a:gd name="T121" fmla="*/ 188 h 39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42"/>
                    <a:gd name="T184" fmla="*/ 0 h 396"/>
                    <a:gd name="T185" fmla="*/ 342 w 342"/>
                    <a:gd name="T186" fmla="*/ 396 h 39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42" h="396">
                      <a:moveTo>
                        <a:pt x="222" y="375"/>
                      </a:moveTo>
                      <a:lnTo>
                        <a:pt x="224" y="372"/>
                      </a:lnTo>
                      <a:lnTo>
                        <a:pt x="225" y="370"/>
                      </a:lnTo>
                      <a:lnTo>
                        <a:pt x="228" y="369"/>
                      </a:lnTo>
                      <a:lnTo>
                        <a:pt x="230" y="367"/>
                      </a:lnTo>
                      <a:lnTo>
                        <a:pt x="232" y="366"/>
                      </a:lnTo>
                      <a:lnTo>
                        <a:pt x="235" y="364"/>
                      </a:lnTo>
                      <a:lnTo>
                        <a:pt x="236" y="363"/>
                      </a:lnTo>
                      <a:lnTo>
                        <a:pt x="238" y="360"/>
                      </a:lnTo>
                      <a:lnTo>
                        <a:pt x="240" y="353"/>
                      </a:lnTo>
                      <a:lnTo>
                        <a:pt x="242" y="346"/>
                      </a:lnTo>
                      <a:lnTo>
                        <a:pt x="242" y="340"/>
                      </a:lnTo>
                      <a:lnTo>
                        <a:pt x="242" y="334"/>
                      </a:lnTo>
                      <a:lnTo>
                        <a:pt x="241" y="328"/>
                      </a:lnTo>
                      <a:lnTo>
                        <a:pt x="240" y="321"/>
                      </a:lnTo>
                      <a:lnTo>
                        <a:pt x="237" y="315"/>
                      </a:lnTo>
                      <a:lnTo>
                        <a:pt x="235" y="310"/>
                      </a:lnTo>
                      <a:lnTo>
                        <a:pt x="232" y="304"/>
                      </a:lnTo>
                      <a:lnTo>
                        <a:pt x="228" y="299"/>
                      </a:lnTo>
                      <a:lnTo>
                        <a:pt x="225" y="293"/>
                      </a:lnTo>
                      <a:lnTo>
                        <a:pt x="221" y="287"/>
                      </a:lnTo>
                      <a:lnTo>
                        <a:pt x="218" y="281"/>
                      </a:lnTo>
                      <a:lnTo>
                        <a:pt x="214" y="276"/>
                      </a:lnTo>
                      <a:lnTo>
                        <a:pt x="210" y="270"/>
                      </a:lnTo>
                      <a:lnTo>
                        <a:pt x="207" y="265"/>
                      </a:lnTo>
                      <a:lnTo>
                        <a:pt x="206" y="262"/>
                      </a:lnTo>
                      <a:lnTo>
                        <a:pt x="206" y="260"/>
                      </a:lnTo>
                      <a:lnTo>
                        <a:pt x="206" y="257"/>
                      </a:lnTo>
                      <a:lnTo>
                        <a:pt x="206" y="255"/>
                      </a:lnTo>
                      <a:lnTo>
                        <a:pt x="207" y="252"/>
                      </a:lnTo>
                      <a:lnTo>
                        <a:pt x="209" y="249"/>
                      </a:lnTo>
                      <a:lnTo>
                        <a:pt x="210" y="247"/>
                      </a:lnTo>
                      <a:lnTo>
                        <a:pt x="211" y="245"/>
                      </a:lnTo>
                      <a:lnTo>
                        <a:pt x="212" y="243"/>
                      </a:lnTo>
                      <a:lnTo>
                        <a:pt x="212" y="241"/>
                      </a:lnTo>
                      <a:lnTo>
                        <a:pt x="211" y="239"/>
                      </a:lnTo>
                      <a:lnTo>
                        <a:pt x="210" y="238"/>
                      </a:lnTo>
                      <a:lnTo>
                        <a:pt x="209" y="236"/>
                      </a:lnTo>
                      <a:lnTo>
                        <a:pt x="208" y="234"/>
                      </a:lnTo>
                      <a:lnTo>
                        <a:pt x="206" y="233"/>
                      </a:lnTo>
                      <a:lnTo>
                        <a:pt x="205" y="231"/>
                      </a:lnTo>
                      <a:lnTo>
                        <a:pt x="201" y="227"/>
                      </a:lnTo>
                      <a:lnTo>
                        <a:pt x="197" y="222"/>
                      </a:lnTo>
                      <a:lnTo>
                        <a:pt x="193" y="218"/>
                      </a:lnTo>
                      <a:lnTo>
                        <a:pt x="189" y="214"/>
                      </a:lnTo>
                      <a:lnTo>
                        <a:pt x="185" y="209"/>
                      </a:lnTo>
                      <a:lnTo>
                        <a:pt x="182" y="204"/>
                      </a:lnTo>
                      <a:lnTo>
                        <a:pt x="179" y="199"/>
                      </a:lnTo>
                      <a:lnTo>
                        <a:pt x="176" y="193"/>
                      </a:lnTo>
                      <a:lnTo>
                        <a:pt x="173" y="194"/>
                      </a:lnTo>
                      <a:lnTo>
                        <a:pt x="171" y="195"/>
                      </a:lnTo>
                      <a:lnTo>
                        <a:pt x="168" y="195"/>
                      </a:lnTo>
                      <a:lnTo>
                        <a:pt x="164" y="194"/>
                      </a:lnTo>
                      <a:lnTo>
                        <a:pt x="160" y="194"/>
                      </a:lnTo>
                      <a:lnTo>
                        <a:pt x="156" y="194"/>
                      </a:lnTo>
                      <a:lnTo>
                        <a:pt x="152" y="193"/>
                      </a:lnTo>
                      <a:lnTo>
                        <a:pt x="148" y="193"/>
                      </a:lnTo>
                      <a:lnTo>
                        <a:pt x="143" y="194"/>
                      </a:lnTo>
                      <a:lnTo>
                        <a:pt x="139" y="197"/>
                      </a:lnTo>
                      <a:lnTo>
                        <a:pt x="135" y="201"/>
                      </a:lnTo>
                      <a:lnTo>
                        <a:pt x="132" y="205"/>
                      </a:lnTo>
                      <a:lnTo>
                        <a:pt x="128" y="208"/>
                      </a:lnTo>
                      <a:lnTo>
                        <a:pt x="125" y="212"/>
                      </a:lnTo>
                      <a:lnTo>
                        <a:pt x="122" y="214"/>
                      </a:lnTo>
                      <a:lnTo>
                        <a:pt x="118" y="214"/>
                      </a:lnTo>
                      <a:lnTo>
                        <a:pt x="114" y="214"/>
                      </a:lnTo>
                      <a:lnTo>
                        <a:pt x="110" y="212"/>
                      </a:lnTo>
                      <a:lnTo>
                        <a:pt x="106" y="209"/>
                      </a:lnTo>
                      <a:lnTo>
                        <a:pt x="102" y="207"/>
                      </a:lnTo>
                      <a:lnTo>
                        <a:pt x="98" y="204"/>
                      </a:lnTo>
                      <a:lnTo>
                        <a:pt x="95" y="202"/>
                      </a:lnTo>
                      <a:lnTo>
                        <a:pt x="91" y="201"/>
                      </a:lnTo>
                      <a:lnTo>
                        <a:pt x="87" y="202"/>
                      </a:lnTo>
                      <a:lnTo>
                        <a:pt x="82" y="205"/>
                      </a:lnTo>
                      <a:lnTo>
                        <a:pt x="77" y="209"/>
                      </a:lnTo>
                      <a:lnTo>
                        <a:pt x="73" y="214"/>
                      </a:lnTo>
                      <a:lnTo>
                        <a:pt x="68" y="219"/>
                      </a:lnTo>
                      <a:lnTo>
                        <a:pt x="63" y="225"/>
                      </a:lnTo>
                      <a:lnTo>
                        <a:pt x="57" y="228"/>
                      </a:lnTo>
                      <a:lnTo>
                        <a:pt x="52" y="230"/>
                      </a:lnTo>
                      <a:lnTo>
                        <a:pt x="45" y="229"/>
                      </a:lnTo>
                      <a:lnTo>
                        <a:pt x="40" y="227"/>
                      </a:lnTo>
                      <a:lnTo>
                        <a:pt x="38" y="223"/>
                      </a:lnTo>
                      <a:lnTo>
                        <a:pt x="38" y="220"/>
                      </a:lnTo>
                      <a:lnTo>
                        <a:pt x="40" y="217"/>
                      </a:lnTo>
                      <a:lnTo>
                        <a:pt x="42" y="214"/>
                      </a:lnTo>
                      <a:lnTo>
                        <a:pt x="46" y="211"/>
                      </a:lnTo>
                      <a:lnTo>
                        <a:pt x="48" y="207"/>
                      </a:lnTo>
                      <a:lnTo>
                        <a:pt x="48" y="202"/>
                      </a:lnTo>
                      <a:lnTo>
                        <a:pt x="47" y="201"/>
                      </a:lnTo>
                      <a:lnTo>
                        <a:pt x="46" y="199"/>
                      </a:lnTo>
                      <a:lnTo>
                        <a:pt x="44" y="198"/>
                      </a:lnTo>
                      <a:lnTo>
                        <a:pt x="42" y="196"/>
                      </a:lnTo>
                      <a:lnTo>
                        <a:pt x="40" y="194"/>
                      </a:lnTo>
                      <a:lnTo>
                        <a:pt x="38" y="192"/>
                      </a:lnTo>
                      <a:lnTo>
                        <a:pt x="38" y="191"/>
                      </a:lnTo>
                      <a:lnTo>
                        <a:pt x="40" y="189"/>
                      </a:lnTo>
                      <a:lnTo>
                        <a:pt x="42" y="187"/>
                      </a:lnTo>
                      <a:lnTo>
                        <a:pt x="45" y="185"/>
                      </a:lnTo>
                      <a:lnTo>
                        <a:pt x="47" y="183"/>
                      </a:lnTo>
                      <a:lnTo>
                        <a:pt x="48" y="181"/>
                      </a:lnTo>
                      <a:lnTo>
                        <a:pt x="49" y="179"/>
                      </a:lnTo>
                      <a:lnTo>
                        <a:pt x="49" y="177"/>
                      </a:lnTo>
                      <a:lnTo>
                        <a:pt x="48" y="174"/>
                      </a:lnTo>
                      <a:lnTo>
                        <a:pt x="47" y="171"/>
                      </a:lnTo>
                      <a:lnTo>
                        <a:pt x="51" y="170"/>
                      </a:lnTo>
                      <a:lnTo>
                        <a:pt x="54" y="169"/>
                      </a:lnTo>
                      <a:lnTo>
                        <a:pt x="57" y="166"/>
                      </a:lnTo>
                      <a:lnTo>
                        <a:pt x="59" y="164"/>
                      </a:lnTo>
                      <a:lnTo>
                        <a:pt x="60" y="162"/>
                      </a:lnTo>
                      <a:lnTo>
                        <a:pt x="60" y="160"/>
                      </a:lnTo>
                      <a:lnTo>
                        <a:pt x="60" y="158"/>
                      </a:lnTo>
                      <a:lnTo>
                        <a:pt x="59" y="157"/>
                      </a:lnTo>
                      <a:lnTo>
                        <a:pt x="56" y="155"/>
                      </a:lnTo>
                      <a:lnTo>
                        <a:pt x="54" y="153"/>
                      </a:lnTo>
                      <a:lnTo>
                        <a:pt x="53" y="151"/>
                      </a:lnTo>
                      <a:lnTo>
                        <a:pt x="52" y="148"/>
                      </a:lnTo>
                      <a:lnTo>
                        <a:pt x="51" y="146"/>
                      </a:lnTo>
                      <a:lnTo>
                        <a:pt x="52" y="144"/>
                      </a:lnTo>
                      <a:lnTo>
                        <a:pt x="53" y="141"/>
                      </a:lnTo>
                      <a:lnTo>
                        <a:pt x="56" y="139"/>
                      </a:lnTo>
                      <a:lnTo>
                        <a:pt x="57" y="137"/>
                      </a:lnTo>
                      <a:lnTo>
                        <a:pt x="55" y="135"/>
                      </a:lnTo>
                      <a:lnTo>
                        <a:pt x="53" y="133"/>
                      </a:lnTo>
                      <a:lnTo>
                        <a:pt x="53" y="130"/>
                      </a:lnTo>
                      <a:lnTo>
                        <a:pt x="50" y="130"/>
                      </a:lnTo>
                      <a:lnTo>
                        <a:pt x="46" y="129"/>
                      </a:lnTo>
                      <a:lnTo>
                        <a:pt x="42" y="129"/>
                      </a:lnTo>
                      <a:lnTo>
                        <a:pt x="38" y="129"/>
                      </a:lnTo>
                      <a:lnTo>
                        <a:pt x="35" y="129"/>
                      </a:lnTo>
                      <a:lnTo>
                        <a:pt x="31" y="129"/>
                      </a:lnTo>
                      <a:lnTo>
                        <a:pt x="27" y="129"/>
                      </a:lnTo>
                      <a:lnTo>
                        <a:pt x="24" y="129"/>
                      </a:lnTo>
                      <a:lnTo>
                        <a:pt x="22" y="127"/>
                      </a:lnTo>
                      <a:lnTo>
                        <a:pt x="20" y="124"/>
                      </a:lnTo>
                      <a:lnTo>
                        <a:pt x="19" y="121"/>
                      </a:lnTo>
                      <a:lnTo>
                        <a:pt x="19" y="117"/>
                      </a:lnTo>
                      <a:lnTo>
                        <a:pt x="19" y="114"/>
                      </a:lnTo>
                      <a:lnTo>
                        <a:pt x="19" y="110"/>
                      </a:lnTo>
                      <a:lnTo>
                        <a:pt x="18" y="106"/>
                      </a:lnTo>
                      <a:lnTo>
                        <a:pt x="16" y="103"/>
                      </a:lnTo>
                      <a:lnTo>
                        <a:pt x="14" y="101"/>
                      </a:lnTo>
                      <a:lnTo>
                        <a:pt x="12" y="100"/>
                      </a:lnTo>
                      <a:lnTo>
                        <a:pt x="11" y="98"/>
                      </a:lnTo>
                      <a:lnTo>
                        <a:pt x="9" y="97"/>
                      </a:lnTo>
                      <a:lnTo>
                        <a:pt x="7" y="97"/>
                      </a:lnTo>
                      <a:lnTo>
                        <a:pt x="5" y="96"/>
                      </a:lnTo>
                      <a:lnTo>
                        <a:pt x="3" y="96"/>
                      </a:lnTo>
                      <a:lnTo>
                        <a:pt x="0" y="95"/>
                      </a:lnTo>
                      <a:lnTo>
                        <a:pt x="1" y="93"/>
                      </a:lnTo>
                      <a:lnTo>
                        <a:pt x="3" y="91"/>
                      </a:lnTo>
                      <a:lnTo>
                        <a:pt x="5" y="90"/>
                      </a:lnTo>
                      <a:lnTo>
                        <a:pt x="7" y="89"/>
                      </a:lnTo>
                      <a:lnTo>
                        <a:pt x="10" y="87"/>
                      </a:lnTo>
                      <a:lnTo>
                        <a:pt x="12" y="86"/>
                      </a:lnTo>
                      <a:lnTo>
                        <a:pt x="15" y="84"/>
                      </a:lnTo>
                      <a:lnTo>
                        <a:pt x="17" y="82"/>
                      </a:lnTo>
                      <a:lnTo>
                        <a:pt x="20" y="81"/>
                      </a:lnTo>
                      <a:lnTo>
                        <a:pt x="21" y="79"/>
                      </a:lnTo>
                      <a:lnTo>
                        <a:pt x="21" y="75"/>
                      </a:lnTo>
                      <a:lnTo>
                        <a:pt x="21" y="71"/>
                      </a:lnTo>
                      <a:lnTo>
                        <a:pt x="22" y="68"/>
                      </a:lnTo>
                      <a:lnTo>
                        <a:pt x="23" y="67"/>
                      </a:lnTo>
                      <a:lnTo>
                        <a:pt x="24" y="66"/>
                      </a:lnTo>
                      <a:lnTo>
                        <a:pt x="26" y="65"/>
                      </a:lnTo>
                      <a:lnTo>
                        <a:pt x="27" y="64"/>
                      </a:lnTo>
                      <a:lnTo>
                        <a:pt x="30" y="62"/>
                      </a:lnTo>
                      <a:lnTo>
                        <a:pt x="31" y="62"/>
                      </a:lnTo>
                      <a:lnTo>
                        <a:pt x="34" y="61"/>
                      </a:lnTo>
                      <a:lnTo>
                        <a:pt x="36" y="61"/>
                      </a:lnTo>
                      <a:lnTo>
                        <a:pt x="36" y="60"/>
                      </a:lnTo>
                      <a:lnTo>
                        <a:pt x="36" y="58"/>
                      </a:lnTo>
                      <a:lnTo>
                        <a:pt x="36" y="57"/>
                      </a:lnTo>
                      <a:lnTo>
                        <a:pt x="36" y="56"/>
                      </a:lnTo>
                      <a:lnTo>
                        <a:pt x="38" y="56"/>
                      </a:lnTo>
                      <a:lnTo>
                        <a:pt x="39" y="53"/>
                      </a:lnTo>
                      <a:lnTo>
                        <a:pt x="41" y="51"/>
                      </a:lnTo>
                      <a:lnTo>
                        <a:pt x="45" y="52"/>
                      </a:lnTo>
                      <a:lnTo>
                        <a:pt x="49" y="54"/>
                      </a:lnTo>
                      <a:lnTo>
                        <a:pt x="52" y="57"/>
                      </a:lnTo>
                      <a:lnTo>
                        <a:pt x="56" y="60"/>
                      </a:lnTo>
                      <a:lnTo>
                        <a:pt x="59" y="62"/>
                      </a:lnTo>
                      <a:lnTo>
                        <a:pt x="62" y="64"/>
                      </a:lnTo>
                      <a:lnTo>
                        <a:pt x="66" y="65"/>
                      </a:lnTo>
                      <a:lnTo>
                        <a:pt x="70" y="65"/>
                      </a:lnTo>
                      <a:lnTo>
                        <a:pt x="73" y="63"/>
                      </a:lnTo>
                      <a:lnTo>
                        <a:pt x="76" y="61"/>
                      </a:lnTo>
                      <a:lnTo>
                        <a:pt x="78" y="57"/>
                      </a:lnTo>
                      <a:lnTo>
                        <a:pt x="78" y="54"/>
                      </a:lnTo>
                      <a:lnTo>
                        <a:pt x="78" y="51"/>
                      </a:lnTo>
                      <a:lnTo>
                        <a:pt x="77" y="48"/>
                      </a:lnTo>
                      <a:lnTo>
                        <a:pt x="76" y="45"/>
                      </a:lnTo>
                      <a:lnTo>
                        <a:pt x="74" y="43"/>
                      </a:lnTo>
                      <a:lnTo>
                        <a:pt x="72" y="40"/>
                      </a:lnTo>
                      <a:lnTo>
                        <a:pt x="70" y="38"/>
                      </a:lnTo>
                      <a:lnTo>
                        <a:pt x="68" y="35"/>
                      </a:lnTo>
                      <a:lnTo>
                        <a:pt x="68" y="32"/>
                      </a:lnTo>
                      <a:lnTo>
                        <a:pt x="67" y="30"/>
                      </a:lnTo>
                      <a:lnTo>
                        <a:pt x="66" y="27"/>
                      </a:lnTo>
                      <a:lnTo>
                        <a:pt x="65" y="24"/>
                      </a:lnTo>
                      <a:lnTo>
                        <a:pt x="65" y="21"/>
                      </a:lnTo>
                      <a:lnTo>
                        <a:pt x="65" y="18"/>
                      </a:lnTo>
                      <a:lnTo>
                        <a:pt x="64" y="17"/>
                      </a:lnTo>
                      <a:lnTo>
                        <a:pt x="62" y="16"/>
                      </a:lnTo>
                      <a:lnTo>
                        <a:pt x="61" y="15"/>
                      </a:lnTo>
                      <a:lnTo>
                        <a:pt x="60" y="13"/>
                      </a:lnTo>
                      <a:lnTo>
                        <a:pt x="60" y="9"/>
                      </a:lnTo>
                      <a:lnTo>
                        <a:pt x="61" y="5"/>
                      </a:lnTo>
                      <a:lnTo>
                        <a:pt x="64" y="3"/>
                      </a:lnTo>
                      <a:lnTo>
                        <a:pt x="67" y="1"/>
                      </a:lnTo>
                      <a:lnTo>
                        <a:pt x="71" y="0"/>
                      </a:lnTo>
                      <a:lnTo>
                        <a:pt x="75" y="0"/>
                      </a:lnTo>
                      <a:lnTo>
                        <a:pt x="79" y="2"/>
                      </a:lnTo>
                      <a:lnTo>
                        <a:pt x="83" y="4"/>
                      </a:lnTo>
                      <a:lnTo>
                        <a:pt x="95" y="9"/>
                      </a:lnTo>
                      <a:lnTo>
                        <a:pt x="98" y="11"/>
                      </a:lnTo>
                      <a:lnTo>
                        <a:pt x="101" y="15"/>
                      </a:lnTo>
                      <a:lnTo>
                        <a:pt x="104" y="16"/>
                      </a:lnTo>
                      <a:lnTo>
                        <a:pt x="106" y="19"/>
                      </a:lnTo>
                      <a:lnTo>
                        <a:pt x="109" y="22"/>
                      </a:lnTo>
                      <a:lnTo>
                        <a:pt x="111" y="25"/>
                      </a:lnTo>
                      <a:lnTo>
                        <a:pt x="113" y="29"/>
                      </a:lnTo>
                      <a:lnTo>
                        <a:pt x="115" y="33"/>
                      </a:lnTo>
                      <a:lnTo>
                        <a:pt x="117" y="36"/>
                      </a:lnTo>
                      <a:lnTo>
                        <a:pt x="121" y="36"/>
                      </a:lnTo>
                      <a:lnTo>
                        <a:pt x="124" y="37"/>
                      </a:lnTo>
                      <a:lnTo>
                        <a:pt x="128" y="36"/>
                      </a:lnTo>
                      <a:lnTo>
                        <a:pt x="132" y="36"/>
                      </a:lnTo>
                      <a:lnTo>
                        <a:pt x="134" y="37"/>
                      </a:lnTo>
                      <a:lnTo>
                        <a:pt x="136" y="38"/>
                      </a:lnTo>
                      <a:lnTo>
                        <a:pt x="136" y="41"/>
                      </a:lnTo>
                      <a:lnTo>
                        <a:pt x="135" y="45"/>
                      </a:lnTo>
                      <a:lnTo>
                        <a:pt x="133" y="48"/>
                      </a:lnTo>
                      <a:lnTo>
                        <a:pt x="132" y="51"/>
                      </a:lnTo>
                      <a:lnTo>
                        <a:pt x="131" y="55"/>
                      </a:lnTo>
                      <a:lnTo>
                        <a:pt x="130" y="58"/>
                      </a:lnTo>
                      <a:lnTo>
                        <a:pt x="130" y="61"/>
                      </a:lnTo>
                      <a:lnTo>
                        <a:pt x="131" y="64"/>
                      </a:lnTo>
                      <a:lnTo>
                        <a:pt x="133" y="66"/>
                      </a:lnTo>
                      <a:lnTo>
                        <a:pt x="140" y="69"/>
                      </a:lnTo>
                      <a:lnTo>
                        <a:pt x="147" y="71"/>
                      </a:lnTo>
                      <a:lnTo>
                        <a:pt x="154" y="72"/>
                      </a:lnTo>
                      <a:lnTo>
                        <a:pt x="162" y="71"/>
                      </a:lnTo>
                      <a:lnTo>
                        <a:pt x="169" y="71"/>
                      </a:lnTo>
                      <a:lnTo>
                        <a:pt x="175" y="70"/>
                      </a:lnTo>
                      <a:lnTo>
                        <a:pt x="183" y="70"/>
                      </a:lnTo>
                      <a:lnTo>
                        <a:pt x="190" y="72"/>
                      </a:lnTo>
                      <a:lnTo>
                        <a:pt x="194" y="73"/>
                      </a:lnTo>
                      <a:lnTo>
                        <a:pt x="195" y="76"/>
                      </a:lnTo>
                      <a:lnTo>
                        <a:pt x="196" y="79"/>
                      </a:lnTo>
                      <a:lnTo>
                        <a:pt x="196" y="82"/>
                      </a:lnTo>
                      <a:lnTo>
                        <a:pt x="196" y="86"/>
                      </a:lnTo>
                      <a:lnTo>
                        <a:pt x="196" y="90"/>
                      </a:lnTo>
                      <a:lnTo>
                        <a:pt x="197" y="93"/>
                      </a:lnTo>
                      <a:lnTo>
                        <a:pt x="199" y="96"/>
                      </a:lnTo>
                      <a:lnTo>
                        <a:pt x="202" y="97"/>
                      </a:lnTo>
                      <a:lnTo>
                        <a:pt x="205" y="98"/>
                      </a:lnTo>
                      <a:lnTo>
                        <a:pt x="208" y="100"/>
                      </a:lnTo>
                      <a:lnTo>
                        <a:pt x="210" y="101"/>
                      </a:lnTo>
                      <a:lnTo>
                        <a:pt x="213" y="102"/>
                      </a:lnTo>
                      <a:lnTo>
                        <a:pt x="215" y="104"/>
                      </a:lnTo>
                      <a:lnTo>
                        <a:pt x="217" y="106"/>
                      </a:lnTo>
                      <a:lnTo>
                        <a:pt x="219" y="108"/>
                      </a:lnTo>
                      <a:lnTo>
                        <a:pt x="219" y="110"/>
                      </a:lnTo>
                      <a:lnTo>
                        <a:pt x="219" y="112"/>
                      </a:lnTo>
                      <a:lnTo>
                        <a:pt x="218" y="113"/>
                      </a:lnTo>
                      <a:lnTo>
                        <a:pt x="217" y="115"/>
                      </a:lnTo>
                      <a:lnTo>
                        <a:pt x="216" y="117"/>
                      </a:lnTo>
                      <a:lnTo>
                        <a:pt x="215" y="119"/>
                      </a:lnTo>
                      <a:lnTo>
                        <a:pt x="215" y="122"/>
                      </a:lnTo>
                      <a:lnTo>
                        <a:pt x="214" y="125"/>
                      </a:lnTo>
                      <a:lnTo>
                        <a:pt x="213" y="128"/>
                      </a:lnTo>
                      <a:lnTo>
                        <a:pt x="211" y="131"/>
                      </a:lnTo>
                      <a:lnTo>
                        <a:pt x="208" y="133"/>
                      </a:lnTo>
                      <a:lnTo>
                        <a:pt x="205" y="135"/>
                      </a:lnTo>
                      <a:lnTo>
                        <a:pt x="201" y="137"/>
                      </a:lnTo>
                      <a:lnTo>
                        <a:pt x="197" y="138"/>
                      </a:lnTo>
                      <a:lnTo>
                        <a:pt x="193" y="140"/>
                      </a:lnTo>
                      <a:lnTo>
                        <a:pt x="193" y="137"/>
                      </a:lnTo>
                      <a:lnTo>
                        <a:pt x="193" y="136"/>
                      </a:lnTo>
                      <a:lnTo>
                        <a:pt x="191" y="134"/>
                      </a:lnTo>
                      <a:lnTo>
                        <a:pt x="190" y="134"/>
                      </a:lnTo>
                      <a:lnTo>
                        <a:pt x="188" y="133"/>
                      </a:lnTo>
                      <a:lnTo>
                        <a:pt x="186" y="133"/>
                      </a:lnTo>
                      <a:lnTo>
                        <a:pt x="184" y="133"/>
                      </a:lnTo>
                      <a:lnTo>
                        <a:pt x="182" y="134"/>
                      </a:lnTo>
                      <a:lnTo>
                        <a:pt x="180" y="134"/>
                      </a:lnTo>
                      <a:lnTo>
                        <a:pt x="179" y="135"/>
                      </a:lnTo>
                      <a:lnTo>
                        <a:pt x="178" y="136"/>
                      </a:lnTo>
                      <a:lnTo>
                        <a:pt x="177" y="137"/>
                      </a:lnTo>
                      <a:lnTo>
                        <a:pt x="179" y="144"/>
                      </a:lnTo>
                      <a:lnTo>
                        <a:pt x="183" y="150"/>
                      </a:lnTo>
                      <a:lnTo>
                        <a:pt x="188" y="155"/>
                      </a:lnTo>
                      <a:lnTo>
                        <a:pt x="194" y="160"/>
                      </a:lnTo>
                      <a:lnTo>
                        <a:pt x="201" y="164"/>
                      </a:lnTo>
                      <a:lnTo>
                        <a:pt x="208" y="167"/>
                      </a:lnTo>
                      <a:lnTo>
                        <a:pt x="215" y="169"/>
                      </a:lnTo>
                      <a:lnTo>
                        <a:pt x="223" y="171"/>
                      </a:lnTo>
                      <a:lnTo>
                        <a:pt x="222" y="173"/>
                      </a:lnTo>
                      <a:lnTo>
                        <a:pt x="223" y="175"/>
                      </a:lnTo>
                      <a:lnTo>
                        <a:pt x="223" y="177"/>
                      </a:lnTo>
                      <a:lnTo>
                        <a:pt x="224" y="178"/>
                      </a:lnTo>
                      <a:lnTo>
                        <a:pt x="225" y="180"/>
                      </a:lnTo>
                      <a:lnTo>
                        <a:pt x="226" y="181"/>
                      </a:lnTo>
                      <a:lnTo>
                        <a:pt x="227" y="183"/>
                      </a:lnTo>
                      <a:lnTo>
                        <a:pt x="227" y="184"/>
                      </a:lnTo>
                      <a:lnTo>
                        <a:pt x="228" y="187"/>
                      </a:lnTo>
                      <a:lnTo>
                        <a:pt x="230" y="189"/>
                      </a:lnTo>
                      <a:lnTo>
                        <a:pt x="233" y="192"/>
                      </a:lnTo>
                      <a:lnTo>
                        <a:pt x="236" y="194"/>
                      </a:lnTo>
                      <a:lnTo>
                        <a:pt x="238" y="196"/>
                      </a:lnTo>
                      <a:lnTo>
                        <a:pt x="241" y="198"/>
                      </a:lnTo>
                      <a:lnTo>
                        <a:pt x="243" y="201"/>
                      </a:lnTo>
                      <a:lnTo>
                        <a:pt x="245" y="203"/>
                      </a:lnTo>
                      <a:lnTo>
                        <a:pt x="249" y="209"/>
                      </a:lnTo>
                      <a:lnTo>
                        <a:pt x="253" y="214"/>
                      </a:lnTo>
                      <a:lnTo>
                        <a:pt x="257" y="218"/>
                      </a:lnTo>
                      <a:lnTo>
                        <a:pt x="262" y="223"/>
                      </a:lnTo>
                      <a:lnTo>
                        <a:pt x="266" y="228"/>
                      </a:lnTo>
                      <a:lnTo>
                        <a:pt x="270" y="233"/>
                      </a:lnTo>
                      <a:lnTo>
                        <a:pt x="275" y="238"/>
                      </a:lnTo>
                      <a:lnTo>
                        <a:pt x="279" y="243"/>
                      </a:lnTo>
                      <a:lnTo>
                        <a:pt x="276" y="243"/>
                      </a:lnTo>
                      <a:lnTo>
                        <a:pt x="276" y="245"/>
                      </a:lnTo>
                      <a:lnTo>
                        <a:pt x="277" y="247"/>
                      </a:lnTo>
                      <a:lnTo>
                        <a:pt x="276" y="248"/>
                      </a:lnTo>
                      <a:lnTo>
                        <a:pt x="279" y="249"/>
                      </a:lnTo>
                      <a:lnTo>
                        <a:pt x="282" y="250"/>
                      </a:lnTo>
                      <a:lnTo>
                        <a:pt x="285" y="251"/>
                      </a:lnTo>
                      <a:lnTo>
                        <a:pt x="288" y="254"/>
                      </a:lnTo>
                      <a:lnTo>
                        <a:pt x="285" y="254"/>
                      </a:lnTo>
                      <a:lnTo>
                        <a:pt x="282" y="254"/>
                      </a:lnTo>
                      <a:lnTo>
                        <a:pt x="279" y="254"/>
                      </a:lnTo>
                      <a:lnTo>
                        <a:pt x="276" y="254"/>
                      </a:lnTo>
                      <a:lnTo>
                        <a:pt x="282" y="258"/>
                      </a:lnTo>
                      <a:lnTo>
                        <a:pt x="288" y="262"/>
                      </a:lnTo>
                      <a:lnTo>
                        <a:pt x="293" y="266"/>
                      </a:lnTo>
                      <a:lnTo>
                        <a:pt x="299" y="271"/>
                      </a:lnTo>
                      <a:lnTo>
                        <a:pt x="304" y="275"/>
                      </a:lnTo>
                      <a:lnTo>
                        <a:pt x="311" y="279"/>
                      </a:lnTo>
                      <a:lnTo>
                        <a:pt x="316" y="282"/>
                      </a:lnTo>
                      <a:lnTo>
                        <a:pt x="323" y="286"/>
                      </a:lnTo>
                      <a:lnTo>
                        <a:pt x="324" y="287"/>
                      </a:lnTo>
                      <a:lnTo>
                        <a:pt x="326" y="288"/>
                      </a:lnTo>
                      <a:lnTo>
                        <a:pt x="326" y="290"/>
                      </a:lnTo>
                      <a:lnTo>
                        <a:pt x="327" y="292"/>
                      </a:lnTo>
                      <a:lnTo>
                        <a:pt x="328" y="295"/>
                      </a:lnTo>
                      <a:lnTo>
                        <a:pt x="329" y="296"/>
                      </a:lnTo>
                      <a:lnTo>
                        <a:pt x="330" y="298"/>
                      </a:lnTo>
                      <a:lnTo>
                        <a:pt x="332" y="300"/>
                      </a:lnTo>
                      <a:lnTo>
                        <a:pt x="330" y="299"/>
                      </a:lnTo>
                      <a:lnTo>
                        <a:pt x="328" y="297"/>
                      </a:lnTo>
                      <a:lnTo>
                        <a:pt x="326" y="296"/>
                      </a:lnTo>
                      <a:lnTo>
                        <a:pt x="323" y="297"/>
                      </a:lnTo>
                      <a:lnTo>
                        <a:pt x="322" y="299"/>
                      </a:lnTo>
                      <a:lnTo>
                        <a:pt x="321" y="301"/>
                      </a:lnTo>
                      <a:lnTo>
                        <a:pt x="321" y="303"/>
                      </a:lnTo>
                      <a:lnTo>
                        <a:pt x="321" y="305"/>
                      </a:lnTo>
                      <a:lnTo>
                        <a:pt x="321" y="306"/>
                      </a:lnTo>
                      <a:lnTo>
                        <a:pt x="322" y="308"/>
                      </a:lnTo>
                      <a:lnTo>
                        <a:pt x="323" y="310"/>
                      </a:lnTo>
                      <a:lnTo>
                        <a:pt x="324" y="310"/>
                      </a:lnTo>
                      <a:lnTo>
                        <a:pt x="329" y="313"/>
                      </a:lnTo>
                      <a:lnTo>
                        <a:pt x="333" y="316"/>
                      </a:lnTo>
                      <a:lnTo>
                        <a:pt x="336" y="321"/>
                      </a:lnTo>
                      <a:lnTo>
                        <a:pt x="338" y="325"/>
                      </a:lnTo>
                      <a:lnTo>
                        <a:pt x="340" y="330"/>
                      </a:lnTo>
                      <a:lnTo>
                        <a:pt x="341" y="335"/>
                      </a:lnTo>
                      <a:lnTo>
                        <a:pt x="341" y="340"/>
                      </a:lnTo>
                      <a:lnTo>
                        <a:pt x="340" y="346"/>
                      </a:lnTo>
                      <a:lnTo>
                        <a:pt x="338" y="348"/>
                      </a:lnTo>
                      <a:lnTo>
                        <a:pt x="336" y="352"/>
                      </a:lnTo>
                      <a:lnTo>
                        <a:pt x="333" y="355"/>
                      </a:lnTo>
                      <a:lnTo>
                        <a:pt x="330" y="357"/>
                      </a:lnTo>
                      <a:lnTo>
                        <a:pt x="330" y="356"/>
                      </a:lnTo>
                      <a:lnTo>
                        <a:pt x="328" y="356"/>
                      </a:lnTo>
                      <a:lnTo>
                        <a:pt x="324" y="356"/>
                      </a:lnTo>
                      <a:lnTo>
                        <a:pt x="318" y="358"/>
                      </a:lnTo>
                      <a:lnTo>
                        <a:pt x="314" y="360"/>
                      </a:lnTo>
                      <a:lnTo>
                        <a:pt x="311" y="363"/>
                      </a:lnTo>
                      <a:lnTo>
                        <a:pt x="307" y="365"/>
                      </a:lnTo>
                      <a:lnTo>
                        <a:pt x="305" y="367"/>
                      </a:lnTo>
                      <a:lnTo>
                        <a:pt x="303" y="369"/>
                      </a:lnTo>
                      <a:lnTo>
                        <a:pt x="302" y="370"/>
                      </a:lnTo>
                      <a:lnTo>
                        <a:pt x="301" y="371"/>
                      </a:lnTo>
                      <a:lnTo>
                        <a:pt x="300" y="371"/>
                      </a:lnTo>
                      <a:lnTo>
                        <a:pt x="299" y="370"/>
                      </a:lnTo>
                      <a:lnTo>
                        <a:pt x="297" y="368"/>
                      </a:lnTo>
                      <a:lnTo>
                        <a:pt x="295" y="367"/>
                      </a:lnTo>
                      <a:lnTo>
                        <a:pt x="292" y="365"/>
                      </a:lnTo>
                      <a:lnTo>
                        <a:pt x="288" y="364"/>
                      </a:lnTo>
                      <a:lnTo>
                        <a:pt x="283" y="364"/>
                      </a:lnTo>
                      <a:lnTo>
                        <a:pt x="277" y="364"/>
                      </a:lnTo>
                      <a:lnTo>
                        <a:pt x="276" y="364"/>
                      </a:lnTo>
                      <a:lnTo>
                        <a:pt x="274" y="365"/>
                      </a:lnTo>
                      <a:lnTo>
                        <a:pt x="271" y="366"/>
                      </a:lnTo>
                      <a:lnTo>
                        <a:pt x="267" y="367"/>
                      </a:lnTo>
                      <a:lnTo>
                        <a:pt x="264" y="368"/>
                      </a:lnTo>
                      <a:lnTo>
                        <a:pt x="261" y="370"/>
                      </a:lnTo>
                      <a:lnTo>
                        <a:pt x="259" y="372"/>
                      </a:lnTo>
                      <a:lnTo>
                        <a:pt x="258" y="375"/>
                      </a:lnTo>
                      <a:lnTo>
                        <a:pt x="260" y="376"/>
                      </a:lnTo>
                      <a:lnTo>
                        <a:pt x="263" y="379"/>
                      </a:lnTo>
                      <a:lnTo>
                        <a:pt x="266" y="382"/>
                      </a:lnTo>
                      <a:lnTo>
                        <a:pt x="267" y="385"/>
                      </a:lnTo>
                      <a:lnTo>
                        <a:pt x="268" y="389"/>
                      </a:lnTo>
                      <a:lnTo>
                        <a:pt x="267" y="391"/>
                      </a:lnTo>
                      <a:lnTo>
                        <a:pt x="265" y="393"/>
                      </a:lnTo>
                      <a:lnTo>
                        <a:pt x="261" y="395"/>
                      </a:lnTo>
                      <a:lnTo>
                        <a:pt x="256" y="394"/>
                      </a:lnTo>
                      <a:lnTo>
                        <a:pt x="252" y="392"/>
                      </a:lnTo>
                      <a:lnTo>
                        <a:pt x="250" y="390"/>
                      </a:lnTo>
                      <a:lnTo>
                        <a:pt x="249" y="389"/>
                      </a:lnTo>
                      <a:lnTo>
                        <a:pt x="249" y="387"/>
                      </a:lnTo>
                      <a:lnTo>
                        <a:pt x="247" y="383"/>
                      </a:lnTo>
                      <a:lnTo>
                        <a:pt x="244" y="380"/>
                      </a:lnTo>
                      <a:lnTo>
                        <a:pt x="240" y="380"/>
                      </a:lnTo>
                      <a:lnTo>
                        <a:pt x="239" y="380"/>
                      </a:lnTo>
                      <a:lnTo>
                        <a:pt x="238" y="380"/>
                      </a:lnTo>
                      <a:lnTo>
                        <a:pt x="237" y="381"/>
                      </a:lnTo>
                      <a:lnTo>
                        <a:pt x="236" y="383"/>
                      </a:lnTo>
                      <a:lnTo>
                        <a:pt x="235" y="384"/>
                      </a:lnTo>
                      <a:lnTo>
                        <a:pt x="234" y="384"/>
                      </a:lnTo>
                      <a:lnTo>
                        <a:pt x="233" y="384"/>
                      </a:lnTo>
                      <a:lnTo>
                        <a:pt x="231" y="383"/>
                      </a:lnTo>
                      <a:lnTo>
                        <a:pt x="228" y="381"/>
                      </a:lnTo>
                      <a:lnTo>
                        <a:pt x="225" y="379"/>
                      </a:lnTo>
                      <a:lnTo>
                        <a:pt x="223" y="376"/>
                      </a:lnTo>
                      <a:lnTo>
                        <a:pt x="222" y="375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51" name="Freeform 381"/>
                <p:cNvSpPr>
                  <a:spLocks/>
                </p:cNvSpPr>
                <p:nvPr/>
              </p:nvSpPr>
              <p:spPr bwMode="auto">
                <a:xfrm>
                  <a:off x="1920" y="2002"/>
                  <a:ext cx="284" cy="283"/>
                </a:xfrm>
                <a:custGeom>
                  <a:avLst/>
                  <a:gdLst>
                    <a:gd name="T0" fmla="*/ 159 w 348"/>
                    <a:gd name="T1" fmla="*/ 183 h 402"/>
                    <a:gd name="T2" fmla="*/ 164 w 348"/>
                    <a:gd name="T3" fmla="*/ 165 h 402"/>
                    <a:gd name="T4" fmla="*/ 150 w 348"/>
                    <a:gd name="T5" fmla="*/ 145 h 402"/>
                    <a:gd name="T6" fmla="*/ 140 w 348"/>
                    <a:gd name="T7" fmla="*/ 130 h 402"/>
                    <a:gd name="T8" fmla="*/ 144 w 348"/>
                    <a:gd name="T9" fmla="*/ 121 h 402"/>
                    <a:gd name="T10" fmla="*/ 136 w 348"/>
                    <a:gd name="T11" fmla="*/ 115 h 402"/>
                    <a:gd name="T12" fmla="*/ 120 w 348"/>
                    <a:gd name="T13" fmla="*/ 97 h 402"/>
                    <a:gd name="T14" fmla="*/ 103 w 348"/>
                    <a:gd name="T15" fmla="*/ 97 h 402"/>
                    <a:gd name="T16" fmla="*/ 85 w 348"/>
                    <a:gd name="T17" fmla="*/ 106 h 402"/>
                    <a:gd name="T18" fmla="*/ 66 w 348"/>
                    <a:gd name="T19" fmla="*/ 103 h 402"/>
                    <a:gd name="T20" fmla="*/ 46 w 348"/>
                    <a:gd name="T21" fmla="*/ 111 h 402"/>
                    <a:gd name="T22" fmla="*/ 26 w 348"/>
                    <a:gd name="T23" fmla="*/ 111 h 402"/>
                    <a:gd name="T24" fmla="*/ 31 w 348"/>
                    <a:gd name="T25" fmla="*/ 100 h 402"/>
                    <a:gd name="T26" fmla="*/ 29 w 348"/>
                    <a:gd name="T27" fmla="*/ 94 h 402"/>
                    <a:gd name="T28" fmla="*/ 32 w 348"/>
                    <a:gd name="T29" fmla="*/ 86 h 402"/>
                    <a:gd name="T30" fmla="*/ 41 w 348"/>
                    <a:gd name="T31" fmla="*/ 80 h 402"/>
                    <a:gd name="T32" fmla="*/ 35 w 348"/>
                    <a:gd name="T33" fmla="*/ 73 h 402"/>
                    <a:gd name="T34" fmla="*/ 34 w 348"/>
                    <a:gd name="T35" fmla="*/ 65 h 402"/>
                    <a:gd name="T36" fmla="*/ 16 w 348"/>
                    <a:gd name="T37" fmla="*/ 65 h 402"/>
                    <a:gd name="T38" fmla="*/ 12 w 348"/>
                    <a:gd name="T39" fmla="*/ 53 h 402"/>
                    <a:gd name="T40" fmla="*/ 3 w 348"/>
                    <a:gd name="T41" fmla="*/ 49 h 402"/>
                    <a:gd name="T42" fmla="*/ 7 w 348"/>
                    <a:gd name="T43" fmla="*/ 44 h 402"/>
                    <a:gd name="T44" fmla="*/ 14 w 348"/>
                    <a:gd name="T45" fmla="*/ 36 h 402"/>
                    <a:gd name="T46" fmla="*/ 20 w 348"/>
                    <a:gd name="T47" fmla="*/ 31 h 402"/>
                    <a:gd name="T48" fmla="*/ 26 w 348"/>
                    <a:gd name="T49" fmla="*/ 28 h 402"/>
                    <a:gd name="T50" fmla="*/ 40 w 348"/>
                    <a:gd name="T51" fmla="*/ 31 h 402"/>
                    <a:gd name="T52" fmla="*/ 52 w 348"/>
                    <a:gd name="T53" fmla="*/ 27 h 402"/>
                    <a:gd name="T54" fmla="*/ 46 w 348"/>
                    <a:gd name="T55" fmla="*/ 18 h 402"/>
                    <a:gd name="T56" fmla="*/ 43 w 348"/>
                    <a:gd name="T57" fmla="*/ 9 h 402"/>
                    <a:gd name="T58" fmla="*/ 45 w 348"/>
                    <a:gd name="T59" fmla="*/ 1 h 402"/>
                    <a:gd name="T60" fmla="*/ 68 w 348"/>
                    <a:gd name="T61" fmla="*/ 8 h 402"/>
                    <a:gd name="T62" fmla="*/ 79 w 348"/>
                    <a:gd name="T63" fmla="*/ 18 h 402"/>
                    <a:gd name="T64" fmla="*/ 92 w 348"/>
                    <a:gd name="T65" fmla="*/ 20 h 402"/>
                    <a:gd name="T66" fmla="*/ 89 w 348"/>
                    <a:gd name="T67" fmla="*/ 32 h 402"/>
                    <a:gd name="T68" fmla="*/ 119 w 348"/>
                    <a:gd name="T69" fmla="*/ 35 h 402"/>
                    <a:gd name="T70" fmla="*/ 133 w 348"/>
                    <a:gd name="T71" fmla="*/ 44 h 402"/>
                    <a:gd name="T72" fmla="*/ 143 w 348"/>
                    <a:gd name="T73" fmla="*/ 51 h 402"/>
                    <a:gd name="T74" fmla="*/ 148 w 348"/>
                    <a:gd name="T75" fmla="*/ 56 h 402"/>
                    <a:gd name="T76" fmla="*/ 144 w 348"/>
                    <a:gd name="T77" fmla="*/ 65 h 402"/>
                    <a:gd name="T78" fmla="*/ 131 w 348"/>
                    <a:gd name="T79" fmla="*/ 69 h 402"/>
                    <a:gd name="T80" fmla="*/ 124 w 348"/>
                    <a:gd name="T81" fmla="*/ 68 h 402"/>
                    <a:gd name="T82" fmla="*/ 128 w 348"/>
                    <a:gd name="T83" fmla="*/ 78 h 402"/>
                    <a:gd name="T84" fmla="*/ 151 w 348"/>
                    <a:gd name="T85" fmla="*/ 88 h 402"/>
                    <a:gd name="T86" fmla="*/ 154 w 348"/>
                    <a:gd name="T87" fmla="*/ 94 h 402"/>
                    <a:gd name="T88" fmla="*/ 166 w 348"/>
                    <a:gd name="T89" fmla="*/ 102 h 402"/>
                    <a:gd name="T90" fmla="*/ 187 w 348"/>
                    <a:gd name="T91" fmla="*/ 120 h 402"/>
                    <a:gd name="T92" fmla="*/ 191 w 348"/>
                    <a:gd name="T93" fmla="*/ 126 h 402"/>
                    <a:gd name="T94" fmla="*/ 191 w 348"/>
                    <a:gd name="T95" fmla="*/ 130 h 402"/>
                    <a:gd name="T96" fmla="*/ 219 w 348"/>
                    <a:gd name="T97" fmla="*/ 144 h 402"/>
                    <a:gd name="T98" fmla="*/ 224 w 348"/>
                    <a:gd name="T99" fmla="*/ 150 h 402"/>
                    <a:gd name="T100" fmla="*/ 218 w 348"/>
                    <a:gd name="T101" fmla="*/ 151 h 402"/>
                    <a:gd name="T102" fmla="*/ 223 w 348"/>
                    <a:gd name="T103" fmla="*/ 158 h 402"/>
                    <a:gd name="T104" fmla="*/ 230 w 348"/>
                    <a:gd name="T105" fmla="*/ 174 h 402"/>
                    <a:gd name="T106" fmla="*/ 220 w 348"/>
                    <a:gd name="T107" fmla="*/ 180 h 402"/>
                    <a:gd name="T108" fmla="*/ 205 w 348"/>
                    <a:gd name="T109" fmla="*/ 186 h 402"/>
                    <a:gd name="T110" fmla="*/ 195 w 348"/>
                    <a:gd name="T111" fmla="*/ 183 h 402"/>
                    <a:gd name="T112" fmla="*/ 180 w 348"/>
                    <a:gd name="T113" fmla="*/ 185 h 402"/>
                    <a:gd name="T114" fmla="*/ 181 w 348"/>
                    <a:gd name="T115" fmla="*/ 194 h 402"/>
                    <a:gd name="T116" fmla="*/ 170 w 348"/>
                    <a:gd name="T117" fmla="*/ 196 h 402"/>
                    <a:gd name="T118" fmla="*/ 161 w 348"/>
                    <a:gd name="T119" fmla="*/ 191 h 402"/>
                    <a:gd name="T120" fmla="*/ 154 w 348"/>
                    <a:gd name="T121" fmla="*/ 191 h 40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48"/>
                    <a:gd name="T184" fmla="*/ 0 h 402"/>
                    <a:gd name="T185" fmla="*/ 348 w 348"/>
                    <a:gd name="T186" fmla="*/ 402 h 40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48" h="402">
                      <a:moveTo>
                        <a:pt x="226" y="380"/>
                      </a:moveTo>
                      <a:lnTo>
                        <a:pt x="228" y="377"/>
                      </a:lnTo>
                      <a:lnTo>
                        <a:pt x="229" y="375"/>
                      </a:lnTo>
                      <a:lnTo>
                        <a:pt x="232" y="374"/>
                      </a:lnTo>
                      <a:lnTo>
                        <a:pt x="234" y="372"/>
                      </a:lnTo>
                      <a:lnTo>
                        <a:pt x="236" y="371"/>
                      </a:lnTo>
                      <a:lnTo>
                        <a:pt x="239" y="369"/>
                      </a:lnTo>
                      <a:lnTo>
                        <a:pt x="240" y="368"/>
                      </a:lnTo>
                      <a:lnTo>
                        <a:pt x="242" y="366"/>
                      </a:lnTo>
                      <a:lnTo>
                        <a:pt x="245" y="359"/>
                      </a:lnTo>
                      <a:lnTo>
                        <a:pt x="247" y="352"/>
                      </a:lnTo>
                      <a:lnTo>
                        <a:pt x="247" y="345"/>
                      </a:lnTo>
                      <a:lnTo>
                        <a:pt x="247" y="339"/>
                      </a:lnTo>
                      <a:lnTo>
                        <a:pt x="246" y="333"/>
                      </a:lnTo>
                      <a:lnTo>
                        <a:pt x="245" y="326"/>
                      </a:lnTo>
                      <a:lnTo>
                        <a:pt x="241" y="320"/>
                      </a:lnTo>
                      <a:lnTo>
                        <a:pt x="239" y="314"/>
                      </a:lnTo>
                      <a:lnTo>
                        <a:pt x="236" y="308"/>
                      </a:lnTo>
                      <a:lnTo>
                        <a:pt x="232" y="303"/>
                      </a:lnTo>
                      <a:lnTo>
                        <a:pt x="229" y="298"/>
                      </a:lnTo>
                      <a:lnTo>
                        <a:pt x="225" y="292"/>
                      </a:lnTo>
                      <a:lnTo>
                        <a:pt x="222" y="286"/>
                      </a:lnTo>
                      <a:lnTo>
                        <a:pt x="218" y="280"/>
                      </a:lnTo>
                      <a:lnTo>
                        <a:pt x="214" y="274"/>
                      </a:lnTo>
                      <a:lnTo>
                        <a:pt x="211" y="269"/>
                      </a:lnTo>
                      <a:lnTo>
                        <a:pt x="210" y="266"/>
                      </a:lnTo>
                      <a:lnTo>
                        <a:pt x="210" y="264"/>
                      </a:lnTo>
                      <a:lnTo>
                        <a:pt x="210" y="261"/>
                      </a:lnTo>
                      <a:lnTo>
                        <a:pt x="210" y="259"/>
                      </a:lnTo>
                      <a:lnTo>
                        <a:pt x="211" y="256"/>
                      </a:lnTo>
                      <a:lnTo>
                        <a:pt x="213" y="253"/>
                      </a:lnTo>
                      <a:lnTo>
                        <a:pt x="214" y="251"/>
                      </a:lnTo>
                      <a:lnTo>
                        <a:pt x="215" y="248"/>
                      </a:lnTo>
                      <a:lnTo>
                        <a:pt x="216" y="246"/>
                      </a:lnTo>
                      <a:lnTo>
                        <a:pt x="216" y="244"/>
                      </a:lnTo>
                      <a:lnTo>
                        <a:pt x="215" y="242"/>
                      </a:lnTo>
                      <a:lnTo>
                        <a:pt x="214" y="241"/>
                      </a:lnTo>
                      <a:lnTo>
                        <a:pt x="213" y="239"/>
                      </a:lnTo>
                      <a:lnTo>
                        <a:pt x="212" y="237"/>
                      </a:lnTo>
                      <a:lnTo>
                        <a:pt x="210" y="236"/>
                      </a:lnTo>
                      <a:lnTo>
                        <a:pt x="209" y="234"/>
                      </a:lnTo>
                      <a:lnTo>
                        <a:pt x="205" y="231"/>
                      </a:lnTo>
                      <a:lnTo>
                        <a:pt x="201" y="226"/>
                      </a:lnTo>
                      <a:lnTo>
                        <a:pt x="197" y="222"/>
                      </a:lnTo>
                      <a:lnTo>
                        <a:pt x="193" y="217"/>
                      </a:lnTo>
                      <a:lnTo>
                        <a:pt x="189" y="212"/>
                      </a:lnTo>
                      <a:lnTo>
                        <a:pt x="186" y="207"/>
                      </a:lnTo>
                      <a:lnTo>
                        <a:pt x="183" y="202"/>
                      </a:lnTo>
                      <a:lnTo>
                        <a:pt x="180" y="196"/>
                      </a:lnTo>
                      <a:lnTo>
                        <a:pt x="177" y="197"/>
                      </a:lnTo>
                      <a:lnTo>
                        <a:pt x="174" y="198"/>
                      </a:lnTo>
                      <a:lnTo>
                        <a:pt x="170" y="198"/>
                      </a:lnTo>
                      <a:lnTo>
                        <a:pt x="166" y="197"/>
                      </a:lnTo>
                      <a:lnTo>
                        <a:pt x="162" y="197"/>
                      </a:lnTo>
                      <a:lnTo>
                        <a:pt x="158" y="197"/>
                      </a:lnTo>
                      <a:lnTo>
                        <a:pt x="154" y="196"/>
                      </a:lnTo>
                      <a:lnTo>
                        <a:pt x="150" y="196"/>
                      </a:lnTo>
                      <a:lnTo>
                        <a:pt x="145" y="197"/>
                      </a:lnTo>
                      <a:lnTo>
                        <a:pt x="141" y="200"/>
                      </a:lnTo>
                      <a:lnTo>
                        <a:pt x="137" y="204"/>
                      </a:lnTo>
                      <a:lnTo>
                        <a:pt x="134" y="208"/>
                      </a:lnTo>
                      <a:lnTo>
                        <a:pt x="130" y="211"/>
                      </a:lnTo>
                      <a:lnTo>
                        <a:pt x="127" y="215"/>
                      </a:lnTo>
                      <a:lnTo>
                        <a:pt x="124" y="217"/>
                      </a:lnTo>
                      <a:lnTo>
                        <a:pt x="120" y="218"/>
                      </a:lnTo>
                      <a:lnTo>
                        <a:pt x="116" y="217"/>
                      </a:lnTo>
                      <a:lnTo>
                        <a:pt x="112" y="215"/>
                      </a:lnTo>
                      <a:lnTo>
                        <a:pt x="108" y="212"/>
                      </a:lnTo>
                      <a:lnTo>
                        <a:pt x="103" y="210"/>
                      </a:lnTo>
                      <a:lnTo>
                        <a:pt x="99" y="207"/>
                      </a:lnTo>
                      <a:lnTo>
                        <a:pt x="96" y="205"/>
                      </a:lnTo>
                      <a:lnTo>
                        <a:pt x="92" y="204"/>
                      </a:lnTo>
                      <a:lnTo>
                        <a:pt x="88" y="205"/>
                      </a:lnTo>
                      <a:lnTo>
                        <a:pt x="83" y="208"/>
                      </a:lnTo>
                      <a:lnTo>
                        <a:pt x="78" y="212"/>
                      </a:lnTo>
                      <a:lnTo>
                        <a:pt x="74" y="218"/>
                      </a:lnTo>
                      <a:lnTo>
                        <a:pt x="69" y="223"/>
                      </a:lnTo>
                      <a:lnTo>
                        <a:pt x="64" y="229"/>
                      </a:lnTo>
                      <a:lnTo>
                        <a:pt x="58" y="232"/>
                      </a:lnTo>
                      <a:lnTo>
                        <a:pt x="53" y="234"/>
                      </a:lnTo>
                      <a:lnTo>
                        <a:pt x="46" y="233"/>
                      </a:lnTo>
                      <a:lnTo>
                        <a:pt x="41" y="231"/>
                      </a:lnTo>
                      <a:lnTo>
                        <a:pt x="39" y="227"/>
                      </a:lnTo>
                      <a:lnTo>
                        <a:pt x="39" y="224"/>
                      </a:lnTo>
                      <a:lnTo>
                        <a:pt x="41" y="221"/>
                      </a:lnTo>
                      <a:lnTo>
                        <a:pt x="43" y="218"/>
                      </a:lnTo>
                      <a:lnTo>
                        <a:pt x="47" y="214"/>
                      </a:lnTo>
                      <a:lnTo>
                        <a:pt x="49" y="210"/>
                      </a:lnTo>
                      <a:lnTo>
                        <a:pt x="49" y="205"/>
                      </a:lnTo>
                      <a:lnTo>
                        <a:pt x="48" y="204"/>
                      </a:lnTo>
                      <a:lnTo>
                        <a:pt x="47" y="202"/>
                      </a:lnTo>
                      <a:lnTo>
                        <a:pt x="45" y="201"/>
                      </a:lnTo>
                      <a:lnTo>
                        <a:pt x="43" y="199"/>
                      </a:lnTo>
                      <a:lnTo>
                        <a:pt x="41" y="197"/>
                      </a:lnTo>
                      <a:lnTo>
                        <a:pt x="39" y="195"/>
                      </a:lnTo>
                      <a:lnTo>
                        <a:pt x="39" y="194"/>
                      </a:lnTo>
                      <a:lnTo>
                        <a:pt x="41" y="192"/>
                      </a:lnTo>
                      <a:lnTo>
                        <a:pt x="43" y="190"/>
                      </a:lnTo>
                      <a:lnTo>
                        <a:pt x="46" y="188"/>
                      </a:lnTo>
                      <a:lnTo>
                        <a:pt x="48" y="186"/>
                      </a:lnTo>
                      <a:lnTo>
                        <a:pt x="49" y="184"/>
                      </a:lnTo>
                      <a:lnTo>
                        <a:pt x="50" y="181"/>
                      </a:lnTo>
                      <a:lnTo>
                        <a:pt x="50" y="179"/>
                      </a:lnTo>
                      <a:lnTo>
                        <a:pt x="49" y="176"/>
                      </a:lnTo>
                      <a:lnTo>
                        <a:pt x="48" y="173"/>
                      </a:lnTo>
                      <a:lnTo>
                        <a:pt x="52" y="172"/>
                      </a:lnTo>
                      <a:lnTo>
                        <a:pt x="55" y="171"/>
                      </a:lnTo>
                      <a:lnTo>
                        <a:pt x="58" y="168"/>
                      </a:lnTo>
                      <a:lnTo>
                        <a:pt x="60" y="167"/>
                      </a:lnTo>
                      <a:lnTo>
                        <a:pt x="61" y="165"/>
                      </a:lnTo>
                      <a:lnTo>
                        <a:pt x="61" y="163"/>
                      </a:lnTo>
                      <a:lnTo>
                        <a:pt x="61" y="161"/>
                      </a:lnTo>
                      <a:lnTo>
                        <a:pt x="60" y="160"/>
                      </a:lnTo>
                      <a:lnTo>
                        <a:pt x="57" y="158"/>
                      </a:lnTo>
                      <a:lnTo>
                        <a:pt x="55" y="156"/>
                      </a:lnTo>
                      <a:lnTo>
                        <a:pt x="54" y="154"/>
                      </a:lnTo>
                      <a:lnTo>
                        <a:pt x="53" y="151"/>
                      </a:lnTo>
                      <a:lnTo>
                        <a:pt x="52" y="148"/>
                      </a:lnTo>
                      <a:lnTo>
                        <a:pt x="53" y="146"/>
                      </a:lnTo>
                      <a:lnTo>
                        <a:pt x="54" y="143"/>
                      </a:lnTo>
                      <a:lnTo>
                        <a:pt x="57" y="141"/>
                      </a:lnTo>
                      <a:lnTo>
                        <a:pt x="58" y="139"/>
                      </a:lnTo>
                      <a:lnTo>
                        <a:pt x="56" y="137"/>
                      </a:lnTo>
                      <a:lnTo>
                        <a:pt x="54" y="135"/>
                      </a:lnTo>
                      <a:lnTo>
                        <a:pt x="54" y="132"/>
                      </a:lnTo>
                      <a:lnTo>
                        <a:pt x="51" y="132"/>
                      </a:lnTo>
                      <a:lnTo>
                        <a:pt x="47" y="131"/>
                      </a:lnTo>
                      <a:lnTo>
                        <a:pt x="43" y="131"/>
                      </a:lnTo>
                      <a:lnTo>
                        <a:pt x="39" y="131"/>
                      </a:lnTo>
                      <a:lnTo>
                        <a:pt x="36" y="131"/>
                      </a:lnTo>
                      <a:lnTo>
                        <a:pt x="31" y="131"/>
                      </a:lnTo>
                      <a:lnTo>
                        <a:pt x="27" y="131"/>
                      </a:lnTo>
                      <a:lnTo>
                        <a:pt x="24" y="131"/>
                      </a:lnTo>
                      <a:lnTo>
                        <a:pt x="22" y="129"/>
                      </a:lnTo>
                      <a:lnTo>
                        <a:pt x="20" y="126"/>
                      </a:lnTo>
                      <a:lnTo>
                        <a:pt x="19" y="123"/>
                      </a:lnTo>
                      <a:lnTo>
                        <a:pt x="19" y="119"/>
                      </a:lnTo>
                      <a:lnTo>
                        <a:pt x="19" y="115"/>
                      </a:lnTo>
                      <a:lnTo>
                        <a:pt x="19" y="111"/>
                      </a:lnTo>
                      <a:lnTo>
                        <a:pt x="18" y="107"/>
                      </a:lnTo>
                      <a:lnTo>
                        <a:pt x="16" y="104"/>
                      </a:lnTo>
                      <a:lnTo>
                        <a:pt x="14" y="102"/>
                      </a:lnTo>
                      <a:lnTo>
                        <a:pt x="12" y="101"/>
                      </a:lnTo>
                      <a:lnTo>
                        <a:pt x="11" y="100"/>
                      </a:lnTo>
                      <a:lnTo>
                        <a:pt x="9" y="99"/>
                      </a:lnTo>
                      <a:lnTo>
                        <a:pt x="7" y="99"/>
                      </a:lnTo>
                      <a:lnTo>
                        <a:pt x="5" y="98"/>
                      </a:lnTo>
                      <a:lnTo>
                        <a:pt x="3" y="98"/>
                      </a:lnTo>
                      <a:lnTo>
                        <a:pt x="0" y="97"/>
                      </a:lnTo>
                      <a:lnTo>
                        <a:pt x="1" y="95"/>
                      </a:lnTo>
                      <a:lnTo>
                        <a:pt x="3" y="93"/>
                      </a:lnTo>
                      <a:lnTo>
                        <a:pt x="5" y="92"/>
                      </a:lnTo>
                      <a:lnTo>
                        <a:pt x="7" y="91"/>
                      </a:lnTo>
                      <a:lnTo>
                        <a:pt x="10" y="89"/>
                      </a:lnTo>
                      <a:lnTo>
                        <a:pt x="12" y="88"/>
                      </a:lnTo>
                      <a:lnTo>
                        <a:pt x="15" y="86"/>
                      </a:lnTo>
                      <a:lnTo>
                        <a:pt x="17" y="84"/>
                      </a:lnTo>
                      <a:lnTo>
                        <a:pt x="20" y="82"/>
                      </a:lnTo>
                      <a:lnTo>
                        <a:pt x="21" y="80"/>
                      </a:lnTo>
                      <a:lnTo>
                        <a:pt x="21" y="76"/>
                      </a:lnTo>
                      <a:lnTo>
                        <a:pt x="21" y="72"/>
                      </a:lnTo>
                      <a:lnTo>
                        <a:pt x="22" y="69"/>
                      </a:lnTo>
                      <a:lnTo>
                        <a:pt x="23" y="68"/>
                      </a:lnTo>
                      <a:lnTo>
                        <a:pt x="24" y="67"/>
                      </a:lnTo>
                      <a:lnTo>
                        <a:pt x="26" y="66"/>
                      </a:lnTo>
                      <a:lnTo>
                        <a:pt x="27" y="65"/>
                      </a:lnTo>
                      <a:lnTo>
                        <a:pt x="30" y="63"/>
                      </a:lnTo>
                      <a:lnTo>
                        <a:pt x="31" y="63"/>
                      </a:lnTo>
                      <a:lnTo>
                        <a:pt x="34" y="62"/>
                      </a:lnTo>
                      <a:lnTo>
                        <a:pt x="37" y="62"/>
                      </a:lnTo>
                      <a:lnTo>
                        <a:pt x="37" y="61"/>
                      </a:lnTo>
                      <a:lnTo>
                        <a:pt x="37" y="59"/>
                      </a:lnTo>
                      <a:lnTo>
                        <a:pt x="37" y="58"/>
                      </a:lnTo>
                      <a:lnTo>
                        <a:pt x="37" y="57"/>
                      </a:lnTo>
                      <a:lnTo>
                        <a:pt x="39" y="57"/>
                      </a:lnTo>
                      <a:lnTo>
                        <a:pt x="40" y="54"/>
                      </a:lnTo>
                      <a:lnTo>
                        <a:pt x="42" y="52"/>
                      </a:lnTo>
                      <a:lnTo>
                        <a:pt x="46" y="53"/>
                      </a:lnTo>
                      <a:lnTo>
                        <a:pt x="50" y="55"/>
                      </a:lnTo>
                      <a:lnTo>
                        <a:pt x="53" y="58"/>
                      </a:lnTo>
                      <a:lnTo>
                        <a:pt x="57" y="61"/>
                      </a:lnTo>
                      <a:lnTo>
                        <a:pt x="60" y="63"/>
                      </a:lnTo>
                      <a:lnTo>
                        <a:pt x="63" y="65"/>
                      </a:lnTo>
                      <a:lnTo>
                        <a:pt x="67" y="66"/>
                      </a:lnTo>
                      <a:lnTo>
                        <a:pt x="71" y="66"/>
                      </a:lnTo>
                      <a:lnTo>
                        <a:pt x="74" y="64"/>
                      </a:lnTo>
                      <a:lnTo>
                        <a:pt x="77" y="62"/>
                      </a:lnTo>
                      <a:lnTo>
                        <a:pt x="79" y="58"/>
                      </a:lnTo>
                      <a:lnTo>
                        <a:pt x="79" y="55"/>
                      </a:lnTo>
                      <a:lnTo>
                        <a:pt x="79" y="52"/>
                      </a:lnTo>
                      <a:lnTo>
                        <a:pt x="78" y="48"/>
                      </a:lnTo>
                      <a:lnTo>
                        <a:pt x="77" y="45"/>
                      </a:lnTo>
                      <a:lnTo>
                        <a:pt x="75" y="43"/>
                      </a:lnTo>
                      <a:lnTo>
                        <a:pt x="73" y="40"/>
                      </a:lnTo>
                      <a:lnTo>
                        <a:pt x="71" y="38"/>
                      </a:lnTo>
                      <a:lnTo>
                        <a:pt x="69" y="35"/>
                      </a:lnTo>
                      <a:lnTo>
                        <a:pt x="69" y="33"/>
                      </a:lnTo>
                      <a:lnTo>
                        <a:pt x="68" y="31"/>
                      </a:lnTo>
                      <a:lnTo>
                        <a:pt x="67" y="28"/>
                      </a:lnTo>
                      <a:lnTo>
                        <a:pt x="66" y="25"/>
                      </a:lnTo>
                      <a:lnTo>
                        <a:pt x="66" y="22"/>
                      </a:lnTo>
                      <a:lnTo>
                        <a:pt x="66" y="19"/>
                      </a:lnTo>
                      <a:lnTo>
                        <a:pt x="65" y="18"/>
                      </a:lnTo>
                      <a:lnTo>
                        <a:pt x="63" y="16"/>
                      </a:lnTo>
                      <a:lnTo>
                        <a:pt x="62" y="15"/>
                      </a:lnTo>
                      <a:lnTo>
                        <a:pt x="61" y="13"/>
                      </a:lnTo>
                      <a:lnTo>
                        <a:pt x="61" y="9"/>
                      </a:lnTo>
                      <a:lnTo>
                        <a:pt x="62" y="5"/>
                      </a:lnTo>
                      <a:lnTo>
                        <a:pt x="65" y="3"/>
                      </a:lnTo>
                      <a:lnTo>
                        <a:pt x="68" y="1"/>
                      </a:lnTo>
                      <a:lnTo>
                        <a:pt x="72" y="0"/>
                      </a:lnTo>
                      <a:lnTo>
                        <a:pt x="76" y="0"/>
                      </a:lnTo>
                      <a:lnTo>
                        <a:pt x="80" y="2"/>
                      </a:lnTo>
                      <a:lnTo>
                        <a:pt x="84" y="4"/>
                      </a:lnTo>
                      <a:lnTo>
                        <a:pt x="96" y="9"/>
                      </a:lnTo>
                      <a:lnTo>
                        <a:pt x="99" y="11"/>
                      </a:lnTo>
                      <a:lnTo>
                        <a:pt x="102" y="15"/>
                      </a:lnTo>
                      <a:lnTo>
                        <a:pt x="106" y="17"/>
                      </a:lnTo>
                      <a:lnTo>
                        <a:pt x="108" y="20"/>
                      </a:lnTo>
                      <a:lnTo>
                        <a:pt x="111" y="23"/>
                      </a:lnTo>
                      <a:lnTo>
                        <a:pt x="113" y="26"/>
                      </a:lnTo>
                      <a:lnTo>
                        <a:pt x="115" y="30"/>
                      </a:lnTo>
                      <a:lnTo>
                        <a:pt x="117" y="33"/>
                      </a:lnTo>
                      <a:lnTo>
                        <a:pt x="119" y="36"/>
                      </a:lnTo>
                      <a:lnTo>
                        <a:pt x="123" y="36"/>
                      </a:lnTo>
                      <a:lnTo>
                        <a:pt x="126" y="37"/>
                      </a:lnTo>
                      <a:lnTo>
                        <a:pt x="130" y="36"/>
                      </a:lnTo>
                      <a:lnTo>
                        <a:pt x="134" y="36"/>
                      </a:lnTo>
                      <a:lnTo>
                        <a:pt x="136" y="37"/>
                      </a:lnTo>
                      <a:lnTo>
                        <a:pt x="138" y="38"/>
                      </a:lnTo>
                      <a:lnTo>
                        <a:pt x="138" y="41"/>
                      </a:lnTo>
                      <a:lnTo>
                        <a:pt x="137" y="45"/>
                      </a:lnTo>
                      <a:lnTo>
                        <a:pt x="135" y="48"/>
                      </a:lnTo>
                      <a:lnTo>
                        <a:pt x="134" y="52"/>
                      </a:lnTo>
                      <a:lnTo>
                        <a:pt x="133" y="56"/>
                      </a:lnTo>
                      <a:lnTo>
                        <a:pt x="132" y="59"/>
                      </a:lnTo>
                      <a:lnTo>
                        <a:pt x="132" y="62"/>
                      </a:lnTo>
                      <a:lnTo>
                        <a:pt x="133" y="65"/>
                      </a:lnTo>
                      <a:lnTo>
                        <a:pt x="135" y="67"/>
                      </a:lnTo>
                      <a:lnTo>
                        <a:pt x="142" y="70"/>
                      </a:lnTo>
                      <a:lnTo>
                        <a:pt x="149" y="72"/>
                      </a:lnTo>
                      <a:lnTo>
                        <a:pt x="156" y="73"/>
                      </a:lnTo>
                      <a:lnTo>
                        <a:pt x="164" y="72"/>
                      </a:lnTo>
                      <a:lnTo>
                        <a:pt x="171" y="72"/>
                      </a:lnTo>
                      <a:lnTo>
                        <a:pt x="179" y="71"/>
                      </a:lnTo>
                      <a:lnTo>
                        <a:pt x="187" y="71"/>
                      </a:lnTo>
                      <a:lnTo>
                        <a:pt x="194" y="73"/>
                      </a:lnTo>
                      <a:lnTo>
                        <a:pt x="198" y="74"/>
                      </a:lnTo>
                      <a:lnTo>
                        <a:pt x="199" y="77"/>
                      </a:lnTo>
                      <a:lnTo>
                        <a:pt x="200" y="80"/>
                      </a:lnTo>
                      <a:lnTo>
                        <a:pt x="200" y="84"/>
                      </a:lnTo>
                      <a:lnTo>
                        <a:pt x="200" y="88"/>
                      </a:lnTo>
                      <a:lnTo>
                        <a:pt x="200" y="92"/>
                      </a:lnTo>
                      <a:lnTo>
                        <a:pt x="201" y="95"/>
                      </a:lnTo>
                      <a:lnTo>
                        <a:pt x="203" y="98"/>
                      </a:lnTo>
                      <a:lnTo>
                        <a:pt x="206" y="99"/>
                      </a:lnTo>
                      <a:lnTo>
                        <a:pt x="209" y="100"/>
                      </a:lnTo>
                      <a:lnTo>
                        <a:pt x="212" y="101"/>
                      </a:lnTo>
                      <a:lnTo>
                        <a:pt x="214" y="102"/>
                      </a:lnTo>
                      <a:lnTo>
                        <a:pt x="217" y="103"/>
                      </a:lnTo>
                      <a:lnTo>
                        <a:pt x="219" y="105"/>
                      </a:lnTo>
                      <a:lnTo>
                        <a:pt x="221" y="107"/>
                      </a:lnTo>
                      <a:lnTo>
                        <a:pt x="223" y="109"/>
                      </a:lnTo>
                      <a:lnTo>
                        <a:pt x="223" y="111"/>
                      </a:lnTo>
                      <a:lnTo>
                        <a:pt x="223" y="113"/>
                      </a:lnTo>
                      <a:lnTo>
                        <a:pt x="222" y="114"/>
                      </a:lnTo>
                      <a:lnTo>
                        <a:pt x="221" y="116"/>
                      </a:lnTo>
                      <a:lnTo>
                        <a:pt x="221" y="117"/>
                      </a:lnTo>
                      <a:lnTo>
                        <a:pt x="220" y="119"/>
                      </a:lnTo>
                      <a:lnTo>
                        <a:pt x="219" y="121"/>
                      </a:lnTo>
                      <a:lnTo>
                        <a:pt x="219" y="124"/>
                      </a:lnTo>
                      <a:lnTo>
                        <a:pt x="218" y="127"/>
                      </a:lnTo>
                      <a:lnTo>
                        <a:pt x="217" y="130"/>
                      </a:lnTo>
                      <a:lnTo>
                        <a:pt x="215" y="133"/>
                      </a:lnTo>
                      <a:lnTo>
                        <a:pt x="212" y="135"/>
                      </a:lnTo>
                      <a:lnTo>
                        <a:pt x="209" y="137"/>
                      </a:lnTo>
                      <a:lnTo>
                        <a:pt x="205" y="139"/>
                      </a:lnTo>
                      <a:lnTo>
                        <a:pt x="201" y="140"/>
                      </a:lnTo>
                      <a:lnTo>
                        <a:pt x="197" y="142"/>
                      </a:lnTo>
                      <a:lnTo>
                        <a:pt x="197" y="139"/>
                      </a:lnTo>
                      <a:lnTo>
                        <a:pt x="197" y="138"/>
                      </a:lnTo>
                      <a:lnTo>
                        <a:pt x="195" y="136"/>
                      </a:lnTo>
                      <a:lnTo>
                        <a:pt x="194" y="136"/>
                      </a:lnTo>
                      <a:lnTo>
                        <a:pt x="192" y="135"/>
                      </a:lnTo>
                      <a:lnTo>
                        <a:pt x="190" y="135"/>
                      </a:lnTo>
                      <a:lnTo>
                        <a:pt x="188" y="135"/>
                      </a:lnTo>
                      <a:lnTo>
                        <a:pt x="186" y="136"/>
                      </a:lnTo>
                      <a:lnTo>
                        <a:pt x="184" y="136"/>
                      </a:lnTo>
                      <a:lnTo>
                        <a:pt x="183" y="137"/>
                      </a:lnTo>
                      <a:lnTo>
                        <a:pt x="182" y="138"/>
                      </a:lnTo>
                      <a:lnTo>
                        <a:pt x="181" y="139"/>
                      </a:lnTo>
                      <a:lnTo>
                        <a:pt x="183" y="146"/>
                      </a:lnTo>
                      <a:lnTo>
                        <a:pt x="187" y="153"/>
                      </a:lnTo>
                      <a:lnTo>
                        <a:pt x="192" y="158"/>
                      </a:lnTo>
                      <a:lnTo>
                        <a:pt x="198" y="163"/>
                      </a:lnTo>
                      <a:lnTo>
                        <a:pt x="205" y="167"/>
                      </a:lnTo>
                      <a:lnTo>
                        <a:pt x="212" y="169"/>
                      </a:lnTo>
                      <a:lnTo>
                        <a:pt x="219" y="171"/>
                      </a:lnTo>
                      <a:lnTo>
                        <a:pt x="227" y="173"/>
                      </a:lnTo>
                      <a:lnTo>
                        <a:pt x="226" y="175"/>
                      </a:lnTo>
                      <a:lnTo>
                        <a:pt x="227" y="177"/>
                      </a:lnTo>
                      <a:lnTo>
                        <a:pt x="227" y="179"/>
                      </a:lnTo>
                      <a:lnTo>
                        <a:pt x="228" y="180"/>
                      </a:lnTo>
                      <a:lnTo>
                        <a:pt x="229" y="182"/>
                      </a:lnTo>
                      <a:lnTo>
                        <a:pt x="230" y="184"/>
                      </a:lnTo>
                      <a:lnTo>
                        <a:pt x="231" y="186"/>
                      </a:lnTo>
                      <a:lnTo>
                        <a:pt x="231" y="187"/>
                      </a:lnTo>
                      <a:lnTo>
                        <a:pt x="232" y="190"/>
                      </a:lnTo>
                      <a:lnTo>
                        <a:pt x="234" y="192"/>
                      </a:lnTo>
                      <a:lnTo>
                        <a:pt x="237" y="195"/>
                      </a:lnTo>
                      <a:lnTo>
                        <a:pt x="240" y="197"/>
                      </a:lnTo>
                      <a:lnTo>
                        <a:pt x="242" y="199"/>
                      </a:lnTo>
                      <a:lnTo>
                        <a:pt x="246" y="201"/>
                      </a:lnTo>
                      <a:lnTo>
                        <a:pt x="248" y="204"/>
                      </a:lnTo>
                      <a:lnTo>
                        <a:pt x="250" y="206"/>
                      </a:lnTo>
                      <a:lnTo>
                        <a:pt x="254" y="212"/>
                      </a:lnTo>
                      <a:lnTo>
                        <a:pt x="258" y="217"/>
                      </a:lnTo>
                      <a:lnTo>
                        <a:pt x="262" y="222"/>
                      </a:lnTo>
                      <a:lnTo>
                        <a:pt x="267" y="227"/>
                      </a:lnTo>
                      <a:lnTo>
                        <a:pt x="271" y="232"/>
                      </a:lnTo>
                      <a:lnTo>
                        <a:pt x="275" y="236"/>
                      </a:lnTo>
                      <a:lnTo>
                        <a:pt x="280" y="241"/>
                      </a:lnTo>
                      <a:lnTo>
                        <a:pt x="284" y="246"/>
                      </a:lnTo>
                      <a:lnTo>
                        <a:pt x="281" y="246"/>
                      </a:lnTo>
                      <a:lnTo>
                        <a:pt x="281" y="248"/>
                      </a:lnTo>
                      <a:lnTo>
                        <a:pt x="282" y="250"/>
                      </a:lnTo>
                      <a:lnTo>
                        <a:pt x="281" y="252"/>
                      </a:lnTo>
                      <a:lnTo>
                        <a:pt x="284" y="253"/>
                      </a:lnTo>
                      <a:lnTo>
                        <a:pt x="287" y="254"/>
                      </a:lnTo>
                      <a:lnTo>
                        <a:pt x="290" y="255"/>
                      </a:lnTo>
                      <a:lnTo>
                        <a:pt x="293" y="258"/>
                      </a:lnTo>
                      <a:lnTo>
                        <a:pt x="290" y="258"/>
                      </a:lnTo>
                      <a:lnTo>
                        <a:pt x="287" y="258"/>
                      </a:lnTo>
                      <a:lnTo>
                        <a:pt x="284" y="258"/>
                      </a:lnTo>
                      <a:lnTo>
                        <a:pt x="281" y="258"/>
                      </a:lnTo>
                      <a:lnTo>
                        <a:pt x="287" y="262"/>
                      </a:lnTo>
                      <a:lnTo>
                        <a:pt x="293" y="266"/>
                      </a:lnTo>
                      <a:lnTo>
                        <a:pt x="298" y="270"/>
                      </a:lnTo>
                      <a:lnTo>
                        <a:pt x="304" y="275"/>
                      </a:lnTo>
                      <a:lnTo>
                        <a:pt x="309" y="279"/>
                      </a:lnTo>
                      <a:lnTo>
                        <a:pt x="317" y="283"/>
                      </a:lnTo>
                      <a:lnTo>
                        <a:pt x="322" y="287"/>
                      </a:lnTo>
                      <a:lnTo>
                        <a:pt x="329" y="291"/>
                      </a:lnTo>
                      <a:lnTo>
                        <a:pt x="330" y="292"/>
                      </a:lnTo>
                      <a:lnTo>
                        <a:pt x="332" y="293"/>
                      </a:lnTo>
                      <a:lnTo>
                        <a:pt x="332" y="295"/>
                      </a:lnTo>
                      <a:lnTo>
                        <a:pt x="333" y="297"/>
                      </a:lnTo>
                      <a:lnTo>
                        <a:pt x="334" y="300"/>
                      </a:lnTo>
                      <a:lnTo>
                        <a:pt x="335" y="301"/>
                      </a:lnTo>
                      <a:lnTo>
                        <a:pt x="336" y="302"/>
                      </a:lnTo>
                      <a:lnTo>
                        <a:pt x="338" y="304"/>
                      </a:lnTo>
                      <a:lnTo>
                        <a:pt x="336" y="303"/>
                      </a:lnTo>
                      <a:lnTo>
                        <a:pt x="334" y="301"/>
                      </a:lnTo>
                      <a:lnTo>
                        <a:pt x="332" y="301"/>
                      </a:lnTo>
                      <a:lnTo>
                        <a:pt x="329" y="301"/>
                      </a:lnTo>
                      <a:lnTo>
                        <a:pt x="328" y="303"/>
                      </a:lnTo>
                      <a:lnTo>
                        <a:pt x="327" y="305"/>
                      </a:lnTo>
                      <a:lnTo>
                        <a:pt x="327" y="307"/>
                      </a:lnTo>
                      <a:lnTo>
                        <a:pt x="327" y="309"/>
                      </a:lnTo>
                      <a:lnTo>
                        <a:pt x="327" y="310"/>
                      </a:lnTo>
                      <a:lnTo>
                        <a:pt x="328" y="312"/>
                      </a:lnTo>
                      <a:lnTo>
                        <a:pt x="329" y="314"/>
                      </a:lnTo>
                      <a:lnTo>
                        <a:pt x="330" y="314"/>
                      </a:lnTo>
                      <a:lnTo>
                        <a:pt x="335" y="318"/>
                      </a:lnTo>
                      <a:lnTo>
                        <a:pt x="339" y="321"/>
                      </a:lnTo>
                      <a:lnTo>
                        <a:pt x="342" y="326"/>
                      </a:lnTo>
                      <a:lnTo>
                        <a:pt x="344" y="330"/>
                      </a:lnTo>
                      <a:lnTo>
                        <a:pt x="346" y="335"/>
                      </a:lnTo>
                      <a:lnTo>
                        <a:pt x="347" y="340"/>
                      </a:lnTo>
                      <a:lnTo>
                        <a:pt x="347" y="345"/>
                      </a:lnTo>
                      <a:lnTo>
                        <a:pt x="346" y="351"/>
                      </a:lnTo>
                      <a:lnTo>
                        <a:pt x="344" y="354"/>
                      </a:lnTo>
                      <a:lnTo>
                        <a:pt x="342" y="358"/>
                      </a:lnTo>
                      <a:lnTo>
                        <a:pt x="339" y="361"/>
                      </a:lnTo>
                      <a:lnTo>
                        <a:pt x="336" y="363"/>
                      </a:lnTo>
                      <a:lnTo>
                        <a:pt x="336" y="362"/>
                      </a:lnTo>
                      <a:lnTo>
                        <a:pt x="334" y="362"/>
                      </a:lnTo>
                      <a:lnTo>
                        <a:pt x="330" y="362"/>
                      </a:lnTo>
                      <a:lnTo>
                        <a:pt x="324" y="364"/>
                      </a:lnTo>
                      <a:lnTo>
                        <a:pt x="320" y="366"/>
                      </a:lnTo>
                      <a:lnTo>
                        <a:pt x="317" y="368"/>
                      </a:lnTo>
                      <a:lnTo>
                        <a:pt x="313" y="370"/>
                      </a:lnTo>
                      <a:lnTo>
                        <a:pt x="310" y="372"/>
                      </a:lnTo>
                      <a:lnTo>
                        <a:pt x="308" y="374"/>
                      </a:lnTo>
                      <a:lnTo>
                        <a:pt x="307" y="375"/>
                      </a:lnTo>
                      <a:lnTo>
                        <a:pt x="306" y="376"/>
                      </a:lnTo>
                      <a:lnTo>
                        <a:pt x="305" y="376"/>
                      </a:lnTo>
                      <a:lnTo>
                        <a:pt x="304" y="375"/>
                      </a:lnTo>
                      <a:lnTo>
                        <a:pt x="302" y="373"/>
                      </a:lnTo>
                      <a:lnTo>
                        <a:pt x="300" y="372"/>
                      </a:lnTo>
                      <a:lnTo>
                        <a:pt x="297" y="370"/>
                      </a:lnTo>
                      <a:lnTo>
                        <a:pt x="293" y="369"/>
                      </a:lnTo>
                      <a:lnTo>
                        <a:pt x="288" y="369"/>
                      </a:lnTo>
                      <a:lnTo>
                        <a:pt x="282" y="369"/>
                      </a:lnTo>
                      <a:lnTo>
                        <a:pt x="281" y="369"/>
                      </a:lnTo>
                      <a:lnTo>
                        <a:pt x="279" y="370"/>
                      </a:lnTo>
                      <a:lnTo>
                        <a:pt x="276" y="371"/>
                      </a:lnTo>
                      <a:lnTo>
                        <a:pt x="272" y="372"/>
                      </a:lnTo>
                      <a:lnTo>
                        <a:pt x="269" y="373"/>
                      </a:lnTo>
                      <a:lnTo>
                        <a:pt x="266" y="375"/>
                      </a:lnTo>
                      <a:lnTo>
                        <a:pt x="264" y="377"/>
                      </a:lnTo>
                      <a:lnTo>
                        <a:pt x="263" y="380"/>
                      </a:lnTo>
                      <a:lnTo>
                        <a:pt x="265" y="381"/>
                      </a:lnTo>
                      <a:lnTo>
                        <a:pt x="268" y="384"/>
                      </a:lnTo>
                      <a:lnTo>
                        <a:pt x="271" y="388"/>
                      </a:lnTo>
                      <a:lnTo>
                        <a:pt x="272" y="391"/>
                      </a:lnTo>
                      <a:lnTo>
                        <a:pt x="273" y="395"/>
                      </a:lnTo>
                      <a:lnTo>
                        <a:pt x="272" y="397"/>
                      </a:lnTo>
                      <a:lnTo>
                        <a:pt x="270" y="399"/>
                      </a:lnTo>
                      <a:lnTo>
                        <a:pt x="266" y="401"/>
                      </a:lnTo>
                      <a:lnTo>
                        <a:pt x="261" y="400"/>
                      </a:lnTo>
                      <a:lnTo>
                        <a:pt x="257" y="398"/>
                      </a:lnTo>
                      <a:lnTo>
                        <a:pt x="255" y="396"/>
                      </a:lnTo>
                      <a:lnTo>
                        <a:pt x="254" y="395"/>
                      </a:lnTo>
                      <a:lnTo>
                        <a:pt x="254" y="393"/>
                      </a:lnTo>
                      <a:lnTo>
                        <a:pt x="252" y="389"/>
                      </a:lnTo>
                      <a:lnTo>
                        <a:pt x="249" y="386"/>
                      </a:lnTo>
                      <a:lnTo>
                        <a:pt x="245" y="386"/>
                      </a:lnTo>
                      <a:lnTo>
                        <a:pt x="244" y="386"/>
                      </a:lnTo>
                      <a:lnTo>
                        <a:pt x="242" y="386"/>
                      </a:lnTo>
                      <a:lnTo>
                        <a:pt x="241" y="387"/>
                      </a:lnTo>
                      <a:lnTo>
                        <a:pt x="240" y="389"/>
                      </a:lnTo>
                      <a:lnTo>
                        <a:pt x="239" y="390"/>
                      </a:lnTo>
                      <a:lnTo>
                        <a:pt x="238" y="390"/>
                      </a:lnTo>
                      <a:lnTo>
                        <a:pt x="237" y="390"/>
                      </a:lnTo>
                      <a:lnTo>
                        <a:pt x="235" y="389"/>
                      </a:lnTo>
                      <a:lnTo>
                        <a:pt x="232" y="387"/>
                      </a:lnTo>
                      <a:lnTo>
                        <a:pt x="229" y="384"/>
                      </a:lnTo>
                      <a:lnTo>
                        <a:pt x="227" y="381"/>
                      </a:lnTo>
                      <a:lnTo>
                        <a:pt x="226" y="38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52" name="Freeform 382"/>
                <p:cNvSpPr>
                  <a:spLocks/>
                </p:cNvSpPr>
                <p:nvPr/>
              </p:nvSpPr>
              <p:spPr bwMode="auto">
                <a:xfrm>
                  <a:off x="2549" y="2367"/>
                  <a:ext cx="103" cy="96"/>
                </a:xfrm>
                <a:custGeom>
                  <a:avLst/>
                  <a:gdLst>
                    <a:gd name="T0" fmla="*/ 71 w 127"/>
                    <a:gd name="T1" fmla="*/ 4 h 136"/>
                    <a:gd name="T2" fmla="*/ 69 w 127"/>
                    <a:gd name="T3" fmla="*/ 6 h 136"/>
                    <a:gd name="T4" fmla="*/ 68 w 127"/>
                    <a:gd name="T5" fmla="*/ 8 h 136"/>
                    <a:gd name="T6" fmla="*/ 71 w 127"/>
                    <a:gd name="T7" fmla="*/ 11 h 136"/>
                    <a:gd name="T8" fmla="*/ 73 w 127"/>
                    <a:gd name="T9" fmla="*/ 14 h 136"/>
                    <a:gd name="T10" fmla="*/ 78 w 127"/>
                    <a:gd name="T11" fmla="*/ 16 h 136"/>
                    <a:gd name="T12" fmla="*/ 82 w 127"/>
                    <a:gd name="T13" fmla="*/ 16 h 136"/>
                    <a:gd name="T14" fmla="*/ 83 w 127"/>
                    <a:gd name="T15" fmla="*/ 18 h 136"/>
                    <a:gd name="T16" fmla="*/ 80 w 127"/>
                    <a:gd name="T17" fmla="*/ 20 h 136"/>
                    <a:gd name="T18" fmla="*/ 77 w 127"/>
                    <a:gd name="T19" fmla="*/ 20 h 136"/>
                    <a:gd name="T20" fmla="*/ 73 w 127"/>
                    <a:gd name="T21" fmla="*/ 20 h 136"/>
                    <a:gd name="T22" fmla="*/ 70 w 127"/>
                    <a:gd name="T23" fmla="*/ 20 h 136"/>
                    <a:gd name="T24" fmla="*/ 67 w 127"/>
                    <a:gd name="T25" fmla="*/ 21 h 136"/>
                    <a:gd name="T26" fmla="*/ 65 w 127"/>
                    <a:gd name="T27" fmla="*/ 23 h 136"/>
                    <a:gd name="T28" fmla="*/ 62 w 127"/>
                    <a:gd name="T29" fmla="*/ 25 h 136"/>
                    <a:gd name="T30" fmla="*/ 59 w 127"/>
                    <a:gd name="T31" fmla="*/ 26 h 136"/>
                    <a:gd name="T32" fmla="*/ 56 w 127"/>
                    <a:gd name="T33" fmla="*/ 26 h 136"/>
                    <a:gd name="T34" fmla="*/ 54 w 127"/>
                    <a:gd name="T35" fmla="*/ 27 h 136"/>
                    <a:gd name="T36" fmla="*/ 52 w 127"/>
                    <a:gd name="T37" fmla="*/ 30 h 136"/>
                    <a:gd name="T38" fmla="*/ 47 w 127"/>
                    <a:gd name="T39" fmla="*/ 37 h 136"/>
                    <a:gd name="T40" fmla="*/ 40 w 127"/>
                    <a:gd name="T41" fmla="*/ 43 h 136"/>
                    <a:gd name="T42" fmla="*/ 33 w 127"/>
                    <a:gd name="T43" fmla="*/ 48 h 136"/>
                    <a:gd name="T44" fmla="*/ 28 w 127"/>
                    <a:gd name="T45" fmla="*/ 52 h 136"/>
                    <a:gd name="T46" fmla="*/ 21 w 127"/>
                    <a:gd name="T47" fmla="*/ 54 h 136"/>
                    <a:gd name="T48" fmla="*/ 15 w 127"/>
                    <a:gd name="T49" fmla="*/ 55 h 136"/>
                    <a:gd name="T50" fmla="*/ 10 w 127"/>
                    <a:gd name="T51" fmla="*/ 59 h 136"/>
                    <a:gd name="T52" fmla="*/ 8 w 127"/>
                    <a:gd name="T53" fmla="*/ 62 h 136"/>
                    <a:gd name="T54" fmla="*/ 6 w 127"/>
                    <a:gd name="T55" fmla="*/ 64 h 136"/>
                    <a:gd name="T56" fmla="*/ 5 w 127"/>
                    <a:gd name="T57" fmla="*/ 66 h 136"/>
                    <a:gd name="T58" fmla="*/ 2 w 127"/>
                    <a:gd name="T59" fmla="*/ 67 h 136"/>
                    <a:gd name="T60" fmla="*/ 2 w 127"/>
                    <a:gd name="T61" fmla="*/ 66 h 136"/>
                    <a:gd name="T62" fmla="*/ 4 w 127"/>
                    <a:gd name="T63" fmla="*/ 63 h 136"/>
                    <a:gd name="T64" fmla="*/ 5 w 127"/>
                    <a:gd name="T65" fmla="*/ 59 h 136"/>
                    <a:gd name="T66" fmla="*/ 8 w 127"/>
                    <a:gd name="T67" fmla="*/ 55 h 136"/>
                    <a:gd name="T68" fmla="*/ 11 w 127"/>
                    <a:gd name="T69" fmla="*/ 52 h 136"/>
                    <a:gd name="T70" fmla="*/ 15 w 127"/>
                    <a:gd name="T71" fmla="*/ 48 h 136"/>
                    <a:gd name="T72" fmla="*/ 19 w 127"/>
                    <a:gd name="T73" fmla="*/ 45 h 136"/>
                    <a:gd name="T74" fmla="*/ 23 w 127"/>
                    <a:gd name="T75" fmla="*/ 42 h 136"/>
                    <a:gd name="T76" fmla="*/ 28 w 127"/>
                    <a:gd name="T77" fmla="*/ 39 h 136"/>
                    <a:gd name="T78" fmla="*/ 32 w 127"/>
                    <a:gd name="T79" fmla="*/ 37 h 136"/>
                    <a:gd name="T80" fmla="*/ 36 w 127"/>
                    <a:gd name="T81" fmla="*/ 35 h 136"/>
                    <a:gd name="T82" fmla="*/ 42 w 127"/>
                    <a:gd name="T83" fmla="*/ 31 h 136"/>
                    <a:gd name="T84" fmla="*/ 45 w 127"/>
                    <a:gd name="T85" fmla="*/ 28 h 136"/>
                    <a:gd name="T86" fmla="*/ 49 w 127"/>
                    <a:gd name="T87" fmla="*/ 26 h 136"/>
                    <a:gd name="T88" fmla="*/ 52 w 127"/>
                    <a:gd name="T89" fmla="*/ 24 h 136"/>
                    <a:gd name="T90" fmla="*/ 54 w 127"/>
                    <a:gd name="T91" fmla="*/ 21 h 136"/>
                    <a:gd name="T92" fmla="*/ 58 w 127"/>
                    <a:gd name="T93" fmla="*/ 20 h 136"/>
                    <a:gd name="T94" fmla="*/ 62 w 127"/>
                    <a:gd name="T95" fmla="*/ 20 h 136"/>
                    <a:gd name="T96" fmla="*/ 62 w 127"/>
                    <a:gd name="T97" fmla="*/ 18 h 136"/>
                    <a:gd name="T98" fmla="*/ 61 w 127"/>
                    <a:gd name="T99" fmla="*/ 11 h 136"/>
                    <a:gd name="T100" fmla="*/ 63 w 127"/>
                    <a:gd name="T101" fmla="*/ 6 h 136"/>
                    <a:gd name="T102" fmla="*/ 68 w 127"/>
                    <a:gd name="T103" fmla="*/ 2 h 136"/>
                    <a:gd name="T104" fmla="*/ 71 w 127"/>
                    <a:gd name="T105" fmla="*/ 1 h 136"/>
                    <a:gd name="T106" fmla="*/ 71 w 127"/>
                    <a:gd name="T107" fmla="*/ 4 h 1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27"/>
                    <a:gd name="T163" fmla="*/ 0 h 136"/>
                    <a:gd name="T164" fmla="*/ 127 w 127"/>
                    <a:gd name="T165" fmla="*/ 136 h 1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27" h="136">
                      <a:moveTo>
                        <a:pt x="108" y="8"/>
                      </a:moveTo>
                      <a:lnTo>
                        <a:pt x="108" y="9"/>
                      </a:lnTo>
                      <a:lnTo>
                        <a:pt x="107" y="10"/>
                      </a:lnTo>
                      <a:lnTo>
                        <a:pt x="105" y="12"/>
                      </a:lnTo>
                      <a:lnTo>
                        <a:pt x="103" y="13"/>
                      </a:lnTo>
                      <a:lnTo>
                        <a:pt x="104" y="16"/>
                      </a:lnTo>
                      <a:lnTo>
                        <a:pt x="105" y="20"/>
                      </a:lnTo>
                      <a:lnTo>
                        <a:pt x="107" y="23"/>
                      </a:lnTo>
                      <a:lnTo>
                        <a:pt x="109" y="26"/>
                      </a:lnTo>
                      <a:lnTo>
                        <a:pt x="111" y="28"/>
                      </a:lnTo>
                      <a:lnTo>
                        <a:pt x="114" y="30"/>
                      </a:lnTo>
                      <a:lnTo>
                        <a:pt x="118" y="31"/>
                      </a:lnTo>
                      <a:lnTo>
                        <a:pt x="123" y="30"/>
                      </a:lnTo>
                      <a:lnTo>
                        <a:pt x="124" y="31"/>
                      </a:lnTo>
                      <a:lnTo>
                        <a:pt x="125" y="33"/>
                      </a:lnTo>
                      <a:lnTo>
                        <a:pt x="126" y="36"/>
                      </a:lnTo>
                      <a:lnTo>
                        <a:pt x="125" y="38"/>
                      </a:lnTo>
                      <a:lnTo>
                        <a:pt x="122" y="40"/>
                      </a:lnTo>
                      <a:lnTo>
                        <a:pt x="120" y="41"/>
                      </a:lnTo>
                      <a:lnTo>
                        <a:pt x="117" y="41"/>
                      </a:lnTo>
                      <a:lnTo>
                        <a:pt x="114" y="41"/>
                      </a:lnTo>
                      <a:lnTo>
                        <a:pt x="111" y="41"/>
                      </a:lnTo>
                      <a:lnTo>
                        <a:pt x="109" y="41"/>
                      </a:lnTo>
                      <a:lnTo>
                        <a:pt x="106" y="41"/>
                      </a:lnTo>
                      <a:lnTo>
                        <a:pt x="104" y="42"/>
                      </a:lnTo>
                      <a:lnTo>
                        <a:pt x="102" y="43"/>
                      </a:lnTo>
                      <a:lnTo>
                        <a:pt x="100" y="44"/>
                      </a:lnTo>
                      <a:lnTo>
                        <a:pt x="99" y="47"/>
                      </a:lnTo>
                      <a:lnTo>
                        <a:pt x="97" y="49"/>
                      </a:lnTo>
                      <a:lnTo>
                        <a:pt x="95" y="51"/>
                      </a:lnTo>
                      <a:lnTo>
                        <a:pt x="93" y="52"/>
                      </a:lnTo>
                      <a:lnTo>
                        <a:pt x="90" y="52"/>
                      </a:lnTo>
                      <a:lnTo>
                        <a:pt x="88" y="53"/>
                      </a:lnTo>
                      <a:lnTo>
                        <a:pt x="85" y="53"/>
                      </a:lnTo>
                      <a:lnTo>
                        <a:pt x="83" y="53"/>
                      </a:lnTo>
                      <a:lnTo>
                        <a:pt x="81" y="54"/>
                      </a:lnTo>
                      <a:lnTo>
                        <a:pt x="81" y="55"/>
                      </a:lnTo>
                      <a:lnTo>
                        <a:pt x="79" y="61"/>
                      </a:lnTo>
                      <a:lnTo>
                        <a:pt x="75" y="68"/>
                      </a:lnTo>
                      <a:lnTo>
                        <a:pt x="71" y="75"/>
                      </a:lnTo>
                      <a:lnTo>
                        <a:pt x="66" y="80"/>
                      </a:lnTo>
                      <a:lnTo>
                        <a:pt x="60" y="86"/>
                      </a:lnTo>
                      <a:lnTo>
                        <a:pt x="55" y="92"/>
                      </a:lnTo>
                      <a:lnTo>
                        <a:pt x="50" y="96"/>
                      </a:lnTo>
                      <a:lnTo>
                        <a:pt x="46" y="100"/>
                      </a:lnTo>
                      <a:lnTo>
                        <a:pt x="42" y="103"/>
                      </a:lnTo>
                      <a:lnTo>
                        <a:pt x="37" y="105"/>
                      </a:lnTo>
                      <a:lnTo>
                        <a:pt x="32" y="107"/>
                      </a:lnTo>
                      <a:lnTo>
                        <a:pt x="27" y="109"/>
                      </a:lnTo>
                      <a:lnTo>
                        <a:pt x="22" y="110"/>
                      </a:lnTo>
                      <a:lnTo>
                        <a:pt x="17" y="114"/>
                      </a:lnTo>
                      <a:lnTo>
                        <a:pt x="15" y="117"/>
                      </a:lnTo>
                      <a:lnTo>
                        <a:pt x="13" y="122"/>
                      </a:lnTo>
                      <a:lnTo>
                        <a:pt x="12" y="125"/>
                      </a:lnTo>
                      <a:lnTo>
                        <a:pt x="11" y="127"/>
                      </a:lnTo>
                      <a:lnTo>
                        <a:pt x="10" y="129"/>
                      </a:lnTo>
                      <a:lnTo>
                        <a:pt x="9" y="131"/>
                      </a:lnTo>
                      <a:lnTo>
                        <a:pt x="7" y="133"/>
                      </a:lnTo>
                      <a:lnTo>
                        <a:pt x="6" y="135"/>
                      </a:lnTo>
                      <a:lnTo>
                        <a:pt x="3" y="135"/>
                      </a:lnTo>
                      <a:lnTo>
                        <a:pt x="0" y="135"/>
                      </a:lnTo>
                      <a:lnTo>
                        <a:pt x="2" y="132"/>
                      </a:lnTo>
                      <a:lnTo>
                        <a:pt x="4" y="128"/>
                      </a:lnTo>
                      <a:lnTo>
                        <a:pt x="6" y="126"/>
                      </a:lnTo>
                      <a:lnTo>
                        <a:pt x="7" y="122"/>
                      </a:lnTo>
                      <a:lnTo>
                        <a:pt x="8" y="118"/>
                      </a:lnTo>
                      <a:lnTo>
                        <a:pt x="9" y="114"/>
                      </a:lnTo>
                      <a:lnTo>
                        <a:pt x="12" y="110"/>
                      </a:lnTo>
                      <a:lnTo>
                        <a:pt x="15" y="108"/>
                      </a:lnTo>
                      <a:lnTo>
                        <a:pt x="17" y="105"/>
                      </a:lnTo>
                      <a:lnTo>
                        <a:pt x="20" y="101"/>
                      </a:lnTo>
                      <a:lnTo>
                        <a:pt x="23" y="97"/>
                      </a:lnTo>
                      <a:lnTo>
                        <a:pt x="26" y="93"/>
                      </a:lnTo>
                      <a:lnTo>
                        <a:pt x="28" y="90"/>
                      </a:lnTo>
                      <a:lnTo>
                        <a:pt x="31" y="87"/>
                      </a:lnTo>
                      <a:lnTo>
                        <a:pt x="34" y="83"/>
                      </a:lnTo>
                      <a:lnTo>
                        <a:pt x="38" y="81"/>
                      </a:lnTo>
                      <a:lnTo>
                        <a:pt x="42" y="78"/>
                      </a:lnTo>
                      <a:lnTo>
                        <a:pt x="46" y="76"/>
                      </a:lnTo>
                      <a:lnTo>
                        <a:pt x="49" y="74"/>
                      </a:lnTo>
                      <a:lnTo>
                        <a:pt x="53" y="72"/>
                      </a:lnTo>
                      <a:lnTo>
                        <a:pt x="56" y="69"/>
                      </a:lnTo>
                      <a:lnTo>
                        <a:pt x="60" y="65"/>
                      </a:lnTo>
                      <a:lnTo>
                        <a:pt x="64" y="62"/>
                      </a:lnTo>
                      <a:lnTo>
                        <a:pt x="67" y="59"/>
                      </a:lnTo>
                      <a:lnTo>
                        <a:pt x="69" y="56"/>
                      </a:lnTo>
                      <a:lnTo>
                        <a:pt x="71" y="54"/>
                      </a:lnTo>
                      <a:lnTo>
                        <a:pt x="74" y="52"/>
                      </a:lnTo>
                      <a:lnTo>
                        <a:pt x="76" y="50"/>
                      </a:lnTo>
                      <a:lnTo>
                        <a:pt x="79" y="48"/>
                      </a:lnTo>
                      <a:lnTo>
                        <a:pt x="81" y="46"/>
                      </a:lnTo>
                      <a:lnTo>
                        <a:pt x="83" y="43"/>
                      </a:lnTo>
                      <a:lnTo>
                        <a:pt x="86" y="42"/>
                      </a:lnTo>
                      <a:lnTo>
                        <a:pt x="88" y="41"/>
                      </a:lnTo>
                      <a:lnTo>
                        <a:pt x="91" y="41"/>
                      </a:lnTo>
                      <a:lnTo>
                        <a:pt x="94" y="41"/>
                      </a:lnTo>
                      <a:lnTo>
                        <a:pt x="97" y="41"/>
                      </a:lnTo>
                      <a:lnTo>
                        <a:pt x="95" y="35"/>
                      </a:lnTo>
                      <a:lnTo>
                        <a:pt x="93" y="29"/>
                      </a:lnTo>
                      <a:lnTo>
                        <a:pt x="93" y="23"/>
                      </a:lnTo>
                      <a:lnTo>
                        <a:pt x="94" y="17"/>
                      </a:lnTo>
                      <a:lnTo>
                        <a:pt x="96" y="12"/>
                      </a:lnTo>
                      <a:lnTo>
                        <a:pt x="100" y="8"/>
                      </a:lnTo>
                      <a:lnTo>
                        <a:pt x="104" y="4"/>
                      </a:lnTo>
                      <a:lnTo>
                        <a:pt x="110" y="0"/>
                      </a:lnTo>
                      <a:lnTo>
                        <a:pt x="107" y="2"/>
                      </a:lnTo>
                      <a:lnTo>
                        <a:pt x="106" y="5"/>
                      </a:lnTo>
                      <a:lnTo>
                        <a:pt x="108" y="8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53" name="Freeform 383"/>
                <p:cNvSpPr>
                  <a:spLocks/>
                </p:cNvSpPr>
                <p:nvPr/>
              </p:nvSpPr>
              <p:spPr bwMode="auto">
                <a:xfrm>
                  <a:off x="2549" y="2367"/>
                  <a:ext cx="109" cy="100"/>
                </a:xfrm>
                <a:custGeom>
                  <a:avLst/>
                  <a:gdLst>
                    <a:gd name="T0" fmla="*/ 76 w 134"/>
                    <a:gd name="T1" fmla="*/ 5 h 142"/>
                    <a:gd name="T2" fmla="*/ 72 w 134"/>
                    <a:gd name="T3" fmla="*/ 6 h 142"/>
                    <a:gd name="T4" fmla="*/ 72 w 134"/>
                    <a:gd name="T5" fmla="*/ 8 h 142"/>
                    <a:gd name="T6" fmla="*/ 75 w 134"/>
                    <a:gd name="T7" fmla="*/ 12 h 142"/>
                    <a:gd name="T8" fmla="*/ 78 w 134"/>
                    <a:gd name="T9" fmla="*/ 15 h 142"/>
                    <a:gd name="T10" fmla="*/ 83 w 134"/>
                    <a:gd name="T11" fmla="*/ 16 h 142"/>
                    <a:gd name="T12" fmla="*/ 87 w 134"/>
                    <a:gd name="T13" fmla="*/ 16 h 142"/>
                    <a:gd name="T14" fmla="*/ 88 w 134"/>
                    <a:gd name="T15" fmla="*/ 18 h 142"/>
                    <a:gd name="T16" fmla="*/ 85 w 134"/>
                    <a:gd name="T17" fmla="*/ 20 h 142"/>
                    <a:gd name="T18" fmla="*/ 82 w 134"/>
                    <a:gd name="T19" fmla="*/ 21 h 142"/>
                    <a:gd name="T20" fmla="*/ 78 w 134"/>
                    <a:gd name="T21" fmla="*/ 21 h 142"/>
                    <a:gd name="T22" fmla="*/ 74 w 134"/>
                    <a:gd name="T23" fmla="*/ 21 h 142"/>
                    <a:gd name="T24" fmla="*/ 71 w 134"/>
                    <a:gd name="T25" fmla="*/ 23 h 142"/>
                    <a:gd name="T26" fmla="*/ 69 w 134"/>
                    <a:gd name="T27" fmla="*/ 25 h 142"/>
                    <a:gd name="T28" fmla="*/ 66 w 134"/>
                    <a:gd name="T29" fmla="*/ 26 h 142"/>
                    <a:gd name="T30" fmla="*/ 63 w 134"/>
                    <a:gd name="T31" fmla="*/ 27 h 142"/>
                    <a:gd name="T32" fmla="*/ 59 w 134"/>
                    <a:gd name="T33" fmla="*/ 27 h 142"/>
                    <a:gd name="T34" fmla="*/ 57 w 134"/>
                    <a:gd name="T35" fmla="*/ 27 h 142"/>
                    <a:gd name="T36" fmla="*/ 55 w 134"/>
                    <a:gd name="T37" fmla="*/ 32 h 142"/>
                    <a:gd name="T38" fmla="*/ 50 w 134"/>
                    <a:gd name="T39" fmla="*/ 39 h 142"/>
                    <a:gd name="T40" fmla="*/ 41 w 134"/>
                    <a:gd name="T41" fmla="*/ 44 h 142"/>
                    <a:gd name="T42" fmla="*/ 35 w 134"/>
                    <a:gd name="T43" fmla="*/ 50 h 142"/>
                    <a:gd name="T44" fmla="*/ 29 w 134"/>
                    <a:gd name="T45" fmla="*/ 53 h 142"/>
                    <a:gd name="T46" fmla="*/ 23 w 134"/>
                    <a:gd name="T47" fmla="*/ 55 h 142"/>
                    <a:gd name="T48" fmla="*/ 16 w 134"/>
                    <a:gd name="T49" fmla="*/ 57 h 142"/>
                    <a:gd name="T50" fmla="*/ 10 w 134"/>
                    <a:gd name="T51" fmla="*/ 61 h 142"/>
                    <a:gd name="T52" fmla="*/ 8 w 134"/>
                    <a:gd name="T53" fmla="*/ 65 h 142"/>
                    <a:gd name="T54" fmla="*/ 7 w 134"/>
                    <a:gd name="T55" fmla="*/ 67 h 142"/>
                    <a:gd name="T56" fmla="*/ 5 w 134"/>
                    <a:gd name="T57" fmla="*/ 69 h 142"/>
                    <a:gd name="T58" fmla="*/ 2 w 134"/>
                    <a:gd name="T59" fmla="*/ 70 h 142"/>
                    <a:gd name="T60" fmla="*/ 2 w 134"/>
                    <a:gd name="T61" fmla="*/ 68 h 142"/>
                    <a:gd name="T62" fmla="*/ 4 w 134"/>
                    <a:gd name="T63" fmla="*/ 65 h 142"/>
                    <a:gd name="T64" fmla="*/ 6 w 134"/>
                    <a:gd name="T65" fmla="*/ 61 h 142"/>
                    <a:gd name="T66" fmla="*/ 8 w 134"/>
                    <a:gd name="T67" fmla="*/ 57 h 142"/>
                    <a:gd name="T68" fmla="*/ 12 w 134"/>
                    <a:gd name="T69" fmla="*/ 54 h 142"/>
                    <a:gd name="T70" fmla="*/ 16 w 134"/>
                    <a:gd name="T71" fmla="*/ 51 h 142"/>
                    <a:gd name="T72" fmla="*/ 20 w 134"/>
                    <a:gd name="T73" fmla="*/ 46 h 142"/>
                    <a:gd name="T74" fmla="*/ 24 w 134"/>
                    <a:gd name="T75" fmla="*/ 43 h 142"/>
                    <a:gd name="T76" fmla="*/ 29 w 134"/>
                    <a:gd name="T77" fmla="*/ 41 h 142"/>
                    <a:gd name="T78" fmla="*/ 34 w 134"/>
                    <a:gd name="T79" fmla="*/ 38 h 142"/>
                    <a:gd name="T80" fmla="*/ 39 w 134"/>
                    <a:gd name="T81" fmla="*/ 36 h 142"/>
                    <a:gd name="T82" fmla="*/ 45 w 134"/>
                    <a:gd name="T83" fmla="*/ 32 h 142"/>
                    <a:gd name="T84" fmla="*/ 48 w 134"/>
                    <a:gd name="T85" fmla="*/ 29 h 142"/>
                    <a:gd name="T86" fmla="*/ 51 w 134"/>
                    <a:gd name="T87" fmla="*/ 27 h 142"/>
                    <a:gd name="T88" fmla="*/ 55 w 134"/>
                    <a:gd name="T89" fmla="*/ 25 h 142"/>
                    <a:gd name="T90" fmla="*/ 59 w 134"/>
                    <a:gd name="T91" fmla="*/ 23 h 142"/>
                    <a:gd name="T92" fmla="*/ 62 w 134"/>
                    <a:gd name="T93" fmla="*/ 21 h 142"/>
                    <a:gd name="T94" fmla="*/ 66 w 134"/>
                    <a:gd name="T95" fmla="*/ 21 h 142"/>
                    <a:gd name="T96" fmla="*/ 66 w 134"/>
                    <a:gd name="T97" fmla="*/ 18 h 142"/>
                    <a:gd name="T98" fmla="*/ 65 w 134"/>
                    <a:gd name="T99" fmla="*/ 12 h 142"/>
                    <a:gd name="T100" fmla="*/ 67 w 134"/>
                    <a:gd name="T101" fmla="*/ 6 h 142"/>
                    <a:gd name="T102" fmla="*/ 72 w 134"/>
                    <a:gd name="T103" fmla="*/ 2 h 142"/>
                    <a:gd name="T104" fmla="*/ 75 w 134"/>
                    <a:gd name="T105" fmla="*/ 1 h 142"/>
                    <a:gd name="T106" fmla="*/ 76 w 134"/>
                    <a:gd name="T107" fmla="*/ 4 h 14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34"/>
                    <a:gd name="T163" fmla="*/ 0 h 142"/>
                    <a:gd name="T164" fmla="*/ 134 w 134"/>
                    <a:gd name="T165" fmla="*/ 142 h 14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34" h="142">
                      <a:moveTo>
                        <a:pt x="114" y="9"/>
                      </a:moveTo>
                      <a:lnTo>
                        <a:pt x="114" y="10"/>
                      </a:lnTo>
                      <a:lnTo>
                        <a:pt x="113" y="11"/>
                      </a:lnTo>
                      <a:lnTo>
                        <a:pt x="110" y="13"/>
                      </a:lnTo>
                      <a:lnTo>
                        <a:pt x="108" y="14"/>
                      </a:lnTo>
                      <a:lnTo>
                        <a:pt x="109" y="17"/>
                      </a:lnTo>
                      <a:lnTo>
                        <a:pt x="110" y="21"/>
                      </a:lnTo>
                      <a:lnTo>
                        <a:pt x="113" y="24"/>
                      </a:lnTo>
                      <a:lnTo>
                        <a:pt x="115" y="28"/>
                      </a:lnTo>
                      <a:lnTo>
                        <a:pt x="118" y="30"/>
                      </a:lnTo>
                      <a:lnTo>
                        <a:pt x="121" y="32"/>
                      </a:lnTo>
                      <a:lnTo>
                        <a:pt x="125" y="33"/>
                      </a:lnTo>
                      <a:lnTo>
                        <a:pt x="130" y="32"/>
                      </a:lnTo>
                      <a:lnTo>
                        <a:pt x="131" y="33"/>
                      </a:lnTo>
                      <a:lnTo>
                        <a:pt x="132" y="35"/>
                      </a:lnTo>
                      <a:lnTo>
                        <a:pt x="133" y="37"/>
                      </a:lnTo>
                      <a:lnTo>
                        <a:pt x="132" y="39"/>
                      </a:lnTo>
                      <a:lnTo>
                        <a:pt x="129" y="41"/>
                      </a:lnTo>
                      <a:lnTo>
                        <a:pt x="127" y="42"/>
                      </a:lnTo>
                      <a:lnTo>
                        <a:pt x="124" y="42"/>
                      </a:lnTo>
                      <a:lnTo>
                        <a:pt x="121" y="42"/>
                      </a:lnTo>
                      <a:lnTo>
                        <a:pt x="118" y="42"/>
                      </a:lnTo>
                      <a:lnTo>
                        <a:pt x="115" y="42"/>
                      </a:lnTo>
                      <a:lnTo>
                        <a:pt x="112" y="42"/>
                      </a:lnTo>
                      <a:lnTo>
                        <a:pt x="109" y="43"/>
                      </a:lnTo>
                      <a:lnTo>
                        <a:pt x="107" y="45"/>
                      </a:lnTo>
                      <a:lnTo>
                        <a:pt x="105" y="46"/>
                      </a:lnTo>
                      <a:lnTo>
                        <a:pt x="104" y="49"/>
                      </a:lnTo>
                      <a:lnTo>
                        <a:pt x="102" y="51"/>
                      </a:lnTo>
                      <a:lnTo>
                        <a:pt x="100" y="53"/>
                      </a:lnTo>
                      <a:lnTo>
                        <a:pt x="98" y="54"/>
                      </a:lnTo>
                      <a:lnTo>
                        <a:pt x="95" y="54"/>
                      </a:lnTo>
                      <a:lnTo>
                        <a:pt x="93" y="55"/>
                      </a:lnTo>
                      <a:lnTo>
                        <a:pt x="90" y="55"/>
                      </a:lnTo>
                      <a:lnTo>
                        <a:pt x="88" y="55"/>
                      </a:lnTo>
                      <a:lnTo>
                        <a:pt x="86" y="56"/>
                      </a:lnTo>
                      <a:lnTo>
                        <a:pt x="86" y="57"/>
                      </a:lnTo>
                      <a:lnTo>
                        <a:pt x="83" y="64"/>
                      </a:lnTo>
                      <a:lnTo>
                        <a:pt x="79" y="71"/>
                      </a:lnTo>
                      <a:lnTo>
                        <a:pt x="75" y="78"/>
                      </a:lnTo>
                      <a:lnTo>
                        <a:pt x="70" y="84"/>
                      </a:lnTo>
                      <a:lnTo>
                        <a:pt x="63" y="90"/>
                      </a:lnTo>
                      <a:lnTo>
                        <a:pt x="58" y="96"/>
                      </a:lnTo>
                      <a:lnTo>
                        <a:pt x="53" y="101"/>
                      </a:lnTo>
                      <a:lnTo>
                        <a:pt x="48" y="105"/>
                      </a:lnTo>
                      <a:lnTo>
                        <a:pt x="44" y="107"/>
                      </a:lnTo>
                      <a:lnTo>
                        <a:pt x="39" y="109"/>
                      </a:lnTo>
                      <a:lnTo>
                        <a:pt x="34" y="111"/>
                      </a:lnTo>
                      <a:lnTo>
                        <a:pt x="29" y="113"/>
                      </a:lnTo>
                      <a:lnTo>
                        <a:pt x="24" y="115"/>
                      </a:lnTo>
                      <a:lnTo>
                        <a:pt x="18" y="119"/>
                      </a:lnTo>
                      <a:lnTo>
                        <a:pt x="15" y="122"/>
                      </a:lnTo>
                      <a:lnTo>
                        <a:pt x="13" y="127"/>
                      </a:lnTo>
                      <a:lnTo>
                        <a:pt x="12" y="130"/>
                      </a:lnTo>
                      <a:lnTo>
                        <a:pt x="11" y="132"/>
                      </a:lnTo>
                      <a:lnTo>
                        <a:pt x="10" y="135"/>
                      </a:lnTo>
                      <a:lnTo>
                        <a:pt x="9" y="137"/>
                      </a:lnTo>
                      <a:lnTo>
                        <a:pt x="7" y="139"/>
                      </a:lnTo>
                      <a:lnTo>
                        <a:pt x="6" y="141"/>
                      </a:lnTo>
                      <a:lnTo>
                        <a:pt x="3" y="141"/>
                      </a:lnTo>
                      <a:lnTo>
                        <a:pt x="0" y="141"/>
                      </a:lnTo>
                      <a:lnTo>
                        <a:pt x="2" y="138"/>
                      </a:lnTo>
                      <a:lnTo>
                        <a:pt x="4" y="134"/>
                      </a:lnTo>
                      <a:lnTo>
                        <a:pt x="6" y="131"/>
                      </a:lnTo>
                      <a:lnTo>
                        <a:pt x="7" y="127"/>
                      </a:lnTo>
                      <a:lnTo>
                        <a:pt x="8" y="123"/>
                      </a:lnTo>
                      <a:lnTo>
                        <a:pt x="9" y="119"/>
                      </a:lnTo>
                      <a:lnTo>
                        <a:pt x="12" y="115"/>
                      </a:lnTo>
                      <a:lnTo>
                        <a:pt x="15" y="112"/>
                      </a:lnTo>
                      <a:lnTo>
                        <a:pt x="18" y="109"/>
                      </a:lnTo>
                      <a:lnTo>
                        <a:pt x="21" y="106"/>
                      </a:lnTo>
                      <a:lnTo>
                        <a:pt x="25" y="102"/>
                      </a:lnTo>
                      <a:lnTo>
                        <a:pt x="28" y="98"/>
                      </a:lnTo>
                      <a:lnTo>
                        <a:pt x="30" y="94"/>
                      </a:lnTo>
                      <a:lnTo>
                        <a:pt x="33" y="91"/>
                      </a:lnTo>
                      <a:lnTo>
                        <a:pt x="36" y="87"/>
                      </a:lnTo>
                      <a:lnTo>
                        <a:pt x="40" y="85"/>
                      </a:lnTo>
                      <a:lnTo>
                        <a:pt x="44" y="82"/>
                      </a:lnTo>
                      <a:lnTo>
                        <a:pt x="48" y="80"/>
                      </a:lnTo>
                      <a:lnTo>
                        <a:pt x="52" y="77"/>
                      </a:lnTo>
                      <a:lnTo>
                        <a:pt x="56" y="75"/>
                      </a:lnTo>
                      <a:lnTo>
                        <a:pt x="59" y="72"/>
                      </a:lnTo>
                      <a:lnTo>
                        <a:pt x="63" y="68"/>
                      </a:lnTo>
                      <a:lnTo>
                        <a:pt x="68" y="65"/>
                      </a:lnTo>
                      <a:lnTo>
                        <a:pt x="71" y="61"/>
                      </a:lnTo>
                      <a:lnTo>
                        <a:pt x="73" y="58"/>
                      </a:lnTo>
                      <a:lnTo>
                        <a:pt x="75" y="56"/>
                      </a:lnTo>
                      <a:lnTo>
                        <a:pt x="78" y="54"/>
                      </a:lnTo>
                      <a:lnTo>
                        <a:pt x="80" y="52"/>
                      </a:lnTo>
                      <a:lnTo>
                        <a:pt x="83" y="50"/>
                      </a:lnTo>
                      <a:lnTo>
                        <a:pt x="86" y="48"/>
                      </a:lnTo>
                      <a:lnTo>
                        <a:pt x="88" y="45"/>
                      </a:lnTo>
                      <a:lnTo>
                        <a:pt x="91" y="43"/>
                      </a:lnTo>
                      <a:lnTo>
                        <a:pt x="93" y="42"/>
                      </a:lnTo>
                      <a:lnTo>
                        <a:pt x="96" y="42"/>
                      </a:lnTo>
                      <a:lnTo>
                        <a:pt x="99" y="42"/>
                      </a:lnTo>
                      <a:lnTo>
                        <a:pt x="102" y="42"/>
                      </a:lnTo>
                      <a:lnTo>
                        <a:pt x="100" y="36"/>
                      </a:lnTo>
                      <a:lnTo>
                        <a:pt x="98" y="31"/>
                      </a:lnTo>
                      <a:lnTo>
                        <a:pt x="98" y="24"/>
                      </a:lnTo>
                      <a:lnTo>
                        <a:pt x="99" y="18"/>
                      </a:lnTo>
                      <a:lnTo>
                        <a:pt x="101" y="13"/>
                      </a:lnTo>
                      <a:lnTo>
                        <a:pt x="105" y="8"/>
                      </a:lnTo>
                      <a:lnTo>
                        <a:pt x="109" y="4"/>
                      </a:lnTo>
                      <a:lnTo>
                        <a:pt x="116" y="0"/>
                      </a:lnTo>
                      <a:lnTo>
                        <a:pt x="113" y="2"/>
                      </a:lnTo>
                      <a:lnTo>
                        <a:pt x="112" y="5"/>
                      </a:lnTo>
                      <a:lnTo>
                        <a:pt x="114" y="9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54" name="Freeform 384"/>
                <p:cNvSpPr>
                  <a:spLocks/>
                </p:cNvSpPr>
                <p:nvPr/>
              </p:nvSpPr>
              <p:spPr bwMode="auto">
                <a:xfrm>
                  <a:off x="2652" y="2339"/>
                  <a:ext cx="12" cy="15"/>
                </a:xfrm>
                <a:custGeom>
                  <a:avLst/>
                  <a:gdLst>
                    <a:gd name="T0" fmla="*/ 9 w 15"/>
                    <a:gd name="T1" fmla="*/ 4 h 22"/>
                    <a:gd name="T2" fmla="*/ 9 w 15"/>
                    <a:gd name="T3" fmla="*/ 3 h 22"/>
                    <a:gd name="T4" fmla="*/ 9 w 15"/>
                    <a:gd name="T5" fmla="*/ 2 h 22"/>
                    <a:gd name="T6" fmla="*/ 8 w 15"/>
                    <a:gd name="T7" fmla="*/ 1 h 22"/>
                    <a:gd name="T8" fmla="*/ 7 w 15"/>
                    <a:gd name="T9" fmla="*/ 1 h 22"/>
                    <a:gd name="T10" fmla="*/ 5 w 15"/>
                    <a:gd name="T11" fmla="*/ 1 h 22"/>
                    <a:gd name="T12" fmla="*/ 3 w 15"/>
                    <a:gd name="T13" fmla="*/ 1 h 22"/>
                    <a:gd name="T14" fmla="*/ 2 w 15"/>
                    <a:gd name="T15" fmla="*/ 0 h 22"/>
                    <a:gd name="T16" fmla="*/ 0 w 15"/>
                    <a:gd name="T17" fmla="*/ 1 h 22"/>
                    <a:gd name="T18" fmla="*/ 2 w 15"/>
                    <a:gd name="T19" fmla="*/ 1 h 22"/>
                    <a:gd name="T20" fmla="*/ 3 w 15"/>
                    <a:gd name="T21" fmla="*/ 2 h 22"/>
                    <a:gd name="T22" fmla="*/ 4 w 15"/>
                    <a:gd name="T23" fmla="*/ 3 h 22"/>
                    <a:gd name="T24" fmla="*/ 5 w 15"/>
                    <a:gd name="T25" fmla="*/ 4 h 22"/>
                    <a:gd name="T26" fmla="*/ 5 w 15"/>
                    <a:gd name="T27" fmla="*/ 5 h 22"/>
                    <a:gd name="T28" fmla="*/ 4 w 15"/>
                    <a:gd name="T29" fmla="*/ 7 h 22"/>
                    <a:gd name="T30" fmla="*/ 4 w 15"/>
                    <a:gd name="T31" fmla="*/ 8 h 22"/>
                    <a:gd name="T32" fmla="*/ 3 w 15"/>
                    <a:gd name="T33" fmla="*/ 10 h 22"/>
                    <a:gd name="T34" fmla="*/ 6 w 15"/>
                    <a:gd name="T35" fmla="*/ 10 h 22"/>
                    <a:gd name="T36" fmla="*/ 8 w 15"/>
                    <a:gd name="T37" fmla="*/ 8 h 22"/>
                    <a:gd name="T38" fmla="*/ 9 w 15"/>
                    <a:gd name="T39" fmla="*/ 5 h 22"/>
                    <a:gd name="T40" fmla="*/ 9 w 15"/>
                    <a:gd name="T41" fmla="*/ 4 h 2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5"/>
                    <a:gd name="T64" fmla="*/ 0 h 22"/>
                    <a:gd name="T65" fmla="*/ 15 w 15"/>
                    <a:gd name="T66" fmla="*/ 22 h 2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5" h="22">
                      <a:moveTo>
                        <a:pt x="14" y="9"/>
                      </a:move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3" y="3"/>
                      </a:lnTo>
                      <a:lnTo>
                        <a:pt x="11" y="2"/>
                      </a:lnTo>
                      <a:lnTo>
                        <a:pt x="8" y="1"/>
                      </a:lnTo>
                      <a:lnTo>
                        <a:pt x="5" y="1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3" y="3"/>
                      </a:lnTo>
                      <a:lnTo>
                        <a:pt x="5" y="5"/>
                      </a:lnTo>
                      <a:lnTo>
                        <a:pt x="6" y="7"/>
                      </a:lnTo>
                      <a:lnTo>
                        <a:pt x="8" y="9"/>
                      </a:lnTo>
                      <a:lnTo>
                        <a:pt x="8" y="12"/>
                      </a:lnTo>
                      <a:lnTo>
                        <a:pt x="6" y="15"/>
                      </a:lnTo>
                      <a:lnTo>
                        <a:pt x="6" y="18"/>
                      </a:lnTo>
                      <a:lnTo>
                        <a:pt x="5" y="21"/>
                      </a:lnTo>
                      <a:lnTo>
                        <a:pt x="10" y="20"/>
                      </a:lnTo>
                      <a:lnTo>
                        <a:pt x="13" y="16"/>
                      </a:lnTo>
                      <a:lnTo>
                        <a:pt x="14" y="12"/>
                      </a:lnTo>
                      <a:lnTo>
                        <a:pt x="14" y="9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55" name="Freeform 385"/>
                <p:cNvSpPr>
                  <a:spLocks/>
                </p:cNvSpPr>
                <p:nvPr/>
              </p:nvSpPr>
              <p:spPr bwMode="auto">
                <a:xfrm>
                  <a:off x="2676" y="2300"/>
                  <a:ext cx="30" cy="33"/>
                </a:xfrm>
                <a:custGeom>
                  <a:avLst/>
                  <a:gdLst>
                    <a:gd name="T0" fmla="*/ 22 w 37"/>
                    <a:gd name="T1" fmla="*/ 22 h 47"/>
                    <a:gd name="T2" fmla="*/ 23 w 37"/>
                    <a:gd name="T3" fmla="*/ 21 h 47"/>
                    <a:gd name="T4" fmla="*/ 23 w 37"/>
                    <a:gd name="T5" fmla="*/ 20 h 47"/>
                    <a:gd name="T6" fmla="*/ 24 w 37"/>
                    <a:gd name="T7" fmla="*/ 18 h 47"/>
                    <a:gd name="T8" fmla="*/ 24 w 37"/>
                    <a:gd name="T9" fmla="*/ 17 h 47"/>
                    <a:gd name="T10" fmla="*/ 24 w 37"/>
                    <a:gd name="T11" fmla="*/ 15 h 47"/>
                    <a:gd name="T12" fmla="*/ 23 w 37"/>
                    <a:gd name="T13" fmla="*/ 13 h 47"/>
                    <a:gd name="T14" fmla="*/ 23 w 37"/>
                    <a:gd name="T15" fmla="*/ 12 h 47"/>
                    <a:gd name="T16" fmla="*/ 23 w 37"/>
                    <a:gd name="T17" fmla="*/ 11 h 47"/>
                    <a:gd name="T18" fmla="*/ 22 w 37"/>
                    <a:gd name="T19" fmla="*/ 9 h 47"/>
                    <a:gd name="T20" fmla="*/ 22 w 37"/>
                    <a:gd name="T21" fmla="*/ 8 h 47"/>
                    <a:gd name="T22" fmla="*/ 21 w 37"/>
                    <a:gd name="T23" fmla="*/ 6 h 47"/>
                    <a:gd name="T24" fmla="*/ 19 w 37"/>
                    <a:gd name="T25" fmla="*/ 4 h 47"/>
                    <a:gd name="T26" fmla="*/ 19 w 37"/>
                    <a:gd name="T27" fmla="*/ 3 h 47"/>
                    <a:gd name="T28" fmla="*/ 18 w 37"/>
                    <a:gd name="T29" fmla="*/ 2 h 47"/>
                    <a:gd name="T30" fmla="*/ 15 w 37"/>
                    <a:gd name="T31" fmla="*/ 1 h 47"/>
                    <a:gd name="T32" fmla="*/ 14 w 37"/>
                    <a:gd name="T33" fmla="*/ 1 h 47"/>
                    <a:gd name="T34" fmla="*/ 12 w 37"/>
                    <a:gd name="T35" fmla="*/ 1 h 47"/>
                    <a:gd name="T36" fmla="*/ 10 w 37"/>
                    <a:gd name="T37" fmla="*/ 0 h 47"/>
                    <a:gd name="T38" fmla="*/ 9 w 37"/>
                    <a:gd name="T39" fmla="*/ 0 h 47"/>
                    <a:gd name="T40" fmla="*/ 6 w 37"/>
                    <a:gd name="T41" fmla="*/ 0 h 47"/>
                    <a:gd name="T42" fmla="*/ 5 w 37"/>
                    <a:gd name="T43" fmla="*/ 0 h 47"/>
                    <a:gd name="T44" fmla="*/ 3 w 37"/>
                    <a:gd name="T45" fmla="*/ 0 h 47"/>
                    <a:gd name="T46" fmla="*/ 2 w 37"/>
                    <a:gd name="T47" fmla="*/ 1 h 47"/>
                    <a:gd name="T48" fmla="*/ 0 w 37"/>
                    <a:gd name="T49" fmla="*/ 1 h 47"/>
                    <a:gd name="T50" fmla="*/ 2 w 37"/>
                    <a:gd name="T51" fmla="*/ 4 h 47"/>
                    <a:gd name="T52" fmla="*/ 3 w 37"/>
                    <a:gd name="T53" fmla="*/ 5 h 47"/>
                    <a:gd name="T54" fmla="*/ 5 w 37"/>
                    <a:gd name="T55" fmla="*/ 7 h 47"/>
                    <a:gd name="T56" fmla="*/ 6 w 37"/>
                    <a:gd name="T57" fmla="*/ 8 h 47"/>
                    <a:gd name="T58" fmla="*/ 6 w 37"/>
                    <a:gd name="T59" fmla="*/ 11 h 47"/>
                    <a:gd name="T60" fmla="*/ 7 w 37"/>
                    <a:gd name="T61" fmla="*/ 13 h 47"/>
                    <a:gd name="T62" fmla="*/ 8 w 37"/>
                    <a:gd name="T63" fmla="*/ 15 h 47"/>
                    <a:gd name="T64" fmla="*/ 9 w 37"/>
                    <a:gd name="T65" fmla="*/ 16 h 47"/>
                    <a:gd name="T66" fmla="*/ 10 w 37"/>
                    <a:gd name="T67" fmla="*/ 18 h 47"/>
                    <a:gd name="T68" fmla="*/ 11 w 37"/>
                    <a:gd name="T69" fmla="*/ 19 h 47"/>
                    <a:gd name="T70" fmla="*/ 13 w 37"/>
                    <a:gd name="T71" fmla="*/ 20 h 47"/>
                    <a:gd name="T72" fmla="*/ 15 w 37"/>
                    <a:gd name="T73" fmla="*/ 20 h 47"/>
                    <a:gd name="T74" fmla="*/ 16 w 37"/>
                    <a:gd name="T75" fmla="*/ 21 h 47"/>
                    <a:gd name="T76" fmla="*/ 19 w 37"/>
                    <a:gd name="T77" fmla="*/ 21 h 47"/>
                    <a:gd name="T78" fmla="*/ 21 w 37"/>
                    <a:gd name="T79" fmla="*/ 21 h 47"/>
                    <a:gd name="T80" fmla="*/ 24 w 37"/>
                    <a:gd name="T81" fmla="*/ 20 h 47"/>
                    <a:gd name="T82" fmla="*/ 23 w 37"/>
                    <a:gd name="T83" fmla="*/ 21 h 47"/>
                    <a:gd name="T84" fmla="*/ 23 w 37"/>
                    <a:gd name="T85" fmla="*/ 22 h 47"/>
                    <a:gd name="T86" fmla="*/ 23 w 37"/>
                    <a:gd name="T87" fmla="*/ 22 h 47"/>
                    <a:gd name="T88" fmla="*/ 22 w 37"/>
                    <a:gd name="T89" fmla="*/ 22 h 4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7"/>
                    <a:gd name="T136" fmla="*/ 0 h 47"/>
                    <a:gd name="T137" fmla="*/ 37 w 37"/>
                    <a:gd name="T138" fmla="*/ 47 h 4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7" h="47">
                      <a:moveTo>
                        <a:pt x="33" y="46"/>
                      </a:moveTo>
                      <a:lnTo>
                        <a:pt x="34" y="43"/>
                      </a:lnTo>
                      <a:lnTo>
                        <a:pt x="35" y="40"/>
                      </a:lnTo>
                      <a:lnTo>
                        <a:pt x="36" y="36"/>
                      </a:lnTo>
                      <a:lnTo>
                        <a:pt x="36" y="34"/>
                      </a:lnTo>
                      <a:lnTo>
                        <a:pt x="36" y="30"/>
                      </a:lnTo>
                      <a:lnTo>
                        <a:pt x="35" y="27"/>
                      </a:lnTo>
                      <a:lnTo>
                        <a:pt x="34" y="24"/>
                      </a:lnTo>
                      <a:lnTo>
                        <a:pt x="34" y="21"/>
                      </a:lnTo>
                      <a:lnTo>
                        <a:pt x="33" y="18"/>
                      </a:lnTo>
                      <a:lnTo>
                        <a:pt x="33" y="15"/>
                      </a:lnTo>
                      <a:lnTo>
                        <a:pt x="32" y="12"/>
                      </a:lnTo>
                      <a:lnTo>
                        <a:pt x="30" y="9"/>
                      </a:lnTo>
                      <a:lnTo>
                        <a:pt x="28" y="6"/>
                      </a:lnTo>
                      <a:lnTo>
                        <a:pt x="27" y="4"/>
                      </a:lnTo>
                      <a:lnTo>
                        <a:pt x="24" y="3"/>
                      </a:lnTo>
                      <a:lnTo>
                        <a:pt x="21" y="1"/>
                      </a:lnTo>
                      <a:lnTo>
                        <a:pt x="18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0" y="3"/>
                      </a:lnTo>
                      <a:lnTo>
                        <a:pt x="3" y="7"/>
                      </a:lnTo>
                      <a:lnTo>
                        <a:pt x="5" y="10"/>
                      </a:lnTo>
                      <a:lnTo>
                        <a:pt x="7" y="14"/>
                      </a:lnTo>
                      <a:lnTo>
                        <a:pt x="9" y="17"/>
                      </a:lnTo>
                      <a:lnTo>
                        <a:pt x="9" y="22"/>
                      </a:lnTo>
                      <a:lnTo>
                        <a:pt x="11" y="25"/>
                      </a:lnTo>
                      <a:lnTo>
                        <a:pt x="12" y="30"/>
                      </a:lnTo>
                      <a:lnTo>
                        <a:pt x="14" y="33"/>
                      </a:lnTo>
                      <a:lnTo>
                        <a:pt x="15" y="36"/>
                      </a:lnTo>
                      <a:lnTo>
                        <a:pt x="17" y="38"/>
                      </a:lnTo>
                      <a:lnTo>
                        <a:pt x="20" y="40"/>
                      </a:lnTo>
                      <a:lnTo>
                        <a:pt x="22" y="42"/>
                      </a:lnTo>
                      <a:lnTo>
                        <a:pt x="25" y="43"/>
                      </a:lnTo>
                      <a:lnTo>
                        <a:pt x="28" y="43"/>
                      </a:lnTo>
                      <a:lnTo>
                        <a:pt x="32" y="43"/>
                      </a:lnTo>
                      <a:lnTo>
                        <a:pt x="36" y="42"/>
                      </a:lnTo>
                      <a:lnTo>
                        <a:pt x="35" y="43"/>
                      </a:lnTo>
                      <a:lnTo>
                        <a:pt x="34" y="44"/>
                      </a:lnTo>
                      <a:lnTo>
                        <a:pt x="34" y="45"/>
                      </a:lnTo>
                      <a:lnTo>
                        <a:pt x="33" y="46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56" name="Freeform 386"/>
                <p:cNvSpPr>
                  <a:spLocks/>
                </p:cNvSpPr>
                <p:nvPr/>
              </p:nvSpPr>
              <p:spPr bwMode="auto">
                <a:xfrm>
                  <a:off x="2676" y="2300"/>
                  <a:ext cx="36" cy="37"/>
                </a:xfrm>
                <a:custGeom>
                  <a:avLst/>
                  <a:gdLst>
                    <a:gd name="T0" fmla="*/ 27 w 44"/>
                    <a:gd name="T1" fmla="*/ 25 h 53"/>
                    <a:gd name="T2" fmla="*/ 28 w 44"/>
                    <a:gd name="T3" fmla="*/ 24 h 53"/>
                    <a:gd name="T4" fmla="*/ 28 w 44"/>
                    <a:gd name="T5" fmla="*/ 22 h 53"/>
                    <a:gd name="T6" fmla="*/ 29 w 44"/>
                    <a:gd name="T7" fmla="*/ 20 h 53"/>
                    <a:gd name="T8" fmla="*/ 29 w 44"/>
                    <a:gd name="T9" fmla="*/ 19 h 53"/>
                    <a:gd name="T10" fmla="*/ 29 w 44"/>
                    <a:gd name="T11" fmla="*/ 17 h 53"/>
                    <a:gd name="T12" fmla="*/ 28 w 44"/>
                    <a:gd name="T13" fmla="*/ 15 h 53"/>
                    <a:gd name="T14" fmla="*/ 28 w 44"/>
                    <a:gd name="T15" fmla="*/ 13 h 53"/>
                    <a:gd name="T16" fmla="*/ 28 w 44"/>
                    <a:gd name="T17" fmla="*/ 12 h 53"/>
                    <a:gd name="T18" fmla="*/ 27 w 44"/>
                    <a:gd name="T19" fmla="*/ 10 h 53"/>
                    <a:gd name="T20" fmla="*/ 26 w 44"/>
                    <a:gd name="T21" fmla="*/ 8 h 53"/>
                    <a:gd name="T22" fmla="*/ 25 w 44"/>
                    <a:gd name="T23" fmla="*/ 7 h 53"/>
                    <a:gd name="T24" fmla="*/ 24 w 44"/>
                    <a:gd name="T25" fmla="*/ 5 h 53"/>
                    <a:gd name="T26" fmla="*/ 23 w 44"/>
                    <a:gd name="T27" fmla="*/ 3 h 53"/>
                    <a:gd name="T28" fmla="*/ 21 w 44"/>
                    <a:gd name="T29" fmla="*/ 2 h 53"/>
                    <a:gd name="T30" fmla="*/ 20 w 44"/>
                    <a:gd name="T31" fmla="*/ 1 h 53"/>
                    <a:gd name="T32" fmla="*/ 16 w 44"/>
                    <a:gd name="T33" fmla="*/ 1 h 53"/>
                    <a:gd name="T34" fmla="*/ 15 w 44"/>
                    <a:gd name="T35" fmla="*/ 1 h 53"/>
                    <a:gd name="T36" fmla="*/ 12 w 44"/>
                    <a:gd name="T37" fmla="*/ 0 h 53"/>
                    <a:gd name="T38" fmla="*/ 10 w 44"/>
                    <a:gd name="T39" fmla="*/ 0 h 53"/>
                    <a:gd name="T40" fmla="*/ 8 w 44"/>
                    <a:gd name="T41" fmla="*/ 0 h 53"/>
                    <a:gd name="T42" fmla="*/ 6 w 44"/>
                    <a:gd name="T43" fmla="*/ 0 h 53"/>
                    <a:gd name="T44" fmla="*/ 4 w 44"/>
                    <a:gd name="T45" fmla="*/ 0 h 53"/>
                    <a:gd name="T46" fmla="*/ 2 w 44"/>
                    <a:gd name="T47" fmla="*/ 1 h 53"/>
                    <a:gd name="T48" fmla="*/ 0 w 44"/>
                    <a:gd name="T49" fmla="*/ 2 h 53"/>
                    <a:gd name="T50" fmla="*/ 2 w 44"/>
                    <a:gd name="T51" fmla="*/ 4 h 53"/>
                    <a:gd name="T52" fmla="*/ 4 w 44"/>
                    <a:gd name="T53" fmla="*/ 6 h 53"/>
                    <a:gd name="T54" fmla="*/ 6 w 44"/>
                    <a:gd name="T55" fmla="*/ 8 h 53"/>
                    <a:gd name="T56" fmla="*/ 7 w 44"/>
                    <a:gd name="T57" fmla="*/ 10 h 53"/>
                    <a:gd name="T58" fmla="*/ 7 w 44"/>
                    <a:gd name="T59" fmla="*/ 12 h 53"/>
                    <a:gd name="T60" fmla="*/ 9 w 44"/>
                    <a:gd name="T61" fmla="*/ 14 h 53"/>
                    <a:gd name="T62" fmla="*/ 9 w 44"/>
                    <a:gd name="T63" fmla="*/ 16 h 53"/>
                    <a:gd name="T64" fmla="*/ 11 w 44"/>
                    <a:gd name="T65" fmla="*/ 18 h 53"/>
                    <a:gd name="T66" fmla="*/ 12 w 44"/>
                    <a:gd name="T67" fmla="*/ 20 h 53"/>
                    <a:gd name="T68" fmla="*/ 13 w 44"/>
                    <a:gd name="T69" fmla="*/ 21 h 53"/>
                    <a:gd name="T70" fmla="*/ 16 w 44"/>
                    <a:gd name="T71" fmla="*/ 22 h 53"/>
                    <a:gd name="T72" fmla="*/ 18 w 44"/>
                    <a:gd name="T73" fmla="*/ 23 h 53"/>
                    <a:gd name="T74" fmla="*/ 20 w 44"/>
                    <a:gd name="T75" fmla="*/ 24 h 53"/>
                    <a:gd name="T76" fmla="*/ 23 w 44"/>
                    <a:gd name="T77" fmla="*/ 24 h 53"/>
                    <a:gd name="T78" fmla="*/ 25 w 44"/>
                    <a:gd name="T79" fmla="*/ 24 h 53"/>
                    <a:gd name="T80" fmla="*/ 29 w 44"/>
                    <a:gd name="T81" fmla="*/ 23 h 53"/>
                    <a:gd name="T82" fmla="*/ 28 w 44"/>
                    <a:gd name="T83" fmla="*/ 24 h 53"/>
                    <a:gd name="T84" fmla="*/ 28 w 44"/>
                    <a:gd name="T85" fmla="*/ 24 h 53"/>
                    <a:gd name="T86" fmla="*/ 28 w 44"/>
                    <a:gd name="T87" fmla="*/ 25 h 53"/>
                    <a:gd name="T88" fmla="*/ 27 w 44"/>
                    <a:gd name="T89" fmla="*/ 25 h 5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4"/>
                    <a:gd name="T136" fmla="*/ 0 h 53"/>
                    <a:gd name="T137" fmla="*/ 44 w 44"/>
                    <a:gd name="T138" fmla="*/ 53 h 5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4" h="53">
                      <a:moveTo>
                        <a:pt x="40" y="52"/>
                      </a:moveTo>
                      <a:lnTo>
                        <a:pt x="41" y="49"/>
                      </a:lnTo>
                      <a:lnTo>
                        <a:pt x="42" y="45"/>
                      </a:lnTo>
                      <a:lnTo>
                        <a:pt x="43" y="41"/>
                      </a:lnTo>
                      <a:lnTo>
                        <a:pt x="43" y="38"/>
                      </a:lnTo>
                      <a:lnTo>
                        <a:pt x="43" y="34"/>
                      </a:lnTo>
                      <a:lnTo>
                        <a:pt x="42" y="30"/>
                      </a:lnTo>
                      <a:lnTo>
                        <a:pt x="41" y="27"/>
                      </a:lnTo>
                      <a:lnTo>
                        <a:pt x="41" y="24"/>
                      </a:lnTo>
                      <a:lnTo>
                        <a:pt x="40" y="21"/>
                      </a:lnTo>
                      <a:lnTo>
                        <a:pt x="39" y="17"/>
                      </a:lnTo>
                      <a:lnTo>
                        <a:pt x="38" y="14"/>
                      </a:lnTo>
                      <a:lnTo>
                        <a:pt x="36" y="10"/>
                      </a:lnTo>
                      <a:lnTo>
                        <a:pt x="34" y="7"/>
                      </a:lnTo>
                      <a:lnTo>
                        <a:pt x="32" y="5"/>
                      </a:lnTo>
                      <a:lnTo>
                        <a:pt x="29" y="3"/>
                      </a:lnTo>
                      <a:lnTo>
                        <a:pt x="25" y="1"/>
                      </a:lnTo>
                      <a:lnTo>
                        <a:pt x="22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0" y="4"/>
                      </a:lnTo>
                      <a:lnTo>
                        <a:pt x="4" y="8"/>
                      </a:lnTo>
                      <a:lnTo>
                        <a:pt x="6" y="12"/>
                      </a:lnTo>
                      <a:lnTo>
                        <a:pt x="8" y="16"/>
                      </a:lnTo>
                      <a:lnTo>
                        <a:pt x="10" y="20"/>
                      </a:lnTo>
                      <a:lnTo>
                        <a:pt x="11" y="25"/>
                      </a:lnTo>
                      <a:lnTo>
                        <a:pt x="13" y="28"/>
                      </a:lnTo>
                      <a:lnTo>
                        <a:pt x="14" y="33"/>
                      </a:lnTo>
                      <a:lnTo>
                        <a:pt x="16" y="37"/>
                      </a:lnTo>
                      <a:lnTo>
                        <a:pt x="18" y="40"/>
                      </a:lnTo>
                      <a:lnTo>
                        <a:pt x="20" y="43"/>
                      </a:lnTo>
                      <a:lnTo>
                        <a:pt x="24" y="45"/>
                      </a:lnTo>
                      <a:lnTo>
                        <a:pt x="27" y="47"/>
                      </a:lnTo>
                      <a:lnTo>
                        <a:pt x="30" y="49"/>
                      </a:lnTo>
                      <a:lnTo>
                        <a:pt x="34" y="49"/>
                      </a:lnTo>
                      <a:lnTo>
                        <a:pt x="38" y="49"/>
                      </a:lnTo>
                      <a:lnTo>
                        <a:pt x="43" y="47"/>
                      </a:lnTo>
                      <a:lnTo>
                        <a:pt x="42" y="49"/>
                      </a:lnTo>
                      <a:lnTo>
                        <a:pt x="41" y="50"/>
                      </a:lnTo>
                      <a:lnTo>
                        <a:pt x="41" y="51"/>
                      </a:lnTo>
                      <a:lnTo>
                        <a:pt x="40" y="52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57" name="Freeform 387"/>
                <p:cNvSpPr>
                  <a:spLocks/>
                </p:cNvSpPr>
                <p:nvPr/>
              </p:nvSpPr>
              <p:spPr bwMode="auto">
                <a:xfrm>
                  <a:off x="2648" y="2142"/>
                  <a:ext cx="180" cy="191"/>
                </a:xfrm>
                <a:custGeom>
                  <a:avLst/>
                  <a:gdLst>
                    <a:gd name="T0" fmla="*/ 127 w 221"/>
                    <a:gd name="T1" fmla="*/ 130 h 271"/>
                    <a:gd name="T2" fmla="*/ 121 w 221"/>
                    <a:gd name="T3" fmla="*/ 123 h 271"/>
                    <a:gd name="T4" fmla="*/ 112 w 221"/>
                    <a:gd name="T5" fmla="*/ 116 h 271"/>
                    <a:gd name="T6" fmla="*/ 98 w 221"/>
                    <a:gd name="T7" fmla="*/ 108 h 271"/>
                    <a:gd name="T8" fmla="*/ 90 w 221"/>
                    <a:gd name="T9" fmla="*/ 101 h 271"/>
                    <a:gd name="T10" fmla="*/ 83 w 221"/>
                    <a:gd name="T11" fmla="*/ 102 h 271"/>
                    <a:gd name="T12" fmla="*/ 90 w 221"/>
                    <a:gd name="T13" fmla="*/ 112 h 271"/>
                    <a:gd name="T14" fmla="*/ 81 w 221"/>
                    <a:gd name="T15" fmla="*/ 113 h 271"/>
                    <a:gd name="T16" fmla="*/ 68 w 221"/>
                    <a:gd name="T17" fmla="*/ 109 h 271"/>
                    <a:gd name="T18" fmla="*/ 59 w 221"/>
                    <a:gd name="T19" fmla="*/ 108 h 271"/>
                    <a:gd name="T20" fmla="*/ 48 w 221"/>
                    <a:gd name="T21" fmla="*/ 104 h 271"/>
                    <a:gd name="T22" fmla="*/ 33 w 221"/>
                    <a:gd name="T23" fmla="*/ 101 h 271"/>
                    <a:gd name="T24" fmla="*/ 36 w 221"/>
                    <a:gd name="T25" fmla="*/ 97 h 271"/>
                    <a:gd name="T26" fmla="*/ 43 w 221"/>
                    <a:gd name="T27" fmla="*/ 93 h 271"/>
                    <a:gd name="T28" fmla="*/ 41 w 221"/>
                    <a:gd name="T29" fmla="*/ 84 h 271"/>
                    <a:gd name="T30" fmla="*/ 33 w 221"/>
                    <a:gd name="T31" fmla="*/ 82 h 271"/>
                    <a:gd name="T32" fmla="*/ 34 w 221"/>
                    <a:gd name="T33" fmla="*/ 87 h 271"/>
                    <a:gd name="T34" fmla="*/ 18 w 221"/>
                    <a:gd name="T35" fmla="*/ 81 h 271"/>
                    <a:gd name="T36" fmla="*/ 6 w 221"/>
                    <a:gd name="T37" fmla="*/ 71 h 271"/>
                    <a:gd name="T38" fmla="*/ 2 w 221"/>
                    <a:gd name="T39" fmla="*/ 56 h 271"/>
                    <a:gd name="T40" fmla="*/ 0 w 221"/>
                    <a:gd name="T41" fmla="*/ 49 h 271"/>
                    <a:gd name="T42" fmla="*/ 5 w 221"/>
                    <a:gd name="T43" fmla="*/ 47 h 271"/>
                    <a:gd name="T44" fmla="*/ 15 w 221"/>
                    <a:gd name="T45" fmla="*/ 47 h 271"/>
                    <a:gd name="T46" fmla="*/ 16 w 221"/>
                    <a:gd name="T47" fmla="*/ 42 h 271"/>
                    <a:gd name="T48" fmla="*/ 15 w 221"/>
                    <a:gd name="T49" fmla="*/ 30 h 271"/>
                    <a:gd name="T50" fmla="*/ 17 w 221"/>
                    <a:gd name="T51" fmla="*/ 19 h 271"/>
                    <a:gd name="T52" fmla="*/ 21 w 221"/>
                    <a:gd name="T53" fmla="*/ 9 h 271"/>
                    <a:gd name="T54" fmla="*/ 27 w 221"/>
                    <a:gd name="T55" fmla="*/ 2 h 271"/>
                    <a:gd name="T56" fmla="*/ 44 w 221"/>
                    <a:gd name="T57" fmla="*/ 1 h 271"/>
                    <a:gd name="T58" fmla="*/ 63 w 221"/>
                    <a:gd name="T59" fmla="*/ 6 h 271"/>
                    <a:gd name="T60" fmla="*/ 74 w 221"/>
                    <a:gd name="T61" fmla="*/ 3 h 271"/>
                    <a:gd name="T62" fmla="*/ 77 w 221"/>
                    <a:gd name="T63" fmla="*/ 7 h 271"/>
                    <a:gd name="T64" fmla="*/ 70 w 221"/>
                    <a:gd name="T65" fmla="*/ 11 h 271"/>
                    <a:gd name="T66" fmla="*/ 75 w 221"/>
                    <a:gd name="T67" fmla="*/ 21 h 271"/>
                    <a:gd name="T68" fmla="*/ 84 w 221"/>
                    <a:gd name="T69" fmla="*/ 28 h 271"/>
                    <a:gd name="T70" fmla="*/ 80 w 221"/>
                    <a:gd name="T71" fmla="*/ 36 h 271"/>
                    <a:gd name="T72" fmla="*/ 73 w 221"/>
                    <a:gd name="T73" fmla="*/ 44 h 271"/>
                    <a:gd name="T74" fmla="*/ 60 w 221"/>
                    <a:gd name="T75" fmla="*/ 50 h 271"/>
                    <a:gd name="T76" fmla="*/ 52 w 221"/>
                    <a:gd name="T77" fmla="*/ 58 h 271"/>
                    <a:gd name="T78" fmla="*/ 48 w 221"/>
                    <a:gd name="T79" fmla="*/ 64 h 271"/>
                    <a:gd name="T80" fmla="*/ 50 w 221"/>
                    <a:gd name="T81" fmla="*/ 76 h 271"/>
                    <a:gd name="T82" fmla="*/ 56 w 221"/>
                    <a:gd name="T83" fmla="*/ 90 h 271"/>
                    <a:gd name="T84" fmla="*/ 72 w 221"/>
                    <a:gd name="T85" fmla="*/ 96 h 271"/>
                    <a:gd name="T86" fmla="*/ 84 w 221"/>
                    <a:gd name="T87" fmla="*/ 97 h 271"/>
                    <a:gd name="T88" fmla="*/ 98 w 221"/>
                    <a:gd name="T89" fmla="*/ 96 h 271"/>
                    <a:gd name="T90" fmla="*/ 110 w 221"/>
                    <a:gd name="T91" fmla="*/ 99 h 271"/>
                    <a:gd name="T92" fmla="*/ 114 w 221"/>
                    <a:gd name="T93" fmla="*/ 107 h 271"/>
                    <a:gd name="T94" fmla="*/ 120 w 221"/>
                    <a:gd name="T95" fmla="*/ 111 h 271"/>
                    <a:gd name="T96" fmla="*/ 127 w 221"/>
                    <a:gd name="T97" fmla="*/ 112 h 271"/>
                    <a:gd name="T98" fmla="*/ 126 w 221"/>
                    <a:gd name="T99" fmla="*/ 104 h 271"/>
                    <a:gd name="T100" fmla="*/ 133 w 221"/>
                    <a:gd name="T101" fmla="*/ 104 h 271"/>
                    <a:gd name="T102" fmla="*/ 140 w 221"/>
                    <a:gd name="T103" fmla="*/ 110 h 271"/>
                    <a:gd name="T104" fmla="*/ 137 w 221"/>
                    <a:gd name="T105" fmla="*/ 114 h 271"/>
                    <a:gd name="T106" fmla="*/ 130 w 221"/>
                    <a:gd name="T107" fmla="*/ 119 h 271"/>
                    <a:gd name="T108" fmla="*/ 136 w 221"/>
                    <a:gd name="T109" fmla="*/ 125 h 271"/>
                    <a:gd name="T110" fmla="*/ 141 w 221"/>
                    <a:gd name="T111" fmla="*/ 128 h 271"/>
                    <a:gd name="T112" fmla="*/ 145 w 221"/>
                    <a:gd name="T113" fmla="*/ 131 h 271"/>
                    <a:gd name="T114" fmla="*/ 134 w 221"/>
                    <a:gd name="T115" fmla="*/ 134 h 271"/>
                    <a:gd name="T116" fmla="*/ 134 w 221"/>
                    <a:gd name="T117" fmla="*/ 130 h 27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21"/>
                    <a:gd name="T178" fmla="*/ 0 h 271"/>
                    <a:gd name="T179" fmla="*/ 221 w 221"/>
                    <a:gd name="T180" fmla="*/ 271 h 27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21" h="271">
                      <a:moveTo>
                        <a:pt x="202" y="262"/>
                      </a:moveTo>
                      <a:lnTo>
                        <a:pt x="199" y="262"/>
                      </a:lnTo>
                      <a:lnTo>
                        <a:pt x="196" y="262"/>
                      </a:lnTo>
                      <a:lnTo>
                        <a:pt x="193" y="262"/>
                      </a:lnTo>
                      <a:lnTo>
                        <a:pt x="191" y="261"/>
                      </a:lnTo>
                      <a:lnTo>
                        <a:pt x="190" y="259"/>
                      </a:lnTo>
                      <a:lnTo>
                        <a:pt x="188" y="257"/>
                      </a:lnTo>
                      <a:lnTo>
                        <a:pt x="186" y="254"/>
                      </a:lnTo>
                      <a:lnTo>
                        <a:pt x="185" y="251"/>
                      </a:lnTo>
                      <a:lnTo>
                        <a:pt x="183" y="248"/>
                      </a:lnTo>
                      <a:lnTo>
                        <a:pt x="181" y="245"/>
                      </a:lnTo>
                      <a:lnTo>
                        <a:pt x="180" y="243"/>
                      </a:lnTo>
                      <a:lnTo>
                        <a:pt x="178" y="241"/>
                      </a:lnTo>
                      <a:lnTo>
                        <a:pt x="173" y="237"/>
                      </a:lnTo>
                      <a:lnTo>
                        <a:pt x="169" y="233"/>
                      </a:lnTo>
                      <a:lnTo>
                        <a:pt x="165" y="230"/>
                      </a:lnTo>
                      <a:lnTo>
                        <a:pt x="161" y="228"/>
                      </a:lnTo>
                      <a:lnTo>
                        <a:pt x="156" y="224"/>
                      </a:lnTo>
                      <a:lnTo>
                        <a:pt x="152" y="220"/>
                      </a:lnTo>
                      <a:lnTo>
                        <a:pt x="147" y="217"/>
                      </a:lnTo>
                      <a:lnTo>
                        <a:pt x="143" y="212"/>
                      </a:lnTo>
                      <a:lnTo>
                        <a:pt x="141" y="210"/>
                      </a:lnTo>
                      <a:lnTo>
                        <a:pt x="140" y="208"/>
                      </a:lnTo>
                      <a:lnTo>
                        <a:pt x="137" y="206"/>
                      </a:lnTo>
                      <a:lnTo>
                        <a:pt x="135" y="204"/>
                      </a:lnTo>
                      <a:lnTo>
                        <a:pt x="132" y="203"/>
                      </a:lnTo>
                      <a:lnTo>
                        <a:pt x="129" y="203"/>
                      </a:lnTo>
                      <a:lnTo>
                        <a:pt x="128" y="203"/>
                      </a:lnTo>
                      <a:lnTo>
                        <a:pt x="126" y="203"/>
                      </a:lnTo>
                      <a:lnTo>
                        <a:pt x="125" y="206"/>
                      </a:lnTo>
                      <a:lnTo>
                        <a:pt x="126" y="209"/>
                      </a:lnTo>
                      <a:lnTo>
                        <a:pt x="128" y="213"/>
                      </a:lnTo>
                      <a:lnTo>
                        <a:pt x="131" y="217"/>
                      </a:lnTo>
                      <a:lnTo>
                        <a:pt x="133" y="221"/>
                      </a:lnTo>
                      <a:lnTo>
                        <a:pt x="135" y="225"/>
                      </a:lnTo>
                      <a:lnTo>
                        <a:pt x="135" y="228"/>
                      </a:lnTo>
                      <a:lnTo>
                        <a:pt x="132" y="229"/>
                      </a:lnTo>
                      <a:lnTo>
                        <a:pt x="128" y="230"/>
                      </a:lnTo>
                      <a:lnTo>
                        <a:pt x="125" y="229"/>
                      </a:lnTo>
                      <a:lnTo>
                        <a:pt x="121" y="228"/>
                      </a:lnTo>
                      <a:lnTo>
                        <a:pt x="118" y="227"/>
                      </a:lnTo>
                      <a:lnTo>
                        <a:pt x="114" y="225"/>
                      </a:lnTo>
                      <a:lnTo>
                        <a:pt x="110" y="222"/>
                      </a:lnTo>
                      <a:lnTo>
                        <a:pt x="106" y="220"/>
                      </a:lnTo>
                      <a:lnTo>
                        <a:pt x="102" y="218"/>
                      </a:lnTo>
                      <a:lnTo>
                        <a:pt x="100" y="217"/>
                      </a:lnTo>
                      <a:lnTo>
                        <a:pt x="98" y="217"/>
                      </a:lnTo>
                      <a:lnTo>
                        <a:pt x="95" y="217"/>
                      </a:lnTo>
                      <a:lnTo>
                        <a:pt x="93" y="217"/>
                      </a:lnTo>
                      <a:lnTo>
                        <a:pt x="90" y="217"/>
                      </a:lnTo>
                      <a:lnTo>
                        <a:pt x="87" y="217"/>
                      </a:lnTo>
                      <a:lnTo>
                        <a:pt x="85" y="217"/>
                      </a:lnTo>
                      <a:lnTo>
                        <a:pt x="83" y="216"/>
                      </a:lnTo>
                      <a:lnTo>
                        <a:pt x="78" y="213"/>
                      </a:lnTo>
                      <a:lnTo>
                        <a:pt x="73" y="210"/>
                      </a:lnTo>
                      <a:lnTo>
                        <a:pt x="67" y="209"/>
                      </a:lnTo>
                      <a:lnTo>
                        <a:pt x="62" y="208"/>
                      </a:lnTo>
                      <a:lnTo>
                        <a:pt x="57" y="206"/>
                      </a:lnTo>
                      <a:lnTo>
                        <a:pt x="53" y="205"/>
                      </a:lnTo>
                      <a:lnTo>
                        <a:pt x="50" y="203"/>
                      </a:lnTo>
                      <a:lnTo>
                        <a:pt x="47" y="199"/>
                      </a:lnTo>
                      <a:lnTo>
                        <a:pt x="47" y="197"/>
                      </a:lnTo>
                      <a:lnTo>
                        <a:pt x="49" y="196"/>
                      </a:lnTo>
                      <a:lnTo>
                        <a:pt x="51" y="195"/>
                      </a:lnTo>
                      <a:lnTo>
                        <a:pt x="54" y="194"/>
                      </a:lnTo>
                      <a:lnTo>
                        <a:pt x="56" y="193"/>
                      </a:lnTo>
                      <a:lnTo>
                        <a:pt x="59" y="192"/>
                      </a:lnTo>
                      <a:lnTo>
                        <a:pt x="61" y="191"/>
                      </a:lnTo>
                      <a:lnTo>
                        <a:pt x="63" y="190"/>
                      </a:lnTo>
                      <a:lnTo>
                        <a:pt x="65" y="187"/>
                      </a:lnTo>
                      <a:lnTo>
                        <a:pt x="66" y="183"/>
                      </a:lnTo>
                      <a:lnTo>
                        <a:pt x="66" y="180"/>
                      </a:lnTo>
                      <a:lnTo>
                        <a:pt x="65" y="176"/>
                      </a:lnTo>
                      <a:lnTo>
                        <a:pt x="64" y="173"/>
                      </a:lnTo>
                      <a:lnTo>
                        <a:pt x="62" y="169"/>
                      </a:lnTo>
                      <a:lnTo>
                        <a:pt x="59" y="166"/>
                      </a:lnTo>
                      <a:lnTo>
                        <a:pt x="56" y="163"/>
                      </a:lnTo>
                      <a:lnTo>
                        <a:pt x="54" y="162"/>
                      </a:lnTo>
                      <a:lnTo>
                        <a:pt x="52" y="163"/>
                      </a:lnTo>
                      <a:lnTo>
                        <a:pt x="50" y="165"/>
                      </a:lnTo>
                      <a:lnTo>
                        <a:pt x="48" y="166"/>
                      </a:lnTo>
                      <a:lnTo>
                        <a:pt x="51" y="168"/>
                      </a:lnTo>
                      <a:lnTo>
                        <a:pt x="51" y="171"/>
                      </a:lnTo>
                      <a:lnTo>
                        <a:pt x="51" y="174"/>
                      </a:lnTo>
                      <a:lnTo>
                        <a:pt x="51" y="176"/>
                      </a:lnTo>
                      <a:lnTo>
                        <a:pt x="45" y="176"/>
                      </a:lnTo>
                      <a:lnTo>
                        <a:pt x="40" y="174"/>
                      </a:lnTo>
                      <a:lnTo>
                        <a:pt x="35" y="170"/>
                      </a:lnTo>
                      <a:lnTo>
                        <a:pt x="31" y="167"/>
                      </a:lnTo>
                      <a:lnTo>
                        <a:pt x="27" y="163"/>
                      </a:lnTo>
                      <a:lnTo>
                        <a:pt x="22" y="159"/>
                      </a:lnTo>
                      <a:lnTo>
                        <a:pt x="18" y="156"/>
                      </a:lnTo>
                      <a:lnTo>
                        <a:pt x="14" y="152"/>
                      </a:lnTo>
                      <a:lnTo>
                        <a:pt x="10" y="149"/>
                      </a:lnTo>
                      <a:lnTo>
                        <a:pt x="8" y="144"/>
                      </a:lnTo>
                      <a:lnTo>
                        <a:pt x="6" y="138"/>
                      </a:lnTo>
                      <a:lnTo>
                        <a:pt x="6" y="132"/>
                      </a:lnTo>
                      <a:lnTo>
                        <a:pt x="6" y="126"/>
                      </a:lnTo>
                      <a:lnTo>
                        <a:pt x="5" y="120"/>
                      </a:lnTo>
                      <a:lnTo>
                        <a:pt x="4" y="114"/>
                      </a:lnTo>
                      <a:lnTo>
                        <a:pt x="2" y="108"/>
                      </a:lnTo>
                      <a:lnTo>
                        <a:pt x="1" y="106"/>
                      </a:lnTo>
                      <a:lnTo>
                        <a:pt x="0" y="104"/>
                      </a:lnTo>
                      <a:lnTo>
                        <a:pt x="0" y="101"/>
                      </a:lnTo>
                      <a:lnTo>
                        <a:pt x="0" y="99"/>
                      </a:lnTo>
                      <a:lnTo>
                        <a:pt x="1" y="97"/>
                      </a:lnTo>
                      <a:lnTo>
                        <a:pt x="2" y="95"/>
                      </a:lnTo>
                      <a:lnTo>
                        <a:pt x="3" y="94"/>
                      </a:lnTo>
                      <a:lnTo>
                        <a:pt x="4" y="93"/>
                      </a:lnTo>
                      <a:lnTo>
                        <a:pt x="7" y="93"/>
                      </a:lnTo>
                      <a:lnTo>
                        <a:pt x="10" y="93"/>
                      </a:lnTo>
                      <a:lnTo>
                        <a:pt x="13" y="93"/>
                      </a:lnTo>
                      <a:lnTo>
                        <a:pt x="17" y="94"/>
                      </a:lnTo>
                      <a:lnTo>
                        <a:pt x="20" y="95"/>
                      </a:lnTo>
                      <a:lnTo>
                        <a:pt x="23" y="95"/>
                      </a:lnTo>
                      <a:lnTo>
                        <a:pt x="27" y="96"/>
                      </a:lnTo>
                      <a:lnTo>
                        <a:pt x="30" y="97"/>
                      </a:lnTo>
                      <a:lnTo>
                        <a:pt x="28" y="93"/>
                      </a:lnTo>
                      <a:lnTo>
                        <a:pt x="26" y="88"/>
                      </a:lnTo>
                      <a:lnTo>
                        <a:pt x="25" y="84"/>
                      </a:lnTo>
                      <a:lnTo>
                        <a:pt x="24" y="79"/>
                      </a:lnTo>
                      <a:lnTo>
                        <a:pt x="23" y="74"/>
                      </a:lnTo>
                      <a:lnTo>
                        <a:pt x="23" y="69"/>
                      </a:lnTo>
                      <a:lnTo>
                        <a:pt x="22" y="65"/>
                      </a:lnTo>
                      <a:lnTo>
                        <a:pt x="23" y="60"/>
                      </a:lnTo>
                      <a:lnTo>
                        <a:pt x="23" y="55"/>
                      </a:lnTo>
                      <a:lnTo>
                        <a:pt x="24" y="50"/>
                      </a:lnTo>
                      <a:lnTo>
                        <a:pt x="24" y="46"/>
                      </a:lnTo>
                      <a:lnTo>
                        <a:pt x="25" y="41"/>
                      </a:lnTo>
                      <a:lnTo>
                        <a:pt x="26" y="38"/>
                      </a:lnTo>
                      <a:lnTo>
                        <a:pt x="28" y="33"/>
                      </a:lnTo>
                      <a:lnTo>
                        <a:pt x="29" y="29"/>
                      </a:lnTo>
                      <a:lnTo>
                        <a:pt x="31" y="24"/>
                      </a:lnTo>
                      <a:lnTo>
                        <a:pt x="32" y="21"/>
                      </a:lnTo>
                      <a:lnTo>
                        <a:pt x="32" y="18"/>
                      </a:lnTo>
                      <a:lnTo>
                        <a:pt x="34" y="15"/>
                      </a:lnTo>
                      <a:lnTo>
                        <a:pt x="35" y="13"/>
                      </a:lnTo>
                      <a:lnTo>
                        <a:pt x="36" y="9"/>
                      </a:lnTo>
                      <a:lnTo>
                        <a:pt x="38" y="6"/>
                      </a:lnTo>
                      <a:lnTo>
                        <a:pt x="40" y="4"/>
                      </a:lnTo>
                      <a:lnTo>
                        <a:pt x="43" y="2"/>
                      </a:lnTo>
                      <a:lnTo>
                        <a:pt x="49" y="0"/>
                      </a:lnTo>
                      <a:lnTo>
                        <a:pt x="55" y="0"/>
                      </a:lnTo>
                      <a:lnTo>
                        <a:pt x="60" y="0"/>
                      </a:lnTo>
                      <a:lnTo>
                        <a:pt x="66" y="2"/>
                      </a:lnTo>
                      <a:lnTo>
                        <a:pt x="73" y="4"/>
                      </a:lnTo>
                      <a:lnTo>
                        <a:pt x="79" y="6"/>
                      </a:lnTo>
                      <a:lnTo>
                        <a:pt x="86" y="9"/>
                      </a:lnTo>
                      <a:lnTo>
                        <a:pt x="92" y="11"/>
                      </a:lnTo>
                      <a:lnTo>
                        <a:pt x="95" y="11"/>
                      </a:lnTo>
                      <a:lnTo>
                        <a:pt x="98" y="11"/>
                      </a:lnTo>
                      <a:lnTo>
                        <a:pt x="102" y="9"/>
                      </a:lnTo>
                      <a:lnTo>
                        <a:pt x="106" y="8"/>
                      </a:lnTo>
                      <a:lnTo>
                        <a:pt x="109" y="7"/>
                      </a:lnTo>
                      <a:lnTo>
                        <a:pt x="112" y="6"/>
                      </a:lnTo>
                      <a:lnTo>
                        <a:pt x="114" y="6"/>
                      </a:lnTo>
                      <a:lnTo>
                        <a:pt x="116" y="8"/>
                      </a:lnTo>
                      <a:lnTo>
                        <a:pt x="117" y="10"/>
                      </a:lnTo>
                      <a:lnTo>
                        <a:pt x="117" y="12"/>
                      </a:lnTo>
                      <a:lnTo>
                        <a:pt x="115" y="14"/>
                      </a:lnTo>
                      <a:lnTo>
                        <a:pt x="113" y="15"/>
                      </a:lnTo>
                      <a:lnTo>
                        <a:pt x="111" y="16"/>
                      </a:lnTo>
                      <a:lnTo>
                        <a:pt x="109" y="19"/>
                      </a:lnTo>
                      <a:lnTo>
                        <a:pt x="106" y="21"/>
                      </a:lnTo>
                      <a:lnTo>
                        <a:pt x="105" y="23"/>
                      </a:lnTo>
                      <a:lnTo>
                        <a:pt x="104" y="28"/>
                      </a:lnTo>
                      <a:lnTo>
                        <a:pt x="104" y="32"/>
                      </a:lnTo>
                      <a:lnTo>
                        <a:pt x="106" y="36"/>
                      </a:lnTo>
                      <a:lnTo>
                        <a:pt x="109" y="39"/>
                      </a:lnTo>
                      <a:lnTo>
                        <a:pt x="113" y="42"/>
                      </a:lnTo>
                      <a:lnTo>
                        <a:pt x="116" y="45"/>
                      </a:lnTo>
                      <a:lnTo>
                        <a:pt x="120" y="48"/>
                      </a:lnTo>
                      <a:lnTo>
                        <a:pt x="124" y="52"/>
                      </a:lnTo>
                      <a:lnTo>
                        <a:pt x="126" y="54"/>
                      </a:lnTo>
                      <a:lnTo>
                        <a:pt x="127" y="57"/>
                      </a:lnTo>
                      <a:lnTo>
                        <a:pt x="127" y="60"/>
                      </a:lnTo>
                      <a:lnTo>
                        <a:pt x="126" y="63"/>
                      </a:lnTo>
                      <a:lnTo>
                        <a:pt x="124" y="66"/>
                      </a:lnTo>
                      <a:lnTo>
                        <a:pt x="122" y="69"/>
                      </a:lnTo>
                      <a:lnTo>
                        <a:pt x="120" y="72"/>
                      </a:lnTo>
                      <a:lnTo>
                        <a:pt x="118" y="75"/>
                      </a:lnTo>
                      <a:lnTo>
                        <a:pt x="116" y="78"/>
                      </a:lnTo>
                      <a:lnTo>
                        <a:pt x="114" y="81"/>
                      </a:lnTo>
                      <a:lnTo>
                        <a:pt x="112" y="84"/>
                      </a:lnTo>
                      <a:lnTo>
                        <a:pt x="110" y="88"/>
                      </a:lnTo>
                      <a:lnTo>
                        <a:pt x="108" y="92"/>
                      </a:lnTo>
                      <a:lnTo>
                        <a:pt x="104" y="95"/>
                      </a:lnTo>
                      <a:lnTo>
                        <a:pt x="100" y="96"/>
                      </a:lnTo>
                      <a:lnTo>
                        <a:pt x="95" y="98"/>
                      </a:lnTo>
                      <a:lnTo>
                        <a:pt x="91" y="101"/>
                      </a:lnTo>
                      <a:lnTo>
                        <a:pt x="87" y="104"/>
                      </a:lnTo>
                      <a:lnTo>
                        <a:pt x="83" y="107"/>
                      </a:lnTo>
                      <a:lnTo>
                        <a:pt x="81" y="112"/>
                      </a:lnTo>
                      <a:lnTo>
                        <a:pt x="80" y="115"/>
                      </a:lnTo>
                      <a:lnTo>
                        <a:pt x="79" y="117"/>
                      </a:lnTo>
                      <a:lnTo>
                        <a:pt x="77" y="120"/>
                      </a:lnTo>
                      <a:lnTo>
                        <a:pt x="76" y="122"/>
                      </a:lnTo>
                      <a:lnTo>
                        <a:pt x="75" y="124"/>
                      </a:lnTo>
                      <a:lnTo>
                        <a:pt x="74" y="127"/>
                      </a:lnTo>
                      <a:lnTo>
                        <a:pt x="73" y="129"/>
                      </a:lnTo>
                      <a:lnTo>
                        <a:pt x="73" y="131"/>
                      </a:lnTo>
                      <a:lnTo>
                        <a:pt x="73" y="137"/>
                      </a:lnTo>
                      <a:lnTo>
                        <a:pt x="73" y="142"/>
                      </a:lnTo>
                      <a:lnTo>
                        <a:pt x="73" y="148"/>
                      </a:lnTo>
                      <a:lnTo>
                        <a:pt x="75" y="153"/>
                      </a:lnTo>
                      <a:lnTo>
                        <a:pt x="76" y="159"/>
                      </a:lnTo>
                      <a:lnTo>
                        <a:pt x="78" y="165"/>
                      </a:lnTo>
                      <a:lnTo>
                        <a:pt x="80" y="171"/>
                      </a:lnTo>
                      <a:lnTo>
                        <a:pt x="83" y="176"/>
                      </a:lnTo>
                      <a:lnTo>
                        <a:pt x="85" y="180"/>
                      </a:lnTo>
                      <a:lnTo>
                        <a:pt x="89" y="184"/>
                      </a:lnTo>
                      <a:lnTo>
                        <a:pt x="93" y="188"/>
                      </a:lnTo>
                      <a:lnTo>
                        <a:pt x="98" y="191"/>
                      </a:lnTo>
                      <a:lnTo>
                        <a:pt x="102" y="192"/>
                      </a:lnTo>
                      <a:lnTo>
                        <a:pt x="108" y="193"/>
                      </a:lnTo>
                      <a:lnTo>
                        <a:pt x="114" y="193"/>
                      </a:lnTo>
                      <a:lnTo>
                        <a:pt x="121" y="191"/>
                      </a:lnTo>
                      <a:lnTo>
                        <a:pt x="121" y="193"/>
                      </a:lnTo>
                      <a:lnTo>
                        <a:pt x="124" y="194"/>
                      </a:lnTo>
                      <a:lnTo>
                        <a:pt x="126" y="194"/>
                      </a:lnTo>
                      <a:lnTo>
                        <a:pt x="127" y="197"/>
                      </a:lnTo>
                      <a:lnTo>
                        <a:pt x="132" y="195"/>
                      </a:lnTo>
                      <a:lnTo>
                        <a:pt x="136" y="194"/>
                      </a:lnTo>
                      <a:lnTo>
                        <a:pt x="142" y="193"/>
                      </a:lnTo>
                      <a:lnTo>
                        <a:pt x="147" y="193"/>
                      </a:lnTo>
                      <a:lnTo>
                        <a:pt x="151" y="193"/>
                      </a:lnTo>
                      <a:lnTo>
                        <a:pt x="156" y="193"/>
                      </a:lnTo>
                      <a:lnTo>
                        <a:pt x="160" y="194"/>
                      </a:lnTo>
                      <a:lnTo>
                        <a:pt x="164" y="196"/>
                      </a:lnTo>
                      <a:lnTo>
                        <a:pt x="166" y="198"/>
                      </a:lnTo>
                      <a:lnTo>
                        <a:pt x="167" y="201"/>
                      </a:lnTo>
                      <a:lnTo>
                        <a:pt x="168" y="203"/>
                      </a:lnTo>
                      <a:lnTo>
                        <a:pt x="169" y="207"/>
                      </a:lnTo>
                      <a:lnTo>
                        <a:pt x="170" y="211"/>
                      </a:lnTo>
                      <a:lnTo>
                        <a:pt x="172" y="215"/>
                      </a:lnTo>
                      <a:lnTo>
                        <a:pt x="174" y="219"/>
                      </a:lnTo>
                      <a:lnTo>
                        <a:pt x="176" y="222"/>
                      </a:lnTo>
                      <a:lnTo>
                        <a:pt x="178" y="223"/>
                      </a:lnTo>
                      <a:lnTo>
                        <a:pt x="180" y="224"/>
                      </a:lnTo>
                      <a:lnTo>
                        <a:pt x="181" y="224"/>
                      </a:lnTo>
                      <a:lnTo>
                        <a:pt x="183" y="225"/>
                      </a:lnTo>
                      <a:lnTo>
                        <a:pt x="185" y="226"/>
                      </a:lnTo>
                      <a:lnTo>
                        <a:pt x="187" y="226"/>
                      </a:lnTo>
                      <a:lnTo>
                        <a:pt x="189" y="226"/>
                      </a:lnTo>
                      <a:lnTo>
                        <a:pt x="191" y="225"/>
                      </a:lnTo>
                      <a:lnTo>
                        <a:pt x="189" y="223"/>
                      </a:lnTo>
                      <a:lnTo>
                        <a:pt x="188" y="220"/>
                      </a:lnTo>
                      <a:lnTo>
                        <a:pt x="188" y="216"/>
                      </a:lnTo>
                      <a:lnTo>
                        <a:pt x="189" y="213"/>
                      </a:lnTo>
                      <a:lnTo>
                        <a:pt x="190" y="209"/>
                      </a:lnTo>
                      <a:lnTo>
                        <a:pt x="191" y="207"/>
                      </a:lnTo>
                      <a:lnTo>
                        <a:pt x="194" y="206"/>
                      </a:lnTo>
                      <a:lnTo>
                        <a:pt x="196" y="206"/>
                      </a:lnTo>
                      <a:lnTo>
                        <a:pt x="198" y="208"/>
                      </a:lnTo>
                      <a:lnTo>
                        <a:pt x="200" y="210"/>
                      </a:lnTo>
                      <a:lnTo>
                        <a:pt x="202" y="213"/>
                      </a:lnTo>
                      <a:lnTo>
                        <a:pt x="204" y="215"/>
                      </a:lnTo>
                      <a:lnTo>
                        <a:pt x="206" y="217"/>
                      </a:lnTo>
                      <a:lnTo>
                        <a:pt x="209" y="220"/>
                      </a:lnTo>
                      <a:lnTo>
                        <a:pt x="211" y="221"/>
                      </a:lnTo>
                      <a:lnTo>
                        <a:pt x="214" y="223"/>
                      </a:lnTo>
                      <a:lnTo>
                        <a:pt x="212" y="224"/>
                      </a:lnTo>
                      <a:lnTo>
                        <a:pt x="210" y="226"/>
                      </a:lnTo>
                      <a:lnTo>
                        <a:pt x="208" y="228"/>
                      </a:lnTo>
                      <a:lnTo>
                        <a:pt x="206" y="230"/>
                      </a:lnTo>
                      <a:lnTo>
                        <a:pt x="205" y="232"/>
                      </a:lnTo>
                      <a:lnTo>
                        <a:pt x="202" y="234"/>
                      </a:lnTo>
                      <a:lnTo>
                        <a:pt x="201" y="236"/>
                      </a:lnTo>
                      <a:lnTo>
                        <a:pt x="198" y="238"/>
                      </a:lnTo>
                      <a:lnTo>
                        <a:pt x="197" y="240"/>
                      </a:lnTo>
                      <a:lnTo>
                        <a:pt x="197" y="242"/>
                      </a:lnTo>
                      <a:lnTo>
                        <a:pt x="198" y="245"/>
                      </a:lnTo>
                      <a:lnTo>
                        <a:pt x="199" y="247"/>
                      </a:lnTo>
                      <a:lnTo>
                        <a:pt x="202" y="250"/>
                      </a:lnTo>
                      <a:lnTo>
                        <a:pt x="205" y="253"/>
                      </a:lnTo>
                      <a:lnTo>
                        <a:pt x="208" y="255"/>
                      </a:lnTo>
                      <a:lnTo>
                        <a:pt x="211" y="257"/>
                      </a:lnTo>
                      <a:lnTo>
                        <a:pt x="210" y="257"/>
                      </a:lnTo>
                      <a:lnTo>
                        <a:pt x="209" y="257"/>
                      </a:lnTo>
                      <a:lnTo>
                        <a:pt x="212" y="257"/>
                      </a:lnTo>
                      <a:lnTo>
                        <a:pt x="215" y="257"/>
                      </a:lnTo>
                      <a:lnTo>
                        <a:pt x="218" y="257"/>
                      </a:lnTo>
                      <a:lnTo>
                        <a:pt x="219" y="257"/>
                      </a:lnTo>
                      <a:lnTo>
                        <a:pt x="220" y="261"/>
                      </a:lnTo>
                      <a:lnTo>
                        <a:pt x="219" y="264"/>
                      </a:lnTo>
                      <a:lnTo>
                        <a:pt x="217" y="267"/>
                      </a:lnTo>
                      <a:lnTo>
                        <a:pt x="214" y="268"/>
                      </a:lnTo>
                      <a:lnTo>
                        <a:pt x="210" y="269"/>
                      </a:lnTo>
                      <a:lnTo>
                        <a:pt x="205" y="270"/>
                      </a:lnTo>
                      <a:lnTo>
                        <a:pt x="201" y="269"/>
                      </a:lnTo>
                      <a:lnTo>
                        <a:pt x="197" y="268"/>
                      </a:lnTo>
                      <a:lnTo>
                        <a:pt x="198" y="266"/>
                      </a:lnTo>
                      <a:lnTo>
                        <a:pt x="200" y="265"/>
                      </a:lnTo>
                      <a:lnTo>
                        <a:pt x="201" y="263"/>
                      </a:lnTo>
                      <a:lnTo>
                        <a:pt x="202" y="262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58" name="Freeform 388"/>
                <p:cNvSpPr>
                  <a:spLocks/>
                </p:cNvSpPr>
                <p:nvPr/>
              </p:nvSpPr>
              <p:spPr bwMode="auto">
                <a:xfrm>
                  <a:off x="2641" y="2151"/>
                  <a:ext cx="185" cy="195"/>
                </a:xfrm>
                <a:custGeom>
                  <a:avLst/>
                  <a:gdLst>
                    <a:gd name="T0" fmla="*/ 130 w 227"/>
                    <a:gd name="T1" fmla="*/ 132 h 277"/>
                    <a:gd name="T2" fmla="*/ 125 w 227"/>
                    <a:gd name="T3" fmla="*/ 125 h 277"/>
                    <a:gd name="T4" fmla="*/ 116 w 227"/>
                    <a:gd name="T5" fmla="*/ 118 h 277"/>
                    <a:gd name="T6" fmla="*/ 100 w 227"/>
                    <a:gd name="T7" fmla="*/ 110 h 277"/>
                    <a:gd name="T8" fmla="*/ 91 w 227"/>
                    <a:gd name="T9" fmla="*/ 103 h 277"/>
                    <a:gd name="T10" fmla="*/ 85 w 227"/>
                    <a:gd name="T11" fmla="*/ 105 h 277"/>
                    <a:gd name="T12" fmla="*/ 91 w 227"/>
                    <a:gd name="T13" fmla="*/ 114 h 277"/>
                    <a:gd name="T14" fmla="*/ 82 w 227"/>
                    <a:gd name="T15" fmla="*/ 115 h 277"/>
                    <a:gd name="T16" fmla="*/ 70 w 227"/>
                    <a:gd name="T17" fmla="*/ 111 h 277"/>
                    <a:gd name="T18" fmla="*/ 62 w 227"/>
                    <a:gd name="T19" fmla="*/ 110 h 277"/>
                    <a:gd name="T20" fmla="*/ 50 w 227"/>
                    <a:gd name="T21" fmla="*/ 106 h 277"/>
                    <a:gd name="T22" fmla="*/ 34 w 227"/>
                    <a:gd name="T23" fmla="*/ 103 h 277"/>
                    <a:gd name="T24" fmla="*/ 37 w 227"/>
                    <a:gd name="T25" fmla="*/ 98 h 277"/>
                    <a:gd name="T26" fmla="*/ 45 w 227"/>
                    <a:gd name="T27" fmla="*/ 94 h 277"/>
                    <a:gd name="T28" fmla="*/ 42 w 227"/>
                    <a:gd name="T29" fmla="*/ 86 h 277"/>
                    <a:gd name="T30" fmla="*/ 34 w 227"/>
                    <a:gd name="T31" fmla="*/ 84 h 277"/>
                    <a:gd name="T32" fmla="*/ 34 w 227"/>
                    <a:gd name="T33" fmla="*/ 89 h 277"/>
                    <a:gd name="T34" fmla="*/ 18 w 227"/>
                    <a:gd name="T35" fmla="*/ 83 h 277"/>
                    <a:gd name="T36" fmla="*/ 6 w 227"/>
                    <a:gd name="T37" fmla="*/ 73 h 277"/>
                    <a:gd name="T38" fmla="*/ 2 w 227"/>
                    <a:gd name="T39" fmla="*/ 58 h 277"/>
                    <a:gd name="T40" fmla="*/ 0 w 227"/>
                    <a:gd name="T41" fmla="*/ 51 h 277"/>
                    <a:gd name="T42" fmla="*/ 5 w 227"/>
                    <a:gd name="T43" fmla="*/ 47 h 277"/>
                    <a:gd name="T44" fmla="*/ 15 w 227"/>
                    <a:gd name="T45" fmla="*/ 49 h 277"/>
                    <a:gd name="T46" fmla="*/ 16 w 227"/>
                    <a:gd name="T47" fmla="*/ 43 h 277"/>
                    <a:gd name="T48" fmla="*/ 15 w 227"/>
                    <a:gd name="T49" fmla="*/ 30 h 277"/>
                    <a:gd name="T50" fmla="*/ 17 w 227"/>
                    <a:gd name="T51" fmla="*/ 19 h 277"/>
                    <a:gd name="T52" fmla="*/ 22 w 227"/>
                    <a:gd name="T53" fmla="*/ 9 h 277"/>
                    <a:gd name="T54" fmla="*/ 27 w 227"/>
                    <a:gd name="T55" fmla="*/ 2 h 277"/>
                    <a:gd name="T56" fmla="*/ 45 w 227"/>
                    <a:gd name="T57" fmla="*/ 1 h 277"/>
                    <a:gd name="T58" fmla="*/ 65 w 227"/>
                    <a:gd name="T59" fmla="*/ 6 h 277"/>
                    <a:gd name="T60" fmla="*/ 77 w 227"/>
                    <a:gd name="T61" fmla="*/ 3 h 277"/>
                    <a:gd name="T62" fmla="*/ 78 w 227"/>
                    <a:gd name="T63" fmla="*/ 7 h 277"/>
                    <a:gd name="T64" fmla="*/ 72 w 227"/>
                    <a:gd name="T65" fmla="*/ 12 h 277"/>
                    <a:gd name="T66" fmla="*/ 77 w 227"/>
                    <a:gd name="T67" fmla="*/ 21 h 277"/>
                    <a:gd name="T68" fmla="*/ 86 w 227"/>
                    <a:gd name="T69" fmla="*/ 29 h 277"/>
                    <a:gd name="T70" fmla="*/ 81 w 227"/>
                    <a:gd name="T71" fmla="*/ 37 h 277"/>
                    <a:gd name="T72" fmla="*/ 75 w 227"/>
                    <a:gd name="T73" fmla="*/ 44 h 277"/>
                    <a:gd name="T74" fmla="*/ 63 w 227"/>
                    <a:gd name="T75" fmla="*/ 51 h 277"/>
                    <a:gd name="T76" fmla="*/ 54 w 227"/>
                    <a:gd name="T77" fmla="*/ 59 h 277"/>
                    <a:gd name="T78" fmla="*/ 50 w 227"/>
                    <a:gd name="T79" fmla="*/ 65 h 277"/>
                    <a:gd name="T80" fmla="*/ 51 w 227"/>
                    <a:gd name="T81" fmla="*/ 78 h 277"/>
                    <a:gd name="T82" fmla="*/ 59 w 227"/>
                    <a:gd name="T83" fmla="*/ 92 h 277"/>
                    <a:gd name="T84" fmla="*/ 73 w 227"/>
                    <a:gd name="T85" fmla="*/ 98 h 277"/>
                    <a:gd name="T86" fmla="*/ 86 w 227"/>
                    <a:gd name="T87" fmla="*/ 98 h 277"/>
                    <a:gd name="T88" fmla="*/ 100 w 227"/>
                    <a:gd name="T89" fmla="*/ 98 h 277"/>
                    <a:gd name="T90" fmla="*/ 113 w 227"/>
                    <a:gd name="T91" fmla="*/ 100 h 277"/>
                    <a:gd name="T92" fmla="*/ 117 w 227"/>
                    <a:gd name="T93" fmla="*/ 109 h 277"/>
                    <a:gd name="T94" fmla="*/ 124 w 227"/>
                    <a:gd name="T95" fmla="*/ 113 h 277"/>
                    <a:gd name="T96" fmla="*/ 130 w 227"/>
                    <a:gd name="T97" fmla="*/ 114 h 277"/>
                    <a:gd name="T98" fmla="*/ 130 w 227"/>
                    <a:gd name="T99" fmla="*/ 106 h 277"/>
                    <a:gd name="T100" fmla="*/ 137 w 227"/>
                    <a:gd name="T101" fmla="*/ 106 h 277"/>
                    <a:gd name="T102" fmla="*/ 144 w 227"/>
                    <a:gd name="T103" fmla="*/ 112 h 277"/>
                    <a:gd name="T104" fmla="*/ 141 w 227"/>
                    <a:gd name="T105" fmla="*/ 117 h 277"/>
                    <a:gd name="T106" fmla="*/ 134 w 227"/>
                    <a:gd name="T107" fmla="*/ 121 h 277"/>
                    <a:gd name="T108" fmla="*/ 140 w 227"/>
                    <a:gd name="T109" fmla="*/ 128 h 277"/>
                    <a:gd name="T110" fmla="*/ 145 w 227"/>
                    <a:gd name="T111" fmla="*/ 130 h 277"/>
                    <a:gd name="T112" fmla="*/ 149 w 227"/>
                    <a:gd name="T113" fmla="*/ 134 h 277"/>
                    <a:gd name="T114" fmla="*/ 138 w 227"/>
                    <a:gd name="T115" fmla="*/ 137 h 277"/>
                    <a:gd name="T116" fmla="*/ 139 w 227"/>
                    <a:gd name="T117" fmla="*/ 133 h 27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27"/>
                    <a:gd name="T178" fmla="*/ 0 h 277"/>
                    <a:gd name="T179" fmla="*/ 227 w 227"/>
                    <a:gd name="T180" fmla="*/ 277 h 277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27" h="277">
                      <a:moveTo>
                        <a:pt x="208" y="268"/>
                      </a:moveTo>
                      <a:lnTo>
                        <a:pt x="205" y="268"/>
                      </a:lnTo>
                      <a:lnTo>
                        <a:pt x="202" y="268"/>
                      </a:lnTo>
                      <a:lnTo>
                        <a:pt x="199" y="268"/>
                      </a:lnTo>
                      <a:lnTo>
                        <a:pt x="196" y="267"/>
                      </a:lnTo>
                      <a:lnTo>
                        <a:pt x="195" y="265"/>
                      </a:lnTo>
                      <a:lnTo>
                        <a:pt x="193" y="262"/>
                      </a:lnTo>
                      <a:lnTo>
                        <a:pt x="191" y="259"/>
                      </a:lnTo>
                      <a:lnTo>
                        <a:pt x="190" y="256"/>
                      </a:lnTo>
                      <a:lnTo>
                        <a:pt x="188" y="253"/>
                      </a:lnTo>
                      <a:lnTo>
                        <a:pt x="186" y="250"/>
                      </a:lnTo>
                      <a:lnTo>
                        <a:pt x="185" y="248"/>
                      </a:lnTo>
                      <a:lnTo>
                        <a:pt x="183" y="246"/>
                      </a:lnTo>
                      <a:lnTo>
                        <a:pt x="178" y="242"/>
                      </a:lnTo>
                      <a:lnTo>
                        <a:pt x="174" y="239"/>
                      </a:lnTo>
                      <a:lnTo>
                        <a:pt x="170" y="236"/>
                      </a:lnTo>
                      <a:lnTo>
                        <a:pt x="165" y="233"/>
                      </a:lnTo>
                      <a:lnTo>
                        <a:pt x="160" y="229"/>
                      </a:lnTo>
                      <a:lnTo>
                        <a:pt x="156" y="225"/>
                      </a:lnTo>
                      <a:lnTo>
                        <a:pt x="151" y="222"/>
                      </a:lnTo>
                      <a:lnTo>
                        <a:pt x="147" y="217"/>
                      </a:lnTo>
                      <a:lnTo>
                        <a:pt x="145" y="215"/>
                      </a:lnTo>
                      <a:lnTo>
                        <a:pt x="144" y="213"/>
                      </a:lnTo>
                      <a:lnTo>
                        <a:pt x="140" y="211"/>
                      </a:lnTo>
                      <a:lnTo>
                        <a:pt x="138" y="209"/>
                      </a:lnTo>
                      <a:lnTo>
                        <a:pt x="135" y="207"/>
                      </a:lnTo>
                      <a:lnTo>
                        <a:pt x="132" y="207"/>
                      </a:lnTo>
                      <a:lnTo>
                        <a:pt x="131" y="207"/>
                      </a:lnTo>
                      <a:lnTo>
                        <a:pt x="129" y="208"/>
                      </a:lnTo>
                      <a:lnTo>
                        <a:pt x="128" y="211"/>
                      </a:lnTo>
                      <a:lnTo>
                        <a:pt x="129" y="214"/>
                      </a:lnTo>
                      <a:lnTo>
                        <a:pt x="131" y="218"/>
                      </a:lnTo>
                      <a:lnTo>
                        <a:pt x="134" y="222"/>
                      </a:lnTo>
                      <a:lnTo>
                        <a:pt x="136" y="226"/>
                      </a:lnTo>
                      <a:lnTo>
                        <a:pt x="138" y="230"/>
                      </a:lnTo>
                      <a:lnTo>
                        <a:pt x="138" y="233"/>
                      </a:lnTo>
                      <a:lnTo>
                        <a:pt x="135" y="234"/>
                      </a:lnTo>
                      <a:lnTo>
                        <a:pt x="131" y="235"/>
                      </a:lnTo>
                      <a:lnTo>
                        <a:pt x="128" y="234"/>
                      </a:lnTo>
                      <a:lnTo>
                        <a:pt x="124" y="233"/>
                      </a:lnTo>
                      <a:lnTo>
                        <a:pt x="121" y="232"/>
                      </a:lnTo>
                      <a:lnTo>
                        <a:pt x="117" y="230"/>
                      </a:lnTo>
                      <a:lnTo>
                        <a:pt x="113" y="227"/>
                      </a:lnTo>
                      <a:lnTo>
                        <a:pt x="109" y="225"/>
                      </a:lnTo>
                      <a:lnTo>
                        <a:pt x="105" y="223"/>
                      </a:lnTo>
                      <a:lnTo>
                        <a:pt x="103" y="222"/>
                      </a:lnTo>
                      <a:lnTo>
                        <a:pt x="101" y="222"/>
                      </a:lnTo>
                      <a:lnTo>
                        <a:pt x="98" y="222"/>
                      </a:lnTo>
                      <a:lnTo>
                        <a:pt x="96" y="222"/>
                      </a:lnTo>
                      <a:lnTo>
                        <a:pt x="93" y="222"/>
                      </a:lnTo>
                      <a:lnTo>
                        <a:pt x="90" y="222"/>
                      </a:lnTo>
                      <a:lnTo>
                        <a:pt x="88" y="222"/>
                      </a:lnTo>
                      <a:lnTo>
                        <a:pt x="86" y="221"/>
                      </a:lnTo>
                      <a:lnTo>
                        <a:pt x="80" y="218"/>
                      </a:lnTo>
                      <a:lnTo>
                        <a:pt x="75" y="215"/>
                      </a:lnTo>
                      <a:lnTo>
                        <a:pt x="69" y="214"/>
                      </a:lnTo>
                      <a:lnTo>
                        <a:pt x="64" y="213"/>
                      </a:lnTo>
                      <a:lnTo>
                        <a:pt x="59" y="211"/>
                      </a:lnTo>
                      <a:lnTo>
                        <a:pt x="54" y="210"/>
                      </a:lnTo>
                      <a:lnTo>
                        <a:pt x="51" y="207"/>
                      </a:lnTo>
                      <a:lnTo>
                        <a:pt x="48" y="203"/>
                      </a:lnTo>
                      <a:lnTo>
                        <a:pt x="48" y="201"/>
                      </a:lnTo>
                      <a:lnTo>
                        <a:pt x="50" y="200"/>
                      </a:lnTo>
                      <a:lnTo>
                        <a:pt x="52" y="199"/>
                      </a:lnTo>
                      <a:lnTo>
                        <a:pt x="55" y="198"/>
                      </a:lnTo>
                      <a:lnTo>
                        <a:pt x="58" y="197"/>
                      </a:lnTo>
                      <a:lnTo>
                        <a:pt x="61" y="196"/>
                      </a:lnTo>
                      <a:lnTo>
                        <a:pt x="63" y="195"/>
                      </a:lnTo>
                      <a:lnTo>
                        <a:pt x="65" y="194"/>
                      </a:lnTo>
                      <a:lnTo>
                        <a:pt x="67" y="191"/>
                      </a:lnTo>
                      <a:lnTo>
                        <a:pt x="68" y="187"/>
                      </a:lnTo>
                      <a:lnTo>
                        <a:pt x="68" y="184"/>
                      </a:lnTo>
                      <a:lnTo>
                        <a:pt x="67" y="180"/>
                      </a:lnTo>
                      <a:lnTo>
                        <a:pt x="66" y="176"/>
                      </a:lnTo>
                      <a:lnTo>
                        <a:pt x="64" y="173"/>
                      </a:lnTo>
                      <a:lnTo>
                        <a:pt x="61" y="170"/>
                      </a:lnTo>
                      <a:lnTo>
                        <a:pt x="58" y="167"/>
                      </a:lnTo>
                      <a:lnTo>
                        <a:pt x="55" y="166"/>
                      </a:lnTo>
                      <a:lnTo>
                        <a:pt x="53" y="167"/>
                      </a:lnTo>
                      <a:lnTo>
                        <a:pt x="51" y="169"/>
                      </a:lnTo>
                      <a:lnTo>
                        <a:pt x="49" y="170"/>
                      </a:lnTo>
                      <a:lnTo>
                        <a:pt x="52" y="172"/>
                      </a:lnTo>
                      <a:lnTo>
                        <a:pt x="52" y="174"/>
                      </a:lnTo>
                      <a:lnTo>
                        <a:pt x="52" y="177"/>
                      </a:lnTo>
                      <a:lnTo>
                        <a:pt x="52" y="180"/>
                      </a:lnTo>
                      <a:lnTo>
                        <a:pt x="46" y="179"/>
                      </a:lnTo>
                      <a:lnTo>
                        <a:pt x="41" y="177"/>
                      </a:lnTo>
                      <a:lnTo>
                        <a:pt x="36" y="173"/>
                      </a:lnTo>
                      <a:lnTo>
                        <a:pt x="32" y="171"/>
                      </a:lnTo>
                      <a:lnTo>
                        <a:pt x="27" y="167"/>
                      </a:lnTo>
                      <a:lnTo>
                        <a:pt x="22" y="163"/>
                      </a:lnTo>
                      <a:lnTo>
                        <a:pt x="18" y="160"/>
                      </a:lnTo>
                      <a:lnTo>
                        <a:pt x="14" y="156"/>
                      </a:lnTo>
                      <a:lnTo>
                        <a:pt x="10" y="152"/>
                      </a:lnTo>
                      <a:lnTo>
                        <a:pt x="8" y="147"/>
                      </a:lnTo>
                      <a:lnTo>
                        <a:pt x="6" y="141"/>
                      </a:lnTo>
                      <a:lnTo>
                        <a:pt x="6" y="135"/>
                      </a:lnTo>
                      <a:lnTo>
                        <a:pt x="6" y="129"/>
                      </a:lnTo>
                      <a:lnTo>
                        <a:pt x="5" y="122"/>
                      </a:lnTo>
                      <a:lnTo>
                        <a:pt x="4" y="116"/>
                      </a:lnTo>
                      <a:lnTo>
                        <a:pt x="2" y="110"/>
                      </a:lnTo>
                      <a:lnTo>
                        <a:pt x="1" y="108"/>
                      </a:lnTo>
                      <a:lnTo>
                        <a:pt x="0" y="106"/>
                      </a:lnTo>
                      <a:lnTo>
                        <a:pt x="0" y="104"/>
                      </a:lnTo>
                      <a:lnTo>
                        <a:pt x="0" y="102"/>
                      </a:lnTo>
                      <a:lnTo>
                        <a:pt x="1" y="100"/>
                      </a:lnTo>
                      <a:lnTo>
                        <a:pt x="2" y="97"/>
                      </a:lnTo>
                      <a:lnTo>
                        <a:pt x="3" y="96"/>
                      </a:lnTo>
                      <a:lnTo>
                        <a:pt x="4" y="95"/>
                      </a:lnTo>
                      <a:lnTo>
                        <a:pt x="7" y="95"/>
                      </a:lnTo>
                      <a:lnTo>
                        <a:pt x="10" y="95"/>
                      </a:lnTo>
                      <a:lnTo>
                        <a:pt x="13" y="95"/>
                      </a:lnTo>
                      <a:lnTo>
                        <a:pt x="17" y="96"/>
                      </a:lnTo>
                      <a:lnTo>
                        <a:pt x="20" y="97"/>
                      </a:lnTo>
                      <a:lnTo>
                        <a:pt x="23" y="98"/>
                      </a:lnTo>
                      <a:lnTo>
                        <a:pt x="27" y="99"/>
                      </a:lnTo>
                      <a:lnTo>
                        <a:pt x="31" y="100"/>
                      </a:lnTo>
                      <a:lnTo>
                        <a:pt x="29" y="95"/>
                      </a:lnTo>
                      <a:lnTo>
                        <a:pt x="26" y="90"/>
                      </a:lnTo>
                      <a:lnTo>
                        <a:pt x="25" y="86"/>
                      </a:lnTo>
                      <a:lnTo>
                        <a:pt x="24" y="81"/>
                      </a:lnTo>
                      <a:lnTo>
                        <a:pt x="23" y="76"/>
                      </a:lnTo>
                      <a:lnTo>
                        <a:pt x="23" y="71"/>
                      </a:lnTo>
                      <a:lnTo>
                        <a:pt x="22" y="66"/>
                      </a:lnTo>
                      <a:lnTo>
                        <a:pt x="23" y="61"/>
                      </a:lnTo>
                      <a:lnTo>
                        <a:pt x="23" y="56"/>
                      </a:lnTo>
                      <a:lnTo>
                        <a:pt x="24" y="51"/>
                      </a:lnTo>
                      <a:lnTo>
                        <a:pt x="24" y="47"/>
                      </a:lnTo>
                      <a:lnTo>
                        <a:pt x="25" y="42"/>
                      </a:lnTo>
                      <a:lnTo>
                        <a:pt x="26" y="38"/>
                      </a:lnTo>
                      <a:lnTo>
                        <a:pt x="29" y="34"/>
                      </a:lnTo>
                      <a:lnTo>
                        <a:pt x="30" y="30"/>
                      </a:lnTo>
                      <a:lnTo>
                        <a:pt x="32" y="25"/>
                      </a:lnTo>
                      <a:lnTo>
                        <a:pt x="33" y="22"/>
                      </a:lnTo>
                      <a:lnTo>
                        <a:pt x="33" y="19"/>
                      </a:lnTo>
                      <a:lnTo>
                        <a:pt x="35" y="16"/>
                      </a:lnTo>
                      <a:lnTo>
                        <a:pt x="36" y="13"/>
                      </a:lnTo>
                      <a:lnTo>
                        <a:pt x="37" y="9"/>
                      </a:lnTo>
                      <a:lnTo>
                        <a:pt x="39" y="6"/>
                      </a:lnTo>
                      <a:lnTo>
                        <a:pt x="41" y="4"/>
                      </a:lnTo>
                      <a:lnTo>
                        <a:pt x="44" y="2"/>
                      </a:lnTo>
                      <a:lnTo>
                        <a:pt x="50" y="0"/>
                      </a:lnTo>
                      <a:lnTo>
                        <a:pt x="56" y="0"/>
                      </a:lnTo>
                      <a:lnTo>
                        <a:pt x="62" y="0"/>
                      </a:lnTo>
                      <a:lnTo>
                        <a:pt x="68" y="2"/>
                      </a:lnTo>
                      <a:lnTo>
                        <a:pt x="75" y="4"/>
                      </a:lnTo>
                      <a:lnTo>
                        <a:pt x="81" y="6"/>
                      </a:lnTo>
                      <a:lnTo>
                        <a:pt x="89" y="9"/>
                      </a:lnTo>
                      <a:lnTo>
                        <a:pt x="95" y="11"/>
                      </a:lnTo>
                      <a:lnTo>
                        <a:pt x="98" y="11"/>
                      </a:lnTo>
                      <a:lnTo>
                        <a:pt x="101" y="11"/>
                      </a:lnTo>
                      <a:lnTo>
                        <a:pt x="105" y="9"/>
                      </a:lnTo>
                      <a:lnTo>
                        <a:pt x="109" y="8"/>
                      </a:lnTo>
                      <a:lnTo>
                        <a:pt x="112" y="7"/>
                      </a:lnTo>
                      <a:lnTo>
                        <a:pt x="115" y="6"/>
                      </a:lnTo>
                      <a:lnTo>
                        <a:pt x="117" y="6"/>
                      </a:lnTo>
                      <a:lnTo>
                        <a:pt x="119" y="8"/>
                      </a:lnTo>
                      <a:lnTo>
                        <a:pt x="120" y="10"/>
                      </a:lnTo>
                      <a:lnTo>
                        <a:pt x="120" y="12"/>
                      </a:lnTo>
                      <a:lnTo>
                        <a:pt x="118" y="14"/>
                      </a:lnTo>
                      <a:lnTo>
                        <a:pt x="116" y="16"/>
                      </a:lnTo>
                      <a:lnTo>
                        <a:pt x="114" y="17"/>
                      </a:lnTo>
                      <a:lnTo>
                        <a:pt x="112" y="20"/>
                      </a:lnTo>
                      <a:lnTo>
                        <a:pt x="109" y="22"/>
                      </a:lnTo>
                      <a:lnTo>
                        <a:pt x="108" y="24"/>
                      </a:lnTo>
                      <a:lnTo>
                        <a:pt x="107" y="29"/>
                      </a:lnTo>
                      <a:lnTo>
                        <a:pt x="107" y="33"/>
                      </a:lnTo>
                      <a:lnTo>
                        <a:pt x="109" y="36"/>
                      </a:lnTo>
                      <a:lnTo>
                        <a:pt x="112" y="39"/>
                      </a:lnTo>
                      <a:lnTo>
                        <a:pt x="116" y="43"/>
                      </a:lnTo>
                      <a:lnTo>
                        <a:pt x="119" y="46"/>
                      </a:lnTo>
                      <a:lnTo>
                        <a:pt x="123" y="49"/>
                      </a:lnTo>
                      <a:lnTo>
                        <a:pt x="127" y="53"/>
                      </a:lnTo>
                      <a:lnTo>
                        <a:pt x="129" y="55"/>
                      </a:lnTo>
                      <a:lnTo>
                        <a:pt x="130" y="58"/>
                      </a:lnTo>
                      <a:lnTo>
                        <a:pt x="130" y="61"/>
                      </a:lnTo>
                      <a:lnTo>
                        <a:pt x="129" y="64"/>
                      </a:lnTo>
                      <a:lnTo>
                        <a:pt x="127" y="67"/>
                      </a:lnTo>
                      <a:lnTo>
                        <a:pt x="125" y="71"/>
                      </a:lnTo>
                      <a:lnTo>
                        <a:pt x="123" y="74"/>
                      </a:lnTo>
                      <a:lnTo>
                        <a:pt x="121" y="77"/>
                      </a:lnTo>
                      <a:lnTo>
                        <a:pt x="119" y="80"/>
                      </a:lnTo>
                      <a:lnTo>
                        <a:pt x="117" y="83"/>
                      </a:lnTo>
                      <a:lnTo>
                        <a:pt x="115" y="86"/>
                      </a:lnTo>
                      <a:lnTo>
                        <a:pt x="113" y="90"/>
                      </a:lnTo>
                      <a:lnTo>
                        <a:pt x="111" y="94"/>
                      </a:lnTo>
                      <a:lnTo>
                        <a:pt x="107" y="97"/>
                      </a:lnTo>
                      <a:lnTo>
                        <a:pt x="103" y="99"/>
                      </a:lnTo>
                      <a:lnTo>
                        <a:pt x="98" y="101"/>
                      </a:lnTo>
                      <a:lnTo>
                        <a:pt x="94" y="104"/>
                      </a:lnTo>
                      <a:lnTo>
                        <a:pt x="90" y="106"/>
                      </a:lnTo>
                      <a:lnTo>
                        <a:pt x="86" y="109"/>
                      </a:lnTo>
                      <a:lnTo>
                        <a:pt x="83" y="114"/>
                      </a:lnTo>
                      <a:lnTo>
                        <a:pt x="82" y="117"/>
                      </a:lnTo>
                      <a:lnTo>
                        <a:pt x="81" y="119"/>
                      </a:lnTo>
                      <a:lnTo>
                        <a:pt x="79" y="122"/>
                      </a:lnTo>
                      <a:lnTo>
                        <a:pt x="78" y="125"/>
                      </a:lnTo>
                      <a:lnTo>
                        <a:pt x="77" y="127"/>
                      </a:lnTo>
                      <a:lnTo>
                        <a:pt x="76" y="130"/>
                      </a:lnTo>
                      <a:lnTo>
                        <a:pt x="75" y="132"/>
                      </a:lnTo>
                      <a:lnTo>
                        <a:pt x="75" y="134"/>
                      </a:lnTo>
                      <a:lnTo>
                        <a:pt x="75" y="140"/>
                      </a:lnTo>
                      <a:lnTo>
                        <a:pt x="75" y="145"/>
                      </a:lnTo>
                      <a:lnTo>
                        <a:pt x="75" y="151"/>
                      </a:lnTo>
                      <a:lnTo>
                        <a:pt x="77" y="157"/>
                      </a:lnTo>
                      <a:lnTo>
                        <a:pt x="78" y="163"/>
                      </a:lnTo>
                      <a:lnTo>
                        <a:pt x="80" y="169"/>
                      </a:lnTo>
                      <a:lnTo>
                        <a:pt x="82" y="174"/>
                      </a:lnTo>
                      <a:lnTo>
                        <a:pt x="86" y="179"/>
                      </a:lnTo>
                      <a:lnTo>
                        <a:pt x="88" y="184"/>
                      </a:lnTo>
                      <a:lnTo>
                        <a:pt x="92" y="188"/>
                      </a:lnTo>
                      <a:lnTo>
                        <a:pt x="96" y="192"/>
                      </a:lnTo>
                      <a:lnTo>
                        <a:pt x="101" y="195"/>
                      </a:lnTo>
                      <a:lnTo>
                        <a:pt x="105" y="196"/>
                      </a:lnTo>
                      <a:lnTo>
                        <a:pt x="111" y="197"/>
                      </a:lnTo>
                      <a:lnTo>
                        <a:pt x="117" y="197"/>
                      </a:lnTo>
                      <a:lnTo>
                        <a:pt x="124" y="195"/>
                      </a:lnTo>
                      <a:lnTo>
                        <a:pt x="124" y="197"/>
                      </a:lnTo>
                      <a:lnTo>
                        <a:pt x="127" y="198"/>
                      </a:lnTo>
                      <a:lnTo>
                        <a:pt x="129" y="198"/>
                      </a:lnTo>
                      <a:lnTo>
                        <a:pt x="130" y="201"/>
                      </a:lnTo>
                      <a:lnTo>
                        <a:pt x="135" y="199"/>
                      </a:lnTo>
                      <a:lnTo>
                        <a:pt x="139" y="198"/>
                      </a:lnTo>
                      <a:lnTo>
                        <a:pt x="146" y="197"/>
                      </a:lnTo>
                      <a:lnTo>
                        <a:pt x="151" y="197"/>
                      </a:lnTo>
                      <a:lnTo>
                        <a:pt x="155" y="197"/>
                      </a:lnTo>
                      <a:lnTo>
                        <a:pt x="160" y="197"/>
                      </a:lnTo>
                      <a:lnTo>
                        <a:pt x="164" y="198"/>
                      </a:lnTo>
                      <a:lnTo>
                        <a:pt x="168" y="200"/>
                      </a:lnTo>
                      <a:lnTo>
                        <a:pt x="171" y="202"/>
                      </a:lnTo>
                      <a:lnTo>
                        <a:pt x="172" y="205"/>
                      </a:lnTo>
                      <a:lnTo>
                        <a:pt x="173" y="208"/>
                      </a:lnTo>
                      <a:lnTo>
                        <a:pt x="174" y="212"/>
                      </a:lnTo>
                      <a:lnTo>
                        <a:pt x="175" y="216"/>
                      </a:lnTo>
                      <a:lnTo>
                        <a:pt x="177" y="220"/>
                      </a:lnTo>
                      <a:lnTo>
                        <a:pt x="179" y="224"/>
                      </a:lnTo>
                      <a:lnTo>
                        <a:pt x="181" y="227"/>
                      </a:lnTo>
                      <a:lnTo>
                        <a:pt x="183" y="228"/>
                      </a:lnTo>
                      <a:lnTo>
                        <a:pt x="185" y="229"/>
                      </a:lnTo>
                      <a:lnTo>
                        <a:pt x="186" y="229"/>
                      </a:lnTo>
                      <a:lnTo>
                        <a:pt x="188" y="230"/>
                      </a:lnTo>
                      <a:lnTo>
                        <a:pt x="190" y="231"/>
                      </a:lnTo>
                      <a:lnTo>
                        <a:pt x="192" y="231"/>
                      </a:lnTo>
                      <a:lnTo>
                        <a:pt x="194" y="231"/>
                      </a:lnTo>
                      <a:lnTo>
                        <a:pt x="196" y="230"/>
                      </a:lnTo>
                      <a:lnTo>
                        <a:pt x="194" y="228"/>
                      </a:lnTo>
                      <a:lnTo>
                        <a:pt x="193" y="225"/>
                      </a:lnTo>
                      <a:lnTo>
                        <a:pt x="193" y="221"/>
                      </a:lnTo>
                      <a:lnTo>
                        <a:pt x="194" y="218"/>
                      </a:lnTo>
                      <a:lnTo>
                        <a:pt x="195" y="214"/>
                      </a:lnTo>
                      <a:lnTo>
                        <a:pt x="196" y="212"/>
                      </a:lnTo>
                      <a:lnTo>
                        <a:pt x="200" y="211"/>
                      </a:lnTo>
                      <a:lnTo>
                        <a:pt x="202" y="211"/>
                      </a:lnTo>
                      <a:lnTo>
                        <a:pt x="204" y="213"/>
                      </a:lnTo>
                      <a:lnTo>
                        <a:pt x="206" y="215"/>
                      </a:lnTo>
                      <a:lnTo>
                        <a:pt x="208" y="218"/>
                      </a:lnTo>
                      <a:lnTo>
                        <a:pt x="210" y="220"/>
                      </a:lnTo>
                      <a:lnTo>
                        <a:pt x="212" y="222"/>
                      </a:lnTo>
                      <a:lnTo>
                        <a:pt x="215" y="225"/>
                      </a:lnTo>
                      <a:lnTo>
                        <a:pt x="217" y="226"/>
                      </a:lnTo>
                      <a:lnTo>
                        <a:pt x="220" y="228"/>
                      </a:lnTo>
                      <a:lnTo>
                        <a:pt x="218" y="229"/>
                      </a:lnTo>
                      <a:lnTo>
                        <a:pt x="216" y="231"/>
                      </a:lnTo>
                      <a:lnTo>
                        <a:pt x="214" y="233"/>
                      </a:lnTo>
                      <a:lnTo>
                        <a:pt x="212" y="236"/>
                      </a:lnTo>
                      <a:lnTo>
                        <a:pt x="211" y="238"/>
                      </a:lnTo>
                      <a:lnTo>
                        <a:pt x="208" y="240"/>
                      </a:lnTo>
                      <a:lnTo>
                        <a:pt x="207" y="242"/>
                      </a:lnTo>
                      <a:lnTo>
                        <a:pt x="204" y="243"/>
                      </a:lnTo>
                      <a:lnTo>
                        <a:pt x="203" y="245"/>
                      </a:lnTo>
                      <a:lnTo>
                        <a:pt x="203" y="247"/>
                      </a:lnTo>
                      <a:lnTo>
                        <a:pt x="204" y="250"/>
                      </a:lnTo>
                      <a:lnTo>
                        <a:pt x="205" y="252"/>
                      </a:lnTo>
                      <a:lnTo>
                        <a:pt x="208" y="255"/>
                      </a:lnTo>
                      <a:lnTo>
                        <a:pt x="211" y="258"/>
                      </a:lnTo>
                      <a:lnTo>
                        <a:pt x="214" y="260"/>
                      </a:lnTo>
                      <a:lnTo>
                        <a:pt x="217" y="262"/>
                      </a:lnTo>
                      <a:lnTo>
                        <a:pt x="216" y="262"/>
                      </a:lnTo>
                      <a:lnTo>
                        <a:pt x="215" y="262"/>
                      </a:lnTo>
                      <a:lnTo>
                        <a:pt x="218" y="262"/>
                      </a:lnTo>
                      <a:lnTo>
                        <a:pt x="221" y="262"/>
                      </a:lnTo>
                      <a:lnTo>
                        <a:pt x="224" y="262"/>
                      </a:lnTo>
                      <a:lnTo>
                        <a:pt x="225" y="262"/>
                      </a:lnTo>
                      <a:lnTo>
                        <a:pt x="226" y="267"/>
                      </a:lnTo>
                      <a:lnTo>
                        <a:pt x="225" y="270"/>
                      </a:lnTo>
                      <a:lnTo>
                        <a:pt x="223" y="273"/>
                      </a:lnTo>
                      <a:lnTo>
                        <a:pt x="220" y="274"/>
                      </a:lnTo>
                      <a:lnTo>
                        <a:pt x="216" y="275"/>
                      </a:lnTo>
                      <a:lnTo>
                        <a:pt x="211" y="276"/>
                      </a:lnTo>
                      <a:lnTo>
                        <a:pt x="207" y="275"/>
                      </a:lnTo>
                      <a:lnTo>
                        <a:pt x="203" y="274"/>
                      </a:lnTo>
                      <a:lnTo>
                        <a:pt x="204" y="272"/>
                      </a:lnTo>
                      <a:lnTo>
                        <a:pt x="206" y="271"/>
                      </a:lnTo>
                      <a:lnTo>
                        <a:pt x="207" y="269"/>
                      </a:lnTo>
                      <a:lnTo>
                        <a:pt x="208" y="268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59" name="Freeform 389"/>
                <p:cNvSpPr>
                  <a:spLocks/>
                </p:cNvSpPr>
                <p:nvPr/>
              </p:nvSpPr>
              <p:spPr bwMode="auto">
                <a:xfrm>
                  <a:off x="2828" y="2332"/>
                  <a:ext cx="36" cy="43"/>
                </a:xfrm>
                <a:custGeom>
                  <a:avLst/>
                  <a:gdLst>
                    <a:gd name="T0" fmla="*/ 4 w 44"/>
                    <a:gd name="T1" fmla="*/ 8 h 62"/>
                    <a:gd name="T2" fmla="*/ 2 w 44"/>
                    <a:gd name="T3" fmla="*/ 8 h 62"/>
                    <a:gd name="T4" fmla="*/ 2 w 44"/>
                    <a:gd name="T5" fmla="*/ 6 h 62"/>
                    <a:gd name="T6" fmla="*/ 2 w 44"/>
                    <a:gd name="T7" fmla="*/ 6 h 62"/>
                    <a:gd name="T8" fmla="*/ 0 w 44"/>
                    <a:gd name="T9" fmla="*/ 5 h 62"/>
                    <a:gd name="T10" fmla="*/ 2 w 44"/>
                    <a:gd name="T11" fmla="*/ 3 h 62"/>
                    <a:gd name="T12" fmla="*/ 5 w 44"/>
                    <a:gd name="T13" fmla="*/ 2 h 62"/>
                    <a:gd name="T14" fmla="*/ 8 w 44"/>
                    <a:gd name="T15" fmla="*/ 2 h 62"/>
                    <a:gd name="T16" fmla="*/ 10 w 44"/>
                    <a:gd name="T17" fmla="*/ 1 h 62"/>
                    <a:gd name="T18" fmla="*/ 13 w 44"/>
                    <a:gd name="T19" fmla="*/ 1 h 62"/>
                    <a:gd name="T20" fmla="*/ 15 w 44"/>
                    <a:gd name="T21" fmla="*/ 0 h 62"/>
                    <a:gd name="T22" fmla="*/ 17 w 44"/>
                    <a:gd name="T23" fmla="*/ 0 h 62"/>
                    <a:gd name="T24" fmla="*/ 20 w 44"/>
                    <a:gd name="T25" fmla="*/ 1 h 62"/>
                    <a:gd name="T26" fmla="*/ 20 w 44"/>
                    <a:gd name="T27" fmla="*/ 1 h 62"/>
                    <a:gd name="T28" fmla="*/ 23 w 44"/>
                    <a:gd name="T29" fmla="*/ 2 h 62"/>
                    <a:gd name="T30" fmla="*/ 24 w 44"/>
                    <a:gd name="T31" fmla="*/ 4 h 62"/>
                    <a:gd name="T32" fmla="*/ 25 w 44"/>
                    <a:gd name="T33" fmla="*/ 6 h 62"/>
                    <a:gd name="T34" fmla="*/ 25 w 44"/>
                    <a:gd name="T35" fmla="*/ 8 h 62"/>
                    <a:gd name="T36" fmla="*/ 25 w 44"/>
                    <a:gd name="T37" fmla="*/ 10 h 62"/>
                    <a:gd name="T38" fmla="*/ 26 w 44"/>
                    <a:gd name="T39" fmla="*/ 12 h 62"/>
                    <a:gd name="T40" fmla="*/ 26 w 44"/>
                    <a:gd name="T41" fmla="*/ 13 h 62"/>
                    <a:gd name="T42" fmla="*/ 26 w 44"/>
                    <a:gd name="T43" fmla="*/ 15 h 62"/>
                    <a:gd name="T44" fmla="*/ 26 w 44"/>
                    <a:gd name="T45" fmla="*/ 18 h 62"/>
                    <a:gd name="T46" fmla="*/ 28 w 44"/>
                    <a:gd name="T47" fmla="*/ 20 h 62"/>
                    <a:gd name="T48" fmla="*/ 28 w 44"/>
                    <a:gd name="T49" fmla="*/ 23 h 62"/>
                    <a:gd name="T50" fmla="*/ 29 w 44"/>
                    <a:gd name="T51" fmla="*/ 24 h 62"/>
                    <a:gd name="T52" fmla="*/ 29 w 44"/>
                    <a:gd name="T53" fmla="*/ 26 h 62"/>
                    <a:gd name="T54" fmla="*/ 28 w 44"/>
                    <a:gd name="T55" fmla="*/ 28 h 62"/>
                    <a:gd name="T56" fmla="*/ 26 w 44"/>
                    <a:gd name="T57" fmla="*/ 29 h 62"/>
                    <a:gd name="T58" fmla="*/ 24 w 44"/>
                    <a:gd name="T59" fmla="*/ 29 h 62"/>
                    <a:gd name="T60" fmla="*/ 22 w 44"/>
                    <a:gd name="T61" fmla="*/ 29 h 62"/>
                    <a:gd name="T62" fmla="*/ 20 w 44"/>
                    <a:gd name="T63" fmla="*/ 28 h 62"/>
                    <a:gd name="T64" fmla="*/ 20 w 44"/>
                    <a:gd name="T65" fmla="*/ 26 h 62"/>
                    <a:gd name="T66" fmla="*/ 18 w 44"/>
                    <a:gd name="T67" fmla="*/ 23 h 62"/>
                    <a:gd name="T68" fmla="*/ 16 w 44"/>
                    <a:gd name="T69" fmla="*/ 21 h 62"/>
                    <a:gd name="T70" fmla="*/ 15 w 44"/>
                    <a:gd name="T71" fmla="*/ 19 h 62"/>
                    <a:gd name="T72" fmla="*/ 13 w 44"/>
                    <a:gd name="T73" fmla="*/ 17 h 62"/>
                    <a:gd name="T74" fmla="*/ 12 w 44"/>
                    <a:gd name="T75" fmla="*/ 17 h 62"/>
                    <a:gd name="T76" fmla="*/ 12 w 44"/>
                    <a:gd name="T77" fmla="*/ 16 h 62"/>
                    <a:gd name="T78" fmla="*/ 13 w 44"/>
                    <a:gd name="T79" fmla="*/ 15 h 62"/>
                    <a:gd name="T80" fmla="*/ 14 w 44"/>
                    <a:gd name="T81" fmla="*/ 15 h 62"/>
                    <a:gd name="T82" fmla="*/ 15 w 44"/>
                    <a:gd name="T83" fmla="*/ 15 h 62"/>
                    <a:gd name="T84" fmla="*/ 16 w 44"/>
                    <a:gd name="T85" fmla="*/ 14 h 62"/>
                    <a:gd name="T86" fmla="*/ 16 w 44"/>
                    <a:gd name="T87" fmla="*/ 13 h 62"/>
                    <a:gd name="T88" fmla="*/ 16 w 44"/>
                    <a:gd name="T89" fmla="*/ 12 h 62"/>
                    <a:gd name="T90" fmla="*/ 14 w 44"/>
                    <a:gd name="T91" fmla="*/ 14 h 62"/>
                    <a:gd name="T92" fmla="*/ 12 w 44"/>
                    <a:gd name="T93" fmla="*/ 15 h 62"/>
                    <a:gd name="T94" fmla="*/ 9 w 44"/>
                    <a:gd name="T95" fmla="*/ 15 h 62"/>
                    <a:gd name="T96" fmla="*/ 8 w 44"/>
                    <a:gd name="T97" fmla="*/ 13 h 62"/>
                    <a:gd name="T98" fmla="*/ 6 w 44"/>
                    <a:gd name="T99" fmla="*/ 12 h 62"/>
                    <a:gd name="T100" fmla="*/ 4 w 44"/>
                    <a:gd name="T101" fmla="*/ 10 h 62"/>
                    <a:gd name="T102" fmla="*/ 2 w 44"/>
                    <a:gd name="T103" fmla="*/ 9 h 62"/>
                    <a:gd name="T104" fmla="*/ 2 w 44"/>
                    <a:gd name="T105" fmla="*/ 7 h 62"/>
                    <a:gd name="T106" fmla="*/ 2 w 44"/>
                    <a:gd name="T107" fmla="*/ 7 h 62"/>
                    <a:gd name="T108" fmla="*/ 2 w 44"/>
                    <a:gd name="T109" fmla="*/ 8 h 62"/>
                    <a:gd name="T110" fmla="*/ 3 w 44"/>
                    <a:gd name="T111" fmla="*/ 8 h 62"/>
                    <a:gd name="T112" fmla="*/ 4 w 44"/>
                    <a:gd name="T113" fmla="*/ 8 h 6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4"/>
                    <a:gd name="T172" fmla="*/ 0 h 62"/>
                    <a:gd name="T173" fmla="*/ 44 w 44"/>
                    <a:gd name="T174" fmla="*/ 62 h 62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4" h="62">
                      <a:moveTo>
                        <a:pt x="6" y="17"/>
                      </a:moveTo>
                      <a:lnTo>
                        <a:pt x="4" y="16"/>
                      </a:lnTo>
                      <a:lnTo>
                        <a:pt x="3" y="13"/>
                      </a:lnTo>
                      <a:lnTo>
                        <a:pt x="3" y="11"/>
                      </a:lnTo>
                      <a:lnTo>
                        <a:pt x="0" y="10"/>
                      </a:lnTo>
                      <a:lnTo>
                        <a:pt x="4" y="7"/>
                      </a:lnTo>
                      <a:lnTo>
                        <a:pt x="7" y="5"/>
                      </a:lnTo>
                      <a:lnTo>
                        <a:pt x="12" y="4"/>
                      </a:lnTo>
                      <a:lnTo>
                        <a:pt x="15" y="3"/>
                      </a:lnTo>
                      <a:lnTo>
                        <a:pt x="19" y="1"/>
                      </a:lnTo>
                      <a:lnTo>
                        <a:pt x="22" y="0"/>
                      </a:lnTo>
                      <a:lnTo>
                        <a:pt x="26" y="0"/>
                      </a:lnTo>
                      <a:lnTo>
                        <a:pt x="29" y="1"/>
                      </a:lnTo>
                      <a:lnTo>
                        <a:pt x="31" y="3"/>
                      </a:lnTo>
                      <a:lnTo>
                        <a:pt x="34" y="5"/>
                      </a:lnTo>
                      <a:lnTo>
                        <a:pt x="36" y="9"/>
                      </a:lnTo>
                      <a:lnTo>
                        <a:pt x="37" y="13"/>
                      </a:lnTo>
                      <a:lnTo>
                        <a:pt x="38" y="16"/>
                      </a:lnTo>
                      <a:lnTo>
                        <a:pt x="38" y="21"/>
                      </a:lnTo>
                      <a:lnTo>
                        <a:pt x="39" y="24"/>
                      </a:lnTo>
                      <a:lnTo>
                        <a:pt x="39" y="28"/>
                      </a:lnTo>
                      <a:lnTo>
                        <a:pt x="39" y="32"/>
                      </a:lnTo>
                      <a:lnTo>
                        <a:pt x="39" y="37"/>
                      </a:lnTo>
                      <a:lnTo>
                        <a:pt x="41" y="42"/>
                      </a:lnTo>
                      <a:lnTo>
                        <a:pt x="42" y="47"/>
                      </a:lnTo>
                      <a:lnTo>
                        <a:pt x="43" y="51"/>
                      </a:lnTo>
                      <a:lnTo>
                        <a:pt x="43" y="55"/>
                      </a:lnTo>
                      <a:lnTo>
                        <a:pt x="41" y="58"/>
                      </a:lnTo>
                      <a:lnTo>
                        <a:pt x="39" y="60"/>
                      </a:lnTo>
                      <a:lnTo>
                        <a:pt x="36" y="61"/>
                      </a:lnTo>
                      <a:lnTo>
                        <a:pt x="33" y="60"/>
                      </a:lnTo>
                      <a:lnTo>
                        <a:pt x="31" y="57"/>
                      </a:lnTo>
                      <a:lnTo>
                        <a:pt x="30" y="53"/>
                      </a:lnTo>
                      <a:lnTo>
                        <a:pt x="27" y="48"/>
                      </a:lnTo>
                      <a:lnTo>
                        <a:pt x="25" y="43"/>
                      </a:lnTo>
                      <a:lnTo>
                        <a:pt x="22" y="39"/>
                      </a:lnTo>
                      <a:lnTo>
                        <a:pt x="20" y="36"/>
                      </a:lnTo>
                      <a:lnTo>
                        <a:pt x="18" y="34"/>
                      </a:lnTo>
                      <a:lnTo>
                        <a:pt x="18" y="33"/>
                      </a:lnTo>
                      <a:lnTo>
                        <a:pt x="19" y="31"/>
                      </a:lnTo>
                      <a:lnTo>
                        <a:pt x="21" y="31"/>
                      </a:lnTo>
                      <a:lnTo>
                        <a:pt x="22" y="30"/>
                      </a:lnTo>
                      <a:lnTo>
                        <a:pt x="23" y="29"/>
                      </a:lnTo>
                      <a:lnTo>
                        <a:pt x="24" y="27"/>
                      </a:lnTo>
                      <a:lnTo>
                        <a:pt x="24" y="25"/>
                      </a:lnTo>
                      <a:lnTo>
                        <a:pt x="21" y="29"/>
                      </a:lnTo>
                      <a:lnTo>
                        <a:pt x="18" y="30"/>
                      </a:lnTo>
                      <a:lnTo>
                        <a:pt x="14" y="30"/>
                      </a:lnTo>
                      <a:lnTo>
                        <a:pt x="12" y="28"/>
                      </a:lnTo>
                      <a:lnTo>
                        <a:pt x="9" y="25"/>
                      </a:lnTo>
                      <a:lnTo>
                        <a:pt x="6" y="22"/>
                      </a:lnTo>
                      <a:lnTo>
                        <a:pt x="4" y="19"/>
                      </a:lnTo>
                      <a:lnTo>
                        <a:pt x="3" y="15"/>
                      </a:lnTo>
                      <a:lnTo>
                        <a:pt x="4" y="15"/>
                      </a:lnTo>
                      <a:lnTo>
                        <a:pt x="4" y="16"/>
                      </a:lnTo>
                      <a:lnTo>
                        <a:pt x="5" y="17"/>
                      </a:lnTo>
                      <a:lnTo>
                        <a:pt x="6" y="17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60" name="Freeform 390"/>
                <p:cNvSpPr>
                  <a:spLocks/>
                </p:cNvSpPr>
                <p:nvPr/>
              </p:nvSpPr>
              <p:spPr bwMode="auto">
                <a:xfrm>
                  <a:off x="2828" y="2332"/>
                  <a:ext cx="40" cy="48"/>
                </a:xfrm>
                <a:custGeom>
                  <a:avLst/>
                  <a:gdLst>
                    <a:gd name="T0" fmla="*/ 5 w 50"/>
                    <a:gd name="T1" fmla="*/ 9 h 68"/>
                    <a:gd name="T2" fmla="*/ 2 w 50"/>
                    <a:gd name="T3" fmla="*/ 9 h 68"/>
                    <a:gd name="T4" fmla="*/ 2 w 50"/>
                    <a:gd name="T5" fmla="*/ 8 h 68"/>
                    <a:gd name="T6" fmla="*/ 2 w 50"/>
                    <a:gd name="T7" fmla="*/ 6 h 68"/>
                    <a:gd name="T8" fmla="*/ 0 w 50"/>
                    <a:gd name="T9" fmla="*/ 6 h 68"/>
                    <a:gd name="T10" fmla="*/ 2 w 50"/>
                    <a:gd name="T11" fmla="*/ 4 h 68"/>
                    <a:gd name="T12" fmla="*/ 5 w 50"/>
                    <a:gd name="T13" fmla="*/ 3 h 68"/>
                    <a:gd name="T14" fmla="*/ 8 w 50"/>
                    <a:gd name="T15" fmla="*/ 2 h 68"/>
                    <a:gd name="T16" fmla="*/ 11 w 50"/>
                    <a:gd name="T17" fmla="*/ 1 h 68"/>
                    <a:gd name="T18" fmla="*/ 14 w 50"/>
                    <a:gd name="T19" fmla="*/ 1 h 68"/>
                    <a:gd name="T20" fmla="*/ 17 w 50"/>
                    <a:gd name="T21" fmla="*/ 0 h 68"/>
                    <a:gd name="T22" fmla="*/ 19 w 50"/>
                    <a:gd name="T23" fmla="*/ 0 h 68"/>
                    <a:gd name="T24" fmla="*/ 21 w 50"/>
                    <a:gd name="T25" fmla="*/ 1 h 68"/>
                    <a:gd name="T26" fmla="*/ 23 w 50"/>
                    <a:gd name="T27" fmla="*/ 1 h 68"/>
                    <a:gd name="T28" fmla="*/ 25 w 50"/>
                    <a:gd name="T29" fmla="*/ 3 h 68"/>
                    <a:gd name="T30" fmla="*/ 26 w 50"/>
                    <a:gd name="T31" fmla="*/ 5 h 68"/>
                    <a:gd name="T32" fmla="*/ 27 w 50"/>
                    <a:gd name="T33" fmla="*/ 7 h 68"/>
                    <a:gd name="T34" fmla="*/ 27 w 50"/>
                    <a:gd name="T35" fmla="*/ 9 h 68"/>
                    <a:gd name="T36" fmla="*/ 27 w 50"/>
                    <a:gd name="T37" fmla="*/ 11 h 68"/>
                    <a:gd name="T38" fmla="*/ 28 w 50"/>
                    <a:gd name="T39" fmla="*/ 13 h 68"/>
                    <a:gd name="T40" fmla="*/ 28 w 50"/>
                    <a:gd name="T41" fmla="*/ 16 h 68"/>
                    <a:gd name="T42" fmla="*/ 28 w 50"/>
                    <a:gd name="T43" fmla="*/ 18 h 68"/>
                    <a:gd name="T44" fmla="*/ 29 w 50"/>
                    <a:gd name="T45" fmla="*/ 20 h 68"/>
                    <a:gd name="T46" fmla="*/ 30 w 50"/>
                    <a:gd name="T47" fmla="*/ 23 h 68"/>
                    <a:gd name="T48" fmla="*/ 30 w 50"/>
                    <a:gd name="T49" fmla="*/ 25 h 68"/>
                    <a:gd name="T50" fmla="*/ 31 w 50"/>
                    <a:gd name="T51" fmla="*/ 28 h 68"/>
                    <a:gd name="T52" fmla="*/ 31 w 50"/>
                    <a:gd name="T53" fmla="*/ 30 h 68"/>
                    <a:gd name="T54" fmla="*/ 30 w 50"/>
                    <a:gd name="T55" fmla="*/ 32 h 68"/>
                    <a:gd name="T56" fmla="*/ 28 w 50"/>
                    <a:gd name="T57" fmla="*/ 33 h 68"/>
                    <a:gd name="T58" fmla="*/ 26 w 50"/>
                    <a:gd name="T59" fmla="*/ 33 h 68"/>
                    <a:gd name="T60" fmla="*/ 24 w 50"/>
                    <a:gd name="T61" fmla="*/ 33 h 68"/>
                    <a:gd name="T62" fmla="*/ 23 w 50"/>
                    <a:gd name="T63" fmla="*/ 31 h 68"/>
                    <a:gd name="T64" fmla="*/ 22 w 50"/>
                    <a:gd name="T65" fmla="*/ 29 h 68"/>
                    <a:gd name="T66" fmla="*/ 20 w 50"/>
                    <a:gd name="T67" fmla="*/ 26 h 68"/>
                    <a:gd name="T68" fmla="*/ 18 w 50"/>
                    <a:gd name="T69" fmla="*/ 23 h 68"/>
                    <a:gd name="T70" fmla="*/ 17 w 50"/>
                    <a:gd name="T71" fmla="*/ 21 h 68"/>
                    <a:gd name="T72" fmla="*/ 14 w 50"/>
                    <a:gd name="T73" fmla="*/ 20 h 68"/>
                    <a:gd name="T74" fmla="*/ 13 w 50"/>
                    <a:gd name="T75" fmla="*/ 18 h 68"/>
                    <a:gd name="T76" fmla="*/ 13 w 50"/>
                    <a:gd name="T77" fmla="*/ 18 h 68"/>
                    <a:gd name="T78" fmla="*/ 14 w 50"/>
                    <a:gd name="T79" fmla="*/ 17 h 68"/>
                    <a:gd name="T80" fmla="*/ 14 w 50"/>
                    <a:gd name="T81" fmla="*/ 17 h 68"/>
                    <a:gd name="T82" fmla="*/ 17 w 50"/>
                    <a:gd name="T83" fmla="*/ 16 h 68"/>
                    <a:gd name="T84" fmla="*/ 18 w 50"/>
                    <a:gd name="T85" fmla="*/ 16 h 68"/>
                    <a:gd name="T86" fmla="*/ 18 w 50"/>
                    <a:gd name="T87" fmla="*/ 15 h 68"/>
                    <a:gd name="T88" fmla="*/ 18 w 50"/>
                    <a:gd name="T89" fmla="*/ 14 h 68"/>
                    <a:gd name="T90" fmla="*/ 14 w 50"/>
                    <a:gd name="T91" fmla="*/ 16 h 68"/>
                    <a:gd name="T92" fmla="*/ 13 w 50"/>
                    <a:gd name="T93" fmla="*/ 16 h 68"/>
                    <a:gd name="T94" fmla="*/ 10 w 50"/>
                    <a:gd name="T95" fmla="*/ 16 h 68"/>
                    <a:gd name="T96" fmla="*/ 8 w 50"/>
                    <a:gd name="T97" fmla="*/ 16 h 68"/>
                    <a:gd name="T98" fmla="*/ 6 w 50"/>
                    <a:gd name="T99" fmla="*/ 14 h 68"/>
                    <a:gd name="T100" fmla="*/ 5 w 50"/>
                    <a:gd name="T101" fmla="*/ 13 h 68"/>
                    <a:gd name="T102" fmla="*/ 3 w 50"/>
                    <a:gd name="T103" fmla="*/ 11 h 68"/>
                    <a:gd name="T104" fmla="*/ 2 w 50"/>
                    <a:gd name="T105" fmla="*/ 8 h 68"/>
                    <a:gd name="T106" fmla="*/ 2 w 50"/>
                    <a:gd name="T107" fmla="*/ 8 h 68"/>
                    <a:gd name="T108" fmla="*/ 3 w 50"/>
                    <a:gd name="T109" fmla="*/ 9 h 68"/>
                    <a:gd name="T110" fmla="*/ 4 w 50"/>
                    <a:gd name="T111" fmla="*/ 9 h 68"/>
                    <a:gd name="T112" fmla="*/ 5 w 50"/>
                    <a:gd name="T113" fmla="*/ 9 h 6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0"/>
                    <a:gd name="T172" fmla="*/ 0 h 68"/>
                    <a:gd name="T173" fmla="*/ 50 w 50"/>
                    <a:gd name="T174" fmla="*/ 68 h 68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0" h="68">
                      <a:moveTo>
                        <a:pt x="7" y="19"/>
                      </a:moveTo>
                      <a:lnTo>
                        <a:pt x="4" y="18"/>
                      </a:lnTo>
                      <a:lnTo>
                        <a:pt x="3" y="15"/>
                      </a:lnTo>
                      <a:lnTo>
                        <a:pt x="3" y="12"/>
                      </a:lnTo>
                      <a:lnTo>
                        <a:pt x="0" y="11"/>
                      </a:lnTo>
                      <a:lnTo>
                        <a:pt x="4" y="8"/>
                      </a:lnTo>
                      <a:lnTo>
                        <a:pt x="8" y="6"/>
                      </a:lnTo>
                      <a:lnTo>
                        <a:pt x="13" y="4"/>
                      </a:lnTo>
                      <a:lnTo>
                        <a:pt x="17" y="3"/>
                      </a:lnTo>
                      <a:lnTo>
                        <a:pt x="21" y="1"/>
                      </a:lnTo>
                      <a:lnTo>
                        <a:pt x="26" y="0"/>
                      </a:lnTo>
                      <a:lnTo>
                        <a:pt x="30" y="0"/>
                      </a:lnTo>
                      <a:lnTo>
                        <a:pt x="33" y="1"/>
                      </a:lnTo>
                      <a:lnTo>
                        <a:pt x="36" y="3"/>
                      </a:lnTo>
                      <a:lnTo>
                        <a:pt x="39" y="6"/>
                      </a:lnTo>
                      <a:lnTo>
                        <a:pt x="41" y="10"/>
                      </a:lnTo>
                      <a:lnTo>
                        <a:pt x="42" y="14"/>
                      </a:lnTo>
                      <a:lnTo>
                        <a:pt x="43" y="18"/>
                      </a:lnTo>
                      <a:lnTo>
                        <a:pt x="43" y="23"/>
                      </a:lnTo>
                      <a:lnTo>
                        <a:pt x="44" y="27"/>
                      </a:lnTo>
                      <a:lnTo>
                        <a:pt x="44" y="31"/>
                      </a:lnTo>
                      <a:lnTo>
                        <a:pt x="44" y="35"/>
                      </a:lnTo>
                      <a:lnTo>
                        <a:pt x="45" y="40"/>
                      </a:lnTo>
                      <a:lnTo>
                        <a:pt x="47" y="46"/>
                      </a:lnTo>
                      <a:lnTo>
                        <a:pt x="48" y="51"/>
                      </a:lnTo>
                      <a:lnTo>
                        <a:pt x="49" y="56"/>
                      </a:lnTo>
                      <a:lnTo>
                        <a:pt x="49" y="60"/>
                      </a:lnTo>
                      <a:lnTo>
                        <a:pt x="47" y="64"/>
                      </a:lnTo>
                      <a:lnTo>
                        <a:pt x="44" y="66"/>
                      </a:lnTo>
                      <a:lnTo>
                        <a:pt x="41" y="67"/>
                      </a:lnTo>
                      <a:lnTo>
                        <a:pt x="38" y="66"/>
                      </a:lnTo>
                      <a:lnTo>
                        <a:pt x="36" y="62"/>
                      </a:lnTo>
                      <a:lnTo>
                        <a:pt x="34" y="58"/>
                      </a:lnTo>
                      <a:lnTo>
                        <a:pt x="31" y="53"/>
                      </a:lnTo>
                      <a:lnTo>
                        <a:pt x="29" y="47"/>
                      </a:lnTo>
                      <a:lnTo>
                        <a:pt x="26" y="43"/>
                      </a:lnTo>
                      <a:lnTo>
                        <a:pt x="22" y="39"/>
                      </a:lnTo>
                      <a:lnTo>
                        <a:pt x="20" y="37"/>
                      </a:lnTo>
                      <a:lnTo>
                        <a:pt x="20" y="36"/>
                      </a:lnTo>
                      <a:lnTo>
                        <a:pt x="21" y="34"/>
                      </a:lnTo>
                      <a:lnTo>
                        <a:pt x="23" y="34"/>
                      </a:lnTo>
                      <a:lnTo>
                        <a:pt x="26" y="33"/>
                      </a:lnTo>
                      <a:lnTo>
                        <a:pt x="27" y="32"/>
                      </a:lnTo>
                      <a:lnTo>
                        <a:pt x="28" y="30"/>
                      </a:lnTo>
                      <a:lnTo>
                        <a:pt x="28" y="28"/>
                      </a:lnTo>
                      <a:lnTo>
                        <a:pt x="23" y="32"/>
                      </a:lnTo>
                      <a:lnTo>
                        <a:pt x="20" y="33"/>
                      </a:lnTo>
                      <a:lnTo>
                        <a:pt x="16" y="33"/>
                      </a:lnTo>
                      <a:lnTo>
                        <a:pt x="13" y="31"/>
                      </a:lnTo>
                      <a:lnTo>
                        <a:pt x="10" y="28"/>
                      </a:lnTo>
                      <a:lnTo>
                        <a:pt x="7" y="25"/>
                      </a:lnTo>
                      <a:lnTo>
                        <a:pt x="5" y="21"/>
                      </a:lnTo>
                      <a:lnTo>
                        <a:pt x="3" y="17"/>
                      </a:lnTo>
                      <a:lnTo>
                        <a:pt x="4" y="17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7" y="19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61" name="Freeform 391"/>
                <p:cNvSpPr>
                  <a:spLocks/>
                </p:cNvSpPr>
                <p:nvPr/>
              </p:nvSpPr>
              <p:spPr bwMode="auto">
                <a:xfrm>
                  <a:off x="2817" y="2354"/>
                  <a:ext cx="38" cy="50"/>
                </a:xfrm>
                <a:custGeom>
                  <a:avLst/>
                  <a:gdLst>
                    <a:gd name="T0" fmla="*/ 17 w 46"/>
                    <a:gd name="T1" fmla="*/ 10 h 71"/>
                    <a:gd name="T2" fmla="*/ 13 w 46"/>
                    <a:gd name="T3" fmla="*/ 8 h 71"/>
                    <a:gd name="T4" fmla="*/ 10 w 46"/>
                    <a:gd name="T5" fmla="*/ 6 h 71"/>
                    <a:gd name="T6" fmla="*/ 7 w 46"/>
                    <a:gd name="T7" fmla="*/ 3 h 71"/>
                    <a:gd name="T8" fmla="*/ 6 w 46"/>
                    <a:gd name="T9" fmla="*/ 1 h 71"/>
                    <a:gd name="T10" fmla="*/ 2 w 46"/>
                    <a:gd name="T11" fmla="*/ 1 h 71"/>
                    <a:gd name="T12" fmla="*/ 2 w 46"/>
                    <a:gd name="T13" fmla="*/ 4 h 71"/>
                    <a:gd name="T14" fmla="*/ 3 w 46"/>
                    <a:gd name="T15" fmla="*/ 8 h 71"/>
                    <a:gd name="T16" fmla="*/ 3 w 46"/>
                    <a:gd name="T17" fmla="*/ 10 h 71"/>
                    <a:gd name="T18" fmla="*/ 2 w 46"/>
                    <a:gd name="T19" fmla="*/ 13 h 71"/>
                    <a:gd name="T20" fmla="*/ 0 w 46"/>
                    <a:gd name="T21" fmla="*/ 16 h 71"/>
                    <a:gd name="T22" fmla="*/ 2 w 46"/>
                    <a:gd name="T23" fmla="*/ 19 h 71"/>
                    <a:gd name="T24" fmla="*/ 7 w 46"/>
                    <a:gd name="T25" fmla="*/ 21 h 71"/>
                    <a:gd name="T26" fmla="*/ 13 w 46"/>
                    <a:gd name="T27" fmla="*/ 20 h 71"/>
                    <a:gd name="T28" fmla="*/ 15 w 46"/>
                    <a:gd name="T29" fmla="*/ 25 h 71"/>
                    <a:gd name="T30" fmla="*/ 17 w 46"/>
                    <a:gd name="T31" fmla="*/ 30 h 71"/>
                    <a:gd name="T32" fmla="*/ 21 w 46"/>
                    <a:gd name="T33" fmla="*/ 35 h 71"/>
                    <a:gd name="T34" fmla="*/ 28 w 46"/>
                    <a:gd name="T35" fmla="*/ 35 h 71"/>
                    <a:gd name="T36" fmla="*/ 25 w 46"/>
                    <a:gd name="T37" fmla="*/ 33 h 71"/>
                    <a:gd name="T38" fmla="*/ 22 w 46"/>
                    <a:gd name="T39" fmla="*/ 32 h 71"/>
                    <a:gd name="T40" fmla="*/ 21 w 46"/>
                    <a:gd name="T41" fmla="*/ 32 h 71"/>
                    <a:gd name="T42" fmla="*/ 22 w 46"/>
                    <a:gd name="T43" fmla="*/ 30 h 71"/>
                    <a:gd name="T44" fmla="*/ 27 w 46"/>
                    <a:gd name="T45" fmla="*/ 30 h 71"/>
                    <a:gd name="T46" fmla="*/ 30 w 46"/>
                    <a:gd name="T47" fmla="*/ 31 h 71"/>
                    <a:gd name="T48" fmla="*/ 30 w 46"/>
                    <a:gd name="T49" fmla="*/ 27 h 71"/>
                    <a:gd name="T50" fmla="*/ 26 w 46"/>
                    <a:gd name="T51" fmla="*/ 25 h 71"/>
                    <a:gd name="T52" fmla="*/ 22 w 46"/>
                    <a:gd name="T53" fmla="*/ 23 h 71"/>
                    <a:gd name="T54" fmla="*/ 21 w 46"/>
                    <a:gd name="T55" fmla="*/ 19 h 71"/>
                    <a:gd name="T56" fmla="*/ 24 w 46"/>
                    <a:gd name="T57" fmla="*/ 18 h 71"/>
                    <a:gd name="T58" fmla="*/ 26 w 46"/>
                    <a:gd name="T59" fmla="*/ 16 h 71"/>
                    <a:gd name="T60" fmla="*/ 26 w 46"/>
                    <a:gd name="T61" fmla="*/ 14 h 71"/>
                    <a:gd name="T62" fmla="*/ 23 w 46"/>
                    <a:gd name="T63" fmla="*/ 13 h 71"/>
                    <a:gd name="T64" fmla="*/ 21 w 46"/>
                    <a:gd name="T65" fmla="*/ 11 h 71"/>
                    <a:gd name="T66" fmla="*/ 18 w 46"/>
                    <a:gd name="T67" fmla="*/ 9 h 71"/>
                    <a:gd name="T68" fmla="*/ 20 w 46"/>
                    <a:gd name="T69" fmla="*/ 10 h 71"/>
                    <a:gd name="T70" fmla="*/ 21 w 46"/>
                    <a:gd name="T71" fmla="*/ 11 h 7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6"/>
                    <a:gd name="T109" fmla="*/ 0 h 71"/>
                    <a:gd name="T110" fmla="*/ 46 w 46"/>
                    <a:gd name="T111" fmla="*/ 71 h 7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6" h="71">
                      <a:moveTo>
                        <a:pt x="30" y="22"/>
                      </a:moveTo>
                      <a:lnTo>
                        <a:pt x="26" y="20"/>
                      </a:lnTo>
                      <a:lnTo>
                        <a:pt x="23" y="18"/>
                      </a:lnTo>
                      <a:lnTo>
                        <a:pt x="19" y="16"/>
                      </a:lnTo>
                      <a:lnTo>
                        <a:pt x="15" y="15"/>
                      </a:lnTo>
                      <a:lnTo>
                        <a:pt x="14" y="13"/>
                      </a:lnTo>
                      <a:lnTo>
                        <a:pt x="11" y="9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8" y="2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4" y="6"/>
                      </a:lnTo>
                      <a:lnTo>
                        <a:pt x="4" y="9"/>
                      </a:lnTo>
                      <a:lnTo>
                        <a:pt x="5" y="13"/>
                      </a:lnTo>
                      <a:lnTo>
                        <a:pt x="5" y="15"/>
                      </a:lnTo>
                      <a:lnTo>
                        <a:pt x="5" y="17"/>
                      </a:lnTo>
                      <a:lnTo>
                        <a:pt x="5" y="20"/>
                      </a:lnTo>
                      <a:lnTo>
                        <a:pt x="5" y="23"/>
                      </a:lnTo>
                      <a:lnTo>
                        <a:pt x="3" y="25"/>
                      </a:lnTo>
                      <a:lnTo>
                        <a:pt x="1" y="29"/>
                      </a:lnTo>
                      <a:lnTo>
                        <a:pt x="0" y="33"/>
                      </a:lnTo>
                      <a:lnTo>
                        <a:pt x="2" y="35"/>
                      </a:lnTo>
                      <a:lnTo>
                        <a:pt x="4" y="38"/>
                      </a:lnTo>
                      <a:lnTo>
                        <a:pt x="7" y="40"/>
                      </a:lnTo>
                      <a:lnTo>
                        <a:pt x="11" y="42"/>
                      </a:lnTo>
                      <a:lnTo>
                        <a:pt x="14" y="42"/>
                      </a:lnTo>
                      <a:lnTo>
                        <a:pt x="19" y="41"/>
                      </a:lnTo>
                      <a:lnTo>
                        <a:pt x="21" y="45"/>
                      </a:lnTo>
                      <a:lnTo>
                        <a:pt x="22" y="51"/>
                      </a:lnTo>
                      <a:lnTo>
                        <a:pt x="23" y="56"/>
                      </a:lnTo>
                      <a:lnTo>
                        <a:pt x="24" y="61"/>
                      </a:lnTo>
                      <a:lnTo>
                        <a:pt x="26" y="65"/>
                      </a:lnTo>
                      <a:lnTo>
                        <a:pt x="30" y="69"/>
                      </a:lnTo>
                      <a:lnTo>
                        <a:pt x="34" y="70"/>
                      </a:lnTo>
                      <a:lnTo>
                        <a:pt x="41" y="70"/>
                      </a:lnTo>
                      <a:lnTo>
                        <a:pt x="39" y="69"/>
                      </a:lnTo>
                      <a:lnTo>
                        <a:pt x="36" y="67"/>
                      </a:lnTo>
                      <a:lnTo>
                        <a:pt x="34" y="66"/>
                      </a:lnTo>
                      <a:lnTo>
                        <a:pt x="33" y="66"/>
                      </a:lnTo>
                      <a:lnTo>
                        <a:pt x="32" y="65"/>
                      </a:lnTo>
                      <a:lnTo>
                        <a:pt x="32" y="64"/>
                      </a:lnTo>
                      <a:lnTo>
                        <a:pt x="32" y="63"/>
                      </a:lnTo>
                      <a:lnTo>
                        <a:pt x="33" y="60"/>
                      </a:lnTo>
                      <a:lnTo>
                        <a:pt x="36" y="59"/>
                      </a:lnTo>
                      <a:lnTo>
                        <a:pt x="40" y="61"/>
                      </a:lnTo>
                      <a:lnTo>
                        <a:pt x="42" y="62"/>
                      </a:lnTo>
                      <a:lnTo>
                        <a:pt x="44" y="62"/>
                      </a:lnTo>
                      <a:lnTo>
                        <a:pt x="45" y="58"/>
                      </a:lnTo>
                      <a:lnTo>
                        <a:pt x="44" y="55"/>
                      </a:lnTo>
                      <a:lnTo>
                        <a:pt x="41" y="53"/>
                      </a:lnTo>
                      <a:lnTo>
                        <a:pt x="39" y="51"/>
                      </a:lnTo>
                      <a:lnTo>
                        <a:pt x="36" y="48"/>
                      </a:lnTo>
                      <a:lnTo>
                        <a:pt x="33" y="45"/>
                      </a:lnTo>
                      <a:lnTo>
                        <a:pt x="32" y="43"/>
                      </a:lnTo>
                      <a:lnTo>
                        <a:pt x="32" y="38"/>
                      </a:lnTo>
                      <a:lnTo>
                        <a:pt x="35" y="38"/>
                      </a:lnTo>
                      <a:lnTo>
                        <a:pt x="35" y="35"/>
                      </a:lnTo>
                      <a:lnTo>
                        <a:pt x="35" y="33"/>
                      </a:lnTo>
                      <a:lnTo>
                        <a:pt x="38" y="33"/>
                      </a:lnTo>
                      <a:lnTo>
                        <a:pt x="37" y="30"/>
                      </a:lnTo>
                      <a:lnTo>
                        <a:pt x="37" y="28"/>
                      </a:lnTo>
                      <a:lnTo>
                        <a:pt x="36" y="25"/>
                      </a:lnTo>
                      <a:lnTo>
                        <a:pt x="34" y="25"/>
                      </a:lnTo>
                      <a:lnTo>
                        <a:pt x="32" y="23"/>
                      </a:lnTo>
                      <a:lnTo>
                        <a:pt x="31" y="22"/>
                      </a:lnTo>
                      <a:lnTo>
                        <a:pt x="29" y="20"/>
                      </a:lnTo>
                      <a:lnTo>
                        <a:pt x="27" y="19"/>
                      </a:lnTo>
                      <a:lnTo>
                        <a:pt x="28" y="20"/>
                      </a:lnTo>
                      <a:lnTo>
                        <a:pt x="29" y="20"/>
                      </a:lnTo>
                      <a:lnTo>
                        <a:pt x="29" y="21"/>
                      </a:lnTo>
                      <a:lnTo>
                        <a:pt x="30" y="22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62" name="Freeform 392"/>
                <p:cNvSpPr>
                  <a:spLocks/>
                </p:cNvSpPr>
                <p:nvPr/>
              </p:nvSpPr>
              <p:spPr bwMode="auto">
                <a:xfrm>
                  <a:off x="2817" y="2354"/>
                  <a:ext cx="43" cy="54"/>
                </a:xfrm>
                <a:custGeom>
                  <a:avLst/>
                  <a:gdLst>
                    <a:gd name="T0" fmla="*/ 19 w 53"/>
                    <a:gd name="T1" fmla="*/ 11 h 77"/>
                    <a:gd name="T2" fmla="*/ 15 w 53"/>
                    <a:gd name="T3" fmla="*/ 9 h 77"/>
                    <a:gd name="T4" fmla="*/ 11 w 53"/>
                    <a:gd name="T5" fmla="*/ 7 h 77"/>
                    <a:gd name="T6" fmla="*/ 7 w 53"/>
                    <a:gd name="T7" fmla="*/ 3 h 77"/>
                    <a:gd name="T8" fmla="*/ 6 w 53"/>
                    <a:gd name="T9" fmla="*/ 1 h 77"/>
                    <a:gd name="T10" fmla="*/ 2 w 53"/>
                    <a:gd name="T11" fmla="*/ 1 h 77"/>
                    <a:gd name="T12" fmla="*/ 2 w 53"/>
                    <a:gd name="T13" fmla="*/ 5 h 77"/>
                    <a:gd name="T14" fmla="*/ 4 w 53"/>
                    <a:gd name="T15" fmla="*/ 8 h 77"/>
                    <a:gd name="T16" fmla="*/ 4 w 53"/>
                    <a:gd name="T17" fmla="*/ 11 h 77"/>
                    <a:gd name="T18" fmla="*/ 2 w 53"/>
                    <a:gd name="T19" fmla="*/ 14 h 77"/>
                    <a:gd name="T20" fmla="*/ 0 w 53"/>
                    <a:gd name="T21" fmla="*/ 18 h 77"/>
                    <a:gd name="T22" fmla="*/ 2 w 53"/>
                    <a:gd name="T23" fmla="*/ 20 h 77"/>
                    <a:gd name="T24" fmla="*/ 8 w 53"/>
                    <a:gd name="T25" fmla="*/ 22 h 77"/>
                    <a:gd name="T26" fmla="*/ 15 w 53"/>
                    <a:gd name="T27" fmla="*/ 22 h 77"/>
                    <a:gd name="T28" fmla="*/ 16 w 53"/>
                    <a:gd name="T29" fmla="*/ 27 h 77"/>
                    <a:gd name="T30" fmla="*/ 19 w 53"/>
                    <a:gd name="T31" fmla="*/ 32 h 77"/>
                    <a:gd name="T32" fmla="*/ 23 w 53"/>
                    <a:gd name="T33" fmla="*/ 37 h 77"/>
                    <a:gd name="T34" fmla="*/ 31 w 53"/>
                    <a:gd name="T35" fmla="*/ 37 h 77"/>
                    <a:gd name="T36" fmla="*/ 28 w 53"/>
                    <a:gd name="T37" fmla="*/ 36 h 77"/>
                    <a:gd name="T38" fmla="*/ 25 w 53"/>
                    <a:gd name="T39" fmla="*/ 35 h 77"/>
                    <a:gd name="T40" fmla="*/ 24 w 53"/>
                    <a:gd name="T41" fmla="*/ 34 h 77"/>
                    <a:gd name="T42" fmla="*/ 25 w 53"/>
                    <a:gd name="T43" fmla="*/ 32 h 77"/>
                    <a:gd name="T44" fmla="*/ 30 w 53"/>
                    <a:gd name="T45" fmla="*/ 32 h 77"/>
                    <a:gd name="T46" fmla="*/ 33 w 53"/>
                    <a:gd name="T47" fmla="*/ 33 h 77"/>
                    <a:gd name="T48" fmla="*/ 33 w 53"/>
                    <a:gd name="T49" fmla="*/ 29 h 77"/>
                    <a:gd name="T50" fmla="*/ 30 w 53"/>
                    <a:gd name="T51" fmla="*/ 27 h 77"/>
                    <a:gd name="T52" fmla="*/ 25 w 53"/>
                    <a:gd name="T53" fmla="*/ 24 h 77"/>
                    <a:gd name="T54" fmla="*/ 24 w 53"/>
                    <a:gd name="T55" fmla="*/ 20 h 77"/>
                    <a:gd name="T56" fmla="*/ 27 w 53"/>
                    <a:gd name="T57" fmla="*/ 19 h 77"/>
                    <a:gd name="T58" fmla="*/ 29 w 53"/>
                    <a:gd name="T59" fmla="*/ 18 h 77"/>
                    <a:gd name="T60" fmla="*/ 28 w 53"/>
                    <a:gd name="T61" fmla="*/ 15 h 77"/>
                    <a:gd name="T62" fmla="*/ 26 w 53"/>
                    <a:gd name="T63" fmla="*/ 13 h 77"/>
                    <a:gd name="T64" fmla="*/ 23 w 53"/>
                    <a:gd name="T65" fmla="*/ 12 h 77"/>
                    <a:gd name="T66" fmla="*/ 20 w 53"/>
                    <a:gd name="T67" fmla="*/ 11 h 77"/>
                    <a:gd name="T68" fmla="*/ 22 w 53"/>
                    <a:gd name="T69" fmla="*/ 11 h 77"/>
                    <a:gd name="T70" fmla="*/ 23 w 53"/>
                    <a:gd name="T71" fmla="*/ 12 h 7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3"/>
                    <a:gd name="T109" fmla="*/ 0 h 77"/>
                    <a:gd name="T110" fmla="*/ 53 w 53"/>
                    <a:gd name="T111" fmla="*/ 77 h 7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3" h="77">
                      <a:moveTo>
                        <a:pt x="34" y="24"/>
                      </a:moveTo>
                      <a:lnTo>
                        <a:pt x="30" y="22"/>
                      </a:lnTo>
                      <a:lnTo>
                        <a:pt x="26" y="20"/>
                      </a:lnTo>
                      <a:lnTo>
                        <a:pt x="22" y="18"/>
                      </a:lnTo>
                      <a:lnTo>
                        <a:pt x="18" y="16"/>
                      </a:lnTo>
                      <a:lnTo>
                        <a:pt x="16" y="14"/>
                      </a:lnTo>
                      <a:lnTo>
                        <a:pt x="12" y="10"/>
                      </a:lnTo>
                      <a:lnTo>
                        <a:pt x="11" y="6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4" y="7"/>
                      </a:lnTo>
                      <a:lnTo>
                        <a:pt x="4" y="10"/>
                      </a:lnTo>
                      <a:lnTo>
                        <a:pt x="5" y="14"/>
                      </a:lnTo>
                      <a:lnTo>
                        <a:pt x="6" y="16"/>
                      </a:lnTo>
                      <a:lnTo>
                        <a:pt x="6" y="19"/>
                      </a:lnTo>
                      <a:lnTo>
                        <a:pt x="6" y="22"/>
                      </a:lnTo>
                      <a:lnTo>
                        <a:pt x="5" y="25"/>
                      </a:lnTo>
                      <a:lnTo>
                        <a:pt x="3" y="28"/>
                      </a:lnTo>
                      <a:lnTo>
                        <a:pt x="1" y="32"/>
                      </a:lnTo>
                      <a:lnTo>
                        <a:pt x="0" y="36"/>
                      </a:lnTo>
                      <a:lnTo>
                        <a:pt x="2" y="38"/>
                      </a:lnTo>
                      <a:lnTo>
                        <a:pt x="4" y="41"/>
                      </a:lnTo>
                      <a:lnTo>
                        <a:pt x="8" y="43"/>
                      </a:lnTo>
                      <a:lnTo>
                        <a:pt x="12" y="45"/>
                      </a:lnTo>
                      <a:lnTo>
                        <a:pt x="17" y="45"/>
                      </a:lnTo>
                      <a:lnTo>
                        <a:pt x="22" y="44"/>
                      </a:lnTo>
                      <a:lnTo>
                        <a:pt x="24" y="49"/>
                      </a:lnTo>
                      <a:lnTo>
                        <a:pt x="25" y="55"/>
                      </a:lnTo>
                      <a:lnTo>
                        <a:pt x="26" y="61"/>
                      </a:lnTo>
                      <a:lnTo>
                        <a:pt x="28" y="66"/>
                      </a:lnTo>
                      <a:lnTo>
                        <a:pt x="30" y="71"/>
                      </a:lnTo>
                      <a:lnTo>
                        <a:pt x="34" y="75"/>
                      </a:lnTo>
                      <a:lnTo>
                        <a:pt x="40" y="76"/>
                      </a:lnTo>
                      <a:lnTo>
                        <a:pt x="47" y="76"/>
                      </a:lnTo>
                      <a:lnTo>
                        <a:pt x="45" y="75"/>
                      </a:lnTo>
                      <a:lnTo>
                        <a:pt x="42" y="73"/>
                      </a:lnTo>
                      <a:lnTo>
                        <a:pt x="40" y="72"/>
                      </a:lnTo>
                      <a:lnTo>
                        <a:pt x="38" y="72"/>
                      </a:lnTo>
                      <a:lnTo>
                        <a:pt x="36" y="71"/>
                      </a:lnTo>
                      <a:lnTo>
                        <a:pt x="36" y="69"/>
                      </a:lnTo>
                      <a:lnTo>
                        <a:pt x="36" y="68"/>
                      </a:lnTo>
                      <a:lnTo>
                        <a:pt x="38" y="65"/>
                      </a:lnTo>
                      <a:lnTo>
                        <a:pt x="42" y="64"/>
                      </a:lnTo>
                      <a:lnTo>
                        <a:pt x="46" y="66"/>
                      </a:lnTo>
                      <a:lnTo>
                        <a:pt x="49" y="67"/>
                      </a:lnTo>
                      <a:lnTo>
                        <a:pt x="51" y="67"/>
                      </a:lnTo>
                      <a:lnTo>
                        <a:pt x="52" y="63"/>
                      </a:lnTo>
                      <a:lnTo>
                        <a:pt x="51" y="60"/>
                      </a:lnTo>
                      <a:lnTo>
                        <a:pt x="48" y="57"/>
                      </a:lnTo>
                      <a:lnTo>
                        <a:pt x="45" y="55"/>
                      </a:lnTo>
                      <a:lnTo>
                        <a:pt x="42" y="52"/>
                      </a:lnTo>
                      <a:lnTo>
                        <a:pt x="38" y="49"/>
                      </a:lnTo>
                      <a:lnTo>
                        <a:pt x="36" y="46"/>
                      </a:lnTo>
                      <a:lnTo>
                        <a:pt x="37" y="41"/>
                      </a:lnTo>
                      <a:lnTo>
                        <a:pt x="41" y="41"/>
                      </a:lnTo>
                      <a:lnTo>
                        <a:pt x="41" y="38"/>
                      </a:lnTo>
                      <a:lnTo>
                        <a:pt x="41" y="36"/>
                      </a:lnTo>
                      <a:lnTo>
                        <a:pt x="44" y="36"/>
                      </a:lnTo>
                      <a:lnTo>
                        <a:pt x="43" y="33"/>
                      </a:lnTo>
                      <a:lnTo>
                        <a:pt x="43" y="31"/>
                      </a:lnTo>
                      <a:lnTo>
                        <a:pt x="42" y="28"/>
                      </a:lnTo>
                      <a:lnTo>
                        <a:pt x="40" y="27"/>
                      </a:lnTo>
                      <a:lnTo>
                        <a:pt x="37" y="25"/>
                      </a:lnTo>
                      <a:lnTo>
                        <a:pt x="35" y="24"/>
                      </a:lnTo>
                      <a:lnTo>
                        <a:pt x="33" y="22"/>
                      </a:lnTo>
                      <a:lnTo>
                        <a:pt x="31" y="21"/>
                      </a:lnTo>
                      <a:lnTo>
                        <a:pt x="32" y="22"/>
                      </a:lnTo>
                      <a:lnTo>
                        <a:pt x="33" y="22"/>
                      </a:lnTo>
                      <a:lnTo>
                        <a:pt x="33" y="23"/>
                      </a:lnTo>
                      <a:lnTo>
                        <a:pt x="34" y="24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63" name="Freeform 393"/>
                <p:cNvSpPr>
                  <a:spLocks/>
                </p:cNvSpPr>
                <p:nvPr/>
              </p:nvSpPr>
              <p:spPr bwMode="auto">
                <a:xfrm>
                  <a:off x="2740" y="2378"/>
                  <a:ext cx="42" cy="57"/>
                </a:xfrm>
                <a:custGeom>
                  <a:avLst/>
                  <a:gdLst>
                    <a:gd name="T0" fmla="*/ 26 w 52"/>
                    <a:gd name="T1" fmla="*/ 4 h 81"/>
                    <a:gd name="T2" fmla="*/ 22 w 52"/>
                    <a:gd name="T3" fmla="*/ 4 h 81"/>
                    <a:gd name="T4" fmla="*/ 17 w 52"/>
                    <a:gd name="T5" fmla="*/ 6 h 81"/>
                    <a:gd name="T6" fmla="*/ 13 w 52"/>
                    <a:gd name="T7" fmla="*/ 5 h 81"/>
                    <a:gd name="T8" fmla="*/ 10 w 52"/>
                    <a:gd name="T9" fmla="*/ 6 h 81"/>
                    <a:gd name="T10" fmla="*/ 9 w 52"/>
                    <a:gd name="T11" fmla="*/ 8 h 81"/>
                    <a:gd name="T12" fmla="*/ 7 w 52"/>
                    <a:gd name="T13" fmla="*/ 11 h 81"/>
                    <a:gd name="T14" fmla="*/ 7 w 52"/>
                    <a:gd name="T15" fmla="*/ 14 h 81"/>
                    <a:gd name="T16" fmla="*/ 10 w 52"/>
                    <a:gd name="T17" fmla="*/ 15 h 81"/>
                    <a:gd name="T18" fmla="*/ 12 w 52"/>
                    <a:gd name="T19" fmla="*/ 15 h 81"/>
                    <a:gd name="T20" fmla="*/ 15 w 52"/>
                    <a:gd name="T21" fmla="*/ 14 h 81"/>
                    <a:gd name="T22" fmla="*/ 17 w 52"/>
                    <a:gd name="T23" fmla="*/ 14 h 81"/>
                    <a:gd name="T24" fmla="*/ 16 w 52"/>
                    <a:gd name="T25" fmla="*/ 15 h 81"/>
                    <a:gd name="T26" fmla="*/ 15 w 52"/>
                    <a:gd name="T27" fmla="*/ 18 h 81"/>
                    <a:gd name="T28" fmla="*/ 15 w 52"/>
                    <a:gd name="T29" fmla="*/ 20 h 81"/>
                    <a:gd name="T30" fmla="*/ 15 w 52"/>
                    <a:gd name="T31" fmla="*/ 23 h 81"/>
                    <a:gd name="T32" fmla="*/ 14 w 52"/>
                    <a:gd name="T33" fmla="*/ 25 h 81"/>
                    <a:gd name="T34" fmla="*/ 11 w 52"/>
                    <a:gd name="T35" fmla="*/ 26 h 81"/>
                    <a:gd name="T36" fmla="*/ 8 w 52"/>
                    <a:gd name="T37" fmla="*/ 26 h 81"/>
                    <a:gd name="T38" fmla="*/ 3 w 52"/>
                    <a:gd name="T39" fmla="*/ 26 h 81"/>
                    <a:gd name="T40" fmla="*/ 1 w 52"/>
                    <a:gd name="T41" fmla="*/ 27 h 81"/>
                    <a:gd name="T42" fmla="*/ 0 w 52"/>
                    <a:gd name="T43" fmla="*/ 30 h 81"/>
                    <a:gd name="T44" fmla="*/ 3 w 52"/>
                    <a:gd name="T45" fmla="*/ 32 h 81"/>
                    <a:gd name="T46" fmla="*/ 11 w 52"/>
                    <a:gd name="T47" fmla="*/ 37 h 81"/>
                    <a:gd name="T48" fmla="*/ 19 w 52"/>
                    <a:gd name="T49" fmla="*/ 39 h 81"/>
                    <a:gd name="T50" fmla="*/ 27 w 52"/>
                    <a:gd name="T51" fmla="*/ 39 h 81"/>
                    <a:gd name="T52" fmla="*/ 32 w 52"/>
                    <a:gd name="T53" fmla="*/ 37 h 81"/>
                    <a:gd name="T54" fmla="*/ 31 w 52"/>
                    <a:gd name="T55" fmla="*/ 37 h 81"/>
                    <a:gd name="T56" fmla="*/ 29 w 52"/>
                    <a:gd name="T57" fmla="*/ 34 h 81"/>
                    <a:gd name="T58" fmla="*/ 28 w 52"/>
                    <a:gd name="T59" fmla="*/ 32 h 81"/>
                    <a:gd name="T60" fmla="*/ 27 w 52"/>
                    <a:gd name="T61" fmla="*/ 27 h 81"/>
                    <a:gd name="T62" fmla="*/ 28 w 52"/>
                    <a:gd name="T63" fmla="*/ 20 h 81"/>
                    <a:gd name="T64" fmla="*/ 32 w 52"/>
                    <a:gd name="T65" fmla="*/ 14 h 81"/>
                    <a:gd name="T66" fmla="*/ 33 w 52"/>
                    <a:gd name="T67" fmla="*/ 7 h 81"/>
                    <a:gd name="T68" fmla="*/ 32 w 52"/>
                    <a:gd name="T69" fmla="*/ 3 h 81"/>
                    <a:gd name="T70" fmla="*/ 30 w 52"/>
                    <a:gd name="T71" fmla="*/ 1 h 81"/>
                    <a:gd name="T72" fmla="*/ 27 w 52"/>
                    <a:gd name="T73" fmla="*/ 1 h 81"/>
                    <a:gd name="T74" fmla="*/ 24 w 52"/>
                    <a:gd name="T75" fmla="*/ 0 h 81"/>
                    <a:gd name="T76" fmla="*/ 28 w 52"/>
                    <a:gd name="T77" fmla="*/ 3 h 8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52"/>
                    <a:gd name="T118" fmla="*/ 0 h 81"/>
                    <a:gd name="T119" fmla="*/ 52 w 52"/>
                    <a:gd name="T120" fmla="*/ 81 h 8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52" h="81">
                      <a:moveTo>
                        <a:pt x="43" y="6"/>
                      </a:moveTo>
                      <a:lnTo>
                        <a:pt x="40" y="7"/>
                      </a:lnTo>
                      <a:lnTo>
                        <a:pt x="36" y="8"/>
                      </a:lnTo>
                      <a:lnTo>
                        <a:pt x="33" y="9"/>
                      </a:lnTo>
                      <a:lnTo>
                        <a:pt x="30" y="10"/>
                      </a:lnTo>
                      <a:lnTo>
                        <a:pt x="26" y="11"/>
                      </a:lnTo>
                      <a:lnTo>
                        <a:pt x="24" y="11"/>
                      </a:lnTo>
                      <a:lnTo>
                        <a:pt x="20" y="10"/>
                      </a:lnTo>
                      <a:lnTo>
                        <a:pt x="16" y="9"/>
                      </a:lnTo>
                      <a:lnTo>
                        <a:pt x="15" y="11"/>
                      </a:lnTo>
                      <a:lnTo>
                        <a:pt x="14" y="15"/>
                      </a:lnTo>
                      <a:lnTo>
                        <a:pt x="13" y="17"/>
                      </a:lnTo>
                      <a:lnTo>
                        <a:pt x="11" y="19"/>
                      </a:lnTo>
                      <a:lnTo>
                        <a:pt x="11" y="22"/>
                      </a:lnTo>
                      <a:lnTo>
                        <a:pt x="11" y="25"/>
                      </a:lnTo>
                      <a:lnTo>
                        <a:pt x="11" y="28"/>
                      </a:lnTo>
                      <a:lnTo>
                        <a:pt x="14" y="30"/>
                      </a:lnTo>
                      <a:lnTo>
                        <a:pt x="15" y="31"/>
                      </a:lnTo>
                      <a:lnTo>
                        <a:pt x="17" y="31"/>
                      </a:lnTo>
                      <a:lnTo>
                        <a:pt x="18" y="31"/>
                      </a:lnTo>
                      <a:lnTo>
                        <a:pt x="21" y="30"/>
                      </a:lnTo>
                      <a:lnTo>
                        <a:pt x="22" y="29"/>
                      </a:lnTo>
                      <a:lnTo>
                        <a:pt x="24" y="29"/>
                      </a:lnTo>
                      <a:lnTo>
                        <a:pt x="26" y="28"/>
                      </a:lnTo>
                      <a:lnTo>
                        <a:pt x="27" y="28"/>
                      </a:lnTo>
                      <a:lnTo>
                        <a:pt x="25" y="30"/>
                      </a:lnTo>
                      <a:lnTo>
                        <a:pt x="23" y="32"/>
                      </a:lnTo>
                      <a:lnTo>
                        <a:pt x="23" y="35"/>
                      </a:lnTo>
                      <a:lnTo>
                        <a:pt x="23" y="39"/>
                      </a:lnTo>
                      <a:lnTo>
                        <a:pt x="24" y="41"/>
                      </a:lnTo>
                      <a:lnTo>
                        <a:pt x="24" y="44"/>
                      </a:lnTo>
                      <a:lnTo>
                        <a:pt x="24" y="46"/>
                      </a:lnTo>
                      <a:lnTo>
                        <a:pt x="23" y="49"/>
                      </a:lnTo>
                      <a:lnTo>
                        <a:pt x="21" y="51"/>
                      </a:lnTo>
                      <a:lnTo>
                        <a:pt x="19" y="51"/>
                      </a:lnTo>
                      <a:lnTo>
                        <a:pt x="17" y="52"/>
                      </a:lnTo>
                      <a:lnTo>
                        <a:pt x="15" y="52"/>
                      </a:lnTo>
                      <a:lnTo>
                        <a:pt x="12" y="52"/>
                      </a:lnTo>
                      <a:lnTo>
                        <a:pt x="8" y="52"/>
                      </a:lnTo>
                      <a:lnTo>
                        <a:pt x="5" y="52"/>
                      </a:lnTo>
                      <a:lnTo>
                        <a:pt x="3" y="52"/>
                      </a:lnTo>
                      <a:lnTo>
                        <a:pt x="1" y="54"/>
                      </a:lnTo>
                      <a:lnTo>
                        <a:pt x="0" y="56"/>
                      </a:lnTo>
                      <a:lnTo>
                        <a:pt x="0" y="59"/>
                      </a:lnTo>
                      <a:lnTo>
                        <a:pt x="1" y="60"/>
                      </a:lnTo>
                      <a:lnTo>
                        <a:pt x="5" y="65"/>
                      </a:lnTo>
                      <a:lnTo>
                        <a:pt x="11" y="70"/>
                      </a:lnTo>
                      <a:lnTo>
                        <a:pt x="16" y="74"/>
                      </a:lnTo>
                      <a:lnTo>
                        <a:pt x="23" y="77"/>
                      </a:lnTo>
                      <a:lnTo>
                        <a:pt x="28" y="79"/>
                      </a:lnTo>
                      <a:lnTo>
                        <a:pt x="35" y="80"/>
                      </a:lnTo>
                      <a:lnTo>
                        <a:pt x="41" y="79"/>
                      </a:lnTo>
                      <a:lnTo>
                        <a:pt x="47" y="77"/>
                      </a:lnTo>
                      <a:lnTo>
                        <a:pt x="48" y="76"/>
                      </a:lnTo>
                      <a:lnTo>
                        <a:pt x="48" y="75"/>
                      </a:lnTo>
                      <a:lnTo>
                        <a:pt x="47" y="74"/>
                      </a:lnTo>
                      <a:lnTo>
                        <a:pt x="46" y="72"/>
                      </a:lnTo>
                      <a:lnTo>
                        <a:pt x="45" y="69"/>
                      </a:lnTo>
                      <a:lnTo>
                        <a:pt x="44" y="67"/>
                      </a:lnTo>
                      <a:lnTo>
                        <a:pt x="43" y="64"/>
                      </a:lnTo>
                      <a:lnTo>
                        <a:pt x="42" y="63"/>
                      </a:lnTo>
                      <a:lnTo>
                        <a:pt x="41" y="55"/>
                      </a:lnTo>
                      <a:lnTo>
                        <a:pt x="41" y="49"/>
                      </a:lnTo>
                      <a:lnTo>
                        <a:pt x="43" y="41"/>
                      </a:lnTo>
                      <a:lnTo>
                        <a:pt x="46" y="35"/>
                      </a:lnTo>
                      <a:lnTo>
                        <a:pt x="48" y="28"/>
                      </a:lnTo>
                      <a:lnTo>
                        <a:pt x="50" y="21"/>
                      </a:lnTo>
                      <a:lnTo>
                        <a:pt x="51" y="14"/>
                      </a:lnTo>
                      <a:lnTo>
                        <a:pt x="50" y="6"/>
                      </a:lnTo>
                      <a:lnTo>
                        <a:pt x="49" y="5"/>
                      </a:lnTo>
                      <a:lnTo>
                        <a:pt x="48" y="4"/>
                      </a:lnTo>
                      <a:lnTo>
                        <a:pt x="46" y="2"/>
                      </a:lnTo>
                      <a:lnTo>
                        <a:pt x="45" y="1"/>
                      </a:lnTo>
                      <a:lnTo>
                        <a:pt x="42" y="1"/>
                      </a:lnTo>
                      <a:lnTo>
                        <a:pt x="40" y="0"/>
                      </a:lnTo>
                      <a:lnTo>
                        <a:pt x="37" y="0"/>
                      </a:lnTo>
                      <a:lnTo>
                        <a:pt x="35" y="1"/>
                      </a:lnTo>
                      <a:lnTo>
                        <a:pt x="43" y="6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64" name="Freeform 394"/>
                <p:cNvSpPr>
                  <a:spLocks/>
                </p:cNvSpPr>
                <p:nvPr/>
              </p:nvSpPr>
              <p:spPr bwMode="auto">
                <a:xfrm>
                  <a:off x="2740" y="2378"/>
                  <a:ext cx="47" cy="61"/>
                </a:xfrm>
                <a:custGeom>
                  <a:avLst/>
                  <a:gdLst>
                    <a:gd name="T0" fmla="*/ 29 w 58"/>
                    <a:gd name="T1" fmla="*/ 4 h 87"/>
                    <a:gd name="T2" fmla="*/ 24 w 58"/>
                    <a:gd name="T3" fmla="*/ 5 h 87"/>
                    <a:gd name="T4" fmla="*/ 19 w 58"/>
                    <a:gd name="T5" fmla="*/ 6 h 87"/>
                    <a:gd name="T6" fmla="*/ 15 w 58"/>
                    <a:gd name="T7" fmla="*/ 6 h 87"/>
                    <a:gd name="T8" fmla="*/ 11 w 58"/>
                    <a:gd name="T9" fmla="*/ 6 h 87"/>
                    <a:gd name="T10" fmla="*/ 9 w 58"/>
                    <a:gd name="T11" fmla="*/ 9 h 87"/>
                    <a:gd name="T12" fmla="*/ 8 w 58"/>
                    <a:gd name="T13" fmla="*/ 12 h 87"/>
                    <a:gd name="T14" fmla="*/ 8 w 58"/>
                    <a:gd name="T15" fmla="*/ 15 h 87"/>
                    <a:gd name="T16" fmla="*/ 11 w 58"/>
                    <a:gd name="T17" fmla="*/ 17 h 87"/>
                    <a:gd name="T18" fmla="*/ 13 w 58"/>
                    <a:gd name="T19" fmla="*/ 17 h 87"/>
                    <a:gd name="T20" fmla="*/ 15 w 58"/>
                    <a:gd name="T21" fmla="*/ 15 h 87"/>
                    <a:gd name="T22" fmla="*/ 19 w 58"/>
                    <a:gd name="T23" fmla="*/ 15 h 87"/>
                    <a:gd name="T24" fmla="*/ 18 w 58"/>
                    <a:gd name="T25" fmla="*/ 16 h 87"/>
                    <a:gd name="T26" fmla="*/ 16 w 58"/>
                    <a:gd name="T27" fmla="*/ 19 h 87"/>
                    <a:gd name="T28" fmla="*/ 17 w 58"/>
                    <a:gd name="T29" fmla="*/ 22 h 87"/>
                    <a:gd name="T30" fmla="*/ 17 w 58"/>
                    <a:gd name="T31" fmla="*/ 24 h 87"/>
                    <a:gd name="T32" fmla="*/ 15 w 58"/>
                    <a:gd name="T33" fmla="*/ 27 h 87"/>
                    <a:gd name="T34" fmla="*/ 12 w 58"/>
                    <a:gd name="T35" fmla="*/ 27 h 87"/>
                    <a:gd name="T36" fmla="*/ 9 w 58"/>
                    <a:gd name="T37" fmla="*/ 27 h 87"/>
                    <a:gd name="T38" fmla="*/ 4 w 58"/>
                    <a:gd name="T39" fmla="*/ 27 h 87"/>
                    <a:gd name="T40" fmla="*/ 1 w 58"/>
                    <a:gd name="T41" fmla="*/ 29 h 87"/>
                    <a:gd name="T42" fmla="*/ 0 w 58"/>
                    <a:gd name="T43" fmla="*/ 31 h 87"/>
                    <a:gd name="T44" fmla="*/ 4 w 58"/>
                    <a:gd name="T45" fmla="*/ 34 h 87"/>
                    <a:gd name="T46" fmla="*/ 12 w 58"/>
                    <a:gd name="T47" fmla="*/ 39 h 87"/>
                    <a:gd name="T48" fmla="*/ 21 w 58"/>
                    <a:gd name="T49" fmla="*/ 42 h 87"/>
                    <a:gd name="T50" fmla="*/ 30 w 58"/>
                    <a:gd name="T51" fmla="*/ 42 h 87"/>
                    <a:gd name="T52" fmla="*/ 36 w 58"/>
                    <a:gd name="T53" fmla="*/ 40 h 87"/>
                    <a:gd name="T54" fmla="*/ 35 w 58"/>
                    <a:gd name="T55" fmla="*/ 39 h 87"/>
                    <a:gd name="T56" fmla="*/ 33 w 58"/>
                    <a:gd name="T57" fmla="*/ 36 h 87"/>
                    <a:gd name="T58" fmla="*/ 32 w 58"/>
                    <a:gd name="T59" fmla="*/ 34 h 87"/>
                    <a:gd name="T60" fmla="*/ 30 w 58"/>
                    <a:gd name="T61" fmla="*/ 29 h 87"/>
                    <a:gd name="T62" fmla="*/ 32 w 58"/>
                    <a:gd name="T63" fmla="*/ 22 h 87"/>
                    <a:gd name="T64" fmla="*/ 36 w 58"/>
                    <a:gd name="T65" fmla="*/ 15 h 87"/>
                    <a:gd name="T66" fmla="*/ 37 w 58"/>
                    <a:gd name="T67" fmla="*/ 8 h 87"/>
                    <a:gd name="T68" fmla="*/ 36 w 58"/>
                    <a:gd name="T69" fmla="*/ 3 h 87"/>
                    <a:gd name="T70" fmla="*/ 34 w 58"/>
                    <a:gd name="T71" fmla="*/ 1 h 87"/>
                    <a:gd name="T72" fmla="*/ 31 w 58"/>
                    <a:gd name="T73" fmla="*/ 1 h 87"/>
                    <a:gd name="T74" fmla="*/ 28 w 58"/>
                    <a:gd name="T75" fmla="*/ 0 h 87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8"/>
                    <a:gd name="T115" fmla="*/ 0 h 87"/>
                    <a:gd name="T116" fmla="*/ 58 w 58"/>
                    <a:gd name="T117" fmla="*/ 87 h 87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8" h="87">
                      <a:moveTo>
                        <a:pt x="48" y="7"/>
                      </a:moveTo>
                      <a:lnTo>
                        <a:pt x="45" y="8"/>
                      </a:lnTo>
                      <a:lnTo>
                        <a:pt x="41" y="9"/>
                      </a:lnTo>
                      <a:lnTo>
                        <a:pt x="37" y="10"/>
                      </a:lnTo>
                      <a:lnTo>
                        <a:pt x="34" y="11"/>
                      </a:lnTo>
                      <a:lnTo>
                        <a:pt x="30" y="12"/>
                      </a:lnTo>
                      <a:lnTo>
                        <a:pt x="26" y="12"/>
                      </a:lnTo>
                      <a:lnTo>
                        <a:pt x="22" y="11"/>
                      </a:lnTo>
                      <a:lnTo>
                        <a:pt x="18" y="10"/>
                      </a:lnTo>
                      <a:lnTo>
                        <a:pt x="16" y="12"/>
                      </a:lnTo>
                      <a:lnTo>
                        <a:pt x="15" y="16"/>
                      </a:lnTo>
                      <a:lnTo>
                        <a:pt x="14" y="19"/>
                      </a:lnTo>
                      <a:lnTo>
                        <a:pt x="12" y="21"/>
                      </a:lnTo>
                      <a:lnTo>
                        <a:pt x="12" y="24"/>
                      </a:lnTo>
                      <a:lnTo>
                        <a:pt x="12" y="27"/>
                      </a:lnTo>
                      <a:lnTo>
                        <a:pt x="12" y="30"/>
                      </a:lnTo>
                      <a:lnTo>
                        <a:pt x="15" y="33"/>
                      </a:lnTo>
                      <a:lnTo>
                        <a:pt x="17" y="34"/>
                      </a:lnTo>
                      <a:lnTo>
                        <a:pt x="19" y="34"/>
                      </a:lnTo>
                      <a:lnTo>
                        <a:pt x="20" y="34"/>
                      </a:lnTo>
                      <a:lnTo>
                        <a:pt x="23" y="33"/>
                      </a:lnTo>
                      <a:lnTo>
                        <a:pt x="24" y="32"/>
                      </a:lnTo>
                      <a:lnTo>
                        <a:pt x="26" y="31"/>
                      </a:lnTo>
                      <a:lnTo>
                        <a:pt x="29" y="30"/>
                      </a:lnTo>
                      <a:lnTo>
                        <a:pt x="31" y="30"/>
                      </a:lnTo>
                      <a:lnTo>
                        <a:pt x="27" y="33"/>
                      </a:lnTo>
                      <a:lnTo>
                        <a:pt x="25" y="35"/>
                      </a:lnTo>
                      <a:lnTo>
                        <a:pt x="25" y="38"/>
                      </a:lnTo>
                      <a:lnTo>
                        <a:pt x="25" y="42"/>
                      </a:lnTo>
                      <a:lnTo>
                        <a:pt x="26" y="44"/>
                      </a:lnTo>
                      <a:lnTo>
                        <a:pt x="26" y="47"/>
                      </a:lnTo>
                      <a:lnTo>
                        <a:pt x="26" y="49"/>
                      </a:lnTo>
                      <a:lnTo>
                        <a:pt x="25" y="52"/>
                      </a:lnTo>
                      <a:lnTo>
                        <a:pt x="23" y="54"/>
                      </a:lnTo>
                      <a:lnTo>
                        <a:pt x="21" y="55"/>
                      </a:lnTo>
                      <a:lnTo>
                        <a:pt x="19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9" y="56"/>
                      </a:lnTo>
                      <a:lnTo>
                        <a:pt x="6" y="56"/>
                      </a:lnTo>
                      <a:lnTo>
                        <a:pt x="3" y="56"/>
                      </a:lnTo>
                      <a:lnTo>
                        <a:pt x="1" y="58"/>
                      </a:lnTo>
                      <a:lnTo>
                        <a:pt x="0" y="60"/>
                      </a:lnTo>
                      <a:lnTo>
                        <a:pt x="0" y="63"/>
                      </a:lnTo>
                      <a:lnTo>
                        <a:pt x="1" y="64"/>
                      </a:lnTo>
                      <a:lnTo>
                        <a:pt x="6" y="70"/>
                      </a:lnTo>
                      <a:lnTo>
                        <a:pt x="12" y="75"/>
                      </a:lnTo>
                      <a:lnTo>
                        <a:pt x="18" y="79"/>
                      </a:lnTo>
                      <a:lnTo>
                        <a:pt x="25" y="83"/>
                      </a:lnTo>
                      <a:lnTo>
                        <a:pt x="32" y="85"/>
                      </a:lnTo>
                      <a:lnTo>
                        <a:pt x="39" y="86"/>
                      </a:lnTo>
                      <a:lnTo>
                        <a:pt x="46" y="85"/>
                      </a:lnTo>
                      <a:lnTo>
                        <a:pt x="53" y="83"/>
                      </a:lnTo>
                      <a:lnTo>
                        <a:pt x="54" y="82"/>
                      </a:lnTo>
                      <a:lnTo>
                        <a:pt x="54" y="81"/>
                      </a:lnTo>
                      <a:lnTo>
                        <a:pt x="53" y="79"/>
                      </a:lnTo>
                      <a:lnTo>
                        <a:pt x="52" y="77"/>
                      </a:lnTo>
                      <a:lnTo>
                        <a:pt x="50" y="74"/>
                      </a:lnTo>
                      <a:lnTo>
                        <a:pt x="49" y="72"/>
                      </a:lnTo>
                      <a:lnTo>
                        <a:pt x="48" y="69"/>
                      </a:lnTo>
                      <a:lnTo>
                        <a:pt x="47" y="67"/>
                      </a:lnTo>
                      <a:lnTo>
                        <a:pt x="46" y="59"/>
                      </a:lnTo>
                      <a:lnTo>
                        <a:pt x="46" y="52"/>
                      </a:lnTo>
                      <a:lnTo>
                        <a:pt x="48" y="44"/>
                      </a:lnTo>
                      <a:lnTo>
                        <a:pt x="51" y="38"/>
                      </a:lnTo>
                      <a:lnTo>
                        <a:pt x="54" y="30"/>
                      </a:lnTo>
                      <a:lnTo>
                        <a:pt x="56" y="23"/>
                      </a:lnTo>
                      <a:lnTo>
                        <a:pt x="57" y="15"/>
                      </a:lnTo>
                      <a:lnTo>
                        <a:pt x="56" y="7"/>
                      </a:lnTo>
                      <a:lnTo>
                        <a:pt x="55" y="5"/>
                      </a:lnTo>
                      <a:lnTo>
                        <a:pt x="54" y="4"/>
                      </a:lnTo>
                      <a:lnTo>
                        <a:pt x="52" y="2"/>
                      </a:lnTo>
                      <a:lnTo>
                        <a:pt x="50" y="1"/>
                      </a:lnTo>
                      <a:lnTo>
                        <a:pt x="47" y="1"/>
                      </a:lnTo>
                      <a:lnTo>
                        <a:pt x="45" y="0"/>
                      </a:lnTo>
                      <a:lnTo>
                        <a:pt x="42" y="0"/>
                      </a:lnTo>
                      <a:lnTo>
                        <a:pt x="39" y="1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65" name="Freeform 395"/>
                <p:cNvSpPr>
                  <a:spLocks/>
                </p:cNvSpPr>
                <p:nvPr/>
              </p:nvSpPr>
              <p:spPr bwMode="auto">
                <a:xfrm>
                  <a:off x="2725" y="2340"/>
                  <a:ext cx="48" cy="51"/>
                </a:xfrm>
                <a:custGeom>
                  <a:avLst/>
                  <a:gdLst>
                    <a:gd name="T0" fmla="*/ 2 w 59"/>
                    <a:gd name="T1" fmla="*/ 2 h 73"/>
                    <a:gd name="T2" fmla="*/ 2 w 59"/>
                    <a:gd name="T3" fmla="*/ 4 h 73"/>
                    <a:gd name="T4" fmla="*/ 2 w 59"/>
                    <a:gd name="T5" fmla="*/ 6 h 73"/>
                    <a:gd name="T6" fmla="*/ 3 w 59"/>
                    <a:gd name="T7" fmla="*/ 8 h 73"/>
                    <a:gd name="T8" fmla="*/ 4 w 59"/>
                    <a:gd name="T9" fmla="*/ 10 h 73"/>
                    <a:gd name="T10" fmla="*/ 4 w 59"/>
                    <a:gd name="T11" fmla="*/ 12 h 73"/>
                    <a:gd name="T12" fmla="*/ 4 w 59"/>
                    <a:gd name="T13" fmla="*/ 14 h 73"/>
                    <a:gd name="T14" fmla="*/ 4 w 59"/>
                    <a:gd name="T15" fmla="*/ 15 h 73"/>
                    <a:gd name="T16" fmla="*/ 4 w 59"/>
                    <a:gd name="T17" fmla="*/ 17 h 73"/>
                    <a:gd name="T18" fmla="*/ 4 w 59"/>
                    <a:gd name="T19" fmla="*/ 20 h 73"/>
                    <a:gd name="T20" fmla="*/ 3 w 59"/>
                    <a:gd name="T21" fmla="*/ 22 h 73"/>
                    <a:gd name="T22" fmla="*/ 4 w 59"/>
                    <a:gd name="T23" fmla="*/ 24 h 73"/>
                    <a:gd name="T24" fmla="*/ 4 w 59"/>
                    <a:gd name="T25" fmla="*/ 27 h 73"/>
                    <a:gd name="T26" fmla="*/ 4 w 59"/>
                    <a:gd name="T27" fmla="*/ 29 h 73"/>
                    <a:gd name="T28" fmla="*/ 3 w 59"/>
                    <a:gd name="T29" fmla="*/ 31 h 73"/>
                    <a:gd name="T30" fmla="*/ 2 w 59"/>
                    <a:gd name="T31" fmla="*/ 33 h 73"/>
                    <a:gd name="T32" fmla="*/ 0 w 59"/>
                    <a:gd name="T33" fmla="*/ 35 h 73"/>
                    <a:gd name="T34" fmla="*/ 4 w 59"/>
                    <a:gd name="T35" fmla="*/ 35 h 73"/>
                    <a:gd name="T36" fmla="*/ 7 w 59"/>
                    <a:gd name="T37" fmla="*/ 35 h 73"/>
                    <a:gd name="T38" fmla="*/ 11 w 59"/>
                    <a:gd name="T39" fmla="*/ 34 h 73"/>
                    <a:gd name="T40" fmla="*/ 13 w 59"/>
                    <a:gd name="T41" fmla="*/ 32 h 73"/>
                    <a:gd name="T42" fmla="*/ 16 w 59"/>
                    <a:gd name="T43" fmla="*/ 31 h 73"/>
                    <a:gd name="T44" fmla="*/ 20 w 59"/>
                    <a:gd name="T45" fmla="*/ 30 h 73"/>
                    <a:gd name="T46" fmla="*/ 23 w 59"/>
                    <a:gd name="T47" fmla="*/ 29 h 73"/>
                    <a:gd name="T48" fmla="*/ 27 w 59"/>
                    <a:gd name="T49" fmla="*/ 28 h 73"/>
                    <a:gd name="T50" fmla="*/ 28 w 59"/>
                    <a:gd name="T51" fmla="*/ 28 h 73"/>
                    <a:gd name="T52" fmla="*/ 30 w 59"/>
                    <a:gd name="T53" fmla="*/ 28 h 73"/>
                    <a:gd name="T54" fmla="*/ 31 w 59"/>
                    <a:gd name="T55" fmla="*/ 27 h 73"/>
                    <a:gd name="T56" fmla="*/ 33 w 59"/>
                    <a:gd name="T57" fmla="*/ 27 h 73"/>
                    <a:gd name="T58" fmla="*/ 33 w 59"/>
                    <a:gd name="T59" fmla="*/ 26 h 73"/>
                    <a:gd name="T60" fmla="*/ 34 w 59"/>
                    <a:gd name="T61" fmla="*/ 25 h 73"/>
                    <a:gd name="T62" fmla="*/ 34 w 59"/>
                    <a:gd name="T63" fmla="*/ 24 h 73"/>
                    <a:gd name="T64" fmla="*/ 35 w 59"/>
                    <a:gd name="T65" fmla="*/ 23 h 73"/>
                    <a:gd name="T66" fmla="*/ 36 w 59"/>
                    <a:gd name="T67" fmla="*/ 22 h 73"/>
                    <a:gd name="T68" fmla="*/ 37 w 59"/>
                    <a:gd name="T69" fmla="*/ 21 h 73"/>
                    <a:gd name="T70" fmla="*/ 37 w 59"/>
                    <a:gd name="T71" fmla="*/ 20 h 73"/>
                    <a:gd name="T72" fmla="*/ 37 w 59"/>
                    <a:gd name="T73" fmla="*/ 18 h 73"/>
                    <a:gd name="T74" fmla="*/ 37 w 59"/>
                    <a:gd name="T75" fmla="*/ 17 h 73"/>
                    <a:gd name="T76" fmla="*/ 37 w 59"/>
                    <a:gd name="T77" fmla="*/ 15 h 73"/>
                    <a:gd name="T78" fmla="*/ 38 w 59"/>
                    <a:gd name="T79" fmla="*/ 14 h 73"/>
                    <a:gd name="T80" fmla="*/ 37 w 59"/>
                    <a:gd name="T81" fmla="*/ 13 h 73"/>
                    <a:gd name="T82" fmla="*/ 33 w 59"/>
                    <a:gd name="T83" fmla="*/ 13 h 73"/>
                    <a:gd name="T84" fmla="*/ 28 w 59"/>
                    <a:gd name="T85" fmla="*/ 13 h 73"/>
                    <a:gd name="T86" fmla="*/ 24 w 59"/>
                    <a:gd name="T87" fmla="*/ 12 h 73"/>
                    <a:gd name="T88" fmla="*/ 20 w 59"/>
                    <a:gd name="T89" fmla="*/ 10 h 73"/>
                    <a:gd name="T90" fmla="*/ 16 w 59"/>
                    <a:gd name="T91" fmla="*/ 7 h 73"/>
                    <a:gd name="T92" fmla="*/ 13 w 59"/>
                    <a:gd name="T93" fmla="*/ 5 h 73"/>
                    <a:gd name="T94" fmla="*/ 9 w 59"/>
                    <a:gd name="T95" fmla="*/ 2 h 73"/>
                    <a:gd name="T96" fmla="*/ 6 w 59"/>
                    <a:gd name="T97" fmla="*/ 0 h 73"/>
                    <a:gd name="T98" fmla="*/ 5 w 59"/>
                    <a:gd name="T99" fmla="*/ 1 h 73"/>
                    <a:gd name="T100" fmla="*/ 4 w 59"/>
                    <a:gd name="T101" fmla="*/ 1 h 73"/>
                    <a:gd name="T102" fmla="*/ 3 w 59"/>
                    <a:gd name="T103" fmla="*/ 2 h 73"/>
                    <a:gd name="T104" fmla="*/ 2 w 59"/>
                    <a:gd name="T105" fmla="*/ 2 h 7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9"/>
                    <a:gd name="T160" fmla="*/ 0 h 73"/>
                    <a:gd name="T161" fmla="*/ 59 w 59"/>
                    <a:gd name="T162" fmla="*/ 73 h 7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9" h="73">
                      <a:moveTo>
                        <a:pt x="4" y="5"/>
                      </a:moveTo>
                      <a:lnTo>
                        <a:pt x="4" y="9"/>
                      </a:lnTo>
                      <a:lnTo>
                        <a:pt x="4" y="13"/>
                      </a:lnTo>
                      <a:lnTo>
                        <a:pt x="5" y="16"/>
                      </a:lnTo>
                      <a:lnTo>
                        <a:pt x="6" y="20"/>
                      </a:lnTo>
                      <a:lnTo>
                        <a:pt x="6" y="24"/>
                      </a:lnTo>
                      <a:lnTo>
                        <a:pt x="6" y="28"/>
                      </a:lnTo>
                      <a:lnTo>
                        <a:pt x="6" y="32"/>
                      </a:lnTo>
                      <a:lnTo>
                        <a:pt x="6" y="36"/>
                      </a:lnTo>
                      <a:lnTo>
                        <a:pt x="6" y="40"/>
                      </a:lnTo>
                      <a:lnTo>
                        <a:pt x="5" y="44"/>
                      </a:lnTo>
                      <a:lnTo>
                        <a:pt x="6" y="48"/>
                      </a:lnTo>
                      <a:lnTo>
                        <a:pt x="6" y="54"/>
                      </a:lnTo>
                      <a:lnTo>
                        <a:pt x="6" y="58"/>
                      </a:lnTo>
                      <a:lnTo>
                        <a:pt x="5" y="63"/>
                      </a:lnTo>
                      <a:lnTo>
                        <a:pt x="4" y="67"/>
                      </a:lnTo>
                      <a:lnTo>
                        <a:pt x="0" y="72"/>
                      </a:lnTo>
                      <a:lnTo>
                        <a:pt x="6" y="72"/>
                      </a:lnTo>
                      <a:lnTo>
                        <a:pt x="11" y="71"/>
                      </a:lnTo>
                      <a:lnTo>
                        <a:pt x="16" y="68"/>
                      </a:lnTo>
                      <a:lnTo>
                        <a:pt x="20" y="66"/>
                      </a:lnTo>
                      <a:lnTo>
                        <a:pt x="25" y="63"/>
                      </a:lnTo>
                      <a:lnTo>
                        <a:pt x="30" y="61"/>
                      </a:lnTo>
                      <a:lnTo>
                        <a:pt x="35" y="58"/>
                      </a:lnTo>
                      <a:lnTo>
                        <a:pt x="41" y="57"/>
                      </a:lnTo>
                      <a:lnTo>
                        <a:pt x="42" y="57"/>
                      </a:lnTo>
                      <a:lnTo>
                        <a:pt x="45" y="57"/>
                      </a:lnTo>
                      <a:lnTo>
                        <a:pt x="47" y="56"/>
                      </a:lnTo>
                      <a:lnTo>
                        <a:pt x="49" y="54"/>
                      </a:lnTo>
                      <a:lnTo>
                        <a:pt x="51" y="53"/>
                      </a:lnTo>
                      <a:lnTo>
                        <a:pt x="52" y="51"/>
                      </a:lnTo>
                      <a:lnTo>
                        <a:pt x="52" y="49"/>
                      </a:lnTo>
                      <a:lnTo>
                        <a:pt x="53" y="47"/>
                      </a:lnTo>
                      <a:lnTo>
                        <a:pt x="54" y="46"/>
                      </a:lnTo>
                      <a:lnTo>
                        <a:pt x="55" y="43"/>
                      </a:lnTo>
                      <a:lnTo>
                        <a:pt x="55" y="40"/>
                      </a:lnTo>
                      <a:lnTo>
                        <a:pt x="56" y="37"/>
                      </a:lnTo>
                      <a:lnTo>
                        <a:pt x="57" y="35"/>
                      </a:lnTo>
                      <a:lnTo>
                        <a:pt x="57" y="32"/>
                      </a:lnTo>
                      <a:lnTo>
                        <a:pt x="58" y="29"/>
                      </a:lnTo>
                      <a:lnTo>
                        <a:pt x="57" y="26"/>
                      </a:lnTo>
                      <a:lnTo>
                        <a:pt x="49" y="27"/>
                      </a:lnTo>
                      <a:lnTo>
                        <a:pt x="42" y="26"/>
                      </a:lnTo>
                      <a:lnTo>
                        <a:pt x="36" y="24"/>
                      </a:lnTo>
                      <a:lnTo>
                        <a:pt x="30" y="20"/>
                      </a:lnTo>
                      <a:lnTo>
                        <a:pt x="25" y="15"/>
                      </a:lnTo>
                      <a:lnTo>
                        <a:pt x="20" y="10"/>
                      </a:lnTo>
                      <a:lnTo>
                        <a:pt x="14" y="5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5" y="4"/>
                      </a:lnTo>
                      <a:lnTo>
                        <a:pt x="4" y="5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66" name="Freeform 396"/>
                <p:cNvSpPr>
                  <a:spLocks/>
                </p:cNvSpPr>
                <p:nvPr/>
              </p:nvSpPr>
              <p:spPr bwMode="auto">
                <a:xfrm>
                  <a:off x="2725" y="2340"/>
                  <a:ext cx="53" cy="55"/>
                </a:xfrm>
                <a:custGeom>
                  <a:avLst/>
                  <a:gdLst>
                    <a:gd name="T0" fmla="*/ 2 w 65"/>
                    <a:gd name="T1" fmla="*/ 3 h 79"/>
                    <a:gd name="T2" fmla="*/ 2 w 65"/>
                    <a:gd name="T3" fmla="*/ 5 h 79"/>
                    <a:gd name="T4" fmla="*/ 2 w 65"/>
                    <a:gd name="T5" fmla="*/ 7 h 79"/>
                    <a:gd name="T6" fmla="*/ 3 w 65"/>
                    <a:gd name="T7" fmla="*/ 9 h 79"/>
                    <a:gd name="T8" fmla="*/ 4 w 65"/>
                    <a:gd name="T9" fmla="*/ 10 h 79"/>
                    <a:gd name="T10" fmla="*/ 5 w 65"/>
                    <a:gd name="T11" fmla="*/ 13 h 79"/>
                    <a:gd name="T12" fmla="*/ 5 w 65"/>
                    <a:gd name="T13" fmla="*/ 15 h 79"/>
                    <a:gd name="T14" fmla="*/ 5 w 65"/>
                    <a:gd name="T15" fmla="*/ 17 h 79"/>
                    <a:gd name="T16" fmla="*/ 5 w 65"/>
                    <a:gd name="T17" fmla="*/ 19 h 79"/>
                    <a:gd name="T18" fmla="*/ 4 w 65"/>
                    <a:gd name="T19" fmla="*/ 21 h 79"/>
                    <a:gd name="T20" fmla="*/ 3 w 65"/>
                    <a:gd name="T21" fmla="*/ 23 h 79"/>
                    <a:gd name="T22" fmla="*/ 4 w 65"/>
                    <a:gd name="T23" fmla="*/ 25 h 79"/>
                    <a:gd name="T24" fmla="*/ 4 w 65"/>
                    <a:gd name="T25" fmla="*/ 28 h 79"/>
                    <a:gd name="T26" fmla="*/ 4 w 65"/>
                    <a:gd name="T27" fmla="*/ 31 h 79"/>
                    <a:gd name="T28" fmla="*/ 3 w 65"/>
                    <a:gd name="T29" fmla="*/ 33 h 79"/>
                    <a:gd name="T30" fmla="*/ 2 w 65"/>
                    <a:gd name="T31" fmla="*/ 36 h 79"/>
                    <a:gd name="T32" fmla="*/ 0 w 65"/>
                    <a:gd name="T33" fmla="*/ 38 h 79"/>
                    <a:gd name="T34" fmla="*/ 5 w 65"/>
                    <a:gd name="T35" fmla="*/ 38 h 79"/>
                    <a:gd name="T36" fmla="*/ 8 w 65"/>
                    <a:gd name="T37" fmla="*/ 38 h 79"/>
                    <a:gd name="T38" fmla="*/ 11 w 65"/>
                    <a:gd name="T39" fmla="*/ 36 h 79"/>
                    <a:gd name="T40" fmla="*/ 15 w 65"/>
                    <a:gd name="T41" fmla="*/ 34 h 79"/>
                    <a:gd name="T42" fmla="*/ 18 w 65"/>
                    <a:gd name="T43" fmla="*/ 33 h 79"/>
                    <a:gd name="T44" fmla="*/ 23 w 65"/>
                    <a:gd name="T45" fmla="*/ 32 h 79"/>
                    <a:gd name="T46" fmla="*/ 26 w 65"/>
                    <a:gd name="T47" fmla="*/ 31 h 79"/>
                    <a:gd name="T48" fmla="*/ 31 w 65"/>
                    <a:gd name="T49" fmla="*/ 30 h 79"/>
                    <a:gd name="T50" fmla="*/ 31 w 65"/>
                    <a:gd name="T51" fmla="*/ 30 h 79"/>
                    <a:gd name="T52" fmla="*/ 33 w 65"/>
                    <a:gd name="T53" fmla="*/ 29 h 79"/>
                    <a:gd name="T54" fmla="*/ 34 w 65"/>
                    <a:gd name="T55" fmla="*/ 29 h 79"/>
                    <a:gd name="T56" fmla="*/ 36 w 65"/>
                    <a:gd name="T57" fmla="*/ 28 h 79"/>
                    <a:gd name="T58" fmla="*/ 38 w 65"/>
                    <a:gd name="T59" fmla="*/ 28 h 79"/>
                    <a:gd name="T60" fmla="*/ 38 w 65"/>
                    <a:gd name="T61" fmla="*/ 26 h 79"/>
                    <a:gd name="T62" fmla="*/ 38 w 65"/>
                    <a:gd name="T63" fmla="*/ 26 h 79"/>
                    <a:gd name="T64" fmla="*/ 39 w 65"/>
                    <a:gd name="T65" fmla="*/ 25 h 79"/>
                    <a:gd name="T66" fmla="*/ 40 w 65"/>
                    <a:gd name="T67" fmla="*/ 24 h 79"/>
                    <a:gd name="T68" fmla="*/ 41 w 65"/>
                    <a:gd name="T69" fmla="*/ 22 h 79"/>
                    <a:gd name="T70" fmla="*/ 41 w 65"/>
                    <a:gd name="T71" fmla="*/ 21 h 79"/>
                    <a:gd name="T72" fmla="*/ 42 w 65"/>
                    <a:gd name="T73" fmla="*/ 19 h 79"/>
                    <a:gd name="T74" fmla="*/ 42 w 65"/>
                    <a:gd name="T75" fmla="*/ 18 h 79"/>
                    <a:gd name="T76" fmla="*/ 42 w 65"/>
                    <a:gd name="T77" fmla="*/ 17 h 79"/>
                    <a:gd name="T78" fmla="*/ 42 w 65"/>
                    <a:gd name="T79" fmla="*/ 15 h 79"/>
                    <a:gd name="T80" fmla="*/ 42 w 65"/>
                    <a:gd name="T81" fmla="*/ 14 h 79"/>
                    <a:gd name="T82" fmla="*/ 36 w 65"/>
                    <a:gd name="T83" fmla="*/ 15 h 79"/>
                    <a:gd name="T84" fmla="*/ 31 w 65"/>
                    <a:gd name="T85" fmla="*/ 14 h 79"/>
                    <a:gd name="T86" fmla="*/ 27 w 65"/>
                    <a:gd name="T87" fmla="*/ 13 h 79"/>
                    <a:gd name="T88" fmla="*/ 23 w 65"/>
                    <a:gd name="T89" fmla="*/ 10 h 79"/>
                    <a:gd name="T90" fmla="*/ 18 w 65"/>
                    <a:gd name="T91" fmla="*/ 8 h 79"/>
                    <a:gd name="T92" fmla="*/ 15 w 65"/>
                    <a:gd name="T93" fmla="*/ 6 h 79"/>
                    <a:gd name="T94" fmla="*/ 10 w 65"/>
                    <a:gd name="T95" fmla="*/ 3 h 79"/>
                    <a:gd name="T96" fmla="*/ 6 w 65"/>
                    <a:gd name="T97" fmla="*/ 0 h 79"/>
                    <a:gd name="T98" fmla="*/ 6 w 65"/>
                    <a:gd name="T99" fmla="*/ 1 h 79"/>
                    <a:gd name="T100" fmla="*/ 4 w 65"/>
                    <a:gd name="T101" fmla="*/ 1 h 79"/>
                    <a:gd name="T102" fmla="*/ 3 w 65"/>
                    <a:gd name="T103" fmla="*/ 2 h 79"/>
                    <a:gd name="T104" fmla="*/ 2 w 65"/>
                    <a:gd name="T105" fmla="*/ 3 h 7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65"/>
                    <a:gd name="T160" fmla="*/ 0 h 79"/>
                    <a:gd name="T161" fmla="*/ 65 w 65"/>
                    <a:gd name="T162" fmla="*/ 79 h 7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65" h="79">
                      <a:moveTo>
                        <a:pt x="4" y="6"/>
                      </a:moveTo>
                      <a:lnTo>
                        <a:pt x="4" y="10"/>
                      </a:lnTo>
                      <a:lnTo>
                        <a:pt x="4" y="14"/>
                      </a:lnTo>
                      <a:lnTo>
                        <a:pt x="5" y="18"/>
                      </a:lnTo>
                      <a:lnTo>
                        <a:pt x="6" y="22"/>
                      </a:lnTo>
                      <a:lnTo>
                        <a:pt x="7" y="26"/>
                      </a:lnTo>
                      <a:lnTo>
                        <a:pt x="7" y="31"/>
                      </a:lnTo>
                      <a:lnTo>
                        <a:pt x="7" y="35"/>
                      </a:lnTo>
                      <a:lnTo>
                        <a:pt x="7" y="39"/>
                      </a:lnTo>
                      <a:lnTo>
                        <a:pt x="6" y="43"/>
                      </a:lnTo>
                      <a:lnTo>
                        <a:pt x="5" y="47"/>
                      </a:lnTo>
                      <a:lnTo>
                        <a:pt x="6" y="52"/>
                      </a:lnTo>
                      <a:lnTo>
                        <a:pt x="6" y="58"/>
                      </a:lnTo>
                      <a:lnTo>
                        <a:pt x="6" y="63"/>
                      </a:lnTo>
                      <a:lnTo>
                        <a:pt x="5" y="68"/>
                      </a:lnTo>
                      <a:lnTo>
                        <a:pt x="4" y="73"/>
                      </a:lnTo>
                      <a:lnTo>
                        <a:pt x="0" y="78"/>
                      </a:lnTo>
                      <a:lnTo>
                        <a:pt x="7" y="78"/>
                      </a:lnTo>
                      <a:lnTo>
                        <a:pt x="12" y="77"/>
                      </a:lnTo>
                      <a:lnTo>
                        <a:pt x="17" y="74"/>
                      </a:lnTo>
                      <a:lnTo>
                        <a:pt x="22" y="71"/>
                      </a:lnTo>
                      <a:lnTo>
                        <a:pt x="27" y="68"/>
                      </a:lnTo>
                      <a:lnTo>
                        <a:pt x="34" y="66"/>
                      </a:lnTo>
                      <a:lnTo>
                        <a:pt x="39" y="63"/>
                      </a:lnTo>
                      <a:lnTo>
                        <a:pt x="46" y="62"/>
                      </a:lnTo>
                      <a:lnTo>
                        <a:pt x="47" y="62"/>
                      </a:lnTo>
                      <a:lnTo>
                        <a:pt x="50" y="61"/>
                      </a:lnTo>
                      <a:lnTo>
                        <a:pt x="52" y="60"/>
                      </a:lnTo>
                      <a:lnTo>
                        <a:pt x="54" y="58"/>
                      </a:lnTo>
                      <a:lnTo>
                        <a:pt x="56" y="57"/>
                      </a:lnTo>
                      <a:lnTo>
                        <a:pt x="57" y="55"/>
                      </a:lnTo>
                      <a:lnTo>
                        <a:pt x="58" y="53"/>
                      </a:lnTo>
                      <a:lnTo>
                        <a:pt x="59" y="51"/>
                      </a:lnTo>
                      <a:lnTo>
                        <a:pt x="60" y="49"/>
                      </a:lnTo>
                      <a:lnTo>
                        <a:pt x="61" y="46"/>
                      </a:lnTo>
                      <a:lnTo>
                        <a:pt x="61" y="43"/>
                      </a:lnTo>
                      <a:lnTo>
                        <a:pt x="62" y="40"/>
                      </a:lnTo>
                      <a:lnTo>
                        <a:pt x="63" y="38"/>
                      </a:lnTo>
                      <a:lnTo>
                        <a:pt x="63" y="35"/>
                      </a:lnTo>
                      <a:lnTo>
                        <a:pt x="64" y="32"/>
                      </a:lnTo>
                      <a:lnTo>
                        <a:pt x="63" y="29"/>
                      </a:lnTo>
                      <a:lnTo>
                        <a:pt x="54" y="30"/>
                      </a:lnTo>
                      <a:lnTo>
                        <a:pt x="47" y="29"/>
                      </a:lnTo>
                      <a:lnTo>
                        <a:pt x="40" y="26"/>
                      </a:lnTo>
                      <a:lnTo>
                        <a:pt x="34" y="22"/>
                      </a:lnTo>
                      <a:lnTo>
                        <a:pt x="27" y="17"/>
                      </a:lnTo>
                      <a:lnTo>
                        <a:pt x="22" y="11"/>
                      </a:lnTo>
                      <a:lnTo>
                        <a:pt x="15" y="6"/>
                      </a:lnTo>
                      <a:lnTo>
                        <a:pt x="9" y="0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5" y="4"/>
                      </a:lnTo>
                      <a:lnTo>
                        <a:pt x="4" y="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67" name="Freeform 397"/>
                <p:cNvSpPr>
                  <a:spLocks/>
                </p:cNvSpPr>
                <p:nvPr/>
              </p:nvSpPr>
              <p:spPr bwMode="auto">
                <a:xfrm>
                  <a:off x="2732" y="2324"/>
                  <a:ext cx="12" cy="12"/>
                </a:xfrm>
                <a:custGeom>
                  <a:avLst/>
                  <a:gdLst>
                    <a:gd name="T0" fmla="*/ 5 w 15"/>
                    <a:gd name="T1" fmla="*/ 1 h 17"/>
                    <a:gd name="T2" fmla="*/ 4 w 15"/>
                    <a:gd name="T3" fmla="*/ 1 h 17"/>
                    <a:gd name="T4" fmla="*/ 2 w 15"/>
                    <a:gd name="T5" fmla="*/ 3 h 17"/>
                    <a:gd name="T6" fmla="*/ 2 w 15"/>
                    <a:gd name="T7" fmla="*/ 3 h 17"/>
                    <a:gd name="T8" fmla="*/ 2 w 15"/>
                    <a:gd name="T9" fmla="*/ 4 h 17"/>
                    <a:gd name="T10" fmla="*/ 1 w 15"/>
                    <a:gd name="T11" fmla="*/ 4 h 17"/>
                    <a:gd name="T12" fmla="*/ 0 w 15"/>
                    <a:gd name="T13" fmla="*/ 6 h 17"/>
                    <a:gd name="T14" fmla="*/ 1 w 15"/>
                    <a:gd name="T15" fmla="*/ 6 h 17"/>
                    <a:gd name="T16" fmla="*/ 2 w 15"/>
                    <a:gd name="T17" fmla="*/ 8 h 17"/>
                    <a:gd name="T18" fmla="*/ 2 w 15"/>
                    <a:gd name="T19" fmla="*/ 8 h 17"/>
                    <a:gd name="T20" fmla="*/ 4 w 15"/>
                    <a:gd name="T21" fmla="*/ 8 h 17"/>
                    <a:gd name="T22" fmla="*/ 5 w 15"/>
                    <a:gd name="T23" fmla="*/ 8 h 17"/>
                    <a:gd name="T24" fmla="*/ 6 w 15"/>
                    <a:gd name="T25" fmla="*/ 8 h 17"/>
                    <a:gd name="T26" fmla="*/ 7 w 15"/>
                    <a:gd name="T27" fmla="*/ 7 h 17"/>
                    <a:gd name="T28" fmla="*/ 7 w 15"/>
                    <a:gd name="T29" fmla="*/ 6 h 17"/>
                    <a:gd name="T30" fmla="*/ 8 w 15"/>
                    <a:gd name="T31" fmla="*/ 6 h 17"/>
                    <a:gd name="T32" fmla="*/ 8 w 15"/>
                    <a:gd name="T33" fmla="*/ 4 h 17"/>
                    <a:gd name="T34" fmla="*/ 9 w 15"/>
                    <a:gd name="T35" fmla="*/ 4 h 17"/>
                    <a:gd name="T36" fmla="*/ 9 w 15"/>
                    <a:gd name="T37" fmla="*/ 3 h 17"/>
                    <a:gd name="T38" fmla="*/ 9 w 15"/>
                    <a:gd name="T39" fmla="*/ 1 h 17"/>
                    <a:gd name="T40" fmla="*/ 8 w 15"/>
                    <a:gd name="T41" fmla="*/ 1 h 17"/>
                    <a:gd name="T42" fmla="*/ 8 w 15"/>
                    <a:gd name="T43" fmla="*/ 1 h 17"/>
                    <a:gd name="T44" fmla="*/ 6 w 15"/>
                    <a:gd name="T45" fmla="*/ 0 h 17"/>
                    <a:gd name="T46" fmla="*/ 5 w 15"/>
                    <a:gd name="T47" fmla="*/ 1 h 17"/>
                    <a:gd name="T48" fmla="*/ 5 w 15"/>
                    <a:gd name="T49" fmla="*/ 1 h 1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5"/>
                    <a:gd name="T76" fmla="*/ 0 h 17"/>
                    <a:gd name="T77" fmla="*/ 15 w 15"/>
                    <a:gd name="T78" fmla="*/ 17 h 1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5" h="17">
                      <a:moveTo>
                        <a:pt x="7" y="1"/>
                      </a:moveTo>
                      <a:lnTo>
                        <a:pt x="6" y="3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1" y="13"/>
                      </a:lnTo>
                      <a:lnTo>
                        <a:pt x="2" y="15"/>
                      </a:lnTo>
                      <a:lnTo>
                        <a:pt x="3" y="16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10" y="15"/>
                      </a:lnTo>
                      <a:lnTo>
                        <a:pt x="11" y="14"/>
                      </a:lnTo>
                      <a:lnTo>
                        <a:pt x="11" y="12"/>
                      </a:lnTo>
                      <a:lnTo>
                        <a:pt x="12" y="11"/>
                      </a:lnTo>
                      <a:lnTo>
                        <a:pt x="13" y="9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4" y="3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7" y="1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68" name="Freeform 398"/>
                <p:cNvSpPr>
                  <a:spLocks/>
                </p:cNvSpPr>
                <p:nvPr/>
              </p:nvSpPr>
              <p:spPr bwMode="auto">
                <a:xfrm>
                  <a:off x="2752" y="2331"/>
                  <a:ext cx="11" cy="17"/>
                </a:xfrm>
                <a:custGeom>
                  <a:avLst/>
                  <a:gdLst>
                    <a:gd name="T0" fmla="*/ 6 w 12"/>
                    <a:gd name="T1" fmla="*/ 0 h 24"/>
                    <a:gd name="T2" fmla="*/ 3 w 12"/>
                    <a:gd name="T3" fmla="*/ 1 h 24"/>
                    <a:gd name="T4" fmla="*/ 1 w 12"/>
                    <a:gd name="T5" fmla="*/ 3 h 24"/>
                    <a:gd name="T6" fmla="*/ 0 w 12"/>
                    <a:gd name="T7" fmla="*/ 5 h 24"/>
                    <a:gd name="T8" fmla="*/ 0 w 12"/>
                    <a:gd name="T9" fmla="*/ 6 h 24"/>
                    <a:gd name="T10" fmla="*/ 1 w 12"/>
                    <a:gd name="T11" fmla="*/ 8 h 24"/>
                    <a:gd name="T12" fmla="*/ 3 w 12"/>
                    <a:gd name="T13" fmla="*/ 9 h 24"/>
                    <a:gd name="T14" fmla="*/ 5 w 12"/>
                    <a:gd name="T15" fmla="*/ 11 h 24"/>
                    <a:gd name="T16" fmla="*/ 6 w 12"/>
                    <a:gd name="T17" fmla="*/ 11 h 24"/>
                    <a:gd name="T18" fmla="*/ 6 w 12"/>
                    <a:gd name="T19" fmla="*/ 10 h 24"/>
                    <a:gd name="T20" fmla="*/ 8 w 12"/>
                    <a:gd name="T21" fmla="*/ 9 h 24"/>
                    <a:gd name="T22" fmla="*/ 9 w 12"/>
                    <a:gd name="T23" fmla="*/ 8 h 24"/>
                    <a:gd name="T24" fmla="*/ 9 w 12"/>
                    <a:gd name="T25" fmla="*/ 6 h 24"/>
                    <a:gd name="T26" fmla="*/ 8 w 12"/>
                    <a:gd name="T27" fmla="*/ 5 h 24"/>
                    <a:gd name="T28" fmla="*/ 6 w 12"/>
                    <a:gd name="T29" fmla="*/ 4 h 24"/>
                    <a:gd name="T30" fmla="*/ 6 w 12"/>
                    <a:gd name="T31" fmla="*/ 4 h 24"/>
                    <a:gd name="T32" fmla="*/ 6 w 12"/>
                    <a:gd name="T33" fmla="*/ 4 h 24"/>
                    <a:gd name="T34" fmla="*/ 6 w 12"/>
                    <a:gd name="T35" fmla="*/ 3 h 24"/>
                    <a:gd name="T36" fmla="*/ 6 w 12"/>
                    <a:gd name="T37" fmla="*/ 2 h 24"/>
                    <a:gd name="T38" fmla="*/ 6 w 12"/>
                    <a:gd name="T39" fmla="*/ 1 h 24"/>
                    <a:gd name="T40" fmla="*/ 6 w 12"/>
                    <a:gd name="T41" fmla="*/ 0 h 2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2"/>
                    <a:gd name="T64" fmla="*/ 0 h 24"/>
                    <a:gd name="T65" fmla="*/ 12 w 12"/>
                    <a:gd name="T66" fmla="*/ 24 h 2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2" h="24">
                      <a:moveTo>
                        <a:pt x="6" y="0"/>
                      </a:moveTo>
                      <a:lnTo>
                        <a:pt x="3" y="3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6"/>
                      </a:lnTo>
                      <a:lnTo>
                        <a:pt x="3" y="19"/>
                      </a:lnTo>
                      <a:lnTo>
                        <a:pt x="5" y="22"/>
                      </a:lnTo>
                      <a:lnTo>
                        <a:pt x="8" y="23"/>
                      </a:lnTo>
                      <a:lnTo>
                        <a:pt x="8" y="20"/>
                      </a:lnTo>
                      <a:lnTo>
                        <a:pt x="10" y="18"/>
                      </a:lnTo>
                      <a:lnTo>
                        <a:pt x="11" y="15"/>
                      </a:lnTo>
                      <a:lnTo>
                        <a:pt x="11" y="12"/>
                      </a:lnTo>
                      <a:lnTo>
                        <a:pt x="10" y="10"/>
                      </a:lnTo>
                      <a:lnTo>
                        <a:pt x="8" y="9"/>
                      </a:lnTo>
                      <a:lnTo>
                        <a:pt x="7" y="8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69" name="Freeform 399"/>
                <p:cNvSpPr>
                  <a:spLocks/>
                </p:cNvSpPr>
                <p:nvPr/>
              </p:nvSpPr>
              <p:spPr bwMode="auto">
                <a:xfrm>
                  <a:off x="2774" y="2324"/>
                  <a:ext cx="36" cy="24"/>
                </a:xfrm>
                <a:custGeom>
                  <a:avLst/>
                  <a:gdLst>
                    <a:gd name="T0" fmla="*/ 3 w 44"/>
                    <a:gd name="T1" fmla="*/ 3 h 33"/>
                    <a:gd name="T2" fmla="*/ 2 w 44"/>
                    <a:gd name="T3" fmla="*/ 4 h 33"/>
                    <a:gd name="T4" fmla="*/ 2 w 44"/>
                    <a:gd name="T5" fmla="*/ 5 h 33"/>
                    <a:gd name="T6" fmla="*/ 1 w 44"/>
                    <a:gd name="T7" fmla="*/ 7 h 33"/>
                    <a:gd name="T8" fmla="*/ 1 w 44"/>
                    <a:gd name="T9" fmla="*/ 8 h 33"/>
                    <a:gd name="T10" fmla="*/ 0 w 44"/>
                    <a:gd name="T11" fmla="*/ 9 h 33"/>
                    <a:gd name="T12" fmla="*/ 0 w 44"/>
                    <a:gd name="T13" fmla="*/ 11 h 33"/>
                    <a:gd name="T14" fmla="*/ 1 w 44"/>
                    <a:gd name="T15" fmla="*/ 12 h 33"/>
                    <a:gd name="T16" fmla="*/ 2 w 44"/>
                    <a:gd name="T17" fmla="*/ 12 h 33"/>
                    <a:gd name="T18" fmla="*/ 2 w 44"/>
                    <a:gd name="T19" fmla="*/ 15 h 33"/>
                    <a:gd name="T20" fmla="*/ 4 w 44"/>
                    <a:gd name="T21" fmla="*/ 15 h 33"/>
                    <a:gd name="T22" fmla="*/ 5 w 44"/>
                    <a:gd name="T23" fmla="*/ 15 h 33"/>
                    <a:gd name="T24" fmla="*/ 6 w 44"/>
                    <a:gd name="T25" fmla="*/ 12 h 33"/>
                    <a:gd name="T26" fmla="*/ 6 w 44"/>
                    <a:gd name="T27" fmla="*/ 12 h 33"/>
                    <a:gd name="T28" fmla="*/ 7 w 44"/>
                    <a:gd name="T29" fmla="*/ 10 h 33"/>
                    <a:gd name="T30" fmla="*/ 8 w 44"/>
                    <a:gd name="T31" fmla="*/ 9 h 33"/>
                    <a:gd name="T32" fmla="*/ 9 w 44"/>
                    <a:gd name="T33" fmla="*/ 8 h 33"/>
                    <a:gd name="T34" fmla="*/ 13 w 44"/>
                    <a:gd name="T35" fmla="*/ 8 h 33"/>
                    <a:gd name="T36" fmla="*/ 15 w 44"/>
                    <a:gd name="T37" fmla="*/ 9 h 33"/>
                    <a:gd name="T38" fmla="*/ 16 w 44"/>
                    <a:gd name="T39" fmla="*/ 11 h 33"/>
                    <a:gd name="T40" fmla="*/ 19 w 44"/>
                    <a:gd name="T41" fmla="*/ 12 h 33"/>
                    <a:gd name="T42" fmla="*/ 20 w 44"/>
                    <a:gd name="T43" fmla="*/ 15 h 33"/>
                    <a:gd name="T44" fmla="*/ 23 w 44"/>
                    <a:gd name="T45" fmla="*/ 16 h 33"/>
                    <a:gd name="T46" fmla="*/ 25 w 44"/>
                    <a:gd name="T47" fmla="*/ 17 h 33"/>
                    <a:gd name="T48" fmla="*/ 29 w 44"/>
                    <a:gd name="T49" fmla="*/ 17 h 33"/>
                    <a:gd name="T50" fmla="*/ 26 w 44"/>
                    <a:gd name="T51" fmla="*/ 15 h 33"/>
                    <a:gd name="T52" fmla="*/ 24 w 44"/>
                    <a:gd name="T53" fmla="*/ 12 h 33"/>
                    <a:gd name="T54" fmla="*/ 22 w 44"/>
                    <a:gd name="T55" fmla="*/ 11 h 33"/>
                    <a:gd name="T56" fmla="*/ 20 w 44"/>
                    <a:gd name="T57" fmla="*/ 9 h 33"/>
                    <a:gd name="T58" fmla="*/ 18 w 44"/>
                    <a:gd name="T59" fmla="*/ 7 h 33"/>
                    <a:gd name="T60" fmla="*/ 16 w 44"/>
                    <a:gd name="T61" fmla="*/ 4 h 33"/>
                    <a:gd name="T62" fmla="*/ 15 w 44"/>
                    <a:gd name="T63" fmla="*/ 2 h 33"/>
                    <a:gd name="T64" fmla="*/ 13 w 44"/>
                    <a:gd name="T65" fmla="*/ 0 h 33"/>
                    <a:gd name="T66" fmla="*/ 12 w 44"/>
                    <a:gd name="T67" fmla="*/ 1 h 33"/>
                    <a:gd name="T68" fmla="*/ 11 w 44"/>
                    <a:gd name="T69" fmla="*/ 1 h 33"/>
                    <a:gd name="T70" fmla="*/ 11 w 44"/>
                    <a:gd name="T71" fmla="*/ 1 h 33"/>
                    <a:gd name="T72" fmla="*/ 11 w 44"/>
                    <a:gd name="T73" fmla="*/ 3 h 33"/>
                    <a:gd name="T74" fmla="*/ 9 w 44"/>
                    <a:gd name="T75" fmla="*/ 3 h 33"/>
                    <a:gd name="T76" fmla="*/ 9 w 44"/>
                    <a:gd name="T77" fmla="*/ 3 h 33"/>
                    <a:gd name="T78" fmla="*/ 7 w 44"/>
                    <a:gd name="T79" fmla="*/ 3 h 33"/>
                    <a:gd name="T80" fmla="*/ 6 w 44"/>
                    <a:gd name="T81" fmla="*/ 3 h 33"/>
                    <a:gd name="T82" fmla="*/ 4 w 44"/>
                    <a:gd name="T83" fmla="*/ 2 h 33"/>
                    <a:gd name="T84" fmla="*/ 2 w 44"/>
                    <a:gd name="T85" fmla="*/ 1 h 33"/>
                    <a:gd name="T86" fmla="*/ 2 w 44"/>
                    <a:gd name="T87" fmla="*/ 1 h 33"/>
                    <a:gd name="T88" fmla="*/ 1 w 44"/>
                    <a:gd name="T89" fmla="*/ 1 h 33"/>
                    <a:gd name="T90" fmla="*/ 2 w 44"/>
                    <a:gd name="T91" fmla="*/ 1 h 33"/>
                    <a:gd name="T92" fmla="*/ 2 w 44"/>
                    <a:gd name="T93" fmla="*/ 1 h 33"/>
                    <a:gd name="T94" fmla="*/ 2 w 44"/>
                    <a:gd name="T95" fmla="*/ 2 h 33"/>
                    <a:gd name="T96" fmla="*/ 3 w 44"/>
                    <a:gd name="T97" fmla="*/ 3 h 3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4"/>
                    <a:gd name="T148" fmla="*/ 0 h 33"/>
                    <a:gd name="T149" fmla="*/ 44 w 44"/>
                    <a:gd name="T150" fmla="*/ 33 h 3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4" h="33">
                      <a:moveTo>
                        <a:pt x="5" y="5"/>
                      </a:moveTo>
                      <a:lnTo>
                        <a:pt x="4" y="8"/>
                      </a:lnTo>
                      <a:lnTo>
                        <a:pt x="3" y="10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1" y="22"/>
                      </a:lnTo>
                      <a:lnTo>
                        <a:pt x="2" y="24"/>
                      </a:lnTo>
                      <a:lnTo>
                        <a:pt x="4" y="27"/>
                      </a:lnTo>
                      <a:lnTo>
                        <a:pt x="6" y="28"/>
                      </a:lnTo>
                      <a:lnTo>
                        <a:pt x="7" y="27"/>
                      </a:lnTo>
                      <a:lnTo>
                        <a:pt x="8" y="24"/>
                      </a:lnTo>
                      <a:lnTo>
                        <a:pt x="9" y="22"/>
                      </a:lnTo>
                      <a:lnTo>
                        <a:pt x="10" y="19"/>
                      </a:lnTo>
                      <a:lnTo>
                        <a:pt x="12" y="17"/>
                      </a:lnTo>
                      <a:lnTo>
                        <a:pt x="14" y="15"/>
                      </a:lnTo>
                      <a:lnTo>
                        <a:pt x="19" y="15"/>
                      </a:lnTo>
                      <a:lnTo>
                        <a:pt x="22" y="18"/>
                      </a:lnTo>
                      <a:lnTo>
                        <a:pt x="25" y="20"/>
                      </a:lnTo>
                      <a:lnTo>
                        <a:pt x="28" y="24"/>
                      </a:lnTo>
                      <a:lnTo>
                        <a:pt x="30" y="27"/>
                      </a:lnTo>
                      <a:lnTo>
                        <a:pt x="34" y="30"/>
                      </a:lnTo>
                      <a:lnTo>
                        <a:pt x="38" y="32"/>
                      </a:lnTo>
                      <a:lnTo>
                        <a:pt x="43" y="32"/>
                      </a:lnTo>
                      <a:lnTo>
                        <a:pt x="39" y="29"/>
                      </a:lnTo>
                      <a:lnTo>
                        <a:pt x="36" y="24"/>
                      </a:lnTo>
                      <a:lnTo>
                        <a:pt x="33" y="21"/>
                      </a:lnTo>
                      <a:lnTo>
                        <a:pt x="30" y="17"/>
                      </a:lnTo>
                      <a:lnTo>
                        <a:pt x="27" y="13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19" y="0"/>
                      </a:lnTo>
                      <a:lnTo>
                        <a:pt x="18" y="1"/>
                      </a:lnTo>
                      <a:lnTo>
                        <a:pt x="17" y="3"/>
                      </a:lnTo>
                      <a:lnTo>
                        <a:pt x="16" y="3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3" y="5"/>
                      </a:lnTo>
                      <a:lnTo>
                        <a:pt x="11" y="5"/>
                      </a:lnTo>
                      <a:lnTo>
                        <a:pt x="8" y="5"/>
                      </a:lnTo>
                      <a:lnTo>
                        <a:pt x="6" y="4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70" name="Freeform 400"/>
                <p:cNvSpPr>
                  <a:spLocks/>
                </p:cNvSpPr>
                <p:nvPr/>
              </p:nvSpPr>
              <p:spPr bwMode="auto">
                <a:xfrm>
                  <a:off x="2764" y="2351"/>
                  <a:ext cx="40" cy="28"/>
                </a:xfrm>
                <a:custGeom>
                  <a:avLst/>
                  <a:gdLst>
                    <a:gd name="T0" fmla="*/ 4 w 50"/>
                    <a:gd name="T1" fmla="*/ 3 h 39"/>
                    <a:gd name="T2" fmla="*/ 2 w 50"/>
                    <a:gd name="T3" fmla="*/ 4 h 39"/>
                    <a:gd name="T4" fmla="*/ 2 w 50"/>
                    <a:gd name="T5" fmla="*/ 6 h 39"/>
                    <a:gd name="T6" fmla="*/ 1 w 50"/>
                    <a:gd name="T7" fmla="*/ 8 h 39"/>
                    <a:gd name="T8" fmla="*/ 1 w 50"/>
                    <a:gd name="T9" fmla="*/ 9 h 39"/>
                    <a:gd name="T10" fmla="*/ 0 w 50"/>
                    <a:gd name="T11" fmla="*/ 11 h 39"/>
                    <a:gd name="T12" fmla="*/ 0 w 50"/>
                    <a:gd name="T13" fmla="*/ 12 h 39"/>
                    <a:gd name="T14" fmla="*/ 1 w 50"/>
                    <a:gd name="T15" fmla="*/ 14 h 39"/>
                    <a:gd name="T16" fmla="*/ 2 w 50"/>
                    <a:gd name="T17" fmla="*/ 15 h 39"/>
                    <a:gd name="T18" fmla="*/ 3 w 50"/>
                    <a:gd name="T19" fmla="*/ 17 h 39"/>
                    <a:gd name="T20" fmla="*/ 5 w 50"/>
                    <a:gd name="T21" fmla="*/ 17 h 39"/>
                    <a:gd name="T22" fmla="*/ 5 w 50"/>
                    <a:gd name="T23" fmla="*/ 17 h 39"/>
                    <a:gd name="T24" fmla="*/ 6 w 50"/>
                    <a:gd name="T25" fmla="*/ 15 h 39"/>
                    <a:gd name="T26" fmla="*/ 6 w 50"/>
                    <a:gd name="T27" fmla="*/ 14 h 39"/>
                    <a:gd name="T28" fmla="*/ 7 w 50"/>
                    <a:gd name="T29" fmla="*/ 12 h 39"/>
                    <a:gd name="T30" fmla="*/ 8 w 50"/>
                    <a:gd name="T31" fmla="*/ 10 h 39"/>
                    <a:gd name="T32" fmla="*/ 10 w 50"/>
                    <a:gd name="T33" fmla="*/ 9 h 39"/>
                    <a:gd name="T34" fmla="*/ 14 w 50"/>
                    <a:gd name="T35" fmla="*/ 9 h 39"/>
                    <a:gd name="T36" fmla="*/ 17 w 50"/>
                    <a:gd name="T37" fmla="*/ 11 h 39"/>
                    <a:gd name="T38" fmla="*/ 18 w 50"/>
                    <a:gd name="T39" fmla="*/ 12 h 39"/>
                    <a:gd name="T40" fmla="*/ 21 w 50"/>
                    <a:gd name="T41" fmla="*/ 14 h 39"/>
                    <a:gd name="T42" fmla="*/ 22 w 50"/>
                    <a:gd name="T43" fmla="*/ 17 h 39"/>
                    <a:gd name="T44" fmla="*/ 25 w 50"/>
                    <a:gd name="T45" fmla="*/ 19 h 39"/>
                    <a:gd name="T46" fmla="*/ 27 w 50"/>
                    <a:gd name="T47" fmla="*/ 19 h 39"/>
                    <a:gd name="T48" fmla="*/ 31 w 50"/>
                    <a:gd name="T49" fmla="*/ 19 h 39"/>
                    <a:gd name="T50" fmla="*/ 29 w 50"/>
                    <a:gd name="T51" fmla="*/ 17 h 39"/>
                    <a:gd name="T52" fmla="*/ 26 w 50"/>
                    <a:gd name="T53" fmla="*/ 15 h 39"/>
                    <a:gd name="T54" fmla="*/ 24 w 50"/>
                    <a:gd name="T55" fmla="*/ 13 h 39"/>
                    <a:gd name="T56" fmla="*/ 22 w 50"/>
                    <a:gd name="T57" fmla="*/ 10 h 39"/>
                    <a:gd name="T58" fmla="*/ 20 w 50"/>
                    <a:gd name="T59" fmla="*/ 8 h 39"/>
                    <a:gd name="T60" fmla="*/ 18 w 50"/>
                    <a:gd name="T61" fmla="*/ 5 h 39"/>
                    <a:gd name="T62" fmla="*/ 16 w 50"/>
                    <a:gd name="T63" fmla="*/ 3 h 39"/>
                    <a:gd name="T64" fmla="*/ 14 w 50"/>
                    <a:gd name="T65" fmla="*/ 0 h 39"/>
                    <a:gd name="T66" fmla="*/ 13 w 50"/>
                    <a:gd name="T67" fmla="*/ 1 h 39"/>
                    <a:gd name="T68" fmla="*/ 12 w 50"/>
                    <a:gd name="T69" fmla="*/ 1 h 39"/>
                    <a:gd name="T70" fmla="*/ 11 w 50"/>
                    <a:gd name="T71" fmla="*/ 2 h 39"/>
                    <a:gd name="T72" fmla="*/ 11 w 50"/>
                    <a:gd name="T73" fmla="*/ 3 h 39"/>
                    <a:gd name="T74" fmla="*/ 10 w 50"/>
                    <a:gd name="T75" fmla="*/ 3 h 39"/>
                    <a:gd name="T76" fmla="*/ 9 w 50"/>
                    <a:gd name="T77" fmla="*/ 3 h 39"/>
                    <a:gd name="T78" fmla="*/ 8 w 50"/>
                    <a:gd name="T79" fmla="*/ 3 h 39"/>
                    <a:gd name="T80" fmla="*/ 6 w 50"/>
                    <a:gd name="T81" fmla="*/ 3 h 39"/>
                    <a:gd name="T82" fmla="*/ 5 w 50"/>
                    <a:gd name="T83" fmla="*/ 3 h 39"/>
                    <a:gd name="T84" fmla="*/ 3 w 50"/>
                    <a:gd name="T85" fmla="*/ 2 h 39"/>
                    <a:gd name="T86" fmla="*/ 2 w 50"/>
                    <a:gd name="T87" fmla="*/ 2 h 39"/>
                    <a:gd name="T88" fmla="*/ 1 w 50"/>
                    <a:gd name="T89" fmla="*/ 1 h 39"/>
                    <a:gd name="T90" fmla="*/ 2 w 50"/>
                    <a:gd name="T91" fmla="*/ 2 h 39"/>
                    <a:gd name="T92" fmla="*/ 2 w 50"/>
                    <a:gd name="T93" fmla="*/ 2 h 39"/>
                    <a:gd name="T94" fmla="*/ 3 w 50"/>
                    <a:gd name="T95" fmla="*/ 3 h 39"/>
                    <a:gd name="T96" fmla="*/ 4 w 50"/>
                    <a:gd name="T97" fmla="*/ 3 h 3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0"/>
                    <a:gd name="T148" fmla="*/ 0 h 39"/>
                    <a:gd name="T149" fmla="*/ 50 w 50"/>
                    <a:gd name="T150" fmla="*/ 39 h 3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0" h="39">
                      <a:moveTo>
                        <a:pt x="6" y="6"/>
                      </a:moveTo>
                      <a:lnTo>
                        <a:pt x="4" y="9"/>
                      </a:lnTo>
                      <a:lnTo>
                        <a:pt x="3" y="12"/>
                      </a:lnTo>
                      <a:lnTo>
                        <a:pt x="1" y="15"/>
                      </a:lnTo>
                      <a:lnTo>
                        <a:pt x="1" y="18"/>
                      </a:lnTo>
                      <a:lnTo>
                        <a:pt x="0" y="21"/>
                      </a:lnTo>
                      <a:lnTo>
                        <a:pt x="0" y="24"/>
                      </a:lnTo>
                      <a:lnTo>
                        <a:pt x="1" y="26"/>
                      </a:lnTo>
                      <a:lnTo>
                        <a:pt x="2" y="29"/>
                      </a:lnTo>
                      <a:lnTo>
                        <a:pt x="5" y="32"/>
                      </a:lnTo>
                      <a:lnTo>
                        <a:pt x="7" y="33"/>
                      </a:lnTo>
                      <a:lnTo>
                        <a:pt x="8" y="32"/>
                      </a:lnTo>
                      <a:lnTo>
                        <a:pt x="9" y="29"/>
                      </a:lnTo>
                      <a:lnTo>
                        <a:pt x="10" y="26"/>
                      </a:lnTo>
                      <a:lnTo>
                        <a:pt x="11" y="23"/>
                      </a:lnTo>
                      <a:lnTo>
                        <a:pt x="13" y="20"/>
                      </a:lnTo>
                      <a:lnTo>
                        <a:pt x="16" y="18"/>
                      </a:lnTo>
                      <a:lnTo>
                        <a:pt x="21" y="18"/>
                      </a:lnTo>
                      <a:lnTo>
                        <a:pt x="26" y="21"/>
                      </a:lnTo>
                      <a:lnTo>
                        <a:pt x="29" y="24"/>
                      </a:lnTo>
                      <a:lnTo>
                        <a:pt x="32" y="28"/>
                      </a:lnTo>
                      <a:lnTo>
                        <a:pt x="35" y="32"/>
                      </a:lnTo>
                      <a:lnTo>
                        <a:pt x="39" y="36"/>
                      </a:lnTo>
                      <a:lnTo>
                        <a:pt x="43" y="38"/>
                      </a:lnTo>
                      <a:lnTo>
                        <a:pt x="49" y="38"/>
                      </a:lnTo>
                      <a:lnTo>
                        <a:pt x="45" y="34"/>
                      </a:lnTo>
                      <a:lnTo>
                        <a:pt x="41" y="29"/>
                      </a:lnTo>
                      <a:lnTo>
                        <a:pt x="38" y="25"/>
                      </a:lnTo>
                      <a:lnTo>
                        <a:pt x="34" y="20"/>
                      </a:lnTo>
                      <a:lnTo>
                        <a:pt x="31" y="15"/>
                      </a:lnTo>
                      <a:lnTo>
                        <a:pt x="28" y="10"/>
                      </a:lnTo>
                      <a:lnTo>
                        <a:pt x="25" y="5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19" y="3"/>
                      </a:lnTo>
                      <a:lnTo>
                        <a:pt x="18" y="4"/>
                      </a:lnTo>
                      <a:lnTo>
                        <a:pt x="18" y="6"/>
                      </a:lnTo>
                      <a:lnTo>
                        <a:pt x="16" y="6"/>
                      </a:lnTo>
                      <a:lnTo>
                        <a:pt x="14" y="6"/>
                      </a:lnTo>
                      <a:lnTo>
                        <a:pt x="12" y="6"/>
                      </a:lnTo>
                      <a:lnTo>
                        <a:pt x="9" y="6"/>
                      </a:lnTo>
                      <a:lnTo>
                        <a:pt x="7" y="5"/>
                      </a:lnTo>
                      <a:lnTo>
                        <a:pt x="5" y="4"/>
                      </a:lnTo>
                      <a:lnTo>
                        <a:pt x="3" y="4"/>
                      </a:lnTo>
                      <a:lnTo>
                        <a:pt x="1" y="3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5" y="5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71" name="Freeform 401"/>
                <p:cNvSpPr>
                  <a:spLocks/>
                </p:cNvSpPr>
                <p:nvPr/>
              </p:nvSpPr>
              <p:spPr bwMode="auto">
                <a:xfrm>
                  <a:off x="2784" y="2368"/>
                  <a:ext cx="19" cy="52"/>
                </a:xfrm>
                <a:custGeom>
                  <a:avLst/>
                  <a:gdLst>
                    <a:gd name="T0" fmla="*/ 0 w 22"/>
                    <a:gd name="T1" fmla="*/ 34 h 74"/>
                    <a:gd name="T2" fmla="*/ 2 w 22"/>
                    <a:gd name="T3" fmla="*/ 32 h 74"/>
                    <a:gd name="T4" fmla="*/ 2 w 22"/>
                    <a:gd name="T5" fmla="*/ 31 h 74"/>
                    <a:gd name="T6" fmla="*/ 2 w 22"/>
                    <a:gd name="T7" fmla="*/ 28 h 74"/>
                    <a:gd name="T8" fmla="*/ 3 w 22"/>
                    <a:gd name="T9" fmla="*/ 27 h 74"/>
                    <a:gd name="T10" fmla="*/ 3 w 22"/>
                    <a:gd name="T11" fmla="*/ 24 h 74"/>
                    <a:gd name="T12" fmla="*/ 3 w 22"/>
                    <a:gd name="T13" fmla="*/ 22 h 74"/>
                    <a:gd name="T14" fmla="*/ 3 w 22"/>
                    <a:gd name="T15" fmla="*/ 21 h 74"/>
                    <a:gd name="T16" fmla="*/ 3 w 22"/>
                    <a:gd name="T17" fmla="*/ 19 h 74"/>
                    <a:gd name="T18" fmla="*/ 6 w 22"/>
                    <a:gd name="T19" fmla="*/ 17 h 74"/>
                    <a:gd name="T20" fmla="*/ 8 w 22"/>
                    <a:gd name="T21" fmla="*/ 14 h 74"/>
                    <a:gd name="T22" fmla="*/ 9 w 22"/>
                    <a:gd name="T23" fmla="*/ 12 h 74"/>
                    <a:gd name="T24" fmla="*/ 9 w 22"/>
                    <a:gd name="T25" fmla="*/ 9 h 74"/>
                    <a:gd name="T26" fmla="*/ 10 w 22"/>
                    <a:gd name="T27" fmla="*/ 6 h 74"/>
                    <a:gd name="T28" fmla="*/ 10 w 22"/>
                    <a:gd name="T29" fmla="*/ 4 h 74"/>
                    <a:gd name="T30" fmla="*/ 13 w 22"/>
                    <a:gd name="T31" fmla="*/ 2 h 74"/>
                    <a:gd name="T32" fmla="*/ 15 w 22"/>
                    <a:gd name="T33" fmla="*/ 0 h 74"/>
                    <a:gd name="T34" fmla="*/ 16 w 22"/>
                    <a:gd name="T35" fmla="*/ 3 h 74"/>
                    <a:gd name="T36" fmla="*/ 16 w 22"/>
                    <a:gd name="T37" fmla="*/ 5 h 74"/>
                    <a:gd name="T38" fmla="*/ 16 w 22"/>
                    <a:gd name="T39" fmla="*/ 8 h 74"/>
                    <a:gd name="T40" fmla="*/ 15 w 22"/>
                    <a:gd name="T41" fmla="*/ 9 h 74"/>
                    <a:gd name="T42" fmla="*/ 15 w 22"/>
                    <a:gd name="T43" fmla="*/ 12 h 74"/>
                    <a:gd name="T44" fmla="*/ 14 w 22"/>
                    <a:gd name="T45" fmla="*/ 14 h 74"/>
                    <a:gd name="T46" fmla="*/ 13 w 22"/>
                    <a:gd name="T47" fmla="*/ 16 h 74"/>
                    <a:gd name="T48" fmla="*/ 12 w 22"/>
                    <a:gd name="T49" fmla="*/ 18 h 74"/>
                    <a:gd name="T50" fmla="*/ 10 w 22"/>
                    <a:gd name="T51" fmla="*/ 20 h 74"/>
                    <a:gd name="T52" fmla="*/ 9 w 22"/>
                    <a:gd name="T53" fmla="*/ 22 h 74"/>
                    <a:gd name="T54" fmla="*/ 9 w 22"/>
                    <a:gd name="T55" fmla="*/ 24 h 74"/>
                    <a:gd name="T56" fmla="*/ 7 w 22"/>
                    <a:gd name="T57" fmla="*/ 27 h 74"/>
                    <a:gd name="T58" fmla="*/ 6 w 22"/>
                    <a:gd name="T59" fmla="*/ 29 h 74"/>
                    <a:gd name="T60" fmla="*/ 4 w 22"/>
                    <a:gd name="T61" fmla="*/ 31 h 74"/>
                    <a:gd name="T62" fmla="*/ 3 w 22"/>
                    <a:gd name="T63" fmla="*/ 34 h 74"/>
                    <a:gd name="T64" fmla="*/ 3 w 22"/>
                    <a:gd name="T65" fmla="*/ 36 h 74"/>
                    <a:gd name="T66" fmla="*/ 3 w 22"/>
                    <a:gd name="T67" fmla="*/ 36 h 74"/>
                    <a:gd name="T68" fmla="*/ 3 w 22"/>
                    <a:gd name="T69" fmla="*/ 35 h 74"/>
                    <a:gd name="T70" fmla="*/ 2 w 22"/>
                    <a:gd name="T71" fmla="*/ 35 h 74"/>
                    <a:gd name="T72" fmla="*/ 0 w 22"/>
                    <a:gd name="T73" fmla="*/ 34 h 7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2"/>
                    <a:gd name="T112" fmla="*/ 0 h 74"/>
                    <a:gd name="T113" fmla="*/ 22 w 22"/>
                    <a:gd name="T114" fmla="*/ 74 h 7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2" h="74">
                      <a:moveTo>
                        <a:pt x="0" y="70"/>
                      </a:moveTo>
                      <a:lnTo>
                        <a:pt x="2" y="66"/>
                      </a:lnTo>
                      <a:lnTo>
                        <a:pt x="2" y="62"/>
                      </a:lnTo>
                      <a:lnTo>
                        <a:pt x="2" y="57"/>
                      </a:lnTo>
                      <a:lnTo>
                        <a:pt x="3" y="54"/>
                      </a:lnTo>
                      <a:lnTo>
                        <a:pt x="3" y="49"/>
                      </a:lnTo>
                      <a:lnTo>
                        <a:pt x="3" y="46"/>
                      </a:lnTo>
                      <a:lnTo>
                        <a:pt x="4" y="42"/>
                      </a:lnTo>
                      <a:lnTo>
                        <a:pt x="5" y="38"/>
                      </a:lnTo>
                      <a:lnTo>
                        <a:pt x="8" y="34"/>
                      </a:lnTo>
                      <a:lnTo>
                        <a:pt x="10" y="28"/>
                      </a:lnTo>
                      <a:lnTo>
                        <a:pt x="11" y="24"/>
                      </a:lnTo>
                      <a:lnTo>
                        <a:pt x="11" y="18"/>
                      </a:lnTo>
                      <a:lnTo>
                        <a:pt x="13" y="13"/>
                      </a:lnTo>
                      <a:lnTo>
                        <a:pt x="14" y="8"/>
                      </a:lnTo>
                      <a:lnTo>
                        <a:pt x="17" y="4"/>
                      </a:lnTo>
                      <a:lnTo>
                        <a:pt x="20" y="0"/>
                      </a:lnTo>
                      <a:lnTo>
                        <a:pt x="21" y="5"/>
                      </a:lnTo>
                      <a:lnTo>
                        <a:pt x="21" y="10"/>
                      </a:lnTo>
                      <a:lnTo>
                        <a:pt x="21" y="15"/>
                      </a:lnTo>
                      <a:lnTo>
                        <a:pt x="20" y="19"/>
                      </a:lnTo>
                      <a:lnTo>
                        <a:pt x="20" y="24"/>
                      </a:lnTo>
                      <a:lnTo>
                        <a:pt x="19" y="28"/>
                      </a:lnTo>
                      <a:lnTo>
                        <a:pt x="17" y="33"/>
                      </a:lnTo>
                      <a:lnTo>
                        <a:pt x="16" y="37"/>
                      </a:lnTo>
                      <a:lnTo>
                        <a:pt x="14" y="41"/>
                      </a:lnTo>
                      <a:lnTo>
                        <a:pt x="12" y="46"/>
                      </a:lnTo>
                      <a:lnTo>
                        <a:pt x="11" y="49"/>
                      </a:lnTo>
                      <a:lnTo>
                        <a:pt x="9" y="54"/>
                      </a:lnTo>
                      <a:lnTo>
                        <a:pt x="8" y="58"/>
                      </a:lnTo>
                      <a:lnTo>
                        <a:pt x="6" y="63"/>
                      </a:lnTo>
                      <a:lnTo>
                        <a:pt x="5" y="68"/>
                      </a:lnTo>
                      <a:lnTo>
                        <a:pt x="5" y="73"/>
                      </a:lnTo>
                      <a:lnTo>
                        <a:pt x="4" y="72"/>
                      </a:lnTo>
                      <a:lnTo>
                        <a:pt x="3" y="71"/>
                      </a:lnTo>
                      <a:lnTo>
                        <a:pt x="2" y="71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72" name="Freeform 402"/>
                <p:cNvSpPr>
                  <a:spLocks/>
                </p:cNvSpPr>
                <p:nvPr/>
              </p:nvSpPr>
              <p:spPr bwMode="auto">
                <a:xfrm>
                  <a:off x="2784" y="2368"/>
                  <a:ext cx="24" cy="56"/>
                </a:xfrm>
                <a:custGeom>
                  <a:avLst/>
                  <a:gdLst>
                    <a:gd name="T0" fmla="*/ 0 w 29"/>
                    <a:gd name="T1" fmla="*/ 37 h 80"/>
                    <a:gd name="T2" fmla="*/ 2 w 29"/>
                    <a:gd name="T3" fmla="*/ 35 h 80"/>
                    <a:gd name="T4" fmla="*/ 2 w 29"/>
                    <a:gd name="T5" fmla="*/ 33 h 80"/>
                    <a:gd name="T6" fmla="*/ 2 w 29"/>
                    <a:gd name="T7" fmla="*/ 30 h 80"/>
                    <a:gd name="T8" fmla="*/ 2 w 29"/>
                    <a:gd name="T9" fmla="*/ 29 h 80"/>
                    <a:gd name="T10" fmla="*/ 2 w 29"/>
                    <a:gd name="T11" fmla="*/ 26 h 80"/>
                    <a:gd name="T12" fmla="*/ 2 w 29"/>
                    <a:gd name="T13" fmla="*/ 24 h 80"/>
                    <a:gd name="T14" fmla="*/ 3 w 29"/>
                    <a:gd name="T15" fmla="*/ 22 h 80"/>
                    <a:gd name="T16" fmla="*/ 5 w 29"/>
                    <a:gd name="T17" fmla="*/ 20 h 80"/>
                    <a:gd name="T18" fmla="*/ 7 w 29"/>
                    <a:gd name="T19" fmla="*/ 18 h 80"/>
                    <a:gd name="T20" fmla="*/ 9 w 29"/>
                    <a:gd name="T21" fmla="*/ 15 h 80"/>
                    <a:gd name="T22" fmla="*/ 10 w 29"/>
                    <a:gd name="T23" fmla="*/ 13 h 80"/>
                    <a:gd name="T24" fmla="*/ 10 w 29"/>
                    <a:gd name="T25" fmla="*/ 10 h 80"/>
                    <a:gd name="T26" fmla="*/ 12 w 29"/>
                    <a:gd name="T27" fmla="*/ 7 h 80"/>
                    <a:gd name="T28" fmla="*/ 13 w 29"/>
                    <a:gd name="T29" fmla="*/ 4 h 80"/>
                    <a:gd name="T30" fmla="*/ 15 w 29"/>
                    <a:gd name="T31" fmla="*/ 2 h 80"/>
                    <a:gd name="T32" fmla="*/ 18 w 29"/>
                    <a:gd name="T33" fmla="*/ 0 h 80"/>
                    <a:gd name="T34" fmla="*/ 19 w 29"/>
                    <a:gd name="T35" fmla="*/ 3 h 80"/>
                    <a:gd name="T36" fmla="*/ 19 w 29"/>
                    <a:gd name="T37" fmla="*/ 6 h 80"/>
                    <a:gd name="T38" fmla="*/ 19 w 29"/>
                    <a:gd name="T39" fmla="*/ 8 h 80"/>
                    <a:gd name="T40" fmla="*/ 18 w 29"/>
                    <a:gd name="T41" fmla="*/ 10 h 80"/>
                    <a:gd name="T42" fmla="*/ 18 w 29"/>
                    <a:gd name="T43" fmla="*/ 13 h 80"/>
                    <a:gd name="T44" fmla="*/ 17 w 29"/>
                    <a:gd name="T45" fmla="*/ 15 h 80"/>
                    <a:gd name="T46" fmla="*/ 16 w 29"/>
                    <a:gd name="T47" fmla="*/ 17 h 80"/>
                    <a:gd name="T48" fmla="*/ 14 w 29"/>
                    <a:gd name="T49" fmla="*/ 20 h 80"/>
                    <a:gd name="T50" fmla="*/ 13 w 29"/>
                    <a:gd name="T51" fmla="*/ 22 h 80"/>
                    <a:gd name="T52" fmla="*/ 11 w 29"/>
                    <a:gd name="T53" fmla="*/ 24 h 80"/>
                    <a:gd name="T54" fmla="*/ 10 w 29"/>
                    <a:gd name="T55" fmla="*/ 26 h 80"/>
                    <a:gd name="T56" fmla="*/ 8 w 29"/>
                    <a:gd name="T57" fmla="*/ 29 h 80"/>
                    <a:gd name="T58" fmla="*/ 7 w 29"/>
                    <a:gd name="T59" fmla="*/ 31 h 80"/>
                    <a:gd name="T60" fmla="*/ 6 w 29"/>
                    <a:gd name="T61" fmla="*/ 34 h 80"/>
                    <a:gd name="T62" fmla="*/ 5 w 29"/>
                    <a:gd name="T63" fmla="*/ 36 h 80"/>
                    <a:gd name="T64" fmla="*/ 4 w 29"/>
                    <a:gd name="T65" fmla="*/ 38 h 80"/>
                    <a:gd name="T66" fmla="*/ 3 w 29"/>
                    <a:gd name="T67" fmla="*/ 38 h 80"/>
                    <a:gd name="T68" fmla="*/ 2 w 29"/>
                    <a:gd name="T69" fmla="*/ 38 h 80"/>
                    <a:gd name="T70" fmla="*/ 2 w 29"/>
                    <a:gd name="T71" fmla="*/ 38 h 80"/>
                    <a:gd name="T72" fmla="*/ 0 w 29"/>
                    <a:gd name="T73" fmla="*/ 37 h 8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9"/>
                    <a:gd name="T112" fmla="*/ 0 h 80"/>
                    <a:gd name="T113" fmla="*/ 29 w 29"/>
                    <a:gd name="T114" fmla="*/ 80 h 8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9" h="80">
                      <a:moveTo>
                        <a:pt x="0" y="76"/>
                      </a:moveTo>
                      <a:lnTo>
                        <a:pt x="2" y="71"/>
                      </a:lnTo>
                      <a:lnTo>
                        <a:pt x="3" y="67"/>
                      </a:lnTo>
                      <a:lnTo>
                        <a:pt x="3" y="62"/>
                      </a:lnTo>
                      <a:lnTo>
                        <a:pt x="4" y="58"/>
                      </a:lnTo>
                      <a:lnTo>
                        <a:pt x="4" y="53"/>
                      </a:lnTo>
                      <a:lnTo>
                        <a:pt x="4" y="49"/>
                      </a:lnTo>
                      <a:lnTo>
                        <a:pt x="5" y="45"/>
                      </a:lnTo>
                      <a:lnTo>
                        <a:pt x="7" y="41"/>
                      </a:lnTo>
                      <a:lnTo>
                        <a:pt x="11" y="37"/>
                      </a:lnTo>
                      <a:lnTo>
                        <a:pt x="13" y="31"/>
                      </a:lnTo>
                      <a:lnTo>
                        <a:pt x="14" y="26"/>
                      </a:lnTo>
                      <a:lnTo>
                        <a:pt x="15" y="20"/>
                      </a:lnTo>
                      <a:lnTo>
                        <a:pt x="17" y="14"/>
                      </a:lnTo>
                      <a:lnTo>
                        <a:pt x="19" y="9"/>
                      </a:lnTo>
                      <a:lnTo>
                        <a:pt x="22" y="4"/>
                      </a:lnTo>
                      <a:lnTo>
                        <a:pt x="27" y="0"/>
                      </a:lnTo>
                      <a:lnTo>
                        <a:pt x="28" y="6"/>
                      </a:lnTo>
                      <a:lnTo>
                        <a:pt x="28" y="11"/>
                      </a:lnTo>
                      <a:lnTo>
                        <a:pt x="28" y="16"/>
                      </a:lnTo>
                      <a:lnTo>
                        <a:pt x="27" y="21"/>
                      </a:lnTo>
                      <a:lnTo>
                        <a:pt x="26" y="26"/>
                      </a:lnTo>
                      <a:lnTo>
                        <a:pt x="25" y="31"/>
                      </a:lnTo>
                      <a:lnTo>
                        <a:pt x="23" y="36"/>
                      </a:lnTo>
                      <a:lnTo>
                        <a:pt x="21" y="40"/>
                      </a:lnTo>
                      <a:lnTo>
                        <a:pt x="19" y="44"/>
                      </a:lnTo>
                      <a:lnTo>
                        <a:pt x="16" y="49"/>
                      </a:lnTo>
                      <a:lnTo>
                        <a:pt x="14" y="53"/>
                      </a:lnTo>
                      <a:lnTo>
                        <a:pt x="12" y="58"/>
                      </a:lnTo>
                      <a:lnTo>
                        <a:pt x="10" y="63"/>
                      </a:lnTo>
                      <a:lnTo>
                        <a:pt x="8" y="68"/>
                      </a:lnTo>
                      <a:lnTo>
                        <a:pt x="7" y="73"/>
                      </a:lnTo>
                      <a:lnTo>
                        <a:pt x="6" y="79"/>
                      </a:lnTo>
                      <a:lnTo>
                        <a:pt x="5" y="78"/>
                      </a:lnTo>
                      <a:lnTo>
                        <a:pt x="4" y="77"/>
                      </a:lnTo>
                      <a:lnTo>
                        <a:pt x="2" y="77"/>
                      </a:lnTo>
                      <a:lnTo>
                        <a:pt x="0" y="7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73" name="Freeform 403"/>
                <p:cNvSpPr>
                  <a:spLocks/>
                </p:cNvSpPr>
                <p:nvPr/>
              </p:nvSpPr>
              <p:spPr bwMode="auto">
                <a:xfrm>
                  <a:off x="2805" y="2406"/>
                  <a:ext cx="19" cy="16"/>
                </a:xfrm>
                <a:custGeom>
                  <a:avLst/>
                  <a:gdLst>
                    <a:gd name="T0" fmla="*/ 1 w 24"/>
                    <a:gd name="T1" fmla="*/ 10 h 21"/>
                    <a:gd name="T2" fmla="*/ 0 w 24"/>
                    <a:gd name="T3" fmla="*/ 8 h 21"/>
                    <a:gd name="T4" fmla="*/ 0 w 24"/>
                    <a:gd name="T5" fmla="*/ 7 h 21"/>
                    <a:gd name="T6" fmla="*/ 1 w 24"/>
                    <a:gd name="T7" fmla="*/ 5 h 21"/>
                    <a:gd name="T8" fmla="*/ 2 w 24"/>
                    <a:gd name="T9" fmla="*/ 4 h 21"/>
                    <a:gd name="T10" fmla="*/ 4 w 24"/>
                    <a:gd name="T11" fmla="*/ 2 h 21"/>
                    <a:gd name="T12" fmla="*/ 6 w 24"/>
                    <a:gd name="T13" fmla="*/ 2 h 21"/>
                    <a:gd name="T14" fmla="*/ 8 w 24"/>
                    <a:gd name="T15" fmla="*/ 1 h 21"/>
                    <a:gd name="T16" fmla="*/ 10 w 24"/>
                    <a:gd name="T17" fmla="*/ 0 h 21"/>
                    <a:gd name="T18" fmla="*/ 10 w 24"/>
                    <a:gd name="T19" fmla="*/ 0 h 21"/>
                    <a:gd name="T20" fmla="*/ 12 w 24"/>
                    <a:gd name="T21" fmla="*/ 1 h 21"/>
                    <a:gd name="T22" fmla="*/ 13 w 24"/>
                    <a:gd name="T23" fmla="*/ 2 h 21"/>
                    <a:gd name="T24" fmla="*/ 13 w 24"/>
                    <a:gd name="T25" fmla="*/ 2 h 21"/>
                    <a:gd name="T26" fmla="*/ 13 w 24"/>
                    <a:gd name="T27" fmla="*/ 4 h 21"/>
                    <a:gd name="T28" fmla="*/ 14 w 24"/>
                    <a:gd name="T29" fmla="*/ 5 h 21"/>
                    <a:gd name="T30" fmla="*/ 13 w 24"/>
                    <a:gd name="T31" fmla="*/ 6 h 21"/>
                    <a:gd name="T32" fmla="*/ 13 w 24"/>
                    <a:gd name="T33" fmla="*/ 6 h 21"/>
                    <a:gd name="T34" fmla="*/ 12 w 24"/>
                    <a:gd name="T35" fmla="*/ 7 h 21"/>
                    <a:gd name="T36" fmla="*/ 10 w 24"/>
                    <a:gd name="T37" fmla="*/ 8 h 21"/>
                    <a:gd name="T38" fmla="*/ 8 w 24"/>
                    <a:gd name="T39" fmla="*/ 9 h 21"/>
                    <a:gd name="T40" fmla="*/ 7 w 24"/>
                    <a:gd name="T41" fmla="*/ 11 h 21"/>
                    <a:gd name="T42" fmla="*/ 5 w 24"/>
                    <a:gd name="T43" fmla="*/ 11 h 21"/>
                    <a:gd name="T44" fmla="*/ 4 w 24"/>
                    <a:gd name="T45" fmla="*/ 11 h 21"/>
                    <a:gd name="T46" fmla="*/ 2 w 24"/>
                    <a:gd name="T47" fmla="*/ 11 h 21"/>
                    <a:gd name="T48" fmla="*/ 1 w 24"/>
                    <a:gd name="T49" fmla="*/ 10 h 2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4"/>
                    <a:gd name="T76" fmla="*/ 0 h 21"/>
                    <a:gd name="T77" fmla="*/ 24 w 24"/>
                    <a:gd name="T78" fmla="*/ 21 h 2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4" h="21">
                      <a:moveTo>
                        <a:pt x="1" y="17"/>
                      </a:move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3" y="7"/>
                      </a:lnTo>
                      <a:lnTo>
                        <a:pt x="6" y="4"/>
                      </a:lnTo>
                      <a:lnTo>
                        <a:pt x="10" y="2"/>
                      </a:lnTo>
                      <a:lnTo>
                        <a:pt x="13" y="1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9" y="1"/>
                      </a:lnTo>
                      <a:lnTo>
                        <a:pt x="21" y="2"/>
                      </a:lnTo>
                      <a:lnTo>
                        <a:pt x="21" y="4"/>
                      </a:lnTo>
                      <a:lnTo>
                        <a:pt x="22" y="6"/>
                      </a:lnTo>
                      <a:lnTo>
                        <a:pt x="23" y="8"/>
                      </a:lnTo>
                      <a:lnTo>
                        <a:pt x="22" y="10"/>
                      </a:lnTo>
                      <a:lnTo>
                        <a:pt x="21" y="10"/>
                      </a:lnTo>
                      <a:lnTo>
                        <a:pt x="19" y="12"/>
                      </a:lnTo>
                      <a:lnTo>
                        <a:pt x="17" y="14"/>
                      </a:lnTo>
                      <a:lnTo>
                        <a:pt x="13" y="16"/>
                      </a:lnTo>
                      <a:lnTo>
                        <a:pt x="11" y="19"/>
                      </a:lnTo>
                      <a:lnTo>
                        <a:pt x="8" y="20"/>
                      </a:lnTo>
                      <a:lnTo>
                        <a:pt x="6" y="20"/>
                      </a:lnTo>
                      <a:lnTo>
                        <a:pt x="3" y="19"/>
                      </a:lnTo>
                      <a:lnTo>
                        <a:pt x="1" y="17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74" name="Freeform 404"/>
                <p:cNvSpPr>
                  <a:spLocks/>
                </p:cNvSpPr>
                <p:nvPr/>
              </p:nvSpPr>
              <p:spPr bwMode="auto">
                <a:xfrm>
                  <a:off x="2805" y="2405"/>
                  <a:ext cx="26" cy="21"/>
                </a:xfrm>
                <a:custGeom>
                  <a:avLst/>
                  <a:gdLst>
                    <a:gd name="T0" fmla="*/ 1 w 32"/>
                    <a:gd name="T1" fmla="*/ 13 h 30"/>
                    <a:gd name="T2" fmla="*/ 0 w 32"/>
                    <a:gd name="T3" fmla="*/ 11 h 30"/>
                    <a:gd name="T4" fmla="*/ 0 w 32"/>
                    <a:gd name="T5" fmla="*/ 8 h 30"/>
                    <a:gd name="T6" fmla="*/ 1 w 32"/>
                    <a:gd name="T7" fmla="*/ 6 h 30"/>
                    <a:gd name="T8" fmla="*/ 2 w 32"/>
                    <a:gd name="T9" fmla="*/ 5 h 30"/>
                    <a:gd name="T10" fmla="*/ 6 w 32"/>
                    <a:gd name="T11" fmla="*/ 3 h 30"/>
                    <a:gd name="T12" fmla="*/ 9 w 32"/>
                    <a:gd name="T13" fmla="*/ 1 h 30"/>
                    <a:gd name="T14" fmla="*/ 11 w 32"/>
                    <a:gd name="T15" fmla="*/ 1 h 30"/>
                    <a:gd name="T16" fmla="*/ 14 w 32"/>
                    <a:gd name="T17" fmla="*/ 0 h 30"/>
                    <a:gd name="T18" fmla="*/ 15 w 32"/>
                    <a:gd name="T19" fmla="*/ 0 h 30"/>
                    <a:gd name="T20" fmla="*/ 17 w 32"/>
                    <a:gd name="T21" fmla="*/ 1 h 30"/>
                    <a:gd name="T22" fmla="*/ 19 w 32"/>
                    <a:gd name="T23" fmla="*/ 1 h 30"/>
                    <a:gd name="T24" fmla="*/ 19 w 32"/>
                    <a:gd name="T25" fmla="*/ 3 h 30"/>
                    <a:gd name="T26" fmla="*/ 19 w 32"/>
                    <a:gd name="T27" fmla="*/ 4 h 30"/>
                    <a:gd name="T28" fmla="*/ 20 w 32"/>
                    <a:gd name="T29" fmla="*/ 6 h 30"/>
                    <a:gd name="T30" fmla="*/ 19 w 32"/>
                    <a:gd name="T31" fmla="*/ 7 h 30"/>
                    <a:gd name="T32" fmla="*/ 19 w 32"/>
                    <a:gd name="T33" fmla="*/ 8 h 30"/>
                    <a:gd name="T34" fmla="*/ 17 w 32"/>
                    <a:gd name="T35" fmla="*/ 8 h 30"/>
                    <a:gd name="T36" fmla="*/ 15 w 32"/>
                    <a:gd name="T37" fmla="*/ 10 h 30"/>
                    <a:gd name="T38" fmla="*/ 12 w 32"/>
                    <a:gd name="T39" fmla="*/ 12 h 30"/>
                    <a:gd name="T40" fmla="*/ 10 w 32"/>
                    <a:gd name="T41" fmla="*/ 13 h 30"/>
                    <a:gd name="T42" fmla="*/ 7 w 32"/>
                    <a:gd name="T43" fmla="*/ 14 h 30"/>
                    <a:gd name="T44" fmla="*/ 5 w 32"/>
                    <a:gd name="T45" fmla="*/ 14 h 30"/>
                    <a:gd name="T46" fmla="*/ 2 w 32"/>
                    <a:gd name="T47" fmla="*/ 14 h 30"/>
                    <a:gd name="T48" fmla="*/ 1 w 32"/>
                    <a:gd name="T49" fmla="*/ 13 h 3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2"/>
                    <a:gd name="T76" fmla="*/ 0 h 30"/>
                    <a:gd name="T77" fmla="*/ 32 w 32"/>
                    <a:gd name="T78" fmla="*/ 30 h 3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2" h="30">
                      <a:moveTo>
                        <a:pt x="1" y="25"/>
                      </a:move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4" y="10"/>
                      </a:lnTo>
                      <a:lnTo>
                        <a:pt x="9" y="6"/>
                      </a:lnTo>
                      <a:lnTo>
                        <a:pt x="13" y="3"/>
                      </a:lnTo>
                      <a:lnTo>
                        <a:pt x="17" y="1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6" y="1"/>
                      </a:lnTo>
                      <a:lnTo>
                        <a:pt x="28" y="3"/>
                      </a:lnTo>
                      <a:lnTo>
                        <a:pt x="29" y="5"/>
                      </a:lnTo>
                      <a:lnTo>
                        <a:pt x="30" y="9"/>
                      </a:lnTo>
                      <a:lnTo>
                        <a:pt x="31" y="12"/>
                      </a:lnTo>
                      <a:lnTo>
                        <a:pt x="30" y="14"/>
                      </a:lnTo>
                      <a:lnTo>
                        <a:pt x="29" y="15"/>
                      </a:lnTo>
                      <a:lnTo>
                        <a:pt x="26" y="17"/>
                      </a:lnTo>
                      <a:lnTo>
                        <a:pt x="22" y="20"/>
                      </a:lnTo>
                      <a:lnTo>
                        <a:pt x="18" y="24"/>
                      </a:lnTo>
                      <a:lnTo>
                        <a:pt x="15" y="27"/>
                      </a:lnTo>
                      <a:lnTo>
                        <a:pt x="11" y="29"/>
                      </a:lnTo>
                      <a:lnTo>
                        <a:pt x="7" y="29"/>
                      </a:lnTo>
                      <a:lnTo>
                        <a:pt x="4" y="28"/>
                      </a:lnTo>
                      <a:lnTo>
                        <a:pt x="1" y="25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75" name="Freeform 405"/>
                <p:cNvSpPr>
                  <a:spLocks/>
                </p:cNvSpPr>
                <p:nvPr/>
              </p:nvSpPr>
              <p:spPr bwMode="auto">
                <a:xfrm>
                  <a:off x="2725" y="2413"/>
                  <a:ext cx="173" cy="126"/>
                </a:xfrm>
                <a:custGeom>
                  <a:avLst/>
                  <a:gdLst>
                    <a:gd name="T0" fmla="*/ 54 w 212"/>
                    <a:gd name="T1" fmla="*/ 30 h 178"/>
                    <a:gd name="T2" fmla="*/ 46 w 212"/>
                    <a:gd name="T3" fmla="*/ 27 h 178"/>
                    <a:gd name="T4" fmla="*/ 41 w 212"/>
                    <a:gd name="T5" fmla="*/ 29 h 178"/>
                    <a:gd name="T6" fmla="*/ 38 w 212"/>
                    <a:gd name="T7" fmla="*/ 33 h 178"/>
                    <a:gd name="T8" fmla="*/ 29 w 212"/>
                    <a:gd name="T9" fmla="*/ 40 h 178"/>
                    <a:gd name="T10" fmla="*/ 15 w 212"/>
                    <a:gd name="T11" fmla="*/ 47 h 178"/>
                    <a:gd name="T12" fmla="*/ 5 w 212"/>
                    <a:gd name="T13" fmla="*/ 52 h 178"/>
                    <a:gd name="T14" fmla="*/ 2 w 212"/>
                    <a:gd name="T15" fmla="*/ 59 h 178"/>
                    <a:gd name="T16" fmla="*/ 2 w 212"/>
                    <a:gd name="T17" fmla="*/ 67 h 178"/>
                    <a:gd name="T18" fmla="*/ 8 w 212"/>
                    <a:gd name="T19" fmla="*/ 68 h 178"/>
                    <a:gd name="T20" fmla="*/ 13 w 212"/>
                    <a:gd name="T21" fmla="*/ 58 h 178"/>
                    <a:gd name="T22" fmla="*/ 20 w 212"/>
                    <a:gd name="T23" fmla="*/ 50 h 178"/>
                    <a:gd name="T24" fmla="*/ 26 w 212"/>
                    <a:gd name="T25" fmla="*/ 52 h 178"/>
                    <a:gd name="T26" fmla="*/ 24 w 212"/>
                    <a:gd name="T27" fmla="*/ 57 h 178"/>
                    <a:gd name="T28" fmla="*/ 27 w 212"/>
                    <a:gd name="T29" fmla="*/ 59 h 178"/>
                    <a:gd name="T30" fmla="*/ 33 w 212"/>
                    <a:gd name="T31" fmla="*/ 54 h 178"/>
                    <a:gd name="T32" fmla="*/ 44 w 212"/>
                    <a:gd name="T33" fmla="*/ 54 h 178"/>
                    <a:gd name="T34" fmla="*/ 43 w 212"/>
                    <a:gd name="T35" fmla="*/ 50 h 178"/>
                    <a:gd name="T36" fmla="*/ 51 w 212"/>
                    <a:gd name="T37" fmla="*/ 49 h 178"/>
                    <a:gd name="T38" fmla="*/ 59 w 212"/>
                    <a:gd name="T39" fmla="*/ 50 h 178"/>
                    <a:gd name="T40" fmla="*/ 61 w 212"/>
                    <a:gd name="T41" fmla="*/ 61 h 178"/>
                    <a:gd name="T42" fmla="*/ 70 w 212"/>
                    <a:gd name="T43" fmla="*/ 73 h 178"/>
                    <a:gd name="T44" fmla="*/ 78 w 212"/>
                    <a:gd name="T45" fmla="*/ 77 h 178"/>
                    <a:gd name="T46" fmla="*/ 85 w 212"/>
                    <a:gd name="T47" fmla="*/ 80 h 178"/>
                    <a:gd name="T48" fmla="*/ 92 w 212"/>
                    <a:gd name="T49" fmla="*/ 80 h 178"/>
                    <a:gd name="T50" fmla="*/ 100 w 212"/>
                    <a:gd name="T51" fmla="*/ 79 h 178"/>
                    <a:gd name="T52" fmla="*/ 102 w 212"/>
                    <a:gd name="T53" fmla="*/ 82 h 178"/>
                    <a:gd name="T54" fmla="*/ 100 w 212"/>
                    <a:gd name="T55" fmla="*/ 86 h 178"/>
                    <a:gd name="T56" fmla="*/ 106 w 212"/>
                    <a:gd name="T57" fmla="*/ 88 h 178"/>
                    <a:gd name="T58" fmla="*/ 113 w 212"/>
                    <a:gd name="T59" fmla="*/ 86 h 178"/>
                    <a:gd name="T60" fmla="*/ 110 w 212"/>
                    <a:gd name="T61" fmla="*/ 78 h 178"/>
                    <a:gd name="T62" fmla="*/ 105 w 212"/>
                    <a:gd name="T63" fmla="*/ 68 h 178"/>
                    <a:gd name="T64" fmla="*/ 109 w 212"/>
                    <a:gd name="T65" fmla="*/ 59 h 178"/>
                    <a:gd name="T66" fmla="*/ 117 w 212"/>
                    <a:gd name="T67" fmla="*/ 52 h 178"/>
                    <a:gd name="T68" fmla="*/ 121 w 212"/>
                    <a:gd name="T69" fmla="*/ 61 h 178"/>
                    <a:gd name="T70" fmla="*/ 125 w 212"/>
                    <a:gd name="T71" fmla="*/ 73 h 178"/>
                    <a:gd name="T72" fmla="*/ 128 w 212"/>
                    <a:gd name="T73" fmla="*/ 71 h 178"/>
                    <a:gd name="T74" fmla="*/ 130 w 212"/>
                    <a:gd name="T75" fmla="*/ 66 h 178"/>
                    <a:gd name="T76" fmla="*/ 135 w 212"/>
                    <a:gd name="T77" fmla="*/ 62 h 178"/>
                    <a:gd name="T78" fmla="*/ 140 w 212"/>
                    <a:gd name="T79" fmla="*/ 57 h 178"/>
                    <a:gd name="T80" fmla="*/ 138 w 212"/>
                    <a:gd name="T81" fmla="*/ 49 h 178"/>
                    <a:gd name="T82" fmla="*/ 132 w 212"/>
                    <a:gd name="T83" fmla="*/ 41 h 178"/>
                    <a:gd name="T84" fmla="*/ 131 w 212"/>
                    <a:gd name="T85" fmla="*/ 37 h 178"/>
                    <a:gd name="T86" fmla="*/ 133 w 212"/>
                    <a:gd name="T87" fmla="*/ 33 h 178"/>
                    <a:gd name="T88" fmla="*/ 130 w 212"/>
                    <a:gd name="T89" fmla="*/ 30 h 178"/>
                    <a:gd name="T90" fmla="*/ 128 w 212"/>
                    <a:gd name="T91" fmla="*/ 27 h 178"/>
                    <a:gd name="T92" fmla="*/ 133 w 212"/>
                    <a:gd name="T93" fmla="*/ 22 h 178"/>
                    <a:gd name="T94" fmla="*/ 133 w 212"/>
                    <a:gd name="T95" fmla="*/ 17 h 178"/>
                    <a:gd name="T96" fmla="*/ 127 w 212"/>
                    <a:gd name="T97" fmla="*/ 13 h 178"/>
                    <a:gd name="T98" fmla="*/ 122 w 212"/>
                    <a:gd name="T99" fmla="*/ 7 h 178"/>
                    <a:gd name="T100" fmla="*/ 113 w 212"/>
                    <a:gd name="T101" fmla="*/ 1 h 178"/>
                    <a:gd name="T102" fmla="*/ 103 w 212"/>
                    <a:gd name="T103" fmla="*/ 1 h 178"/>
                    <a:gd name="T104" fmla="*/ 100 w 212"/>
                    <a:gd name="T105" fmla="*/ 6 h 178"/>
                    <a:gd name="T106" fmla="*/ 104 w 212"/>
                    <a:gd name="T107" fmla="*/ 13 h 178"/>
                    <a:gd name="T108" fmla="*/ 100 w 212"/>
                    <a:gd name="T109" fmla="*/ 17 h 178"/>
                    <a:gd name="T110" fmla="*/ 91 w 212"/>
                    <a:gd name="T111" fmla="*/ 20 h 178"/>
                    <a:gd name="T112" fmla="*/ 76 w 212"/>
                    <a:gd name="T113" fmla="*/ 27 h 178"/>
                    <a:gd name="T114" fmla="*/ 64 w 212"/>
                    <a:gd name="T115" fmla="*/ 40 h 178"/>
                    <a:gd name="T116" fmla="*/ 62 w 212"/>
                    <a:gd name="T117" fmla="*/ 40 h 178"/>
                    <a:gd name="T118" fmla="*/ 60 w 212"/>
                    <a:gd name="T119" fmla="*/ 36 h 178"/>
                    <a:gd name="T120" fmla="*/ 58 w 212"/>
                    <a:gd name="T121" fmla="*/ 35 h 17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12"/>
                    <a:gd name="T184" fmla="*/ 0 h 178"/>
                    <a:gd name="T185" fmla="*/ 212 w 212"/>
                    <a:gd name="T186" fmla="*/ 178 h 17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12" h="178">
                      <a:moveTo>
                        <a:pt x="85" y="70"/>
                      </a:moveTo>
                      <a:lnTo>
                        <a:pt x="85" y="66"/>
                      </a:lnTo>
                      <a:lnTo>
                        <a:pt x="83" y="63"/>
                      </a:lnTo>
                      <a:lnTo>
                        <a:pt x="81" y="59"/>
                      </a:lnTo>
                      <a:lnTo>
                        <a:pt x="79" y="56"/>
                      </a:lnTo>
                      <a:lnTo>
                        <a:pt x="76" y="54"/>
                      </a:lnTo>
                      <a:lnTo>
                        <a:pt x="72" y="53"/>
                      </a:lnTo>
                      <a:lnTo>
                        <a:pt x="69" y="53"/>
                      </a:lnTo>
                      <a:lnTo>
                        <a:pt x="65" y="54"/>
                      </a:lnTo>
                      <a:lnTo>
                        <a:pt x="63" y="54"/>
                      </a:lnTo>
                      <a:lnTo>
                        <a:pt x="62" y="56"/>
                      </a:lnTo>
                      <a:lnTo>
                        <a:pt x="61" y="58"/>
                      </a:lnTo>
                      <a:lnTo>
                        <a:pt x="60" y="60"/>
                      </a:lnTo>
                      <a:lnTo>
                        <a:pt x="59" y="62"/>
                      </a:lnTo>
                      <a:lnTo>
                        <a:pt x="59" y="64"/>
                      </a:lnTo>
                      <a:lnTo>
                        <a:pt x="58" y="66"/>
                      </a:lnTo>
                      <a:lnTo>
                        <a:pt x="57" y="67"/>
                      </a:lnTo>
                      <a:lnTo>
                        <a:pt x="53" y="71"/>
                      </a:lnTo>
                      <a:lnTo>
                        <a:pt x="49" y="76"/>
                      </a:lnTo>
                      <a:lnTo>
                        <a:pt x="44" y="80"/>
                      </a:lnTo>
                      <a:lnTo>
                        <a:pt x="38" y="84"/>
                      </a:lnTo>
                      <a:lnTo>
                        <a:pt x="33" y="88"/>
                      </a:lnTo>
                      <a:lnTo>
                        <a:pt x="27" y="91"/>
                      </a:lnTo>
                      <a:lnTo>
                        <a:pt x="22" y="95"/>
                      </a:lnTo>
                      <a:lnTo>
                        <a:pt x="16" y="99"/>
                      </a:lnTo>
                      <a:lnTo>
                        <a:pt x="13" y="101"/>
                      </a:lnTo>
                      <a:lnTo>
                        <a:pt x="10" y="103"/>
                      </a:lnTo>
                      <a:lnTo>
                        <a:pt x="7" y="105"/>
                      </a:lnTo>
                      <a:lnTo>
                        <a:pt x="5" y="108"/>
                      </a:lnTo>
                      <a:lnTo>
                        <a:pt x="4" y="110"/>
                      </a:lnTo>
                      <a:lnTo>
                        <a:pt x="3" y="114"/>
                      </a:lnTo>
                      <a:lnTo>
                        <a:pt x="2" y="118"/>
                      </a:lnTo>
                      <a:lnTo>
                        <a:pt x="1" y="122"/>
                      </a:lnTo>
                      <a:lnTo>
                        <a:pt x="0" y="126"/>
                      </a:lnTo>
                      <a:lnTo>
                        <a:pt x="0" y="129"/>
                      </a:lnTo>
                      <a:lnTo>
                        <a:pt x="2" y="133"/>
                      </a:lnTo>
                      <a:lnTo>
                        <a:pt x="4" y="137"/>
                      </a:lnTo>
                      <a:lnTo>
                        <a:pt x="6" y="138"/>
                      </a:lnTo>
                      <a:lnTo>
                        <a:pt x="9" y="136"/>
                      </a:lnTo>
                      <a:lnTo>
                        <a:pt x="12" y="135"/>
                      </a:lnTo>
                      <a:lnTo>
                        <a:pt x="15" y="135"/>
                      </a:lnTo>
                      <a:lnTo>
                        <a:pt x="16" y="128"/>
                      </a:lnTo>
                      <a:lnTo>
                        <a:pt x="18" y="123"/>
                      </a:lnTo>
                      <a:lnTo>
                        <a:pt x="19" y="116"/>
                      </a:lnTo>
                      <a:lnTo>
                        <a:pt x="20" y="110"/>
                      </a:lnTo>
                      <a:lnTo>
                        <a:pt x="22" y="106"/>
                      </a:lnTo>
                      <a:lnTo>
                        <a:pt x="26" y="102"/>
                      </a:lnTo>
                      <a:lnTo>
                        <a:pt x="31" y="100"/>
                      </a:lnTo>
                      <a:lnTo>
                        <a:pt x="38" y="100"/>
                      </a:lnTo>
                      <a:lnTo>
                        <a:pt x="39" y="101"/>
                      </a:lnTo>
                      <a:lnTo>
                        <a:pt x="39" y="102"/>
                      </a:lnTo>
                      <a:lnTo>
                        <a:pt x="39" y="104"/>
                      </a:lnTo>
                      <a:lnTo>
                        <a:pt x="38" y="106"/>
                      </a:lnTo>
                      <a:lnTo>
                        <a:pt x="37" y="108"/>
                      </a:lnTo>
                      <a:lnTo>
                        <a:pt x="37" y="110"/>
                      </a:lnTo>
                      <a:lnTo>
                        <a:pt x="36" y="113"/>
                      </a:lnTo>
                      <a:lnTo>
                        <a:pt x="36" y="115"/>
                      </a:lnTo>
                      <a:lnTo>
                        <a:pt x="37" y="117"/>
                      </a:lnTo>
                      <a:lnTo>
                        <a:pt x="39" y="118"/>
                      </a:lnTo>
                      <a:lnTo>
                        <a:pt x="40" y="118"/>
                      </a:lnTo>
                      <a:lnTo>
                        <a:pt x="41" y="118"/>
                      </a:lnTo>
                      <a:lnTo>
                        <a:pt x="43" y="112"/>
                      </a:lnTo>
                      <a:lnTo>
                        <a:pt x="46" y="109"/>
                      </a:lnTo>
                      <a:lnTo>
                        <a:pt x="50" y="108"/>
                      </a:lnTo>
                      <a:lnTo>
                        <a:pt x="53" y="108"/>
                      </a:lnTo>
                      <a:lnTo>
                        <a:pt x="58" y="108"/>
                      </a:lnTo>
                      <a:lnTo>
                        <a:pt x="62" y="108"/>
                      </a:lnTo>
                      <a:lnTo>
                        <a:pt x="66" y="108"/>
                      </a:lnTo>
                      <a:lnTo>
                        <a:pt x="70" y="106"/>
                      </a:lnTo>
                      <a:lnTo>
                        <a:pt x="69" y="104"/>
                      </a:lnTo>
                      <a:lnTo>
                        <a:pt x="66" y="101"/>
                      </a:lnTo>
                      <a:lnTo>
                        <a:pt x="65" y="99"/>
                      </a:lnTo>
                      <a:lnTo>
                        <a:pt x="68" y="97"/>
                      </a:lnTo>
                      <a:lnTo>
                        <a:pt x="70" y="97"/>
                      </a:lnTo>
                      <a:lnTo>
                        <a:pt x="73" y="97"/>
                      </a:lnTo>
                      <a:lnTo>
                        <a:pt x="76" y="97"/>
                      </a:lnTo>
                      <a:lnTo>
                        <a:pt x="79" y="99"/>
                      </a:lnTo>
                      <a:lnTo>
                        <a:pt x="81" y="100"/>
                      </a:lnTo>
                      <a:lnTo>
                        <a:pt x="85" y="101"/>
                      </a:lnTo>
                      <a:lnTo>
                        <a:pt x="88" y="101"/>
                      </a:lnTo>
                      <a:lnTo>
                        <a:pt x="91" y="101"/>
                      </a:lnTo>
                      <a:lnTo>
                        <a:pt x="90" y="108"/>
                      </a:lnTo>
                      <a:lnTo>
                        <a:pt x="91" y="115"/>
                      </a:lnTo>
                      <a:lnTo>
                        <a:pt x="92" y="122"/>
                      </a:lnTo>
                      <a:lnTo>
                        <a:pt x="94" y="128"/>
                      </a:lnTo>
                      <a:lnTo>
                        <a:pt x="97" y="134"/>
                      </a:lnTo>
                      <a:lnTo>
                        <a:pt x="101" y="140"/>
                      </a:lnTo>
                      <a:lnTo>
                        <a:pt x="105" y="146"/>
                      </a:lnTo>
                      <a:lnTo>
                        <a:pt x="110" y="150"/>
                      </a:lnTo>
                      <a:lnTo>
                        <a:pt x="111" y="152"/>
                      </a:lnTo>
                      <a:lnTo>
                        <a:pt x="114" y="153"/>
                      </a:lnTo>
                      <a:lnTo>
                        <a:pt x="116" y="154"/>
                      </a:lnTo>
                      <a:lnTo>
                        <a:pt x="119" y="156"/>
                      </a:lnTo>
                      <a:lnTo>
                        <a:pt x="121" y="157"/>
                      </a:lnTo>
                      <a:lnTo>
                        <a:pt x="124" y="158"/>
                      </a:lnTo>
                      <a:lnTo>
                        <a:pt x="127" y="159"/>
                      </a:lnTo>
                      <a:lnTo>
                        <a:pt x="130" y="160"/>
                      </a:lnTo>
                      <a:lnTo>
                        <a:pt x="133" y="160"/>
                      </a:lnTo>
                      <a:lnTo>
                        <a:pt x="136" y="160"/>
                      </a:lnTo>
                      <a:lnTo>
                        <a:pt x="138" y="159"/>
                      </a:lnTo>
                      <a:lnTo>
                        <a:pt x="141" y="158"/>
                      </a:lnTo>
                      <a:lnTo>
                        <a:pt x="145" y="157"/>
                      </a:lnTo>
                      <a:lnTo>
                        <a:pt x="147" y="157"/>
                      </a:lnTo>
                      <a:lnTo>
                        <a:pt x="150" y="157"/>
                      </a:lnTo>
                      <a:lnTo>
                        <a:pt x="152" y="158"/>
                      </a:lnTo>
                      <a:lnTo>
                        <a:pt x="154" y="160"/>
                      </a:lnTo>
                      <a:lnTo>
                        <a:pt x="154" y="162"/>
                      </a:lnTo>
                      <a:lnTo>
                        <a:pt x="153" y="164"/>
                      </a:lnTo>
                      <a:lnTo>
                        <a:pt x="152" y="166"/>
                      </a:lnTo>
                      <a:lnTo>
                        <a:pt x="151" y="167"/>
                      </a:lnTo>
                      <a:lnTo>
                        <a:pt x="151" y="170"/>
                      </a:lnTo>
                      <a:lnTo>
                        <a:pt x="150" y="171"/>
                      </a:lnTo>
                      <a:lnTo>
                        <a:pt x="151" y="173"/>
                      </a:lnTo>
                      <a:lnTo>
                        <a:pt x="154" y="175"/>
                      </a:lnTo>
                      <a:lnTo>
                        <a:pt x="156" y="176"/>
                      </a:lnTo>
                      <a:lnTo>
                        <a:pt x="159" y="177"/>
                      </a:lnTo>
                      <a:lnTo>
                        <a:pt x="162" y="177"/>
                      </a:lnTo>
                      <a:lnTo>
                        <a:pt x="165" y="176"/>
                      </a:lnTo>
                      <a:lnTo>
                        <a:pt x="168" y="175"/>
                      </a:lnTo>
                      <a:lnTo>
                        <a:pt x="170" y="173"/>
                      </a:lnTo>
                      <a:lnTo>
                        <a:pt x="170" y="171"/>
                      </a:lnTo>
                      <a:lnTo>
                        <a:pt x="170" y="166"/>
                      </a:lnTo>
                      <a:lnTo>
                        <a:pt x="169" y="161"/>
                      </a:lnTo>
                      <a:lnTo>
                        <a:pt x="166" y="155"/>
                      </a:lnTo>
                      <a:lnTo>
                        <a:pt x="163" y="150"/>
                      </a:lnTo>
                      <a:lnTo>
                        <a:pt x="160" y="146"/>
                      </a:lnTo>
                      <a:lnTo>
                        <a:pt x="158" y="140"/>
                      </a:lnTo>
                      <a:lnTo>
                        <a:pt x="158" y="135"/>
                      </a:lnTo>
                      <a:lnTo>
                        <a:pt x="159" y="129"/>
                      </a:lnTo>
                      <a:lnTo>
                        <a:pt x="160" y="126"/>
                      </a:lnTo>
                      <a:lnTo>
                        <a:pt x="162" y="122"/>
                      </a:lnTo>
                      <a:lnTo>
                        <a:pt x="164" y="118"/>
                      </a:lnTo>
                      <a:lnTo>
                        <a:pt x="166" y="114"/>
                      </a:lnTo>
                      <a:lnTo>
                        <a:pt x="169" y="110"/>
                      </a:lnTo>
                      <a:lnTo>
                        <a:pt x="172" y="108"/>
                      </a:lnTo>
                      <a:lnTo>
                        <a:pt x="175" y="104"/>
                      </a:lnTo>
                      <a:lnTo>
                        <a:pt x="178" y="101"/>
                      </a:lnTo>
                      <a:lnTo>
                        <a:pt x="179" y="108"/>
                      </a:lnTo>
                      <a:lnTo>
                        <a:pt x="180" y="114"/>
                      </a:lnTo>
                      <a:lnTo>
                        <a:pt x="181" y="121"/>
                      </a:lnTo>
                      <a:lnTo>
                        <a:pt x="182" y="127"/>
                      </a:lnTo>
                      <a:lnTo>
                        <a:pt x="184" y="133"/>
                      </a:lnTo>
                      <a:lnTo>
                        <a:pt x="186" y="140"/>
                      </a:lnTo>
                      <a:lnTo>
                        <a:pt x="188" y="146"/>
                      </a:lnTo>
                      <a:lnTo>
                        <a:pt x="190" y="151"/>
                      </a:lnTo>
                      <a:lnTo>
                        <a:pt x="192" y="148"/>
                      </a:lnTo>
                      <a:lnTo>
                        <a:pt x="192" y="147"/>
                      </a:lnTo>
                      <a:lnTo>
                        <a:pt x="193" y="143"/>
                      </a:lnTo>
                      <a:lnTo>
                        <a:pt x="193" y="140"/>
                      </a:lnTo>
                      <a:lnTo>
                        <a:pt x="194" y="137"/>
                      </a:lnTo>
                      <a:lnTo>
                        <a:pt x="194" y="135"/>
                      </a:lnTo>
                      <a:lnTo>
                        <a:pt x="195" y="132"/>
                      </a:lnTo>
                      <a:lnTo>
                        <a:pt x="196" y="129"/>
                      </a:lnTo>
                      <a:lnTo>
                        <a:pt x="199" y="127"/>
                      </a:lnTo>
                      <a:lnTo>
                        <a:pt x="201" y="125"/>
                      </a:lnTo>
                      <a:lnTo>
                        <a:pt x="204" y="123"/>
                      </a:lnTo>
                      <a:lnTo>
                        <a:pt x="207" y="122"/>
                      </a:lnTo>
                      <a:lnTo>
                        <a:pt x="209" y="119"/>
                      </a:lnTo>
                      <a:lnTo>
                        <a:pt x="211" y="117"/>
                      </a:lnTo>
                      <a:lnTo>
                        <a:pt x="211" y="113"/>
                      </a:lnTo>
                      <a:lnTo>
                        <a:pt x="211" y="109"/>
                      </a:lnTo>
                      <a:lnTo>
                        <a:pt x="210" y="105"/>
                      </a:lnTo>
                      <a:lnTo>
                        <a:pt x="208" y="101"/>
                      </a:lnTo>
                      <a:lnTo>
                        <a:pt x="207" y="97"/>
                      </a:lnTo>
                      <a:lnTo>
                        <a:pt x="205" y="93"/>
                      </a:lnTo>
                      <a:lnTo>
                        <a:pt x="204" y="89"/>
                      </a:lnTo>
                      <a:lnTo>
                        <a:pt x="201" y="86"/>
                      </a:lnTo>
                      <a:lnTo>
                        <a:pt x="199" y="82"/>
                      </a:lnTo>
                      <a:lnTo>
                        <a:pt x="197" y="78"/>
                      </a:lnTo>
                      <a:lnTo>
                        <a:pt x="196" y="76"/>
                      </a:lnTo>
                      <a:lnTo>
                        <a:pt x="196" y="75"/>
                      </a:lnTo>
                      <a:lnTo>
                        <a:pt x="197" y="73"/>
                      </a:lnTo>
                      <a:lnTo>
                        <a:pt x="198" y="71"/>
                      </a:lnTo>
                      <a:lnTo>
                        <a:pt x="199" y="69"/>
                      </a:lnTo>
                      <a:lnTo>
                        <a:pt x="200" y="69"/>
                      </a:lnTo>
                      <a:lnTo>
                        <a:pt x="200" y="67"/>
                      </a:lnTo>
                      <a:lnTo>
                        <a:pt x="199" y="65"/>
                      </a:lnTo>
                      <a:lnTo>
                        <a:pt x="197" y="63"/>
                      </a:lnTo>
                      <a:lnTo>
                        <a:pt x="196" y="62"/>
                      </a:lnTo>
                      <a:lnTo>
                        <a:pt x="195" y="59"/>
                      </a:lnTo>
                      <a:lnTo>
                        <a:pt x="194" y="58"/>
                      </a:lnTo>
                      <a:lnTo>
                        <a:pt x="193" y="56"/>
                      </a:lnTo>
                      <a:lnTo>
                        <a:pt x="193" y="54"/>
                      </a:lnTo>
                      <a:lnTo>
                        <a:pt x="193" y="53"/>
                      </a:lnTo>
                      <a:lnTo>
                        <a:pt x="194" y="51"/>
                      </a:lnTo>
                      <a:lnTo>
                        <a:pt x="196" y="49"/>
                      </a:lnTo>
                      <a:lnTo>
                        <a:pt x="199" y="46"/>
                      </a:lnTo>
                      <a:lnTo>
                        <a:pt x="200" y="44"/>
                      </a:lnTo>
                      <a:lnTo>
                        <a:pt x="201" y="41"/>
                      </a:lnTo>
                      <a:lnTo>
                        <a:pt x="201" y="39"/>
                      </a:lnTo>
                      <a:lnTo>
                        <a:pt x="201" y="36"/>
                      </a:lnTo>
                      <a:lnTo>
                        <a:pt x="200" y="34"/>
                      </a:lnTo>
                      <a:lnTo>
                        <a:pt x="198" y="32"/>
                      </a:lnTo>
                      <a:lnTo>
                        <a:pt x="196" y="30"/>
                      </a:lnTo>
                      <a:lnTo>
                        <a:pt x="194" y="28"/>
                      </a:lnTo>
                      <a:lnTo>
                        <a:pt x="191" y="25"/>
                      </a:lnTo>
                      <a:lnTo>
                        <a:pt x="189" y="22"/>
                      </a:lnTo>
                      <a:lnTo>
                        <a:pt x="187" y="19"/>
                      </a:lnTo>
                      <a:lnTo>
                        <a:pt x="185" y="17"/>
                      </a:lnTo>
                      <a:lnTo>
                        <a:pt x="183" y="14"/>
                      </a:lnTo>
                      <a:lnTo>
                        <a:pt x="181" y="12"/>
                      </a:lnTo>
                      <a:lnTo>
                        <a:pt x="178" y="9"/>
                      </a:lnTo>
                      <a:lnTo>
                        <a:pt x="174" y="6"/>
                      </a:lnTo>
                      <a:lnTo>
                        <a:pt x="170" y="3"/>
                      </a:lnTo>
                      <a:lnTo>
                        <a:pt x="166" y="1"/>
                      </a:lnTo>
                      <a:lnTo>
                        <a:pt x="162" y="0"/>
                      </a:lnTo>
                      <a:lnTo>
                        <a:pt x="158" y="0"/>
                      </a:lnTo>
                      <a:lnTo>
                        <a:pt x="154" y="1"/>
                      </a:lnTo>
                      <a:lnTo>
                        <a:pt x="151" y="4"/>
                      </a:lnTo>
                      <a:lnTo>
                        <a:pt x="150" y="6"/>
                      </a:lnTo>
                      <a:lnTo>
                        <a:pt x="150" y="9"/>
                      </a:lnTo>
                      <a:lnTo>
                        <a:pt x="151" y="12"/>
                      </a:lnTo>
                      <a:lnTo>
                        <a:pt x="152" y="15"/>
                      </a:lnTo>
                      <a:lnTo>
                        <a:pt x="154" y="18"/>
                      </a:lnTo>
                      <a:lnTo>
                        <a:pt x="156" y="21"/>
                      </a:lnTo>
                      <a:lnTo>
                        <a:pt x="156" y="25"/>
                      </a:lnTo>
                      <a:lnTo>
                        <a:pt x="155" y="28"/>
                      </a:lnTo>
                      <a:lnTo>
                        <a:pt x="153" y="30"/>
                      </a:lnTo>
                      <a:lnTo>
                        <a:pt x="151" y="32"/>
                      </a:lnTo>
                      <a:lnTo>
                        <a:pt x="149" y="34"/>
                      </a:lnTo>
                      <a:lnTo>
                        <a:pt x="145" y="36"/>
                      </a:lnTo>
                      <a:lnTo>
                        <a:pt x="142" y="37"/>
                      </a:lnTo>
                      <a:lnTo>
                        <a:pt x="139" y="38"/>
                      </a:lnTo>
                      <a:lnTo>
                        <a:pt x="136" y="40"/>
                      </a:lnTo>
                      <a:lnTo>
                        <a:pt x="134" y="41"/>
                      </a:lnTo>
                      <a:lnTo>
                        <a:pt x="126" y="45"/>
                      </a:lnTo>
                      <a:lnTo>
                        <a:pt x="120" y="49"/>
                      </a:lnTo>
                      <a:lnTo>
                        <a:pt x="114" y="54"/>
                      </a:lnTo>
                      <a:lnTo>
                        <a:pt x="108" y="60"/>
                      </a:lnTo>
                      <a:lnTo>
                        <a:pt x="104" y="66"/>
                      </a:lnTo>
                      <a:lnTo>
                        <a:pt x="100" y="72"/>
                      </a:lnTo>
                      <a:lnTo>
                        <a:pt x="96" y="79"/>
                      </a:lnTo>
                      <a:lnTo>
                        <a:pt x="94" y="87"/>
                      </a:lnTo>
                      <a:lnTo>
                        <a:pt x="94" y="85"/>
                      </a:lnTo>
                      <a:lnTo>
                        <a:pt x="93" y="83"/>
                      </a:lnTo>
                      <a:lnTo>
                        <a:pt x="93" y="81"/>
                      </a:lnTo>
                      <a:lnTo>
                        <a:pt x="92" y="79"/>
                      </a:lnTo>
                      <a:lnTo>
                        <a:pt x="91" y="76"/>
                      </a:lnTo>
                      <a:lnTo>
                        <a:pt x="91" y="74"/>
                      </a:lnTo>
                      <a:lnTo>
                        <a:pt x="90" y="72"/>
                      </a:lnTo>
                      <a:lnTo>
                        <a:pt x="91" y="70"/>
                      </a:lnTo>
                      <a:lnTo>
                        <a:pt x="89" y="70"/>
                      </a:lnTo>
                      <a:lnTo>
                        <a:pt x="88" y="70"/>
                      </a:lnTo>
                      <a:lnTo>
                        <a:pt x="87" y="70"/>
                      </a:lnTo>
                      <a:lnTo>
                        <a:pt x="85" y="7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76" name="Freeform 406"/>
                <p:cNvSpPr>
                  <a:spLocks/>
                </p:cNvSpPr>
                <p:nvPr/>
              </p:nvSpPr>
              <p:spPr bwMode="auto">
                <a:xfrm>
                  <a:off x="2725" y="2413"/>
                  <a:ext cx="178" cy="130"/>
                </a:xfrm>
                <a:custGeom>
                  <a:avLst/>
                  <a:gdLst>
                    <a:gd name="T0" fmla="*/ 56 w 218"/>
                    <a:gd name="T1" fmla="*/ 30 h 184"/>
                    <a:gd name="T2" fmla="*/ 47 w 218"/>
                    <a:gd name="T3" fmla="*/ 28 h 184"/>
                    <a:gd name="T4" fmla="*/ 42 w 218"/>
                    <a:gd name="T5" fmla="*/ 30 h 184"/>
                    <a:gd name="T6" fmla="*/ 40 w 218"/>
                    <a:gd name="T7" fmla="*/ 34 h 184"/>
                    <a:gd name="T8" fmla="*/ 30 w 218"/>
                    <a:gd name="T9" fmla="*/ 42 h 184"/>
                    <a:gd name="T10" fmla="*/ 15 w 218"/>
                    <a:gd name="T11" fmla="*/ 49 h 184"/>
                    <a:gd name="T12" fmla="*/ 5 w 218"/>
                    <a:gd name="T13" fmla="*/ 54 h 184"/>
                    <a:gd name="T14" fmla="*/ 2 w 218"/>
                    <a:gd name="T15" fmla="*/ 61 h 184"/>
                    <a:gd name="T16" fmla="*/ 2 w 218"/>
                    <a:gd name="T17" fmla="*/ 69 h 184"/>
                    <a:gd name="T18" fmla="*/ 8 w 218"/>
                    <a:gd name="T19" fmla="*/ 70 h 184"/>
                    <a:gd name="T20" fmla="*/ 13 w 218"/>
                    <a:gd name="T21" fmla="*/ 60 h 184"/>
                    <a:gd name="T22" fmla="*/ 21 w 218"/>
                    <a:gd name="T23" fmla="*/ 52 h 184"/>
                    <a:gd name="T24" fmla="*/ 27 w 218"/>
                    <a:gd name="T25" fmla="*/ 54 h 184"/>
                    <a:gd name="T26" fmla="*/ 24 w 218"/>
                    <a:gd name="T27" fmla="*/ 59 h 184"/>
                    <a:gd name="T28" fmla="*/ 27 w 218"/>
                    <a:gd name="T29" fmla="*/ 61 h 184"/>
                    <a:gd name="T30" fmla="*/ 34 w 218"/>
                    <a:gd name="T31" fmla="*/ 55 h 184"/>
                    <a:gd name="T32" fmla="*/ 46 w 218"/>
                    <a:gd name="T33" fmla="*/ 55 h 184"/>
                    <a:gd name="T34" fmla="*/ 45 w 218"/>
                    <a:gd name="T35" fmla="*/ 51 h 184"/>
                    <a:gd name="T36" fmla="*/ 52 w 218"/>
                    <a:gd name="T37" fmla="*/ 50 h 184"/>
                    <a:gd name="T38" fmla="*/ 60 w 218"/>
                    <a:gd name="T39" fmla="*/ 52 h 184"/>
                    <a:gd name="T40" fmla="*/ 64 w 218"/>
                    <a:gd name="T41" fmla="*/ 63 h 184"/>
                    <a:gd name="T42" fmla="*/ 72 w 218"/>
                    <a:gd name="T43" fmla="*/ 76 h 184"/>
                    <a:gd name="T44" fmla="*/ 79 w 218"/>
                    <a:gd name="T45" fmla="*/ 79 h 184"/>
                    <a:gd name="T46" fmla="*/ 87 w 218"/>
                    <a:gd name="T47" fmla="*/ 82 h 184"/>
                    <a:gd name="T48" fmla="*/ 95 w 218"/>
                    <a:gd name="T49" fmla="*/ 82 h 184"/>
                    <a:gd name="T50" fmla="*/ 103 w 218"/>
                    <a:gd name="T51" fmla="*/ 81 h 184"/>
                    <a:gd name="T52" fmla="*/ 105 w 218"/>
                    <a:gd name="T53" fmla="*/ 84 h 184"/>
                    <a:gd name="T54" fmla="*/ 103 w 218"/>
                    <a:gd name="T55" fmla="*/ 88 h 184"/>
                    <a:gd name="T56" fmla="*/ 109 w 218"/>
                    <a:gd name="T57" fmla="*/ 91 h 184"/>
                    <a:gd name="T58" fmla="*/ 117 w 218"/>
                    <a:gd name="T59" fmla="*/ 89 h 184"/>
                    <a:gd name="T60" fmla="*/ 114 w 218"/>
                    <a:gd name="T61" fmla="*/ 80 h 184"/>
                    <a:gd name="T62" fmla="*/ 108 w 218"/>
                    <a:gd name="T63" fmla="*/ 70 h 184"/>
                    <a:gd name="T64" fmla="*/ 113 w 218"/>
                    <a:gd name="T65" fmla="*/ 61 h 184"/>
                    <a:gd name="T66" fmla="*/ 120 w 218"/>
                    <a:gd name="T67" fmla="*/ 54 h 184"/>
                    <a:gd name="T68" fmla="*/ 124 w 218"/>
                    <a:gd name="T69" fmla="*/ 62 h 184"/>
                    <a:gd name="T70" fmla="*/ 129 w 218"/>
                    <a:gd name="T71" fmla="*/ 76 h 184"/>
                    <a:gd name="T72" fmla="*/ 132 w 218"/>
                    <a:gd name="T73" fmla="*/ 74 h 184"/>
                    <a:gd name="T74" fmla="*/ 134 w 218"/>
                    <a:gd name="T75" fmla="*/ 69 h 184"/>
                    <a:gd name="T76" fmla="*/ 140 w 218"/>
                    <a:gd name="T77" fmla="*/ 64 h 184"/>
                    <a:gd name="T78" fmla="*/ 145 w 218"/>
                    <a:gd name="T79" fmla="*/ 59 h 184"/>
                    <a:gd name="T80" fmla="*/ 142 w 218"/>
                    <a:gd name="T81" fmla="*/ 50 h 184"/>
                    <a:gd name="T82" fmla="*/ 136 w 218"/>
                    <a:gd name="T83" fmla="*/ 42 h 184"/>
                    <a:gd name="T84" fmla="*/ 136 w 218"/>
                    <a:gd name="T85" fmla="*/ 38 h 184"/>
                    <a:gd name="T86" fmla="*/ 137 w 218"/>
                    <a:gd name="T87" fmla="*/ 35 h 184"/>
                    <a:gd name="T88" fmla="*/ 134 w 218"/>
                    <a:gd name="T89" fmla="*/ 30 h 184"/>
                    <a:gd name="T90" fmla="*/ 132 w 218"/>
                    <a:gd name="T91" fmla="*/ 28 h 184"/>
                    <a:gd name="T92" fmla="*/ 137 w 218"/>
                    <a:gd name="T93" fmla="*/ 23 h 184"/>
                    <a:gd name="T94" fmla="*/ 137 w 218"/>
                    <a:gd name="T95" fmla="*/ 18 h 184"/>
                    <a:gd name="T96" fmla="*/ 131 w 218"/>
                    <a:gd name="T97" fmla="*/ 13 h 184"/>
                    <a:gd name="T98" fmla="*/ 126 w 218"/>
                    <a:gd name="T99" fmla="*/ 8 h 184"/>
                    <a:gd name="T100" fmla="*/ 117 w 218"/>
                    <a:gd name="T101" fmla="*/ 1 h 184"/>
                    <a:gd name="T102" fmla="*/ 105 w 218"/>
                    <a:gd name="T103" fmla="*/ 1 h 184"/>
                    <a:gd name="T104" fmla="*/ 104 w 218"/>
                    <a:gd name="T105" fmla="*/ 6 h 184"/>
                    <a:gd name="T106" fmla="*/ 107 w 218"/>
                    <a:gd name="T107" fmla="*/ 13 h 184"/>
                    <a:gd name="T108" fmla="*/ 102 w 218"/>
                    <a:gd name="T109" fmla="*/ 18 h 184"/>
                    <a:gd name="T110" fmla="*/ 93 w 218"/>
                    <a:gd name="T111" fmla="*/ 20 h 184"/>
                    <a:gd name="T112" fmla="*/ 78 w 218"/>
                    <a:gd name="T113" fmla="*/ 28 h 184"/>
                    <a:gd name="T114" fmla="*/ 66 w 218"/>
                    <a:gd name="T115" fmla="*/ 41 h 184"/>
                    <a:gd name="T116" fmla="*/ 64 w 218"/>
                    <a:gd name="T117" fmla="*/ 42 h 184"/>
                    <a:gd name="T118" fmla="*/ 62 w 218"/>
                    <a:gd name="T119" fmla="*/ 37 h 184"/>
                    <a:gd name="T120" fmla="*/ 60 w 218"/>
                    <a:gd name="T121" fmla="*/ 37 h 18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18"/>
                    <a:gd name="T184" fmla="*/ 0 h 184"/>
                    <a:gd name="T185" fmla="*/ 218 w 218"/>
                    <a:gd name="T186" fmla="*/ 184 h 18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18" h="184">
                      <a:moveTo>
                        <a:pt x="88" y="73"/>
                      </a:moveTo>
                      <a:lnTo>
                        <a:pt x="88" y="68"/>
                      </a:lnTo>
                      <a:lnTo>
                        <a:pt x="86" y="65"/>
                      </a:lnTo>
                      <a:lnTo>
                        <a:pt x="84" y="61"/>
                      </a:lnTo>
                      <a:lnTo>
                        <a:pt x="82" y="58"/>
                      </a:lnTo>
                      <a:lnTo>
                        <a:pt x="78" y="56"/>
                      </a:lnTo>
                      <a:lnTo>
                        <a:pt x="74" y="55"/>
                      </a:lnTo>
                      <a:lnTo>
                        <a:pt x="71" y="55"/>
                      </a:lnTo>
                      <a:lnTo>
                        <a:pt x="67" y="56"/>
                      </a:lnTo>
                      <a:lnTo>
                        <a:pt x="65" y="56"/>
                      </a:lnTo>
                      <a:lnTo>
                        <a:pt x="64" y="58"/>
                      </a:lnTo>
                      <a:lnTo>
                        <a:pt x="63" y="60"/>
                      </a:lnTo>
                      <a:lnTo>
                        <a:pt x="62" y="62"/>
                      </a:lnTo>
                      <a:lnTo>
                        <a:pt x="61" y="64"/>
                      </a:lnTo>
                      <a:lnTo>
                        <a:pt x="61" y="66"/>
                      </a:lnTo>
                      <a:lnTo>
                        <a:pt x="60" y="68"/>
                      </a:lnTo>
                      <a:lnTo>
                        <a:pt x="59" y="69"/>
                      </a:lnTo>
                      <a:lnTo>
                        <a:pt x="55" y="74"/>
                      </a:lnTo>
                      <a:lnTo>
                        <a:pt x="50" y="79"/>
                      </a:lnTo>
                      <a:lnTo>
                        <a:pt x="45" y="83"/>
                      </a:lnTo>
                      <a:lnTo>
                        <a:pt x="39" y="87"/>
                      </a:lnTo>
                      <a:lnTo>
                        <a:pt x="34" y="91"/>
                      </a:lnTo>
                      <a:lnTo>
                        <a:pt x="28" y="94"/>
                      </a:lnTo>
                      <a:lnTo>
                        <a:pt x="22" y="98"/>
                      </a:lnTo>
                      <a:lnTo>
                        <a:pt x="16" y="102"/>
                      </a:lnTo>
                      <a:lnTo>
                        <a:pt x="13" y="104"/>
                      </a:lnTo>
                      <a:lnTo>
                        <a:pt x="10" y="106"/>
                      </a:lnTo>
                      <a:lnTo>
                        <a:pt x="7" y="108"/>
                      </a:lnTo>
                      <a:lnTo>
                        <a:pt x="5" y="111"/>
                      </a:lnTo>
                      <a:lnTo>
                        <a:pt x="4" y="114"/>
                      </a:lnTo>
                      <a:lnTo>
                        <a:pt x="3" y="118"/>
                      </a:lnTo>
                      <a:lnTo>
                        <a:pt x="2" y="122"/>
                      </a:lnTo>
                      <a:lnTo>
                        <a:pt x="1" y="126"/>
                      </a:lnTo>
                      <a:lnTo>
                        <a:pt x="0" y="130"/>
                      </a:lnTo>
                      <a:lnTo>
                        <a:pt x="0" y="134"/>
                      </a:lnTo>
                      <a:lnTo>
                        <a:pt x="2" y="138"/>
                      </a:lnTo>
                      <a:lnTo>
                        <a:pt x="4" y="142"/>
                      </a:lnTo>
                      <a:lnTo>
                        <a:pt x="6" y="143"/>
                      </a:lnTo>
                      <a:lnTo>
                        <a:pt x="9" y="141"/>
                      </a:lnTo>
                      <a:lnTo>
                        <a:pt x="12" y="140"/>
                      </a:lnTo>
                      <a:lnTo>
                        <a:pt x="15" y="140"/>
                      </a:lnTo>
                      <a:lnTo>
                        <a:pt x="16" y="133"/>
                      </a:lnTo>
                      <a:lnTo>
                        <a:pt x="18" y="127"/>
                      </a:lnTo>
                      <a:lnTo>
                        <a:pt x="19" y="120"/>
                      </a:lnTo>
                      <a:lnTo>
                        <a:pt x="20" y="114"/>
                      </a:lnTo>
                      <a:lnTo>
                        <a:pt x="22" y="109"/>
                      </a:lnTo>
                      <a:lnTo>
                        <a:pt x="26" y="105"/>
                      </a:lnTo>
                      <a:lnTo>
                        <a:pt x="32" y="103"/>
                      </a:lnTo>
                      <a:lnTo>
                        <a:pt x="39" y="103"/>
                      </a:lnTo>
                      <a:lnTo>
                        <a:pt x="40" y="104"/>
                      </a:lnTo>
                      <a:lnTo>
                        <a:pt x="40" y="105"/>
                      </a:lnTo>
                      <a:lnTo>
                        <a:pt x="40" y="107"/>
                      </a:lnTo>
                      <a:lnTo>
                        <a:pt x="39" y="109"/>
                      </a:lnTo>
                      <a:lnTo>
                        <a:pt x="38" y="111"/>
                      </a:lnTo>
                      <a:lnTo>
                        <a:pt x="38" y="114"/>
                      </a:lnTo>
                      <a:lnTo>
                        <a:pt x="37" y="117"/>
                      </a:lnTo>
                      <a:lnTo>
                        <a:pt x="37" y="119"/>
                      </a:lnTo>
                      <a:lnTo>
                        <a:pt x="38" y="121"/>
                      </a:lnTo>
                      <a:lnTo>
                        <a:pt x="40" y="122"/>
                      </a:lnTo>
                      <a:lnTo>
                        <a:pt x="41" y="122"/>
                      </a:lnTo>
                      <a:lnTo>
                        <a:pt x="42" y="122"/>
                      </a:lnTo>
                      <a:lnTo>
                        <a:pt x="44" y="116"/>
                      </a:lnTo>
                      <a:lnTo>
                        <a:pt x="47" y="113"/>
                      </a:lnTo>
                      <a:lnTo>
                        <a:pt x="51" y="111"/>
                      </a:lnTo>
                      <a:lnTo>
                        <a:pt x="55" y="111"/>
                      </a:lnTo>
                      <a:lnTo>
                        <a:pt x="60" y="112"/>
                      </a:lnTo>
                      <a:lnTo>
                        <a:pt x="64" y="112"/>
                      </a:lnTo>
                      <a:lnTo>
                        <a:pt x="68" y="111"/>
                      </a:lnTo>
                      <a:lnTo>
                        <a:pt x="72" y="109"/>
                      </a:lnTo>
                      <a:lnTo>
                        <a:pt x="71" y="107"/>
                      </a:lnTo>
                      <a:lnTo>
                        <a:pt x="68" y="104"/>
                      </a:lnTo>
                      <a:lnTo>
                        <a:pt x="67" y="102"/>
                      </a:lnTo>
                      <a:lnTo>
                        <a:pt x="70" y="100"/>
                      </a:lnTo>
                      <a:lnTo>
                        <a:pt x="72" y="100"/>
                      </a:lnTo>
                      <a:lnTo>
                        <a:pt x="75" y="100"/>
                      </a:lnTo>
                      <a:lnTo>
                        <a:pt x="78" y="100"/>
                      </a:lnTo>
                      <a:lnTo>
                        <a:pt x="82" y="102"/>
                      </a:lnTo>
                      <a:lnTo>
                        <a:pt x="84" y="103"/>
                      </a:lnTo>
                      <a:lnTo>
                        <a:pt x="88" y="104"/>
                      </a:lnTo>
                      <a:lnTo>
                        <a:pt x="91" y="104"/>
                      </a:lnTo>
                      <a:lnTo>
                        <a:pt x="94" y="104"/>
                      </a:lnTo>
                      <a:lnTo>
                        <a:pt x="93" y="111"/>
                      </a:lnTo>
                      <a:lnTo>
                        <a:pt x="94" y="119"/>
                      </a:lnTo>
                      <a:lnTo>
                        <a:pt x="95" y="126"/>
                      </a:lnTo>
                      <a:lnTo>
                        <a:pt x="97" y="133"/>
                      </a:lnTo>
                      <a:lnTo>
                        <a:pt x="100" y="139"/>
                      </a:lnTo>
                      <a:lnTo>
                        <a:pt x="104" y="145"/>
                      </a:lnTo>
                      <a:lnTo>
                        <a:pt x="108" y="151"/>
                      </a:lnTo>
                      <a:lnTo>
                        <a:pt x="113" y="155"/>
                      </a:lnTo>
                      <a:lnTo>
                        <a:pt x="114" y="157"/>
                      </a:lnTo>
                      <a:lnTo>
                        <a:pt x="117" y="158"/>
                      </a:lnTo>
                      <a:lnTo>
                        <a:pt x="119" y="159"/>
                      </a:lnTo>
                      <a:lnTo>
                        <a:pt x="122" y="161"/>
                      </a:lnTo>
                      <a:lnTo>
                        <a:pt x="124" y="162"/>
                      </a:lnTo>
                      <a:lnTo>
                        <a:pt x="127" y="163"/>
                      </a:lnTo>
                      <a:lnTo>
                        <a:pt x="130" y="164"/>
                      </a:lnTo>
                      <a:lnTo>
                        <a:pt x="133" y="165"/>
                      </a:lnTo>
                      <a:lnTo>
                        <a:pt x="137" y="165"/>
                      </a:lnTo>
                      <a:lnTo>
                        <a:pt x="140" y="165"/>
                      </a:lnTo>
                      <a:lnTo>
                        <a:pt x="142" y="164"/>
                      </a:lnTo>
                      <a:lnTo>
                        <a:pt x="145" y="163"/>
                      </a:lnTo>
                      <a:lnTo>
                        <a:pt x="149" y="162"/>
                      </a:lnTo>
                      <a:lnTo>
                        <a:pt x="151" y="162"/>
                      </a:lnTo>
                      <a:lnTo>
                        <a:pt x="154" y="162"/>
                      </a:lnTo>
                      <a:lnTo>
                        <a:pt x="156" y="163"/>
                      </a:lnTo>
                      <a:lnTo>
                        <a:pt x="158" y="165"/>
                      </a:lnTo>
                      <a:lnTo>
                        <a:pt x="158" y="167"/>
                      </a:lnTo>
                      <a:lnTo>
                        <a:pt x="157" y="169"/>
                      </a:lnTo>
                      <a:lnTo>
                        <a:pt x="156" y="171"/>
                      </a:lnTo>
                      <a:lnTo>
                        <a:pt x="155" y="173"/>
                      </a:lnTo>
                      <a:lnTo>
                        <a:pt x="155" y="176"/>
                      </a:lnTo>
                      <a:lnTo>
                        <a:pt x="154" y="177"/>
                      </a:lnTo>
                      <a:lnTo>
                        <a:pt x="155" y="179"/>
                      </a:lnTo>
                      <a:lnTo>
                        <a:pt x="158" y="181"/>
                      </a:lnTo>
                      <a:lnTo>
                        <a:pt x="160" y="182"/>
                      </a:lnTo>
                      <a:lnTo>
                        <a:pt x="164" y="183"/>
                      </a:lnTo>
                      <a:lnTo>
                        <a:pt x="167" y="183"/>
                      </a:lnTo>
                      <a:lnTo>
                        <a:pt x="170" y="182"/>
                      </a:lnTo>
                      <a:lnTo>
                        <a:pt x="173" y="181"/>
                      </a:lnTo>
                      <a:lnTo>
                        <a:pt x="175" y="179"/>
                      </a:lnTo>
                      <a:lnTo>
                        <a:pt x="175" y="177"/>
                      </a:lnTo>
                      <a:lnTo>
                        <a:pt x="175" y="171"/>
                      </a:lnTo>
                      <a:lnTo>
                        <a:pt x="174" y="166"/>
                      </a:lnTo>
                      <a:lnTo>
                        <a:pt x="171" y="160"/>
                      </a:lnTo>
                      <a:lnTo>
                        <a:pt x="168" y="155"/>
                      </a:lnTo>
                      <a:lnTo>
                        <a:pt x="165" y="151"/>
                      </a:lnTo>
                      <a:lnTo>
                        <a:pt x="163" y="145"/>
                      </a:lnTo>
                      <a:lnTo>
                        <a:pt x="162" y="140"/>
                      </a:lnTo>
                      <a:lnTo>
                        <a:pt x="164" y="134"/>
                      </a:lnTo>
                      <a:lnTo>
                        <a:pt x="165" y="130"/>
                      </a:lnTo>
                      <a:lnTo>
                        <a:pt x="167" y="126"/>
                      </a:lnTo>
                      <a:lnTo>
                        <a:pt x="169" y="122"/>
                      </a:lnTo>
                      <a:lnTo>
                        <a:pt x="171" y="118"/>
                      </a:lnTo>
                      <a:lnTo>
                        <a:pt x="174" y="114"/>
                      </a:lnTo>
                      <a:lnTo>
                        <a:pt x="177" y="111"/>
                      </a:lnTo>
                      <a:lnTo>
                        <a:pt x="180" y="107"/>
                      </a:lnTo>
                      <a:lnTo>
                        <a:pt x="183" y="104"/>
                      </a:lnTo>
                      <a:lnTo>
                        <a:pt x="184" y="111"/>
                      </a:lnTo>
                      <a:lnTo>
                        <a:pt x="185" y="118"/>
                      </a:lnTo>
                      <a:lnTo>
                        <a:pt x="186" y="125"/>
                      </a:lnTo>
                      <a:lnTo>
                        <a:pt x="187" y="131"/>
                      </a:lnTo>
                      <a:lnTo>
                        <a:pt x="189" y="138"/>
                      </a:lnTo>
                      <a:lnTo>
                        <a:pt x="192" y="145"/>
                      </a:lnTo>
                      <a:lnTo>
                        <a:pt x="194" y="151"/>
                      </a:lnTo>
                      <a:lnTo>
                        <a:pt x="196" y="156"/>
                      </a:lnTo>
                      <a:lnTo>
                        <a:pt x="198" y="153"/>
                      </a:lnTo>
                      <a:lnTo>
                        <a:pt x="198" y="152"/>
                      </a:lnTo>
                      <a:lnTo>
                        <a:pt x="199" y="148"/>
                      </a:lnTo>
                      <a:lnTo>
                        <a:pt x="199" y="145"/>
                      </a:lnTo>
                      <a:lnTo>
                        <a:pt x="200" y="142"/>
                      </a:lnTo>
                      <a:lnTo>
                        <a:pt x="200" y="140"/>
                      </a:lnTo>
                      <a:lnTo>
                        <a:pt x="201" y="137"/>
                      </a:lnTo>
                      <a:lnTo>
                        <a:pt x="202" y="134"/>
                      </a:lnTo>
                      <a:lnTo>
                        <a:pt x="205" y="131"/>
                      </a:lnTo>
                      <a:lnTo>
                        <a:pt x="207" y="129"/>
                      </a:lnTo>
                      <a:lnTo>
                        <a:pt x="210" y="127"/>
                      </a:lnTo>
                      <a:lnTo>
                        <a:pt x="213" y="126"/>
                      </a:lnTo>
                      <a:lnTo>
                        <a:pt x="215" y="123"/>
                      </a:lnTo>
                      <a:lnTo>
                        <a:pt x="217" y="121"/>
                      </a:lnTo>
                      <a:lnTo>
                        <a:pt x="217" y="117"/>
                      </a:lnTo>
                      <a:lnTo>
                        <a:pt x="217" y="113"/>
                      </a:lnTo>
                      <a:lnTo>
                        <a:pt x="216" y="108"/>
                      </a:lnTo>
                      <a:lnTo>
                        <a:pt x="214" y="104"/>
                      </a:lnTo>
                      <a:lnTo>
                        <a:pt x="213" y="100"/>
                      </a:lnTo>
                      <a:lnTo>
                        <a:pt x="211" y="96"/>
                      </a:lnTo>
                      <a:lnTo>
                        <a:pt x="210" y="92"/>
                      </a:lnTo>
                      <a:lnTo>
                        <a:pt x="207" y="89"/>
                      </a:lnTo>
                      <a:lnTo>
                        <a:pt x="205" y="85"/>
                      </a:lnTo>
                      <a:lnTo>
                        <a:pt x="203" y="81"/>
                      </a:lnTo>
                      <a:lnTo>
                        <a:pt x="202" y="79"/>
                      </a:lnTo>
                      <a:lnTo>
                        <a:pt x="202" y="78"/>
                      </a:lnTo>
                      <a:lnTo>
                        <a:pt x="203" y="76"/>
                      </a:lnTo>
                      <a:lnTo>
                        <a:pt x="204" y="74"/>
                      </a:lnTo>
                      <a:lnTo>
                        <a:pt x="205" y="72"/>
                      </a:lnTo>
                      <a:lnTo>
                        <a:pt x="206" y="71"/>
                      </a:lnTo>
                      <a:lnTo>
                        <a:pt x="206" y="69"/>
                      </a:lnTo>
                      <a:lnTo>
                        <a:pt x="205" y="67"/>
                      </a:lnTo>
                      <a:lnTo>
                        <a:pt x="203" y="65"/>
                      </a:lnTo>
                      <a:lnTo>
                        <a:pt x="202" y="64"/>
                      </a:lnTo>
                      <a:lnTo>
                        <a:pt x="201" y="61"/>
                      </a:lnTo>
                      <a:lnTo>
                        <a:pt x="200" y="60"/>
                      </a:lnTo>
                      <a:lnTo>
                        <a:pt x="199" y="58"/>
                      </a:lnTo>
                      <a:lnTo>
                        <a:pt x="199" y="56"/>
                      </a:lnTo>
                      <a:lnTo>
                        <a:pt x="199" y="55"/>
                      </a:lnTo>
                      <a:lnTo>
                        <a:pt x="200" y="53"/>
                      </a:lnTo>
                      <a:lnTo>
                        <a:pt x="202" y="50"/>
                      </a:lnTo>
                      <a:lnTo>
                        <a:pt x="205" y="47"/>
                      </a:lnTo>
                      <a:lnTo>
                        <a:pt x="206" y="45"/>
                      </a:lnTo>
                      <a:lnTo>
                        <a:pt x="207" y="42"/>
                      </a:lnTo>
                      <a:lnTo>
                        <a:pt x="207" y="40"/>
                      </a:lnTo>
                      <a:lnTo>
                        <a:pt x="207" y="37"/>
                      </a:lnTo>
                      <a:lnTo>
                        <a:pt x="206" y="35"/>
                      </a:lnTo>
                      <a:lnTo>
                        <a:pt x="204" y="33"/>
                      </a:lnTo>
                      <a:lnTo>
                        <a:pt x="202" y="31"/>
                      </a:lnTo>
                      <a:lnTo>
                        <a:pt x="200" y="29"/>
                      </a:lnTo>
                      <a:lnTo>
                        <a:pt x="197" y="26"/>
                      </a:lnTo>
                      <a:lnTo>
                        <a:pt x="195" y="23"/>
                      </a:lnTo>
                      <a:lnTo>
                        <a:pt x="193" y="20"/>
                      </a:lnTo>
                      <a:lnTo>
                        <a:pt x="191" y="18"/>
                      </a:lnTo>
                      <a:lnTo>
                        <a:pt x="188" y="15"/>
                      </a:lnTo>
                      <a:lnTo>
                        <a:pt x="186" y="13"/>
                      </a:lnTo>
                      <a:lnTo>
                        <a:pt x="183" y="9"/>
                      </a:lnTo>
                      <a:lnTo>
                        <a:pt x="179" y="6"/>
                      </a:lnTo>
                      <a:lnTo>
                        <a:pt x="175" y="3"/>
                      </a:lnTo>
                      <a:lnTo>
                        <a:pt x="171" y="1"/>
                      </a:lnTo>
                      <a:lnTo>
                        <a:pt x="167" y="0"/>
                      </a:lnTo>
                      <a:lnTo>
                        <a:pt x="162" y="0"/>
                      </a:lnTo>
                      <a:lnTo>
                        <a:pt x="158" y="1"/>
                      </a:lnTo>
                      <a:lnTo>
                        <a:pt x="155" y="4"/>
                      </a:lnTo>
                      <a:lnTo>
                        <a:pt x="154" y="6"/>
                      </a:lnTo>
                      <a:lnTo>
                        <a:pt x="154" y="9"/>
                      </a:lnTo>
                      <a:lnTo>
                        <a:pt x="155" y="13"/>
                      </a:lnTo>
                      <a:lnTo>
                        <a:pt x="156" y="16"/>
                      </a:lnTo>
                      <a:lnTo>
                        <a:pt x="158" y="19"/>
                      </a:lnTo>
                      <a:lnTo>
                        <a:pt x="160" y="22"/>
                      </a:lnTo>
                      <a:lnTo>
                        <a:pt x="160" y="26"/>
                      </a:lnTo>
                      <a:lnTo>
                        <a:pt x="159" y="29"/>
                      </a:lnTo>
                      <a:lnTo>
                        <a:pt x="157" y="31"/>
                      </a:lnTo>
                      <a:lnTo>
                        <a:pt x="155" y="33"/>
                      </a:lnTo>
                      <a:lnTo>
                        <a:pt x="153" y="35"/>
                      </a:lnTo>
                      <a:lnTo>
                        <a:pt x="149" y="37"/>
                      </a:lnTo>
                      <a:lnTo>
                        <a:pt x="146" y="38"/>
                      </a:lnTo>
                      <a:lnTo>
                        <a:pt x="143" y="39"/>
                      </a:lnTo>
                      <a:lnTo>
                        <a:pt x="140" y="41"/>
                      </a:lnTo>
                      <a:lnTo>
                        <a:pt x="138" y="42"/>
                      </a:lnTo>
                      <a:lnTo>
                        <a:pt x="129" y="46"/>
                      </a:lnTo>
                      <a:lnTo>
                        <a:pt x="123" y="51"/>
                      </a:lnTo>
                      <a:lnTo>
                        <a:pt x="117" y="56"/>
                      </a:lnTo>
                      <a:lnTo>
                        <a:pt x="111" y="62"/>
                      </a:lnTo>
                      <a:lnTo>
                        <a:pt x="107" y="68"/>
                      </a:lnTo>
                      <a:lnTo>
                        <a:pt x="103" y="75"/>
                      </a:lnTo>
                      <a:lnTo>
                        <a:pt x="99" y="82"/>
                      </a:lnTo>
                      <a:lnTo>
                        <a:pt x="97" y="90"/>
                      </a:lnTo>
                      <a:lnTo>
                        <a:pt x="97" y="88"/>
                      </a:lnTo>
                      <a:lnTo>
                        <a:pt x="96" y="86"/>
                      </a:lnTo>
                      <a:lnTo>
                        <a:pt x="96" y="84"/>
                      </a:lnTo>
                      <a:lnTo>
                        <a:pt x="95" y="82"/>
                      </a:lnTo>
                      <a:lnTo>
                        <a:pt x="94" y="79"/>
                      </a:lnTo>
                      <a:lnTo>
                        <a:pt x="94" y="77"/>
                      </a:lnTo>
                      <a:lnTo>
                        <a:pt x="93" y="75"/>
                      </a:lnTo>
                      <a:lnTo>
                        <a:pt x="94" y="73"/>
                      </a:lnTo>
                      <a:lnTo>
                        <a:pt x="92" y="73"/>
                      </a:lnTo>
                      <a:lnTo>
                        <a:pt x="91" y="73"/>
                      </a:lnTo>
                      <a:lnTo>
                        <a:pt x="90" y="73"/>
                      </a:lnTo>
                      <a:lnTo>
                        <a:pt x="88" y="73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77" name="Freeform 407"/>
                <p:cNvSpPr>
                  <a:spLocks/>
                </p:cNvSpPr>
                <p:nvPr/>
              </p:nvSpPr>
              <p:spPr bwMode="auto">
                <a:xfrm>
                  <a:off x="2868" y="2401"/>
                  <a:ext cx="18" cy="13"/>
                </a:xfrm>
                <a:custGeom>
                  <a:avLst/>
                  <a:gdLst>
                    <a:gd name="T0" fmla="*/ 2 w 22"/>
                    <a:gd name="T1" fmla="*/ 5 h 19"/>
                    <a:gd name="T2" fmla="*/ 2 w 22"/>
                    <a:gd name="T3" fmla="*/ 5 h 19"/>
                    <a:gd name="T4" fmla="*/ 4 w 22"/>
                    <a:gd name="T5" fmla="*/ 5 h 19"/>
                    <a:gd name="T6" fmla="*/ 5 w 22"/>
                    <a:gd name="T7" fmla="*/ 5 h 19"/>
                    <a:gd name="T8" fmla="*/ 6 w 22"/>
                    <a:gd name="T9" fmla="*/ 5 h 19"/>
                    <a:gd name="T10" fmla="*/ 7 w 22"/>
                    <a:gd name="T11" fmla="*/ 6 h 19"/>
                    <a:gd name="T12" fmla="*/ 7 w 22"/>
                    <a:gd name="T13" fmla="*/ 7 h 19"/>
                    <a:gd name="T14" fmla="*/ 7 w 22"/>
                    <a:gd name="T15" fmla="*/ 8 h 19"/>
                    <a:gd name="T16" fmla="*/ 7 w 22"/>
                    <a:gd name="T17" fmla="*/ 8 h 19"/>
                    <a:gd name="T18" fmla="*/ 9 w 22"/>
                    <a:gd name="T19" fmla="*/ 8 h 19"/>
                    <a:gd name="T20" fmla="*/ 11 w 22"/>
                    <a:gd name="T21" fmla="*/ 8 h 19"/>
                    <a:gd name="T22" fmla="*/ 13 w 22"/>
                    <a:gd name="T23" fmla="*/ 8 h 19"/>
                    <a:gd name="T24" fmla="*/ 13 w 22"/>
                    <a:gd name="T25" fmla="*/ 8 h 19"/>
                    <a:gd name="T26" fmla="*/ 14 w 22"/>
                    <a:gd name="T27" fmla="*/ 7 h 19"/>
                    <a:gd name="T28" fmla="*/ 14 w 22"/>
                    <a:gd name="T29" fmla="*/ 5 h 19"/>
                    <a:gd name="T30" fmla="*/ 13 w 22"/>
                    <a:gd name="T31" fmla="*/ 5 h 19"/>
                    <a:gd name="T32" fmla="*/ 12 w 22"/>
                    <a:gd name="T33" fmla="*/ 4 h 19"/>
                    <a:gd name="T34" fmla="*/ 10 w 22"/>
                    <a:gd name="T35" fmla="*/ 3 h 19"/>
                    <a:gd name="T36" fmla="*/ 9 w 22"/>
                    <a:gd name="T37" fmla="*/ 2 h 19"/>
                    <a:gd name="T38" fmla="*/ 8 w 22"/>
                    <a:gd name="T39" fmla="*/ 1 h 19"/>
                    <a:gd name="T40" fmla="*/ 7 w 22"/>
                    <a:gd name="T41" fmla="*/ 0 h 19"/>
                    <a:gd name="T42" fmla="*/ 7 w 22"/>
                    <a:gd name="T43" fmla="*/ 0 h 19"/>
                    <a:gd name="T44" fmla="*/ 6 w 22"/>
                    <a:gd name="T45" fmla="*/ 0 h 19"/>
                    <a:gd name="T46" fmla="*/ 5 w 22"/>
                    <a:gd name="T47" fmla="*/ 0 h 19"/>
                    <a:gd name="T48" fmla="*/ 4 w 22"/>
                    <a:gd name="T49" fmla="*/ 1 h 19"/>
                    <a:gd name="T50" fmla="*/ 2 w 22"/>
                    <a:gd name="T51" fmla="*/ 1 h 19"/>
                    <a:gd name="T52" fmla="*/ 1 w 22"/>
                    <a:gd name="T53" fmla="*/ 2 h 19"/>
                    <a:gd name="T54" fmla="*/ 0 w 22"/>
                    <a:gd name="T55" fmla="*/ 3 h 19"/>
                    <a:gd name="T56" fmla="*/ 2 w 22"/>
                    <a:gd name="T57" fmla="*/ 5 h 1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2"/>
                    <a:gd name="T88" fmla="*/ 0 h 19"/>
                    <a:gd name="T89" fmla="*/ 22 w 22"/>
                    <a:gd name="T90" fmla="*/ 19 h 1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2" h="19">
                      <a:moveTo>
                        <a:pt x="3" y="12"/>
                      </a:move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7" y="12"/>
                      </a:lnTo>
                      <a:lnTo>
                        <a:pt x="8" y="12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1" y="16"/>
                      </a:lnTo>
                      <a:lnTo>
                        <a:pt x="11" y="18"/>
                      </a:lnTo>
                      <a:lnTo>
                        <a:pt x="14" y="18"/>
                      </a:lnTo>
                      <a:lnTo>
                        <a:pt x="16" y="18"/>
                      </a:lnTo>
                      <a:lnTo>
                        <a:pt x="19" y="18"/>
                      </a:lnTo>
                      <a:lnTo>
                        <a:pt x="20" y="17"/>
                      </a:lnTo>
                      <a:lnTo>
                        <a:pt x="21" y="15"/>
                      </a:lnTo>
                      <a:lnTo>
                        <a:pt x="21" y="12"/>
                      </a:lnTo>
                      <a:lnTo>
                        <a:pt x="19" y="10"/>
                      </a:lnTo>
                      <a:lnTo>
                        <a:pt x="18" y="9"/>
                      </a:lnTo>
                      <a:lnTo>
                        <a:pt x="15" y="7"/>
                      </a:lnTo>
                      <a:lnTo>
                        <a:pt x="13" y="5"/>
                      </a:lnTo>
                      <a:lnTo>
                        <a:pt x="12" y="3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4" y="3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3" y="12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78" name="Freeform 408"/>
                <p:cNvSpPr>
                  <a:spLocks/>
                </p:cNvSpPr>
                <p:nvPr/>
              </p:nvSpPr>
              <p:spPr bwMode="auto">
                <a:xfrm>
                  <a:off x="2820" y="2433"/>
                  <a:ext cx="16" cy="7"/>
                </a:xfrm>
                <a:custGeom>
                  <a:avLst/>
                  <a:gdLst>
                    <a:gd name="T0" fmla="*/ 9 w 19"/>
                    <a:gd name="T1" fmla="*/ 1 h 10"/>
                    <a:gd name="T2" fmla="*/ 8 w 19"/>
                    <a:gd name="T3" fmla="*/ 1 h 10"/>
                    <a:gd name="T4" fmla="*/ 6 w 19"/>
                    <a:gd name="T5" fmla="*/ 1 h 10"/>
                    <a:gd name="T6" fmla="*/ 4 w 19"/>
                    <a:gd name="T7" fmla="*/ 1 h 10"/>
                    <a:gd name="T8" fmla="*/ 3 w 19"/>
                    <a:gd name="T9" fmla="*/ 2 h 10"/>
                    <a:gd name="T10" fmla="*/ 1 w 19"/>
                    <a:gd name="T11" fmla="*/ 2 h 10"/>
                    <a:gd name="T12" fmla="*/ 0 w 19"/>
                    <a:gd name="T13" fmla="*/ 3 h 10"/>
                    <a:gd name="T14" fmla="*/ 0 w 19"/>
                    <a:gd name="T15" fmla="*/ 3 h 10"/>
                    <a:gd name="T16" fmla="*/ 1 w 19"/>
                    <a:gd name="T17" fmla="*/ 4 h 10"/>
                    <a:gd name="T18" fmla="*/ 2 w 19"/>
                    <a:gd name="T19" fmla="*/ 4 h 10"/>
                    <a:gd name="T20" fmla="*/ 3 w 19"/>
                    <a:gd name="T21" fmla="*/ 4 h 10"/>
                    <a:gd name="T22" fmla="*/ 4 w 19"/>
                    <a:gd name="T23" fmla="*/ 4 h 10"/>
                    <a:gd name="T24" fmla="*/ 6 w 19"/>
                    <a:gd name="T25" fmla="*/ 4 h 10"/>
                    <a:gd name="T26" fmla="*/ 8 w 19"/>
                    <a:gd name="T27" fmla="*/ 3 h 10"/>
                    <a:gd name="T28" fmla="*/ 10 w 19"/>
                    <a:gd name="T29" fmla="*/ 2 h 10"/>
                    <a:gd name="T30" fmla="*/ 11 w 19"/>
                    <a:gd name="T31" fmla="*/ 1 h 10"/>
                    <a:gd name="T32" fmla="*/ 13 w 19"/>
                    <a:gd name="T33" fmla="*/ 0 h 10"/>
                    <a:gd name="T34" fmla="*/ 12 w 19"/>
                    <a:gd name="T35" fmla="*/ 0 h 10"/>
                    <a:gd name="T36" fmla="*/ 11 w 19"/>
                    <a:gd name="T37" fmla="*/ 0 h 10"/>
                    <a:gd name="T38" fmla="*/ 10 w 19"/>
                    <a:gd name="T39" fmla="*/ 0 h 10"/>
                    <a:gd name="T40" fmla="*/ 9 w 19"/>
                    <a:gd name="T41" fmla="*/ 1 h 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"/>
                    <a:gd name="T64" fmla="*/ 0 h 10"/>
                    <a:gd name="T65" fmla="*/ 19 w 19"/>
                    <a:gd name="T66" fmla="*/ 10 h 1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" h="10">
                      <a:moveTo>
                        <a:pt x="13" y="1"/>
                      </a:moveTo>
                      <a:lnTo>
                        <a:pt x="11" y="2"/>
                      </a:lnTo>
                      <a:lnTo>
                        <a:pt x="8" y="3"/>
                      </a:lnTo>
                      <a:lnTo>
                        <a:pt x="6" y="3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1" y="8"/>
                      </a:lnTo>
                      <a:lnTo>
                        <a:pt x="2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8" y="7"/>
                      </a:lnTo>
                      <a:lnTo>
                        <a:pt x="12" y="6"/>
                      </a:lnTo>
                      <a:lnTo>
                        <a:pt x="14" y="4"/>
                      </a:lnTo>
                      <a:lnTo>
                        <a:pt x="16" y="2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1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79" name="Freeform 409"/>
                <p:cNvSpPr>
                  <a:spLocks/>
                </p:cNvSpPr>
                <p:nvPr/>
              </p:nvSpPr>
              <p:spPr bwMode="auto">
                <a:xfrm>
                  <a:off x="2788" y="2442"/>
                  <a:ext cx="11" cy="9"/>
                </a:xfrm>
                <a:custGeom>
                  <a:avLst/>
                  <a:gdLst>
                    <a:gd name="T0" fmla="*/ 0 w 13"/>
                    <a:gd name="T1" fmla="*/ 0 h 13"/>
                    <a:gd name="T2" fmla="*/ 3 w 13"/>
                    <a:gd name="T3" fmla="*/ 1 h 13"/>
                    <a:gd name="T4" fmla="*/ 3 w 13"/>
                    <a:gd name="T5" fmla="*/ 2 h 13"/>
                    <a:gd name="T6" fmla="*/ 3 w 13"/>
                    <a:gd name="T7" fmla="*/ 4 h 13"/>
                    <a:gd name="T8" fmla="*/ 3 w 13"/>
                    <a:gd name="T9" fmla="*/ 6 h 13"/>
                    <a:gd name="T10" fmla="*/ 5 w 13"/>
                    <a:gd name="T11" fmla="*/ 5 h 13"/>
                    <a:gd name="T12" fmla="*/ 7 w 13"/>
                    <a:gd name="T13" fmla="*/ 4 h 13"/>
                    <a:gd name="T14" fmla="*/ 8 w 13"/>
                    <a:gd name="T15" fmla="*/ 2 h 13"/>
                    <a:gd name="T16" fmla="*/ 8 w 13"/>
                    <a:gd name="T17" fmla="*/ 1 h 13"/>
                    <a:gd name="T18" fmla="*/ 7 w 13"/>
                    <a:gd name="T19" fmla="*/ 0 h 13"/>
                    <a:gd name="T20" fmla="*/ 4 w 13"/>
                    <a:gd name="T21" fmla="*/ 1 h 13"/>
                    <a:gd name="T22" fmla="*/ 3 w 13"/>
                    <a:gd name="T23" fmla="*/ 1 h 13"/>
                    <a:gd name="T24" fmla="*/ 0 w 13"/>
                    <a:gd name="T25" fmla="*/ 1 h 13"/>
                    <a:gd name="T26" fmla="*/ 0 w 13"/>
                    <a:gd name="T27" fmla="*/ 1 h 13"/>
                    <a:gd name="T28" fmla="*/ 0 w 13"/>
                    <a:gd name="T29" fmla="*/ 1 h 13"/>
                    <a:gd name="T30" fmla="*/ 0 w 13"/>
                    <a:gd name="T31" fmla="*/ 0 h 1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3"/>
                    <a:gd name="T49" fmla="*/ 0 h 13"/>
                    <a:gd name="T50" fmla="*/ 13 w 13"/>
                    <a:gd name="T51" fmla="*/ 13 h 1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3" h="13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4" y="5"/>
                      </a:lnTo>
                      <a:lnTo>
                        <a:pt x="3" y="9"/>
                      </a:lnTo>
                      <a:lnTo>
                        <a:pt x="3" y="12"/>
                      </a:lnTo>
                      <a:lnTo>
                        <a:pt x="7" y="10"/>
                      </a:lnTo>
                      <a:lnTo>
                        <a:pt x="10" y="8"/>
                      </a:lnTo>
                      <a:lnTo>
                        <a:pt x="12" y="5"/>
                      </a:lnTo>
                      <a:lnTo>
                        <a:pt x="11" y="1"/>
                      </a:lnTo>
                      <a:lnTo>
                        <a:pt x="9" y="0"/>
                      </a:lnTo>
                      <a:lnTo>
                        <a:pt x="6" y="1"/>
                      </a:lnTo>
                      <a:lnTo>
                        <a:pt x="3" y="2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80" name="Freeform 410"/>
                <p:cNvSpPr>
                  <a:spLocks/>
                </p:cNvSpPr>
                <p:nvPr/>
              </p:nvSpPr>
              <p:spPr bwMode="auto">
                <a:xfrm>
                  <a:off x="2727" y="2520"/>
                  <a:ext cx="15" cy="8"/>
                </a:xfrm>
                <a:custGeom>
                  <a:avLst/>
                  <a:gdLst>
                    <a:gd name="T0" fmla="*/ 8 w 19"/>
                    <a:gd name="T1" fmla="*/ 1 h 12"/>
                    <a:gd name="T2" fmla="*/ 6 w 19"/>
                    <a:gd name="T3" fmla="*/ 1 h 12"/>
                    <a:gd name="T4" fmla="*/ 4 w 19"/>
                    <a:gd name="T5" fmla="*/ 1 h 12"/>
                    <a:gd name="T6" fmla="*/ 2 w 19"/>
                    <a:gd name="T7" fmla="*/ 1 h 12"/>
                    <a:gd name="T8" fmla="*/ 1 w 19"/>
                    <a:gd name="T9" fmla="*/ 2 h 12"/>
                    <a:gd name="T10" fmla="*/ 0 w 19"/>
                    <a:gd name="T11" fmla="*/ 3 h 12"/>
                    <a:gd name="T12" fmla="*/ 0 w 19"/>
                    <a:gd name="T13" fmla="*/ 3 h 12"/>
                    <a:gd name="T14" fmla="*/ 1 w 19"/>
                    <a:gd name="T15" fmla="*/ 5 h 12"/>
                    <a:gd name="T16" fmla="*/ 2 w 19"/>
                    <a:gd name="T17" fmla="*/ 5 h 12"/>
                    <a:gd name="T18" fmla="*/ 3 w 19"/>
                    <a:gd name="T19" fmla="*/ 5 h 12"/>
                    <a:gd name="T20" fmla="*/ 5 w 19"/>
                    <a:gd name="T21" fmla="*/ 5 h 12"/>
                    <a:gd name="T22" fmla="*/ 7 w 19"/>
                    <a:gd name="T23" fmla="*/ 5 h 12"/>
                    <a:gd name="T24" fmla="*/ 8 w 19"/>
                    <a:gd name="T25" fmla="*/ 4 h 12"/>
                    <a:gd name="T26" fmla="*/ 9 w 19"/>
                    <a:gd name="T27" fmla="*/ 3 h 12"/>
                    <a:gd name="T28" fmla="*/ 10 w 19"/>
                    <a:gd name="T29" fmla="*/ 3 h 12"/>
                    <a:gd name="T30" fmla="*/ 10 w 19"/>
                    <a:gd name="T31" fmla="*/ 2 h 12"/>
                    <a:gd name="T32" fmla="*/ 11 w 19"/>
                    <a:gd name="T33" fmla="*/ 1 h 12"/>
                    <a:gd name="T34" fmla="*/ 11 w 19"/>
                    <a:gd name="T35" fmla="*/ 1 h 12"/>
                    <a:gd name="T36" fmla="*/ 10 w 19"/>
                    <a:gd name="T37" fmla="*/ 1 h 12"/>
                    <a:gd name="T38" fmla="*/ 9 w 19"/>
                    <a:gd name="T39" fmla="*/ 0 h 12"/>
                    <a:gd name="T40" fmla="*/ 8 w 19"/>
                    <a:gd name="T41" fmla="*/ 1 h 1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"/>
                    <a:gd name="T64" fmla="*/ 0 h 12"/>
                    <a:gd name="T65" fmla="*/ 19 w 19"/>
                    <a:gd name="T66" fmla="*/ 12 h 1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" h="12">
                      <a:moveTo>
                        <a:pt x="13" y="1"/>
                      </a:moveTo>
                      <a:lnTo>
                        <a:pt x="10" y="3"/>
                      </a:lnTo>
                      <a:lnTo>
                        <a:pt x="6" y="3"/>
                      </a:lnTo>
                      <a:lnTo>
                        <a:pt x="3" y="3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10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8" y="10"/>
                      </a:lnTo>
                      <a:lnTo>
                        <a:pt x="11" y="10"/>
                      </a:lnTo>
                      <a:lnTo>
                        <a:pt x="13" y="9"/>
                      </a:lnTo>
                      <a:lnTo>
                        <a:pt x="15" y="8"/>
                      </a:lnTo>
                      <a:lnTo>
                        <a:pt x="17" y="6"/>
                      </a:lnTo>
                      <a:lnTo>
                        <a:pt x="17" y="5"/>
                      </a:lnTo>
                      <a:lnTo>
                        <a:pt x="18" y="3"/>
                      </a:lnTo>
                      <a:lnTo>
                        <a:pt x="18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3" y="1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81" name="Freeform 411"/>
                <p:cNvSpPr>
                  <a:spLocks/>
                </p:cNvSpPr>
                <p:nvPr/>
              </p:nvSpPr>
              <p:spPr bwMode="auto">
                <a:xfrm>
                  <a:off x="2900" y="2581"/>
                  <a:ext cx="12" cy="10"/>
                </a:xfrm>
                <a:custGeom>
                  <a:avLst/>
                  <a:gdLst>
                    <a:gd name="T0" fmla="*/ 2 w 15"/>
                    <a:gd name="T1" fmla="*/ 2 h 14"/>
                    <a:gd name="T2" fmla="*/ 2 w 15"/>
                    <a:gd name="T3" fmla="*/ 1 h 14"/>
                    <a:gd name="T4" fmla="*/ 3 w 15"/>
                    <a:gd name="T5" fmla="*/ 1 h 14"/>
                    <a:gd name="T6" fmla="*/ 4 w 15"/>
                    <a:gd name="T7" fmla="*/ 1 h 14"/>
                    <a:gd name="T8" fmla="*/ 3 w 15"/>
                    <a:gd name="T9" fmla="*/ 2 h 14"/>
                    <a:gd name="T10" fmla="*/ 4 w 15"/>
                    <a:gd name="T11" fmla="*/ 4 h 14"/>
                    <a:gd name="T12" fmla="*/ 5 w 15"/>
                    <a:gd name="T13" fmla="*/ 5 h 14"/>
                    <a:gd name="T14" fmla="*/ 5 w 15"/>
                    <a:gd name="T15" fmla="*/ 6 h 14"/>
                    <a:gd name="T16" fmla="*/ 6 w 15"/>
                    <a:gd name="T17" fmla="*/ 6 h 14"/>
                    <a:gd name="T18" fmla="*/ 7 w 15"/>
                    <a:gd name="T19" fmla="*/ 6 h 14"/>
                    <a:gd name="T20" fmla="*/ 8 w 15"/>
                    <a:gd name="T21" fmla="*/ 5 h 14"/>
                    <a:gd name="T22" fmla="*/ 9 w 15"/>
                    <a:gd name="T23" fmla="*/ 4 h 14"/>
                    <a:gd name="T24" fmla="*/ 9 w 15"/>
                    <a:gd name="T25" fmla="*/ 4 h 14"/>
                    <a:gd name="T26" fmla="*/ 9 w 15"/>
                    <a:gd name="T27" fmla="*/ 3 h 14"/>
                    <a:gd name="T28" fmla="*/ 9 w 15"/>
                    <a:gd name="T29" fmla="*/ 1 h 14"/>
                    <a:gd name="T30" fmla="*/ 9 w 15"/>
                    <a:gd name="T31" fmla="*/ 1 h 14"/>
                    <a:gd name="T32" fmla="*/ 8 w 15"/>
                    <a:gd name="T33" fmla="*/ 0 h 14"/>
                    <a:gd name="T34" fmla="*/ 6 w 15"/>
                    <a:gd name="T35" fmla="*/ 0 h 14"/>
                    <a:gd name="T36" fmla="*/ 6 w 15"/>
                    <a:gd name="T37" fmla="*/ 1 h 14"/>
                    <a:gd name="T38" fmla="*/ 5 w 15"/>
                    <a:gd name="T39" fmla="*/ 1 h 14"/>
                    <a:gd name="T40" fmla="*/ 4 w 15"/>
                    <a:gd name="T41" fmla="*/ 1 h 14"/>
                    <a:gd name="T42" fmla="*/ 2 w 15"/>
                    <a:gd name="T43" fmla="*/ 2 h 14"/>
                    <a:gd name="T44" fmla="*/ 2 w 15"/>
                    <a:gd name="T45" fmla="*/ 3 h 14"/>
                    <a:gd name="T46" fmla="*/ 0 w 15"/>
                    <a:gd name="T47" fmla="*/ 2 h 14"/>
                    <a:gd name="T48" fmla="*/ 1 w 15"/>
                    <a:gd name="T49" fmla="*/ 2 h 14"/>
                    <a:gd name="T50" fmla="*/ 2 w 15"/>
                    <a:gd name="T51" fmla="*/ 2 h 14"/>
                    <a:gd name="T52" fmla="*/ 2 w 15"/>
                    <a:gd name="T53" fmla="*/ 2 h 1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5"/>
                    <a:gd name="T82" fmla="*/ 0 h 14"/>
                    <a:gd name="T83" fmla="*/ 15 w 15"/>
                    <a:gd name="T84" fmla="*/ 14 h 1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5" h="14">
                      <a:moveTo>
                        <a:pt x="3" y="4"/>
                      </a:moveTo>
                      <a:lnTo>
                        <a:pt x="4" y="3"/>
                      </a:lnTo>
                      <a:lnTo>
                        <a:pt x="5" y="2"/>
                      </a:lnTo>
                      <a:lnTo>
                        <a:pt x="6" y="1"/>
                      </a:lnTo>
                      <a:lnTo>
                        <a:pt x="5" y="4"/>
                      </a:lnTo>
                      <a:lnTo>
                        <a:pt x="6" y="7"/>
                      </a:lnTo>
                      <a:lnTo>
                        <a:pt x="7" y="10"/>
                      </a:lnTo>
                      <a:lnTo>
                        <a:pt x="8" y="13"/>
                      </a:lnTo>
                      <a:lnTo>
                        <a:pt x="10" y="12"/>
                      </a:lnTo>
                      <a:lnTo>
                        <a:pt x="11" y="11"/>
                      </a:lnTo>
                      <a:lnTo>
                        <a:pt x="13" y="10"/>
                      </a:lnTo>
                      <a:lnTo>
                        <a:pt x="14" y="9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4" y="3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6" y="3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3" y="4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82" name="Freeform 412"/>
                <p:cNvSpPr>
                  <a:spLocks/>
                </p:cNvSpPr>
                <p:nvPr/>
              </p:nvSpPr>
              <p:spPr bwMode="auto">
                <a:xfrm>
                  <a:off x="2892" y="2557"/>
                  <a:ext cx="9" cy="9"/>
                </a:xfrm>
                <a:custGeom>
                  <a:avLst/>
                  <a:gdLst>
                    <a:gd name="T0" fmla="*/ 0 w 12"/>
                    <a:gd name="T1" fmla="*/ 0 h 13"/>
                    <a:gd name="T2" fmla="*/ 1 w 12"/>
                    <a:gd name="T3" fmla="*/ 1 h 13"/>
                    <a:gd name="T4" fmla="*/ 1 w 12"/>
                    <a:gd name="T5" fmla="*/ 2 h 13"/>
                    <a:gd name="T6" fmla="*/ 1 w 12"/>
                    <a:gd name="T7" fmla="*/ 3 h 13"/>
                    <a:gd name="T8" fmla="*/ 2 w 12"/>
                    <a:gd name="T9" fmla="*/ 4 h 13"/>
                    <a:gd name="T10" fmla="*/ 2 w 12"/>
                    <a:gd name="T11" fmla="*/ 6 h 13"/>
                    <a:gd name="T12" fmla="*/ 4 w 12"/>
                    <a:gd name="T13" fmla="*/ 6 h 13"/>
                    <a:gd name="T14" fmla="*/ 4 w 12"/>
                    <a:gd name="T15" fmla="*/ 6 h 13"/>
                    <a:gd name="T16" fmla="*/ 5 w 12"/>
                    <a:gd name="T17" fmla="*/ 6 h 13"/>
                    <a:gd name="T18" fmla="*/ 6 w 12"/>
                    <a:gd name="T19" fmla="*/ 5 h 13"/>
                    <a:gd name="T20" fmla="*/ 6 w 12"/>
                    <a:gd name="T21" fmla="*/ 4 h 13"/>
                    <a:gd name="T22" fmla="*/ 6 w 12"/>
                    <a:gd name="T23" fmla="*/ 3 h 13"/>
                    <a:gd name="T24" fmla="*/ 5 w 12"/>
                    <a:gd name="T25" fmla="*/ 2 h 13"/>
                    <a:gd name="T26" fmla="*/ 4 w 12"/>
                    <a:gd name="T27" fmla="*/ 2 h 13"/>
                    <a:gd name="T28" fmla="*/ 4 w 12"/>
                    <a:gd name="T29" fmla="*/ 1 h 13"/>
                    <a:gd name="T30" fmla="*/ 2 w 12"/>
                    <a:gd name="T31" fmla="*/ 1 h 13"/>
                    <a:gd name="T32" fmla="*/ 0 w 12"/>
                    <a:gd name="T33" fmla="*/ 0 h 1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"/>
                    <a:gd name="T53" fmla="*/ 12 w 12"/>
                    <a:gd name="T54" fmla="*/ 13 h 1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3" y="9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7" y="12"/>
                      </a:lnTo>
                      <a:lnTo>
                        <a:pt x="9" y="11"/>
                      </a:lnTo>
                      <a:lnTo>
                        <a:pt x="10" y="10"/>
                      </a:lnTo>
                      <a:lnTo>
                        <a:pt x="11" y="8"/>
                      </a:lnTo>
                      <a:lnTo>
                        <a:pt x="10" y="7"/>
                      </a:lnTo>
                      <a:lnTo>
                        <a:pt x="9" y="5"/>
                      </a:lnTo>
                      <a:lnTo>
                        <a:pt x="7" y="4"/>
                      </a:lnTo>
                      <a:lnTo>
                        <a:pt x="6" y="3"/>
                      </a:lnTo>
                      <a:lnTo>
                        <a:pt x="2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83" name="Freeform 413"/>
                <p:cNvSpPr>
                  <a:spLocks/>
                </p:cNvSpPr>
                <p:nvPr/>
              </p:nvSpPr>
              <p:spPr bwMode="auto">
                <a:xfrm>
                  <a:off x="2852" y="2565"/>
                  <a:ext cx="4" cy="7"/>
                </a:xfrm>
                <a:custGeom>
                  <a:avLst/>
                  <a:gdLst>
                    <a:gd name="T0" fmla="*/ 0 w 4"/>
                    <a:gd name="T1" fmla="*/ 0 h 10"/>
                    <a:gd name="T2" fmla="*/ 0 w 4"/>
                    <a:gd name="T3" fmla="*/ 1 h 10"/>
                    <a:gd name="T4" fmla="*/ 1 w 4"/>
                    <a:gd name="T5" fmla="*/ 1 h 10"/>
                    <a:gd name="T6" fmla="*/ 1 w 4"/>
                    <a:gd name="T7" fmla="*/ 2 h 10"/>
                    <a:gd name="T8" fmla="*/ 1 w 4"/>
                    <a:gd name="T9" fmla="*/ 3 h 10"/>
                    <a:gd name="T10" fmla="*/ 1 w 4"/>
                    <a:gd name="T11" fmla="*/ 4 h 10"/>
                    <a:gd name="T12" fmla="*/ 1 w 4"/>
                    <a:gd name="T13" fmla="*/ 4 h 10"/>
                    <a:gd name="T14" fmla="*/ 1 w 4"/>
                    <a:gd name="T15" fmla="*/ 4 h 10"/>
                    <a:gd name="T16" fmla="*/ 1 w 4"/>
                    <a:gd name="T17" fmla="*/ 4 h 10"/>
                    <a:gd name="T18" fmla="*/ 2 w 4"/>
                    <a:gd name="T19" fmla="*/ 4 h 10"/>
                    <a:gd name="T20" fmla="*/ 3 w 4"/>
                    <a:gd name="T21" fmla="*/ 4 h 10"/>
                    <a:gd name="T22" fmla="*/ 3 w 4"/>
                    <a:gd name="T23" fmla="*/ 2 h 10"/>
                    <a:gd name="T24" fmla="*/ 2 w 4"/>
                    <a:gd name="T25" fmla="*/ 1 h 10"/>
                    <a:gd name="T26" fmla="*/ 1 w 4"/>
                    <a:gd name="T27" fmla="*/ 1 h 10"/>
                    <a:gd name="T28" fmla="*/ 0 w 4"/>
                    <a:gd name="T29" fmla="*/ 0 h 1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"/>
                    <a:gd name="T46" fmla="*/ 0 h 10"/>
                    <a:gd name="T47" fmla="*/ 4 w 4"/>
                    <a:gd name="T48" fmla="*/ 10 h 1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" h="10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" y="7"/>
                      </a:lnTo>
                      <a:lnTo>
                        <a:pt x="3" y="4"/>
                      </a:lnTo>
                      <a:lnTo>
                        <a:pt x="2" y="2"/>
                      </a:lnTo>
                      <a:lnTo>
                        <a:pt x="1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84" name="Freeform 414"/>
                <p:cNvSpPr>
                  <a:spLocks/>
                </p:cNvSpPr>
                <p:nvPr/>
              </p:nvSpPr>
              <p:spPr bwMode="auto">
                <a:xfrm>
                  <a:off x="2852" y="2565"/>
                  <a:ext cx="9" cy="10"/>
                </a:xfrm>
                <a:custGeom>
                  <a:avLst/>
                  <a:gdLst>
                    <a:gd name="T0" fmla="*/ 0 w 11"/>
                    <a:gd name="T1" fmla="*/ 0 h 15"/>
                    <a:gd name="T2" fmla="*/ 1 w 11"/>
                    <a:gd name="T3" fmla="*/ 1 h 15"/>
                    <a:gd name="T4" fmla="*/ 2 w 11"/>
                    <a:gd name="T5" fmla="*/ 2 h 15"/>
                    <a:gd name="T6" fmla="*/ 2 w 11"/>
                    <a:gd name="T7" fmla="*/ 3 h 15"/>
                    <a:gd name="T8" fmla="*/ 2 w 11"/>
                    <a:gd name="T9" fmla="*/ 3 h 15"/>
                    <a:gd name="T10" fmla="*/ 2 w 11"/>
                    <a:gd name="T11" fmla="*/ 3 h 15"/>
                    <a:gd name="T12" fmla="*/ 2 w 11"/>
                    <a:gd name="T13" fmla="*/ 5 h 15"/>
                    <a:gd name="T14" fmla="*/ 2 w 11"/>
                    <a:gd name="T15" fmla="*/ 5 h 15"/>
                    <a:gd name="T16" fmla="*/ 2 w 11"/>
                    <a:gd name="T17" fmla="*/ 6 h 15"/>
                    <a:gd name="T18" fmla="*/ 2 w 11"/>
                    <a:gd name="T19" fmla="*/ 6 h 15"/>
                    <a:gd name="T20" fmla="*/ 5 w 11"/>
                    <a:gd name="T21" fmla="*/ 6 h 15"/>
                    <a:gd name="T22" fmla="*/ 6 w 11"/>
                    <a:gd name="T23" fmla="*/ 5 h 15"/>
                    <a:gd name="T24" fmla="*/ 6 w 11"/>
                    <a:gd name="T25" fmla="*/ 5 h 15"/>
                    <a:gd name="T26" fmla="*/ 7 w 11"/>
                    <a:gd name="T27" fmla="*/ 3 h 15"/>
                    <a:gd name="T28" fmla="*/ 6 w 11"/>
                    <a:gd name="T29" fmla="*/ 2 h 15"/>
                    <a:gd name="T30" fmla="*/ 2 w 11"/>
                    <a:gd name="T31" fmla="*/ 1 h 15"/>
                    <a:gd name="T32" fmla="*/ 0 w 11"/>
                    <a:gd name="T33" fmla="*/ 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"/>
                    <a:gd name="T52" fmla="*/ 0 h 15"/>
                    <a:gd name="T53" fmla="*/ 11 w 11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" h="15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2" y="4"/>
                      </a:lnTo>
                      <a:lnTo>
                        <a:pt x="3" y="6"/>
                      </a:lnTo>
                      <a:lnTo>
                        <a:pt x="3" y="7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4"/>
                      </a:lnTo>
                      <a:lnTo>
                        <a:pt x="4" y="13"/>
                      </a:lnTo>
                      <a:lnTo>
                        <a:pt x="7" y="13"/>
                      </a:lnTo>
                      <a:lnTo>
                        <a:pt x="8" y="12"/>
                      </a:lnTo>
                      <a:lnTo>
                        <a:pt x="9" y="11"/>
                      </a:lnTo>
                      <a:lnTo>
                        <a:pt x="10" y="7"/>
                      </a:lnTo>
                      <a:lnTo>
                        <a:pt x="8" y="4"/>
                      </a:lnTo>
                      <a:lnTo>
                        <a:pt x="4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85" name="Freeform 415"/>
                <p:cNvSpPr>
                  <a:spLocks/>
                </p:cNvSpPr>
                <p:nvPr/>
              </p:nvSpPr>
              <p:spPr bwMode="auto">
                <a:xfrm>
                  <a:off x="2862" y="2608"/>
                  <a:ext cx="9" cy="11"/>
                </a:xfrm>
                <a:custGeom>
                  <a:avLst/>
                  <a:gdLst>
                    <a:gd name="T0" fmla="*/ 2 w 11"/>
                    <a:gd name="T1" fmla="*/ 1 h 16"/>
                    <a:gd name="T2" fmla="*/ 1 w 11"/>
                    <a:gd name="T3" fmla="*/ 1 h 16"/>
                    <a:gd name="T4" fmla="*/ 0 w 11"/>
                    <a:gd name="T5" fmla="*/ 2 h 16"/>
                    <a:gd name="T6" fmla="*/ 0 w 11"/>
                    <a:gd name="T7" fmla="*/ 2 h 16"/>
                    <a:gd name="T8" fmla="*/ 0 w 11"/>
                    <a:gd name="T9" fmla="*/ 3 h 16"/>
                    <a:gd name="T10" fmla="*/ 0 w 11"/>
                    <a:gd name="T11" fmla="*/ 4 h 16"/>
                    <a:gd name="T12" fmla="*/ 0 w 11"/>
                    <a:gd name="T13" fmla="*/ 6 h 16"/>
                    <a:gd name="T14" fmla="*/ 1 w 11"/>
                    <a:gd name="T15" fmla="*/ 6 h 16"/>
                    <a:gd name="T16" fmla="*/ 2 w 11"/>
                    <a:gd name="T17" fmla="*/ 7 h 16"/>
                    <a:gd name="T18" fmla="*/ 2 w 11"/>
                    <a:gd name="T19" fmla="*/ 7 h 16"/>
                    <a:gd name="T20" fmla="*/ 3 w 11"/>
                    <a:gd name="T21" fmla="*/ 7 h 16"/>
                    <a:gd name="T22" fmla="*/ 6 w 11"/>
                    <a:gd name="T23" fmla="*/ 7 h 16"/>
                    <a:gd name="T24" fmla="*/ 7 w 11"/>
                    <a:gd name="T25" fmla="*/ 6 h 16"/>
                    <a:gd name="T26" fmla="*/ 6 w 11"/>
                    <a:gd name="T27" fmla="*/ 6 h 16"/>
                    <a:gd name="T28" fmla="*/ 5 w 11"/>
                    <a:gd name="T29" fmla="*/ 4 h 16"/>
                    <a:gd name="T30" fmla="*/ 5 w 11"/>
                    <a:gd name="T31" fmla="*/ 3 h 16"/>
                    <a:gd name="T32" fmla="*/ 5 w 11"/>
                    <a:gd name="T33" fmla="*/ 2 h 16"/>
                    <a:gd name="T34" fmla="*/ 4 w 11"/>
                    <a:gd name="T35" fmla="*/ 1 h 16"/>
                    <a:gd name="T36" fmla="*/ 3 w 11"/>
                    <a:gd name="T37" fmla="*/ 1 h 16"/>
                    <a:gd name="T38" fmla="*/ 2 w 11"/>
                    <a:gd name="T39" fmla="*/ 0 h 16"/>
                    <a:gd name="T40" fmla="*/ 2 w 11"/>
                    <a:gd name="T41" fmla="*/ 1 h 1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1"/>
                    <a:gd name="T64" fmla="*/ 0 h 16"/>
                    <a:gd name="T65" fmla="*/ 11 w 11"/>
                    <a:gd name="T66" fmla="*/ 16 h 1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1" h="16">
                      <a:moveTo>
                        <a:pt x="2" y="1"/>
                      </a:move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1" y="13"/>
                      </a:lnTo>
                      <a:lnTo>
                        <a:pt x="2" y="15"/>
                      </a:lnTo>
                      <a:lnTo>
                        <a:pt x="3" y="15"/>
                      </a:lnTo>
                      <a:lnTo>
                        <a:pt x="5" y="15"/>
                      </a:lnTo>
                      <a:lnTo>
                        <a:pt x="8" y="14"/>
                      </a:lnTo>
                      <a:lnTo>
                        <a:pt x="10" y="12"/>
                      </a:lnTo>
                      <a:lnTo>
                        <a:pt x="8" y="11"/>
                      </a:lnTo>
                      <a:lnTo>
                        <a:pt x="7" y="9"/>
                      </a:lnTo>
                      <a:lnTo>
                        <a:pt x="7" y="7"/>
                      </a:lnTo>
                      <a:lnTo>
                        <a:pt x="7" y="4"/>
                      </a:lnTo>
                      <a:lnTo>
                        <a:pt x="6" y="2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86" name="Freeform 416"/>
                <p:cNvSpPr>
                  <a:spLocks/>
                </p:cNvSpPr>
                <p:nvPr/>
              </p:nvSpPr>
              <p:spPr bwMode="auto">
                <a:xfrm>
                  <a:off x="2728" y="2245"/>
                  <a:ext cx="12" cy="15"/>
                </a:xfrm>
                <a:custGeom>
                  <a:avLst/>
                  <a:gdLst>
                    <a:gd name="T0" fmla="*/ 0 w 15"/>
                    <a:gd name="T1" fmla="*/ 0 h 22"/>
                    <a:gd name="T2" fmla="*/ 0 w 15"/>
                    <a:gd name="T3" fmla="*/ 1 h 22"/>
                    <a:gd name="T4" fmla="*/ 0 w 15"/>
                    <a:gd name="T5" fmla="*/ 2 h 22"/>
                    <a:gd name="T6" fmla="*/ 1 w 15"/>
                    <a:gd name="T7" fmla="*/ 3 h 22"/>
                    <a:gd name="T8" fmla="*/ 2 w 15"/>
                    <a:gd name="T9" fmla="*/ 5 h 22"/>
                    <a:gd name="T10" fmla="*/ 2 w 15"/>
                    <a:gd name="T11" fmla="*/ 6 h 22"/>
                    <a:gd name="T12" fmla="*/ 2 w 15"/>
                    <a:gd name="T13" fmla="*/ 7 h 22"/>
                    <a:gd name="T14" fmla="*/ 2 w 15"/>
                    <a:gd name="T15" fmla="*/ 8 h 22"/>
                    <a:gd name="T16" fmla="*/ 2 w 15"/>
                    <a:gd name="T17" fmla="*/ 10 h 22"/>
                    <a:gd name="T18" fmla="*/ 2 w 15"/>
                    <a:gd name="T19" fmla="*/ 9 h 22"/>
                    <a:gd name="T20" fmla="*/ 3 w 15"/>
                    <a:gd name="T21" fmla="*/ 8 h 22"/>
                    <a:gd name="T22" fmla="*/ 5 w 15"/>
                    <a:gd name="T23" fmla="*/ 8 h 22"/>
                    <a:gd name="T24" fmla="*/ 6 w 15"/>
                    <a:gd name="T25" fmla="*/ 7 h 22"/>
                    <a:gd name="T26" fmla="*/ 8 w 15"/>
                    <a:gd name="T27" fmla="*/ 7 h 22"/>
                    <a:gd name="T28" fmla="*/ 8 w 15"/>
                    <a:gd name="T29" fmla="*/ 6 h 22"/>
                    <a:gd name="T30" fmla="*/ 9 w 15"/>
                    <a:gd name="T31" fmla="*/ 5 h 22"/>
                    <a:gd name="T32" fmla="*/ 9 w 15"/>
                    <a:gd name="T33" fmla="*/ 5 h 22"/>
                    <a:gd name="T34" fmla="*/ 8 w 15"/>
                    <a:gd name="T35" fmla="*/ 3 h 22"/>
                    <a:gd name="T36" fmla="*/ 7 w 15"/>
                    <a:gd name="T37" fmla="*/ 3 h 22"/>
                    <a:gd name="T38" fmla="*/ 6 w 15"/>
                    <a:gd name="T39" fmla="*/ 3 h 22"/>
                    <a:gd name="T40" fmla="*/ 5 w 15"/>
                    <a:gd name="T41" fmla="*/ 2 h 22"/>
                    <a:gd name="T42" fmla="*/ 3 w 15"/>
                    <a:gd name="T43" fmla="*/ 2 h 22"/>
                    <a:gd name="T44" fmla="*/ 2 w 15"/>
                    <a:gd name="T45" fmla="*/ 1 h 22"/>
                    <a:gd name="T46" fmla="*/ 1 w 15"/>
                    <a:gd name="T47" fmla="*/ 1 h 22"/>
                    <a:gd name="T48" fmla="*/ 0 w 15"/>
                    <a:gd name="T49" fmla="*/ 0 h 2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5"/>
                    <a:gd name="T76" fmla="*/ 0 h 22"/>
                    <a:gd name="T77" fmla="*/ 15 w 15"/>
                    <a:gd name="T78" fmla="*/ 22 h 2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5" h="2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2" y="13"/>
                      </a:lnTo>
                      <a:lnTo>
                        <a:pt x="3" y="15"/>
                      </a:lnTo>
                      <a:lnTo>
                        <a:pt x="3" y="18"/>
                      </a:lnTo>
                      <a:lnTo>
                        <a:pt x="2" y="21"/>
                      </a:lnTo>
                      <a:lnTo>
                        <a:pt x="3" y="19"/>
                      </a:lnTo>
                      <a:lnTo>
                        <a:pt x="5" y="17"/>
                      </a:lnTo>
                      <a:lnTo>
                        <a:pt x="8" y="16"/>
                      </a:lnTo>
                      <a:lnTo>
                        <a:pt x="10" y="15"/>
                      </a:lnTo>
                      <a:lnTo>
                        <a:pt x="12" y="14"/>
                      </a:lnTo>
                      <a:lnTo>
                        <a:pt x="13" y="13"/>
                      </a:lnTo>
                      <a:lnTo>
                        <a:pt x="14" y="11"/>
                      </a:lnTo>
                      <a:lnTo>
                        <a:pt x="14" y="10"/>
                      </a:lnTo>
                      <a:lnTo>
                        <a:pt x="13" y="8"/>
                      </a:lnTo>
                      <a:lnTo>
                        <a:pt x="11" y="7"/>
                      </a:lnTo>
                      <a:lnTo>
                        <a:pt x="9" y="6"/>
                      </a:lnTo>
                      <a:lnTo>
                        <a:pt x="8" y="5"/>
                      </a:lnTo>
                      <a:lnTo>
                        <a:pt x="5" y="4"/>
                      </a:lnTo>
                      <a:lnTo>
                        <a:pt x="3" y="3"/>
                      </a:lnTo>
                      <a:lnTo>
                        <a:pt x="1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87" name="Freeform 417"/>
                <p:cNvSpPr>
                  <a:spLocks/>
                </p:cNvSpPr>
                <p:nvPr/>
              </p:nvSpPr>
              <p:spPr bwMode="auto">
                <a:xfrm>
                  <a:off x="2767" y="2310"/>
                  <a:ext cx="6" cy="11"/>
                </a:xfrm>
                <a:custGeom>
                  <a:avLst/>
                  <a:gdLst>
                    <a:gd name="T0" fmla="*/ 1 w 8"/>
                    <a:gd name="T1" fmla="*/ 1 h 15"/>
                    <a:gd name="T2" fmla="*/ 0 w 8"/>
                    <a:gd name="T3" fmla="*/ 3 h 15"/>
                    <a:gd name="T4" fmla="*/ 1 w 8"/>
                    <a:gd name="T5" fmla="*/ 4 h 15"/>
                    <a:gd name="T6" fmla="*/ 2 w 8"/>
                    <a:gd name="T7" fmla="*/ 6 h 15"/>
                    <a:gd name="T8" fmla="*/ 2 w 8"/>
                    <a:gd name="T9" fmla="*/ 7 h 15"/>
                    <a:gd name="T10" fmla="*/ 3 w 8"/>
                    <a:gd name="T11" fmla="*/ 7 h 15"/>
                    <a:gd name="T12" fmla="*/ 3 w 8"/>
                    <a:gd name="T13" fmla="*/ 6 h 15"/>
                    <a:gd name="T14" fmla="*/ 4 w 8"/>
                    <a:gd name="T15" fmla="*/ 5 h 15"/>
                    <a:gd name="T16" fmla="*/ 4 w 8"/>
                    <a:gd name="T17" fmla="*/ 4 h 15"/>
                    <a:gd name="T18" fmla="*/ 4 w 8"/>
                    <a:gd name="T19" fmla="*/ 3 h 15"/>
                    <a:gd name="T20" fmla="*/ 3 w 8"/>
                    <a:gd name="T21" fmla="*/ 2 h 15"/>
                    <a:gd name="T22" fmla="*/ 3 w 8"/>
                    <a:gd name="T23" fmla="*/ 1 h 15"/>
                    <a:gd name="T24" fmla="*/ 3 w 8"/>
                    <a:gd name="T25" fmla="*/ 1 h 15"/>
                    <a:gd name="T26" fmla="*/ 3 w 8"/>
                    <a:gd name="T27" fmla="*/ 0 h 15"/>
                    <a:gd name="T28" fmla="*/ 2 w 8"/>
                    <a:gd name="T29" fmla="*/ 1 h 15"/>
                    <a:gd name="T30" fmla="*/ 2 w 8"/>
                    <a:gd name="T31" fmla="*/ 1 h 15"/>
                    <a:gd name="T32" fmla="*/ 1 w 8"/>
                    <a:gd name="T33" fmla="*/ 1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"/>
                    <a:gd name="T53" fmla="*/ 8 w 8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">
                      <a:moveTo>
                        <a:pt x="1" y="3"/>
                      </a:moveTo>
                      <a:lnTo>
                        <a:pt x="0" y="6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3" y="14"/>
                      </a:lnTo>
                      <a:lnTo>
                        <a:pt x="5" y="12"/>
                      </a:lnTo>
                      <a:lnTo>
                        <a:pt x="6" y="11"/>
                      </a:lnTo>
                      <a:lnTo>
                        <a:pt x="7" y="9"/>
                      </a:lnTo>
                      <a:lnTo>
                        <a:pt x="7" y="7"/>
                      </a:lnTo>
                      <a:lnTo>
                        <a:pt x="7" y="6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88" name="Freeform 418"/>
                <p:cNvSpPr>
                  <a:spLocks/>
                </p:cNvSpPr>
                <p:nvPr/>
              </p:nvSpPr>
              <p:spPr bwMode="auto">
                <a:xfrm>
                  <a:off x="2711" y="2304"/>
                  <a:ext cx="12" cy="11"/>
                </a:xfrm>
                <a:custGeom>
                  <a:avLst/>
                  <a:gdLst>
                    <a:gd name="T0" fmla="*/ 0 w 14"/>
                    <a:gd name="T1" fmla="*/ 4 h 15"/>
                    <a:gd name="T2" fmla="*/ 2 w 14"/>
                    <a:gd name="T3" fmla="*/ 4 h 15"/>
                    <a:gd name="T4" fmla="*/ 3 w 14"/>
                    <a:gd name="T5" fmla="*/ 4 h 15"/>
                    <a:gd name="T6" fmla="*/ 3 w 14"/>
                    <a:gd name="T7" fmla="*/ 5 h 15"/>
                    <a:gd name="T8" fmla="*/ 3 w 14"/>
                    <a:gd name="T9" fmla="*/ 6 h 15"/>
                    <a:gd name="T10" fmla="*/ 4 w 14"/>
                    <a:gd name="T11" fmla="*/ 7 h 15"/>
                    <a:gd name="T12" fmla="*/ 5 w 14"/>
                    <a:gd name="T13" fmla="*/ 7 h 15"/>
                    <a:gd name="T14" fmla="*/ 7 w 14"/>
                    <a:gd name="T15" fmla="*/ 7 h 15"/>
                    <a:gd name="T16" fmla="*/ 8 w 14"/>
                    <a:gd name="T17" fmla="*/ 7 h 15"/>
                    <a:gd name="T18" fmla="*/ 9 w 14"/>
                    <a:gd name="T19" fmla="*/ 4 h 15"/>
                    <a:gd name="T20" fmla="*/ 8 w 14"/>
                    <a:gd name="T21" fmla="*/ 3 h 15"/>
                    <a:gd name="T22" fmla="*/ 6 w 14"/>
                    <a:gd name="T23" fmla="*/ 1 h 15"/>
                    <a:gd name="T24" fmla="*/ 3 w 14"/>
                    <a:gd name="T25" fmla="*/ 1 h 15"/>
                    <a:gd name="T26" fmla="*/ 3 w 14"/>
                    <a:gd name="T27" fmla="*/ 0 h 15"/>
                    <a:gd name="T28" fmla="*/ 2 w 14"/>
                    <a:gd name="T29" fmla="*/ 1 h 15"/>
                    <a:gd name="T30" fmla="*/ 1 w 14"/>
                    <a:gd name="T31" fmla="*/ 2 h 15"/>
                    <a:gd name="T32" fmla="*/ 0 w 14"/>
                    <a:gd name="T33" fmla="*/ 4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15"/>
                    <a:gd name="T53" fmla="*/ 14 w 14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15">
                      <a:moveTo>
                        <a:pt x="0" y="7"/>
                      </a:moveTo>
                      <a:lnTo>
                        <a:pt x="2" y="7"/>
                      </a:lnTo>
                      <a:lnTo>
                        <a:pt x="3" y="7"/>
                      </a:lnTo>
                      <a:lnTo>
                        <a:pt x="4" y="9"/>
                      </a:lnTo>
                      <a:lnTo>
                        <a:pt x="5" y="11"/>
                      </a:lnTo>
                      <a:lnTo>
                        <a:pt x="6" y="12"/>
                      </a:lnTo>
                      <a:lnTo>
                        <a:pt x="7" y="14"/>
                      </a:lnTo>
                      <a:lnTo>
                        <a:pt x="9" y="14"/>
                      </a:lnTo>
                      <a:lnTo>
                        <a:pt x="11" y="12"/>
                      </a:lnTo>
                      <a:lnTo>
                        <a:pt x="13" y="8"/>
                      </a:lnTo>
                      <a:lnTo>
                        <a:pt x="11" y="5"/>
                      </a:lnTo>
                      <a:lnTo>
                        <a:pt x="8" y="3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89" name="Freeform 419"/>
                <p:cNvSpPr>
                  <a:spLocks/>
                </p:cNvSpPr>
                <p:nvPr/>
              </p:nvSpPr>
              <p:spPr bwMode="auto">
                <a:xfrm>
                  <a:off x="2873" y="2388"/>
                  <a:ext cx="7" cy="8"/>
                </a:xfrm>
                <a:custGeom>
                  <a:avLst/>
                  <a:gdLst>
                    <a:gd name="T0" fmla="*/ 1 w 9"/>
                    <a:gd name="T1" fmla="*/ 1 h 11"/>
                    <a:gd name="T2" fmla="*/ 0 w 9"/>
                    <a:gd name="T3" fmla="*/ 1 h 11"/>
                    <a:gd name="T4" fmla="*/ 0 w 9"/>
                    <a:gd name="T5" fmla="*/ 1 h 11"/>
                    <a:gd name="T6" fmla="*/ 0 w 9"/>
                    <a:gd name="T7" fmla="*/ 3 h 11"/>
                    <a:gd name="T8" fmla="*/ 1 w 9"/>
                    <a:gd name="T9" fmla="*/ 3 h 11"/>
                    <a:gd name="T10" fmla="*/ 2 w 9"/>
                    <a:gd name="T11" fmla="*/ 4 h 11"/>
                    <a:gd name="T12" fmla="*/ 2 w 9"/>
                    <a:gd name="T13" fmla="*/ 5 h 11"/>
                    <a:gd name="T14" fmla="*/ 4 w 9"/>
                    <a:gd name="T15" fmla="*/ 5 h 11"/>
                    <a:gd name="T16" fmla="*/ 4 w 9"/>
                    <a:gd name="T17" fmla="*/ 5 h 11"/>
                    <a:gd name="T18" fmla="*/ 5 w 9"/>
                    <a:gd name="T19" fmla="*/ 4 h 11"/>
                    <a:gd name="T20" fmla="*/ 5 w 9"/>
                    <a:gd name="T21" fmla="*/ 3 h 11"/>
                    <a:gd name="T22" fmla="*/ 5 w 9"/>
                    <a:gd name="T23" fmla="*/ 1 h 11"/>
                    <a:gd name="T24" fmla="*/ 4 w 9"/>
                    <a:gd name="T25" fmla="*/ 1 h 11"/>
                    <a:gd name="T26" fmla="*/ 4 w 9"/>
                    <a:gd name="T27" fmla="*/ 1 h 11"/>
                    <a:gd name="T28" fmla="*/ 2 w 9"/>
                    <a:gd name="T29" fmla="*/ 0 h 11"/>
                    <a:gd name="T30" fmla="*/ 2 w 9"/>
                    <a:gd name="T31" fmla="*/ 0 h 11"/>
                    <a:gd name="T32" fmla="*/ 1 w 9"/>
                    <a:gd name="T33" fmla="*/ 1 h 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1"/>
                    <a:gd name="T53" fmla="*/ 9 w 9"/>
                    <a:gd name="T54" fmla="*/ 11 h 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1">
                      <a:moveTo>
                        <a:pt x="1" y="1"/>
                      </a:move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2" y="8"/>
                      </a:lnTo>
                      <a:lnTo>
                        <a:pt x="3" y="9"/>
                      </a:lnTo>
                      <a:lnTo>
                        <a:pt x="6" y="10"/>
                      </a:lnTo>
                      <a:lnTo>
                        <a:pt x="7" y="9"/>
                      </a:lnTo>
                      <a:lnTo>
                        <a:pt x="8" y="7"/>
                      </a:lnTo>
                      <a:lnTo>
                        <a:pt x="8" y="5"/>
                      </a:lnTo>
                      <a:lnTo>
                        <a:pt x="8" y="3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90" name="Freeform 420"/>
                <p:cNvSpPr>
                  <a:spLocks/>
                </p:cNvSpPr>
                <p:nvPr/>
              </p:nvSpPr>
              <p:spPr bwMode="auto">
                <a:xfrm>
                  <a:off x="2817" y="2277"/>
                  <a:ext cx="12" cy="13"/>
                </a:xfrm>
                <a:custGeom>
                  <a:avLst/>
                  <a:gdLst>
                    <a:gd name="T0" fmla="*/ 0 w 15"/>
                    <a:gd name="T1" fmla="*/ 3 h 18"/>
                    <a:gd name="T2" fmla="*/ 2 w 15"/>
                    <a:gd name="T3" fmla="*/ 4 h 18"/>
                    <a:gd name="T4" fmla="*/ 2 w 15"/>
                    <a:gd name="T5" fmla="*/ 5 h 18"/>
                    <a:gd name="T6" fmla="*/ 2 w 15"/>
                    <a:gd name="T7" fmla="*/ 6 h 18"/>
                    <a:gd name="T8" fmla="*/ 2 w 15"/>
                    <a:gd name="T9" fmla="*/ 7 h 18"/>
                    <a:gd name="T10" fmla="*/ 2 w 15"/>
                    <a:gd name="T11" fmla="*/ 9 h 18"/>
                    <a:gd name="T12" fmla="*/ 3 w 15"/>
                    <a:gd name="T13" fmla="*/ 9 h 18"/>
                    <a:gd name="T14" fmla="*/ 4 w 15"/>
                    <a:gd name="T15" fmla="*/ 9 h 18"/>
                    <a:gd name="T16" fmla="*/ 6 w 15"/>
                    <a:gd name="T17" fmla="*/ 9 h 18"/>
                    <a:gd name="T18" fmla="*/ 7 w 15"/>
                    <a:gd name="T19" fmla="*/ 8 h 18"/>
                    <a:gd name="T20" fmla="*/ 8 w 15"/>
                    <a:gd name="T21" fmla="*/ 7 h 18"/>
                    <a:gd name="T22" fmla="*/ 8 w 15"/>
                    <a:gd name="T23" fmla="*/ 6 h 18"/>
                    <a:gd name="T24" fmla="*/ 9 w 15"/>
                    <a:gd name="T25" fmla="*/ 5 h 18"/>
                    <a:gd name="T26" fmla="*/ 9 w 15"/>
                    <a:gd name="T27" fmla="*/ 4 h 18"/>
                    <a:gd name="T28" fmla="*/ 9 w 15"/>
                    <a:gd name="T29" fmla="*/ 3 h 18"/>
                    <a:gd name="T30" fmla="*/ 9 w 15"/>
                    <a:gd name="T31" fmla="*/ 1 h 18"/>
                    <a:gd name="T32" fmla="*/ 8 w 15"/>
                    <a:gd name="T33" fmla="*/ 1 h 18"/>
                    <a:gd name="T34" fmla="*/ 6 w 15"/>
                    <a:gd name="T35" fmla="*/ 0 h 18"/>
                    <a:gd name="T36" fmla="*/ 4 w 15"/>
                    <a:gd name="T37" fmla="*/ 1 h 18"/>
                    <a:gd name="T38" fmla="*/ 2 w 15"/>
                    <a:gd name="T39" fmla="*/ 2 h 18"/>
                    <a:gd name="T40" fmla="*/ 0 w 15"/>
                    <a:gd name="T41" fmla="*/ 3 h 1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5"/>
                    <a:gd name="T64" fmla="*/ 0 h 18"/>
                    <a:gd name="T65" fmla="*/ 15 w 15"/>
                    <a:gd name="T66" fmla="*/ 18 h 1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5" h="18">
                      <a:moveTo>
                        <a:pt x="0" y="6"/>
                      </a:moveTo>
                      <a:lnTo>
                        <a:pt x="2" y="7"/>
                      </a:lnTo>
                      <a:lnTo>
                        <a:pt x="3" y="9"/>
                      </a:lnTo>
                      <a:lnTo>
                        <a:pt x="4" y="11"/>
                      </a:lnTo>
                      <a:lnTo>
                        <a:pt x="4" y="14"/>
                      </a:lnTo>
                      <a:lnTo>
                        <a:pt x="4" y="16"/>
                      </a:lnTo>
                      <a:lnTo>
                        <a:pt x="5" y="17"/>
                      </a:lnTo>
                      <a:lnTo>
                        <a:pt x="6" y="17"/>
                      </a:lnTo>
                      <a:lnTo>
                        <a:pt x="9" y="16"/>
                      </a:lnTo>
                      <a:lnTo>
                        <a:pt x="11" y="15"/>
                      </a:lnTo>
                      <a:lnTo>
                        <a:pt x="12" y="14"/>
                      </a:lnTo>
                      <a:lnTo>
                        <a:pt x="13" y="11"/>
                      </a:lnTo>
                      <a:lnTo>
                        <a:pt x="14" y="9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4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6" y="1"/>
                      </a:lnTo>
                      <a:lnTo>
                        <a:pt x="3" y="4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91" name="Freeform 421"/>
                <p:cNvSpPr>
                  <a:spLocks/>
                </p:cNvSpPr>
                <p:nvPr/>
              </p:nvSpPr>
              <p:spPr bwMode="auto">
                <a:xfrm>
                  <a:off x="3277" y="2760"/>
                  <a:ext cx="152" cy="250"/>
                </a:xfrm>
                <a:custGeom>
                  <a:avLst/>
                  <a:gdLst>
                    <a:gd name="T0" fmla="*/ 2 w 187"/>
                    <a:gd name="T1" fmla="*/ 70 h 355"/>
                    <a:gd name="T2" fmla="*/ 9 w 187"/>
                    <a:gd name="T3" fmla="*/ 72 h 355"/>
                    <a:gd name="T4" fmla="*/ 16 w 187"/>
                    <a:gd name="T5" fmla="*/ 76 h 355"/>
                    <a:gd name="T6" fmla="*/ 20 w 187"/>
                    <a:gd name="T7" fmla="*/ 78 h 355"/>
                    <a:gd name="T8" fmla="*/ 24 w 187"/>
                    <a:gd name="T9" fmla="*/ 77 h 355"/>
                    <a:gd name="T10" fmla="*/ 27 w 187"/>
                    <a:gd name="T11" fmla="*/ 78 h 355"/>
                    <a:gd name="T12" fmla="*/ 29 w 187"/>
                    <a:gd name="T13" fmla="*/ 81 h 355"/>
                    <a:gd name="T14" fmla="*/ 33 w 187"/>
                    <a:gd name="T15" fmla="*/ 81 h 355"/>
                    <a:gd name="T16" fmla="*/ 35 w 187"/>
                    <a:gd name="T17" fmla="*/ 83 h 355"/>
                    <a:gd name="T18" fmla="*/ 38 w 187"/>
                    <a:gd name="T19" fmla="*/ 88 h 355"/>
                    <a:gd name="T20" fmla="*/ 41 w 187"/>
                    <a:gd name="T21" fmla="*/ 92 h 355"/>
                    <a:gd name="T22" fmla="*/ 44 w 187"/>
                    <a:gd name="T23" fmla="*/ 102 h 355"/>
                    <a:gd name="T24" fmla="*/ 50 w 187"/>
                    <a:gd name="T25" fmla="*/ 113 h 355"/>
                    <a:gd name="T26" fmla="*/ 60 w 187"/>
                    <a:gd name="T27" fmla="*/ 122 h 355"/>
                    <a:gd name="T28" fmla="*/ 55 w 187"/>
                    <a:gd name="T29" fmla="*/ 122 h 355"/>
                    <a:gd name="T30" fmla="*/ 54 w 187"/>
                    <a:gd name="T31" fmla="*/ 125 h 355"/>
                    <a:gd name="T32" fmla="*/ 57 w 187"/>
                    <a:gd name="T33" fmla="*/ 128 h 355"/>
                    <a:gd name="T34" fmla="*/ 62 w 187"/>
                    <a:gd name="T35" fmla="*/ 132 h 355"/>
                    <a:gd name="T36" fmla="*/ 59 w 187"/>
                    <a:gd name="T37" fmla="*/ 131 h 355"/>
                    <a:gd name="T38" fmla="*/ 54 w 187"/>
                    <a:gd name="T39" fmla="*/ 131 h 355"/>
                    <a:gd name="T40" fmla="*/ 52 w 187"/>
                    <a:gd name="T41" fmla="*/ 134 h 355"/>
                    <a:gd name="T42" fmla="*/ 57 w 187"/>
                    <a:gd name="T43" fmla="*/ 136 h 355"/>
                    <a:gd name="T44" fmla="*/ 62 w 187"/>
                    <a:gd name="T45" fmla="*/ 137 h 355"/>
                    <a:gd name="T46" fmla="*/ 64 w 187"/>
                    <a:gd name="T47" fmla="*/ 143 h 355"/>
                    <a:gd name="T48" fmla="*/ 59 w 187"/>
                    <a:gd name="T49" fmla="*/ 148 h 355"/>
                    <a:gd name="T50" fmla="*/ 49 w 187"/>
                    <a:gd name="T51" fmla="*/ 151 h 355"/>
                    <a:gd name="T52" fmla="*/ 47 w 187"/>
                    <a:gd name="T53" fmla="*/ 156 h 355"/>
                    <a:gd name="T54" fmla="*/ 57 w 187"/>
                    <a:gd name="T55" fmla="*/ 155 h 355"/>
                    <a:gd name="T56" fmla="*/ 72 w 187"/>
                    <a:gd name="T57" fmla="*/ 154 h 355"/>
                    <a:gd name="T58" fmla="*/ 89 w 187"/>
                    <a:gd name="T59" fmla="*/ 156 h 355"/>
                    <a:gd name="T60" fmla="*/ 89 w 187"/>
                    <a:gd name="T61" fmla="*/ 153 h 355"/>
                    <a:gd name="T62" fmla="*/ 90 w 187"/>
                    <a:gd name="T63" fmla="*/ 151 h 355"/>
                    <a:gd name="T64" fmla="*/ 91 w 187"/>
                    <a:gd name="T65" fmla="*/ 151 h 355"/>
                    <a:gd name="T66" fmla="*/ 92 w 187"/>
                    <a:gd name="T67" fmla="*/ 156 h 355"/>
                    <a:gd name="T68" fmla="*/ 95 w 187"/>
                    <a:gd name="T69" fmla="*/ 160 h 355"/>
                    <a:gd name="T70" fmla="*/ 103 w 187"/>
                    <a:gd name="T71" fmla="*/ 164 h 355"/>
                    <a:gd name="T72" fmla="*/ 111 w 187"/>
                    <a:gd name="T73" fmla="*/ 170 h 355"/>
                    <a:gd name="T74" fmla="*/ 119 w 187"/>
                    <a:gd name="T75" fmla="*/ 175 h 355"/>
                    <a:gd name="T76" fmla="*/ 121 w 187"/>
                    <a:gd name="T77" fmla="*/ 165 h 355"/>
                    <a:gd name="T78" fmla="*/ 122 w 187"/>
                    <a:gd name="T79" fmla="*/ 154 h 355"/>
                    <a:gd name="T80" fmla="*/ 122 w 187"/>
                    <a:gd name="T81" fmla="*/ 144 h 355"/>
                    <a:gd name="T82" fmla="*/ 122 w 187"/>
                    <a:gd name="T83" fmla="*/ 132 h 355"/>
                    <a:gd name="T84" fmla="*/ 121 w 187"/>
                    <a:gd name="T85" fmla="*/ 121 h 355"/>
                    <a:gd name="T86" fmla="*/ 118 w 187"/>
                    <a:gd name="T87" fmla="*/ 115 h 355"/>
                    <a:gd name="T88" fmla="*/ 119 w 187"/>
                    <a:gd name="T89" fmla="*/ 107 h 355"/>
                    <a:gd name="T90" fmla="*/ 123 w 187"/>
                    <a:gd name="T91" fmla="*/ 92 h 355"/>
                    <a:gd name="T92" fmla="*/ 123 w 187"/>
                    <a:gd name="T93" fmla="*/ 77 h 355"/>
                    <a:gd name="T94" fmla="*/ 122 w 187"/>
                    <a:gd name="T95" fmla="*/ 61 h 355"/>
                    <a:gd name="T96" fmla="*/ 119 w 187"/>
                    <a:gd name="T97" fmla="*/ 46 h 355"/>
                    <a:gd name="T98" fmla="*/ 117 w 187"/>
                    <a:gd name="T99" fmla="*/ 31 h 355"/>
                    <a:gd name="T100" fmla="*/ 111 w 187"/>
                    <a:gd name="T101" fmla="*/ 27 h 355"/>
                    <a:gd name="T102" fmla="*/ 98 w 187"/>
                    <a:gd name="T103" fmla="*/ 24 h 355"/>
                    <a:gd name="T104" fmla="*/ 89 w 187"/>
                    <a:gd name="T105" fmla="*/ 21 h 355"/>
                    <a:gd name="T106" fmla="*/ 81 w 187"/>
                    <a:gd name="T107" fmla="*/ 19 h 355"/>
                    <a:gd name="T108" fmla="*/ 74 w 187"/>
                    <a:gd name="T109" fmla="*/ 18 h 355"/>
                    <a:gd name="T110" fmla="*/ 62 w 187"/>
                    <a:gd name="T111" fmla="*/ 13 h 355"/>
                    <a:gd name="T112" fmla="*/ 46 w 187"/>
                    <a:gd name="T113" fmla="*/ 8 h 355"/>
                    <a:gd name="T114" fmla="*/ 34 w 187"/>
                    <a:gd name="T115" fmla="*/ 0 h 355"/>
                    <a:gd name="T116" fmla="*/ 34 w 187"/>
                    <a:gd name="T117" fmla="*/ 4 h 355"/>
                    <a:gd name="T118" fmla="*/ 29 w 187"/>
                    <a:gd name="T119" fmla="*/ 17 h 355"/>
                    <a:gd name="T120" fmla="*/ 9 w 187"/>
                    <a:gd name="T121" fmla="*/ 44 h 35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87"/>
                    <a:gd name="T184" fmla="*/ 0 h 355"/>
                    <a:gd name="T185" fmla="*/ 187 w 187"/>
                    <a:gd name="T186" fmla="*/ 355 h 35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87" h="355">
                      <a:moveTo>
                        <a:pt x="13" y="90"/>
                      </a:moveTo>
                      <a:lnTo>
                        <a:pt x="0" y="139"/>
                      </a:lnTo>
                      <a:lnTo>
                        <a:pt x="4" y="140"/>
                      </a:lnTo>
                      <a:lnTo>
                        <a:pt x="7" y="142"/>
                      </a:lnTo>
                      <a:lnTo>
                        <a:pt x="11" y="144"/>
                      </a:lnTo>
                      <a:lnTo>
                        <a:pt x="14" y="145"/>
                      </a:lnTo>
                      <a:lnTo>
                        <a:pt x="17" y="148"/>
                      </a:lnTo>
                      <a:lnTo>
                        <a:pt x="21" y="151"/>
                      </a:lnTo>
                      <a:lnTo>
                        <a:pt x="24" y="153"/>
                      </a:lnTo>
                      <a:lnTo>
                        <a:pt x="28" y="156"/>
                      </a:lnTo>
                      <a:lnTo>
                        <a:pt x="29" y="156"/>
                      </a:lnTo>
                      <a:lnTo>
                        <a:pt x="31" y="157"/>
                      </a:lnTo>
                      <a:lnTo>
                        <a:pt x="32" y="157"/>
                      </a:lnTo>
                      <a:lnTo>
                        <a:pt x="34" y="156"/>
                      </a:lnTo>
                      <a:lnTo>
                        <a:pt x="36" y="156"/>
                      </a:lnTo>
                      <a:lnTo>
                        <a:pt x="38" y="156"/>
                      </a:lnTo>
                      <a:lnTo>
                        <a:pt x="39" y="157"/>
                      </a:lnTo>
                      <a:lnTo>
                        <a:pt x="41" y="157"/>
                      </a:lnTo>
                      <a:lnTo>
                        <a:pt x="42" y="160"/>
                      </a:lnTo>
                      <a:lnTo>
                        <a:pt x="43" y="162"/>
                      </a:lnTo>
                      <a:lnTo>
                        <a:pt x="44" y="164"/>
                      </a:lnTo>
                      <a:lnTo>
                        <a:pt x="47" y="165"/>
                      </a:lnTo>
                      <a:lnTo>
                        <a:pt x="48" y="164"/>
                      </a:lnTo>
                      <a:lnTo>
                        <a:pt x="50" y="163"/>
                      </a:lnTo>
                      <a:lnTo>
                        <a:pt x="51" y="163"/>
                      </a:lnTo>
                      <a:lnTo>
                        <a:pt x="52" y="163"/>
                      </a:lnTo>
                      <a:lnTo>
                        <a:pt x="53" y="167"/>
                      </a:lnTo>
                      <a:lnTo>
                        <a:pt x="55" y="171"/>
                      </a:lnTo>
                      <a:lnTo>
                        <a:pt x="56" y="174"/>
                      </a:lnTo>
                      <a:lnTo>
                        <a:pt x="58" y="177"/>
                      </a:lnTo>
                      <a:lnTo>
                        <a:pt x="60" y="179"/>
                      </a:lnTo>
                      <a:lnTo>
                        <a:pt x="61" y="182"/>
                      </a:lnTo>
                      <a:lnTo>
                        <a:pt x="62" y="185"/>
                      </a:lnTo>
                      <a:lnTo>
                        <a:pt x="63" y="188"/>
                      </a:lnTo>
                      <a:lnTo>
                        <a:pt x="65" y="197"/>
                      </a:lnTo>
                      <a:lnTo>
                        <a:pt x="67" y="206"/>
                      </a:lnTo>
                      <a:lnTo>
                        <a:pt x="69" y="212"/>
                      </a:lnTo>
                      <a:lnTo>
                        <a:pt x="72" y="220"/>
                      </a:lnTo>
                      <a:lnTo>
                        <a:pt x="76" y="227"/>
                      </a:lnTo>
                      <a:lnTo>
                        <a:pt x="80" y="233"/>
                      </a:lnTo>
                      <a:lnTo>
                        <a:pt x="85" y="240"/>
                      </a:lnTo>
                      <a:lnTo>
                        <a:pt x="91" y="245"/>
                      </a:lnTo>
                      <a:lnTo>
                        <a:pt x="89" y="245"/>
                      </a:lnTo>
                      <a:lnTo>
                        <a:pt x="86" y="245"/>
                      </a:lnTo>
                      <a:lnTo>
                        <a:pt x="84" y="245"/>
                      </a:lnTo>
                      <a:lnTo>
                        <a:pt x="83" y="246"/>
                      </a:lnTo>
                      <a:lnTo>
                        <a:pt x="82" y="249"/>
                      </a:lnTo>
                      <a:lnTo>
                        <a:pt x="82" y="252"/>
                      </a:lnTo>
                      <a:lnTo>
                        <a:pt x="83" y="254"/>
                      </a:lnTo>
                      <a:lnTo>
                        <a:pt x="84" y="257"/>
                      </a:lnTo>
                      <a:lnTo>
                        <a:pt x="86" y="259"/>
                      </a:lnTo>
                      <a:lnTo>
                        <a:pt x="89" y="261"/>
                      </a:lnTo>
                      <a:lnTo>
                        <a:pt x="91" y="264"/>
                      </a:lnTo>
                      <a:lnTo>
                        <a:pt x="93" y="266"/>
                      </a:lnTo>
                      <a:lnTo>
                        <a:pt x="92" y="266"/>
                      </a:lnTo>
                      <a:lnTo>
                        <a:pt x="90" y="265"/>
                      </a:lnTo>
                      <a:lnTo>
                        <a:pt x="89" y="264"/>
                      </a:lnTo>
                      <a:lnTo>
                        <a:pt x="88" y="263"/>
                      </a:lnTo>
                      <a:lnTo>
                        <a:pt x="85" y="264"/>
                      </a:lnTo>
                      <a:lnTo>
                        <a:pt x="81" y="264"/>
                      </a:lnTo>
                      <a:lnTo>
                        <a:pt x="78" y="265"/>
                      </a:lnTo>
                      <a:lnTo>
                        <a:pt x="78" y="268"/>
                      </a:lnTo>
                      <a:lnTo>
                        <a:pt x="79" y="270"/>
                      </a:lnTo>
                      <a:lnTo>
                        <a:pt x="81" y="272"/>
                      </a:lnTo>
                      <a:lnTo>
                        <a:pt x="83" y="273"/>
                      </a:lnTo>
                      <a:lnTo>
                        <a:pt x="86" y="274"/>
                      </a:lnTo>
                      <a:lnTo>
                        <a:pt x="89" y="274"/>
                      </a:lnTo>
                      <a:lnTo>
                        <a:pt x="92" y="275"/>
                      </a:lnTo>
                      <a:lnTo>
                        <a:pt x="93" y="276"/>
                      </a:lnTo>
                      <a:lnTo>
                        <a:pt x="94" y="278"/>
                      </a:lnTo>
                      <a:lnTo>
                        <a:pt x="97" y="283"/>
                      </a:lnTo>
                      <a:lnTo>
                        <a:pt x="97" y="288"/>
                      </a:lnTo>
                      <a:lnTo>
                        <a:pt x="96" y="292"/>
                      </a:lnTo>
                      <a:lnTo>
                        <a:pt x="93" y="295"/>
                      </a:lnTo>
                      <a:lnTo>
                        <a:pt x="89" y="298"/>
                      </a:lnTo>
                      <a:lnTo>
                        <a:pt x="84" y="301"/>
                      </a:lnTo>
                      <a:lnTo>
                        <a:pt x="79" y="304"/>
                      </a:lnTo>
                      <a:lnTo>
                        <a:pt x="74" y="306"/>
                      </a:lnTo>
                      <a:lnTo>
                        <a:pt x="73" y="308"/>
                      </a:lnTo>
                      <a:lnTo>
                        <a:pt x="72" y="310"/>
                      </a:lnTo>
                      <a:lnTo>
                        <a:pt x="71" y="314"/>
                      </a:lnTo>
                      <a:lnTo>
                        <a:pt x="71" y="317"/>
                      </a:lnTo>
                      <a:lnTo>
                        <a:pt x="79" y="315"/>
                      </a:lnTo>
                      <a:lnTo>
                        <a:pt x="86" y="313"/>
                      </a:lnTo>
                      <a:lnTo>
                        <a:pt x="93" y="312"/>
                      </a:lnTo>
                      <a:lnTo>
                        <a:pt x="102" y="311"/>
                      </a:lnTo>
                      <a:lnTo>
                        <a:pt x="110" y="311"/>
                      </a:lnTo>
                      <a:lnTo>
                        <a:pt x="118" y="312"/>
                      </a:lnTo>
                      <a:lnTo>
                        <a:pt x="126" y="313"/>
                      </a:lnTo>
                      <a:lnTo>
                        <a:pt x="134" y="314"/>
                      </a:lnTo>
                      <a:lnTo>
                        <a:pt x="134" y="312"/>
                      </a:lnTo>
                      <a:lnTo>
                        <a:pt x="134" y="310"/>
                      </a:lnTo>
                      <a:lnTo>
                        <a:pt x="135" y="308"/>
                      </a:lnTo>
                      <a:lnTo>
                        <a:pt x="136" y="307"/>
                      </a:lnTo>
                      <a:lnTo>
                        <a:pt x="137" y="306"/>
                      </a:lnTo>
                      <a:lnTo>
                        <a:pt x="137" y="304"/>
                      </a:lnTo>
                      <a:lnTo>
                        <a:pt x="138" y="302"/>
                      </a:lnTo>
                      <a:lnTo>
                        <a:pt x="138" y="300"/>
                      </a:lnTo>
                      <a:lnTo>
                        <a:pt x="138" y="304"/>
                      </a:lnTo>
                      <a:lnTo>
                        <a:pt x="138" y="307"/>
                      </a:lnTo>
                      <a:lnTo>
                        <a:pt x="138" y="310"/>
                      </a:lnTo>
                      <a:lnTo>
                        <a:pt x="139" y="314"/>
                      </a:lnTo>
                      <a:lnTo>
                        <a:pt x="140" y="317"/>
                      </a:lnTo>
                      <a:lnTo>
                        <a:pt x="142" y="320"/>
                      </a:lnTo>
                      <a:lnTo>
                        <a:pt x="144" y="323"/>
                      </a:lnTo>
                      <a:lnTo>
                        <a:pt x="147" y="325"/>
                      </a:lnTo>
                      <a:lnTo>
                        <a:pt x="152" y="328"/>
                      </a:lnTo>
                      <a:lnTo>
                        <a:pt x="156" y="331"/>
                      </a:lnTo>
                      <a:lnTo>
                        <a:pt x="160" y="335"/>
                      </a:lnTo>
                      <a:lnTo>
                        <a:pt x="165" y="338"/>
                      </a:lnTo>
                      <a:lnTo>
                        <a:pt x="169" y="342"/>
                      </a:lnTo>
                      <a:lnTo>
                        <a:pt x="173" y="346"/>
                      </a:lnTo>
                      <a:lnTo>
                        <a:pt x="177" y="350"/>
                      </a:lnTo>
                      <a:lnTo>
                        <a:pt x="181" y="354"/>
                      </a:lnTo>
                      <a:lnTo>
                        <a:pt x="182" y="347"/>
                      </a:lnTo>
                      <a:lnTo>
                        <a:pt x="182" y="339"/>
                      </a:lnTo>
                      <a:lnTo>
                        <a:pt x="183" y="333"/>
                      </a:lnTo>
                      <a:lnTo>
                        <a:pt x="184" y="325"/>
                      </a:lnTo>
                      <a:lnTo>
                        <a:pt x="185" y="318"/>
                      </a:lnTo>
                      <a:lnTo>
                        <a:pt x="185" y="310"/>
                      </a:lnTo>
                      <a:lnTo>
                        <a:pt x="185" y="304"/>
                      </a:lnTo>
                      <a:lnTo>
                        <a:pt x="185" y="296"/>
                      </a:lnTo>
                      <a:lnTo>
                        <a:pt x="185" y="289"/>
                      </a:lnTo>
                      <a:lnTo>
                        <a:pt x="185" y="281"/>
                      </a:lnTo>
                      <a:lnTo>
                        <a:pt x="185" y="274"/>
                      </a:lnTo>
                      <a:lnTo>
                        <a:pt x="184" y="267"/>
                      </a:lnTo>
                      <a:lnTo>
                        <a:pt x="184" y="259"/>
                      </a:lnTo>
                      <a:lnTo>
                        <a:pt x="183" y="252"/>
                      </a:lnTo>
                      <a:lnTo>
                        <a:pt x="183" y="244"/>
                      </a:lnTo>
                      <a:lnTo>
                        <a:pt x="182" y="238"/>
                      </a:lnTo>
                      <a:lnTo>
                        <a:pt x="181" y="235"/>
                      </a:lnTo>
                      <a:lnTo>
                        <a:pt x="179" y="232"/>
                      </a:lnTo>
                      <a:lnTo>
                        <a:pt x="177" y="228"/>
                      </a:lnTo>
                      <a:lnTo>
                        <a:pt x="176" y="226"/>
                      </a:lnTo>
                      <a:lnTo>
                        <a:pt x="180" y="216"/>
                      </a:lnTo>
                      <a:lnTo>
                        <a:pt x="182" y="207"/>
                      </a:lnTo>
                      <a:lnTo>
                        <a:pt x="184" y="197"/>
                      </a:lnTo>
                      <a:lnTo>
                        <a:pt x="186" y="186"/>
                      </a:lnTo>
                      <a:lnTo>
                        <a:pt x="186" y="177"/>
                      </a:lnTo>
                      <a:lnTo>
                        <a:pt x="186" y="166"/>
                      </a:lnTo>
                      <a:lnTo>
                        <a:pt x="186" y="156"/>
                      </a:lnTo>
                      <a:lnTo>
                        <a:pt x="186" y="145"/>
                      </a:lnTo>
                      <a:lnTo>
                        <a:pt x="185" y="135"/>
                      </a:lnTo>
                      <a:lnTo>
                        <a:pt x="184" y="124"/>
                      </a:lnTo>
                      <a:lnTo>
                        <a:pt x="182" y="113"/>
                      </a:lnTo>
                      <a:lnTo>
                        <a:pt x="181" y="103"/>
                      </a:lnTo>
                      <a:lnTo>
                        <a:pt x="180" y="93"/>
                      </a:lnTo>
                      <a:lnTo>
                        <a:pt x="178" y="82"/>
                      </a:lnTo>
                      <a:lnTo>
                        <a:pt x="178" y="73"/>
                      </a:lnTo>
                      <a:lnTo>
                        <a:pt x="177" y="62"/>
                      </a:lnTo>
                      <a:lnTo>
                        <a:pt x="175" y="59"/>
                      </a:lnTo>
                      <a:lnTo>
                        <a:pt x="172" y="56"/>
                      </a:lnTo>
                      <a:lnTo>
                        <a:pt x="167" y="54"/>
                      </a:lnTo>
                      <a:lnTo>
                        <a:pt x="162" y="51"/>
                      </a:lnTo>
                      <a:lnTo>
                        <a:pt x="155" y="50"/>
                      </a:lnTo>
                      <a:lnTo>
                        <a:pt x="149" y="48"/>
                      </a:lnTo>
                      <a:lnTo>
                        <a:pt x="143" y="47"/>
                      </a:lnTo>
                      <a:lnTo>
                        <a:pt x="137" y="44"/>
                      </a:lnTo>
                      <a:lnTo>
                        <a:pt x="134" y="43"/>
                      </a:lnTo>
                      <a:lnTo>
                        <a:pt x="130" y="41"/>
                      </a:lnTo>
                      <a:lnTo>
                        <a:pt x="127" y="40"/>
                      </a:lnTo>
                      <a:lnTo>
                        <a:pt x="123" y="39"/>
                      </a:lnTo>
                      <a:lnTo>
                        <a:pt x="119" y="38"/>
                      </a:lnTo>
                      <a:lnTo>
                        <a:pt x="115" y="37"/>
                      </a:lnTo>
                      <a:lnTo>
                        <a:pt x="112" y="36"/>
                      </a:lnTo>
                      <a:lnTo>
                        <a:pt x="109" y="34"/>
                      </a:lnTo>
                      <a:lnTo>
                        <a:pt x="101" y="30"/>
                      </a:lnTo>
                      <a:lnTo>
                        <a:pt x="93" y="27"/>
                      </a:lnTo>
                      <a:lnTo>
                        <a:pt x="86" y="24"/>
                      </a:lnTo>
                      <a:lnTo>
                        <a:pt x="78" y="21"/>
                      </a:lnTo>
                      <a:lnTo>
                        <a:pt x="70" y="17"/>
                      </a:lnTo>
                      <a:lnTo>
                        <a:pt x="63" y="13"/>
                      </a:lnTo>
                      <a:lnTo>
                        <a:pt x="57" y="8"/>
                      </a:lnTo>
                      <a:lnTo>
                        <a:pt x="52" y="0"/>
                      </a:lnTo>
                      <a:lnTo>
                        <a:pt x="52" y="1"/>
                      </a:lnTo>
                      <a:lnTo>
                        <a:pt x="52" y="4"/>
                      </a:lnTo>
                      <a:lnTo>
                        <a:pt x="52" y="9"/>
                      </a:lnTo>
                      <a:lnTo>
                        <a:pt x="51" y="16"/>
                      </a:lnTo>
                      <a:lnTo>
                        <a:pt x="48" y="24"/>
                      </a:lnTo>
                      <a:lnTo>
                        <a:pt x="44" y="34"/>
                      </a:lnTo>
                      <a:lnTo>
                        <a:pt x="38" y="47"/>
                      </a:lnTo>
                      <a:lnTo>
                        <a:pt x="30" y="61"/>
                      </a:lnTo>
                      <a:lnTo>
                        <a:pt x="13" y="90"/>
                      </a:lnTo>
                    </a:path>
                  </a:pathLst>
                </a:custGeom>
                <a:noFill/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92" name="Freeform 422"/>
                <p:cNvSpPr>
                  <a:spLocks/>
                </p:cNvSpPr>
                <p:nvPr/>
              </p:nvSpPr>
              <p:spPr bwMode="auto">
                <a:xfrm>
                  <a:off x="3277" y="2760"/>
                  <a:ext cx="157" cy="254"/>
                </a:xfrm>
                <a:custGeom>
                  <a:avLst/>
                  <a:gdLst>
                    <a:gd name="T0" fmla="*/ 2 w 193"/>
                    <a:gd name="T1" fmla="*/ 70 h 361"/>
                    <a:gd name="T2" fmla="*/ 9 w 193"/>
                    <a:gd name="T3" fmla="*/ 73 h 361"/>
                    <a:gd name="T4" fmla="*/ 16 w 193"/>
                    <a:gd name="T5" fmla="*/ 77 h 361"/>
                    <a:gd name="T6" fmla="*/ 20 w 193"/>
                    <a:gd name="T7" fmla="*/ 80 h 361"/>
                    <a:gd name="T8" fmla="*/ 25 w 193"/>
                    <a:gd name="T9" fmla="*/ 79 h 361"/>
                    <a:gd name="T10" fmla="*/ 28 w 193"/>
                    <a:gd name="T11" fmla="*/ 80 h 361"/>
                    <a:gd name="T12" fmla="*/ 30 w 193"/>
                    <a:gd name="T13" fmla="*/ 83 h 361"/>
                    <a:gd name="T14" fmla="*/ 34 w 193"/>
                    <a:gd name="T15" fmla="*/ 82 h 361"/>
                    <a:gd name="T16" fmla="*/ 37 w 193"/>
                    <a:gd name="T17" fmla="*/ 84 h 361"/>
                    <a:gd name="T18" fmla="*/ 40 w 193"/>
                    <a:gd name="T19" fmla="*/ 89 h 361"/>
                    <a:gd name="T20" fmla="*/ 42 w 193"/>
                    <a:gd name="T21" fmla="*/ 93 h 361"/>
                    <a:gd name="T22" fmla="*/ 46 w 193"/>
                    <a:gd name="T23" fmla="*/ 103 h 361"/>
                    <a:gd name="T24" fmla="*/ 51 w 193"/>
                    <a:gd name="T25" fmla="*/ 115 h 361"/>
                    <a:gd name="T26" fmla="*/ 62 w 193"/>
                    <a:gd name="T27" fmla="*/ 124 h 361"/>
                    <a:gd name="T28" fmla="*/ 57 w 193"/>
                    <a:gd name="T29" fmla="*/ 124 h 361"/>
                    <a:gd name="T30" fmla="*/ 55 w 193"/>
                    <a:gd name="T31" fmla="*/ 127 h 361"/>
                    <a:gd name="T32" fmla="*/ 59 w 193"/>
                    <a:gd name="T33" fmla="*/ 130 h 361"/>
                    <a:gd name="T34" fmla="*/ 64 w 193"/>
                    <a:gd name="T35" fmla="*/ 134 h 361"/>
                    <a:gd name="T36" fmla="*/ 60 w 193"/>
                    <a:gd name="T37" fmla="*/ 133 h 361"/>
                    <a:gd name="T38" fmla="*/ 55 w 193"/>
                    <a:gd name="T39" fmla="*/ 133 h 361"/>
                    <a:gd name="T40" fmla="*/ 54 w 193"/>
                    <a:gd name="T41" fmla="*/ 136 h 361"/>
                    <a:gd name="T42" fmla="*/ 59 w 193"/>
                    <a:gd name="T43" fmla="*/ 138 h 361"/>
                    <a:gd name="T44" fmla="*/ 64 w 193"/>
                    <a:gd name="T45" fmla="*/ 139 h 361"/>
                    <a:gd name="T46" fmla="*/ 67 w 193"/>
                    <a:gd name="T47" fmla="*/ 145 h 361"/>
                    <a:gd name="T48" fmla="*/ 60 w 193"/>
                    <a:gd name="T49" fmla="*/ 150 h 361"/>
                    <a:gd name="T50" fmla="*/ 50 w 193"/>
                    <a:gd name="T51" fmla="*/ 155 h 361"/>
                    <a:gd name="T52" fmla="*/ 48 w 193"/>
                    <a:gd name="T53" fmla="*/ 158 h 361"/>
                    <a:gd name="T54" fmla="*/ 59 w 193"/>
                    <a:gd name="T55" fmla="*/ 158 h 361"/>
                    <a:gd name="T56" fmla="*/ 76 w 193"/>
                    <a:gd name="T57" fmla="*/ 157 h 361"/>
                    <a:gd name="T58" fmla="*/ 91 w 193"/>
                    <a:gd name="T59" fmla="*/ 158 h 361"/>
                    <a:gd name="T60" fmla="*/ 92 w 193"/>
                    <a:gd name="T61" fmla="*/ 155 h 361"/>
                    <a:gd name="T62" fmla="*/ 94 w 193"/>
                    <a:gd name="T63" fmla="*/ 153 h 361"/>
                    <a:gd name="T64" fmla="*/ 94 w 193"/>
                    <a:gd name="T65" fmla="*/ 153 h 361"/>
                    <a:gd name="T66" fmla="*/ 94 w 193"/>
                    <a:gd name="T67" fmla="*/ 158 h 361"/>
                    <a:gd name="T68" fmla="*/ 98 w 193"/>
                    <a:gd name="T69" fmla="*/ 163 h 361"/>
                    <a:gd name="T70" fmla="*/ 107 w 193"/>
                    <a:gd name="T71" fmla="*/ 166 h 361"/>
                    <a:gd name="T72" fmla="*/ 116 w 193"/>
                    <a:gd name="T73" fmla="*/ 172 h 361"/>
                    <a:gd name="T74" fmla="*/ 124 w 193"/>
                    <a:gd name="T75" fmla="*/ 178 h 361"/>
                    <a:gd name="T76" fmla="*/ 125 w 193"/>
                    <a:gd name="T77" fmla="*/ 167 h 361"/>
                    <a:gd name="T78" fmla="*/ 126 w 193"/>
                    <a:gd name="T79" fmla="*/ 156 h 361"/>
                    <a:gd name="T80" fmla="*/ 126 w 193"/>
                    <a:gd name="T81" fmla="*/ 146 h 361"/>
                    <a:gd name="T82" fmla="*/ 126 w 193"/>
                    <a:gd name="T83" fmla="*/ 134 h 361"/>
                    <a:gd name="T84" fmla="*/ 125 w 193"/>
                    <a:gd name="T85" fmla="*/ 123 h 361"/>
                    <a:gd name="T86" fmla="*/ 122 w 193"/>
                    <a:gd name="T87" fmla="*/ 117 h 361"/>
                    <a:gd name="T88" fmla="*/ 123 w 193"/>
                    <a:gd name="T89" fmla="*/ 109 h 361"/>
                    <a:gd name="T90" fmla="*/ 127 w 193"/>
                    <a:gd name="T91" fmla="*/ 94 h 361"/>
                    <a:gd name="T92" fmla="*/ 127 w 193"/>
                    <a:gd name="T93" fmla="*/ 79 h 361"/>
                    <a:gd name="T94" fmla="*/ 126 w 193"/>
                    <a:gd name="T95" fmla="*/ 63 h 361"/>
                    <a:gd name="T96" fmla="*/ 123 w 193"/>
                    <a:gd name="T97" fmla="*/ 47 h 361"/>
                    <a:gd name="T98" fmla="*/ 121 w 193"/>
                    <a:gd name="T99" fmla="*/ 31 h 361"/>
                    <a:gd name="T100" fmla="*/ 115 w 193"/>
                    <a:gd name="T101" fmla="*/ 27 h 361"/>
                    <a:gd name="T102" fmla="*/ 101 w 193"/>
                    <a:gd name="T103" fmla="*/ 24 h 361"/>
                    <a:gd name="T104" fmla="*/ 91 w 193"/>
                    <a:gd name="T105" fmla="*/ 21 h 361"/>
                    <a:gd name="T106" fmla="*/ 84 w 193"/>
                    <a:gd name="T107" fmla="*/ 19 h 361"/>
                    <a:gd name="T108" fmla="*/ 76 w 193"/>
                    <a:gd name="T109" fmla="*/ 18 h 361"/>
                    <a:gd name="T110" fmla="*/ 64 w 193"/>
                    <a:gd name="T111" fmla="*/ 14 h 361"/>
                    <a:gd name="T112" fmla="*/ 48 w 193"/>
                    <a:gd name="T113" fmla="*/ 9 h 361"/>
                    <a:gd name="T114" fmla="*/ 36 w 193"/>
                    <a:gd name="T115" fmla="*/ 0 h 361"/>
                    <a:gd name="T116" fmla="*/ 36 w 193"/>
                    <a:gd name="T117" fmla="*/ 4 h 361"/>
                    <a:gd name="T118" fmla="*/ 30 w 193"/>
                    <a:gd name="T119" fmla="*/ 18 h 361"/>
                    <a:gd name="T120" fmla="*/ 9 w 193"/>
                    <a:gd name="T121" fmla="*/ 46 h 36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3"/>
                    <a:gd name="T184" fmla="*/ 0 h 361"/>
                    <a:gd name="T185" fmla="*/ 193 w 193"/>
                    <a:gd name="T186" fmla="*/ 361 h 36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3" h="361">
                      <a:moveTo>
                        <a:pt x="13" y="92"/>
                      </a:moveTo>
                      <a:lnTo>
                        <a:pt x="0" y="141"/>
                      </a:lnTo>
                      <a:lnTo>
                        <a:pt x="4" y="142"/>
                      </a:lnTo>
                      <a:lnTo>
                        <a:pt x="7" y="144"/>
                      </a:lnTo>
                      <a:lnTo>
                        <a:pt x="11" y="146"/>
                      </a:lnTo>
                      <a:lnTo>
                        <a:pt x="14" y="148"/>
                      </a:lnTo>
                      <a:lnTo>
                        <a:pt x="17" y="151"/>
                      </a:lnTo>
                      <a:lnTo>
                        <a:pt x="21" y="154"/>
                      </a:lnTo>
                      <a:lnTo>
                        <a:pt x="24" y="156"/>
                      </a:lnTo>
                      <a:lnTo>
                        <a:pt x="28" y="159"/>
                      </a:lnTo>
                      <a:lnTo>
                        <a:pt x="29" y="159"/>
                      </a:lnTo>
                      <a:lnTo>
                        <a:pt x="31" y="160"/>
                      </a:lnTo>
                      <a:lnTo>
                        <a:pt x="34" y="160"/>
                      </a:lnTo>
                      <a:lnTo>
                        <a:pt x="36" y="159"/>
                      </a:lnTo>
                      <a:lnTo>
                        <a:pt x="38" y="159"/>
                      </a:lnTo>
                      <a:lnTo>
                        <a:pt x="40" y="159"/>
                      </a:lnTo>
                      <a:lnTo>
                        <a:pt x="41" y="160"/>
                      </a:lnTo>
                      <a:lnTo>
                        <a:pt x="43" y="160"/>
                      </a:lnTo>
                      <a:lnTo>
                        <a:pt x="44" y="163"/>
                      </a:lnTo>
                      <a:lnTo>
                        <a:pt x="45" y="165"/>
                      </a:lnTo>
                      <a:lnTo>
                        <a:pt x="46" y="167"/>
                      </a:lnTo>
                      <a:lnTo>
                        <a:pt x="49" y="168"/>
                      </a:lnTo>
                      <a:lnTo>
                        <a:pt x="50" y="167"/>
                      </a:lnTo>
                      <a:lnTo>
                        <a:pt x="52" y="166"/>
                      </a:lnTo>
                      <a:lnTo>
                        <a:pt x="53" y="166"/>
                      </a:lnTo>
                      <a:lnTo>
                        <a:pt x="54" y="166"/>
                      </a:lnTo>
                      <a:lnTo>
                        <a:pt x="55" y="170"/>
                      </a:lnTo>
                      <a:lnTo>
                        <a:pt x="57" y="174"/>
                      </a:lnTo>
                      <a:lnTo>
                        <a:pt x="58" y="177"/>
                      </a:lnTo>
                      <a:lnTo>
                        <a:pt x="60" y="180"/>
                      </a:lnTo>
                      <a:lnTo>
                        <a:pt x="62" y="182"/>
                      </a:lnTo>
                      <a:lnTo>
                        <a:pt x="63" y="185"/>
                      </a:lnTo>
                      <a:lnTo>
                        <a:pt x="64" y="188"/>
                      </a:lnTo>
                      <a:lnTo>
                        <a:pt x="65" y="191"/>
                      </a:lnTo>
                      <a:lnTo>
                        <a:pt x="67" y="200"/>
                      </a:lnTo>
                      <a:lnTo>
                        <a:pt x="69" y="209"/>
                      </a:lnTo>
                      <a:lnTo>
                        <a:pt x="71" y="216"/>
                      </a:lnTo>
                      <a:lnTo>
                        <a:pt x="74" y="224"/>
                      </a:lnTo>
                      <a:lnTo>
                        <a:pt x="78" y="231"/>
                      </a:lnTo>
                      <a:lnTo>
                        <a:pt x="82" y="237"/>
                      </a:lnTo>
                      <a:lnTo>
                        <a:pt x="87" y="244"/>
                      </a:lnTo>
                      <a:lnTo>
                        <a:pt x="93" y="250"/>
                      </a:lnTo>
                      <a:lnTo>
                        <a:pt x="91" y="250"/>
                      </a:lnTo>
                      <a:lnTo>
                        <a:pt x="88" y="250"/>
                      </a:lnTo>
                      <a:lnTo>
                        <a:pt x="86" y="250"/>
                      </a:lnTo>
                      <a:lnTo>
                        <a:pt x="85" y="251"/>
                      </a:lnTo>
                      <a:lnTo>
                        <a:pt x="84" y="253"/>
                      </a:lnTo>
                      <a:lnTo>
                        <a:pt x="84" y="256"/>
                      </a:lnTo>
                      <a:lnTo>
                        <a:pt x="85" y="258"/>
                      </a:lnTo>
                      <a:lnTo>
                        <a:pt x="86" y="261"/>
                      </a:lnTo>
                      <a:lnTo>
                        <a:pt x="88" y="263"/>
                      </a:lnTo>
                      <a:lnTo>
                        <a:pt x="91" y="265"/>
                      </a:lnTo>
                      <a:lnTo>
                        <a:pt x="93" y="268"/>
                      </a:lnTo>
                      <a:lnTo>
                        <a:pt x="97" y="270"/>
                      </a:lnTo>
                      <a:lnTo>
                        <a:pt x="94" y="270"/>
                      </a:lnTo>
                      <a:lnTo>
                        <a:pt x="92" y="269"/>
                      </a:lnTo>
                      <a:lnTo>
                        <a:pt x="91" y="268"/>
                      </a:lnTo>
                      <a:lnTo>
                        <a:pt x="90" y="267"/>
                      </a:lnTo>
                      <a:lnTo>
                        <a:pt x="87" y="268"/>
                      </a:lnTo>
                      <a:lnTo>
                        <a:pt x="83" y="268"/>
                      </a:lnTo>
                      <a:lnTo>
                        <a:pt x="80" y="269"/>
                      </a:lnTo>
                      <a:lnTo>
                        <a:pt x="80" y="272"/>
                      </a:lnTo>
                      <a:lnTo>
                        <a:pt x="81" y="274"/>
                      </a:lnTo>
                      <a:lnTo>
                        <a:pt x="83" y="276"/>
                      </a:lnTo>
                      <a:lnTo>
                        <a:pt x="85" y="277"/>
                      </a:lnTo>
                      <a:lnTo>
                        <a:pt x="88" y="278"/>
                      </a:lnTo>
                      <a:lnTo>
                        <a:pt x="91" y="279"/>
                      </a:lnTo>
                      <a:lnTo>
                        <a:pt x="94" y="280"/>
                      </a:lnTo>
                      <a:lnTo>
                        <a:pt x="97" y="281"/>
                      </a:lnTo>
                      <a:lnTo>
                        <a:pt x="98" y="283"/>
                      </a:lnTo>
                      <a:lnTo>
                        <a:pt x="101" y="288"/>
                      </a:lnTo>
                      <a:lnTo>
                        <a:pt x="101" y="293"/>
                      </a:lnTo>
                      <a:lnTo>
                        <a:pt x="100" y="297"/>
                      </a:lnTo>
                      <a:lnTo>
                        <a:pt x="97" y="300"/>
                      </a:lnTo>
                      <a:lnTo>
                        <a:pt x="91" y="303"/>
                      </a:lnTo>
                      <a:lnTo>
                        <a:pt x="86" y="306"/>
                      </a:lnTo>
                      <a:lnTo>
                        <a:pt x="81" y="309"/>
                      </a:lnTo>
                      <a:lnTo>
                        <a:pt x="76" y="312"/>
                      </a:lnTo>
                      <a:lnTo>
                        <a:pt x="75" y="314"/>
                      </a:lnTo>
                      <a:lnTo>
                        <a:pt x="74" y="316"/>
                      </a:lnTo>
                      <a:lnTo>
                        <a:pt x="73" y="320"/>
                      </a:lnTo>
                      <a:lnTo>
                        <a:pt x="73" y="323"/>
                      </a:lnTo>
                      <a:lnTo>
                        <a:pt x="81" y="321"/>
                      </a:lnTo>
                      <a:lnTo>
                        <a:pt x="88" y="319"/>
                      </a:lnTo>
                      <a:lnTo>
                        <a:pt x="97" y="318"/>
                      </a:lnTo>
                      <a:lnTo>
                        <a:pt x="106" y="317"/>
                      </a:lnTo>
                      <a:lnTo>
                        <a:pt x="114" y="317"/>
                      </a:lnTo>
                      <a:lnTo>
                        <a:pt x="122" y="318"/>
                      </a:lnTo>
                      <a:lnTo>
                        <a:pt x="130" y="319"/>
                      </a:lnTo>
                      <a:lnTo>
                        <a:pt x="138" y="320"/>
                      </a:lnTo>
                      <a:lnTo>
                        <a:pt x="138" y="318"/>
                      </a:lnTo>
                      <a:lnTo>
                        <a:pt x="138" y="316"/>
                      </a:lnTo>
                      <a:lnTo>
                        <a:pt x="139" y="314"/>
                      </a:lnTo>
                      <a:lnTo>
                        <a:pt x="140" y="313"/>
                      </a:lnTo>
                      <a:lnTo>
                        <a:pt x="141" y="311"/>
                      </a:lnTo>
                      <a:lnTo>
                        <a:pt x="141" y="309"/>
                      </a:lnTo>
                      <a:lnTo>
                        <a:pt x="142" y="307"/>
                      </a:lnTo>
                      <a:lnTo>
                        <a:pt x="142" y="305"/>
                      </a:lnTo>
                      <a:lnTo>
                        <a:pt x="142" y="309"/>
                      </a:lnTo>
                      <a:lnTo>
                        <a:pt x="142" y="313"/>
                      </a:lnTo>
                      <a:lnTo>
                        <a:pt x="142" y="316"/>
                      </a:lnTo>
                      <a:lnTo>
                        <a:pt x="143" y="320"/>
                      </a:lnTo>
                      <a:lnTo>
                        <a:pt x="144" y="323"/>
                      </a:lnTo>
                      <a:lnTo>
                        <a:pt x="146" y="325"/>
                      </a:lnTo>
                      <a:lnTo>
                        <a:pt x="148" y="328"/>
                      </a:lnTo>
                      <a:lnTo>
                        <a:pt x="151" y="330"/>
                      </a:lnTo>
                      <a:lnTo>
                        <a:pt x="156" y="333"/>
                      </a:lnTo>
                      <a:lnTo>
                        <a:pt x="162" y="336"/>
                      </a:lnTo>
                      <a:lnTo>
                        <a:pt x="166" y="340"/>
                      </a:lnTo>
                      <a:lnTo>
                        <a:pt x="171" y="344"/>
                      </a:lnTo>
                      <a:lnTo>
                        <a:pt x="175" y="348"/>
                      </a:lnTo>
                      <a:lnTo>
                        <a:pt x="179" y="352"/>
                      </a:lnTo>
                      <a:lnTo>
                        <a:pt x="183" y="356"/>
                      </a:lnTo>
                      <a:lnTo>
                        <a:pt x="187" y="360"/>
                      </a:lnTo>
                      <a:lnTo>
                        <a:pt x="188" y="353"/>
                      </a:lnTo>
                      <a:lnTo>
                        <a:pt x="188" y="345"/>
                      </a:lnTo>
                      <a:lnTo>
                        <a:pt x="189" y="338"/>
                      </a:lnTo>
                      <a:lnTo>
                        <a:pt x="190" y="330"/>
                      </a:lnTo>
                      <a:lnTo>
                        <a:pt x="191" y="324"/>
                      </a:lnTo>
                      <a:lnTo>
                        <a:pt x="191" y="316"/>
                      </a:lnTo>
                      <a:lnTo>
                        <a:pt x="191" y="309"/>
                      </a:lnTo>
                      <a:lnTo>
                        <a:pt x="191" y="301"/>
                      </a:lnTo>
                      <a:lnTo>
                        <a:pt x="191" y="294"/>
                      </a:lnTo>
                      <a:lnTo>
                        <a:pt x="191" y="286"/>
                      </a:lnTo>
                      <a:lnTo>
                        <a:pt x="191" y="279"/>
                      </a:lnTo>
                      <a:lnTo>
                        <a:pt x="190" y="271"/>
                      </a:lnTo>
                      <a:lnTo>
                        <a:pt x="190" y="263"/>
                      </a:lnTo>
                      <a:lnTo>
                        <a:pt x="189" y="256"/>
                      </a:lnTo>
                      <a:lnTo>
                        <a:pt x="189" y="249"/>
                      </a:lnTo>
                      <a:lnTo>
                        <a:pt x="188" y="242"/>
                      </a:lnTo>
                      <a:lnTo>
                        <a:pt x="187" y="239"/>
                      </a:lnTo>
                      <a:lnTo>
                        <a:pt x="185" y="236"/>
                      </a:lnTo>
                      <a:lnTo>
                        <a:pt x="183" y="232"/>
                      </a:lnTo>
                      <a:lnTo>
                        <a:pt x="182" y="230"/>
                      </a:lnTo>
                      <a:lnTo>
                        <a:pt x="186" y="220"/>
                      </a:lnTo>
                      <a:lnTo>
                        <a:pt x="188" y="210"/>
                      </a:lnTo>
                      <a:lnTo>
                        <a:pt x="190" y="200"/>
                      </a:lnTo>
                      <a:lnTo>
                        <a:pt x="192" y="189"/>
                      </a:lnTo>
                      <a:lnTo>
                        <a:pt x="192" y="180"/>
                      </a:lnTo>
                      <a:lnTo>
                        <a:pt x="192" y="169"/>
                      </a:lnTo>
                      <a:lnTo>
                        <a:pt x="192" y="159"/>
                      </a:lnTo>
                      <a:lnTo>
                        <a:pt x="192" y="148"/>
                      </a:lnTo>
                      <a:lnTo>
                        <a:pt x="191" y="137"/>
                      </a:lnTo>
                      <a:lnTo>
                        <a:pt x="190" y="126"/>
                      </a:lnTo>
                      <a:lnTo>
                        <a:pt x="188" y="115"/>
                      </a:lnTo>
                      <a:lnTo>
                        <a:pt x="187" y="105"/>
                      </a:lnTo>
                      <a:lnTo>
                        <a:pt x="186" y="95"/>
                      </a:lnTo>
                      <a:lnTo>
                        <a:pt x="184" y="84"/>
                      </a:lnTo>
                      <a:lnTo>
                        <a:pt x="184" y="74"/>
                      </a:lnTo>
                      <a:lnTo>
                        <a:pt x="183" y="63"/>
                      </a:lnTo>
                      <a:lnTo>
                        <a:pt x="181" y="60"/>
                      </a:lnTo>
                      <a:lnTo>
                        <a:pt x="178" y="57"/>
                      </a:lnTo>
                      <a:lnTo>
                        <a:pt x="173" y="55"/>
                      </a:lnTo>
                      <a:lnTo>
                        <a:pt x="168" y="52"/>
                      </a:lnTo>
                      <a:lnTo>
                        <a:pt x="161" y="51"/>
                      </a:lnTo>
                      <a:lnTo>
                        <a:pt x="153" y="49"/>
                      </a:lnTo>
                      <a:lnTo>
                        <a:pt x="147" y="47"/>
                      </a:lnTo>
                      <a:lnTo>
                        <a:pt x="141" y="44"/>
                      </a:lnTo>
                      <a:lnTo>
                        <a:pt x="138" y="43"/>
                      </a:lnTo>
                      <a:lnTo>
                        <a:pt x="134" y="41"/>
                      </a:lnTo>
                      <a:lnTo>
                        <a:pt x="131" y="40"/>
                      </a:lnTo>
                      <a:lnTo>
                        <a:pt x="127" y="39"/>
                      </a:lnTo>
                      <a:lnTo>
                        <a:pt x="123" y="38"/>
                      </a:lnTo>
                      <a:lnTo>
                        <a:pt x="119" y="37"/>
                      </a:lnTo>
                      <a:lnTo>
                        <a:pt x="116" y="36"/>
                      </a:lnTo>
                      <a:lnTo>
                        <a:pt x="113" y="35"/>
                      </a:lnTo>
                      <a:lnTo>
                        <a:pt x="105" y="31"/>
                      </a:lnTo>
                      <a:lnTo>
                        <a:pt x="97" y="28"/>
                      </a:lnTo>
                      <a:lnTo>
                        <a:pt x="88" y="25"/>
                      </a:lnTo>
                      <a:lnTo>
                        <a:pt x="80" y="22"/>
                      </a:lnTo>
                      <a:lnTo>
                        <a:pt x="72" y="18"/>
                      </a:lnTo>
                      <a:lnTo>
                        <a:pt x="65" y="13"/>
                      </a:lnTo>
                      <a:lnTo>
                        <a:pt x="59" y="8"/>
                      </a:lnTo>
                      <a:lnTo>
                        <a:pt x="54" y="0"/>
                      </a:lnTo>
                      <a:lnTo>
                        <a:pt x="54" y="1"/>
                      </a:lnTo>
                      <a:lnTo>
                        <a:pt x="54" y="4"/>
                      </a:lnTo>
                      <a:lnTo>
                        <a:pt x="54" y="9"/>
                      </a:lnTo>
                      <a:lnTo>
                        <a:pt x="53" y="16"/>
                      </a:lnTo>
                      <a:lnTo>
                        <a:pt x="50" y="25"/>
                      </a:lnTo>
                      <a:lnTo>
                        <a:pt x="46" y="35"/>
                      </a:lnTo>
                      <a:lnTo>
                        <a:pt x="40" y="47"/>
                      </a:lnTo>
                      <a:lnTo>
                        <a:pt x="30" y="62"/>
                      </a:lnTo>
                      <a:lnTo>
                        <a:pt x="13" y="92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93" name="Freeform 423"/>
                <p:cNvSpPr>
                  <a:spLocks/>
                </p:cNvSpPr>
                <p:nvPr/>
              </p:nvSpPr>
              <p:spPr bwMode="auto">
                <a:xfrm>
                  <a:off x="3588" y="3348"/>
                  <a:ext cx="76" cy="43"/>
                </a:xfrm>
                <a:custGeom>
                  <a:avLst/>
                  <a:gdLst>
                    <a:gd name="T0" fmla="*/ 5 w 879"/>
                    <a:gd name="T1" fmla="*/ 0 h 622"/>
                    <a:gd name="T2" fmla="*/ 5 w 879"/>
                    <a:gd name="T3" fmla="*/ 0 h 622"/>
                    <a:gd name="T4" fmla="*/ 5 w 879"/>
                    <a:gd name="T5" fmla="*/ 0 h 622"/>
                    <a:gd name="T6" fmla="*/ 4 w 879"/>
                    <a:gd name="T7" fmla="*/ 1 h 622"/>
                    <a:gd name="T8" fmla="*/ 4 w 879"/>
                    <a:gd name="T9" fmla="*/ 1 h 622"/>
                    <a:gd name="T10" fmla="*/ 4 w 879"/>
                    <a:gd name="T11" fmla="*/ 1 h 622"/>
                    <a:gd name="T12" fmla="*/ 3 w 879"/>
                    <a:gd name="T13" fmla="*/ 1 h 622"/>
                    <a:gd name="T14" fmla="*/ 3 w 879"/>
                    <a:gd name="T15" fmla="*/ 1 h 622"/>
                    <a:gd name="T16" fmla="*/ 3 w 879"/>
                    <a:gd name="T17" fmla="*/ 1 h 622"/>
                    <a:gd name="T18" fmla="*/ 2 w 879"/>
                    <a:gd name="T19" fmla="*/ 1 h 622"/>
                    <a:gd name="T20" fmla="*/ 2 w 879"/>
                    <a:gd name="T21" fmla="*/ 1 h 622"/>
                    <a:gd name="T22" fmla="*/ 2 w 879"/>
                    <a:gd name="T23" fmla="*/ 1 h 622"/>
                    <a:gd name="T24" fmla="*/ 1 w 879"/>
                    <a:gd name="T25" fmla="*/ 2 h 622"/>
                    <a:gd name="T26" fmla="*/ 1 w 879"/>
                    <a:gd name="T27" fmla="*/ 2 h 622"/>
                    <a:gd name="T28" fmla="*/ 1 w 879"/>
                    <a:gd name="T29" fmla="*/ 2 h 622"/>
                    <a:gd name="T30" fmla="*/ 0 w 879"/>
                    <a:gd name="T31" fmla="*/ 2 h 622"/>
                    <a:gd name="T32" fmla="*/ 0 w 879"/>
                    <a:gd name="T33" fmla="*/ 2 h 622"/>
                    <a:gd name="T34" fmla="*/ 0 w 879"/>
                    <a:gd name="T35" fmla="*/ 2 h 622"/>
                    <a:gd name="T36" fmla="*/ 0 w 879"/>
                    <a:gd name="T37" fmla="*/ 2 h 622"/>
                    <a:gd name="T38" fmla="*/ 1 w 879"/>
                    <a:gd name="T39" fmla="*/ 2 h 622"/>
                    <a:gd name="T40" fmla="*/ 1 w 879"/>
                    <a:gd name="T41" fmla="*/ 3 h 622"/>
                    <a:gd name="T42" fmla="*/ 1 w 879"/>
                    <a:gd name="T43" fmla="*/ 3 h 622"/>
                    <a:gd name="T44" fmla="*/ 1 w 879"/>
                    <a:gd name="T45" fmla="*/ 3 h 622"/>
                    <a:gd name="T46" fmla="*/ 1 w 879"/>
                    <a:gd name="T47" fmla="*/ 3 h 622"/>
                    <a:gd name="T48" fmla="*/ 1 w 879"/>
                    <a:gd name="T49" fmla="*/ 3 h 622"/>
                    <a:gd name="T50" fmla="*/ 2 w 879"/>
                    <a:gd name="T51" fmla="*/ 3 h 622"/>
                    <a:gd name="T52" fmla="*/ 2 w 879"/>
                    <a:gd name="T53" fmla="*/ 3 h 622"/>
                    <a:gd name="T54" fmla="*/ 2 w 879"/>
                    <a:gd name="T55" fmla="*/ 3 h 622"/>
                    <a:gd name="T56" fmla="*/ 2 w 879"/>
                    <a:gd name="T57" fmla="*/ 3 h 622"/>
                    <a:gd name="T58" fmla="*/ 3 w 879"/>
                    <a:gd name="T59" fmla="*/ 3 h 622"/>
                    <a:gd name="T60" fmla="*/ 3 w 879"/>
                    <a:gd name="T61" fmla="*/ 3 h 622"/>
                    <a:gd name="T62" fmla="*/ 3 w 879"/>
                    <a:gd name="T63" fmla="*/ 3 h 622"/>
                    <a:gd name="T64" fmla="*/ 3 w 879"/>
                    <a:gd name="T65" fmla="*/ 3 h 622"/>
                    <a:gd name="T66" fmla="*/ 4 w 879"/>
                    <a:gd name="T67" fmla="*/ 2 h 622"/>
                    <a:gd name="T68" fmla="*/ 4 w 879"/>
                    <a:gd name="T69" fmla="*/ 2 h 622"/>
                    <a:gd name="T70" fmla="*/ 4 w 879"/>
                    <a:gd name="T71" fmla="*/ 2 h 622"/>
                    <a:gd name="T72" fmla="*/ 5 w 879"/>
                    <a:gd name="T73" fmla="*/ 2 h 622"/>
                    <a:gd name="T74" fmla="*/ 5 w 879"/>
                    <a:gd name="T75" fmla="*/ 2 h 622"/>
                    <a:gd name="T76" fmla="*/ 5 w 879"/>
                    <a:gd name="T77" fmla="*/ 2 h 622"/>
                    <a:gd name="T78" fmla="*/ 5 w 879"/>
                    <a:gd name="T79" fmla="*/ 2 h 622"/>
                    <a:gd name="T80" fmla="*/ 5 w 879"/>
                    <a:gd name="T81" fmla="*/ 2 h 622"/>
                    <a:gd name="T82" fmla="*/ 6 w 879"/>
                    <a:gd name="T83" fmla="*/ 2 h 622"/>
                    <a:gd name="T84" fmla="*/ 6 w 879"/>
                    <a:gd name="T85" fmla="*/ 1 h 622"/>
                    <a:gd name="T86" fmla="*/ 6 w 879"/>
                    <a:gd name="T87" fmla="*/ 1 h 622"/>
                    <a:gd name="T88" fmla="*/ 6 w 879"/>
                    <a:gd name="T89" fmla="*/ 1 h 622"/>
                    <a:gd name="T90" fmla="*/ 6 w 879"/>
                    <a:gd name="T91" fmla="*/ 1 h 622"/>
                    <a:gd name="T92" fmla="*/ 6 w 879"/>
                    <a:gd name="T93" fmla="*/ 1 h 622"/>
                    <a:gd name="T94" fmla="*/ 6 w 879"/>
                    <a:gd name="T95" fmla="*/ 0 h 622"/>
                    <a:gd name="T96" fmla="*/ 6 w 879"/>
                    <a:gd name="T97" fmla="*/ 0 h 622"/>
                    <a:gd name="T98" fmla="*/ 6 w 879"/>
                    <a:gd name="T99" fmla="*/ 0 h 622"/>
                    <a:gd name="T100" fmla="*/ 6 w 879"/>
                    <a:gd name="T101" fmla="*/ 0 h 622"/>
                    <a:gd name="T102" fmla="*/ 5 w 879"/>
                    <a:gd name="T103" fmla="*/ 0 h 62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79"/>
                    <a:gd name="T157" fmla="*/ 0 h 622"/>
                    <a:gd name="T158" fmla="*/ 879 w 879"/>
                    <a:gd name="T159" fmla="*/ 622 h 62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79" h="622">
                      <a:moveTo>
                        <a:pt x="714" y="39"/>
                      </a:moveTo>
                      <a:lnTo>
                        <a:pt x="710" y="44"/>
                      </a:lnTo>
                      <a:lnTo>
                        <a:pt x="707" y="49"/>
                      </a:lnTo>
                      <a:lnTo>
                        <a:pt x="705" y="55"/>
                      </a:lnTo>
                      <a:lnTo>
                        <a:pt x="702" y="59"/>
                      </a:lnTo>
                      <a:lnTo>
                        <a:pt x="699" y="63"/>
                      </a:lnTo>
                      <a:lnTo>
                        <a:pt x="695" y="67"/>
                      </a:lnTo>
                      <a:lnTo>
                        <a:pt x="691" y="70"/>
                      </a:lnTo>
                      <a:lnTo>
                        <a:pt x="684" y="72"/>
                      </a:lnTo>
                      <a:lnTo>
                        <a:pt x="672" y="75"/>
                      </a:lnTo>
                      <a:lnTo>
                        <a:pt x="661" y="78"/>
                      </a:lnTo>
                      <a:lnTo>
                        <a:pt x="651" y="83"/>
                      </a:lnTo>
                      <a:lnTo>
                        <a:pt x="642" y="89"/>
                      </a:lnTo>
                      <a:lnTo>
                        <a:pt x="633" y="97"/>
                      </a:lnTo>
                      <a:lnTo>
                        <a:pt x="625" y="104"/>
                      </a:lnTo>
                      <a:lnTo>
                        <a:pt x="617" y="113"/>
                      </a:lnTo>
                      <a:lnTo>
                        <a:pt x="608" y="122"/>
                      </a:lnTo>
                      <a:lnTo>
                        <a:pt x="599" y="135"/>
                      </a:lnTo>
                      <a:lnTo>
                        <a:pt x="590" y="148"/>
                      </a:lnTo>
                      <a:lnTo>
                        <a:pt x="581" y="161"/>
                      </a:lnTo>
                      <a:lnTo>
                        <a:pt x="572" y="173"/>
                      </a:lnTo>
                      <a:lnTo>
                        <a:pt x="562" y="184"/>
                      </a:lnTo>
                      <a:lnTo>
                        <a:pt x="551" y="194"/>
                      </a:lnTo>
                      <a:lnTo>
                        <a:pt x="538" y="202"/>
                      </a:lnTo>
                      <a:lnTo>
                        <a:pt x="524" y="207"/>
                      </a:lnTo>
                      <a:lnTo>
                        <a:pt x="516" y="209"/>
                      </a:lnTo>
                      <a:lnTo>
                        <a:pt x="507" y="210"/>
                      </a:lnTo>
                      <a:lnTo>
                        <a:pt x="499" y="210"/>
                      </a:lnTo>
                      <a:lnTo>
                        <a:pt x="490" y="211"/>
                      </a:lnTo>
                      <a:lnTo>
                        <a:pt x="482" y="212"/>
                      </a:lnTo>
                      <a:lnTo>
                        <a:pt x="472" y="213"/>
                      </a:lnTo>
                      <a:lnTo>
                        <a:pt x="464" y="215"/>
                      </a:lnTo>
                      <a:lnTo>
                        <a:pt x="456" y="218"/>
                      </a:lnTo>
                      <a:lnTo>
                        <a:pt x="447" y="223"/>
                      </a:lnTo>
                      <a:lnTo>
                        <a:pt x="438" y="228"/>
                      </a:lnTo>
                      <a:lnTo>
                        <a:pt x="429" y="234"/>
                      </a:lnTo>
                      <a:lnTo>
                        <a:pt x="421" y="239"/>
                      </a:lnTo>
                      <a:lnTo>
                        <a:pt x="412" y="244"/>
                      </a:lnTo>
                      <a:lnTo>
                        <a:pt x="402" y="249"/>
                      </a:lnTo>
                      <a:lnTo>
                        <a:pt x="392" y="253"/>
                      </a:lnTo>
                      <a:lnTo>
                        <a:pt x="382" y="256"/>
                      </a:lnTo>
                      <a:lnTo>
                        <a:pt x="374" y="257"/>
                      </a:lnTo>
                      <a:lnTo>
                        <a:pt x="366" y="258"/>
                      </a:lnTo>
                      <a:lnTo>
                        <a:pt x="358" y="259"/>
                      </a:lnTo>
                      <a:lnTo>
                        <a:pt x="350" y="260"/>
                      </a:lnTo>
                      <a:lnTo>
                        <a:pt x="341" y="261"/>
                      </a:lnTo>
                      <a:lnTo>
                        <a:pt x="333" y="262"/>
                      </a:lnTo>
                      <a:lnTo>
                        <a:pt x="325" y="264"/>
                      </a:lnTo>
                      <a:lnTo>
                        <a:pt x="317" y="266"/>
                      </a:lnTo>
                      <a:lnTo>
                        <a:pt x="306" y="269"/>
                      </a:lnTo>
                      <a:lnTo>
                        <a:pt x="294" y="271"/>
                      </a:lnTo>
                      <a:lnTo>
                        <a:pt x="283" y="273"/>
                      </a:lnTo>
                      <a:lnTo>
                        <a:pt x="272" y="275"/>
                      </a:lnTo>
                      <a:lnTo>
                        <a:pt x="261" y="277"/>
                      </a:lnTo>
                      <a:lnTo>
                        <a:pt x="250" y="280"/>
                      </a:lnTo>
                      <a:lnTo>
                        <a:pt x="239" y="283"/>
                      </a:lnTo>
                      <a:lnTo>
                        <a:pt x="229" y="288"/>
                      </a:lnTo>
                      <a:lnTo>
                        <a:pt x="221" y="293"/>
                      </a:lnTo>
                      <a:lnTo>
                        <a:pt x="212" y="299"/>
                      </a:lnTo>
                      <a:lnTo>
                        <a:pt x="205" y="305"/>
                      </a:lnTo>
                      <a:lnTo>
                        <a:pt x="197" y="312"/>
                      </a:lnTo>
                      <a:lnTo>
                        <a:pt x="190" y="319"/>
                      </a:lnTo>
                      <a:lnTo>
                        <a:pt x="183" y="325"/>
                      </a:lnTo>
                      <a:lnTo>
                        <a:pt x="175" y="331"/>
                      </a:lnTo>
                      <a:lnTo>
                        <a:pt x="166" y="337"/>
                      </a:lnTo>
                      <a:lnTo>
                        <a:pt x="159" y="341"/>
                      </a:lnTo>
                      <a:lnTo>
                        <a:pt x="151" y="343"/>
                      </a:lnTo>
                      <a:lnTo>
                        <a:pt x="143" y="345"/>
                      </a:lnTo>
                      <a:lnTo>
                        <a:pt x="136" y="347"/>
                      </a:lnTo>
                      <a:lnTo>
                        <a:pt x="128" y="349"/>
                      </a:lnTo>
                      <a:lnTo>
                        <a:pt x="120" y="351"/>
                      </a:lnTo>
                      <a:lnTo>
                        <a:pt x="112" y="353"/>
                      </a:lnTo>
                      <a:lnTo>
                        <a:pt x="105" y="357"/>
                      </a:lnTo>
                      <a:lnTo>
                        <a:pt x="92" y="366"/>
                      </a:lnTo>
                      <a:lnTo>
                        <a:pt x="78" y="374"/>
                      </a:lnTo>
                      <a:lnTo>
                        <a:pt x="65" y="382"/>
                      </a:lnTo>
                      <a:lnTo>
                        <a:pt x="53" y="391"/>
                      </a:lnTo>
                      <a:lnTo>
                        <a:pt x="41" y="400"/>
                      </a:lnTo>
                      <a:lnTo>
                        <a:pt x="30" y="411"/>
                      </a:lnTo>
                      <a:lnTo>
                        <a:pt x="19" y="422"/>
                      </a:lnTo>
                      <a:lnTo>
                        <a:pt x="10" y="434"/>
                      </a:lnTo>
                      <a:lnTo>
                        <a:pt x="3" y="448"/>
                      </a:lnTo>
                      <a:lnTo>
                        <a:pt x="0" y="464"/>
                      </a:lnTo>
                      <a:lnTo>
                        <a:pt x="1" y="480"/>
                      </a:lnTo>
                      <a:lnTo>
                        <a:pt x="9" y="494"/>
                      </a:lnTo>
                      <a:lnTo>
                        <a:pt x="12" y="498"/>
                      </a:lnTo>
                      <a:lnTo>
                        <a:pt x="16" y="502"/>
                      </a:lnTo>
                      <a:lnTo>
                        <a:pt x="20" y="506"/>
                      </a:lnTo>
                      <a:lnTo>
                        <a:pt x="24" y="510"/>
                      </a:lnTo>
                      <a:lnTo>
                        <a:pt x="28" y="513"/>
                      </a:lnTo>
                      <a:lnTo>
                        <a:pt x="32" y="516"/>
                      </a:lnTo>
                      <a:lnTo>
                        <a:pt x="36" y="517"/>
                      </a:lnTo>
                      <a:lnTo>
                        <a:pt x="41" y="518"/>
                      </a:lnTo>
                      <a:lnTo>
                        <a:pt x="46" y="518"/>
                      </a:lnTo>
                      <a:lnTo>
                        <a:pt x="50" y="517"/>
                      </a:lnTo>
                      <a:lnTo>
                        <a:pt x="55" y="516"/>
                      </a:lnTo>
                      <a:lnTo>
                        <a:pt x="59" y="515"/>
                      </a:lnTo>
                      <a:lnTo>
                        <a:pt x="64" y="515"/>
                      </a:lnTo>
                      <a:lnTo>
                        <a:pt x="68" y="515"/>
                      </a:lnTo>
                      <a:lnTo>
                        <a:pt x="73" y="515"/>
                      </a:lnTo>
                      <a:lnTo>
                        <a:pt x="77" y="516"/>
                      </a:lnTo>
                      <a:lnTo>
                        <a:pt x="83" y="518"/>
                      </a:lnTo>
                      <a:lnTo>
                        <a:pt x="89" y="520"/>
                      </a:lnTo>
                      <a:lnTo>
                        <a:pt x="94" y="524"/>
                      </a:lnTo>
                      <a:lnTo>
                        <a:pt x="99" y="528"/>
                      </a:lnTo>
                      <a:lnTo>
                        <a:pt x="103" y="533"/>
                      </a:lnTo>
                      <a:lnTo>
                        <a:pt x="107" y="537"/>
                      </a:lnTo>
                      <a:lnTo>
                        <a:pt x="111" y="542"/>
                      </a:lnTo>
                      <a:lnTo>
                        <a:pt x="115" y="546"/>
                      </a:lnTo>
                      <a:lnTo>
                        <a:pt x="120" y="550"/>
                      </a:lnTo>
                      <a:lnTo>
                        <a:pt x="124" y="554"/>
                      </a:lnTo>
                      <a:lnTo>
                        <a:pt x="129" y="557"/>
                      </a:lnTo>
                      <a:lnTo>
                        <a:pt x="134" y="560"/>
                      </a:lnTo>
                      <a:lnTo>
                        <a:pt x="139" y="562"/>
                      </a:lnTo>
                      <a:lnTo>
                        <a:pt x="145" y="564"/>
                      </a:lnTo>
                      <a:lnTo>
                        <a:pt x="150" y="565"/>
                      </a:lnTo>
                      <a:lnTo>
                        <a:pt x="156" y="567"/>
                      </a:lnTo>
                      <a:lnTo>
                        <a:pt x="161" y="569"/>
                      </a:lnTo>
                      <a:lnTo>
                        <a:pt x="167" y="571"/>
                      </a:lnTo>
                      <a:lnTo>
                        <a:pt x="172" y="575"/>
                      </a:lnTo>
                      <a:lnTo>
                        <a:pt x="177" y="578"/>
                      </a:lnTo>
                      <a:lnTo>
                        <a:pt x="183" y="585"/>
                      </a:lnTo>
                      <a:lnTo>
                        <a:pt x="188" y="592"/>
                      </a:lnTo>
                      <a:lnTo>
                        <a:pt x="192" y="600"/>
                      </a:lnTo>
                      <a:lnTo>
                        <a:pt x="197" y="607"/>
                      </a:lnTo>
                      <a:lnTo>
                        <a:pt x="201" y="611"/>
                      </a:lnTo>
                      <a:lnTo>
                        <a:pt x="206" y="614"/>
                      </a:lnTo>
                      <a:lnTo>
                        <a:pt x="210" y="617"/>
                      </a:lnTo>
                      <a:lnTo>
                        <a:pt x="217" y="619"/>
                      </a:lnTo>
                      <a:lnTo>
                        <a:pt x="222" y="621"/>
                      </a:lnTo>
                      <a:lnTo>
                        <a:pt x="227" y="622"/>
                      </a:lnTo>
                      <a:lnTo>
                        <a:pt x="233" y="622"/>
                      </a:lnTo>
                      <a:lnTo>
                        <a:pt x="238" y="621"/>
                      </a:lnTo>
                      <a:lnTo>
                        <a:pt x="242" y="618"/>
                      </a:lnTo>
                      <a:lnTo>
                        <a:pt x="244" y="612"/>
                      </a:lnTo>
                      <a:lnTo>
                        <a:pt x="246" y="607"/>
                      </a:lnTo>
                      <a:lnTo>
                        <a:pt x="247" y="601"/>
                      </a:lnTo>
                      <a:lnTo>
                        <a:pt x="251" y="596"/>
                      </a:lnTo>
                      <a:lnTo>
                        <a:pt x="258" y="595"/>
                      </a:lnTo>
                      <a:lnTo>
                        <a:pt x="265" y="597"/>
                      </a:lnTo>
                      <a:lnTo>
                        <a:pt x="272" y="599"/>
                      </a:lnTo>
                      <a:lnTo>
                        <a:pt x="279" y="604"/>
                      </a:lnTo>
                      <a:lnTo>
                        <a:pt x="285" y="611"/>
                      </a:lnTo>
                      <a:lnTo>
                        <a:pt x="290" y="617"/>
                      </a:lnTo>
                      <a:lnTo>
                        <a:pt x="298" y="621"/>
                      </a:lnTo>
                      <a:lnTo>
                        <a:pt x="306" y="622"/>
                      </a:lnTo>
                      <a:lnTo>
                        <a:pt x="314" y="622"/>
                      </a:lnTo>
                      <a:lnTo>
                        <a:pt x="321" y="620"/>
                      </a:lnTo>
                      <a:lnTo>
                        <a:pt x="326" y="616"/>
                      </a:lnTo>
                      <a:lnTo>
                        <a:pt x="332" y="609"/>
                      </a:lnTo>
                      <a:lnTo>
                        <a:pt x="337" y="601"/>
                      </a:lnTo>
                      <a:lnTo>
                        <a:pt x="342" y="593"/>
                      </a:lnTo>
                      <a:lnTo>
                        <a:pt x="348" y="585"/>
                      </a:lnTo>
                      <a:lnTo>
                        <a:pt x="353" y="578"/>
                      </a:lnTo>
                      <a:lnTo>
                        <a:pt x="359" y="570"/>
                      </a:lnTo>
                      <a:lnTo>
                        <a:pt x="366" y="565"/>
                      </a:lnTo>
                      <a:lnTo>
                        <a:pt x="373" y="561"/>
                      </a:lnTo>
                      <a:lnTo>
                        <a:pt x="380" y="559"/>
                      </a:lnTo>
                      <a:lnTo>
                        <a:pt x="387" y="558"/>
                      </a:lnTo>
                      <a:lnTo>
                        <a:pt x="395" y="557"/>
                      </a:lnTo>
                      <a:lnTo>
                        <a:pt x="402" y="555"/>
                      </a:lnTo>
                      <a:lnTo>
                        <a:pt x="409" y="554"/>
                      </a:lnTo>
                      <a:lnTo>
                        <a:pt x="416" y="552"/>
                      </a:lnTo>
                      <a:lnTo>
                        <a:pt x="422" y="549"/>
                      </a:lnTo>
                      <a:lnTo>
                        <a:pt x="428" y="544"/>
                      </a:lnTo>
                      <a:lnTo>
                        <a:pt x="442" y="529"/>
                      </a:lnTo>
                      <a:lnTo>
                        <a:pt x="454" y="514"/>
                      </a:lnTo>
                      <a:lnTo>
                        <a:pt x="467" y="499"/>
                      </a:lnTo>
                      <a:lnTo>
                        <a:pt x="480" y="483"/>
                      </a:lnTo>
                      <a:lnTo>
                        <a:pt x="492" y="469"/>
                      </a:lnTo>
                      <a:lnTo>
                        <a:pt x="506" y="454"/>
                      </a:lnTo>
                      <a:lnTo>
                        <a:pt x="520" y="441"/>
                      </a:lnTo>
                      <a:lnTo>
                        <a:pt x="536" y="430"/>
                      </a:lnTo>
                      <a:lnTo>
                        <a:pt x="543" y="427"/>
                      </a:lnTo>
                      <a:lnTo>
                        <a:pt x="550" y="424"/>
                      </a:lnTo>
                      <a:lnTo>
                        <a:pt x="558" y="422"/>
                      </a:lnTo>
                      <a:lnTo>
                        <a:pt x="566" y="421"/>
                      </a:lnTo>
                      <a:lnTo>
                        <a:pt x="574" y="421"/>
                      </a:lnTo>
                      <a:lnTo>
                        <a:pt x="582" y="423"/>
                      </a:lnTo>
                      <a:lnTo>
                        <a:pt x="589" y="425"/>
                      </a:lnTo>
                      <a:lnTo>
                        <a:pt x="596" y="429"/>
                      </a:lnTo>
                      <a:lnTo>
                        <a:pt x="603" y="434"/>
                      </a:lnTo>
                      <a:lnTo>
                        <a:pt x="611" y="438"/>
                      </a:lnTo>
                      <a:lnTo>
                        <a:pt x="620" y="442"/>
                      </a:lnTo>
                      <a:lnTo>
                        <a:pt x="629" y="445"/>
                      </a:lnTo>
                      <a:lnTo>
                        <a:pt x="638" y="447"/>
                      </a:lnTo>
                      <a:lnTo>
                        <a:pt x="646" y="448"/>
                      </a:lnTo>
                      <a:lnTo>
                        <a:pt x="655" y="448"/>
                      </a:lnTo>
                      <a:lnTo>
                        <a:pt x="663" y="446"/>
                      </a:lnTo>
                      <a:lnTo>
                        <a:pt x="666" y="445"/>
                      </a:lnTo>
                      <a:lnTo>
                        <a:pt x="670" y="444"/>
                      </a:lnTo>
                      <a:lnTo>
                        <a:pt x="674" y="442"/>
                      </a:lnTo>
                      <a:lnTo>
                        <a:pt x="676" y="438"/>
                      </a:lnTo>
                      <a:lnTo>
                        <a:pt x="678" y="434"/>
                      </a:lnTo>
                      <a:lnTo>
                        <a:pt x="680" y="430"/>
                      </a:lnTo>
                      <a:lnTo>
                        <a:pt x="682" y="426"/>
                      </a:lnTo>
                      <a:lnTo>
                        <a:pt x="683" y="422"/>
                      </a:lnTo>
                      <a:lnTo>
                        <a:pt x="683" y="416"/>
                      </a:lnTo>
                      <a:lnTo>
                        <a:pt x="680" y="410"/>
                      </a:lnTo>
                      <a:lnTo>
                        <a:pt x="676" y="404"/>
                      </a:lnTo>
                      <a:lnTo>
                        <a:pt x="672" y="397"/>
                      </a:lnTo>
                      <a:lnTo>
                        <a:pt x="670" y="390"/>
                      </a:lnTo>
                      <a:lnTo>
                        <a:pt x="670" y="383"/>
                      </a:lnTo>
                      <a:lnTo>
                        <a:pt x="673" y="376"/>
                      </a:lnTo>
                      <a:lnTo>
                        <a:pt x="677" y="371"/>
                      </a:lnTo>
                      <a:lnTo>
                        <a:pt x="690" y="363"/>
                      </a:lnTo>
                      <a:lnTo>
                        <a:pt x="702" y="355"/>
                      </a:lnTo>
                      <a:lnTo>
                        <a:pt x="715" y="348"/>
                      </a:lnTo>
                      <a:lnTo>
                        <a:pt x="728" y="342"/>
                      </a:lnTo>
                      <a:lnTo>
                        <a:pt x="741" y="336"/>
                      </a:lnTo>
                      <a:lnTo>
                        <a:pt x="755" y="329"/>
                      </a:lnTo>
                      <a:lnTo>
                        <a:pt x="767" y="322"/>
                      </a:lnTo>
                      <a:lnTo>
                        <a:pt x="780" y="315"/>
                      </a:lnTo>
                      <a:lnTo>
                        <a:pt x="796" y="305"/>
                      </a:lnTo>
                      <a:lnTo>
                        <a:pt x="810" y="293"/>
                      </a:lnTo>
                      <a:lnTo>
                        <a:pt x="824" y="282"/>
                      </a:lnTo>
                      <a:lnTo>
                        <a:pt x="837" y="269"/>
                      </a:lnTo>
                      <a:lnTo>
                        <a:pt x="849" y="255"/>
                      </a:lnTo>
                      <a:lnTo>
                        <a:pt x="859" y="239"/>
                      </a:lnTo>
                      <a:lnTo>
                        <a:pt x="867" y="223"/>
                      </a:lnTo>
                      <a:lnTo>
                        <a:pt x="873" y="206"/>
                      </a:lnTo>
                      <a:lnTo>
                        <a:pt x="877" y="189"/>
                      </a:lnTo>
                      <a:lnTo>
                        <a:pt x="879" y="172"/>
                      </a:lnTo>
                      <a:lnTo>
                        <a:pt x="876" y="155"/>
                      </a:lnTo>
                      <a:lnTo>
                        <a:pt x="869" y="138"/>
                      </a:lnTo>
                      <a:lnTo>
                        <a:pt x="866" y="132"/>
                      </a:lnTo>
                      <a:lnTo>
                        <a:pt x="862" y="126"/>
                      </a:lnTo>
                      <a:lnTo>
                        <a:pt x="857" y="121"/>
                      </a:lnTo>
                      <a:lnTo>
                        <a:pt x="852" y="117"/>
                      </a:lnTo>
                      <a:lnTo>
                        <a:pt x="846" y="114"/>
                      </a:lnTo>
                      <a:lnTo>
                        <a:pt x="840" y="113"/>
                      </a:lnTo>
                      <a:lnTo>
                        <a:pt x="834" y="112"/>
                      </a:lnTo>
                      <a:lnTo>
                        <a:pt x="827" y="112"/>
                      </a:lnTo>
                      <a:lnTo>
                        <a:pt x="821" y="112"/>
                      </a:lnTo>
                      <a:lnTo>
                        <a:pt x="815" y="112"/>
                      </a:lnTo>
                      <a:lnTo>
                        <a:pt x="808" y="111"/>
                      </a:lnTo>
                      <a:lnTo>
                        <a:pt x="802" y="109"/>
                      </a:lnTo>
                      <a:lnTo>
                        <a:pt x="800" y="107"/>
                      </a:lnTo>
                      <a:lnTo>
                        <a:pt x="799" y="105"/>
                      </a:lnTo>
                      <a:lnTo>
                        <a:pt x="798" y="103"/>
                      </a:lnTo>
                      <a:lnTo>
                        <a:pt x="798" y="101"/>
                      </a:lnTo>
                      <a:lnTo>
                        <a:pt x="800" y="80"/>
                      </a:lnTo>
                      <a:lnTo>
                        <a:pt x="803" y="59"/>
                      </a:lnTo>
                      <a:lnTo>
                        <a:pt x="803" y="39"/>
                      </a:lnTo>
                      <a:lnTo>
                        <a:pt x="795" y="18"/>
                      </a:lnTo>
                      <a:lnTo>
                        <a:pt x="793" y="14"/>
                      </a:lnTo>
                      <a:lnTo>
                        <a:pt x="790" y="8"/>
                      </a:lnTo>
                      <a:lnTo>
                        <a:pt x="786" y="4"/>
                      </a:lnTo>
                      <a:lnTo>
                        <a:pt x="781" y="2"/>
                      </a:lnTo>
                      <a:lnTo>
                        <a:pt x="776" y="1"/>
                      </a:lnTo>
                      <a:lnTo>
                        <a:pt x="771" y="1"/>
                      </a:lnTo>
                      <a:lnTo>
                        <a:pt x="766" y="0"/>
                      </a:lnTo>
                      <a:lnTo>
                        <a:pt x="762" y="0"/>
                      </a:lnTo>
                      <a:lnTo>
                        <a:pt x="757" y="0"/>
                      </a:lnTo>
                      <a:lnTo>
                        <a:pt x="752" y="0"/>
                      </a:lnTo>
                      <a:lnTo>
                        <a:pt x="748" y="1"/>
                      </a:lnTo>
                      <a:lnTo>
                        <a:pt x="742" y="2"/>
                      </a:lnTo>
                      <a:lnTo>
                        <a:pt x="733" y="8"/>
                      </a:lnTo>
                      <a:lnTo>
                        <a:pt x="728" y="18"/>
                      </a:lnTo>
                      <a:lnTo>
                        <a:pt x="723" y="28"/>
                      </a:lnTo>
                      <a:lnTo>
                        <a:pt x="716" y="37"/>
                      </a:lnTo>
                      <a:lnTo>
                        <a:pt x="714" y="39"/>
                      </a:lnTo>
                      <a:close/>
                    </a:path>
                  </a:pathLst>
                </a:custGeom>
                <a:solidFill>
                  <a:schemeClr val="accent1">
                    <a:alpha val="50195"/>
                  </a:schemeClr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94" name="Freeform 424"/>
                <p:cNvSpPr>
                  <a:spLocks/>
                </p:cNvSpPr>
                <p:nvPr/>
              </p:nvSpPr>
              <p:spPr bwMode="auto">
                <a:xfrm>
                  <a:off x="3588" y="3348"/>
                  <a:ext cx="76" cy="43"/>
                </a:xfrm>
                <a:custGeom>
                  <a:avLst/>
                  <a:gdLst>
                    <a:gd name="T0" fmla="*/ 5 w 879"/>
                    <a:gd name="T1" fmla="*/ 0 h 622"/>
                    <a:gd name="T2" fmla="*/ 5 w 879"/>
                    <a:gd name="T3" fmla="*/ 0 h 622"/>
                    <a:gd name="T4" fmla="*/ 5 w 879"/>
                    <a:gd name="T5" fmla="*/ 0 h 622"/>
                    <a:gd name="T6" fmla="*/ 5 w 879"/>
                    <a:gd name="T7" fmla="*/ 1 h 622"/>
                    <a:gd name="T8" fmla="*/ 4 w 879"/>
                    <a:gd name="T9" fmla="*/ 1 h 622"/>
                    <a:gd name="T10" fmla="*/ 4 w 879"/>
                    <a:gd name="T11" fmla="*/ 1 h 622"/>
                    <a:gd name="T12" fmla="*/ 4 w 879"/>
                    <a:gd name="T13" fmla="*/ 1 h 622"/>
                    <a:gd name="T14" fmla="*/ 3 w 879"/>
                    <a:gd name="T15" fmla="*/ 1 h 622"/>
                    <a:gd name="T16" fmla="*/ 3 w 879"/>
                    <a:gd name="T17" fmla="*/ 1 h 622"/>
                    <a:gd name="T18" fmla="*/ 3 w 879"/>
                    <a:gd name="T19" fmla="*/ 1 h 622"/>
                    <a:gd name="T20" fmla="*/ 2 w 879"/>
                    <a:gd name="T21" fmla="*/ 1 h 622"/>
                    <a:gd name="T22" fmla="*/ 2 w 879"/>
                    <a:gd name="T23" fmla="*/ 1 h 622"/>
                    <a:gd name="T24" fmla="*/ 2 w 879"/>
                    <a:gd name="T25" fmla="*/ 1 h 622"/>
                    <a:gd name="T26" fmla="*/ 1 w 879"/>
                    <a:gd name="T27" fmla="*/ 2 h 622"/>
                    <a:gd name="T28" fmla="*/ 1 w 879"/>
                    <a:gd name="T29" fmla="*/ 2 h 622"/>
                    <a:gd name="T30" fmla="*/ 1 w 879"/>
                    <a:gd name="T31" fmla="*/ 2 h 622"/>
                    <a:gd name="T32" fmla="*/ 1 w 879"/>
                    <a:gd name="T33" fmla="*/ 2 h 622"/>
                    <a:gd name="T34" fmla="*/ 0 w 879"/>
                    <a:gd name="T35" fmla="*/ 2 h 622"/>
                    <a:gd name="T36" fmla="*/ 0 w 879"/>
                    <a:gd name="T37" fmla="*/ 2 h 622"/>
                    <a:gd name="T38" fmla="*/ 0 w 879"/>
                    <a:gd name="T39" fmla="*/ 2 h 622"/>
                    <a:gd name="T40" fmla="*/ 0 w 879"/>
                    <a:gd name="T41" fmla="*/ 2 h 622"/>
                    <a:gd name="T42" fmla="*/ 0 w 879"/>
                    <a:gd name="T43" fmla="*/ 2 h 622"/>
                    <a:gd name="T44" fmla="*/ 1 w 879"/>
                    <a:gd name="T45" fmla="*/ 2 h 622"/>
                    <a:gd name="T46" fmla="*/ 1 w 879"/>
                    <a:gd name="T47" fmla="*/ 3 h 622"/>
                    <a:gd name="T48" fmla="*/ 1 w 879"/>
                    <a:gd name="T49" fmla="*/ 3 h 622"/>
                    <a:gd name="T50" fmla="*/ 1 w 879"/>
                    <a:gd name="T51" fmla="*/ 3 h 622"/>
                    <a:gd name="T52" fmla="*/ 1 w 879"/>
                    <a:gd name="T53" fmla="*/ 3 h 622"/>
                    <a:gd name="T54" fmla="*/ 1 w 879"/>
                    <a:gd name="T55" fmla="*/ 3 h 622"/>
                    <a:gd name="T56" fmla="*/ 2 w 879"/>
                    <a:gd name="T57" fmla="*/ 3 h 622"/>
                    <a:gd name="T58" fmla="*/ 2 w 879"/>
                    <a:gd name="T59" fmla="*/ 3 h 622"/>
                    <a:gd name="T60" fmla="*/ 2 w 879"/>
                    <a:gd name="T61" fmla="*/ 3 h 622"/>
                    <a:gd name="T62" fmla="*/ 2 w 879"/>
                    <a:gd name="T63" fmla="*/ 3 h 622"/>
                    <a:gd name="T64" fmla="*/ 2 w 879"/>
                    <a:gd name="T65" fmla="*/ 3 h 622"/>
                    <a:gd name="T66" fmla="*/ 2 w 879"/>
                    <a:gd name="T67" fmla="*/ 3 h 622"/>
                    <a:gd name="T68" fmla="*/ 3 w 879"/>
                    <a:gd name="T69" fmla="*/ 3 h 622"/>
                    <a:gd name="T70" fmla="*/ 3 w 879"/>
                    <a:gd name="T71" fmla="*/ 3 h 622"/>
                    <a:gd name="T72" fmla="*/ 3 w 879"/>
                    <a:gd name="T73" fmla="*/ 3 h 622"/>
                    <a:gd name="T74" fmla="*/ 3 w 879"/>
                    <a:gd name="T75" fmla="*/ 3 h 622"/>
                    <a:gd name="T76" fmla="*/ 4 w 879"/>
                    <a:gd name="T77" fmla="*/ 2 h 622"/>
                    <a:gd name="T78" fmla="*/ 4 w 879"/>
                    <a:gd name="T79" fmla="*/ 2 h 622"/>
                    <a:gd name="T80" fmla="*/ 4 w 879"/>
                    <a:gd name="T81" fmla="*/ 2 h 622"/>
                    <a:gd name="T82" fmla="*/ 5 w 879"/>
                    <a:gd name="T83" fmla="*/ 2 h 622"/>
                    <a:gd name="T84" fmla="*/ 5 w 879"/>
                    <a:gd name="T85" fmla="*/ 2 h 622"/>
                    <a:gd name="T86" fmla="*/ 5 w 879"/>
                    <a:gd name="T87" fmla="*/ 2 h 622"/>
                    <a:gd name="T88" fmla="*/ 5 w 879"/>
                    <a:gd name="T89" fmla="*/ 2 h 622"/>
                    <a:gd name="T90" fmla="*/ 5 w 879"/>
                    <a:gd name="T91" fmla="*/ 2 h 622"/>
                    <a:gd name="T92" fmla="*/ 5 w 879"/>
                    <a:gd name="T93" fmla="*/ 2 h 622"/>
                    <a:gd name="T94" fmla="*/ 5 w 879"/>
                    <a:gd name="T95" fmla="*/ 2 h 622"/>
                    <a:gd name="T96" fmla="*/ 6 w 879"/>
                    <a:gd name="T97" fmla="*/ 2 h 622"/>
                    <a:gd name="T98" fmla="*/ 6 w 879"/>
                    <a:gd name="T99" fmla="*/ 1 h 622"/>
                    <a:gd name="T100" fmla="*/ 6 w 879"/>
                    <a:gd name="T101" fmla="*/ 1 h 622"/>
                    <a:gd name="T102" fmla="*/ 6 w 879"/>
                    <a:gd name="T103" fmla="*/ 1 h 622"/>
                    <a:gd name="T104" fmla="*/ 6 w 879"/>
                    <a:gd name="T105" fmla="*/ 1 h 622"/>
                    <a:gd name="T106" fmla="*/ 6 w 879"/>
                    <a:gd name="T107" fmla="*/ 1 h 622"/>
                    <a:gd name="T108" fmla="*/ 6 w 879"/>
                    <a:gd name="T109" fmla="*/ 0 h 622"/>
                    <a:gd name="T110" fmla="*/ 6 w 879"/>
                    <a:gd name="T111" fmla="*/ 0 h 622"/>
                    <a:gd name="T112" fmla="*/ 6 w 879"/>
                    <a:gd name="T113" fmla="*/ 0 h 622"/>
                    <a:gd name="T114" fmla="*/ 6 w 879"/>
                    <a:gd name="T115" fmla="*/ 0 h 622"/>
                    <a:gd name="T116" fmla="*/ 6 w 879"/>
                    <a:gd name="T117" fmla="*/ 0 h 622"/>
                    <a:gd name="T118" fmla="*/ 5 w 879"/>
                    <a:gd name="T119" fmla="*/ 0 h 62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879"/>
                    <a:gd name="T181" fmla="*/ 0 h 622"/>
                    <a:gd name="T182" fmla="*/ 879 w 879"/>
                    <a:gd name="T183" fmla="*/ 622 h 62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879" h="622">
                      <a:moveTo>
                        <a:pt x="714" y="39"/>
                      </a:moveTo>
                      <a:lnTo>
                        <a:pt x="714" y="39"/>
                      </a:lnTo>
                      <a:lnTo>
                        <a:pt x="710" y="44"/>
                      </a:lnTo>
                      <a:lnTo>
                        <a:pt x="707" y="49"/>
                      </a:lnTo>
                      <a:lnTo>
                        <a:pt x="705" y="55"/>
                      </a:lnTo>
                      <a:lnTo>
                        <a:pt x="702" y="59"/>
                      </a:lnTo>
                      <a:lnTo>
                        <a:pt x="699" y="63"/>
                      </a:lnTo>
                      <a:lnTo>
                        <a:pt x="695" y="67"/>
                      </a:lnTo>
                      <a:lnTo>
                        <a:pt x="691" y="70"/>
                      </a:lnTo>
                      <a:lnTo>
                        <a:pt x="684" y="72"/>
                      </a:lnTo>
                      <a:lnTo>
                        <a:pt x="672" y="75"/>
                      </a:lnTo>
                      <a:lnTo>
                        <a:pt x="661" y="78"/>
                      </a:lnTo>
                      <a:lnTo>
                        <a:pt x="651" y="83"/>
                      </a:lnTo>
                      <a:lnTo>
                        <a:pt x="642" y="89"/>
                      </a:lnTo>
                      <a:lnTo>
                        <a:pt x="633" y="97"/>
                      </a:lnTo>
                      <a:lnTo>
                        <a:pt x="625" y="104"/>
                      </a:lnTo>
                      <a:lnTo>
                        <a:pt x="617" y="113"/>
                      </a:lnTo>
                      <a:lnTo>
                        <a:pt x="608" y="122"/>
                      </a:lnTo>
                      <a:lnTo>
                        <a:pt x="599" y="135"/>
                      </a:lnTo>
                      <a:lnTo>
                        <a:pt x="590" y="148"/>
                      </a:lnTo>
                      <a:lnTo>
                        <a:pt x="581" y="161"/>
                      </a:lnTo>
                      <a:lnTo>
                        <a:pt x="572" y="173"/>
                      </a:lnTo>
                      <a:lnTo>
                        <a:pt x="562" y="184"/>
                      </a:lnTo>
                      <a:lnTo>
                        <a:pt x="551" y="194"/>
                      </a:lnTo>
                      <a:lnTo>
                        <a:pt x="538" y="202"/>
                      </a:lnTo>
                      <a:lnTo>
                        <a:pt x="524" y="207"/>
                      </a:lnTo>
                      <a:lnTo>
                        <a:pt x="516" y="209"/>
                      </a:lnTo>
                      <a:lnTo>
                        <a:pt x="507" y="210"/>
                      </a:lnTo>
                      <a:lnTo>
                        <a:pt x="499" y="210"/>
                      </a:lnTo>
                      <a:lnTo>
                        <a:pt x="490" y="211"/>
                      </a:lnTo>
                      <a:lnTo>
                        <a:pt x="482" y="212"/>
                      </a:lnTo>
                      <a:lnTo>
                        <a:pt x="472" y="213"/>
                      </a:lnTo>
                      <a:lnTo>
                        <a:pt x="464" y="215"/>
                      </a:lnTo>
                      <a:lnTo>
                        <a:pt x="456" y="218"/>
                      </a:lnTo>
                      <a:lnTo>
                        <a:pt x="447" y="223"/>
                      </a:lnTo>
                      <a:lnTo>
                        <a:pt x="438" y="228"/>
                      </a:lnTo>
                      <a:lnTo>
                        <a:pt x="429" y="234"/>
                      </a:lnTo>
                      <a:lnTo>
                        <a:pt x="421" y="239"/>
                      </a:lnTo>
                      <a:lnTo>
                        <a:pt x="412" y="244"/>
                      </a:lnTo>
                      <a:lnTo>
                        <a:pt x="402" y="249"/>
                      </a:lnTo>
                      <a:lnTo>
                        <a:pt x="392" y="253"/>
                      </a:lnTo>
                      <a:lnTo>
                        <a:pt x="382" y="256"/>
                      </a:lnTo>
                      <a:lnTo>
                        <a:pt x="374" y="257"/>
                      </a:lnTo>
                      <a:lnTo>
                        <a:pt x="366" y="258"/>
                      </a:lnTo>
                      <a:lnTo>
                        <a:pt x="358" y="259"/>
                      </a:lnTo>
                      <a:lnTo>
                        <a:pt x="350" y="260"/>
                      </a:lnTo>
                      <a:lnTo>
                        <a:pt x="341" y="261"/>
                      </a:lnTo>
                      <a:lnTo>
                        <a:pt x="333" y="262"/>
                      </a:lnTo>
                      <a:lnTo>
                        <a:pt x="325" y="264"/>
                      </a:lnTo>
                      <a:lnTo>
                        <a:pt x="317" y="266"/>
                      </a:lnTo>
                      <a:lnTo>
                        <a:pt x="306" y="269"/>
                      </a:lnTo>
                      <a:lnTo>
                        <a:pt x="294" y="271"/>
                      </a:lnTo>
                      <a:lnTo>
                        <a:pt x="283" y="273"/>
                      </a:lnTo>
                      <a:lnTo>
                        <a:pt x="272" y="275"/>
                      </a:lnTo>
                      <a:lnTo>
                        <a:pt x="261" y="277"/>
                      </a:lnTo>
                      <a:lnTo>
                        <a:pt x="250" y="280"/>
                      </a:lnTo>
                      <a:lnTo>
                        <a:pt x="239" y="283"/>
                      </a:lnTo>
                      <a:lnTo>
                        <a:pt x="229" y="288"/>
                      </a:lnTo>
                      <a:lnTo>
                        <a:pt x="221" y="293"/>
                      </a:lnTo>
                      <a:lnTo>
                        <a:pt x="212" y="299"/>
                      </a:lnTo>
                      <a:lnTo>
                        <a:pt x="205" y="305"/>
                      </a:lnTo>
                      <a:lnTo>
                        <a:pt x="197" y="312"/>
                      </a:lnTo>
                      <a:lnTo>
                        <a:pt x="190" y="319"/>
                      </a:lnTo>
                      <a:lnTo>
                        <a:pt x="183" y="325"/>
                      </a:lnTo>
                      <a:lnTo>
                        <a:pt x="175" y="331"/>
                      </a:lnTo>
                      <a:lnTo>
                        <a:pt x="166" y="337"/>
                      </a:lnTo>
                      <a:lnTo>
                        <a:pt x="159" y="341"/>
                      </a:lnTo>
                      <a:lnTo>
                        <a:pt x="151" y="343"/>
                      </a:lnTo>
                      <a:lnTo>
                        <a:pt x="143" y="345"/>
                      </a:lnTo>
                      <a:lnTo>
                        <a:pt x="136" y="347"/>
                      </a:lnTo>
                      <a:lnTo>
                        <a:pt x="128" y="349"/>
                      </a:lnTo>
                      <a:lnTo>
                        <a:pt x="120" y="351"/>
                      </a:lnTo>
                      <a:lnTo>
                        <a:pt x="112" y="353"/>
                      </a:lnTo>
                      <a:lnTo>
                        <a:pt x="105" y="357"/>
                      </a:lnTo>
                      <a:lnTo>
                        <a:pt x="92" y="366"/>
                      </a:lnTo>
                      <a:lnTo>
                        <a:pt x="78" y="374"/>
                      </a:lnTo>
                      <a:lnTo>
                        <a:pt x="65" y="382"/>
                      </a:lnTo>
                      <a:lnTo>
                        <a:pt x="53" y="391"/>
                      </a:lnTo>
                      <a:lnTo>
                        <a:pt x="41" y="400"/>
                      </a:lnTo>
                      <a:lnTo>
                        <a:pt x="30" y="411"/>
                      </a:lnTo>
                      <a:lnTo>
                        <a:pt x="19" y="422"/>
                      </a:lnTo>
                      <a:lnTo>
                        <a:pt x="10" y="434"/>
                      </a:lnTo>
                      <a:lnTo>
                        <a:pt x="3" y="448"/>
                      </a:lnTo>
                      <a:lnTo>
                        <a:pt x="0" y="464"/>
                      </a:lnTo>
                      <a:lnTo>
                        <a:pt x="1" y="480"/>
                      </a:lnTo>
                      <a:lnTo>
                        <a:pt x="9" y="494"/>
                      </a:lnTo>
                      <a:lnTo>
                        <a:pt x="12" y="498"/>
                      </a:lnTo>
                      <a:lnTo>
                        <a:pt x="16" y="502"/>
                      </a:lnTo>
                      <a:lnTo>
                        <a:pt x="20" y="506"/>
                      </a:lnTo>
                      <a:lnTo>
                        <a:pt x="24" y="510"/>
                      </a:lnTo>
                      <a:lnTo>
                        <a:pt x="28" y="513"/>
                      </a:lnTo>
                      <a:lnTo>
                        <a:pt x="32" y="516"/>
                      </a:lnTo>
                      <a:lnTo>
                        <a:pt x="36" y="517"/>
                      </a:lnTo>
                      <a:lnTo>
                        <a:pt x="41" y="518"/>
                      </a:lnTo>
                      <a:lnTo>
                        <a:pt x="46" y="518"/>
                      </a:lnTo>
                      <a:lnTo>
                        <a:pt x="50" y="517"/>
                      </a:lnTo>
                      <a:lnTo>
                        <a:pt x="55" y="516"/>
                      </a:lnTo>
                      <a:lnTo>
                        <a:pt x="59" y="515"/>
                      </a:lnTo>
                      <a:lnTo>
                        <a:pt x="64" y="515"/>
                      </a:lnTo>
                      <a:lnTo>
                        <a:pt x="68" y="515"/>
                      </a:lnTo>
                      <a:lnTo>
                        <a:pt x="73" y="515"/>
                      </a:lnTo>
                      <a:lnTo>
                        <a:pt x="77" y="516"/>
                      </a:lnTo>
                      <a:lnTo>
                        <a:pt x="83" y="518"/>
                      </a:lnTo>
                      <a:lnTo>
                        <a:pt x="89" y="520"/>
                      </a:lnTo>
                      <a:lnTo>
                        <a:pt x="94" y="524"/>
                      </a:lnTo>
                      <a:lnTo>
                        <a:pt x="99" y="528"/>
                      </a:lnTo>
                      <a:lnTo>
                        <a:pt x="103" y="533"/>
                      </a:lnTo>
                      <a:lnTo>
                        <a:pt x="107" y="537"/>
                      </a:lnTo>
                      <a:lnTo>
                        <a:pt x="111" y="542"/>
                      </a:lnTo>
                      <a:lnTo>
                        <a:pt x="115" y="546"/>
                      </a:lnTo>
                      <a:lnTo>
                        <a:pt x="120" y="550"/>
                      </a:lnTo>
                      <a:lnTo>
                        <a:pt x="124" y="554"/>
                      </a:lnTo>
                      <a:lnTo>
                        <a:pt x="129" y="557"/>
                      </a:lnTo>
                      <a:lnTo>
                        <a:pt x="134" y="560"/>
                      </a:lnTo>
                      <a:lnTo>
                        <a:pt x="139" y="562"/>
                      </a:lnTo>
                      <a:lnTo>
                        <a:pt x="145" y="564"/>
                      </a:lnTo>
                      <a:lnTo>
                        <a:pt x="150" y="565"/>
                      </a:lnTo>
                      <a:lnTo>
                        <a:pt x="156" y="567"/>
                      </a:lnTo>
                      <a:lnTo>
                        <a:pt x="161" y="569"/>
                      </a:lnTo>
                      <a:lnTo>
                        <a:pt x="167" y="571"/>
                      </a:lnTo>
                      <a:lnTo>
                        <a:pt x="172" y="575"/>
                      </a:lnTo>
                      <a:lnTo>
                        <a:pt x="177" y="578"/>
                      </a:lnTo>
                      <a:lnTo>
                        <a:pt x="183" y="585"/>
                      </a:lnTo>
                      <a:lnTo>
                        <a:pt x="188" y="592"/>
                      </a:lnTo>
                      <a:lnTo>
                        <a:pt x="192" y="600"/>
                      </a:lnTo>
                      <a:lnTo>
                        <a:pt x="197" y="607"/>
                      </a:lnTo>
                      <a:lnTo>
                        <a:pt x="201" y="611"/>
                      </a:lnTo>
                      <a:lnTo>
                        <a:pt x="206" y="614"/>
                      </a:lnTo>
                      <a:lnTo>
                        <a:pt x="210" y="617"/>
                      </a:lnTo>
                      <a:lnTo>
                        <a:pt x="217" y="619"/>
                      </a:lnTo>
                      <a:lnTo>
                        <a:pt x="222" y="621"/>
                      </a:lnTo>
                      <a:lnTo>
                        <a:pt x="227" y="622"/>
                      </a:lnTo>
                      <a:lnTo>
                        <a:pt x="233" y="622"/>
                      </a:lnTo>
                      <a:lnTo>
                        <a:pt x="238" y="621"/>
                      </a:lnTo>
                      <a:lnTo>
                        <a:pt x="242" y="618"/>
                      </a:lnTo>
                      <a:lnTo>
                        <a:pt x="244" y="612"/>
                      </a:lnTo>
                      <a:lnTo>
                        <a:pt x="246" y="607"/>
                      </a:lnTo>
                      <a:lnTo>
                        <a:pt x="247" y="601"/>
                      </a:lnTo>
                      <a:lnTo>
                        <a:pt x="251" y="596"/>
                      </a:lnTo>
                      <a:lnTo>
                        <a:pt x="258" y="595"/>
                      </a:lnTo>
                      <a:lnTo>
                        <a:pt x="265" y="597"/>
                      </a:lnTo>
                      <a:lnTo>
                        <a:pt x="272" y="599"/>
                      </a:lnTo>
                      <a:lnTo>
                        <a:pt x="279" y="604"/>
                      </a:lnTo>
                      <a:lnTo>
                        <a:pt x="285" y="611"/>
                      </a:lnTo>
                      <a:lnTo>
                        <a:pt x="290" y="617"/>
                      </a:lnTo>
                      <a:lnTo>
                        <a:pt x="298" y="621"/>
                      </a:lnTo>
                      <a:lnTo>
                        <a:pt x="306" y="622"/>
                      </a:lnTo>
                      <a:lnTo>
                        <a:pt x="314" y="622"/>
                      </a:lnTo>
                      <a:lnTo>
                        <a:pt x="321" y="620"/>
                      </a:lnTo>
                      <a:lnTo>
                        <a:pt x="326" y="616"/>
                      </a:lnTo>
                      <a:lnTo>
                        <a:pt x="332" y="609"/>
                      </a:lnTo>
                      <a:lnTo>
                        <a:pt x="337" y="601"/>
                      </a:lnTo>
                      <a:lnTo>
                        <a:pt x="342" y="593"/>
                      </a:lnTo>
                      <a:lnTo>
                        <a:pt x="348" y="585"/>
                      </a:lnTo>
                      <a:lnTo>
                        <a:pt x="353" y="578"/>
                      </a:lnTo>
                      <a:lnTo>
                        <a:pt x="359" y="570"/>
                      </a:lnTo>
                      <a:lnTo>
                        <a:pt x="366" y="565"/>
                      </a:lnTo>
                      <a:lnTo>
                        <a:pt x="373" y="561"/>
                      </a:lnTo>
                      <a:lnTo>
                        <a:pt x="380" y="559"/>
                      </a:lnTo>
                      <a:lnTo>
                        <a:pt x="387" y="558"/>
                      </a:lnTo>
                      <a:lnTo>
                        <a:pt x="395" y="557"/>
                      </a:lnTo>
                      <a:lnTo>
                        <a:pt x="402" y="555"/>
                      </a:lnTo>
                      <a:lnTo>
                        <a:pt x="409" y="554"/>
                      </a:lnTo>
                      <a:lnTo>
                        <a:pt x="416" y="552"/>
                      </a:lnTo>
                      <a:lnTo>
                        <a:pt x="422" y="549"/>
                      </a:lnTo>
                      <a:lnTo>
                        <a:pt x="428" y="544"/>
                      </a:lnTo>
                      <a:lnTo>
                        <a:pt x="442" y="529"/>
                      </a:lnTo>
                      <a:lnTo>
                        <a:pt x="454" y="514"/>
                      </a:lnTo>
                      <a:lnTo>
                        <a:pt x="467" y="499"/>
                      </a:lnTo>
                      <a:lnTo>
                        <a:pt x="480" y="483"/>
                      </a:lnTo>
                      <a:lnTo>
                        <a:pt x="492" y="469"/>
                      </a:lnTo>
                      <a:lnTo>
                        <a:pt x="506" y="454"/>
                      </a:lnTo>
                      <a:lnTo>
                        <a:pt x="520" y="441"/>
                      </a:lnTo>
                      <a:lnTo>
                        <a:pt x="536" y="430"/>
                      </a:lnTo>
                      <a:lnTo>
                        <a:pt x="543" y="427"/>
                      </a:lnTo>
                      <a:lnTo>
                        <a:pt x="550" y="424"/>
                      </a:lnTo>
                      <a:lnTo>
                        <a:pt x="558" y="422"/>
                      </a:lnTo>
                      <a:lnTo>
                        <a:pt x="566" y="421"/>
                      </a:lnTo>
                      <a:lnTo>
                        <a:pt x="574" y="421"/>
                      </a:lnTo>
                      <a:lnTo>
                        <a:pt x="582" y="423"/>
                      </a:lnTo>
                      <a:lnTo>
                        <a:pt x="589" y="425"/>
                      </a:lnTo>
                      <a:lnTo>
                        <a:pt x="596" y="429"/>
                      </a:lnTo>
                      <a:lnTo>
                        <a:pt x="603" y="434"/>
                      </a:lnTo>
                      <a:lnTo>
                        <a:pt x="611" y="438"/>
                      </a:lnTo>
                      <a:lnTo>
                        <a:pt x="620" y="442"/>
                      </a:lnTo>
                      <a:lnTo>
                        <a:pt x="629" y="445"/>
                      </a:lnTo>
                      <a:lnTo>
                        <a:pt x="638" y="447"/>
                      </a:lnTo>
                      <a:lnTo>
                        <a:pt x="646" y="448"/>
                      </a:lnTo>
                      <a:lnTo>
                        <a:pt x="655" y="448"/>
                      </a:lnTo>
                      <a:lnTo>
                        <a:pt x="663" y="446"/>
                      </a:lnTo>
                      <a:lnTo>
                        <a:pt x="666" y="445"/>
                      </a:lnTo>
                      <a:lnTo>
                        <a:pt x="670" y="444"/>
                      </a:lnTo>
                      <a:lnTo>
                        <a:pt x="674" y="442"/>
                      </a:lnTo>
                      <a:lnTo>
                        <a:pt x="676" y="438"/>
                      </a:lnTo>
                      <a:lnTo>
                        <a:pt x="678" y="434"/>
                      </a:lnTo>
                      <a:lnTo>
                        <a:pt x="680" y="430"/>
                      </a:lnTo>
                      <a:lnTo>
                        <a:pt x="682" y="426"/>
                      </a:lnTo>
                      <a:lnTo>
                        <a:pt x="683" y="422"/>
                      </a:lnTo>
                      <a:lnTo>
                        <a:pt x="683" y="416"/>
                      </a:lnTo>
                      <a:lnTo>
                        <a:pt x="680" y="410"/>
                      </a:lnTo>
                      <a:lnTo>
                        <a:pt x="676" y="404"/>
                      </a:lnTo>
                      <a:lnTo>
                        <a:pt x="672" y="397"/>
                      </a:lnTo>
                      <a:lnTo>
                        <a:pt x="670" y="390"/>
                      </a:lnTo>
                      <a:lnTo>
                        <a:pt x="670" y="383"/>
                      </a:lnTo>
                      <a:lnTo>
                        <a:pt x="673" y="376"/>
                      </a:lnTo>
                      <a:lnTo>
                        <a:pt x="677" y="371"/>
                      </a:lnTo>
                      <a:lnTo>
                        <a:pt x="690" y="363"/>
                      </a:lnTo>
                      <a:lnTo>
                        <a:pt x="702" y="355"/>
                      </a:lnTo>
                      <a:lnTo>
                        <a:pt x="715" y="348"/>
                      </a:lnTo>
                      <a:lnTo>
                        <a:pt x="728" y="342"/>
                      </a:lnTo>
                      <a:lnTo>
                        <a:pt x="741" y="336"/>
                      </a:lnTo>
                      <a:lnTo>
                        <a:pt x="755" y="329"/>
                      </a:lnTo>
                      <a:lnTo>
                        <a:pt x="767" y="322"/>
                      </a:lnTo>
                      <a:lnTo>
                        <a:pt x="780" y="315"/>
                      </a:lnTo>
                      <a:lnTo>
                        <a:pt x="796" y="305"/>
                      </a:lnTo>
                      <a:lnTo>
                        <a:pt x="810" y="293"/>
                      </a:lnTo>
                      <a:lnTo>
                        <a:pt x="824" y="282"/>
                      </a:lnTo>
                      <a:lnTo>
                        <a:pt x="837" y="269"/>
                      </a:lnTo>
                      <a:lnTo>
                        <a:pt x="849" y="255"/>
                      </a:lnTo>
                      <a:lnTo>
                        <a:pt x="859" y="239"/>
                      </a:lnTo>
                      <a:lnTo>
                        <a:pt x="867" y="223"/>
                      </a:lnTo>
                      <a:lnTo>
                        <a:pt x="873" y="206"/>
                      </a:lnTo>
                      <a:lnTo>
                        <a:pt x="877" y="189"/>
                      </a:lnTo>
                      <a:lnTo>
                        <a:pt x="879" y="172"/>
                      </a:lnTo>
                      <a:lnTo>
                        <a:pt x="876" y="155"/>
                      </a:lnTo>
                      <a:lnTo>
                        <a:pt x="869" y="138"/>
                      </a:lnTo>
                      <a:lnTo>
                        <a:pt x="866" y="132"/>
                      </a:lnTo>
                      <a:lnTo>
                        <a:pt x="862" y="126"/>
                      </a:lnTo>
                      <a:lnTo>
                        <a:pt x="857" y="121"/>
                      </a:lnTo>
                      <a:lnTo>
                        <a:pt x="852" y="117"/>
                      </a:lnTo>
                      <a:lnTo>
                        <a:pt x="846" y="114"/>
                      </a:lnTo>
                      <a:lnTo>
                        <a:pt x="840" y="113"/>
                      </a:lnTo>
                      <a:lnTo>
                        <a:pt x="834" y="112"/>
                      </a:lnTo>
                      <a:lnTo>
                        <a:pt x="827" y="112"/>
                      </a:lnTo>
                      <a:lnTo>
                        <a:pt x="821" y="112"/>
                      </a:lnTo>
                      <a:lnTo>
                        <a:pt x="815" y="112"/>
                      </a:lnTo>
                      <a:lnTo>
                        <a:pt x="808" y="111"/>
                      </a:lnTo>
                      <a:lnTo>
                        <a:pt x="802" y="109"/>
                      </a:lnTo>
                      <a:lnTo>
                        <a:pt x="800" y="107"/>
                      </a:lnTo>
                      <a:lnTo>
                        <a:pt x="799" y="105"/>
                      </a:lnTo>
                      <a:lnTo>
                        <a:pt x="798" y="103"/>
                      </a:lnTo>
                      <a:lnTo>
                        <a:pt x="798" y="101"/>
                      </a:lnTo>
                      <a:lnTo>
                        <a:pt x="800" y="80"/>
                      </a:lnTo>
                      <a:lnTo>
                        <a:pt x="803" y="59"/>
                      </a:lnTo>
                      <a:lnTo>
                        <a:pt x="803" y="39"/>
                      </a:lnTo>
                      <a:lnTo>
                        <a:pt x="795" y="18"/>
                      </a:lnTo>
                      <a:lnTo>
                        <a:pt x="793" y="14"/>
                      </a:lnTo>
                      <a:lnTo>
                        <a:pt x="790" y="8"/>
                      </a:lnTo>
                      <a:lnTo>
                        <a:pt x="786" y="4"/>
                      </a:lnTo>
                      <a:lnTo>
                        <a:pt x="781" y="2"/>
                      </a:lnTo>
                      <a:lnTo>
                        <a:pt x="776" y="1"/>
                      </a:lnTo>
                      <a:lnTo>
                        <a:pt x="771" y="1"/>
                      </a:lnTo>
                      <a:lnTo>
                        <a:pt x="766" y="0"/>
                      </a:lnTo>
                      <a:lnTo>
                        <a:pt x="762" y="0"/>
                      </a:lnTo>
                      <a:lnTo>
                        <a:pt x="757" y="0"/>
                      </a:lnTo>
                      <a:lnTo>
                        <a:pt x="752" y="0"/>
                      </a:lnTo>
                      <a:lnTo>
                        <a:pt x="748" y="1"/>
                      </a:lnTo>
                      <a:lnTo>
                        <a:pt x="742" y="2"/>
                      </a:lnTo>
                      <a:lnTo>
                        <a:pt x="733" y="8"/>
                      </a:lnTo>
                      <a:lnTo>
                        <a:pt x="728" y="18"/>
                      </a:lnTo>
                      <a:lnTo>
                        <a:pt x="723" y="28"/>
                      </a:lnTo>
                      <a:lnTo>
                        <a:pt x="716" y="37"/>
                      </a:lnTo>
                      <a:lnTo>
                        <a:pt x="714" y="39"/>
                      </a:lnTo>
                    </a:path>
                  </a:pathLst>
                </a:custGeom>
                <a:solidFill>
                  <a:schemeClr val="accent1">
                    <a:alpha val="50195"/>
                  </a:schemeClr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95" name="Freeform 425"/>
                <p:cNvSpPr>
                  <a:spLocks/>
                </p:cNvSpPr>
                <p:nvPr/>
              </p:nvSpPr>
              <p:spPr bwMode="auto">
                <a:xfrm>
                  <a:off x="3670" y="3300"/>
                  <a:ext cx="46" cy="64"/>
                </a:xfrm>
                <a:custGeom>
                  <a:avLst/>
                  <a:gdLst>
                    <a:gd name="T0" fmla="*/ 2 w 540"/>
                    <a:gd name="T1" fmla="*/ 4 h 948"/>
                    <a:gd name="T2" fmla="*/ 2 w 540"/>
                    <a:gd name="T3" fmla="*/ 4 h 948"/>
                    <a:gd name="T4" fmla="*/ 1 w 540"/>
                    <a:gd name="T5" fmla="*/ 4 h 948"/>
                    <a:gd name="T6" fmla="*/ 1 w 540"/>
                    <a:gd name="T7" fmla="*/ 4 h 948"/>
                    <a:gd name="T8" fmla="*/ 1 w 540"/>
                    <a:gd name="T9" fmla="*/ 4 h 948"/>
                    <a:gd name="T10" fmla="*/ 0 w 540"/>
                    <a:gd name="T11" fmla="*/ 4 h 948"/>
                    <a:gd name="T12" fmla="*/ 0 w 540"/>
                    <a:gd name="T13" fmla="*/ 4 h 948"/>
                    <a:gd name="T14" fmla="*/ 0 w 540"/>
                    <a:gd name="T15" fmla="*/ 4 h 948"/>
                    <a:gd name="T16" fmla="*/ 1 w 540"/>
                    <a:gd name="T17" fmla="*/ 4 h 948"/>
                    <a:gd name="T18" fmla="*/ 1 w 540"/>
                    <a:gd name="T19" fmla="*/ 3 h 948"/>
                    <a:gd name="T20" fmla="*/ 1 w 540"/>
                    <a:gd name="T21" fmla="*/ 3 h 948"/>
                    <a:gd name="T22" fmla="*/ 0 w 540"/>
                    <a:gd name="T23" fmla="*/ 3 h 948"/>
                    <a:gd name="T24" fmla="*/ 0 w 540"/>
                    <a:gd name="T25" fmla="*/ 3 h 948"/>
                    <a:gd name="T26" fmla="*/ 0 w 540"/>
                    <a:gd name="T27" fmla="*/ 3 h 948"/>
                    <a:gd name="T28" fmla="*/ 0 w 540"/>
                    <a:gd name="T29" fmla="*/ 3 h 948"/>
                    <a:gd name="T30" fmla="*/ 0 w 540"/>
                    <a:gd name="T31" fmla="*/ 3 h 948"/>
                    <a:gd name="T32" fmla="*/ 1 w 540"/>
                    <a:gd name="T33" fmla="*/ 3 h 948"/>
                    <a:gd name="T34" fmla="*/ 1 w 540"/>
                    <a:gd name="T35" fmla="*/ 3 h 948"/>
                    <a:gd name="T36" fmla="*/ 1 w 540"/>
                    <a:gd name="T37" fmla="*/ 2 h 948"/>
                    <a:gd name="T38" fmla="*/ 1 w 540"/>
                    <a:gd name="T39" fmla="*/ 2 h 948"/>
                    <a:gd name="T40" fmla="*/ 1 w 540"/>
                    <a:gd name="T41" fmla="*/ 2 h 948"/>
                    <a:gd name="T42" fmla="*/ 1 w 540"/>
                    <a:gd name="T43" fmla="*/ 2 h 948"/>
                    <a:gd name="T44" fmla="*/ 1 w 540"/>
                    <a:gd name="T45" fmla="*/ 2 h 948"/>
                    <a:gd name="T46" fmla="*/ 1 w 540"/>
                    <a:gd name="T47" fmla="*/ 1 h 948"/>
                    <a:gd name="T48" fmla="*/ 1 w 540"/>
                    <a:gd name="T49" fmla="*/ 1 h 948"/>
                    <a:gd name="T50" fmla="*/ 1 w 540"/>
                    <a:gd name="T51" fmla="*/ 0 h 948"/>
                    <a:gd name="T52" fmla="*/ 1 w 540"/>
                    <a:gd name="T53" fmla="*/ 0 h 948"/>
                    <a:gd name="T54" fmla="*/ 1 w 540"/>
                    <a:gd name="T55" fmla="*/ 0 h 948"/>
                    <a:gd name="T56" fmla="*/ 1 w 540"/>
                    <a:gd name="T57" fmla="*/ 0 h 948"/>
                    <a:gd name="T58" fmla="*/ 1 w 540"/>
                    <a:gd name="T59" fmla="*/ 0 h 948"/>
                    <a:gd name="T60" fmla="*/ 2 w 540"/>
                    <a:gd name="T61" fmla="*/ 1 h 948"/>
                    <a:gd name="T62" fmla="*/ 2 w 540"/>
                    <a:gd name="T63" fmla="*/ 1 h 948"/>
                    <a:gd name="T64" fmla="*/ 2 w 540"/>
                    <a:gd name="T65" fmla="*/ 1 h 948"/>
                    <a:gd name="T66" fmla="*/ 2 w 540"/>
                    <a:gd name="T67" fmla="*/ 2 h 948"/>
                    <a:gd name="T68" fmla="*/ 2 w 540"/>
                    <a:gd name="T69" fmla="*/ 2 h 948"/>
                    <a:gd name="T70" fmla="*/ 2 w 540"/>
                    <a:gd name="T71" fmla="*/ 2 h 948"/>
                    <a:gd name="T72" fmla="*/ 2 w 540"/>
                    <a:gd name="T73" fmla="*/ 2 h 948"/>
                    <a:gd name="T74" fmla="*/ 2 w 540"/>
                    <a:gd name="T75" fmla="*/ 1 h 948"/>
                    <a:gd name="T76" fmla="*/ 2 w 540"/>
                    <a:gd name="T77" fmla="*/ 2 h 948"/>
                    <a:gd name="T78" fmla="*/ 2 w 540"/>
                    <a:gd name="T79" fmla="*/ 2 h 948"/>
                    <a:gd name="T80" fmla="*/ 2 w 540"/>
                    <a:gd name="T81" fmla="*/ 2 h 948"/>
                    <a:gd name="T82" fmla="*/ 2 w 540"/>
                    <a:gd name="T83" fmla="*/ 2 h 948"/>
                    <a:gd name="T84" fmla="*/ 3 w 540"/>
                    <a:gd name="T85" fmla="*/ 3 h 948"/>
                    <a:gd name="T86" fmla="*/ 3 w 540"/>
                    <a:gd name="T87" fmla="*/ 3 h 948"/>
                    <a:gd name="T88" fmla="*/ 4 w 540"/>
                    <a:gd name="T89" fmla="*/ 3 h 948"/>
                    <a:gd name="T90" fmla="*/ 4 w 540"/>
                    <a:gd name="T91" fmla="*/ 3 h 948"/>
                    <a:gd name="T92" fmla="*/ 4 w 540"/>
                    <a:gd name="T93" fmla="*/ 3 h 948"/>
                    <a:gd name="T94" fmla="*/ 4 w 540"/>
                    <a:gd name="T95" fmla="*/ 3 h 948"/>
                    <a:gd name="T96" fmla="*/ 3 w 540"/>
                    <a:gd name="T97" fmla="*/ 3 h 948"/>
                    <a:gd name="T98" fmla="*/ 3 w 540"/>
                    <a:gd name="T99" fmla="*/ 3 h 948"/>
                    <a:gd name="T100" fmla="*/ 3 w 540"/>
                    <a:gd name="T101" fmla="*/ 3 h 948"/>
                    <a:gd name="T102" fmla="*/ 3 w 540"/>
                    <a:gd name="T103" fmla="*/ 3 h 948"/>
                    <a:gd name="T104" fmla="*/ 3 w 540"/>
                    <a:gd name="T105" fmla="*/ 4 h 948"/>
                    <a:gd name="T106" fmla="*/ 3 w 540"/>
                    <a:gd name="T107" fmla="*/ 3 h 948"/>
                    <a:gd name="T108" fmla="*/ 2 w 540"/>
                    <a:gd name="T109" fmla="*/ 3 h 948"/>
                    <a:gd name="T110" fmla="*/ 2 w 540"/>
                    <a:gd name="T111" fmla="*/ 3 h 948"/>
                    <a:gd name="T112" fmla="*/ 2 w 540"/>
                    <a:gd name="T113" fmla="*/ 4 h 94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40"/>
                    <a:gd name="T172" fmla="*/ 0 h 948"/>
                    <a:gd name="T173" fmla="*/ 540 w 540"/>
                    <a:gd name="T174" fmla="*/ 948 h 948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40" h="948">
                      <a:moveTo>
                        <a:pt x="283" y="795"/>
                      </a:moveTo>
                      <a:lnTo>
                        <a:pt x="280" y="805"/>
                      </a:lnTo>
                      <a:lnTo>
                        <a:pt x="275" y="815"/>
                      </a:lnTo>
                      <a:lnTo>
                        <a:pt x="269" y="824"/>
                      </a:lnTo>
                      <a:lnTo>
                        <a:pt x="263" y="832"/>
                      </a:lnTo>
                      <a:lnTo>
                        <a:pt x="255" y="840"/>
                      </a:lnTo>
                      <a:lnTo>
                        <a:pt x="247" y="848"/>
                      </a:lnTo>
                      <a:lnTo>
                        <a:pt x="238" y="855"/>
                      </a:lnTo>
                      <a:lnTo>
                        <a:pt x="230" y="863"/>
                      </a:lnTo>
                      <a:lnTo>
                        <a:pt x="219" y="872"/>
                      </a:lnTo>
                      <a:lnTo>
                        <a:pt x="208" y="881"/>
                      </a:lnTo>
                      <a:lnTo>
                        <a:pt x="197" y="889"/>
                      </a:lnTo>
                      <a:lnTo>
                        <a:pt x="184" y="897"/>
                      </a:lnTo>
                      <a:lnTo>
                        <a:pt x="173" y="905"/>
                      </a:lnTo>
                      <a:lnTo>
                        <a:pt x="161" y="912"/>
                      </a:lnTo>
                      <a:lnTo>
                        <a:pt x="149" y="919"/>
                      </a:lnTo>
                      <a:lnTo>
                        <a:pt x="136" y="926"/>
                      </a:lnTo>
                      <a:lnTo>
                        <a:pt x="123" y="932"/>
                      </a:lnTo>
                      <a:lnTo>
                        <a:pt x="110" y="937"/>
                      </a:lnTo>
                      <a:lnTo>
                        <a:pt x="97" y="941"/>
                      </a:lnTo>
                      <a:lnTo>
                        <a:pt x="83" y="945"/>
                      </a:lnTo>
                      <a:lnTo>
                        <a:pt x="69" y="947"/>
                      </a:lnTo>
                      <a:lnTo>
                        <a:pt x="54" y="948"/>
                      </a:lnTo>
                      <a:lnTo>
                        <a:pt x="40" y="948"/>
                      </a:lnTo>
                      <a:lnTo>
                        <a:pt x="26" y="947"/>
                      </a:lnTo>
                      <a:lnTo>
                        <a:pt x="18" y="927"/>
                      </a:lnTo>
                      <a:lnTo>
                        <a:pt x="14" y="905"/>
                      </a:lnTo>
                      <a:lnTo>
                        <a:pt x="17" y="884"/>
                      </a:lnTo>
                      <a:lnTo>
                        <a:pt x="27" y="865"/>
                      </a:lnTo>
                      <a:lnTo>
                        <a:pt x="34" y="856"/>
                      </a:lnTo>
                      <a:lnTo>
                        <a:pt x="41" y="849"/>
                      </a:lnTo>
                      <a:lnTo>
                        <a:pt x="49" y="842"/>
                      </a:lnTo>
                      <a:lnTo>
                        <a:pt x="56" y="836"/>
                      </a:lnTo>
                      <a:lnTo>
                        <a:pt x="64" y="829"/>
                      </a:lnTo>
                      <a:lnTo>
                        <a:pt x="71" y="821"/>
                      </a:lnTo>
                      <a:lnTo>
                        <a:pt x="77" y="814"/>
                      </a:lnTo>
                      <a:lnTo>
                        <a:pt x="83" y="805"/>
                      </a:lnTo>
                      <a:lnTo>
                        <a:pt x="92" y="786"/>
                      </a:lnTo>
                      <a:lnTo>
                        <a:pt x="96" y="766"/>
                      </a:lnTo>
                      <a:lnTo>
                        <a:pt x="95" y="745"/>
                      </a:lnTo>
                      <a:lnTo>
                        <a:pt x="88" y="725"/>
                      </a:lnTo>
                      <a:lnTo>
                        <a:pt x="85" y="720"/>
                      </a:lnTo>
                      <a:lnTo>
                        <a:pt x="82" y="714"/>
                      </a:lnTo>
                      <a:lnTo>
                        <a:pt x="78" y="709"/>
                      </a:lnTo>
                      <a:lnTo>
                        <a:pt x="74" y="705"/>
                      </a:lnTo>
                      <a:lnTo>
                        <a:pt x="70" y="700"/>
                      </a:lnTo>
                      <a:lnTo>
                        <a:pt x="66" y="695"/>
                      </a:lnTo>
                      <a:lnTo>
                        <a:pt x="60" y="691"/>
                      </a:lnTo>
                      <a:lnTo>
                        <a:pt x="56" y="686"/>
                      </a:lnTo>
                      <a:lnTo>
                        <a:pt x="49" y="679"/>
                      </a:lnTo>
                      <a:lnTo>
                        <a:pt x="42" y="672"/>
                      </a:lnTo>
                      <a:lnTo>
                        <a:pt x="36" y="665"/>
                      </a:lnTo>
                      <a:lnTo>
                        <a:pt x="29" y="658"/>
                      </a:lnTo>
                      <a:lnTo>
                        <a:pt x="22" y="651"/>
                      </a:lnTo>
                      <a:lnTo>
                        <a:pt x="16" y="642"/>
                      </a:lnTo>
                      <a:lnTo>
                        <a:pt x="10" y="634"/>
                      </a:lnTo>
                      <a:lnTo>
                        <a:pt x="4" y="626"/>
                      </a:lnTo>
                      <a:lnTo>
                        <a:pt x="0" y="616"/>
                      </a:lnTo>
                      <a:lnTo>
                        <a:pt x="0" y="606"/>
                      </a:lnTo>
                      <a:lnTo>
                        <a:pt x="4" y="596"/>
                      </a:lnTo>
                      <a:lnTo>
                        <a:pt x="11" y="589"/>
                      </a:lnTo>
                      <a:lnTo>
                        <a:pt x="19" y="585"/>
                      </a:lnTo>
                      <a:lnTo>
                        <a:pt x="28" y="582"/>
                      </a:lnTo>
                      <a:lnTo>
                        <a:pt x="37" y="580"/>
                      </a:lnTo>
                      <a:lnTo>
                        <a:pt x="46" y="578"/>
                      </a:lnTo>
                      <a:lnTo>
                        <a:pt x="54" y="577"/>
                      </a:lnTo>
                      <a:lnTo>
                        <a:pt x="64" y="575"/>
                      </a:lnTo>
                      <a:lnTo>
                        <a:pt x="73" y="573"/>
                      </a:lnTo>
                      <a:lnTo>
                        <a:pt x="81" y="570"/>
                      </a:lnTo>
                      <a:lnTo>
                        <a:pt x="87" y="567"/>
                      </a:lnTo>
                      <a:lnTo>
                        <a:pt x="94" y="564"/>
                      </a:lnTo>
                      <a:lnTo>
                        <a:pt x="100" y="560"/>
                      </a:lnTo>
                      <a:lnTo>
                        <a:pt x="106" y="556"/>
                      </a:lnTo>
                      <a:lnTo>
                        <a:pt x="112" y="552"/>
                      </a:lnTo>
                      <a:lnTo>
                        <a:pt x="118" y="547"/>
                      </a:lnTo>
                      <a:lnTo>
                        <a:pt x="123" y="541"/>
                      </a:lnTo>
                      <a:lnTo>
                        <a:pt x="128" y="534"/>
                      </a:lnTo>
                      <a:lnTo>
                        <a:pt x="133" y="528"/>
                      </a:lnTo>
                      <a:lnTo>
                        <a:pt x="137" y="522"/>
                      </a:lnTo>
                      <a:lnTo>
                        <a:pt x="142" y="515"/>
                      </a:lnTo>
                      <a:lnTo>
                        <a:pt x="146" y="509"/>
                      </a:lnTo>
                      <a:lnTo>
                        <a:pt x="150" y="503"/>
                      </a:lnTo>
                      <a:lnTo>
                        <a:pt x="154" y="497"/>
                      </a:lnTo>
                      <a:lnTo>
                        <a:pt x="158" y="491"/>
                      </a:lnTo>
                      <a:lnTo>
                        <a:pt x="161" y="484"/>
                      </a:lnTo>
                      <a:lnTo>
                        <a:pt x="166" y="473"/>
                      </a:lnTo>
                      <a:lnTo>
                        <a:pt x="171" y="462"/>
                      </a:lnTo>
                      <a:lnTo>
                        <a:pt x="176" y="451"/>
                      </a:lnTo>
                      <a:lnTo>
                        <a:pt x="181" y="440"/>
                      </a:lnTo>
                      <a:lnTo>
                        <a:pt x="185" y="427"/>
                      </a:lnTo>
                      <a:lnTo>
                        <a:pt x="188" y="416"/>
                      </a:lnTo>
                      <a:lnTo>
                        <a:pt x="190" y="405"/>
                      </a:lnTo>
                      <a:lnTo>
                        <a:pt x="192" y="393"/>
                      </a:lnTo>
                      <a:lnTo>
                        <a:pt x="194" y="358"/>
                      </a:lnTo>
                      <a:lnTo>
                        <a:pt x="198" y="324"/>
                      </a:lnTo>
                      <a:lnTo>
                        <a:pt x="201" y="288"/>
                      </a:lnTo>
                      <a:lnTo>
                        <a:pt x="205" y="254"/>
                      </a:lnTo>
                      <a:lnTo>
                        <a:pt x="185" y="234"/>
                      </a:lnTo>
                      <a:lnTo>
                        <a:pt x="174" y="211"/>
                      </a:lnTo>
                      <a:lnTo>
                        <a:pt x="168" y="187"/>
                      </a:lnTo>
                      <a:lnTo>
                        <a:pt x="166" y="162"/>
                      </a:lnTo>
                      <a:lnTo>
                        <a:pt x="165" y="136"/>
                      </a:lnTo>
                      <a:lnTo>
                        <a:pt x="165" y="109"/>
                      </a:lnTo>
                      <a:lnTo>
                        <a:pt x="164" y="82"/>
                      </a:lnTo>
                      <a:lnTo>
                        <a:pt x="160" y="57"/>
                      </a:lnTo>
                      <a:lnTo>
                        <a:pt x="156" y="48"/>
                      </a:lnTo>
                      <a:lnTo>
                        <a:pt x="151" y="39"/>
                      </a:lnTo>
                      <a:lnTo>
                        <a:pt x="147" y="30"/>
                      </a:lnTo>
                      <a:lnTo>
                        <a:pt x="148" y="21"/>
                      </a:lnTo>
                      <a:lnTo>
                        <a:pt x="152" y="13"/>
                      </a:lnTo>
                      <a:lnTo>
                        <a:pt x="157" y="6"/>
                      </a:lnTo>
                      <a:lnTo>
                        <a:pt x="164" y="1"/>
                      </a:lnTo>
                      <a:lnTo>
                        <a:pt x="173" y="0"/>
                      </a:lnTo>
                      <a:lnTo>
                        <a:pt x="177" y="2"/>
                      </a:lnTo>
                      <a:lnTo>
                        <a:pt x="180" y="6"/>
                      </a:lnTo>
                      <a:lnTo>
                        <a:pt x="183" y="11"/>
                      </a:lnTo>
                      <a:lnTo>
                        <a:pt x="185" y="15"/>
                      </a:lnTo>
                      <a:lnTo>
                        <a:pt x="189" y="24"/>
                      </a:lnTo>
                      <a:lnTo>
                        <a:pt x="191" y="33"/>
                      </a:lnTo>
                      <a:lnTo>
                        <a:pt x="193" y="42"/>
                      </a:lnTo>
                      <a:lnTo>
                        <a:pt x="197" y="49"/>
                      </a:lnTo>
                      <a:lnTo>
                        <a:pt x="216" y="75"/>
                      </a:lnTo>
                      <a:lnTo>
                        <a:pt x="231" y="103"/>
                      </a:lnTo>
                      <a:lnTo>
                        <a:pt x="243" y="132"/>
                      </a:lnTo>
                      <a:lnTo>
                        <a:pt x="251" y="162"/>
                      </a:lnTo>
                      <a:lnTo>
                        <a:pt x="255" y="192"/>
                      </a:lnTo>
                      <a:lnTo>
                        <a:pt x="255" y="223"/>
                      </a:lnTo>
                      <a:lnTo>
                        <a:pt x="251" y="252"/>
                      </a:lnTo>
                      <a:lnTo>
                        <a:pt x="243" y="282"/>
                      </a:lnTo>
                      <a:lnTo>
                        <a:pt x="239" y="294"/>
                      </a:lnTo>
                      <a:lnTo>
                        <a:pt x="234" y="307"/>
                      </a:lnTo>
                      <a:lnTo>
                        <a:pt x="230" y="319"/>
                      </a:lnTo>
                      <a:lnTo>
                        <a:pt x="227" y="332"/>
                      </a:lnTo>
                      <a:lnTo>
                        <a:pt x="225" y="345"/>
                      </a:lnTo>
                      <a:lnTo>
                        <a:pt x="225" y="357"/>
                      </a:lnTo>
                      <a:lnTo>
                        <a:pt x="229" y="370"/>
                      </a:lnTo>
                      <a:lnTo>
                        <a:pt x="235" y="382"/>
                      </a:lnTo>
                      <a:lnTo>
                        <a:pt x="240" y="388"/>
                      </a:lnTo>
                      <a:lnTo>
                        <a:pt x="247" y="393"/>
                      </a:lnTo>
                      <a:lnTo>
                        <a:pt x="254" y="396"/>
                      </a:lnTo>
                      <a:lnTo>
                        <a:pt x="261" y="396"/>
                      </a:lnTo>
                      <a:lnTo>
                        <a:pt x="268" y="395"/>
                      </a:lnTo>
                      <a:lnTo>
                        <a:pt x="274" y="392"/>
                      </a:lnTo>
                      <a:lnTo>
                        <a:pt x="279" y="387"/>
                      </a:lnTo>
                      <a:lnTo>
                        <a:pt x="282" y="380"/>
                      </a:lnTo>
                      <a:lnTo>
                        <a:pt x="283" y="365"/>
                      </a:lnTo>
                      <a:lnTo>
                        <a:pt x="281" y="349"/>
                      </a:lnTo>
                      <a:lnTo>
                        <a:pt x="281" y="335"/>
                      </a:lnTo>
                      <a:lnTo>
                        <a:pt x="286" y="322"/>
                      </a:lnTo>
                      <a:lnTo>
                        <a:pt x="293" y="314"/>
                      </a:lnTo>
                      <a:lnTo>
                        <a:pt x="300" y="312"/>
                      </a:lnTo>
                      <a:lnTo>
                        <a:pt x="306" y="313"/>
                      </a:lnTo>
                      <a:lnTo>
                        <a:pt x="313" y="317"/>
                      </a:lnTo>
                      <a:lnTo>
                        <a:pt x="319" y="324"/>
                      </a:lnTo>
                      <a:lnTo>
                        <a:pt x="324" y="332"/>
                      </a:lnTo>
                      <a:lnTo>
                        <a:pt x="329" y="341"/>
                      </a:lnTo>
                      <a:lnTo>
                        <a:pt x="332" y="349"/>
                      </a:lnTo>
                      <a:lnTo>
                        <a:pt x="334" y="371"/>
                      </a:lnTo>
                      <a:lnTo>
                        <a:pt x="330" y="392"/>
                      </a:lnTo>
                      <a:lnTo>
                        <a:pt x="324" y="414"/>
                      </a:lnTo>
                      <a:lnTo>
                        <a:pt x="320" y="436"/>
                      </a:lnTo>
                      <a:lnTo>
                        <a:pt x="319" y="456"/>
                      </a:lnTo>
                      <a:lnTo>
                        <a:pt x="318" y="477"/>
                      </a:lnTo>
                      <a:lnTo>
                        <a:pt x="320" y="497"/>
                      </a:lnTo>
                      <a:lnTo>
                        <a:pt x="325" y="516"/>
                      </a:lnTo>
                      <a:lnTo>
                        <a:pt x="329" y="523"/>
                      </a:lnTo>
                      <a:lnTo>
                        <a:pt x="334" y="530"/>
                      </a:lnTo>
                      <a:lnTo>
                        <a:pt x="339" y="537"/>
                      </a:lnTo>
                      <a:lnTo>
                        <a:pt x="346" y="542"/>
                      </a:lnTo>
                      <a:lnTo>
                        <a:pt x="352" y="547"/>
                      </a:lnTo>
                      <a:lnTo>
                        <a:pt x="359" y="552"/>
                      </a:lnTo>
                      <a:lnTo>
                        <a:pt x="367" y="556"/>
                      </a:lnTo>
                      <a:lnTo>
                        <a:pt x="374" y="559"/>
                      </a:lnTo>
                      <a:lnTo>
                        <a:pt x="390" y="564"/>
                      </a:lnTo>
                      <a:lnTo>
                        <a:pt x="406" y="568"/>
                      </a:lnTo>
                      <a:lnTo>
                        <a:pt x="422" y="569"/>
                      </a:lnTo>
                      <a:lnTo>
                        <a:pt x="439" y="569"/>
                      </a:lnTo>
                      <a:lnTo>
                        <a:pt x="455" y="569"/>
                      </a:lnTo>
                      <a:lnTo>
                        <a:pt x="473" y="569"/>
                      </a:lnTo>
                      <a:lnTo>
                        <a:pt x="490" y="569"/>
                      </a:lnTo>
                      <a:lnTo>
                        <a:pt x="507" y="571"/>
                      </a:lnTo>
                      <a:lnTo>
                        <a:pt x="516" y="573"/>
                      </a:lnTo>
                      <a:lnTo>
                        <a:pt x="524" y="578"/>
                      </a:lnTo>
                      <a:lnTo>
                        <a:pt x="531" y="585"/>
                      </a:lnTo>
                      <a:lnTo>
                        <a:pt x="536" y="593"/>
                      </a:lnTo>
                      <a:lnTo>
                        <a:pt x="539" y="601"/>
                      </a:lnTo>
                      <a:lnTo>
                        <a:pt x="540" y="610"/>
                      </a:lnTo>
                      <a:lnTo>
                        <a:pt x="538" y="619"/>
                      </a:lnTo>
                      <a:lnTo>
                        <a:pt x="533" y="627"/>
                      </a:lnTo>
                      <a:lnTo>
                        <a:pt x="525" y="637"/>
                      </a:lnTo>
                      <a:lnTo>
                        <a:pt x="517" y="649"/>
                      </a:lnTo>
                      <a:lnTo>
                        <a:pt x="510" y="659"/>
                      </a:lnTo>
                      <a:lnTo>
                        <a:pt x="503" y="669"/>
                      </a:lnTo>
                      <a:lnTo>
                        <a:pt x="495" y="679"/>
                      </a:lnTo>
                      <a:lnTo>
                        <a:pt x="487" y="689"/>
                      </a:lnTo>
                      <a:lnTo>
                        <a:pt x="479" y="698"/>
                      </a:lnTo>
                      <a:lnTo>
                        <a:pt x="469" y="707"/>
                      </a:lnTo>
                      <a:lnTo>
                        <a:pt x="462" y="710"/>
                      </a:lnTo>
                      <a:lnTo>
                        <a:pt x="455" y="711"/>
                      </a:lnTo>
                      <a:lnTo>
                        <a:pt x="448" y="709"/>
                      </a:lnTo>
                      <a:lnTo>
                        <a:pt x="441" y="705"/>
                      </a:lnTo>
                      <a:lnTo>
                        <a:pt x="434" y="702"/>
                      </a:lnTo>
                      <a:lnTo>
                        <a:pt x="427" y="700"/>
                      </a:lnTo>
                      <a:lnTo>
                        <a:pt x="420" y="699"/>
                      </a:lnTo>
                      <a:lnTo>
                        <a:pt x="414" y="701"/>
                      </a:lnTo>
                      <a:lnTo>
                        <a:pt x="405" y="710"/>
                      </a:lnTo>
                      <a:lnTo>
                        <a:pt x="402" y="723"/>
                      </a:lnTo>
                      <a:lnTo>
                        <a:pt x="400" y="738"/>
                      </a:lnTo>
                      <a:lnTo>
                        <a:pt x="396" y="753"/>
                      </a:lnTo>
                      <a:lnTo>
                        <a:pt x="393" y="758"/>
                      </a:lnTo>
                      <a:lnTo>
                        <a:pt x="388" y="762"/>
                      </a:lnTo>
                      <a:lnTo>
                        <a:pt x="382" y="763"/>
                      </a:lnTo>
                      <a:lnTo>
                        <a:pt x="376" y="763"/>
                      </a:lnTo>
                      <a:lnTo>
                        <a:pt x="369" y="761"/>
                      </a:lnTo>
                      <a:lnTo>
                        <a:pt x="362" y="757"/>
                      </a:lnTo>
                      <a:lnTo>
                        <a:pt x="355" y="754"/>
                      </a:lnTo>
                      <a:lnTo>
                        <a:pt x="348" y="750"/>
                      </a:lnTo>
                      <a:lnTo>
                        <a:pt x="341" y="747"/>
                      </a:lnTo>
                      <a:lnTo>
                        <a:pt x="335" y="746"/>
                      </a:lnTo>
                      <a:lnTo>
                        <a:pt x="327" y="746"/>
                      </a:lnTo>
                      <a:lnTo>
                        <a:pt x="321" y="748"/>
                      </a:lnTo>
                      <a:lnTo>
                        <a:pt x="314" y="753"/>
                      </a:lnTo>
                      <a:lnTo>
                        <a:pt x="308" y="757"/>
                      </a:lnTo>
                      <a:lnTo>
                        <a:pt x="302" y="762"/>
                      </a:lnTo>
                      <a:lnTo>
                        <a:pt x="297" y="767"/>
                      </a:lnTo>
                      <a:lnTo>
                        <a:pt x="293" y="773"/>
                      </a:lnTo>
                      <a:lnTo>
                        <a:pt x="289" y="779"/>
                      </a:lnTo>
                      <a:lnTo>
                        <a:pt x="286" y="787"/>
                      </a:lnTo>
                      <a:lnTo>
                        <a:pt x="283" y="795"/>
                      </a:lnTo>
                      <a:close/>
                    </a:path>
                  </a:pathLst>
                </a:custGeom>
                <a:solidFill>
                  <a:schemeClr val="accent1">
                    <a:alpha val="50195"/>
                  </a:schemeClr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96" name="Freeform 426"/>
                <p:cNvSpPr>
                  <a:spLocks/>
                </p:cNvSpPr>
                <p:nvPr/>
              </p:nvSpPr>
              <p:spPr bwMode="auto">
                <a:xfrm>
                  <a:off x="3670" y="3300"/>
                  <a:ext cx="46" cy="64"/>
                </a:xfrm>
                <a:custGeom>
                  <a:avLst/>
                  <a:gdLst>
                    <a:gd name="T0" fmla="*/ 2 w 540"/>
                    <a:gd name="T1" fmla="*/ 4 h 948"/>
                    <a:gd name="T2" fmla="*/ 2 w 540"/>
                    <a:gd name="T3" fmla="*/ 4 h 948"/>
                    <a:gd name="T4" fmla="*/ 1 w 540"/>
                    <a:gd name="T5" fmla="*/ 4 h 948"/>
                    <a:gd name="T6" fmla="*/ 1 w 540"/>
                    <a:gd name="T7" fmla="*/ 4 h 948"/>
                    <a:gd name="T8" fmla="*/ 1 w 540"/>
                    <a:gd name="T9" fmla="*/ 4 h 948"/>
                    <a:gd name="T10" fmla="*/ 0 w 540"/>
                    <a:gd name="T11" fmla="*/ 4 h 948"/>
                    <a:gd name="T12" fmla="*/ 0 w 540"/>
                    <a:gd name="T13" fmla="*/ 4 h 948"/>
                    <a:gd name="T14" fmla="*/ 1 w 540"/>
                    <a:gd name="T15" fmla="*/ 4 h 948"/>
                    <a:gd name="T16" fmla="*/ 1 w 540"/>
                    <a:gd name="T17" fmla="*/ 4 h 948"/>
                    <a:gd name="T18" fmla="*/ 1 w 540"/>
                    <a:gd name="T19" fmla="*/ 3 h 948"/>
                    <a:gd name="T20" fmla="*/ 0 w 540"/>
                    <a:gd name="T21" fmla="*/ 3 h 948"/>
                    <a:gd name="T22" fmla="*/ 0 w 540"/>
                    <a:gd name="T23" fmla="*/ 3 h 948"/>
                    <a:gd name="T24" fmla="*/ 0 w 540"/>
                    <a:gd name="T25" fmla="*/ 3 h 948"/>
                    <a:gd name="T26" fmla="*/ 0 w 540"/>
                    <a:gd name="T27" fmla="*/ 3 h 948"/>
                    <a:gd name="T28" fmla="*/ 0 w 540"/>
                    <a:gd name="T29" fmla="*/ 3 h 948"/>
                    <a:gd name="T30" fmla="*/ 1 w 540"/>
                    <a:gd name="T31" fmla="*/ 3 h 948"/>
                    <a:gd name="T32" fmla="*/ 1 w 540"/>
                    <a:gd name="T33" fmla="*/ 2 h 948"/>
                    <a:gd name="T34" fmla="*/ 1 w 540"/>
                    <a:gd name="T35" fmla="*/ 2 h 948"/>
                    <a:gd name="T36" fmla="*/ 1 w 540"/>
                    <a:gd name="T37" fmla="*/ 2 h 948"/>
                    <a:gd name="T38" fmla="*/ 1 w 540"/>
                    <a:gd name="T39" fmla="*/ 2 h 948"/>
                    <a:gd name="T40" fmla="*/ 1 w 540"/>
                    <a:gd name="T41" fmla="*/ 2 h 948"/>
                    <a:gd name="T42" fmla="*/ 1 w 540"/>
                    <a:gd name="T43" fmla="*/ 1 h 948"/>
                    <a:gd name="T44" fmla="*/ 1 w 540"/>
                    <a:gd name="T45" fmla="*/ 1 h 948"/>
                    <a:gd name="T46" fmla="*/ 1 w 540"/>
                    <a:gd name="T47" fmla="*/ 0 h 948"/>
                    <a:gd name="T48" fmla="*/ 1 w 540"/>
                    <a:gd name="T49" fmla="*/ 0 h 948"/>
                    <a:gd name="T50" fmla="*/ 1 w 540"/>
                    <a:gd name="T51" fmla="*/ 0 h 948"/>
                    <a:gd name="T52" fmla="*/ 1 w 540"/>
                    <a:gd name="T53" fmla="*/ 0 h 948"/>
                    <a:gd name="T54" fmla="*/ 1 w 540"/>
                    <a:gd name="T55" fmla="*/ 0 h 948"/>
                    <a:gd name="T56" fmla="*/ 2 w 540"/>
                    <a:gd name="T57" fmla="*/ 1 h 948"/>
                    <a:gd name="T58" fmla="*/ 2 w 540"/>
                    <a:gd name="T59" fmla="*/ 1 h 948"/>
                    <a:gd name="T60" fmla="*/ 2 w 540"/>
                    <a:gd name="T61" fmla="*/ 2 h 948"/>
                    <a:gd name="T62" fmla="*/ 2 w 540"/>
                    <a:gd name="T63" fmla="*/ 2 h 948"/>
                    <a:gd name="T64" fmla="*/ 2 w 540"/>
                    <a:gd name="T65" fmla="*/ 2 h 948"/>
                    <a:gd name="T66" fmla="*/ 2 w 540"/>
                    <a:gd name="T67" fmla="*/ 2 h 948"/>
                    <a:gd name="T68" fmla="*/ 2 w 540"/>
                    <a:gd name="T69" fmla="*/ 1 h 948"/>
                    <a:gd name="T70" fmla="*/ 2 w 540"/>
                    <a:gd name="T71" fmla="*/ 2 h 948"/>
                    <a:gd name="T72" fmla="*/ 2 w 540"/>
                    <a:gd name="T73" fmla="*/ 2 h 948"/>
                    <a:gd name="T74" fmla="*/ 2 w 540"/>
                    <a:gd name="T75" fmla="*/ 2 h 948"/>
                    <a:gd name="T76" fmla="*/ 2 w 540"/>
                    <a:gd name="T77" fmla="*/ 2 h 948"/>
                    <a:gd name="T78" fmla="*/ 3 w 540"/>
                    <a:gd name="T79" fmla="*/ 3 h 948"/>
                    <a:gd name="T80" fmla="*/ 3 w 540"/>
                    <a:gd name="T81" fmla="*/ 3 h 948"/>
                    <a:gd name="T82" fmla="*/ 4 w 540"/>
                    <a:gd name="T83" fmla="*/ 3 h 948"/>
                    <a:gd name="T84" fmla="*/ 4 w 540"/>
                    <a:gd name="T85" fmla="*/ 3 h 948"/>
                    <a:gd name="T86" fmla="*/ 4 w 540"/>
                    <a:gd name="T87" fmla="*/ 3 h 948"/>
                    <a:gd name="T88" fmla="*/ 3 w 540"/>
                    <a:gd name="T89" fmla="*/ 3 h 948"/>
                    <a:gd name="T90" fmla="*/ 3 w 540"/>
                    <a:gd name="T91" fmla="*/ 3 h 948"/>
                    <a:gd name="T92" fmla="*/ 3 w 540"/>
                    <a:gd name="T93" fmla="*/ 3 h 948"/>
                    <a:gd name="T94" fmla="*/ 3 w 540"/>
                    <a:gd name="T95" fmla="*/ 3 h 948"/>
                    <a:gd name="T96" fmla="*/ 3 w 540"/>
                    <a:gd name="T97" fmla="*/ 4 h 948"/>
                    <a:gd name="T98" fmla="*/ 3 w 540"/>
                    <a:gd name="T99" fmla="*/ 3 h 948"/>
                    <a:gd name="T100" fmla="*/ 2 w 540"/>
                    <a:gd name="T101" fmla="*/ 3 h 948"/>
                    <a:gd name="T102" fmla="*/ 2 w 540"/>
                    <a:gd name="T103" fmla="*/ 4 h 94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40"/>
                    <a:gd name="T157" fmla="*/ 0 h 948"/>
                    <a:gd name="T158" fmla="*/ 540 w 540"/>
                    <a:gd name="T159" fmla="*/ 948 h 94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40" h="948">
                      <a:moveTo>
                        <a:pt x="283" y="795"/>
                      </a:moveTo>
                      <a:lnTo>
                        <a:pt x="283" y="795"/>
                      </a:lnTo>
                      <a:lnTo>
                        <a:pt x="280" y="805"/>
                      </a:lnTo>
                      <a:lnTo>
                        <a:pt x="275" y="815"/>
                      </a:lnTo>
                      <a:lnTo>
                        <a:pt x="269" y="824"/>
                      </a:lnTo>
                      <a:lnTo>
                        <a:pt x="263" y="832"/>
                      </a:lnTo>
                      <a:lnTo>
                        <a:pt x="255" y="840"/>
                      </a:lnTo>
                      <a:lnTo>
                        <a:pt x="247" y="848"/>
                      </a:lnTo>
                      <a:lnTo>
                        <a:pt x="238" y="855"/>
                      </a:lnTo>
                      <a:lnTo>
                        <a:pt x="230" y="863"/>
                      </a:lnTo>
                      <a:lnTo>
                        <a:pt x="219" y="872"/>
                      </a:lnTo>
                      <a:lnTo>
                        <a:pt x="208" y="881"/>
                      </a:lnTo>
                      <a:lnTo>
                        <a:pt x="197" y="889"/>
                      </a:lnTo>
                      <a:lnTo>
                        <a:pt x="184" y="897"/>
                      </a:lnTo>
                      <a:lnTo>
                        <a:pt x="173" y="905"/>
                      </a:lnTo>
                      <a:lnTo>
                        <a:pt x="161" y="912"/>
                      </a:lnTo>
                      <a:lnTo>
                        <a:pt x="149" y="919"/>
                      </a:lnTo>
                      <a:lnTo>
                        <a:pt x="136" y="926"/>
                      </a:lnTo>
                      <a:lnTo>
                        <a:pt x="123" y="932"/>
                      </a:lnTo>
                      <a:lnTo>
                        <a:pt x="110" y="937"/>
                      </a:lnTo>
                      <a:lnTo>
                        <a:pt x="97" y="941"/>
                      </a:lnTo>
                      <a:lnTo>
                        <a:pt x="83" y="945"/>
                      </a:lnTo>
                      <a:lnTo>
                        <a:pt x="69" y="947"/>
                      </a:lnTo>
                      <a:lnTo>
                        <a:pt x="54" y="948"/>
                      </a:lnTo>
                      <a:lnTo>
                        <a:pt x="40" y="948"/>
                      </a:lnTo>
                      <a:lnTo>
                        <a:pt x="26" y="947"/>
                      </a:lnTo>
                      <a:lnTo>
                        <a:pt x="18" y="927"/>
                      </a:lnTo>
                      <a:lnTo>
                        <a:pt x="14" y="905"/>
                      </a:lnTo>
                      <a:lnTo>
                        <a:pt x="17" y="884"/>
                      </a:lnTo>
                      <a:lnTo>
                        <a:pt x="27" y="865"/>
                      </a:lnTo>
                      <a:lnTo>
                        <a:pt x="34" y="856"/>
                      </a:lnTo>
                      <a:lnTo>
                        <a:pt x="41" y="849"/>
                      </a:lnTo>
                      <a:lnTo>
                        <a:pt x="49" y="842"/>
                      </a:lnTo>
                      <a:lnTo>
                        <a:pt x="56" y="836"/>
                      </a:lnTo>
                      <a:lnTo>
                        <a:pt x="64" y="829"/>
                      </a:lnTo>
                      <a:lnTo>
                        <a:pt x="71" y="821"/>
                      </a:lnTo>
                      <a:lnTo>
                        <a:pt x="77" y="814"/>
                      </a:lnTo>
                      <a:lnTo>
                        <a:pt x="83" y="805"/>
                      </a:lnTo>
                      <a:lnTo>
                        <a:pt x="92" y="786"/>
                      </a:lnTo>
                      <a:lnTo>
                        <a:pt x="96" y="766"/>
                      </a:lnTo>
                      <a:lnTo>
                        <a:pt x="95" y="745"/>
                      </a:lnTo>
                      <a:lnTo>
                        <a:pt x="88" y="725"/>
                      </a:lnTo>
                      <a:lnTo>
                        <a:pt x="85" y="720"/>
                      </a:lnTo>
                      <a:lnTo>
                        <a:pt x="82" y="714"/>
                      </a:lnTo>
                      <a:lnTo>
                        <a:pt x="78" y="709"/>
                      </a:lnTo>
                      <a:lnTo>
                        <a:pt x="74" y="705"/>
                      </a:lnTo>
                      <a:lnTo>
                        <a:pt x="70" y="700"/>
                      </a:lnTo>
                      <a:lnTo>
                        <a:pt x="66" y="695"/>
                      </a:lnTo>
                      <a:lnTo>
                        <a:pt x="60" y="691"/>
                      </a:lnTo>
                      <a:lnTo>
                        <a:pt x="56" y="686"/>
                      </a:lnTo>
                      <a:lnTo>
                        <a:pt x="49" y="679"/>
                      </a:lnTo>
                      <a:lnTo>
                        <a:pt x="42" y="672"/>
                      </a:lnTo>
                      <a:lnTo>
                        <a:pt x="36" y="665"/>
                      </a:lnTo>
                      <a:lnTo>
                        <a:pt x="29" y="658"/>
                      </a:lnTo>
                      <a:lnTo>
                        <a:pt x="22" y="651"/>
                      </a:lnTo>
                      <a:lnTo>
                        <a:pt x="16" y="642"/>
                      </a:lnTo>
                      <a:lnTo>
                        <a:pt x="10" y="634"/>
                      </a:lnTo>
                      <a:lnTo>
                        <a:pt x="4" y="626"/>
                      </a:lnTo>
                      <a:lnTo>
                        <a:pt x="0" y="616"/>
                      </a:lnTo>
                      <a:lnTo>
                        <a:pt x="0" y="606"/>
                      </a:lnTo>
                      <a:lnTo>
                        <a:pt x="4" y="596"/>
                      </a:lnTo>
                      <a:lnTo>
                        <a:pt x="11" y="589"/>
                      </a:lnTo>
                      <a:lnTo>
                        <a:pt x="19" y="585"/>
                      </a:lnTo>
                      <a:lnTo>
                        <a:pt x="28" y="582"/>
                      </a:lnTo>
                      <a:lnTo>
                        <a:pt x="37" y="580"/>
                      </a:lnTo>
                      <a:lnTo>
                        <a:pt x="46" y="578"/>
                      </a:lnTo>
                      <a:lnTo>
                        <a:pt x="54" y="577"/>
                      </a:lnTo>
                      <a:lnTo>
                        <a:pt x="64" y="575"/>
                      </a:lnTo>
                      <a:lnTo>
                        <a:pt x="73" y="573"/>
                      </a:lnTo>
                      <a:lnTo>
                        <a:pt x="81" y="570"/>
                      </a:lnTo>
                      <a:lnTo>
                        <a:pt x="87" y="567"/>
                      </a:lnTo>
                      <a:lnTo>
                        <a:pt x="94" y="564"/>
                      </a:lnTo>
                      <a:lnTo>
                        <a:pt x="100" y="560"/>
                      </a:lnTo>
                      <a:lnTo>
                        <a:pt x="106" y="556"/>
                      </a:lnTo>
                      <a:lnTo>
                        <a:pt x="112" y="552"/>
                      </a:lnTo>
                      <a:lnTo>
                        <a:pt x="118" y="547"/>
                      </a:lnTo>
                      <a:lnTo>
                        <a:pt x="123" y="541"/>
                      </a:lnTo>
                      <a:lnTo>
                        <a:pt x="128" y="534"/>
                      </a:lnTo>
                      <a:lnTo>
                        <a:pt x="133" y="528"/>
                      </a:lnTo>
                      <a:lnTo>
                        <a:pt x="137" y="522"/>
                      </a:lnTo>
                      <a:lnTo>
                        <a:pt x="142" y="515"/>
                      </a:lnTo>
                      <a:lnTo>
                        <a:pt x="146" y="509"/>
                      </a:lnTo>
                      <a:lnTo>
                        <a:pt x="150" y="503"/>
                      </a:lnTo>
                      <a:lnTo>
                        <a:pt x="154" y="497"/>
                      </a:lnTo>
                      <a:lnTo>
                        <a:pt x="158" y="491"/>
                      </a:lnTo>
                      <a:lnTo>
                        <a:pt x="161" y="484"/>
                      </a:lnTo>
                      <a:lnTo>
                        <a:pt x="166" y="473"/>
                      </a:lnTo>
                      <a:lnTo>
                        <a:pt x="171" y="462"/>
                      </a:lnTo>
                      <a:lnTo>
                        <a:pt x="176" y="451"/>
                      </a:lnTo>
                      <a:lnTo>
                        <a:pt x="181" y="440"/>
                      </a:lnTo>
                      <a:lnTo>
                        <a:pt x="185" y="427"/>
                      </a:lnTo>
                      <a:lnTo>
                        <a:pt x="188" y="416"/>
                      </a:lnTo>
                      <a:lnTo>
                        <a:pt x="190" y="405"/>
                      </a:lnTo>
                      <a:lnTo>
                        <a:pt x="192" y="393"/>
                      </a:lnTo>
                      <a:lnTo>
                        <a:pt x="194" y="358"/>
                      </a:lnTo>
                      <a:lnTo>
                        <a:pt x="198" y="324"/>
                      </a:lnTo>
                      <a:lnTo>
                        <a:pt x="201" y="288"/>
                      </a:lnTo>
                      <a:lnTo>
                        <a:pt x="205" y="254"/>
                      </a:lnTo>
                      <a:lnTo>
                        <a:pt x="185" y="234"/>
                      </a:lnTo>
                      <a:lnTo>
                        <a:pt x="174" y="211"/>
                      </a:lnTo>
                      <a:lnTo>
                        <a:pt x="168" y="187"/>
                      </a:lnTo>
                      <a:lnTo>
                        <a:pt x="166" y="162"/>
                      </a:lnTo>
                      <a:lnTo>
                        <a:pt x="165" y="136"/>
                      </a:lnTo>
                      <a:lnTo>
                        <a:pt x="165" y="109"/>
                      </a:lnTo>
                      <a:lnTo>
                        <a:pt x="164" y="82"/>
                      </a:lnTo>
                      <a:lnTo>
                        <a:pt x="160" y="57"/>
                      </a:lnTo>
                      <a:lnTo>
                        <a:pt x="156" y="48"/>
                      </a:lnTo>
                      <a:lnTo>
                        <a:pt x="151" y="39"/>
                      </a:lnTo>
                      <a:lnTo>
                        <a:pt x="147" y="30"/>
                      </a:lnTo>
                      <a:lnTo>
                        <a:pt x="148" y="21"/>
                      </a:lnTo>
                      <a:lnTo>
                        <a:pt x="152" y="13"/>
                      </a:lnTo>
                      <a:lnTo>
                        <a:pt x="157" y="6"/>
                      </a:lnTo>
                      <a:lnTo>
                        <a:pt x="164" y="1"/>
                      </a:lnTo>
                      <a:lnTo>
                        <a:pt x="173" y="0"/>
                      </a:lnTo>
                      <a:lnTo>
                        <a:pt x="177" y="2"/>
                      </a:lnTo>
                      <a:lnTo>
                        <a:pt x="180" y="6"/>
                      </a:lnTo>
                      <a:lnTo>
                        <a:pt x="183" y="11"/>
                      </a:lnTo>
                      <a:lnTo>
                        <a:pt x="185" y="15"/>
                      </a:lnTo>
                      <a:lnTo>
                        <a:pt x="189" y="24"/>
                      </a:lnTo>
                      <a:lnTo>
                        <a:pt x="191" y="33"/>
                      </a:lnTo>
                      <a:lnTo>
                        <a:pt x="193" y="42"/>
                      </a:lnTo>
                      <a:lnTo>
                        <a:pt x="197" y="49"/>
                      </a:lnTo>
                      <a:lnTo>
                        <a:pt x="216" y="75"/>
                      </a:lnTo>
                      <a:lnTo>
                        <a:pt x="231" y="103"/>
                      </a:lnTo>
                      <a:lnTo>
                        <a:pt x="243" y="132"/>
                      </a:lnTo>
                      <a:lnTo>
                        <a:pt x="251" y="162"/>
                      </a:lnTo>
                      <a:lnTo>
                        <a:pt x="255" y="192"/>
                      </a:lnTo>
                      <a:lnTo>
                        <a:pt x="255" y="223"/>
                      </a:lnTo>
                      <a:lnTo>
                        <a:pt x="251" y="252"/>
                      </a:lnTo>
                      <a:lnTo>
                        <a:pt x="243" y="282"/>
                      </a:lnTo>
                      <a:lnTo>
                        <a:pt x="239" y="294"/>
                      </a:lnTo>
                      <a:lnTo>
                        <a:pt x="234" y="307"/>
                      </a:lnTo>
                      <a:lnTo>
                        <a:pt x="230" y="319"/>
                      </a:lnTo>
                      <a:lnTo>
                        <a:pt x="227" y="332"/>
                      </a:lnTo>
                      <a:lnTo>
                        <a:pt x="225" y="345"/>
                      </a:lnTo>
                      <a:lnTo>
                        <a:pt x="225" y="357"/>
                      </a:lnTo>
                      <a:lnTo>
                        <a:pt x="229" y="370"/>
                      </a:lnTo>
                      <a:lnTo>
                        <a:pt x="235" y="382"/>
                      </a:lnTo>
                      <a:lnTo>
                        <a:pt x="240" y="388"/>
                      </a:lnTo>
                      <a:lnTo>
                        <a:pt x="247" y="393"/>
                      </a:lnTo>
                      <a:lnTo>
                        <a:pt x="254" y="396"/>
                      </a:lnTo>
                      <a:lnTo>
                        <a:pt x="261" y="396"/>
                      </a:lnTo>
                      <a:lnTo>
                        <a:pt x="268" y="395"/>
                      </a:lnTo>
                      <a:lnTo>
                        <a:pt x="274" y="392"/>
                      </a:lnTo>
                      <a:lnTo>
                        <a:pt x="279" y="387"/>
                      </a:lnTo>
                      <a:lnTo>
                        <a:pt x="282" y="380"/>
                      </a:lnTo>
                      <a:lnTo>
                        <a:pt x="283" y="365"/>
                      </a:lnTo>
                      <a:lnTo>
                        <a:pt x="281" y="349"/>
                      </a:lnTo>
                      <a:lnTo>
                        <a:pt x="281" y="335"/>
                      </a:lnTo>
                      <a:lnTo>
                        <a:pt x="286" y="322"/>
                      </a:lnTo>
                      <a:lnTo>
                        <a:pt x="293" y="314"/>
                      </a:lnTo>
                      <a:lnTo>
                        <a:pt x="300" y="312"/>
                      </a:lnTo>
                      <a:lnTo>
                        <a:pt x="306" y="313"/>
                      </a:lnTo>
                      <a:lnTo>
                        <a:pt x="313" y="317"/>
                      </a:lnTo>
                      <a:lnTo>
                        <a:pt x="319" y="324"/>
                      </a:lnTo>
                      <a:lnTo>
                        <a:pt x="324" y="332"/>
                      </a:lnTo>
                      <a:lnTo>
                        <a:pt x="329" y="341"/>
                      </a:lnTo>
                      <a:lnTo>
                        <a:pt x="332" y="349"/>
                      </a:lnTo>
                      <a:lnTo>
                        <a:pt x="334" y="371"/>
                      </a:lnTo>
                      <a:lnTo>
                        <a:pt x="330" y="392"/>
                      </a:lnTo>
                      <a:lnTo>
                        <a:pt x="324" y="414"/>
                      </a:lnTo>
                      <a:lnTo>
                        <a:pt x="320" y="436"/>
                      </a:lnTo>
                      <a:lnTo>
                        <a:pt x="319" y="456"/>
                      </a:lnTo>
                      <a:lnTo>
                        <a:pt x="318" y="477"/>
                      </a:lnTo>
                      <a:lnTo>
                        <a:pt x="320" y="497"/>
                      </a:lnTo>
                      <a:lnTo>
                        <a:pt x="325" y="516"/>
                      </a:lnTo>
                      <a:lnTo>
                        <a:pt x="329" y="523"/>
                      </a:lnTo>
                      <a:lnTo>
                        <a:pt x="334" y="530"/>
                      </a:lnTo>
                      <a:lnTo>
                        <a:pt x="339" y="537"/>
                      </a:lnTo>
                      <a:lnTo>
                        <a:pt x="346" y="542"/>
                      </a:lnTo>
                      <a:lnTo>
                        <a:pt x="352" y="547"/>
                      </a:lnTo>
                      <a:lnTo>
                        <a:pt x="359" y="552"/>
                      </a:lnTo>
                      <a:lnTo>
                        <a:pt x="367" y="556"/>
                      </a:lnTo>
                      <a:lnTo>
                        <a:pt x="374" y="559"/>
                      </a:lnTo>
                      <a:lnTo>
                        <a:pt x="390" y="564"/>
                      </a:lnTo>
                      <a:lnTo>
                        <a:pt x="406" y="568"/>
                      </a:lnTo>
                      <a:lnTo>
                        <a:pt x="422" y="569"/>
                      </a:lnTo>
                      <a:lnTo>
                        <a:pt x="439" y="569"/>
                      </a:lnTo>
                      <a:lnTo>
                        <a:pt x="455" y="569"/>
                      </a:lnTo>
                      <a:lnTo>
                        <a:pt x="473" y="569"/>
                      </a:lnTo>
                      <a:lnTo>
                        <a:pt x="490" y="569"/>
                      </a:lnTo>
                      <a:lnTo>
                        <a:pt x="507" y="571"/>
                      </a:lnTo>
                      <a:lnTo>
                        <a:pt x="516" y="573"/>
                      </a:lnTo>
                      <a:lnTo>
                        <a:pt x="524" y="578"/>
                      </a:lnTo>
                      <a:lnTo>
                        <a:pt x="531" y="585"/>
                      </a:lnTo>
                      <a:lnTo>
                        <a:pt x="536" y="593"/>
                      </a:lnTo>
                      <a:lnTo>
                        <a:pt x="539" y="601"/>
                      </a:lnTo>
                      <a:lnTo>
                        <a:pt x="540" y="610"/>
                      </a:lnTo>
                      <a:lnTo>
                        <a:pt x="538" y="619"/>
                      </a:lnTo>
                      <a:lnTo>
                        <a:pt x="533" y="627"/>
                      </a:lnTo>
                      <a:lnTo>
                        <a:pt x="525" y="637"/>
                      </a:lnTo>
                      <a:lnTo>
                        <a:pt x="517" y="649"/>
                      </a:lnTo>
                      <a:lnTo>
                        <a:pt x="510" y="659"/>
                      </a:lnTo>
                      <a:lnTo>
                        <a:pt x="503" y="669"/>
                      </a:lnTo>
                      <a:lnTo>
                        <a:pt x="495" y="679"/>
                      </a:lnTo>
                      <a:lnTo>
                        <a:pt x="487" y="689"/>
                      </a:lnTo>
                      <a:lnTo>
                        <a:pt x="479" y="698"/>
                      </a:lnTo>
                      <a:lnTo>
                        <a:pt x="469" y="707"/>
                      </a:lnTo>
                      <a:lnTo>
                        <a:pt x="462" y="710"/>
                      </a:lnTo>
                      <a:lnTo>
                        <a:pt x="455" y="711"/>
                      </a:lnTo>
                      <a:lnTo>
                        <a:pt x="448" y="709"/>
                      </a:lnTo>
                      <a:lnTo>
                        <a:pt x="441" y="705"/>
                      </a:lnTo>
                      <a:lnTo>
                        <a:pt x="434" y="702"/>
                      </a:lnTo>
                      <a:lnTo>
                        <a:pt x="427" y="700"/>
                      </a:lnTo>
                      <a:lnTo>
                        <a:pt x="420" y="699"/>
                      </a:lnTo>
                      <a:lnTo>
                        <a:pt x="414" y="701"/>
                      </a:lnTo>
                      <a:lnTo>
                        <a:pt x="405" y="710"/>
                      </a:lnTo>
                      <a:lnTo>
                        <a:pt x="402" y="723"/>
                      </a:lnTo>
                      <a:lnTo>
                        <a:pt x="400" y="738"/>
                      </a:lnTo>
                      <a:lnTo>
                        <a:pt x="396" y="753"/>
                      </a:lnTo>
                      <a:lnTo>
                        <a:pt x="393" y="758"/>
                      </a:lnTo>
                      <a:lnTo>
                        <a:pt x="388" y="762"/>
                      </a:lnTo>
                      <a:lnTo>
                        <a:pt x="382" y="763"/>
                      </a:lnTo>
                      <a:lnTo>
                        <a:pt x="376" y="763"/>
                      </a:lnTo>
                      <a:lnTo>
                        <a:pt x="369" y="761"/>
                      </a:lnTo>
                      <a:lnTo>
                        <a:pt x="362" y="757"/>
                      </a:lnTo>
                      <a:lnTo>
                        <a:pt x="355" y="754"/>
                      </a:lnTo>
                      <a:lnTo>
                        <a:pt x="348" y="750"/>
                      </a:lnTo>
                      <a:lnTo>
                        <a:pt x="341" y="747"/>
                      </a:lnTo>
                      <a:lnTo>
                        <a:pt x="335" y="746"/>
                      </a:lnTo>
                      <a:lnTo>
                        <a:pt x="327" y="746"/>
                      </a:lnTo>
                      <a:lnTo>
                        <a:pt x="321" y="748"/>
                      </a:lnTo>
                      <a:lnTo>
                        <a:pt x="314" y="753"/>
                      </a:lnTo>
                      <a:lnTo>
                        <a:pt x="308" y="757"/>
                      </a:lnTo>
                      <a:lnTo>
                        <a:pt x="302" y="762"/>
                      </a:lnTo>
                      <a:lnTo>
                        <a:pt x="297" y="767"/>
                      </a:lnTo>
                      <a:lnTo>
                        <a:pt x="293" y="773"/>
                      </a:lnTo>
                      <a:lnTo>
                        <a:pt x="289" y="779"/>
                      </a:lnTo>
                      <a:lnTo>
                        <a:pt x="286" y="787"/>
                      </a:lnTo>
                      <a:lnTo>
                        <a:pt x="283" y="795"/>
                      </a:lnTo>
                    </a:path>
                  </a:pathLst>
                </a:custGeom>
                <a:solidFill>
                  <a:schemeClr val="accent1">
                    <a:alpha val="50195"/>
                  </a:schemeClr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97" name="Freeform 427"/>
                <p:cNvSpPr>
                  <a:spLocks/>
                </p:cNvSpPr>
                <p:nvPr/>
              </p:nvSpPr>
              <p:spPr bwMode="auto">
                <a:xfrm>
                  <a:off x="3448" y="3342"/>
                  <a:ext cx="34" cy="30"/>
                </a:xfrm>
                <a:custGeom>
                  <a:avLst/>
                  <a:gdLst>
                    <a:gd name="T0" fmla="*/ 2 w 394"/>
                    <a:gd name="T1" fmla="*/ 0 h 439"/>
                    <a:gd name="T2" fmla="*/ 2 w 394"/>
                    <a:gd name="T3" fmla="*/ 0 h 439"/>
                    <a:gd name="T4" fmla="*/ 2 w 394"/>
                    <a:gd name="T5" fmla="*/ 0 h 439"/>
                    <a:gd name="T6" fmla="*/ 2 w 394"/>
                    <a:gd name="T7" fmla="*/ 0 h 439"/>
                    <a:gd name="T8" fmla="*/ 1 w 394"/>
                    <a:gd name="T9" fmla="*/ 0 h 439"/>
                    <a:gd name="T10" fmla="*/ 1 w 394"/>
                    <a:gd name="T11" fmla="*/ 0 h 439"/>
                    <a:gd name="T12" fmla="*/ 1 w 394"/>
                    <a:gd name="T13" fmla="*/ 0 h 439"/>
                    <a:gd name="T14" fmla="*/ 1 w 394"/>
                    <a:gd name="T15" fmla="*/ 0 h 439"/>
                    <a:gd name="T16" fmla="*/ 1 w 394"/>
                    <a:gd name="T17" fmla="*/ 0 h 439"/>
                    <a:gd name="T18" fmla="*/ 1 w 394"/>
                    <a:gd name="T19" fmla="*/ 0 h 439"/>
                    <a:gd name="T20" fmla="*/ 1 w 394"/>
                    <a:gd name="T21" fmla="*/ 0 h 439"/>
                    <a:gd name="T22" fmla="*/ 1 w 394"/>
                    <a:gd name="T23" fmla="*/ 0 h 439"/>
                    <a:gd name="T24" fmla="*/ 0 w 394"/>
                    <a:gd name="T25" fmla="*/ 0 h 439"/>
                    <a:gd name="T26" fmla="*/ 0 w 394"/>
                    <a:gd name="T27" fmla="*/ 0 h 439"/>
                    <a:gd name="T28" fmla="*/ 0 w 394"/>
                    <a:gd name="T29" fmla="*/ 0 h 439"/>
                    <a:gd name="T30" fmla="*/ 0 w 394"/>
                    <a:gd name="T31" fmla="*/ 0 h 439"/>
                    <a:gd name="T32" fmla="*/ 0 w 394"/>
                    <a:gd name="T33" fmla="*/ 0 h 439"/>
                    <a:gd name="T34" fmla="*/ 0 w 394"/>
                    <a:gd name="T35" fmla="*/ 0 h 439"/>
                    <a:gd name="T36" fmla="*/ 0 w 394"/>
                    <a:gd name="T37" fmla="*/ 0 h 439"/>
                    <a:gd name="T38" fmla="*/ 0 w 394"/>
                    <a:gd name="T39" fmla="*/ 0 h 439"/>
                    <a:gd name="T40" fmla="*/ 0 w 394"/>
                    <a:gd name="T41" fmla="*/ 1 h 439"/>
                    <a:gd name="T42" fmla="*/ 0 w 394"/>
                    <a:gd name="T43" fmla="*/ 1 h 439"/>
                    <a:gd name="T44" fmla="*/ 0 w 394"/>
                    <a:gd name="T45" fmla="*/ 1 h 439"/>
                    <a:gd name="T46" fmla="*/ 0 w 394"/>
                    <a:gd name="T47" fmla="*/ 1 h 439"/>
                    <a:gd name="T48" fmla="*/ 0 w 394"/>
                    <a:gd name="T49" fmla="*/ 1 h 439"/>
                    <a:gd name="T50" fmla="*/ 0 w 394"/>
                    <a:gd name="T51" fmla="*/ 1 h 439"/>
                    <a:gd name="T52" fmla="*/ 0 w 394"/>
                    <a:gd name="T53" fmla="*/ 1 h 439"/>
                    <a:gd name="T54" fmla="*/ 0 w 394"/>
                    <a:gd name="T55" fmla="*/ 2 h 439"/>
                    <a:gd name="T56" fmla="*/ 0 w 394"/>
                    <a:gd name="T57" fmla="*/ 2 h 439"/>
                    <a:gd name="T58" fmla="*/ 1 w 394"/>
                    <a:gd name="T59" fmla="*/ 2 h 439"/>
                    <a:gd name="T60" fmla="*/ 1 w 394"/>
                    <a:gd name="T61" fmla="*/ 2 h 439"/>
                    <a:gd name="T62" fmla="*/ 1 w 394"/>
                    <a:gd name="T63" fmla="*/ 2 h 439"/>
                    <a:gd name="T64" fmla="*/ 1 w 394"/>
                    <a:gd name="T65" fmla="*/ 2 h 439"/>
                    <a:gd name="T66" fmla="*/ 1 w 394"/>
                    <a:gd name="T67" fmla="*/ 2 h 439"/>
                    <a:gd name="T68" fmla="*/ 1 w 394"/>
                    <a:gd name="T69" fmla="*/ 2 h 439"/>
                    <a:gd name="T70" fmla="*/ 1 w 394"/>
                    <a:gd name="T71" fmla="*/ 2 h 439"/>
                    <a:gd name="T72" fmla="*/ 2 w 394"/>
                    <a:gd name="T73" fmla="*/ 2 h 439"/>
                    <a:gd name="T74" fmla="*/ 2 w 394"/>
                    <a:gd name="T75" fmla="*/ 2 h 439"/>
                    <a:gd name="T76" fmla="*/ 2 w 394"/>
                    <a:gd name="T77" fmla="*/ 2 h 439"/>
                    <a:gd name="T78" fmla="*/ 2 w 394"/>
                    <a:gd name="T79" fmla="*/ 2 h 439"/>
                    <a:gd name="T80" fmla="*/ 2 w 394"/>
                    <a:gd name="T81" fmla="*/ 2 h 439"/>
                    <a:gd name="T82" fmla="*/ 2 w 394"/>
                    <a:gd name="T83" fmla="*/ 2 h 439"/>
                    <a:gd name="T84" fmla="*/ 2 w 394"/>
                    <a:gd name="T85" fmla="*/ 2 h 439"/>
                    <a:gd name="T86" fmla="*/ 2 w 394"/>
                    <a:gd name="T87" fmla="*/ 2 h 439"/>
                    <a:gd name="T88" fmla="*/ 2 w 394"/>
                    <a:gd name="T89" fmla="*/ 2 h 439"/>
                    <a:gd name="T90" fmla="*/ 2 w 394"/>
                    <a:gd name="T91" fmla="*/ 2 h 439"/>
                    <a:gd name="T92" fmla="*/ 2 w 394"/>
                    <a:gd name="T93" fmla="*/ 2 h 439"/>
                    <a:gd name="T94" fmla="*/ 2 w 394"/>
                    <a:gd name="T95" fmla="*/ 2 h 439"/>
                    <a:gd name="T96" fmla="*/ 3 w 394"/>
                    <a:gd name="T97" fmla="*/ 2 h 439"/>
                    <a:gd name="T98" fmla="*/ 3 w 394"/>
                    <a:gd name="T99" fmla="*/ 2 h 439"/>
                    <a:gd name="T100" fmla="*/ 3 w 394"/>
                    <a:gd name="T101" fmla="*/ 1 h 439"/>
                    <a:gd name="T102" fmla="*/ 3 w 394"/>
                    <a:gd name="T103" fmla="*/ 1 h 439"/>
                    <a:gd name="T104" fmla="*/ 3 w 394"/>
                    <a:gd name="T105" fmla="*/ 1 h 439"/>
                    <a:gd name="T106" fmla="*/ 3 w 394"/>
                    <a:gd name="T107" fmla="*/ 1 h 439"/>
                    <a:gd name="T108" fmla="*/ 3 w 394"/>
                    <a:gd name="T109" fmla="*/ 1 h 439"/>
                    <a:gd name="T110" fmla="*/ 3 w 394"/>
                    <a:gd name="T111" fmla="*/ 1 h 439"/>
                    <a:gd name="T112" fmla="*/ 3 w 394"/>
                    <a:gd name="T113" fmla="*/ 0 h 439"/>
                    <a:gd name="T114" fmla="*/ 3 w 394"/>
                    <a:gd name="T115" fmla="*/ 0 h 439"/>
                    <a:gd name="T116" fmla="*/ 3 w 394"/>
                    <a:gd name="T117" fmla="*/ 0 h 439"/>
                    <a:gd name="T118" fmla="*/ 3 w 394"/>
                    <a:gd name="T119" fmla="*/ 0 h 439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94"/>
                    <a:gd name="T181" fmla="*/ 0 h 439"/>
                    <a:gd name="T182" fmla="*/ 394 w 394"/>
                    <a:gd name="T183" fmla="*/ 439 h 439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94" h="439">
                      <a:moveTo>
                        <a:pt x="326" y="2"/>
                      </a:moveTo>
                      <a:lnTo>
                        <a:pt x="314" y="7"/>
                      </a:lnTo>
                      <a:lnTo>
                        <a:pt x="299" y="12"/>
                      </a:lnTo>
                      <a:lnTo>
                        <a:pt x="282" y="17"/>
                      </a:lnTo>
                      <a:lnTo>
                        <a:pt x="263" y="24"/>
                      </a:lnTo>
                      <a:lnTo>
                        <a:pt x="246" y="30"/>
                      </a:lnTo>
                      <a:lnTo>
                        <a:pt x="231" y="37"/>
                      </a:lnTo>
                      <a:lnTo>
                        <a:pt x="218" y="44"/>
                      </a:lnTo>
                      <a:lnTo>
                        <a:pt x="209" y="52"/>
                      </a:lnTo>
                      <a:lnTo>
                        <a:pt x="200" y="64"/>
                      </a:lnTo>
                      <a:lnTo>
                        <a:pt x="193" y="76"/>
                      </a:lnTo>
                      <a:lnTo>
                        <a:pt x="187" y="87"/>
                      </a:lnTo>
                      <a:lnTo>
                        <a:pt x="181" y="97"/>
                      </a:lnTo>
                      <a:lnTo>
                        <a:pt x="175" y="104"/>
                      </a:lnTo>
                      <a:lnTo>
                        <a:pt x="166" y="108"/>
                      </a:lnTo>
                      <a:lnTo>
                        <a:pt x="155" y="108"/>
                      </a:lnTo>
                      <a:lnTo>
                        <a:pt x="140" y="103"/>
                      </a:lnTo>
                      <a:lnTo>
                        <a:pt x="124" y="96"/>
                      </a:lnTo>
                      <a:lnTo>
                        <a:pt x="113" y="88"/>
                      </a:lnTo>
                      <a:lnTo>
                        <a:pt x="105" y="81"/>
                      </a:lnTo>
                      <a:lnTo>
                        <a:pt x="97" y="73"/>
                      </a:lnTo>
                      <a:lnTo>
                        <a:pt x="90" y="66"/>
                      </a:lnTo>
                      <a:lnTo>
                        <a:pt x="81" y="59"/>
                      </a:lnTo>
                      <a:lnTo>
                        <a:pt x="70" y="53"/>
                      </a:lnTo>
                      <a:lnTo>
                        <a:pt x="56" y="48"/>
                      </a:lnTo>
                      <a:lnTo>
                        <a:pt x="43" y="43"/>
                      </a:lnTo>
                      <a:lnTo>
                        <a:pt x="35" y="37"/>
                      </a:lnTo>
                      <a:lnTo>
                        <a:pt x="31" y="30"/>
                      </a:lnTo>
                      <a:lnTo>
                        <a:pt x="29" y="23"/>
                      </a:lnTo>
                      <a:lnTo>
                        <a:pt x="28" y="15"/>
                      </a:lnTo>
                      <a:lnTo>
                        <a:pt x="26" y="9"/>
                      </a:lnTo>
                      <a:lnTo>
                        <a:pt x="23" y="4"/>
                      </a:lnTo>
                      <a:lnTo>
                        <a:pt x="18" y="0"/>
                      </a:lnTo>
                      <a:lnTo>
                        <a:pt x="9" y="6"/>
                      </a:lnTo>
                      <a:lnTo>
                        <a:pt x="3" y="27"/>
                      </a:lnTo>
                      <a:lnTo>
                        <a:pt x="0" y="50"/>
                      </a:lnTo>
                      <a:lnTo>
                        <a:pt x="1" y="64"/>
                      </a:lnTo>
                      <a:lnTo>
                        <a:pt x="8" y="80"/>
                      </a:lnTo>
                      <a:lnTo>
                        <a:pt x="10" y="94"/>
                      </a:lnTo>
                      <a:lnTo>
                        <a:pt x="9" y="106"/>
                      </a:lnTo>
                      <a:lnTo>
                        <a:pt x="7" y="117"/>
                      </a:lnTo>
                      <a:lnTo>
                        <a:pt x="5" y="129"/>
                      </a:lnTo>
                      <a:lnTo>
                        <a:pt x="4" y="141"/>
                      </a:lnTo>
                      <a:lnTo>
                        <a:pt x="7" y="153"/>
                      </a:lnTo>
                      <a:lnTo>
                        <a:pt x="15" y="168"/>
                      </a:lnTo>
                      <a:lnTo>
                        <a:pt x="23" y="180"/>
                      </a:lnTo>
                      <a:lnTo>
                        <a:pt x="31" y="193"/>
                      </a:lnTo>
                      <a:lnTo>
                        <a:pt x="38" y="206"/>
                      </a:lnTo>
                      <a:lnTo>
                        <a:pt x="43" y="220"/>
                      </a:lnTo>
                      <a:lnTo>
                        <a:pt x="47" y="236"/>
                      </a:lnTo>
                      <a:lnTo>
                        <a:pt x="49" y="251"/>
                      </a:lnTo>
                      <a:lnTo>
                        <a:pt x="48" y="266"/>
                      </a:lnTo>
                      <a:lnTo>
                        <a:pt x="44" y="283"/>
                      </a:lnTo>
                      <a:lnTo>
                        <a:pt x="42" y="295"/>
                      </a:lnTo>
                      <a:lnTo>
                        <a:pt x="42" y="307"/>
                      </a:lnTo>
                      <a:lnTo>
                        <a:pt x="45" y="320"/>
                      </a:lnTo>
                      <a:lnTo>
                        <a:pt x="49" y="333"/>
                      </a:lnTo>
                      <a:lnTo>
                        <a:pt x="55" y="347"/>
                      </a:lnTo>
                      <a:lnTo>
                        <a:pt x="62" y="359"/>
                      </a:lnTo>
                      <a:lnTo>
                        <a:pt x="70" y="369"/>
                      </a:lnTo>
                      <a:lnTo>
                        <a:pt x="79" y="378"/>
                      </a:lnTo>
                      <a:lnTo>
                        <a:pt x="88" y="384"/>
                      </a:lnTo>
                      <a:lnTo>
                        <a:pt x="97" y="389"/>
                      </a:lnTo>
                      <a:lnTo>
                        <a:pt x="106" y="392"/>
                      </a:lnTo>
                      <a:lnTo>
                        <a:pt x="117" y="396"/>
                      </a:lnTo>
                      <a:lnTo>
                        <a:pt x="127" y="400"/>
                      </a:lnTo>
                      <a:lnTo>
                        <a:pt x="138" y="406"/>
                      </a:lnTo>
                      <a:lnTo>
                        <a:pt x="148" y="415"/>
                      </a:lnTo>
                      <a:lnTo>
                        <a:pt x="158" y="426"/>
                      </a:lnTo>
                      <a:lnTo>
                        <a:pt x="165" y="433"/>
                      </a:lnTo>
                      <a:lnTo>
                        <a:pt x="174" y="437"/>
                      </a:lnTo>
                      <a:lnTo>
                        <a:pt x="184" y="439"/>
                      </a:lnTo>
                      <a:lnTo>
                        <a:pt x="195" y="438"/>
                      </a:lnTo>
                      <a:lnTo>
                        <a:pt x="207" y="435"/>
                      </a:lnTo>
                      <a:lnTo>
                        <a:pt x="218" y="431"/>
                      </a:lnTo>
                      <a:lnTo>
                        <a:pt x="228" y="425"/>
                      </a:lnTo>
                      <a:lnTo>
                        <a:pt x="238" y="419"/>
                      </a:lnTo>
                      <a:lnTo>
                        <a:pt x="250" y="402"/>
                      </a:lnTo>
                      <a:lnTo>
                        <a:pt x="251" y="380"/>
                      </a:lnTo>
                      <a:lnTo>
                        <a:pt x="246" y="356"/>
                      </a:lnTo>
                      <a:lnTo>
                        <a:pt x="241" y="329"/>
                      </a:lnTo>
                      <a:lnTo>
                        <a:pt x="249" y="329"/>
                      </a:lnTo>
                      <a:lnTo>
                        <a:pt x="257" y="328"/>
                      </a:lnTo>
                      <a:lnTo>
                        <a:pt x="266" y="328"/>
                      </a:lnTo>
                      <a:lnTo>
                        <a:pt x="274" y="329"/>
                      </a:lnTo>
                      <a:lnTo>
                        <a:pt x="281" y="330"/>
                      </a:lnTo>
                      <a:lnTo>
                        <a:pt x="288" y="332"/>
                      </a:lnTo>
                      <a:lnTo>
                        <a:pt x="294" y="336"/>
                      </a:lnTo>
                      <a:lnTo>
                        <a:pt x="300" y="343"/>
                      </a:lnTo>
                      <a:lnTo>
                        <a:pt x="305" y="351"/>
                      </a:lnTo>
                      <a:lnTo>
                        <a:pt x="307" y="361"/>
                      </a:lnTo>
                      <a:lnTo>
                        <a:pt x="308" y="371"/>
                      </a:lnTo>
                      <a:lnTo>
                        <a:pt x="310" y="381"/>
                      </a:lnTo>
                      <a:lnTo>
                        <a:pt x="313" y="389"/>
                      </a:lnTo>
                      <a:lnTo>
                        <a:pt x="320" y="396"/>
                      </a:lnTo>
                      <a:lnTo>
                        <a:pt x="330" y="399"/>
                      </a:lnTo>
                      <a:lnTo>
                        <a:pt x="345" y="397"/>
                      </a:lnTo>
                      <a:lnTo>
                        <a:pt x="357" y="386"/>
                      </a:lnTo>
                      <a:lnTo>
                        <a:pt x="363" y="362"/>
                      </a:lnTo>
                      <a:lnTo>
                        <a:pt x="365" y="333"/>
                      </a:lnTo>
                      <a:lnTo>
                        <a:pt x="365" y="309"/>
                      </a:lnTo>
                      <a:lnTo>
                        <a:pt x="366" y="292"/>
                      </a:lnTo>
                      <a:lnTo>
                        <a:pt x="367" y="274"/>
                      </a:lnTo>
                      <a:lnTo>
                        <a:pt x="369" y="257"/>
                      </a:lnTo>
                      <a:lnTo>
                        <a:pt x="373" y="241"/>
                      </a:lnTo>
                      <a:lnTo>
                        <a:pt x="378" y="231"/>
                      </a:lnTo>
                      <a:lnTo>
                        <a:pt x="386" y="223"/>
                      </a:lnTo>
                      <a:lnTo>
                        <a:pt x="393" y="215"/>
                      </a:lnTo>
                      <a:lnTo>
                        <a:pt x="394" y="208"/>
                      </a:lnTo>
                      <a:lnTo>
                        <a:pt x="388" y="189"/>
                      </a:lnTo>
                      <a:lnTo>
                        <a:pt x="380" y="166"/>
                      </a:lnTo>
                      <a:lnTo>
                        <a:pt x="377" y="138"/>
                      </a:lnTo>
                      <a:lnTo>
                        <a:pt x="381" y="106"/>
                      </a:lnTo>
                      <a:lnTo>
                        <a:pt x="383" y="90"/>
                      </a:lnTo>
                      <a:lnTo>
                        <a:pt x="381" y="72"/>
                      </a:lnTo>
                      <a:lnTo>
                        <a:pt x="376" y="53"/>
                      </a:lnTo>
                      <a:lnTo>
                        <a:pt x="369" y="35"/>
                      </a:lnTo>
                      <a:lnTo>
                        <a:pt x="359" y="20"/>
                      </a:lnTo>
                      <a:lnTo>
                        <a:pt x="349" y="7"/>
                      </a:lnTo>
                      <a:lnTo>
                        <a:pt x="337" y="1"/>
                      </a:lnTo>
                      <a:lnTo>
                        <a:pt x="326" y="2"/>
                      </a:lnTo>
                      <a:close/>
                    </a:path>
                  </a:pathLst>
                </a:custGeom>
                <a:solidFill>
                  <a:schemeClr val="accent1">
                    <a:alpha val="50195"/>
                  </a:schemeClr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98" name="Freeform 428"/>
                <p:cNvSpPr>
                  <a:spLocks/>
                </p:cNvSpPr>
                <p:nvPr/>
              </p:nvSpPr>
              <p:spPr bwMode="auto">
                <a:xfrm>
                  <a:off x="3448" y="3342"/>
                  <a:ext cx="34" cy="30"/>
                </a:xfrm>
                <a:custGeom>
                  <a:avLst/>
                  <a:gdLst>
                    <a:gd name="T0" fmla="*/ 2 w 394"/>
                    <a:gd name="T1" fmla="*/ 0 h 439"/>
                    <a:gd name="T2" fmla="*/ 2 w 394"/>
                    <a:gd name="T3" fmla="*/ 0 h 439"/>
                    <a:gd name="T4" fmla="*/ 2 w 394"/>
                    <a:gd name="T5" fmla="*/ 0 h 439"/>
                    <a:gd name="T6" fmla="*/ 1 w 394"/>
                    <a:gd name="T7" fmla="*/ 0 h 439"/>
                    <a:gd name="T8" fmla="*/ 1 w 394"/>
                    <a:gd name="T9" fmla="*/ 0 h 439"/>
                    <a:gd name="T10" fmla="*/ 1 w 394"/>
                    <a:gd name="T11" fmla="*/ 0 h 439"/>
                    <a:gd name="T12" fmla="*/ 1 w 394"/>
                    <a:gd name="T13" fmla="*/ 0 h 439"/>
                    <a:gd name="T14" fmla="*/ 1 w 394"/>
                    <a:gd name="T15" fmla="*/ 0 h 439"/>
                    <a:gd name="T16" fmla="*/ 1 w 394"/>
                    <a:gd name="T17" fmla="*/ 0 h 439"/>
                    <a:gd name="T18" fmla="*/ 0 w 394"/>
                    <a:gd name="T19" fmla="*/ 0 h 439"/>
                    <a:gd name="T20" fmla="*/ 0 w 394"/>
                    <a:gd name="T21" fmla="*/ 0 h 439"/>
                    <a:gd name="T22" fmla="*/ 0 w 394"/>
                    <a:gd name="T23" fmla="*/ 0 h 439"/>
                    <a:gd name="T24" fmla="*/ 0 w 394"/>
                    <a:gd name="T25" fmla="*/ 0 h 439"/>
                    <a:gd name="T26" fmla="*/ 0 w 394"/>
                    <a:gd name="T27" fmla="*/ 0 h 439"/>
                    <a:gd name="T28" fmla="*/ 0 w 394"/>
                    <a:gd name="T29" fmla="*/ 0 h 439"/>
                    <a:gd name="T30" fmla="*/ 0 w 394"/>
                    <a:gd name="T31" fmla="*/ 1 h 439"/>
                    <a:gd name="T32" fmla="*/ 0 w 394"/>
                    <a:gd name="T33" fmla="*/ 1 h 439"/>
                    <a:gd name="T34" fmla="*/ 0 w 394"/>
                    <a:gd name="T35" fmla="*/ 1 h 439"/>
                    <a:gd name="T36" fmla="*/ 0 w 394"/>
                    <a:gd name="T37" fmla="*/ 1 h 439"/>
                    <a:gd name="T38" fmla="*/ 0 w 394"/>
                    <a:gd name="T39" fmla="*/ 1 h 439"/>
                    <a:gd name="T40" fmla="*/ 0 w 394"/>
                    <a:gd name="T41" fmla="*/ 1 h 439"/>
                    <a:gd name="T42" fmla="*/ 0 w 394"/>
                    <a:gd name="T43" fmla="*/ 2 h 439"/>
                    <a:gd name="T44" fmla="*/ 1 w 394"/>
                    <a:gd name="T45" fmla="*/ 2 h 439"/>
                    <a:gd name="T46" fmla="*/ 1 w 394"/>
                    <a:gd name="T47" fmla="*/ 2 h 439"/>
                    <a:gd name="T48" fmla="*/ 1 w 394"/>
                    <a:gd name="T49" fmla="*/ 2 h 439"/>
                    <a:gd name="T50" fmla="*/ 1 w 394"/>
                    <a:gd name="T51" fmla="*/ 2 h 439"/>
                    <a:gd name="T52" fmla="*/ 1 w 394"/>
                    <a:gd name="T53" fmla="*/ 2 h 439"/>
                    <a:gd name="T54" fmla="*/ 2 w 394"/>
                    <a:gd name="T55" fmla="*/ 2 h 439"/>
                    <a:gd name="T56" fmla="*/ 2 w 394"/>
                    <a:gd name="T57" fmla="*/ 2 h 439"/>
                    <a:gd name="T58" fmla="*/ 2 w 394"/>
                    <a:gd name="T59" fmla="*/ 2 h 439"/>
                    <a:gd name="T60" fmla="*/ 2 w 394"/>
                    <a:gd name="T61" fmla="*/ 2 h 439"/>
                    <a:gd name="T62" fmla="*/ 2 w 394"/>
                    <a:gd name="T63" fmla="*/ 2 h 439"/>
                    <a:gd name="T64" fmla="*/ 2 w 394"/>
                    <a:gd name="T65" fmla="*/ 2 h 439"/>
                    <a:gd name="T66" fmla="*/ 2 w 394"/>
                    <a:gd name="T67" fmla="*/ 2 h 439"/>
                    <a:gd name="T68" fmla="*/ 2 w 394"/>
                    <a:gd name="T69" fmla="*/ 2 h 439"/>
                    <a:gd name="T70" fmla="*/ 2 w 394"/>
                    <a:gd name="T71" fmla="*/ 2 h 439"/>
                    <a:gd name="T72" fmla="*/ 3 w 394"/>
                    <a:gd name="T73" fmla="*/ 2 h 439"/>
                    <a:gd name="T74" fmla="*/ 3 w 394"/>
                    <a:gd name="T75" fmla="*/ 2 h 439"/>
                    <a:gd name="T76" fmla="*/ 3 w 394"/>
                    <a:gd name="T77" fmla="*/ 1 h 439"/>
                    <a:gd name="T78" fmla="*/ 3 w 394"/>
                    <a:gd name="T79" fmla="*/ 1 h 439"/>
                    <a:gd name="T80" fmla="*/ 3 w 394"/>
                    <a:gd name="T81" fmla="*/ 1 h 439"/>
                    <a:gd name="T82" fmla="*/ 3 w 394"/>
                    <a:gd name="T83" fmla="*/ 1 h 439"/>
                    <a:gd name="T84" fmla="*/ 3 w 394"/>
                    <a:gd name="T85" fmla="*/ 1 h 439"/>
                    <a:gd name="T86" fmla="*/ 3 w 394"/>
                    <a:gd name="T87" fmla="*/ 0 h 439"/>
                    <a:gd name="T88" fmla="*/ 3 w 394"/>
                    <a:gd name="T89" fmla="*/ 0 h 439"/>
                    <a:gd name="T90" fmla="*/ 3 w 394"/>
                    <a:gd name="T91" fmla="*/ 0 h 43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94"/>
                    <a:gd name="T139" fmla="*/ 0 h 439"/>
                    <a:gd name="T140" fmla="*/ 394 w 394"/>
                    <a:gd name="T141" fmla="*/ 439 h 439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94" h="439">
                      <a:moveTo>
                        <a:pt x="326" y="2"/>
                      </a:moveTo>
                      <a:lnTo>
                        <a:pt x="326" y="2"/>
                      </a:lnTo>
                      <a:lnTo>
                        <a:pt x="314" y="7"/>
                      </a:lnTo>
                      <a:lnTo>
                        <a:pt x="299" y="12"/>
                      </a:lnTo>
                      <a:lnTo>
                        <a:pt x="282" y="17"/>
                      </a:lnTo>
                      <a:lnTo>
                        <a:pt x="263" y="24"/>
                      </a:lnTo>
                      <a:lnTo>
                        <a:pt x="246" y="30"/>
                      </a:lnTo>
                      <a:lnTo>
                        <a:pt x="231" y="37"/>
                      </a:lnTo>
                      <a:lnTo>
                        <a:pt x="218" y="44"/>
                      </a:lnTo>
                      <a:lnTo>
                        <a:pt x="209" y="52"/>
                      </a:lnTo>
                      <a:lnTo>
                        <a:pt x="200" y="64"/>
                      </a:lnTo>
                      <a:lnTo>
                        <a:pt x="193" y="76"/>
                      </a:lnTo>
                      <a:lnTo>
                        <a:pt x="187" y="87"/>
                      </a:lnTo>
                      <a:lnTo>
                        <a:pt x="181" y="97"/>
                      </a:lnTo>
                      <a:lnTo>
                        <a:pt x="175" y="104"/>
                      </a:lnTo>
                      <a:lnTo>
                        <a:pt x="166" y="108"/>
                      </a:lnTo>
                      <a:lnTo>
                        <a:pt x="155" y="108"/>
                      </a:lnTo>
                      <a:lnTo>
                        <a:pt x="140" y="103"/>
                      </a:lnTo>
                      <a:lnTo>
                        <a:pt x="124" y="96"/>
                      </a:lnTo>
                      <a:lnTo>
                        <a:pt x="113" y="88"/>
                      </a:lnTo>
                      <a:lnTo>
                        <a:pt x="105" y="81"/>
                      </a:lnTo>
                      <a:lnTo>
                        <a:pt x="97" y="73"/>
                      </a:lnTo>
                      <a:lnTo>
                        <a:pt x="90" y="66"/>
                      </a:lnTo>
                      <a:lnTo>
                        <a:pt x="81" y="59"/>
                      </a:lnTo>
                      <a:lnTo>
                        <a:pt x="70" y="53"/>
                      </a:lnTo>
                      <a:lnTo>
                        <a:pt x="56" y="48"/>
                      </a:lnTo>
                      <a:lnTo>
                        <a:pt x="43" y="43"/>
                      </a:lnTo>
                      <a:lnTo>
                        <a:pt x="35" y="37"/>
                      </a:lnTo>
                      <a:lnTo>
                        <a:pt x="31" y="30"/>
                      </a:lnTo>
                      <a:lnTo>
                        <a:pt x="29" y="23"/>
                      </a:lnTo>
                      <a:lnTo>
                        <a:pt x="28" y="15"/>
                      </a:lnTo>
                      <a:lnTo>
                        <a:pt x="26" y="9"/>
                      </a:lnTo>
                      <a:lnTo>
                        <a:pt x="23" y="4"/>
                      </a:lnTo>
                      <a:lnTo>
                        <a:pt x="18" y="0"/>
                      </a:lnTo>
                      <a:lnTo>
                        <a:pt x="9" y="6"/>
                      </a:lnTo>
                      <a:lnTo>
                        <a:pt x="3" y="27"/>
                      </a:lnTo>
                      <a:lnTo>
                        <a:pt x="0" y="50"/>
                      </a:lnTo>
                      <a:lnTo>
                        <a:pt x="1" y="64"/>
                      </a:lnTo>
                      <a:lnTo>
                        <a:pt x="8" y="80"/>
                      </a:lnTo>
                      <a:lnTo>
                        <a:pt x="10" y="94"/>
                      </a:lnTo>
                      <a:lnTo>
                        <a:pt x="9" y="106"/>
                      </a:lnTo>
                      <a:lnTo>
                        <a:pt x="7" y="117"/>
                      </a:lnTo>
                      <a:lnTo>
                        <a:pt x="5" y="129"/>
                      </a:lnTo>
                      <a:lnTo>
                        <a:pt x="4" y="141"/>
                      </a:lnTo>
                      <a:lnTo>
                        <a:pt x="7" y="153"/>
                      </a:lnTo>
                      <a:lnTo>
                        <a:pt x="15" y="168"/>
                      </a:lnTo>
                      <a:lnTo>
                        <a:pt x="23" y="180"/>
                      </a:lnTo>
                      <a:lnTo>
                        <a:pt x="31" y="193"/>
                      </a:lnTo>
                      <a:lnTo>
                        <a:pt x="38" y="206"/>
                      </a:lnTo>
                      <a:lnTo>
                        <a:pt x="43" y="220"/>
                      </a:lnTo>
                      <a:lnTo>
                        <a:pt x="47" y="236"/>
                      </a:lnTo>
                      <a:lnTo>
                        <a:pt x="49" y="251"/>
                      </a:lnTo>
                      <a:lnTo>
                        <a:pt x="48" y="266"/>
                      </a:lnTo>
                      <a:lnTo>
                        <a:pt x="44" y="283"/>
                      </a:lnTo>
                      <a:lnTo>
                        <a:pt x="42" y="295"/>
                      </a:lnTo>
                      <a:lnTo>
                        <a:pt x="42" y="307"/>
                      </a:lnTo>
                      <a:lnTo>
                        <a:pt x="45" y="320"/>
                      </a:lnTo>
                      <a:lnTo>
                        <a:pt x="49" y="333"/>
                      </a:lnTo>
                      <a:lnTo>
                        <a:pt x="55" y="347"/>
                      </a:lnTo>
                      <a:lnTo>
                        <a:pt x="62" y="359"/>
                      </a:lnTo>
                      <a:lnTo>
                        <a:pt x="70" y="369"/>
                      </a:lnTo>
                      <a:lnTo>
                        <a:pt x="79" y="378"/>
                      </a:lnTo>
                      <a:lnTo>
                        <a:pt x="88" y="384"/>
                      </a:lnTo>
                      <a:lnTo>
                        <a:pt x="97" y="389"/>
                      </a:lnTo>
                      <a:lnTo>
                        <a:pt x="106" y="392"/>
                      </a:lnTo>
                      <a:lnTo>
                        <a:pt x="117" y="396"/>
                      </a:lnTo>
                      <a:lnTo>
                        <a:pt x="127" y="400"/>
                      </a:lnTo>
                      <a:lnTo>
                        <a:pt x="138" y="406"/>
                      </a:lnTo>
                      <a:lnTo>
                        <a:pt x="148" y="415"/>
                      </a:lnTo>
                      <a:lnTo>
                        <a:pt x="158" y="426"/>
                      </a:lnTo>
                      <a:lnTo>
                        <a:pt x="165" y="433"/>
                      </a:lnTo>
                      <a:lnTo>
                        <a:pt x="174" y="437"/>
                      </a:lnTo>
                      <a:lnTo>
                        <a:pt x="184" y="439"/>
                      </a:lnTo>
                      <a:lnTo>
                        <a:pt x="195" y="438"/>
                      </a:lnTo>
                      <a:lnTo>
                        <a:pt x="207" y="435"/>
                      </a:lnTo>
                      <a:lnTo>
                        <a:pt x="218" y="431"/>
                      </a:lnTo>
                      <a:lnTo>
                        <a:pt x="228" y="425"/>
                      </a:lnTo>
                      <a:lnTo>
                        <a:pt x="238" y="419"/>
                      </a:lnTo>
                      <a:lnTo>
                        <a:pt x="250" y="402"/>
                      </a:lnTo>
                      <a:lnTo>
                        <a:pt x="251" y="380"/>
                      </a:lnTo>
                      <a:lnTo>
                        <a:pt x="246" y="356"/>
                      </a:lnTo>
                      <a:lnTo>
                        <a:pt x="241" y="329"/>
                      </a:lnTo>
                      <a:lnTo>
                        <a:pt x="249" y="329"/>
                      </a:lnTo>
                      <a:lnTo>
                        <a:pt x="257" y="328"/>
                      </a:lnTo>
                      <a:lnTo>
                        <a:pt x="266" y="328"/>
                      </a:lnTo>
                      <a:lnTo>
                        <a:pt x="274" y="329"/>
                      </a:lnTo>
                      <a:lnTo>
                        <a:pt x="281" y="330"/>
                      </a:lnTo>
                      <a:lnTo>
                        <a:pt x="288" y="332"/>
                      </a:lnTo>
                      <a:lnTo>
                        <a:pt x="294" y="336"/>
                      </a:lnTo>
                      <a:lnTo>
                        <a:pt x="300" y="343"/>
                      </a:lnTo>
                      <a:lnTo>
                        <a:pt x="305" y="351"/>
                      </a:lnTo>
                      <a:lnTo>
                        <a:pt x="307" y="361"/>
                      </a:lnTo>
                      <a:lnTo>
                        <a:pt x="308" y="371"/>
                      </a:lnTo>
                      <a:lnTo>
                        <a:pt x="310" y="381"/>
                      </a:lnTo>
                      <a:lnTo>
                        <a:pt x="313" y="389"/>
                      </a:lnTo>
                      <a:lnTo>
                        <a:pt x="320" y="396"/>
                      </a:lnTo>
                      <a:lnTo>
                        <a:pt x="330" y="399"/>
                      </a:lnTo>
                      <a:lnTo>
                        <a:pt x="345" y="397"/>
                      </a:lnTo>
                      <a:lnTo>
                        <a:pt x="357" y="386"/>
                      </a:lnTo>
                      <a:lnTo>
                        <a:pt x="363" y="362"/>
                      </a:lnTo>
                      <a:lnTo>
                        <a:pt x="365" y="333"/>
                      </a:lnTo>
                      <a:lnTo>
                        <a:pt x="365" y="309"/>
                      </a:lnTo>
                      <a:lnTo>
                        <a:pt x="366" y="292"/>
                      </a:lnTo>
                      <a:lnTo>
                        <a:pt x="367" y="274"/>
                      </a:lnTo>
                      <a:lnTo>
                        <a:pt x="369" y="257"/>
                      </a:lnTo>
                      <a:lnTo>
                        <a:pt x="373" y="241"/>
                      </a:lnTo>
                      <a:lnTo>
                        <a:pt x="378" y="231"/>
                      </a:lnTo>
                      <a:lnTo>
                        <a:pt x="386" y="223"/>
                      </a:lnTo>
                      <a:lnTo>
                        <a:pt x="393" y="215"/>
                      </a:lnTo>
                      <a:lnTo>
                        <a:pt x="394" y="208"/>
                      </a:lnTo>
                      <a:lnTo>
                        <a:pt x="388" y="189"/>
                      </a:lnTo>
                      <a:lnTo>
                        <a:pt x="380" y="166"/>
                      </a:lnTo>
                      <a:lnTo>
                        <a:pt x="377" y="138"/>
                      </a:lnTo>
                      <a:lnTo>
                        <a:pt x="381" y="106"/>
                      </a:lnTo>
                      <a:lnTo>
                        <a:pt x="383" y="90"/>
                      </a:lnTo>
                      <a:lnTo>
                        <a:pt x="381" y="72"/>
                      </a:lnTo>
                      <a:lnTo>
                        <a:pt x="376" y="53"/>
                      </a:lnTo>
                      <a:lnTo>
                        <a:pt x="369" y="35"/>
                      </a:lnTo>
                      <a:lnTo>
                        <a:pt x="359" y="20"/>
                      </a:lnTo>
                      <a:lnTo>
                        <a:pt x="349" y="7"/>
                      </a:lnTo>
                      <a:lnTo>
                        <a:pt x="337" y="1"/>
                      </a:lnTo>
                      <a:lnTo>
                        <a:pt x="326" y="2"/>
                      </a:lnTo>
                    </a:path>
                  </a:pathLst>
                </a:custGeom>
                <a:solidFill>
                  <a:schemeClr val="accent1">
                    <a:alpha val="50195"/>
                  </a:schemeClr>
                </a:solidFill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99" name="Rectangle 429"/>
                <p:cNvSpPr>
                  <a:spLocks noChangeArrowheads="1"/>
                </p:cNvSpPr>
                <p:nvPr/>
              </p:nvSpPr>
              <p:spPr bwMode="auto">
                <a:xfrm>
                  <a:off x="3179" y="3003"/>
                  <a:ext cx="384" cy="28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33200" name="Freeform 430"/>
                <p:cNvSpPr>
                  <a:spLocks/>
                </p:cNvSpPr>
                <p:nvPr/>
              </p:nvSpPr>
              <p:spPr bwMode="auto">
                <a:xfrm>
                  <a:off x="3188" y="3012"/>
                  <a:ext cx="366" cy="272"/>
                </a:xfrm>
                <a:custGeom>
                  <a:avLst/>
                  <a:gdLst>
                    <a:gd name="T0" fmla="*/ 2 w 6041"/>
                    <a:gd name="T1" fmla="*/ 6 h 4749"/>
                    <a:gd name="T2" fmla="*/ 3 w 6041"/>
                    <a:gd name="T3" fmla="*/ 6 h 4749"/>
                    <a:gd name="T4" fmla="*/ 3 w 6041"/>
                    <a:gd name="T5" fmla="*/ 6 h 4749"/>
                    <a:gd name="T6" fmla="*/ 4 w 6041"/>
                    <a:gd name="T7" fmla="*/ 5 h 4749"/>
                    <a:gd name="T8" fmla="*/ 5 w 6041"/>
                    <a:gd name="T9" fmla="*/ 4 h 4749"/>
                    <a:gd name="T10" fmla="*/ 5 w 6041"/>
                    <a:gd name="T11" fmla="*/ 4 h 4749"/>
                    <a:gd name="T12" fmla="*/ 5 w 6041"/>
                    <a:gd name="T13" fmla="*/ 3 h 4749"/>
                    <a:gd name="T14" fmla="*/ 6 w 6041"/>
                    <a:gd name="T15" fmla="*/ 3 h 4749"/>
                    <a:gd name="T16" fmla="*/ 6 w 6041"/>
                    <a:gd name="T17" fmla="*/ 3 h 4749"/>
                    <a:gd name="T18" fmla="*/ 7 w 6041"/>
                    <a:gd name="T19" fmla="*/ 2 h 4749"/>
                    <a:gd name="T20" fmla="*/ 8 w 6041"/>
                    <a:gd name="T21" fmla="*/ 2 h 4749"/>
                    <a:gd name="T22" fmla="*/ 9 w 6041"/>
                    <a:gd name="T23" fmla="*/ 2 h 4749"/>
                    <a:gd name="T24" fmla="*/ 9 w 6041"/>
                    <a:gd name="T25" fmla="*/ 1 h 4749"/>
                    <a:gd name="T26" fmla="*/ 10 w 6041"/>
                    <a:gd name="T27" fmla="*/ 1 h 4749"/>
                    <a:gd name="T28" fmla="*/ 11 w 6041"/>
                    <a:gd name="T29" fmla="*/ 1 h 4749"/>
                    <a:gd name="T30" fmla="*/ 11 w 6041"/>
                    <a:gd name="T31" fmla="*/ 1 h 4749"/>
                    <a:gd name="T32" fmla="*/ 12 w 6041"/>
                    <a:gd name="T33" fmla="*/ 1 h 4749"/>
                    <a:gd name="T34" fmla="*/ 13 w 6041"/>
                    <a:gd name="T35" fmla="*/ 1 h 4749"/>
                    <a:gd name="T36" fmla="*/ 12 w 6041"/>
                    <a:gd name="T37" fmla="*/ 2 h 4749"/>
                    <a:gd name="T38" fmla="*/ 13 w 6041"/>
                    <a:gd name="T39" fmla="*/ 3 h 4749"/>
                    <a:gd name="T40" fmla="*/ 14 w 6041"/>
                    <a:gd name="T41" fmla="*/ 3 h 4749"/>
                    <a:gd name="T42" fmla="*/ 15 w 6041"/>
                    <a:gd name="T43" fmla="*/ 4 h 4749"/>
                    <a:gd name="T44" fmla="*/ 16 w 6041"/>
                    <a:gd name="T45" fmla="*/ 3 h 4749"/>
                    <a:gd name="T46" fmla="*/ 16 w 6041"/>
                    <a:gd name="T47" fmla="*/ 1 h 4749"/>
                    <a:gd name="T48" fmla="*/ 16 w 6041"/>
                    <a:gd name="T49" fmla="*/ 1 h 4749"/>
                    <a:gd name="T50" fmla="*/ 17 w 6041"/>
                    <a:gd name="T51" fmla="*/ 1 h 4749"/>
                    <a:gd name="T52" fmla="*/ 18 w 6041"/>
                    <a:gd name="T53" fmla="*/ 3 h 4749"/>
                    <a:gd name="T54" fmla="*/ 19 w 6041"/>
                    <a:gd name="T55" fmla="*/ 4 h 4749"/>
                    <a:gd name="T56" fmla="*/ 19 w 6041"/>
                    <a:gd name="T57" fmla="*/ 5 h 4749"/>
                    <a:gd name="T58" fmla="*/ 20 w 6041"/>
                    <a:gd name="T59" fmla="*/ 6 h 4749"/>
                    <a:gd name="T60" fmla="*/ 21 w 6041"/>
                    <a:gd name="T61" fmla="*/ 7 h 4749"/>
                    <a:gd name="T62" fmla="*/ 21 w 6041"/>
                    <a:gd name="T63" fmla="*/ 7 h 4749"/>
                    <a:gd name="T64" fmla="*/ 22 w 6041"/>
                    <a:gd name="T65" fmla="*/ 8 h 4749"/>
                    <a:gd name="T66" fmla="*/ 22 w 6041"/>
                    <a:gd name="T67" fmla="*/ 12 h 4749"/>
                    <a:gd name="T68" fmla="*/ 21 w 6041"/>
                    <a:gd name="T69" fmla="*/ 12 h 4749"/>
                    <a:gd name="T70" fmla="*/ 20 w 6041"/>
                    <a:gd name="T71" fmla="*/ 14 h 4749"/>
                    <a:gd name="T72" fmla="*/ 20 w 6041"/>
                    <a:gd name="T73" fmla="*/ 15 h 4749"/>
                    <a:gd name="T74" fmla="*/ 19 w 6041"/>
                    <a:gd name="T75" fmla="*/ 15 h 4749"/>
                    <a:gd name="T76" fmla="*/ 18 w 6041"/>
                    <a:gd name="T77" fmla="*/ 15 h 4749"/>
                    <a:gd name="T78" fmla="*/ 17 w 6041"/>
                    <a:gd name="T79" fmla="*/ 15 h 4749"/>
                    <a:gd name="T80" fmla="*/ 16 w 6041"/>
                    <a:gd name="T81" fmla="*/ 16 h 4749"/>
                    <a:gd name="T82" fmla="*/ 15 w 6041"/>
                    <a:gd name="T83" fmla="*/ 15 h 4749"/>
                    <a:gd name="T84" fmla="*/ 15 w 6041"/>
                    <a:gd name="T85" fmla="*/ 14 h 4749"/>
                    <a:gd name="T86" fmla="*/ 14 w 6041"/>
                    <a:gd name="T87" fmla="*/ 13 h 4749"/>
                    <a:gd name="T88" fmla="*/ 13 w 6041"/>
                    <a:gd name="T89" fmla="*/ 13 h 4749"/>
                    <a:gd name="T90" fmla="*/ 13 w 6041"/>
                    <a:gd name="T91" fmla="*/ 13 h 4749"/>
                    <a:gd name="T92" fmla="*/ 13 w 6041"/>
                    <a:gd name="T93" fmla="*/ 13 h 4749"/>
                    <a:gd name="T94" fmla="*/ 12 w 6041"/>
                    <a:gd name="T95" fmla="*/ 12 h 4749"/>
                    <a:gd name="T96" fmla="*/ 11 w 6041"/>
                    <a:gd name="T97" fmla="*/ 12 h 4749"/>
                    <a:gd name="T98" fmla="*/ 9 w 6041"/>
                    <a:gd name="T99" fmla="*/ 12 h 4749"/>
                    <a:gd name="T100" fmla="*/ 8 w 6041"/>
                    <a:gd name="T101" fmla="*/ 12 h 4749"/>
                    <a:gd name="T102" fmla="*/ 7 w 6041"/>
                    <a:gd name="T103" fmla="*/ 13 h 4749"/>
                    <a:gd name="T104" fmla="*/ 6 w 6041"/>
                    <a:gd name="T105" fmla="*/ 13 h 4749"/>
                    <a:gd name="T106" fmla="*/ 6 w 6041"/>
                    <a:gd name="T107" fmla="*/ 13 h 4749"/>
                    <a:gd name="T108" fmla="*/ 5 w 6041"/>
                    <a:gd name="T109" fmla="*/ 14 h 4749"/>
                    <a:gd name="T110" fmla="*/ 4 w 6041"/>
                    <a:gd name="T111" fmla="*/ 14 h 4749"/>
                    <a:gd name="T112" fmla="*/ 2 w 6041"/>
                    <a:gd name="T113" fmla="*/ 14 h 4749"/>
                    <a:gd name="T114" fmla="*/ 2 w 6041"/>
                    <a:gd name="T115" fmla="*/ 13 h 4749"/>
                    <a:gd name="T116" fmla="*/ 2 w 6041"/>
                    <a:gd name="T117" fmla="*/ 12 h 4749"/>
                    <a:gd name="T118" fmla="*/ 1 w 6041"/>
                    <a:gd name="T119" fmla="*/ 10 h 4749"/>
                    <a:gd name="T120" fmla="*/ 0 w 6041"/>
                    <a:gd name="T121" fmla="*/ 8 h 4749"/>
                    <a:gd name="T122" fmla="*/ 0 w 6041"/>
                    <a:gd name="T123" fmla="*/ 7 h 4749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6041"/>
                    <a:gd name="T187" fmla="*/ 0 h 4749"/>
                    <a:gd name="T188" fmla="*/ 6041 w 6041"/>
                    <a:gd name="T189" fmla="*/ 4749 h 4749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6041" h="4749">
                      <a:moveTo>
                        <a:pt x="125" y="2220"/>
                      </a:moveTo>
                      <a:lnTo>
                        <a:pt x="141" y="2221"/>
                      </a:lnTo>
                      <a:lnTo>
                        <a:pt x="153" y="2212"/>
                      </a:lnTo>
                      <a:lnTo>
                        <a:pt x="164" y="2198"/>
                      </a:lnTo>
                      <a:lnTo>
                        <a:pt x="175" y="2179"/>
                      </a:lnTo>
                      <a:lnTo>
                        <a:pt x="185" y="2159"/>
                      </a:lnTo>
                      <a:lnTo>
                        <a:pt x="196" y="2138"/>
                      </a:lnTo>
                      <a:lnTo>
                        <a:pt x="208" y="2120"/>
                      </a:lnTo>
                      <a:lnTo>
                        <a:pt x="222" y="2107"/>
                      </a:lnTo>
                      <a:lnTo>
                        <a:pt x="240" y="2094"/>
                      </a:lnTo>
                      <a:lnTo>
                        <a:pt x="257" y="2082"/>
                      </a:lnTo>
                      <a:lnTo>
                        <a:pt x="274" y="2068"/>
                      </a:lnTo>
                      <a:lnTo>
                        <a:pt x="291" y="2056"/>
                      </a:lnTo>
                      <a:lnTo>
                        <a:pt x="309" y="2043"/>
                      </a:lnTo>
                      <a:lnTo>
                        <a:pt x="325" y="2031"/>
                      </a:lnTo>
                      <a:lnTo>
                        <a:pt x="342" y="2018"/>
                      </a:lnTo>
                      <a:lnTo>
                        <a:pt x="359" y="2006"/>
                      </a:lnTo>
                      <a:lnTo>
                        <a:pt x="375" y="1994"/>
                      </a:lnTo>
                      <a:lnTo>
                        <a:pt x="393" y="1981"/>
                      </a:lnTo>
                      <a:lnTo>
                        <a:pt x="410" y="1969"/>
                      </a:lnTo>
                      <a:lnTo>
                        <a:pt x="427" y="1958"/>
                      </a:lnTo>
                      <a:lnTo>
                        <a:pt x="444" y="1946"/>
                      </a:lnTo>
                      <a:lnTo>
                        <a:pt x="462" y="1935"/>
                      </a:lnTo>
                      <a:lnTo>
                        <a:pt x="481" y="1924"/>
                      </a:lnTo>
                      <a:lnTo>
                        <a:pt x="499" y="1912"/>
                      </a:lnTo>
                      <a:lnTo>
                        <a:pt x="512" y="1905"/>
                      </a:lnTo>
                      <a:lnTo>
                        <a:pt x="525" y="1899"/>
                      </a:lnTo>
                      <a:lnTo>
                        <a:pt x="539" y="1893"/>
                      </a:lnTo>
                      <a:lnTo>
                        <a:pt x="553" y="1887"/>
                      </a:lnTo>
                      <a:lnTo>
                        <a:pt x="567" y="1882"/>
                      </a:lnTo>
                      <a:lnTo>
                        <a:pt x="581" y="1877"/>
                      </a:lnTo>
                      <a:lnTo>
                        <a:pt x="595" y="1872"/>
                      </a:lnTo>
                      <a:lnTo>
                        <a:pt x="608" y="1867"/>
                      </a:lnTo>
                      <a:lnTo>
                        <a:pt x="622" y="1861"/>
                      </a:lnTo>
                      <a:lnTo>
                        <a:pt x="636" y="1855"/>
                      </a:lnTo>
                      <a:lnTo>
                        <a:pt x="649" y="1848"/>
                      </a:lnTo>
                      <a:lnTo>
                        <a:pt x="662" y="1841"/>
                      </a:lnTo>
                      <a:lnTo>
                        <a:pt x="675" y="1832"/>
                      </a:lnTo>
                      <a:lnTo>
                        <a:pt x="687" y="1823"/>
                      </a:lnTo>
                      <a:lnTo>
                        <a:pt x="699" y="1813"/>
                      </a:lnTo>
                      <a:lnTo>
                        <a:pt x="710" y="1801"/>
                      </a:lnTo>
                      <a:lnTo>
                        <a:pt x="714" y="1799"/>
                      </a:lnTo>
                      <a:lnTo>
                        <a:pt x="720" y="1798"/>
                      </a:lnTo>
                      <a:lnTo>
                        <a:pt x="726" y="1797"/>
                      </a:lnTo>
                      <a:lnTo>
                        <a:pt x="732" y="1797"/>
                      </a:lnTo>
                      <a:lnTo>
                        <a:pt x="739" y="1796"/>
                      </a:lnTo>
                      <a:lnTo>
                        <a:pt x="745" y="1795"/>
                      </a:lnTo>
                      <a:lnTo>
                        <a:pt x="752" y="1793"/>
                      </a:lnTo>
                      <a:lnTo>
                        <a:pt x="757" y="1789"/>
                      </a:lnTo>
                      <a:lnTo>
                        <a:pt x="764" y="1783"/>
                      </a:lnTo>
                      <a:lnTo>
                        <a:pt x="771" y="1777"/>
                      </a:lnTo>
                      <a:lnTo>
                        <a:pt x="778" y="1771"/>
                      </a:lnTo>
                      <a:lnTo>
                        <a:pt x="786" y="1766"/>
                      </a:lnTo>
                      <a:lnTo>
                        <a:pt x="794" y="1762"/>
                      </a:lnTo>
                      <a:lnTo>
                        <a:pt x="802" y="1756"/>
                      </a:lnTo>
                      <a:lnTo>
                        <a:pt x="810" y="1753"/>
                      </a:lnTo>
                      <a:lnTo>
                        <a:pt x="818" y="1750"/>
                      </a:lnTo>
                      <a:lnTo>
                        <a:pt x="829" y="1747"/>
                      </a:lnTo>
                      <a:lnTo>
                        <a:pt x="841" y="1744"/>
                      </a:lnTo>
                      <a:lnTo>
                        <a:pt x="852" y="1741"/>
                      </a:lnTo>
                      <a:lnTo>
                        <a:pt x="864" y="1738"/>
                      </a:lnTo>
                      <a:lnTo>
                        <a:pt x="876" y="1735"/>
                      </a:lnTo>
                      <a:lnTo>
                        <a:pt x="888" y="1733"/>
                      </a:lnTo>
                      <a:lnTo>
                        <a:pt x="900" y="1730"/>
                      </a:lnTo>
                      <a:lnTo>
                        <a:pt x="911" y="1726"/>
                      </a:lnTo>
                      <a:lnTo>
                        <a:pt x="922" y="1723"/>
                      </a:lnTo>
                      <a:lnTo>
                        <a:pt x="933" y="1719"/>
                      </a:lnTo>
                      <a:lnTo>
                        <a:pt x="944" y="1714"/>
                      </a:lnTo>
                      <a:lnTo>
                        <a:pt x="954" y="1709"/>
                      </a:lnTo>
                      <a:lnTo>
                        <a:pt x="965" y="1702"/>
                      </a:lnTo>
                      <a:lnTo>
                        <a:pt x="974" y="1695"/>
                      </a:lnTo>
                      <a:lnTo>
                        <a:pt x="983" y="1687"/>
                      </a:lnTo>
                      <a:lnTo>
                        <a:pt x="991" y="1677"/>
                      </a:lnTo>
                      <a:lnTo>
                        <a:pt x="1003" y="1664"/>
                      </a:lnTo>
                      <a:lnTo>
                        <a:pt x="1016" y="1653"/>
                      </a:lnTo>
                      <a:lnTo>
                        <a:pt x="1030" y="1643"/>
                      </a:lnTo>
                      <a:lnTo>
                        <a:pt x="1045" y="1634"/>
                      </a:lnTo>
                      <a:lnTo>
                        <a:pt x="1059" y="1626"/>
                      </a:lnTo>
                      <a:lnTo>
                        <a:pt x="1073" y="1617"/>
                      </a:lnTo>
                      <a:lnTo>
                        <a:pt x="1086" y="1609"/>
                      </a:lnTo>
                      <a:lnTo>
                        <a:pt x="1098" y="1598"/>
                      </a:lnTo>
                      <a:lnTo>
                        <a:pt x="1114" y="1583"/>
                      </a:lnTo>
                      <a:lnTo>
                        <a:pt x="1132" y="1568"/>
                      </a:lnTo>
                      <a:lnTo>
                        <a:pt x="1148" y="1552"/>
                      </a:lnTo>
                      <a:lnTo>
                        <a:pt x="1164" y="1535"/>
                      </a:lnTo>
                      <a:lnTo>
                        <a:pt x="1178" y="1516"/>
                      </a:lnTo>
                      <a:lnTo>
                        <a:pt x="1192" y="1497"/>
                      </a:lnTo>
                      <a:lnTo>
                        <a:pt x="1203" y="1477"/>
                      </a:lnTo>
                      <a:lnTo>
                        <a:pt x="1213" y="1455"/>
                      </a:lnTo>
                      <a:lnTo>
                        <a:pt x="1215" y="1451"/>
                      </a:lnTo>
                      <a:lnTo>
                        <a:pt x="1219" y="1447"/>
                      </a:lnTo>
                      <a:lnTo>
                        <a:pt x="1225" y="1442"/>
                      </a:lnTo>
                      <a:lnTo>
                        <a:pt x="1232" y="1438"/>
                      </a:lnTo>
                      <a:lnTo>
                        <a:pt x="1240" y="1433"/>
                      </a:lnTo>
                      <a:lnTo>
                        <a:pt x="1248" y="1428"/>
                      </a:lnTo>
                      <a:lnTo>
                        <a:pt x="1256" y="1423"/>
                      </a:lnTo>
                      <a:lnTo>
                        <a:pt x="1263" y="1418"/>
                      </a:lnTo>
                      <a:lnTo>
                        <a:pt x="1269" y="1411"/>
                      </a:lnTo>
                      <a:lnTo>
                        <a:pt x="1273" y="1403"/>
                      </a:lnTo>
                      <a:lnTo>
                        <a:pt x="1274" y="1395"/>
                      </a:lnTo>
                      <a:lnTo>
                        <a:pt x="1270" y="1388"/>
                      </a:lnTo>
                      <a:lnTo>
                        <a:pt x="1254" y="1365"/>
                      </a:lnTo>
                      <a:lnTo>
                        <a:pt x="1243" y="1342"/>
                      </a:lnTo>
                      <a:lnTo>
                        <a:pt x="1237" y="1319"/>
                      </a:lnTo>
                      <a:lnTo>
                        <a:pt x="1234" y="1295"/>
                      </a:lnTo>
                      <a:lnTo>
                        <a:pt x="1235" y="1270"/>
                      </a:lnTo>
                      <a:lnTo>
                        <a:pt x="1238" y="1247"/>
                      </a:lnTo>
                      <a:lnTo>
                        <a:pt x="1243" y="1225"/>
                      </a:lnTo>
                      <a:lnTo>
                        <a:pt x="1250" y="1204"/>
                      </a:lnTo>
                      <a:lnTo>
                        <a:pt x="1255" y="1192"/>
                      </a:lnTo>
                      <a:lnTo>
                        <a:pt x="1261" y="1179"/>
                      </a:lnTo>
                      <a:lnTo>
                        <a:pt x="1268" y="1165"/>
                      </a:lnTo>
                      <a:lnTo>
                        <a:pt x="1276" y="1151"/>
                      </a:lnTo>
                      <a:lnTo>
                        <a:pt x="1283" y="1136"/>
                      </a:lnTo>
                      <a:lnTo>
                        <a:pt x="1292" y="1121"/>
                      </a:lnTo>
                      <a:lnTo>
                        <a:pt x="1300" y="1106"/>
                      </a:lnTo>
                      <a:lnTo>
                        <a:pt x="1308" y="1091"/>
                      </a:lnTo>
                      <a:lnTo>
                        <a:pt x="1312" y="1084"/>
                      </a:lnTo>
                      <a:lnTo>
                        <a:pt x="1317" y="1078"/>
                      </a:lnTo>
                      <a:lnTo>
                        <a:pt x="1323" y="1072"/>
                      </a:lnTo>
                      <a:lnTo>
                        <a:pt x="1329" y="1067"/>
                      </a:lnTo>
                      <a:lnTo>
                        <a:pt x="1336" y="1064"/>
                      </a:lnTo>
                      <a:lnTo>
                        <a:pt x="1342" y="1063"/>
                      </a:lnTo>
                      <a:lnTo>
                        <a:pt x="1347" y="1064"/>
                      </a:lnTo>
                      <a:lnTo>
                        <a:pt x="1352" y="1068"/>
                      </a:lnTo>
                      <a:lnTo>
                        <a:pt x="1363" y="1082"/>
                      </a:lnTo>
                      <a:lnTo>
                        <a:pt x="1376" y="1093"/>
                      </a:lnTo>
                      <a:lnTo>
                        <a:pt x="1388" y="1104"/>
                      </a:lnTo>
                      <a:lnTo>
                        <a:pt x="1401" y="1113"/>
                      </a:lnTo>
                      <a:lnTo>
                        <a:pt x="1414" y="1123"/>
                      </a:lnTo>
                      <a:lnTo>
                        <a:pt x="1426" y="1133"/>
                      </a:lnTo>
                      <a:lnTo>
                        <a:pt x="1437" y="1146"/>
                      </a:lnTo>
                      <a:lnTo>
                        <a:pt x="1447" y="1159"/>
                      </a:lnTo>
                      <a:lnTo>
                        <a:pt x="1450" y="1167"/>
                      </a:lnTo>
                      <a:lnTo>
                        <a:pt x="1452" y="1175"/>
                      </a:lnTo>
                      <a:lnTo>
                        <a:pt x="1454" y="1183"/>
                      </a:lnTo>
                      <a:lnTo>
                        <a:pt x="1459" y="1190"/>
                      </a:lnTo>
                      <a:lnTo>
                        <a:pt x="1465" y="1194"/>
                      </a:lnTo>
                      <a:lnTo>
                        <a:pt x="1472" y="1197"/>
                      </a:lnTo>
                      <a:lnTo>
                        <a:pt x="1478" y="1199"/>
                      </a:lnTo>
                      <a:lnTo>
                        <a:pt x="1481" y="1198"/>
                      </a:lnTo>
                      <a:lnTo>
                        <a:pt x="1493" y="1182"/>
                      </a:lnTo>
                      <a:lnTo>
                        <a:pt x="1499" y="1166"/>
                      </a:lnTo>
                      <a:lnTo>
                        <a:pt x="1501" y="1150"/>
                      </a:lnTo>
                      <a:lnTo>
                        <a:pt x="1499" y="1134"/>
                      </a:lnTo>
                      <a:lnTo>
                        <a:pt x="1493" y="1119"/>
                      </a:lnTo>
                      <a:lnTo>
                        <a:pt x="1485" y="1103"/>
                      </a:lnTo>
                      <a:lnTo>
                        <a:pt x="1474" y="1087"/>
                      </a:lnTo>
                      <a:lnTo>
                        <a:pt x="1461" y="1071"/>
                      </a:lnTo>
                      <a:lnTo>
                        <a:pt x="1455" y="1061"/>
                      </a:lnTo>
                      <a:lnTo>
                        <a:pt x="1455" y="1048"/>
                      </a:lnTo>
                      <a:lnTo>
                        <a:pt x="1459" y="1035"/>
                      </a:lnTo>
                      <a:lnTo>
                        <a:pt x="1468" y="1024"/>
                      </a:lnTo>
                      <a:lnTo>
                        <a:pt x="1480" y="1017"/>
                      </a:lnTo>
                      <a:lnTo>
                        <a:pt x="1493" y="1013"/>
                      </a:lnTo>
                      <a:lnTo>
                        <a:pt x="1506" y="1012"/>
                      </a:lnTo>
                      <a:lnTo>
                        <a:pt x="1519" y="1013"/>
                      </a:lnTo>
                      <a:lnTo>
                        <a:pt x="1532" y="1017"/>
                      </a:lnTo>
                      <a:lnTo>
                        <a:pt x="1546" y="1023"/>
                      </a:lnTo>
                      <a:lnTo>
                        <a:pt x="1557" y="1030"/>
                      </a:lnTo>
                      <a:lnTo>
                        <a:pt x="1568" y="1039"/>
                      </a:lnTo>
                      <a:lnTo>
                        <a:pt x="1574" y="1025"/>
                      </a:lnTo>
                      <a:lnTo>
                        <a:pt x="1575" y="1011"/>
                      </a:lnTo>
                      <a:lnTo>
                        <a:pt x="1571" y="998"/>
                      </a:lnTo>
                      <a:lnTo>
                        <a:pt x="1565" y="985"/>
                      </a:lnTo>
                      <a:lnTo>
                        <a:pt x="1558" y="971"/>
                      </a:lnTo>
                      <a:lnTo>
                        <a:pt x="1553" y="958"/>
                      </a:lnTo>
                      <a:lnTo>
                        <a:pt x="1551" y="945"/>
                      </a:lnTo>
                      <a:lnTo>
                        <a:pt x="1554" y="932"/>
                      </a:lnTo>
                      <a:lnTo>
                        <a:pt x="1558" y="926"/>
                      </a:lnTo>
                      <a:lnTo>
                        <a:pt x="1564" y="922"/>
                      </a:lnTo>
                      <a:lnTo>
                        <a:pt x="1571" y="920"/>
                      </a:lnTo>
                      <a:lnTo>
                        <a:pt x="1578" y="920"/>
                      </a:lnTo>
                      <a:lnTo>
                        <a:pt x="1586" y="922"/>
                      </a:lnTo>
                      <a:lnTo>
                        <a:pt x="1594" y="924"/>
                      </a:lnTo>
                      <a:lnTo>
                        <a:pt x="1602" y="927"/>
                      </a:lnTo>
                      <a:lnTo>
                        <a:pt x="1609" y="930"/>
                      </a:lnTo>
                      <a:lnTo>
                        <a:pt x="1611" y="914"/>
                      </a:lnTo>
                      <a:lnTo>
                        <a:pt x="1615" y="899"/>
                      </a:lnTo>
                      <a:lnTo>
                        <a:pt x="1622" y="886"/>
                      </a:lnTo>
                      <a:lnTo>
                        <a:pt x="1630" y="875"/>
                      </a:lnTo>
                      <a:lnTo>
                        <a:pt x="1639" y="864"/>
                      </a:lnTo>
                      <a:lnTo>
                        <a:pt x="1650" y="854"/>
                      </a:lnTo>
                      <a:lnTo>
                        <a:pt x="1662" y="844"/>
                      </a:lnTo>
                      <a:lnTo>
                        <a:pt x="1675" y="834"/>
                      </a:lnTo>
                      <a:lnTo>
                        <a:pt x="1678" y="828"/>
                      </a:lnTo>
                      <a:lnTo>
                        <a:pt x="1679" y="817"/>
                      </a:lnTo>
                      <a:lnTo>
                        <a:pt x="1678" y="806"/>
                      </a:lnTo>
                      <a:lnTo>
                        <a:pt x="1677" y="795"/>
                      </a:lnTo>
                      <a:lnTo>
                        <a:pt x="1681" y="795"/>
                      </a:lnTo>
                      <a:lnTo>
                        <a:pt x="1686" y="795"/>
                      </a:lnTo>
                      <a:lnTo>
                        <a:pt x="1690" y="794"/>
                      </a:lnTo>
                      <a:lnTo>
                        <a:pt x="1694" y="792"/>
                      </a:lnTo>
                      <a:lnTo>
                        <a:pt x="1698" y="791"/>
                      </a:lnTo>
                      <a:lnTo>
                        <a:pt x="1703" y="789"/>
                      </a:lnTo>
                      <a:lnTo>
                        <a:pt x="1707" y="788"/>
                      </a:lnTo>
                      <a:lnTo>
                        <a:pt x="1711" y="786"/>
                      </a:lnTo>
                      <a:lnTo>
                        <a:pt x="1704" y="770"/>
                      </a:lnTo>
                      <a:lnTo>
                        <a:pt x="1700" y="753"/>
                      </a:lnTo>
                      <a:lnTo>
                        <a:pt x="1701" y="736"/>
                      </a:lnTo>
                      <a:lnTo>
                        <a:pt x="1706" y="720"/>
                      </a:lnTo>
                      <a:lnTo>
                        <a:pt x="1711" y="710"/>
                      </a:lnTo>
                      <a:lnTo>
                        <a:pt x="1719" y="704"/>
                      </a:lnTo>
                      <a:lnTo>
                        <a:pt x="1729" y="700"/>
                      </a:lnTo>
                      <a:lnTo>
                        <a:pt x="1740" y="698"/>
                      </a:lnTo>
                      <a:lnTo>
                        <a:pt x="1752" y="697"/>
                      </a:lnTo>
                      <a:lnTo>
                        <a:pt x="1764" y="697"/>
                      </a:lnTo>
                      <a:lnTo>
                        <a:pt x="1775" y="696"/>
                      </a:lnTo>
                      <a:lnTo>
                        <a:pt x="1786" y="695"/>
                      </a:lnTo>
                      <a:lnTo>
                        <a:pt x="1801" y="688"/>
                      </a:lnTo>
                      <a:lnTo>
                        <a:pt x="1809" y="676"/>
                      </a:lnTo>
                      <a:lnTo>
                        <a:pt x="1812" y="659"/>
                      </a:lnTo>
                      <a:lnTo>
                        <a:pt x="1812" y="642"/>
                      </a:lnTo>
                      <a:lnTo>
                        <a:pt x="1811" y="623"/>
                      </a:lnTo>
                      <a:lnTo>
                        <a:pt x="1813" y="606"/>
                      </a:lnTo>
                      <a:lnTo>
                        <a:pt x="1819" y="590"/>
                      </a:lnTo>
                      <a:lnTo>
                        <a:pt x="1831" y="578"/>
                      </a:lnTo>
                      <a:lnTo>
                        <a:pt x="1843" y="575"/>
                      </a:lnTo>
                      <a:lnTo>
                        <a:pt x="1854" y="577"/>
                      </a:lnTo>
                      <a:lnTo>
                        <a:pt x="1864" y="583"/>
                      </a:lnTo>
                      <a:lnTo>
                        <a:pt x="1874" y="591"/>
                      </a:lnTo>
                      <a:lnTo>
                        <a:pt x="1882" y="601"/>
                      </a:lnTo>
                      <a:lnTo>
                        <a:pt x="1889" y="609"/>
                      </a:lnTo>
                      <a:lnTo>
                        <a:pt x="1894" y="613"/>
                      </a:lnTo>
                      <a:lnTo>
                        <a:pt x="1898" y="612"/>
                      </a:lnTo>
                      <a:lnTo>
                        <a:pt x="1907" y="603"/>
                      </a:lnTo>
                      <a:lnTo>
                        <a:pt x="1916" y="596"/>
                      </a:lnTo>
                      <a:lnTo>
                        <a:pt x="1926" y="588"/>
                      </a:lnTo>
                      <a:lnTo>
                        <a:pt x="1935" y="583"/>
                      </a:lnTo>
                      <a:lnTo>
                        <a:pt x="1945" y="579"/>
                      </a:lnTo>
                      <a:lnTo>
                        <a:pt x="1957" y="576"/>
                      </a:lnTo>
                      <a:lnTo>
                        <a:pt x="1967" y="574"/>
                      </a:lnTo>
                      <a:lnTo>
                        <a:pt x="1977" y="573"/>
                      </a:lnTo>
                      <a:lnTo>
                        <a:pt x="1988" y="573"/>
                      </a:lnTo>
                      <a:lnTo>
                        <a:pt x="1998" y="573"/>
                      </a:lnTo>
                      <a:lnTo>
                        <a:pt x="2009" y="573"/>
                      </a:lnTo>
                      <a:lnTo>
                        <a:pt x="2020" y="574"/>
                      </a:lnTo>
                      <a:lnTo>
                        <a:pt x="2031" y="576"/>
                      </a:lnTo>
                      <a:lnTo>
                        <a:pt x="2043" y="577"/>
                      </a:lnTo>
                      <a:lnTo>
                        <a:pt x="2053" y="579"/>
                      </a:lnTo>
                      <a:lnTo>
                        <a:pt x="2064" y="581"/>
                      </a:lnTo>
                      <a:lnTo>
                        <a:pt x="2076" y="586"/>
                      </a:lnTo>
                      <a:lnTo>
                        <a:pt x="2086" y="595"/>
                      </a:lnTo>
                      <a:lnTo>
                        <a:pt x="2095" y="606"/>
                      </a:lnTo>
                      <a:lnTo>
                        <a:pt x="2102" y="619"/>
                      </a:lnTo>
                      <a:lnTo>
                        <a:pt x="2109" y="632"/>
                      </a:lnTo>
                      <a:lnTo>
                        <a:pt x="2117" y="644"/>
                      </a:lnTo>
                      <a:lnTo>
                        <a:pt x="2126" y="655"/>
                      </a:lnTo>
                      <a:lnTo>
                        <a:pt x="2136" y="662"/>
                      </a:lnTo>
                      <a:lnTo>
                        <a:pt x="2150" y="670"/>
                      </a:lnTo>
                      <a:lnTo>
                        <a:pt x="2165" y="680"/>
                      </a:lnTo>
                      <a:lnTo>
                        <a:pt x="2179" y="688"/>
                      </a:lnTo>
                      <a:lnTo>
                        <a:pt x="2193" y="696"/>
                      </a:lnTo>
                      <a:lnTo>
                        <a:pt x="2208" y="704"/>
                      </a:lnTo>
                      <a:lnTo>
                        <a:pt x="2222" y="711"/>
                      </a:lnTo>
                      <a:lnTo>
                        <a:pt x="2237" y="717"/>
                      </a:lnTo>
                      <a:lnTo>
                        <a:pt x="2252" y="722"/>
                      </a:lnTo>
                      <a:lnTo>
                        <a:pt x="2269" y="726"/>
                      </a:lnTo>
                      <a:lnTo>
                        <a:pt x="2286" y="730"/>
                      </a:lnTo>
                      <a:lnTo>
                        <a:pt x="2303" y="734"/>
                      </a:lnTo>
                      <a:lnTo>
                        <a:pt x="2319" y="738"/>
                      </a:lnTo>
                      <a:lnTo>
                        <a:pt x="2336" y="742"/>
                      </a:lnTo>
                      <a:lnTo>
                        <a:pt x="2352" y="744"/>
                      </a:lnTo>
                      <a:lnTo>
                        <a:pt x="2370" y="746"/>
                      </a:lnTo>
                      <a:lnTo>
                        <a:pt x="2386" y="747"/>
                      </a:lnTo>
                      <a:lnTo>
                        <a:pt x="2391" y="742"/>
                      </a:lnTo>
                      <a:lnTo>
                        <a:pt x="2395" y="731"/>
                      </a:lnTo>
                      <a:lnTo>
                        <a:pt x="2396" y="716"/>
                      </a:lnTo>
                      <a:lnTo>
                        <a:pt x="2393" y="702"/>
                      </a:lnTo>
                      <a:lnTo>
                        <a:pt x="2388" y="689"/>
                      </a:lnTo>
                      <a:lnTo>
                        <a:pt x="2383" y="675"/>
                      </a:lnTo>
                      <a:lnTo>
                        <a:pt x="2378" y="661"/>
                      </a:lnTo>
                      <a:lnTo>
                        <a:pt x="2374" y="648"/>
                      </a:lnTo>
                      <a:lnTo>
                        <a:pt x="2370" y="634"/>
                      </a:lnTo>
                      <a:lnTo>
                        <a:pt x="2369" y="621"/>
                      </a:lnTo>
                      <a:lnTo>
                        <a:pt x="2369" y="607"/>
                      </a:lnTo>
                      <a:lnTo>
                        <a:pt x="2372" y="592"/>
                      </a:lnTo>
                      <a:lnTo>
                        <a:pt x="2383" y="570"/>
                      </a:lnTo>
                      <a:lnTo>
                        <a:pt x="2399" y="552"/>
                      </a:lnTo>
                      <a:lnTo>
                        <a:pt x="2419" y="536"/>
                      </a:lnTo>
                      <a:lnTo>
                        <a:pt x="2440" y="523"/>
                      </a:lnTo>
                      <a:lnTo>
                        <a:pt x="2461" y="508"/>
                      </a:lnTo>
                      <a:lnTo>
                        <a:pt x="2477" y="492"/>
                      </a:lnTo>
                      <a:lnTo>
                        <a:pt x="2487" y="473"/>
                      </a:lnTo>
                      <a:lnTo>
                        <a:pt x="2489" y="450"/>
                      </a:lnTo>
                      <a:lnTo>
                        <a:pt x="2487" y="436"/>
                      </a:lnTo>
                      <a:lnTo>
                        <a:pt x="2485" y="422"/>
                      </a:lnTo>
                      <a:lnTo>
                        <a:pt x="2483" y="408"/>
                      </a:lnTo>
                      <a:lnTo>
                        <a:pt x="2482" y="394"/>
                      </a:lnTo>
                      <a:lnTo>
                        <a:pt x="2482" y="381"/>
                      </a:lnTo>
                      <a:lnTo>
                        <a:pt x="2486" y="368"/>
                      </a:lnTo>
                      <a:lnTo>
                        <a:pt x="2493" y="357"/>
                      </a:lnTo>
                      <a:lnTo>
                        <a:pt x="2505" y="349"/>
                      </a:lnTo>
                      <a:lnTo>
                        <a:pt x="2519" y="342"/>
                      </a:lnTo>
                      <a:lnTo>
                        <a:pt x="2534" y="334"/>
                      </a:lnTo>
                      <a:lnTo>
                        <a:pt x="2547" y="326"/>
                      </a:lnTo>
                      <a:lnTo>
                        <a:pt x="2561" y="318"/>
                      </a:lnTo>
                      <a:lnTo>
                        <a:pt x="2575" y="309"/>
                      </a:lnTo>
                      <a:lnTo>
                        <a:pt x="2588" y="301"/>
                      </a:lnTo>
                      <a:lnTo>
                        <a:pt x="2602" y="293"/>
                      </a:lnTo>
                      <a:lnTo>
                        <a:pt x="2617" y="285"/>
                      </a:lnTo>
                      <a:lnTo>
                        <a:pt x="2631" y="277"/>
                      </a:lnTo>
                      <a:lnTo>
                        <a:pt x="2646" y="270"/>
                      </a:lnTo>
                      <a:lnTo>
                        <a:pt x="2661" y="265"/>
                      </a:lnTo>
                      <a:lnTo>
                        <a:pt x="2676" y="260"/>
                      </a:lnTo>
                      <a:lnTo>
                        <a:pt x="2692" y="257"/>
                      </a:lnTo>
                      <a:lnTo>
                        <a:pt x="2708" y="255"/>
                      </a:lnTo>
                      <a:lnTo>
                        <a:pt x="2724" y="255"/>
                      </a:lnTo>
                      <a:lnTo>
                        <a:pt x="2741" y="257"/>
                      </a:lnTo>
                      <a:lnTo>
                        <a:pt x="2745" y="257"/>
                      </a:lnTo>
                      <a:lnTo>
                        <a:pt x="2749" y="255"/>
                      </a:lnTo>
                      <a:lnTo>
                        <a:pt x="2754" y="252"/>
                      </a:lnTo>
                      <a:lnTo>
                        <a:pt x="2760" y="248"/>
                      </a:lnTo>
                      <a:lnTo>
                        <a:pt x="2765" y="244"/>
                      </a:lnTo>
                      <a:lnTo>
                        <a:pt x="2771" y="239"/>
                      </a:lnTo>
                      <a:lnTo>
                        <a:pt x="2778" y="235"/>
                      </a:lnTo>
                      <a:lnTo>
                        <a:pt x="2784" y="232"/>
                      </a:lnTo>
                      <a:lnTo>
                        <a:pt x="2791" y="230"/>
                      </a:lnTo>
                      <a:lnTo>
                        <a:pt x="2799" y="229"/>
                      </a:lnTo>
                      <a:lnTo>
                        <a:pt x="2808" y="229"/>
                      </a:lnTo>
                      <a:lnTo>
                        <a:pt x="2816" y="229"/>
                      </a:lnTo>
                      <a:lnTo>
                        <a:pt x="2824" y="228"/>
                      </a:lnTo>
                      <a:lnTo>
                        <a:pt x="2833" y="226"/>
                      </a:lnTo>
                      <a:lnTo>
                        <a:pt x="2841" y="221"/>
                      </a:lnTo>
                      <a:lnTo>
                        <a:pt x="2848" y="212"/>
                      </a:lnTo>
                      <a:lnTo>
                        <a:pt x="2850" y="206"/>
                      </a:lnTo>
                      <a:lnTo>
                        <a:pt x="2850" y="198"/>
                      </a:lnTo>
                      <a:lnTo>
                        <a:pt x="2849" y="192"/>
                      </a:lnTo>
                      <a:lnTo>
                        <a:pt x="2850" y="189"/>
                      </a:lnTo>
                      <a:lnTo>
                        <a:pt x="2865" y="187"/>
                      </a:lnTo>
                      <a:lnTo>
                        <a:pt x="2878" y="188"/>
                      </a:lnTo>
                      <a:lnTo>
                        <a:pt x="2891" y="191"/>
                      </a:lnTo>
                      <a:lnTo>
                        <a:pt x="2903" y="195"/>
                      </a:lnTo>
                      <a:lnTo>
                        <a:pt x="2915" y="200"/>
                      </a:lnTo>
                      <a:lnTo>
                        <a:pt x="2928" y="207"/>
                      </a:lnTo>
                      <a:lnTo>
                        <a:pt x="2941" y="212"/>
                      </a:lnTo>
                      <a:lnTo>
                        <a:pt x="2953" y="217"/>
                      </a:lnTo>
                      <a:lnTo>
                        <a:pt x="2961" y="218"/>
                      </a:lnTo>
                      <a:lnTo>
                        <a:pt x="2969" y="217"/>
                      </a:lnTo>
                      <a:lnTo>
                        <a:pt x="2976" y="213"/>
                      </a:lnTo>
                      <a:lnTo>
                        <a:pt x="2984" y="208"/>
                      </a:lnTo>
                      <a:lnTo>
                        <a:pt x="2992" y="201"/>
                      </a:lnTo>
                      <a:lnTo>
                        <a:pt x="3000" y="196"/>
                      </a:lnTo>
                      <a:lnTo>
                        <a:pt x="3009" y="191"/>
                      </a:lnTo>
                      <a:lnTo>
                        <a:pt x="3018" y="187"/>
                      </a:lnTo>
                      <a:lnTo>
                        <a:pt x="3028" y="186"/>
                      </a:lnTo>
                      <a:lnTo>
                        <a:pt x="3036" y="188"/>
                      </a:lnTo>
                      <a:lnTo>
                        <a:pt x="3044" y="191"/>
                      </a:lnTo>
                      <a:lnTo>
                        <a:pt x="3051" y="195"/>
                      </a:lnTo>
                      <a:lnTo>
                        <a:pt x="3058" y="200"/>
                      </a:lnTo>
                      <a:lnTo>
                        <a:pt x="3064" y="204"/>
                      </a:lnTo>
                      <a:lnTo>
                        <a:pt x="3071" y="207"/>
                      </a:lnTo>
                      <a:lnTo>
                        <a:pt x="3077" y="208"/>
                      </a:lnTo>
                      <a:lnTo>
                        <a:pt x="3094" y="206"/>
                      </a:lnTo>
                      <a:lnTo>
                        <a:pt x="3112" y="204"/>
                      </a:lnTo>
                      <a:lnTo>
                        <a:pt x="3129" y="204"/>
                      </a:lnTo>
                      <a:lnTo>
                        <a:pt x="3145" y="203"/>
                      </a:lnTo>
                      <a:lnTo>
                        <a:pt x="3162" y="203"/>
                      </a:lnTo>
                      <a:lnTo>
                        <a:pt x="3178" y="204"/>
                      </a:lnTo>
                      <a:lnTo>
                        <a:pt x="3195" y="206"/>
                      </a:lnTo>
                      <a:lnTo>
                        <a:pt x="3212" y="208"/>
                      </a:lnTo>
                      <a:lnTo>
                        <a:pt x="3228" y="211"/>
                      </a:lnTo>
                      <a:lnTo>
                        <a:pt x="3244" y="214"/>
                      </a:lnTo>
                      <a:lnTo>
                        <a:pt x="3260" y="218"/>
                      </a:lnTo>
                      <a:lnTo>
                        <a:pt x="3277" y="223"/>
                      </a:lnTo>
                      <a:lnTo>
                        <a:pt x="3293" y="228"/>
                      </a:lnTo>
                      <a:lnTo>
                        <a:pt x="3309" y="235"/>
                      </a:lnTo>
                      <a:lnTo>
                        <a:pt x="3325" y="243"/>
                      </a:lnTo>
                      <a:lnTo>
                        <a:pt x="3341" y="251"/>
                      </a:lnTo>
                      <a:lnTo>
                        <a:pt x="3351" y="254"/>
                      </a:lnTo>
                      <a:lnTo>
                        <a:pt x="3361" y="255"/>
                      </a:lnTo>
                      <a:lnTo>
                        <a:pt x="3371" y="253"/>
                      </a:lnTo>
                      <a:lnTo>
                        <a:pt x="3381" y="251"/>
                      </a:lnTo>
                      <a:lnTo>
                        <a:pt x="3391" y="248"/>
                      </a:lnTo>
                      <a:lnTo>
                        <a:pt x="3402" y="246"/>
                      </a:lnTo>
                      <a:lnTo>
                        <a:pt x="3412" y="246"/>
                      </a:lnTo>
                      <a:lnTo>
                        <a:pt x="3422" y="248"/>
                      </a:lnTo>
                      <a:lnTo>
                        <a:pt x="3428" y="253"/>
                      </a:lnTo>
                      <a:lnTo>
                        <a:pt x="3433" y="259"/>
                      </a:lnTo>
                      <a:lnTo>
                        <a:pt x="3437" y="266"/>
                      </a:lnTo>
                      <a:lnTo>
                        <a:pt x="3440" y="268"/>
                      </a:lnTo>
                      <a:lnTo>
                        <a:pt x="3455" y="262"/>
                      </a:lnTo>
                      <a:lnTo>
                        <a:pt x="3470" y="252"/>
                      </a:lnTo>
                      <a:lnTo>
                        <a:pt x="3485" y="241"/>
                      </a:lnTo>
                      <a:lnTo>
                        <a:pt x="3500" y="232"/>
                      </a:lnTo>
                      <a:lnTo>
                        <a:pt x="3516" y="225"/>
                      </a:lnTo>
                      <a:lnTo>
                        <a:pt x="3531" y="224"/>
                      </a:lnTo>
                      <a:lnTo>
                        <a:pt x="3544" y="231"/>
                      </a:lnTo>
                      <a:lnTo>
                        <a:pt x="3557" y="247"/>
                      </a:lnTo>
                      <a:lnTo>
                        <a:pt x="3567" y="268"/>
                      </a:lnTo>
                      <a:lnTo>
                        <a:pt x="3575" y="292"/>
                      </a:lnTo>
                      <a:lnTo>
                        <a:pt x="3580" y="315"/>
                      </a:lnTo>
                      <a:lnTo>
                        <a:pt x="3581" y="338"/>
                      </a:lnTo>
                      <a:lnTo>
                        <a:pt x="3579" y="362"/>
                      </a:lnTo>
                      <a:lnTo>
                        <a:pt x="3571" y="384"/>
                      </a:lnTo>
                      <a:lnTo>
                        <a:pt x="3559" y="404"/>
                      </a:lnTo>
                      <a:lnTo>
                        <a:pt x="3541" y="422"/>
                      </a:lnTo>
                      <a:lnTo>
                        <a:pt x="3530" y="428"/>
                      </a:lnTo>
                      <a:lnTo>
                        <a:pt x="3518" y="431"/>
                      </a:lnTo>
                      <a:lnTo>
                        <a:pt x="3504" y="431"/>
                      </a:lnTo>
                      <a:lnTo>
                        <a:pt x="3492" y="431"/>
                      </a:lnTo>
                      <a:lnTo>
                        <a:pt x="3480" y="431"/>
                      </a:lnTo>
                      <a:lnTo>
                        <a:pt x="3469" y="432"/>
                      </a:lnTo>
                      <a:lnTo>
                        <a:pt x="3460" y="435"/>
                      </a:lnTo>
                      <a:lnTo>
                        <a:pt x="3454" y="443"/>
                      </a:lnTo>
                      <a:lnTo>
                        <a:pt x="3443" y="470"/>
                      </a:lnTo>
                      <a:lnTo>
                        <a:pt x="3435" y="499"/>
                      </a:lnTo>
                      <a:lnTo>
                        <a:pt x="3429" y="529"/>
                      </a:lnTo>
                      <a:lnTo>
                        <a:pt x="3425" y="558"/>
                      </a:lnTo>
                      <a:lnTo>
                        <a:pt x="3421" y="588"/>
                      </a:lnTo>
                      <a:lnTo>
                        <a:pt x="3414" y="618"/>
                      </a:lnTo>
                      <a:lnTo>
                        <a:pt x="3404" y="647"/>
                      </a:lnTo>
                      <a:lnTo>
                        <a:pt x="3389" y="676"/>
                      </a:lnTo>
                      <a:lnTo>
                        <a:pt x="3385" y="682"/>
                      </a:lnTo>
                      <a:lnTo>
                        <a:pt x="3381" y="687"/>
                      </a:lnTo>
                      <a:lnTo>
                        <a:pt x="3376" y="692"/>
                      </a:lnTo>
                      <a:lnTo>
                        <a:pt x="3371" y="696"/>
                      </a:lnTo>
                      <a:lnTo>
                        <a:pt x="3365" y="700"/>
                      </a:lnTo>
                      <a:lnTo>
                        <a:pt x="3360" y="704"/>
                      </a:lnTo>
                      <a:lnTo>
                        <a:pt x="3354" y="707"/>
                      </a:lnTo>
                      <a:lnTo>
                        <a:pt x="3347" y="710"/>
                      </a:lnTo>
                      <a:lnTo>
                        <a:pt x="3359" y="719"/>
                      </a:lnTo>
                      <a:lnTo>
                        <a:pt x="3371" y="725"/>
                      </a:lnTo>
                      <a:lnTo>
                        <a:pt x="3384" y="730"/>
                      </a:lnTo>
                      <a:lnTo>
                        <a:pt x="3397" y="734"/>
                      </a:lnTo>
                      <a:lnTo>
                        <a:pt x="3410" y="739"/>
                      </a:lnTo>
                      <a:lnTo>
                        <a:pt x="3422" y="745"/>
                      </a:lnTo>
                      <a:lnTo>
                        <a:pt x="3434" y="755"/>
                      </a:lnTo>
                      <a:lnTo>
                        <a:pt x="3444" y="767"/>
                      </a:lnTo>
                      <a:lnTo>
                        <a:pt x="3451" y="774"/>
                      </a:lnTo>
                      <a:lnTo>
                        <a:pt x="3459" y="778"/>
                      </a:lnTo>
                      <a:lnTo>
                        <a:pt x="3469" y="781"/>
                      </a:lnTo>
                      <a:lnTo>
                        <a:pt x="3479" y="783"/>
                      </a:lnTo>
                      <a:lnTo>
                        <a:pt x="3489" y="784"/>
                      </a:lnTo>
                      <a:lnTo>
                        <a:pt x="3498" y="786"/>
                      </a:lnTo>
                      <a:lnTo>
                        <a:pt x="3505" y="788"/>
                      </a:lnTo>
                      <a:lnTo>
                        <a:pt x="3509" y="791"/>
                      </a:lnTo>
                      <a:lnTo>
                        <a:pt x="3520" y="806"/>
                      </a:lnTo>
                      <a:lnTo>
                        <a:pt x="3531" y="820"/>
                      </a:lnTo>
                      <a:lnTo>
                        <a:pt x="3542" y="833"/>
                      </a:lnTo>
                      <a:lnTo>
                        <a:pt x="3554" y="845"/>
                      </a:lnTo>
                      <a:lnTo>
                        <a:pt x="3567" y="857"/>
                      </a:lnTo>
                      <a:lnTo>
                        <a:pt x="3580" y="867"/>
                      </a:lnTo>
                      <a:lnTo>
                        <a:pt x="3594" y="877"/>
                      </a:lnTo>
                      <a:lnTo>
                        <a:pt x="3609" y="886"/>
                      </a:lnTo>
                      <a:lnTo>
                        <a:pt x="3623" y="895"/>
                      </a:lnTo>
                      <a:lnTo>
                        <a:pt x="3638" y="902"/>
                      </a:lnTo>
                      <a:lnTo>
                        <a:pt x="3653" y="911"/>
                      </a:lnTo>
                      <a:lnTo>
                        <a:pt x="3668" y="917"/>
                      </a:lnTo>
                      <a:lnTo>
                        <a:pt x="3685" y="924"/>
                      </a:lnTo>
                      <a:lnTo>
                        <a:pt x="3701" y="930"/>
                      </a:lnTo>
                      <a:lnTo>
                        <a:pt x="3716" y="935"/>
                      </a:lnTo>
                      <a:lnTo>
                        <a:pt x="3732" y="940"/>
                      </a:lnTo>
                      <a:lnTo>
                        <a:pt x="3748" y="945"/>
                      </a:lnTo>
                      <a:lnTo>
                        <a:pt x="3766" y="951"/>
                      </a:lnTo>
                      <a:lnTo>
                        <a:pt x="3783" y="958"/>
                      </a:lnTo>
                      <a:lnTo>
                        <a:pt x="3800" y="965"/>
                      </a:lnTo>
                      <a:lnTo>
                        <a:pt x="3816" y="975"/>
                      </a:lnTo>
                      <a:lnTo>
                        <a:pt x="3832" y="987"/>
                      </a:lnTo>
                      <a:lnTo>
                        <a:pt x="3848" y="1000"/>
                      </a:lnTo>
                      <a:lnTo>
                        <a:pt x="3861" y="1015"/>
                      </a:lnTo>
                      <a:lnTo>
                        <a:pt x="3866" y="1023"/>
                      </a:lnTo>
                      <a:lnTo>
                        <a:pt x="3870" y="1033"/>
                      </a:lnTo>
                      <a:lnTo>
                        <a:pt x="3873" y="1042"/>
                      </a:lnTo>
                      <a:lnTo>
                        <a:pt x="3876" y="1051"/>
                      </a:lnTo>
                      <a:lnTo>
                        <a:pt x="3879" y="1061"/>
                      </a:lnTo>
                      <a:lnTo>
                        <a:pt x="3883" y="1068"/>
                      </a:lnTo>
                      <a:lnTo>
                        <a:pt x="3889" y="1074"/>
                      </a:lnTo>
                      <a:lnTo>
                        <a:pt x="3896" y="1078"/>
                      </a:lnTo>
                      <a:lnTo>
                        <a:pt x="3907" y="1081"/>
                      </a:lnTo>
                      <a:lnTo>
                        <a:pt x="3918" y="1085"/>
                      </a:lnTo>
                      <a:lnTo>
                        <a:pt x="3931" y="1087"/>
                      </a:lnTo>
                      <a:lnTo>
                        <a:pt x="3942" y="1090"/>
                      </a:lnTo>
                      <a:lnTo>
                        <a:pt x="3954" y="1093"/>
                      </a:lnTo>
                      <a:lnTo>
                        <a:pt x="3965" y="1095"/>
                      </a:lnTo>
                      <a:lnTo>
                        <a:pt x="3977" y="1098"/>
                      </a:lnTo>
                      <a:lnTo>
                        <a:pt x="3988" y="1102"/>
                      </a:lnTo>
                      <a:lnTo>
                        <a:pt x="3999" y="1106"/>
                      </a:lnTo>
                      <a:lnTo>
                        <a:pt x="4010" y="1111"/>
                      </a:lnTo>
                      <a:lnTo>
                        <a:pt x="4020" y="1116"/>
                      </a:lnTo>
                      <a:lnTo>
                        <a:pt x="4030" y="1123"/>
                      </a:lnTo>
                      <a:lnTo>
                        <a:pt x="4039" y="1130"/>
                      </a:lnTo>
                      <a:lnTo>
                        <a:pt x="4048" y="1140"/>
                      </a:lnTo>
                      <a:lnTo>
                        <a:pt x="4056" y="1150"/>
                      </a:lnTo>
                      <a:lnTo>
                        <a:pt x="4063" y="1162"/>
                      </a:lnTo>
                      <a:lnTo>
                        <a:pt x="4069" y="1169"/>
                      </a:lnTo>
                      <a:lnTo>
                        <a:pt x="4078" y="1173"/>
                      </a:lnTo>
                      <a:lnTo>
                        <a:pt x="4090" y="1176"/>
                      </a:lnTo>
                      <a:lnTo>
                        <a:pt x="4103" y="1178"/>
                      </a:lnTo>
                      <a:lnTo>
                        <a:pt x="4117" y="1178"/>
                      </a:lnTo>
                      <a:lnTo>
                        <a:pt x="4130" y="1177"/>
                      </a:lnTo>
                      <a:lnTo>
                        <a:pt x="4143" y="1176"/>
                      </a:lnTo>
                      <a:lnTo>
                        <a:pt x="4154" y="1174"/>
                      </a:lnTo>
                      <a:lnTo>
                        <a:pt x="4177" y="1164"/>
                      </a:lnTo>
                      <a:lnTo>
                        <a:pt x="4192" y="1148"/>
                      </a:lnTo>
                      <a:lnTo>
                        <a:pt x="4202" y="1126"/>
                      </a:lnTo>
                      <a:lnTo>
                        <a:pt x="4209" y="1102"/>
                      </a:lnTo>
                      <a:lnTo>
                        <a:pt x="4214" y="1076"/>
                      </a:lnTo>
                      <a:lnTo>
                        <a:pt x="4220" y="1048"/>
                      </a:lnTo>
                      <a:lnTo>
                        <a:pt x="4228" y="1022"/>
                      </a:lnTo>
                      <a:lnTo>
                        <a:pt x="4241" y="998"/>
                      </a:lnTo>
                      <a:lnTo>
                        <a:pt x="4246" y="992"/>
                      </a:lnTo>
                      <a:lnTo>
                        <a:pt x="4252" y="986"/>
                      </a:lnTo>
                      <a:lnTo>
                        <a:pt x="4259" y="979"/>
                      </a:lnTo>
                      <a:lnTo>
                        <a:pt x="4264" y="973"/>
                      </a:lnTo>
                      <a:lnTo>
                        <a:pt x="4270" y="967"/>
                      </a:lnTo>
                      <a:lnTo>
                        <a:pt x="4275" y="961"/>
                      </a:lnTo>
                      <a:lnTo>
                        <a:pt x="4279" y="954"/>
                      </a:lnTo>
                      <a:lnTo>
                        <a:pt x="4282" y="946"/>
                      </a:lnTo>
                      <a:lnTo>
                        <a:pt x="4291" y="918"/>
                      </a:lnTo>
                      <a:lnTo>
                        <a:pt x="4301" y="890"/>
                      </a:lnTo>
                      <a:lnTo>
                        <a:pt x="4310" y="862"/>
                      </a:lnTo>
                      <a:lnTo>
                        <a:pt x="4319" y="834"/>
                      </a:lnTo>
                      <a:lnTo>
                        <a:pt x="4325" y="806"/>
                      </a:lnTo>
                      <a:lnTo>
                        <a:pt x="4330" y="777"/>
                      </a:lnTo>
                      <a:lnTo>
                        <a:pt x="4331" y="748"/>
                      </a:lnTo>
                      <a:lnTo>
                        <a:pt x="4329" y="719"/>
                      </a:lnTo>
                      <a:lnTo>
                        <a:pt x="4322" y="677"/>
                      </a:lnTo>
                      <a:lnTo>
                        <a:pt x="4316" y="635"/>
                      </a:lnTo>
                      <a:lnTo>
                        <a:pt x="4314" y="592"/>
                      </a:lnTo>
                      <a:lnTo>
                        <a:pt x="4320" y="549"/>
                      </a:lnTo>
                      <a:lnTo>
                        <a:pt x="4320" y="538"/>
                      </a:lnTo>
                      <a:lnTo>
                        <a:pt x="4318" y="525"/>
                      </a:lnTo>
                      <a:lnTo>
                        <a:pt x="4316" y="512"/>
                      </a:lnTo>
                      <a:lnTo>
                        <a:pt x="4319" y="501"/>
                      </a:lnTo>
                      <a:lnTo>
                        <a:pt x="4330" y="486"/>
                      </a:lnTo>
                      <a:lnTo>
                        <a:pt x="4343" y="471"/>
                      </a:lnTo>
                      <a:lnTo>
                        <a:pt x="4355" y="458"/>
                      </a:lnTo>
                      <a:lnTo>
                        <a:pt x="4365" y="444"/>
                      </a:lnTo>
                      <a:lnTo>
                        <a:pt x="4374" y="428"/>
                      </a:lnTo>
                      <a:lnTo>
                        <a:pt x="4380" y="412"/>
                      </a:lnTo>
                      <a:lnTo>
                        <a:pt x="4383" y="393"/>
                      </a:lnTo>
                      <a:lnTo>
                        <a:pt x="4381" y="372"/>
                      </a:lnTo>
                      <a:lnTo>
                        <a:pt x="4384" y="364"/>
                      </a:lnTo>
                      <a:lnTo>
                        <a:pt x="4391" y="354"/>
                      </a:lnTo>
                      <a:lnTo>
                        <a:pt x="4398" y="343"/>
                      </a:lnTo>
                      <a:lnTo>
                        <a:pt x="4398" y="332"/>
                      </a:lnTo>
                      <a:lnTo>
                        <a:pt x="4387" y="307"/>
                      </a:lnTo>
                      <a:lnTo>
                        <a:pt x="4379" y="281"/>
                      </a:lnTo>
                      <a:lnTo>
                        <a:pt x="4376" y="255"/>
                      </a:lnTo>
                      <a:lnTo>
                        <a:pt x="4378" y="230"/>
                      </a:lnTo>
                      <a:lnTo>
                        <a:pt x="4381" y="223"/>
                      </a:lnTo>
                      <a:lnTo>
                        <a:pt x="4387" y="217"/>
                      </a:lnTo>
                      <a:lnTo>
                        <a:pt x="4394" y="213"/>
                      </a:lnTo>
                      <a:lnTo>
                        <a:pt x="4402" y="209"/>
                      </a:lnTo>
                      <a:lnTo>
                        <a:pt x="4409" y="206"/>
                      </a:lnTo>
                      <a:lnTo>
                        <a:pt x="4415" y="202"/>
                      </a:lnTo>
                      <a:lnTo>
                        <a:pt x="4420" y="200"/>
                      </a:lnTo>
                      <a:lnTo>
                        <a:pt x="4421" y="198"/>
                      </a:lnTo>
                      <a:lnTo>
                        <a:pt x="4409" y="169"/>
                      </a:lnTo>
                      <a:lnTo>
                        <a:pt x="4406" y="142"/>
                      </a:lnTo>
                      <a:lnTo>
                        <a:pt x="4409" y="116"/>
                      </a:lnTo>
                      <a:lnTo>
                        <a:pt x="4419" y="92"/>
                      </a:lnTo>
                      <a:lnTo>
                        <a:pt x="4431" y="69"/>
                      </a:lnTo>
                      <a:lnTo>
                        <a:pt x="4446" y="46"/>
                      </a:lnTo>
                      <a:lnTo>
                        <a:pt x="4463" y="25"/>
                      </a:lnTo>
                      <a:lnTo>
                        <a:pt x="4479" y="3"/>
                      </a:lnTo>
                      <a:lnTo>
                        <a:pt x="4483" y="1"/>
                      </a:lnTo>
                      <a:lnTo>
                        <a:pt x="4490" y="0"/>
                      </a:lnTo>
                      <a:lnTo>
                        <a:pt x="4496" y="0"/>
                      </a:lnTo>
                      <a:lnTo>
                        <a:pt x="4499" y="2"/>
                      </a:lnTo>
                      <a:lnTo>
                        <a:pt x="4511" y="20"/>
                      </a:lnTo>
                      <a:lnTo>
                        <a:pt x="4522" y="38"/>
                      </a:lnTo>
                      <a:lnTo>
                        <a:pt x="4535" y="56"/>
                      </a:lnTo>
                      <a:lnTo>
                        <a:pt x="4547" y="74"/>
                      </a:lnTo>
                      <a:lnTo>
                        <a:pt x="4558" y="91"/>
                      </a:lnTo>
                      <a:lnTo>
                        <a:pt x="4567" y="108"/>
                      </a:lnTo>
                      <a:lnTo>
                        <a:pt x="4575" y="126"/>
                      </a:lnTo>
                      <a:lnTo>
                        <a:pt x="4579" y="146"/>
                      </a:lnTo>
                      <a:lnTo>
                        <a:pt x="4586" y="176"/>
                      </a:lnTo>
                      <a:lnTo>
                        <a:pt x="4593" y="206"/>
                      </a:lnTo>
                      <a:lnTo>
                        <a:pt x="4603" y="235"/>
                      </a:lnTo>
                      <a:lnTo>
                        <a:pt x="4613" y="263"/>
                      </a:lnTo>
                      <a:lnTo>
                        <a:pt x="4622" y="292"/>
                      </a:lnTo>
                      <a:lnTo>
                        <a:pt x="4630" y="321"/>
                      </a:lnTo>
                      <a:lnTo>
                        <a:pt x="4636" y="350"/>
                      </a:lnTo>
                      <a:lnTo>
                        <a:pt x="4639" y="381"/>
                      </a:lnTo>
                      <a:lnTo>
                        <a:pt x="4642" y="398"/>
                      </a:lnTo>
                      <a:lnTo>
                        <a:pt x="4649" y="413"/>
                      </a:lnTo>
                      <a:lnTo>
                        <a:pt x="4659" y="426"/>
                      </a:lnTo>
                      <a:lnTo>
                        <a:pt x="4671" y="440"/>
                      </a:lnTo>
                      <a:lnTo>
                        <a:pt x="4682" y="453"/>
                      </a:lnTo>
                      <a:lnTo>
                        <a:pt x="4692" y="467"/>
                      </a:lnTo>
                      <a:lnTo>
                        <a:pt x="4700" y="482"/>
                      </a:lnTo>
                      <a:lnTo>
                        <a:pt x="4705" y="499"/>
                      </a:lnTo>
                      <a:lnTo>
                        <a:pt x="4711" y="539"/>
                      </a:lnTo>
                      <a:lnTo>
                        <a:pt x="4719" y="578"/>
                      </a:lnTo>
                      <a:lnTo>
                        <a:pt x="4728" y="617"/>
                      </a:lnTo>
                      <a:lnTo>
                        <a:pt x="4739" y="655"/>
                      </a:lnTo>
                      <a:lnTo>
                        <a:pt x="4752" y="692"/>
                      </a:lnTo>
                      <a:lnTo>
                        <a:pt x="4765" y="728"/>
                      </a:lnTo>
                      <a:lnTo>
                        <a:pt x="4780" y="765"/>
                      </a:lnTo>
                      <a:lnTo>
                        <a:pt x="4797" y="799"/>
                      </a:lnTo>
                      <a:lnTo>
                        <a:pt x="4805" y="816"/>
                      </a:lnTo>
                      <a:lnTo>
                        <a:pt x="4814" y="835"/>
                      </a:lnTo>
                      <a:lnTo>
                        <a:pt x="4824" y="853"/>
                      </a:lnTo>
                      <a:lnTo>
                        <a:pt x="4836" y="870"/>
                      </a:lnTo>
                      <a:lnTo>
                        <a:pt x="4848" y="887"/>
                      </a:lnTo>
                      <a:lnTo>
                        <a:pt x="4861" y="903"/>
                      </a:lnTo>
                      <a:lnTo>
                        <a:pt x="4877" y="918"/>
                      </a:lnTo>
                      <a:lnTo>
                        <a:pt x="4894" y="930"/>
                      </a:lnTo>
                      <a:lnTo>
                        <a:pt x="4915" y="945"/>
                      </a:lnTo>
                      <a:lnTo>
                        <a:pt x="4933" y="963"/>
                      </a:lnTo>
                      <a:lnTo>
                        <a:pt x="4948" y="985"/>
                      </a:lnTo>
                      <a:lnTo>
                        <a:pt x="4962" y="1007"/>
                      </a:lnTo>
                      <a:lnTo>
                        <a:pt x="4976" y="1029"/>
                      </a:lnTo>
                      <a:lnTo>
                        <a:pt x="4992" y="1052"/>
                      </a:lnTo>
                      <a:lnTo>
                        <a:pt x="5010" y="1074"/>
                      </a:lnTo>
                      <a:lnTo>
                        <a:pt x="5031" y="1094"/>
                      </a:lnTo>
                      <a:lnTo>
                        <a:pt x="5047" y="1111"/>
                      </a:lnTo>
                      <a:lnTo>
                        <a:pt x="5058" y="1130"/>
                      </a:lnTo>
                      <a:lnTo>
                        <a:pt x="5065" y="1152"/>
                      </a:lnTo>
                      <a:lnTo>
                        <a:pt x="5067" y="1174"/>
                      </a:lnTo>
                      <a:lnTo>
                        <a:pt x="5067" y="1197"/>
                      </a:lnTo>
                      <a:lnTo>
                        <a:pt x="5066" y="1221"/>
                      </a:lnTo>
                      <a:lnTo>
                        <a:pt x="5063" y="1245"/>
                      </a:lnTo>
                      <a:lnTo>
                        <a:pt x="5061" y="1268"/>
                      </a:lnTo>
                      <a:lnTo>
                        <a:pt x="5062" y="1272"/>
                      </a:lnTo>
                      <a:lnTo>
                        <a:pt x="5067" y="1276"/>
                      </a:lnTo>
                      <a:lnTo>
                        <a:pt x="5071" y="1280"/>
                      </a:lnTo>
                      <a:lnTo>
                        <a:pt x="5074" y="1284"/>
                      </a:lnTo>
                      <a:lnTo>
                        <a:pt x="5075" y="1310"/>
                      </a:lnTo>
                      <a:lnTo>
                        <a:pt x="5079" y="1336"/>
                      </a:lnTo>
                      <a:lnTo>
                        <a:pt x="5087" y="1358"/>
                      </a:lnTo>
                      <a:lnTo>
                        <a:pt x="5103" y="1374"/>
                      </a:lnTo>
                      <a:lnTo>
                        <a:pt x="5123" y="1386"/>
                      </a:lnTo>
                      <a:lnTo>
                        <a:pt x="5139" y="1402"/>
                      </a:lnTo>
                      <a:lnTo>
                        <a:pt x="5150" y="1420"/>
                      </a:lnTo>
                      <a:lnTo>
                        <a:pt x="5160" y="1439"/>
                      </a:lnTo>
                      <a:lnTo>
                        <a:pt x="5169" y="1460"/>
                      </a:lnTo>
                      <a:lnTo>
                        <a:pt x="5178" y="1478"/>
                      </a:lnTo>
                      <a:lnTo>
                        <a:pt x="5190" y="1493"/>
                      </a:lnTo>
                      <a:lnTo>
                        <a:pt x="5206" y="1505"/>
                      </a:lnTo>
                      <a:lnTo>
                        <a:pt x="5217" y="1512"/>
                      </a:lnTo>
                      <a:lnTo>
                        <a:pt x="5228" y="1519"/>
                      </a:lnTo>
                      <a:lnTo>
                        <a:pt x="5238" y="1528"/>
                      </a:lnTo>
                      <a:lnTo>
                        <a:pt x="5250" y="1535"/>
                      </a:lnTo>
                      <a:lnTo>
                        <a:pt x="5261" y="1543"/>
                      </a:lnTo>
                      <a:lnTo>
                        <a:pt x="5272" y="1549"/>
                      </a:lnTo>
                      <a:lnTo>
                        <a:pt x="5284" y="1555"/>
                      </a:lnTo>
                      <a:lnTo>
                        <a:pt x="5296" y="1559"/>
                      </a:lnTo>
                      <a:lnTo>
                        <a:pt x="5304" y="1561"/>
                      </a:lnTo>
                      <a:lnTo>
                        <a:pt x="5312" y="1563"/>
                      </a:lnTo>
                      <a:lnTo>
                        <a:pt x="5321" y="1564"/>
                      </a:lnTo>
                      <a:lnTo>
                        <a:pt x="5330" y="1566"/>
                      </a:lnTo>
                      <a:lnTo>
                        <a:pt x="5338" y="1568"/>
                      </a:lnTo>
                      <a:lnTo>
                        <a:pt x="5346" y="1570"/>
                      </a:lnTo>
                      <a:lnTo>
                        <a:pt x="5354" y="1572"/>
                      </a:lnTo>
                      <a:lnTo>
                        <a:pt x="5361" y="1575"/>
                      </a:lnTo>
                      <a:lnTo>
                        <a:pt x="5379" y="1586"/>
                      </a:lnTo>
                      <a:lnTo>
                        <a:pt x="5395" y="1600"/>
                      </a:lnTo>
                      <a:lnTo>
                        <a:pt x="5410" y="1618"/>
                      </a:lnTo>
                      <a:lnTo>
                        <a:pt x="5422" y="1635"/>
                      </a:lnTo>
                      <a:lnTo>
                        <a:pt x="5435" y="1654"/>
                      </a:lnTo>
                      <a:lnTo>
                        <a:pt x="5448" y="1673"/>
                      </a:lnTo>
                      <a:lnTo>
                        <a:pt x="5462" y="1692"/>
                      </a:lnTo>
                      <a:lnTo>
                        <a:pt x="5478" y="1708"/>
                      </a:lnTo>
                      <a:lnTo>
                        <a:pt x="5490" y="1721"/>
                      </a:lnTo>
                      <a:lnTo>
                        <a:pt x="5496" y="1735"/>
                      </a:lnTo>
                      <a:lnTo>
                        <a:pt x="5498" y="1750"/>
                      </a:lnTo>
                      <a:lnTo>
                        <a:pt x="5499" y="1767"/>
                      </a:lnTo>
                      <a:lnTo>
                        <a:pt x="5498" y="1784"/>
                      </a:lnTo>
                      <a:lnTo>
                        <a:pt x="5499" y="1800"/>
                      </a:lnTo>
                      <a:lnTo>
                        <a:pt x="5501" y="1816"/>
                      </a:lnTo>
                      <a:lnTo>
                        <a:pt x="5507" y="1831"/>
                      </a:lnTo>
                      <a:lnTo>
                        <a:pt x="5513" y="1839"/>
                      </a:lnTo>
                      <a:lnTo>
                        <a:pt x="5519" y="1845"/>
                      </a:lnTo>
                      <a:lnTo>
                        <a:pt x="5526" y="1851"/>
                      </a:lnTo>
                      <a:lnTo>
                        <a:pt x="5530" y="1858"/>
                      </a:lnTo>
                      <a:lnTo>
                        <a:pt x="5538" y="1880"/>
                      </a:lnTo>
                      <a:lnTo>
                        <a:pt x="5544" y="1902"/>
                      </a:lnTo>
                      <a:lnTo>
                        <a:pt x="5549" y="1926"/>
                      </a:lnTo>
                      <a:lnTo>
                        <a:pt x="5552" y="1949"/>
                      </a:lnTo>
                      <a:lnTo>
                        <a:pt x="5555" y="1973"/>
                      </a:lnTo>
                      <a:lnTo>
                        <a:pt x="5557" y="1997"/>
                      </a:lnTo>
                      <a:lnTo>
                        <a:pt x="5561" y="2020"/>
                      </a:lnTo>
                      <a:lnTo>
                        <a:pt x="5565" y="2043"/>
                      </a:lnTo>
                      <a:lnTo>
                        <a:pt x="5571" y="2040"/>
                      </a:lnTo>
                      <a:lnTo>
                        <a:pt x="5577" y="2038"/>
                      </a:lnTo>
                      <a:lnTo>
                        <a:pt x="5582" y="2036"/>
                      </a:lnTo>
                      <a:lnTo>
                        <a:pt x="5588" y="2034"/>
                      </a:lnTo>
                      <a:lnTo>
                        <a:pt x="5593" y="2034"/>
                      </a:lnTo>
                      <a:lnTo>
                        <a:pt x="5597" y="2034"/>
                      </a:lnTo>
                      <a:lnTo>
                        <a:pt x="5601" y="2035"/>
                      </a:lnTo>
                      <a:lnTo>
                        <a:pt x="5604" y="2037"/>
                      </a:lnTo>
                      <a:lnTo>
                        <a:pt x="5618" y="2053"/>
                      </a:lnTo>
                      <a:lnTo>
                        <a:pt x="5633" y="2062"/>
                      </a:lnTo>
                      <a:lnTo>
                        <a:pt x="5649" y="2068"/>
                      </a:lnTo>
                      <a:lnTo>
                        <a:pt x="5666" y="2071"/>
                      </a:lnTo>
                      <a:lnTo>
                        <a:pt x="5682" y="2073"/>
                      </a:lnTo>
                      <a:lnTo>
                        <a:pt x="5698" y="2076"/>
                      </a:lnTo>
                      <a:lnTo>
                        <a:pt x="5715" y="2081"/>
                      </a:lnTo>
                      <a:lnTo>
                        <a:pt x="5731" y="2090"/>
                      </a:lnTo>
                      <a:lnTo>
                        <a:pt x="5740" y="2099"/>
                      </a:lnTo>
                      <a:lnTo>
                        <a:pt x="5743" y="2109"/>
                      </a:lnTo>
                      <a:lnTo>
                        <a:pt x="5743" y="2120"/>
                      </a:lnTo>
                      <a:lnTo>
                        <a:pt x="5740" y="2132"/>
                      </a:lnTo>
                      <a:lnTo>
                        <a:pt x="5735" y="2144"/>
                      </a:lnTo>
                      <a:lnTo>
                        <a:pt x="5730" y="2157"/>
                      </a:lnTo>
                      <a:lnTo>
                        <a:pt x="5726" y="2169"/>
                      </a:lnTo>
                      <a:lnTo>
                        <a:pt x="5724" y="2179"/>
                      </a:lnTo>
                      <a:lnTo>
                        <a:pt x="5725" y="2194"/>
                      </a:lnTo>
                      <a:lnTo>
                        <a:pt x="5730" y="2210"/>
                      </a:lnTo>
                      <a:lnTo>
                        <a:pt x="5739" y="2224"/>
                      </a:lnTo>
                      <a:lnTo>
                        <a:pt x="5750" y="2238"/>
                      </a:lnTo>
                      <a:lnTo>
                        <a:pt x="5764" y="2248"/>
                      </a:lnTo>
                      <a:lnTo>
                        <a:pt x="5780" y="2254"/>
                      </a:lnTo>
                      <a:lnTo>
                        <a:pt x="5798" y="2257"/>
                      </a:lnTo>
                      <a:lnTo>
                        <a:pt x="5819" y="2254"/>
                      </a:lnTo>
                      <a:lnTo>
                        <a:pt x="5829" y="2278"/>
                      </a:lnTo>
                      <a:lnTo>
                        <a:pt x="5842" y="2300"/>
                      </a:lnTo>
                      <a:lnTo>
                        <a:pt x="5857" y="2322"/>
                      </a:lnTo>
                      <a:lnTo>
                        <a:pt x="5873" y="2342"/>
                      </a:lnTo>
                      <a:lnTo>
                        <a:pt x="5889" y="2363"/>
                      </a:lnTo>
                      <a:lnTo>
                        <a:pt x="5905" y="2385"/>
                      </a:lnTo>
                      <a:lnTo>
                        <a:pt x="5918" y="2407"/>
                      </a:lnTo>
                      <a:lnTo>
                        <a:pt x="5927" y="2432"/>
                      </a:lnTo>
                      <a:lnTo>
                        <a:pt x="5928" y="2444"/>
                      </a:lnTo>
                      <a:lnTo>
                        <a:pt x="5928" y="2457"/>
                      </a:lnTo>
                      <a:lnTo>
                        <a:pt x="5928" y="2470"/>
                      </a:lnTo>
                      <a:lnTo>
                        <a:pt x="5930" y="2482"/>
                      </a:lnTo>
                      <a:lnTo>
                        <a:pt x="5938" y="2503"/>
                      </a:lnTo>
                      <a:lnTo>
                        <a:pt x="5945" y="2525"/>
                      </a:lnTo>
                      <a:lnTo>
                        <a:pt x="5951" y="2548"/>
                      </a:lnTo>
                      <a:lnTo>
                        <a:pt x="5957" y="2569"/>
                      </a:lnTo>
                      <a:lnTo>
                        <a:pt x="5962" y="2591"/>
                      </a:lnTo>
                      <a:lnTo>
                        <a:pt x="5967" y="2613"/>
                      </a:lnTo>
                      <a:lnTo>
                        <a:pt x="5972" y="2636"/>
                      </a:lnTo>
                      <a:lnTo>
                        <a:pt x="5977" y="2658"/>
                      </a:lnTo>
                      <a:lnTo>
                        <a:pt x="5988" y="2697"/>
                      </a:lnTo>
                      <a:lnTo>
                        <a:pt x="5998" y="2734"/>
                      </a:lnTo>
                      <a:lnTo>
                        <a:pt x="6008" y="2772"/>
                      </a:lnTo>
                      <a:lnTo>
                        <a:pt x="6017" y="2809"/>
                      </a:lnTo>
                      <a:lnTo>
                        <a:pt x="6026" y="2846"/>
                      </a:lnTo>
                      <a:lnTo>
                        <a:pt x="6033" y="2884"/>
                      </a:lnTo>
                      <a:lnTo>
                        <a:pt x="6038" y="2923"/>
                      </a:lnTo>
                      <a:lnTo>
                        <a:pt x="6041" y="2963"/>
                      </a:lnTo>
                      <a:lnTo>
                        <a:pt x="6041" y="3007"/>
                      </a:lnTo>
                      <a:lnTo>
                        <a:pt x="6039" y="3051"/>
                      </a:lnTo>
                      <a:lnTo>
                        <a:pt x="6035" y="3096"/>
                      </a:lnTo>
                      <a:lnTo>
                        <a:pt x="6028" y="3142"/>
                      </a:lnTo>
                      <a:lnTo>
                        <a:pt x="6017" y="3196"/>
                      </a:lnTo>
                      <a:lnTo>
                        <a:pt x="6005" y="3249"/>
                      </a:lnTo>
                      <a:lnTo>
                        <a:pt x="5991" y="3300"/>
                      </a:lnTo>
                      <a:lnTo>
                        <a:pt x="5976" y="3350"/>
                      </a:lnTo>
                      <a:lnTo>
                        <a:pt x="5961" y="3401"/>
                      </a:lnTo>
                      <a:lnTo>
                        <a:pt x="5945" y="3450"/>
                      </a:lnTo>
                      <a:lnTo>
                        <a:pt x="5929" y="3501"/>
                      </a:lnTo>
                      <a:lnTo>
                        <a:pt x="5912" y="3552"/>
                      </a:lnTo>
                      <a:lnTo>
                        <a:pt x="5907" y="3564"/>
                      </a:lnTo>
                      <a:lnTo>
                        <a:pt x="5902" y="3576"/>
                      </a:lnTo>
                      <a:lnTo>
                        <a:pt x="5894" y="3589"/>
                      </a:lnTo>
                      <a:lnTo>
                        <a:pt x="5888" y="3601"/>
                      </a:lnTo>
                      <a:lnTo>
                        <a:pt x="5880" y="3614"/>
                      </a:lnTo>
                      <a:lnTo>
                        <a:pt x="5873" y="3628"/>
                      </a:lnTo>
                      <a:lnTo>
                        <a:pt x="5866" y="3642"/>
                      </a:lnTo>
                      <a:lnTo>
                        <a:pt x="5859" y="3655"/>
                      </a:lnTo>
                      <a:lnTo>
                        <a:pt x="5855" y="3661"/>
                      </a:lnTo>
                      <a:lnTo>
                        <a:pt x="5851" y="3665"/>
                      </a:lnTo>
                      <a:lnTo>
                        <a:pt x="5846" y="3670"/>
                      </a:lnTo>
                      <a:lnTo>
                        <a:pt x="5840" y="3674"/>
                      </a:lnTo>
                      <a:lnTo>
                        <a:pt x="5835" y="3678"/>
                      </a:lnTo>
                      <a:lnTo>
                        <a:pt x="5830" y="3682"/>
                      </a:lnTo>
                      <a:lnTo>
                        <a:pt x="5825" y="3686"/>
                      </a:lnTo>
                      <a:lnTo>
                        <a:pt x="5821" y="3691"/>
                      </a:lnTo>
                      <a:lnTo>
                        <a:pt x="5809" y="3708"/>
                      </a:lnTo>
                      <a:lnTo>
                        <a:pt x="5797" y="3724"/>
                      </a:lnTo>
                      <a:lnTo>
                        <a:pt x="5785" y="3739"/>
                      </a:lnTo>
                      <a:lnTo>
                        <a:pt x="5773" y="3754"/>
                      </a:lnTo>
                      <a:lnTo>
                        <a:pt x="5760" y="3768"/>
                      </a:lnTo>
                      <a:lnTo>
                        <a:pt x="5747" y="3783"/>
                      </a:lnTo>
                      <a:lnTo>
                        <a:pt x="5733" y="3797"/>
                      </a:lnTo>
                      <a:lnTo>
                        <a:pt x="5720" y="3811"/>
                      </a:lnTo>
                      <a:lnTo>
                        <a:pt x="5709" y="3829"/>
                      </a:lnTo>
                      <a:lnTo>
                        <a:pt x="5704" y="3851"/>
                      </a:lnTo>
                      <a:lnTo>
                        <a:pt x="5700" y="3876"/>
                      </a:lnTo>
                      <a:lnTo>
                        <a:pt x="5696" y="3899"/>
                      </a:lnTo>
                      <a:lnTo>
                        <a:pt x="5692" y="3907"/>
                      </a:lnTo>
                      <a:lnTo>
                        <a:pt x="5686" y="3913"/>
                      </a:lnTo>
                      <a:lnTo>
                        <a:pt x="5678" y="3917"/>
                      </a:lnTo>
                      <a:lnTo>
                        <a:pt x="5669" y="3921"/>
                      </a:lnTo>
                      <a:lnTo>
                        <a:pt x="5659" y="3925"/>
                      </a:lnTo>
                      <a:lnTo>
                        <a:pt x="5649" y="3930"/>
                      </a:lnTo>
                      <a:lnTo>
                        <a:pt x="5641" y="3936"/>
                      </a:lnTo>
                      <a:lnTo>
                        <a:pt x="5634" y="3944"/>
                      </a:lnTo>
                      <a:lnTo>
                        <a:pt x="5616" y="3973"/>
                      </a:lnTo>
                      <a:lnTo>
                        <a:pt x="5599" y="4002"/>
                      </a:lnTo>
                      <a:lnTo>
                        <a:pt x="5582" y="4032"/>
                      </a:lnTo>
                      <a:lnTo>
                        <a:pt x="5566" y="4061"/>
                      </a:lnTo>
                      <a:lnTo>
                        <a:pt x="5551" y="4090"/>
                      </a:lnTo>
                      <a:lnTo>
                        <a:pt x="5537" y="4121"/>
                      </a:lnTo>
                      <a:lnTo>
                        <a:pt x="5524" y="4150"/>
                      </a:lnTo>
                      <a:lnTo>
                        <a:pt x="5511" y="4181"/>
                      </a:lnTo>
                      <a:lnTo>
                        <a:pt x="5499" y="4211"/>
                      </a:lnTo>
                      <a:lnTo>
                        <a:pt x="5486" y="4240"/>
                      </a:lnTo>
                      <a:lnTo>
                        <a:pt x="5475" y="4272"/>
                      </a:lnTo>
                      <a:lnTo>
                        <a:pt x="5464" y="4302"/>
                      </a:lnTo>
                      <a:lnTo>
                        <a:pt x="5453" y="4333"/>
                      </a:lnTo>
                      <a:lnTo>
                        <a:pt x="5442" y="4363"/>
                      </a:lnTo>
                      <a:lnTo>
                        <a:pt x="5431" y="4394"/>
                      </a:lnTo>
                      <a:lnTo>
                        <a:pt x="5421" y="4426"/>
                      </a:lnTo>
                      <a:lnTo>
                        <a:pt x="5415" y="4443"/>
                      </a:lnTo>
                      <a:lnTo>
                        <a:pt x="5411" y="4461"/>
                      </a:lnTo>
                      <a:lnTo>
                        <a:pt x="5406" y="4481"/>
                      </a:lnTo>
                      <a:lnTo>
                        <a:pt x="5402" y="4499"/>
                      </a:lnTo>
                      <a:lnTo>
                        <a:pt x="5398" y="4518"/>
                      </a:lnTo>
                      <a:lnTo>
                        <a:pt x="5394" y="4537"/>
                      </a:lnTo>
                      <a:lnTo>
                        <a:pt x="5390" y="4556"/>
                      </a:lnTo>
                      <a:lnTo>
                        <a:pt x="5386" y="4576"/>
                      </a:lnTo>
                      <a:lnTo>
                        <a:pt x="5382" y="4583"/>
                      </a:lnTo>
                      <a:lnTo>
                        <a:pt x="5377" y="4590"/>
                      </a:lnTo>
                      <a:lnTo>
                        <a:pt x="5370" y="4596"/>
                      </a:lnTo>
                      <a:lnTo>
                        <a:pt x="5362" y="4600"/>
                      </a:lnTo>
                      <a:lnTo>
                        <a:pt x="5357" y="4601"/>
                      </a:lnTo>
                      <a:lnTo>
                        <a:pt x="5352" y="4602"/>
                      </a:lnTo>
                      <a:lnTo>
                        <a:pt x="5347" y="4601"/>
                      </a:lnTo>
                      <a:lnTo>
                        <a:pt x="5342" y="4600"/>
                      </a:lnTo>
                      <a:lnTo>
                        <a:pt x="5337" y="4599"/>
                      </a:lnTo>
                      <a:lnTo>
                        <a:pt x="5331" y="4597"/>
                      </a:lnTo>
                      <a:lnTo>
                        <a:pt x="5326" y="4595"/>
                      </a:lnTo>
                      <a:lnTo>
                        <a:pt x="5320" y="4594"/>
                      </a:lnTo>
                      <a:lnTo>
                        <a:pt x="5311" y="4593"/>
                      </a:lnTo>
                      <a:lnTo>
                        <a:pt x="5303" y="4593"/>
                      </a:lnTo>
                      <a:lnTo>
                        <a:pt x="5294" y="4594"/>
                      </a:lnTo>
                      <a:lnTo>
                        <a:pt x="5286" y="4596"/>
                      </a:lnTo>
                      <a:lnTo>
                        <a:pt x="5278" y="4598"/>
                      </a:lnTo>
                      <a:lnTo>
                        <a:pt x="5269" y="4602"/>
                      </a:lnTo>
                      <a:lnTo>
                        <a:pt x="5261" y="4605"/>
                      </a:lnTo>
                      <a:lnTo>
                        <a:pt x="5253" y="4608"/>
                      </a:lnTo>
                      <a:lnTo>
                        <a:pt x="5240" y="4610"/>
                      </a:lnTo>
                      <a:lnTo>
                        <a:pt x="5229" y="4609"/>
                      </a:lnTo>
                      <a:lnTo>
                        <a:pt x="5218" y="4605"/>
                      </a:lnTo>
                      <a:lnTo>
                        <a:pt x="5207" y="4601"/>
                      </a:lnTo>
                      <a:lnTo>
                        <a:pt x="5196" y="4596"/>
                      </a:lnTo>
                      <a:lnTo>
                        <a:pt x="5185" y="4592"/>
                      </a:lnTo>
                      <a:lnTo>
                        <a:pt x="5173" y="4591"/>
                      </a:lnTo>
                      <a:lnTo>
                        <a:pt x="5161" y="4592"/>
                      </a:lnTo>
                      <a:lnTo>
                        <a:pt x="5144" y="4597"/>
                      </a:lnTo>
                      <a:lnTo>
                        <a:pt x="5128" y="4604"/>
                      </a:lnTo>
                      <a:lnTo>
                        <a:pt x="5113" y="4611"/>
                      </a:lnTo>
                      <a:lnTo>
                        <a:pt x="5099" y="4619"/>
                      </a:lnTo>
                      <a:lnTo>
                        <a:pt x="5084" y="4626"/>
                      </a:lnTo>
                      <a:lnTo>
                        <a:pt x="5067" y="4632"/>
                      </a:lnTo>
                      <a:lnTo>
                        <a:pt x="5051" y="4637"/>
                      </a:lnTo>
                      <a:lnTo>
                        <a:pt x="5034" y="4638"/>
                      </a:lnTo>
                      <a:lnTo>
                        <a:pt x="5029" y="4639"/>
                      </a:lnTo>
                      <a:lnTo>
                        <a:pt x="5024" y="4641"/>
                      </a:lnTo>
                      <a:lnTo>
                        <a:pt x="5019" y="4645"/>
                      </a:lnTo>
                      <a:lnTo>
                        <a:pt x="5015" y="4649"/>
                      </a:lnTo>
                      <a:lnTo>
                        <a:pt x="5011" y="4653"/>
                      </a:lnTo>
                      <a:lnTo>
                        <a:pt x="5007" y="4658"/>
                      </a:lnTo>
                      <a:lnTo>
                        <a:pt x="5002" y="4662"/>
                      </a:lnTo>
                      <a:lnTo>
                        <a:pt x="4998" y="4665"/>
                      </a:lnTo>
                      <a:lnTo>
                        <a:pt x="4982" y="4674"/>
                      </a:lnTo>
                      <a:lnTo>
                        <a:pt x="4968" y="4684"/>
                      </a:lnTo>
                      <a:lnTo>
                        <a:pt x="4955" y="4693"/>
                      </a:lnTo>
                      <a:lnTo>
                        <a:pt x="4942" y="4702"/>
                      </a:lnTo>
                      <a:lnTo>
                        <a:pt x="4929" y="4711"/>
                      </a:lnTo>
                      <a:lnTo>
                        <a:pt x="4916" y="4721"/>
                      </a:lnTo>
                      <a:lnTo>
                        <a:pt x="4901" y="4730"/>
                      </a:lnTo>
                      <a:lnTo>
                        <a:pt x="4887" y="4739"/>
                      </a:lnTo>
                      <a:lnTo>
                        <a:pt x="4871" y="4746"/>
                      </a:lnTo>
                      <a:lnTo>
                        <a:pt x="4855" y="4749"/>
                      </a:lnTo>
                      <a:lnTo>
                        <a:pt x="4838" y="4749"/>
                      </a:lnTo>
                      <a:lnTo>
                        <a:pt x="4821" y="4746"/>
                      </a:lnTo>
                      <a:lnTo>
                        <a:pt x="4804" y="4741"/>
                      </a:lnTo>
                      <a:lnTo>
                        <a:pt x="4788" y="4733"/>
                      </a:lnTo>
                      <a:lnTo>
                        <a:pt x="4772" y="4723"/>
                      </a:lnTo>
                      <a:lnTo>
                        <a:pt x="4756" y="4710"/>
                      </a:lnTo>
                      <a:lnTo>
                        <a:pt x="4749" y="4701"/>
                      </a:lnTo>
                      <a:lnTo>
                        <a:pt x="4746" y="4691"/>
                      </a:lnTo>
                      <a:lnTo>
                        <a:pt x="4748" y="4681"/>
                      </a:lnTo>
                      <a:lnTo>
                        <a:pt x="4751" y="4670"/>
                      </a:lnTo>
                      <a:lnTo>
                        <a:pt x="4753" y="4660"/>
                      </a:lnTo>
                      <a:lnTo>
                        <a:pt x="4752" y="4651"/>
                      </a:lnTo>
                      <a:lnTo>
                        <a:pt x="4748" y="4643"/>
                      </a:lnTo>
                      <a:lnTo>
                        <a:pt x="4737" y="4638"/>
                      </a:lnTo>
                      <a:lnTo>
                        <a:pt x="4728" y="4636"/>
                      </a:lnTo>
                      <a:lnTo>
                        <a:pt x="4719" y="4633"/>
                      </a:lnTo>
                      <a:lnTo>
                        <a:pt x="4709" y="4632"/>
                      </a:lnTo>
                      <a:lnTo>
                        <a:pt x="4700" y="4631"/>
                      </a:lnTo>
                      <a:lnTo>
                        <a:pt x="4690" y="4632"/>
                      </a:lnTo>
                      <a:lnTo>
                        <a:pt x="4681" y="4636"/>
                      </a:lnTo>
                      <a:lnTo>
                        <a:pt x="4672" y="4640"/>
                      </a:lnTo>
                      <a:lnTo>
                        <a:pt x="4663" y="4645"/>
                      </a:lnTo>
                      <a:lnTo>
                        <a:pt x="4652" y="4654"/>
                      </a:lnTo>
                      <a:lnTo>
                        <a:pt x="4641" y="4663"/>
                      </a:lnTo>
                      <a:lnTo>
                        <a:pt x="4630" y="4671"/>
                      </a:lnTo>
                      <a:lnTo>
                        <a:pt x="4619" y="4679"/>
                      </a:lnTo>
                      <a:lnTo>
                        <a:pt x="4608" y="4687"/>
                      </a:lnTo>
                      <a:lnTo>
                        <a:pt x="4597" y="4695"/>
                      </a:lnTo>
                      <a:lnTo>
                        <a:pt x="4585" y="4701"/>
                      </a:lnTo>
                      <a:lnTo>
                        <a:pt x="4573" y="4707"/>
                      </a:lnTo>
                      <a:lnTo>
                        <a:pt x="4561" y="4714"/>
                      </a:lnTo>
                      <a:lnTo>
                        <a:pt x="4549" y="4718"/>
                      </a:lnTo>
                      <a:lnTo>
                        <a:pt x="4537" y="4722"/>
                      </a:lnTo>
                      <a:lnTo>
                        <a:pt x="4524" y="4725"/>
                      </a:lnTo>
                      <a:lnTo>
                        <a:pt x="4511" y="4727"/>
                      </a:lnTo>
                      <a:lnTo>
                        <a:pt x="4497" y="4727"/>
                      </a:lnTo>
                      <a:lnTo>
                        <a:pt x="4483" y="4727"/>
                      </a:lnTo>
                      <a:lnTo>
                        <a:pt x="4469" y="4725"/>
                      </a:lnTo>
                      <a:lnTo>
                        <a:pt x="4464" y="4723"/>
                      </a:lnTo>
                      <a:lnTo>
                        <a:pt x="4459" y="4719"/>
                      </a:lnTo>
                      <a:lnTo>
                        <a:pt x="4455" y="4714"/>
                      </a:lnTo>
                      <a:lnTo>
                        <a:pt x="4451" y="4708"/>
                      </a:lnTo>
                      <a:lnTo>
                        <a:pt x="4447" y="4702"/>
                      </a:lnTo>
                      <a:lnTo>
                        <a:pt x="4442" y="4697"/>
                      </a:lnTo>
                      <a:lnTo>
                        <a:pt x="4438" y="4692"/>
                      </a:lnTo>
                      <a:lnTo>
                        <a:pt x="4433" y="4689"/>
                      </a:lnTo>
                      <a:lnTo>
                        <a:pt x="4415" y="4680"/>
                      </a:lnTo>
                      <a:lnTo>
                        <a:pt x="4398" y="4672"/>
                      </a:lnTo>
                      <a:lnTo>
                        <a:pt x="4380" y="4664"/>
                      </a:lnTo>
                      <a:lnTo>
                        <a:pt x="4363" y="4656"/>
                      </a:lnTo>
                      <a:lnTo>
                        <a:pt x="4345" y="4649"/>
                      </a:lnTo>
                      <a:lnTo>
                        <a:pt x="4327" y="4642"/>
                      </a:lnTo>
                      <a:lnTo>
                        <a:pt x="4309" y="4633"/>
                      </a:lnTo>
                      <a:lnTo>
                        <a:pt x="4292" y="4626"/>
                      </a:lnTo>
                      <a:lnTo>
                        <a:pt x="4274" y="4619"/>
                      </a:lnTo>
                      <a:lnTo>
                        <a:pt x="4257" y="4612"/>
                      </a:lnTo>
                      <a:lnTo>
                        <a:pt x="4238" y="4604"/>
                      </a:lnTo>
                      <a:lnTo>
                        <a:pt x="4221" y="4596"/>
                      </a:lnTo>
                      <a:lnTo>
                        <a:pt x="4204" y="4588"/>
                      </a:lnTo>
                      <a:lnTo>
                        <a:pt x="4187" y="4579"/>
                      </a:lnTo>
                      <a:lnTo>
                        <a:pt x="4169" y="4570"/>
                      </a:lnTo>
                      <a:lnTo>
                        <a:pt x="4153" y="4560"/>
                      </a:lnTo>
                      <a:lnTo>
                        <a:pt x="4139" y="4551"/>
                      </a:lnTo>
                      <a:lnTo>
                        <a:pt x="4125" y="4543"/>
                      </a:lnTo>
                      <a:lnTo>
                        <a:pt x="4110" y="4536"/>
                      </a:lnTo>
                      <a:lnTo>
                        <a:pt x="4096" y="4528"/>
                      </a:lnTo>
                      <a:lnTo>
                        <a:pt x="4081" y="4520"/>
                      </a:lnTo>
                      <a:lnTo>
                        <a:pt x="4070" y="4511"/>
                      </a:lnTo>
                      <a:lnTo>
                        <a:pt x="4061" y="4501"/>
                      </a:lnTo>
                      <a:lnTo>
                        <a:pt x="4055" y="4489"/>
                      </a:lnTo>
                      <a:lnTo>
                        <a:pt x="4046" y="4461"/>
                      </a:lnTo>
                      <a:lnTo>
                        <a:pt x="4038" y="4433"/>
                      </a:lnTo>
                      <a:lnTo>
                        <a:pt x="4030" y="4405"/>
                      </a:lnTo>
                      <a:lnTo>
                        <a:pt x="4024" y="4375"/>
                      </a:lnTo>
                      <a:lnTo>
                        <a:pt x="4020" y="4345"/>
                      </a:lnTo>
                      <a:lnTo>
                        <a:pt x="4017" y="4314"/>
                      </a:lnTo>
                      <a:lnTo>
                        <a:pt x="4016" y="4284"/>
                      </a:lnTo>
                      <a:lnTo>
                        <a:pt x="4018" y="4254"/>
                      </a:lnTo>
                      <a:lnTo>
                        <a:pt x="4016" y="4239"/>
                      </a:lnTo>
                      <a:lnTo>
                        <a:pt x="4010" y="4225"/>
                      </a:lnTo>
                      <a:lnTo>
                        <a:pt x="3999" y="4211"/>
                      </a:lnTo>
                      <a:lnTo>
                        <a:pt x="3986" y="4197"/>
                      </a:lnTo>
                      <a:lnTo>
                        <a:pt x="3971" y="4183"/>
                      </a:lnTo>
                      <a:lnTo>
                        <a:pt x="3954" y="4171"/>
                      </a:lnTo>
                      <a:lnTo>
                        <a:pt x="3936" y="4158"/>
                      </a:lnTo>
                      <a:lnTo>
                        <a:pt x="3918" y="4148"/>
                      </a:lnTo>
                      <a:lnTo>
                        <a:pt x="3905" y="4144"/>
                      </a:lnTo>
                      <a:lnTo>
                        <a:pt x="3893" y="4145"/>
                      </a:lnTo>
                      <a:lnTo>
                        <a:pt x="3881" y="4150"/>
                      </a:lnTo>
                      <a:lnTo>
                        <a:pt x="3869" y="4156"/>
                      </a:lnTo>
                      <a:lnTo>
                        <a:pt x="3857" y="4163"/>
                      </a:lnTo>
                      <a:lnTo>
                        <a:pt x="3845" y="4168"/>
                      </a:lnTo>
                      <a:lnTo>
                        <a:pt x="3832" y="4171"/>
                      </a:lnTo>
                      <a:lnTo>
                        <a:pt x="3820" y="4167"/>
                      </a:lnTo>
                      <a:lnTo>
                        <a:pt x="3804" y="4156"/>
                      </a:lnTo>
                      <a:lnTo>
                        <a:pt x="3796" y="4142"/>
                      </a:lnTo>
                      <a:lnTo>
                        <a:pt x="3795" y="4126"/>
                      </a:lnTo>
                      <a:lnTo>
                        <a:pt x="3798" y="4110"/>
                      </a:lnTo>
                      <a:lnTo>
                        <a:pt x="3805" y="4093"/>
                      </a:lnTo>
                      <a:lnTo>
                        <a:pt x="3814" y="4074"/>
                      </a:lnTo>
                      <a:lnTo>
                        <a:pt x="3824" y="4058"/>
                      </a:lnTo>
                      <a:lnTo>
                        <a:pt x="3832" y="4042"/>
                      </a:lnTo>
                      <a:lnTo>
                        <a:pt x="3835" y="4032"/>
                      </a:lnTo>
                      <a:lnTo>
                        <a:pt x="3834" y="4021"/>
                      </a:lnTo>
                      <a:lnTo>
                        <a:pt x="3830" y="4011"/>
                      </a:lnTo>
                      <a:lnTo>
                        <a:pt x="3824" y="4001"/>
                      </a:lnTo>
                      <a:lnTo>
                        <a:pt x="3816" y="3993"/>
                      </a:lnTo>
                      <a:lnTo>
                        <a:pt x="3806" y="3987"/>
                      </a:lnTo>
                      <a:lnTo>
                        <a:pt x="3796" y="3982"/>
                      </a:lnTo>
                      <a:lnTo>
                        <a:pt x="3786" y="3980"/>
                      </a:lnTo>
                      <a:lnTo>
                        <a:pt x="3778" y="3982"/>
                      </a:lnTo>
                      <a:lnTo>
                        <a:pt x="3769" y="3987"/>
                      </a:lnTo>
                      <a:lnTo>
                        <a:pt x="3761" y="3995"/>
                      </a:lnTo>
                      <a:lnTo>
                        <a:pt x="3756" y="4002"/>
                      </a:lnTo>
                      <a:lnTo>
                        <a:pt x="3750" y="4030"/>
                      </a:lnTo>
                      <a:lnTo>
                        <a:pt x="3740" y="4054"/>
                      </a:lnTo>
                      <a:lnTo>
                        <a:pt x="3727" y="4076"/>
                      </a:lnTo>
                      <a:lnTo>
                        <a:pt x="3710" y="4095"/>
                      </a:lnTo>
                      <a:lnTo>
                        <a:pt x="3691" y="4110"/>
                      </a:lnTo>
                      <a:lnTo>
                        <a:pt x="3668" y="4121"/>
                      </a:lnTo>
                      <a:lnTo>
                        <a:pt x="3644" y="4127"/>
                      </a:lnTo>
                      <a:lnTo>
                        <a:pt x="3618" y="4128"/>
                      </a:lnTo>
                      <a:lnTo>
                        <a:pt x="3618" y="4101"/>
                      </a:lnTo>
                      <a:lnTo>
                        <a:pt x="3626" y="4077"/>
                      </a:lnTo>
                      <a:lnTo>
                        <a:pt x="3639" y="4056"/>
                      </a:lnTo>
                      <a:lnTo>
                        <a:pt x="3655" y="4037"/>
                      </a:lnTo>
                      <a:lnTo>
                        <a:pt x="3672" y="4019"/>
                      </a:lnTo>
                      <a:lnTo>
                        <a:pt x="3689" y="3999"/>
                      </a:lnTo>
                      <a:lnTo>
                        <a:pt x="3702" y="3980"/>
                      </a:lnTo>
                      <a:lnTo>
                        <a:pt x="3710" y="3958"/>
                      </a:lnTo>
                      <a:lnTo>
                        <a:pt x="3715" y="3928"/>
                      </a:lnTo>
                      <a:lnTo>
                        <a:pt x="3720" y="3897"/>
                      </a:lnTo>
                      <a:lnTo>
                        <a:pt x="3724" y="3865"/>
                      </a:lnTo>
                      <a:lnTo>
                        <a:pt x="3724" y="3833"/>
                      </a:lnTo>
                      <a:lnTo>
                        <a:pt x="3721" y="3830"/>
                      </a:lnTo>
                      <a:lnTo>
                        <a:pt x="3715" y="3827"/>
                      </a:lnTo>
                      <a:lnTo>
                        <a:pt x="3708" y="3825"/>
                      </a:lnTo>
                      <a:lnTo>
                        <a:pt x="3704" y="3826"/>
                      </a:lnTo>
                      <a:lnTo>
                        <a:pt x="3693" y="3835"/>
                      </a:lnTo>
                      <a:lnTo>
                        <a:pt x="3682" y="3844"/>
                      </a:lnTo>
                      <a:lnTo>
                        <a:pt x="3670" y="3852"/>
                      </a:lnTo>
                      <a:lnTo>
                        <a:pt x="3658" y="3861"/>
                      </a:lnTo>
                      <a:lnTo>
                        <a:pt x="3647" y="3869"/>
                      </a:lnTo>
                      <a:lnTo>
                        <a:pt x="3635" y="3876"/>
                      </a:lnTo>
                      <a:lnTo>
                        <a:pt x="3624" y="3884"/>
                      </a:lnTo>
                      <a:lnTo>
                        <a:pt x="3612" y="3891"/>
                      </a:lnTo>
                      <a:lnTo>
                        <a:pt x="3601" y="3899"/>
                      </a:lnTo>
                      <a:lnTo>
                        <a:pt x="3589" y="3907"/>
                      </a:lnTo>
                      <a:lnTo>
                        <a:pt x="3578" y="3915"/>
                      </a:lnTo>
                      <a:lnTo>
                        <a:pt x="3568" y="3923"/>
                      </a:lnTo>
                      <a:lnTo>
                        <a:pt x="3557" y="3932"/>
                      </a:lnTo>
                      <a:lnTo>
                        <a:pt x="3548" y="3942"/>
                      </a:lnTo>
                      <a:lnTo>
                        <a:pt x="3538" y="3952"/>
                      </a:lnTo>
                      <a:lnTo>
                        <a:pt x="3529" y="3963"/>
                      </a:lnTo>
                      <a:lnTo>
                        <a:pt x="3522" y="3973"/>
                      </a:lnTo>
                      <a:lnTo>
                        <a:pt x="3515" y="3983"/>
                      </a:lnTo>
                      <a:lnTo>
                        <a:pt x="3508" y="3994"/>
                      </a:lnTo>
                      <a:lnTo>
                        <a:pt x="3503" y="4005"/>
                      </a:lnTo>
                      <a:lnTo>
                        <a:pt x="3497" y="4018"/>
                      </a:lnTo>
                      <a:lnTo>
                        <a:pt x="3492" y="4029"/>
                      </a:lnTo>
                      <a:lnTo>
                        <a:pt x="3487" y="4041"/>
                      </a:lnTo>
                      <a:lnTo>
                        <a:pt x="3482" y="4052"/>
                      </a:lnTo>
                      <a:lnTo>
                        <a:pt x="3479" y="4057"/>
                      </a:lnTo>
                      <a:lnTo>
                        <a:pt x="3475" y="4060"/>
                      </a:lnTo>
                      <a:lnTo>
                        <a:pt x="3470" y="4062"/>
                      </a:lnTo>
                      <a:lnTo>
                        <a:pt x="3466" y="4063"/>
                      </a:lnTo>
                      <a:lnTo>
                        <a:pt x="3461" y="4062"/>
                      </a:lnTo>
                      <a:lnTo>
                        <a:pt x="3457" y="4062"/>
                      </a:lnTo>
                      <a:lnTo>
                        <a:pt x="3454" y="4060"/>
                      </a:lnTo>
                      <a:lnTo>
                        <a:pt x="3452" y="4059"/>
                      </a:lnTo>
                      <a:lnTo>
                        <a:pt x="3436" y="4032"/>
                      </a:lnTo>
                      <a:lnTo>
                        <a:pt x="3421" y="4005"/>
                      </a:lnTo>
                      <a:lnTo>
                        <a:pt x="3408" y="3977"/>
                      </a:lnTo>
                      <a:lnTo>
                        <a:pt x="3396" y="3950"/>
                      </a:lnTo>
                      <a:lnTo>
                        <a:pt x="3385" y="3921"/>
                      </a:lnTo>
                      <a:lnTo>
                        <a:pt x="3373" y="3894"/>
                      </a:lnTo>
                      <a:lnTo>
                        <a:pt x="3360" y="3866"/>
                      </a:lnTo>
                      <a:lnTo>
                        <a:pt x="3344" y="3838"/>
                      </a:lnTo>
                      <a:lnTo>
                        <a:pt x="3338" y="3821"/>
                      </a:lnTo>
                      <a:lnTo>
                        <a:pt x="3333" y="3801"/>
                      </a:lnTo>
                      <a:lnTo>
                        <a:pt x="3328" y="3783"/>
                      </a:lnTo>
                      <a:lnTo>
                        <a:pt x="3319" y="3771"/>
                      </a:lnTo>
                      <a:lnTo>
                        <a:pt x="3298" y="3759"/>
                      </a:lnTo>
                      <a:lnTo>
                        <a:pt x="3279" y="3747"/>
                      </a:lnTo>
                      <a:lnTo>
                        <a:pt x="3261" y="3734"/>
                      </a:lnTo>
                      <a:lnTo>
                        <a:pt x="3245" y="3720"/>
                      </a:lnTo>
                      <a:lnTo>
                        <a:pt x="3230" y="3704"/>
                      </a:lnTo>
                      <a:lnTo>
                        <a:pt x="3218" y="3685"/>
                      </a:lnTo>
                      <a:lnTo>
                        <a:pt x="3206" y="3664"/>
                      </a:lnTo>
                      <a:lnTo>
                        <a:pt x="3197" y="3641"/>
                      </a:lnTo>
                      <a:lnTo>
                        <a:pt x="3193" y="3634"/>
                      </a:lnTo>
                      <a:lnTo>
                        <a:pt x="3186" y="3630"/>
                      </a:lnTo>
                      <a:lnTo>
                        <a:pt x="3177" y="3628"/>
                      </a:lnTo>
                      <a:lnTo>
                        <a:pt x="3167" y="3627"/>
                      </a:lnTo>
                      <a:lnTo>
                        <a:pt x="3155" y="3627"/>
                      </a:lnTo>
                      <a:lnTo>
                        <a:pt x="3144" y="3627"/>
                      </a:lnTo>
                      <a:lnTo>
                        <a:pt x="3132" y="3628"/>
                      </a:lnTo>
                      <a:lnTo>
                        <a:pt x="3120" y="3629"/>
                      </a:lnTo>
                      <a:lnTo>
                        <a:pt x="3111" y="3627"/>
                      </a:lnTo>
                      <a:lnTo>
                        <a:pt x="3105" y="3622"/>
                      </a:lnTo>
                      <a:lnTo>
                        <a:pt x="3099" y="3615"/>
                      </a:lnTo>
                      <a:lnTo>
                        <a:pt x="3095" y="3607"/>
                      </a:lnTo>
                      <a:lnTo>
                        <a:pt x="3092" y="3599"/>
                      </a:lnTo>
                      <a:lnTo>
                        <a:pt x="3088" y="3592"/>
                      </a:lnTo>
                      <a:lnTo>
                        <a:pt x="3083" y="3586"/>
                      </a:lnTo>
                      <a:lnTo>
                        <a:pt x="3077" y="3582"/>
                      </a:lnTo>
                      <a:lnTo>
                        <a:pt x="3063" y="3580"/>
                      </a:lnTo>
                      <a:lnTo>
                        <a:pt x="3048" y="3581"/>
                      </a:lnTo>
                      <a:lnTo>
                        <a:pt x="3034" y="3584"/>
                      </a:lnTo>
                      <a:lnTo>
                        <a:pt x="3020" y="3589"/>
                      </a:lnTo>
                      <a:lnTo>
                        <a:pt x="3004" y="3593"/>
                      </a:lnTo>
                      <a:lnTo>
                        <a:pt x="2990" y="3596"/>
                      </a:lnTo>
                      <a:lnTo>
                        <a:pt x="2975" y="3597"/>
                      </a:lnTo>
                      <a:lnTo>
                        <a:pt x="2960" y="3595"/>
                      </a:lnTo>
                      <a:lnTo>
                        <a:pt x="2953" y="3592"/>
                      </a:lnTo>
                      <a:lnTo>
                        <a:pt x="2947" y="3588"/>
                      </a:lnTo>
                      <a:lnTo>
                        <a:pt x="2941" y="3583"/>
                      </a:lnTo>
                      <a:lnTo>
                        <a:pt x="2935" y="3577"/>
                      </a:lnTo>
                      <a:lnTo>
                        <a:pt x="2930" y="3572"/>
                      </a:lnTo>
                      <a:lnTo>
                        <a:pt x="2925" y="3566"/>
                      </a:lnTo>
                      <a:lnTo>
                        <a:pt x="2921" y="3562"/>
                      </a:lnTo>
                      <a:lnTo>
                        <a:pt x="2916" y="3560"/>
                      </a:lnTo>
                      <a:lnTo>
                        <a:pt x="2890" y="3553"/>
                      </a:lnTo>
                      <a:lnTo>
                        <a:pt x="2864" y="3548"/>
                      </a:lnTo>
                      <a:lnTo>
                        <a:pt x="2837" y="3543"/>
                      </a:lnTo>
                      <a:lnTo>
                        <a:pt x="2811" y="3541"/>
                      </a:lnTo>
                      <a:lnTo>
                        <a:pt x="2785" y="3540"/>
                      </a:lnTo>
                      <a:lnTo>
                        <a:pt x="2758" y="3541"/>
                      </a:lnTo>
                      <a:lnTo>
                        <a:pt x="2732" y="3542"/>
                      </a:lnTo>
                      <a:lnTo>
                        <a:pt x="2706" y="3545"/>
                      </a:lnTo>
                      <a:lnTo>
                        <a:pt x="2679" y="3550"/>
                      </a:lnTo>
                      <a:lnTo>
                        <a:pt x="2653" y="3554"/>
                      </a:lnTo>
                      <a:lnTo>
                        <a:pt x="2627" y="3559"/>
                      </a:lnTo>
                      <a:lnTo>
                        <a:pt x="2600" y="3565"/>
                      </a:lnTo>
                      <a:lnTo>
                        <a:pt x="2575" y="3571"/>
                      </a:lnTo>
                      <a:lnTo>
                        <a:pt x="2549" y="3578"/>
                      </a:lnTo>
                      <a:lnTo>
                        <a:pt x="2522" y="3585"/>
                      </a:lnTo>
                      <a:lnTo>
                        <a:pt x="2497" y="3592"/>
                      </a:lnTo>
                      <a:lnTo>
                        <a:pt x="2482" y="3597"/>
                      </a:lnTo>
                      <a:lnTo>
                        <a:pt x="2466" y="3601"/>
                      </a:lnTo>
                      <a:lnTo>
                        <a:pt x="2451" y="3606"/>
                      </a:lnTo>
                      <a:lnTo>
                        <a:pt x="2436" y="3611"/>
                      </a:lnTo>
                      <a:lnTo>
                        <a:pt x="2421" y="3617"/>
                      </a:lnTo>
                      <a:lnTo>
                        <a:pt x="2407" y="3622"/>
                      </a:lnTo>
                      <a:lnTo>
                        <a:pt x="2393" y="3629"/>
                      </a:lnTo>
                      <a:lnTo>
                        <a:pt x="2379" y="3635"/>
                      </a:lnTo>
                      <a:lnTo>
                        <a:pt x="2364" y="3641"/>
                      </a:lnTo>
                      <a:lnTo>
                        <a:pt x="2350" y="3648"/>
                      </a:lnTo>
                      <a:lnTo>
                        <a:pt x="2336" y="3655"/>
                      </a:lnTo>
                      <a:lnTo>
                        <a:pt x="2322" y="3662"/>
                      </a:lnTo>
                      <a:lnTo>
                        <a:pt x="2308" y="3669"/>
                      </a:lnTo>
                      <a:lnTo>
                        <a:pt x="2294" y="3677"/>
                      </a:lnTo>
                      <a:lnTo>
                        <a:pt x="2280" y="3685"/>
                      </a:lnTo>
                      <a:lnTo>
                        <a:pt x="2265" y="3694"/>
                      </a:lnTo>
                      <a:lnTo>
                        <a:pt x="2259" y="3697"/>
                      </a:lnTo>
                      <a:lnTo>
                        <a:pt x="2253" y="3700"/>
                      </a:lnTo>
                      <a:lnTo>
                        <a:pt x="2246" y="3703"/>
                      </a:lnTo>
                      <a:lnTo>
                        <a:pt x="2239" y="3704"/>
                      </a:lnTo>
                      <a:lnTo>
                        <a:pt x="2232" y="3705"/>
                      </a:lnTo>
                      <a:lnTo>
                        <a:pt x="2225" y="3707"/>
                      </a:lnTo>
                      <a:lnTo>
                        <a:pt x="2217" y="3708"/>
                      </a:lnTo>
                      <a:lnTo>
                        <a:pt x="2210" y="3709"/>
                      </a:lnTo>
                      <a:lnTo>
                        <a:pt x="2194" y="3713"/>
                      </a:lnTo>
                      <a:lnTo>
                        <a:pt x="2180" y="3719"/>
                      </a:lnTo>
                      <a:lnTo>
                        <a:pt x="2167" y="3726"/>
                      </a:lnTo>
                      <a:lnTo>
                        <a:pt x="2155" y="3733"/>
                      </a:lnTo>
                      <a:lnTo>
                        <a:pt x="2142" y="3741"/>
                      </a:lnTo>
                      <a:lnTo>
                        <a:pt x="2129" y="3748"/>
                      </a:lnTo>
                      <a:lnTo>
                        <a:pt x="2116" y="3754"/>
                      </a:lnTo>
                      <a:lnTo>
                        <a:pt x="2100" y="3760"/>
                      </a:lnTo>
                      <a:lnTo>
                        <a:pt x="2088" y="3764"/>
                      </a:lnTo>
                      <a:lnTo>
                        <a:pt x="2076" y="3769"/>
                      </a:lnTo>
                      <a:lnTo>
                        <a:pt x="2063" y="3773"/>
                      </a:lnTo>
                      <a:lnTo>
                        <a:pt x="2052" y="3779"/>
                      </a:lnTo>
                      <a:lnTo>
                        <a:pt x="2040" y="3785"/>
                      </a:lnTo>
                      <a:lnTo>
                        <a:pt x="2027" y="3791"/>
                      </a:lnTo>
                      <a:lnTo>
                        <a:pt x="2016" y="3797"/>
                      </a:lnTo>
                      <a:lnTo>
                        <a:pt x="2005" y="3804"/>
                      </a:lnTo>
                      <a:lnTo>
                        <a:pt x="1994" y="3811"/>
                      </a:lnTo>
                      <a:lnTo>
                        <a:pt x="1984" y="3818"/>
                      </a:lnTo>
                      <a:lnTo>
                        <a:pt x="1974" y="3826"/>
                      </a:lnTo>
                      <a:lnTo>
                        <a:pt x="1964" y="3834"/>
                      </a:lnTo>
                      <a:lnTo>
                        <a:pt x="1954" y="3842"/>
                      </a:lnTo>
                      <a:lnTo>
                        <a:pt x="1944" y="3851"/>
                      </a:lnTo>
                      <a:lnTo>
                        <a:pt x="1935" y="3861"/>
                      </a:lnTo>
                      <a:lnTo>
                        <a:pt x="1926" y="3871"/>
                      </a:lnTo>
                      <a:lnTo>
                        <a:pt x="1916" y="3883"/>
                      </a:lnTo>
                      <a:lnTo>
                        <a:pt x="1906" y="3895"/>
                      </a:lnTo>
                      <a:lnTo>
                        <a:pt x="1896" y="3907"/>
                      </a:lnTo>
                      <a:lnTo>
                        <a:pt x="1886" y="3919"/>
                      </a:lnTo>
                      <a:lnTo>
                        <a:pt x="1877" y="3931"/>
                      </a:lnTo>
                      <a:lnTo>
                        <a:pt x="1866" y="3945"/>
                      </a:lnTo>
                      <a:lnTo>
                        <a:pt x="1856" y="3957"/>
                      </a:lnTo>
                      <a:lnTo>
                        <a:pt x="1847" y="3969"/>
                      </a:lnTo>
                      <a:lnTo>
                        <a:pt x="1837" y="3980"/>
                      </a:lnTo>
                      <a:lnTo>
                        <a:pt x="1827" y="3992"/>
                      </a:lnTo>
                      <a:lnTo>
                        <a:pt x="1816" y="4003"/>
                      </a:lnTo>
                      <a:lnTo>
                        <a:pt x="1806" y="4015"/>
                      </a:lnTo>
                      <a:lnTo>
                        <a:pt x="1795" y="4026"/>
                      </a:lnTo>
                      <a:lnTo>
                        <a:pt x="1782" y="4036"/>
                      </a:lnTo>
                      <a:lnTo>
                        <a:pt x="1770" y="4046"/>
                      </a:lnTo>
                      <a:lnTo>
                        <a:pt x="1757" y="4055"/>
                      </a:lnTo>
                      <a:lnTo>
                        <a:pt x="1748" y="4061"/>
                      </a:lnTo>
                      <a:lnTo>
                        <a:pt x="1738" y="4067"/>
                      </a:lnTo>
                      <a:lnTo>
                        <a:pt x="1729" y="4072"/>
                      </a:lnTo>
                      <a:lnTo>
                        <a:pt x="1720" y="4077"/>
                      </a:lnTo>
                      <a:lnTo>
                        <a:pt x="1710" y="4081"/>
                      </a:lnTo>
                      <a:lnTo>
                        <a:pt x="1699" y="4085"/>
                      </a:lnTo>
                      <a:lnTo>
                        <a:pt x="1689" y="4088"/>
                      </a:lnTo>
                      <a:lnTo>
                        <a:pt x="1679" y="4090"/>
                      </a:lnTo>
                      <a:lnTo>
                        <a:pt x="1669" y="4093"/>
                      </a:lnTo>
                      <a:lnTo>
                        <a:pt x="1659" y="4094"/>
                      </a:lnTo>
                      <a:lnTo>
                        <a:pt x="1648" y="4094"/>
                      </a:lnTo>
                      <a:lnTo>
                        <a:pt x="1637" y="4094"/>
                      </a:lnTo>
                      <a:lnTo>
                        <a:pt x="1626" y="4092"/>
                      </a:lnTo>
                      <a:lnTo>
                        <a:pt x="1614" y="4089"/>
                      </a:lnTo>
                      <a:lnTo>
                        <a:pt x="1603" y="4086"/>
                      </a:lnTo>
                      <a:lnTo>
                        <a:pt x="1591" y="4082"/>
                      </a:lnTo>
                      <a:lnTo>
                        <a:pt x="1588" y="4082"/>
                      </a:lnTo>
                      <a:lnTo>
                        <a:pt x="1583" y="4083"/>
                      </a:lnTo>
                      <a:lnTo>
                        <a:pt x="1579" y="4086"/>
                      </a:lnTo>
                      <a:lnTo>
                        <a:pt x="1574" y="4089"/>
                      </a:lnTo>
                      <a:lnTo>
                        <a:pt x="1568" y="4094"/>
                      </a:lnTo>
                      <a:lnTo>
                        <a:pt x="1562" y="4098"/>
                      </a:lnTo>
                      <a:lnTo>
                        <a:pt x="1557" y="4100"/>
                      </a:lnTo>
                      <a:lnTo>
                        <a:pt x="1551" y="4101"/>
                      </a:lnTo>
                      <a:lnTo>
                        <a:pt x="1535" y="4101"/>
                      </a:lnTo>
                      <a:lnTo>
                        <a:pt x="1520" y="4102"/>
                      </a:lnTo>
                      <a:lnTo>
                        <a:pt x="1506" y="4104"/>
                      </a:lnTo>
                      <a:lnTo>
                        <a:pt x="1491" y="4107"/>
                      </a:lnTo>
                      <a:lnTo>
                        <a:pt x="1477" y="4110"/>
                      </a:lnTo>
                      <a:lnTo>
                        <a:pt x="1463" y="4114"/>
                      </a:lnTo>
                      <a:lnTo>
                        <a:pt x="1448" y="4119"/>
                      </a:lnTo>
                      <a:lnTo>
                        <a:pt x="1434" y="4123"/>
                      </a:lnTo>
                      <a:lnTo>
                        <a:pt x="1420" y="4129"/>
                      </a:lnTo>
                      <a:lnTo>
                        <a:pt x="1406" y="4134"/>
                      </a:lnTo>
                      <a:lnTo>
                        <a:pt x="1392" y="4140"/>
                      </a:lnTo>
                      <a:lnTo>
                        <a:pt x="1379" y="4146"/>
                      </a:lnTo>
                      <a:lnTo>
                        <a:pt x="1364" y="4151"/>
                      </a:lnTo>
                      <a:lnTo>
                        <a:pt x="1350" y="4157"/>
                      </a:lnTo>
                      <a:lnTo>
                        <a:pt x="1337" y="4163"/>
                      </a:lnTo>
                      <a:lnTo>
                        <a:pt x="1323" y="4170"/>
                      </a:lnTo>
                      <a:lnTo>
                        <a:pt x="1308" y="4179"/>
                      </a:lnTo>
                      <a:lnTo>
                        <a:pt x="1296" y="4191"/>
                      </a:lnTo>
                      <a:lnTo>
                        <a:pt x="1287" y="4205"/>
                      </a:lnTo>
                      <a:lnTo>
                        <a:pt x="1280" y="4219"/>
                      </a:lnTo>
                      <a:lnTo>
                        <a:pt x="1274" y="4234"/>
                      </a:lnTo>
                      <a:lnTo>
                        <a:pt x="1267" y="4248"/>
                      </a:lnTo>
                      <a:lnTo>
                        <a:pt x="1258" y="4259"/>
                      </a:lnTo>
                      <a:lnTo>
                        <a:pt x="1245" y="4267"/>
                      </a:lnTo>
                      <a:lnTo>
                        <a:pt x="1226" y="4275"/>
                      </a:lnTo>
                      <a:lnTo>
                        <a:pt x="1208" y="4283"/>
                      </a:lnTo>
                      <a:lnTo>
                        <a:pt x="1190" y="4291"/>
                      </a:lnTo>
                      <a:lnTo>
                        <a:pt x="1174" y="4300"/>
                      </a:lnTo>
                      <a:lnTo>
                        <a:pt x="1157" y="4309"/>
                      </a:lnTo>
                      <a:lnTo>
                        <a:pt x="1141" y="4319"/>
                      </a:lnTo>
                      <a:lnTo>
                        <a:pt x="1124" y="4330"/>
                      </a:lnTo>
                      <a:lnTo>
                        <a:pt x="1107" y="4341"/>
                      </a:lnTo>
                      <a:lnTo>
                        <a:pt x="1095" y="4349"/>
                      </a:lnTo>
                      <a:lnTo>
                        <a:pt x="1083" y="4356"/>
                      </a:lnTo>
                      <a:lnTo>
                        <a:pt x="1070" y="4364"/>
                      </a:lnTo>
                      <a:lnTo>
                        <a:pt x="1057" y="4371"/>
                      </a:lnTo>
                      <a:lnTo>
                        <a:pt x="1043" y="4378"/>
                      </a:lnTo>
                      <a:lnTo>
                        <a:pt x="1030" y="4385"/>
                      </a:lnTo>
                      <a:lnTo>
                        <a:pt x="1016" y="4391"/>
                      </a:lnTo>
                      <a:lnTo>
                        <a:pt x="1002" y="4396"/>
                      </a:lnTo>
                      <a:lnTo>
                        <a:pt x="988" y="4400"/>
                      </a:lnTo>
                      <a:lnTo>
                        <a:pt x="973" y="4404"/>
                      </a:lnTo>
                      <a:lnTo>
                        <a:pt x="958" y="4406"/>
                      </a:lnTo>
                      <a:lnTo>
                        <a:pt x="943" y="4407"/>
                      </a:lnTo>
                      <a:lnTo>
                        <a:pt x="928" y="4406"/>
                      </a:lnTo>
                      <a:lnTo>
                        <a:pt x="914" y="4403"/>
                      </a:lnTo>
                      <a:lnTo>
                        <a:pt x="899" y="4397"/>
                      </a:lnTo>
                      <a:lnTo>
                        <a:pt x="884" y="4391"/>
                      </a:lnTo>
                      <a:lnTo>
                        <a:pt x="878" y="4390"/>
                      </a:lnTo>
                      <a:lnTo>
                        <a:pt x="873" y="4390"/>
                      </a:lnTo>
                      <a:lnTo>
                        <a:pt x="867" y="4391"/>
                      </a:lnTo>
                      <a:lnTo>
                        <a:pt x="862" y="4392"/>
                      </a:lnTo>
                      <a:lnTo>
                        <a:pt x="857" y="4394"/>
                      </a:lnTo>
                      <a:lnTo>
                        <a:pt x="852" y="4395"/>
                      </a:lnTo>
                      <a:lnTo>
                        <a:pt x="848" y="4396"/>
                      </a:lnTo>
                      <a:lnTo>
                        <a:pt x="844" y="4395"/>
                      </a:lnTo>
                      <a:lnTo>
                        <a:pt x="826" y="4388"/>
                      </a:lnTo>
                      <a:lnTo>
                        <a:pt x="808" y="4382"/>
                      </a:lnTo>
                      <a:lnTo>
                        <a:pt x="788" y="4378"/>
                      </a:lnTo>
                      <a:lnTo>
                        <a:pt x="770" y="4375"/>
                      </a:lnTo>
                      <a:lnTo>
                        <a:pt x="753" y="4372"/>
                      </a:lnTo>
                      <a:lnTo>
                        <a:pt x="735" y="4368"/>
                      </a:lnTo>
                      <a:lnTo>
                        <a:pt x="719" y="4363"/>
                      </a:lnTo>
                      <a:lnTo>
                        <a:pt x="702" y="4357"/>
                      </a:lnTo>
                      <a:lnTo>
                        <a:pt x="675" y="4339"/>
                      </a:lnTo>
                      <a:lnTo>
                        <a:pt x="655" y="4314"/>
                      </a:lnTo>
                      <a:lnTo>
                        <a:pt x="643" y="4285"/>
                      </a:lnTo>
                      <a:lnTo>
                        <a:pt x="637" y="4252"/>
                      </a:lnTo>
                      <a:lnTo>
                        <a:pt x="639" y="4217"/>
                      </a:lnTo>
                      <a:lnTo>
                        <a:pt x="649" y="4183"/>
                      </a:lnTo>
                      <a:lnTo>
                        <a:pt x="666" y="4149"/>
                      </a:lnTo>
                      <a:lnTo>
                        <a:pt x="691" y="4120"/>
                      </a:lnTo>
                      <a:lnTo>
                        <a:pt x="706" y="4100"/>
                      </a:lnTo>
                      <a:lnTo>
                        <a:pt x="712" y="4077"/>
                      </a:lnTo>
                      <a:lnTo>
                        <a:pt x="711" y="4052"/>
                      </a:lnTo>
                      <a:lnTo>
                        <a:pt x="705" y="4027"/>
                      </a:lnTo>
                      <a:lnTo>
                        <a:pt x="695" y="3999"/>
                      </a:lnTo>
                      <a:lnTo>
                        <a:pt x="684" y="3972"/>
                      </a:lnTo>
                      <a:lnTo>
                        <a:pt x="672" y="3945"/>
                      </a:lnTo>
                      <a:lnTo>
                        <a:pt x="663" y="3918"/>
                      </a:lnTo>
                      <a:lnTo>
                        <a:pt x="657" y="3908"/>
                      </a:lnTo>
                      <a:lnTo>
                        <a:pt x="648" y="3900"/>
                      </a:lnTo>
                      <a:lnTo>
                        <a:pt x="640" y="3892"/>
                      </a:lnTo>
                      <a:lnTo>
                        <a:pt x="634" y="3883"/>
                      </a:lnTo>
                      <a:lnTo>
                        <a:pt x="626" y="3864"/>
                      </a:lnTo>
                      <a:lnTo>
                        <a:pt x="618" y="3845"/>
                      </a:lnTo>
                      <a:lnTo>
                        <a:pt x="608" y="3829"/>
                      </a:lnTo>
                      <a:lnTo>
                        <a:pt x="599" y="3813"/>
                      </a:lnTo>
                      <a:lnTo>
                        <a:pt x="588" y="3798"/>
                      </a:lnTo>
                      <a:lnTo>
                        <a:pt x="578" y="3782"/>
                      </a:lnTo>
                      <a:lnTo>
                        <a:pt x="568" y="3764"/>
                      </a:lnTo>
                      <a:lnTo>
                        <a:pt x="558" y="3747"/>
                      </a:lnTo>
                      <a:lnTo>
                        <a:pt x="553" y="3734"/>
                      </a:lnTo>
                      <a:lnTo>
                        <a:pt x="549" y="3720"/>
                      </a:lnTo>
                      <a:lnTo>
                        <a:pt x="547" y="3706"/>
                      </a:lnTo>
                      <a:lnTo>
                        <a:pt x="545" y="3690"/>
                      </a:lnTo>
                      <a:lnTo>
                        <a:pt x="543" y="3677"/>
                      </a:lnTo>
                      <a:lnTo>
                        <a:pt x="538" y="3663"/>
                      </a:lnTo>
                      <a:lnTo>
                        <a:pt x="531" y="3651"/>
                      </a:lnTo>
                      <a:lnTo>
                        <a:pt x="520" y="3641"/>
                      </a:lnTo>
                      <a:lnTo>
                        <a:pt x="505" y="3630"/>
                      </a:lnTo>
                      <a:lnTo>
                        <a:pt x="492" y="3618"/>
                      </a:lnTo>
                      <a:lnTo>
                        <a:pt x="479" y="3606"/>
                      </a:lnTo>
                      <a:lnTo>
                        <a:pt x="467" y="3594"/>
                      </a:lnTo>
                      <a:lnTo>
                        <a:pt x="457" y="3582"/>
                      </a:lnTo>
                      <a:lnTo>
                        <a:pt x="449" y="3569"/>
                      </a:lnTo>
                      <a:lnTo>
                        <a:pt x="443" y="3556"/>
                      </a:lnTo>
                      <a:lnTo>
                        <a:pt x="438" y="3543"/>
                      </a:lnTo>
                      <a:lnTo>
                        <a:pt x="428" y="3512"/>
                      </a:lnTo>
                      <a:lnTo>
                        <a:pt x="417" y="3481"/>
                      </a:lnTo>
                      <a:lnTo>
                        <a:pt x="404" y="3450"/>
                      </a:lnTo>
                      <a:lnTo>
                        <a:pt x="391" y="3421"/>
                      </a:lnTo>
                      <a:lnTo>
                        <a:pt x="376" y="3392"/>
                      </a:lnTo>
                      <a:lnTo>
                        <a:pt x="361" y="3362"/>
                      </a:lnTo>
                      <a:lnTo>
                        <a:pt x="346" y="3334"/>
                      </a:lnTo>
                      <a:lnTo>
                        <a:pt x="331" y="3305"/>
                      </a:lnTo>
                      <a:lnTo>
                        <a:pt x="315" y="3278"/>
                      </a:lnTo>
                      <a:lnTo>
                        <a:pt x="298" y="3250"/>
                      </a:lnTo>
                      <a:lnTo>
                        <a:pt x="282" y="3222"/>
                      </a:lnTo>
                      <a:lnTo>
                        <a:pt x="266" y="3194"/>
                      </a:lnTo>
                      <a:lnTo>
                        <a:pt x="250" y="3167"/>
                      </a:lnTo>
                      <a:lnTo>
                        <a:pt x="234" y="3138"/>
                      </a:lnTo>
                      <a:lnTo>
                        <a:pt x="218" y="3110"/>
                      </a:lnTo>
                      <a:lnTo>
                        <a:pt x="203" y="3080"/>
                      </a:lnTo>
                      <a:lnTo>
                        <a:pt x="196" y="3065"/>
                      </a:lnTo>
                      <a:lnTo>
                        <a:pt x="191" y="3048"/>
                      </a:lnTo>
                      <a:lnTo>
                        <a:pt x="190" y="3031"/>
                      </a:lnTo>
                      <a:lnTo>
                        <a:pt x="195" y="3016"/>
                      </a:lnTo>
                      <a:lnTo>
                        <a:pt x="203" y="3006"/>
                      </a:lnTo>
                      <a:lnTo>
                        <a:pt x="213" y="2997"/>
                      </a:lnTo>
                      <a:lnTo>
                        <a:pt x="226" y="2991"/>
                      </a:lnTo>
                      <a:lnTo>
                        <a:pt x="238" y="2985"/>
                      </a:lnTo>
                      <a:lnTo>
                        <a:pt x="248" y="2979"/>
                      </a:lnTo>
                      <a:lnTo>
                        <a:pt x="253" y="2972"/>
                      </a:lnTo>
                      <a:lnTo>
                        <a:pt x="254" y="2963"/>
                      </a:lnTo>
                      <a:lnTo>
                        <a:pt x="247" y="2951"/>
                      </a:lnTo>
                      <a:lnTo>
                        <a:pt x="220" y="2915"/>
                      </a:lnTo>
                      <a:lnTo>
                        <a:pt x="199" y="2878"/>
                      </a:lnTo>
                      <a:lnTo>
                        <a:pt x="181" y="2839"/>
                      </a:lnTo>
                      <a:lnTo>
                        <a:pt x="166" y="2800"/>
                      </a:lnTo>
                      <a:lnTo>
                        <a:pt x="152" y="2760"/>
                      </a:lnTo>
                      <a:lnTo>
                        <a:pt x="137" y="2720"/>
                      </a:lnTo>
                      <a:lnTo>
                        <a:pt x="121" y="2680"/>
                      </a:lnTo>
                      <a:lnTo>
                        <a:pt x="103" y="2641"/>
                      </a:lnTo>
                      <a:lnTo>
                        <a:pt x="91" y="2604"/>
                      </a:lnTo>
                      <a:lnTo>
                        <a:pt x="91" y="2567"/>
                      </a:lnTo>
                      <a:lnTo>
                        <a:pt x="97" y="2528"/>
                      </a:lnTo>
                      <a:lnTo>
                        <a:pt x="104" y="2490"/>
                      </a:lnTo>
                      <a:lnTo>
                        <a:pt x="104" y="2484"/>
                      </a:lnTo>
                      <a:lnTo>
                        <a:pt x="102" y="2478"/>
                      </a:lnTo>
                      <a:lnTo>
                        <a:pt x="98" y="2472"/>
                      </a:lnTo>
                      <a:lnTo>
                        <a:pt x="93" y="2467"/>
                      </a:lnTo>
                      <a:lnTo>
                        <a:pt x="87" y="2461"/>
                      </a:lnTo>
                      <a:lnTo>
                        <a:pt x="82" y="2454"/>
                      </a:lnTo>
                      <a:lnTo>
                        <a:pt x="78" y="2447"/>
                      </a:lnTo>
                      <a:lnTo>
                        <a:pt x="75" y="2440"/>
                      </a:lnTo>
                      <a:lnTo>
                        <a:pt x="74" y="2431"/>
                      </a:lnTo>
                      <a:lnTo>
                        <a:pt x="74" y="2423"/>
                      </a:lnTo>
                      <a:lnTo>
                        <a:pt x="75" y="2414"/>
                      </a:lnTo>
                      <a:lnTo>
                        <a:pt x="75" y="2406"/>
                      </a:lnTo>
                      <a:lnTo>
                        <a:pt x="75" y="2397"/>
                      </a:lnTo>
                      <a:lnTo>
                        <a:pt x="76" y="2389"/>
                      </a:lnTo>
                      <a:lnTo>
                        <a:pt x="74" y="2382"/>
                      </a:lnTo>
                      <a:lnTo>
                        <a:pt x="68" y="2374"/>
                      </a:lnTo>
                      <a:lnTo>
                        <a:pt x="56" y="2365"/>
                      </a:lnTo>
                      <a:lnTo>
                        <a:pt x="47" y="2356"/>
                      </a:lnTo>
                      <a:lnTo>
                        <a:pt x="39" y="2345"/>
                      </a:lnTo>
                      <a:lnTo>
                        <a:pt x="33" y="2334"/>
                      </a:lnTo>
                      <a:lnTo>
                        <a:pt x="26" y="2323"/>
                      </a:lnTo>
                      <a:lnTo>
                        <a:pt x="20" y="2311"/>
                      </a:lnTo>
                      <a:lnTo>
                        <a:pt x="14" y="2299"/>
                      </a:lnTo>
                      <a:lnTo>
                        <a:pt x="8" y="2288"/>
                      </a:lnTo>
                      <a:lnTo>
                        <a:pt x="1" y="2269"/>
                      </a:lnTo>
                      <a:lnTo>
                        <a:pt x="0" y="2247"/>
                      </a:lnTo>
                      <a:lnTo>
                        <a:pt x="4" y="2227"/>
                      </a:lnTo>
                      <a:lnTo>
                        <a:pt x="13" y="2209"/>
                      </a:lnTo>
                      <a:lnTo>
                        <a:pt x="25" y="2198"/>
                      </a:lnTo>
                      <a:lnTo>
                        <a:pt x="38" y="2192"/>
                      </a:lnTo>
                      <a:lnTo>
                        <a:pt x="52" y="2192"/>
                      </a:lnTo>
                      <a:lnTo>
                        <a:pt x="67" y="2195"/>
                      </a:lnTo>
                      <a:lnTo>
                        <a:pt x="82" y="2201"/>
                      </a:lnTo>
                      <a:lnTo>
                        <a:pt x="96" y="2207"/>
                      </a:lnTo>
                      <a:lnTo>
                        <a:pt x="111" y="2214"/>
                      </a:lnTo>
                      <a:lnTo>
                        <a:pt x="125" y="222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01" name="Freeform 431"/>
                <p:cNvSpPr>
                  <a:spLocks/>
                </p:cNvSpPr>
                <p:nvPr/>
              </p:nvSpPr>
              <p:spPr bwMode="auto">
                <a:xfrm>
                  <a:off x="3200" y="3120"/>
                  <a:ext cx="18" cy="13"/>
                </a:xfrm>
                <a:custGeom>
                  <a:avLst/>
                  <a:gdLst>
                    <a:gd name="T0" fmla="*/ 1 w 292"/>
                    <a:gd name="T1" fmla="*/ 0 h 218"/>
                    <a:gd name="T2" fmla="*/ 1 w 292"/>
                    <a:gd name="T3" fmla="*/ 0 h 218"/>
                    <a:gd name="T4" fmla="*/ 1 w 292"/>
                    <a:gd name="T5" fmla="*/ 0 h 218"/>
                    <a:gd name="T6" fmla="*/ 1 w 292"/>
                    <a:gd name="T7" fmla="*/ 0 h 218"/>
                    <a:gd name="T8" fmla="*/ 1 w 292"/>
                    <a:gd name="T9" fmla="*/ 0 h 218"/>
                    <a:gd name="T10" fmla="*/ 1 w 292"/>
                    <a:gd name="T11" fmla="*/ 0 h 218"/>
                    <a:gd name="T12" fmla="*/ 1 w 292"/>
                    <a:gd name="T13" fmla="*/ 0 h 218"/>
                    <a:gd name="T14" fmla="*/ 1 w 292"/>
                    <a:gd name="T15" fmla="*/ 0 h 218"/>
                    <a:gd name="T16" fmla="*/ 1 w 292"/>
                    <a:gd name="T17" fmla="*/ 0 h 218"/>
                    <a:gd name="T18" fmla="*/ 1 w 292"/>
                    <a:gd name="T19" fmla="*/ 0 h 218"/>
                    <a:gd name="T20" fmla="*/ 0 w 292"/>
                    <a:gd name="T21" fmla="*/ 0 h 218"/>
                    <a:gd name="T22" fmla="*/ 0 w 292"/>
                    <a:gd name="T23" fmla="*/ 0 h 218"/>
                    <a:gd name="T24" fmla="*/ 0 w 292"/>
                    <a:gd name="T25" fmla="*/ 0 h 218"/>
                    <a:gd name="T26" fmla="*/ 0 w 292"/>
                    <a:gd name="T27" fmla="*/ 1 h 218"/>
                    <a:gd name="T28" fmla="*/ 0 w 292"/>
                    <a:gd name="T29" fmla="*/ 1 h 218"/>
                    <a:gd name="T30" fmla="*/ 0 w 292"/>
                    <a:gd name="T31" fmla="*/ 1 h 218"/>
                    <a:gd name="T32" fmla="*/ 0 w 292"/>
                    <a:gd name="T33" fmla="*/ 1 h 218"/>
                    <a:gd name="T34" fmla="*/ 0 w 292"/>
                    <a:gd name="T35" fmla="*/ 1 h 218"/>
                    <a:gd name="T36" fmla="*/ 0 w 292"/>
                    <a:gd name="T37" fmla="*/ 1 h 218"/>
                    <a:gd name="T38" fmla="*/ 0 w 292"/>
                    <a:gd name="T39" fmla="*/ 1 h 218"/>
                    <a:gd name="T40" fmla="*/ 0 w 292"/>
                    <a:gd name="T41" fmla="*/ 1 h 218"/>
                    <a:gd name="T42" fmla="*/ 0 w 292"/>
                    <a:gd name="T43" fmla="*/ 1 h 218"/>
                    <a:gd name="T44" fmla="*/ 0 w 292"/>
                    <a:gd name="T45" fmla="*/ 1 h 218"/>
                    <a:gd name="T46" fmla="*/ 0 w 292"/>
                    <a:gd name="T47" fmla="*/ 1 h 218"/>
                    <a:gd name="T48" fmla="*/ 0 w 292"/>
                    <a:gd name="T49" fmla="*/ 0 h 218"/>
                    <a:gd name="T50" fmla="*/ 0 w 292"/>
                    <a:gd name="T51" fmla="*/ 0 h 218"/>
                    <a:gd name="T52" fmla="*/ 1 w 292"/>
                    <a:gd name="T53" fmla="*/ 0 h 218"/>
                    <a:gd name="T54" fmla="*/ 1 w 292"/>
                    <a:gd name="T55" fmla="*/ 0 h 218"/>
                    <a:gd name="T56" fmla="*/ 1 w 292"/>
                    <a:gd name="T57" fmla="*/ 0 h 218"/>
                    <a:gd name="T58" fmla="*/ 1 w 292"/>
                    <a:gd name="T59" fmla="*/ 0 h 218"/>
                    <a:gd name="T60" fmla="*/ 1 w 292"/>
                    <a:gd name="T61" fmla="*/ 0 h 218"/>
                    <a:gd name="T62" fmla="*/ 1 w 292"/>
                    <a:gd name="T63" fmla="*/ 0 h 218"/>
                    <a:gd name="T64" fmla="*/ 1 w 292"/>
                    <a:gd name="T65" fmla="*/ 0 h 218"/>
                    <a:gd name="T66" fmla="*/ 1 w 292"/>
                    <a:gd name="T67" fmla="*/ 0 h 218"/>
                    <a:gd name="T68" fmla="*/ 1 w 292"/>
                    <a:gd name="T69" fmla="*/ 0 h 218"/>
                    <a:gd name="T70" fmla="*/ 1 w 292"/>
                    <a:gd name="T71" fmla="*/ 0 h 218"/>
                    <a:gd name="T72" fmla="*/ 1 w 292"/>
                    <a:gd name="T73" fmla="*/ 0 h 21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92"/>
                    <a:gd name="T112" fmla="*/ 0 h 218"/>
                    <a:gd name="T113" fmla="*/ 292 w 292"/>
                    <a:gd name="T114" fmla="*/ 218 h 21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92" h="218">
                      <a:moveTo>
                        <a:pt x="280" y="0"/>
                      </a:moveTo>
                      <a:lnTo>
                        <a:pt x="280" y="0"/>
                      </a:lnTo>
                      <a:lnTo>
                        <a:pt x="261" y="12"/>
                      </a:lnTo>
                      <a:lnTo>
                        <a:pt x="242" y="24"/>
                      </a:lnTo>
                      <a:lnTo>
                        <a:pt x="224" y="35"/>
                      </a:lnTo>
                      <a:lnTo>
                        <a:pt x="207" y="47"/>
                      </a:lnTo>
                      <a:lnTo>
                        <a:pt x="190" y="58"/>
                      </a:lnTo>
                      <a:lnTo>
                        <a:pt x="171" y="70"/>
                      </a:lnTo>
                      <a:lnTo>
                        <a:pt x="154" y="82"/>
                      </a:lnTo>
                      <a:lnTo>
                        <a:pt x="138" y="95"/>
                      </a:lnTo>
                      <a:lnTo>
                        <a:pt x="121" y="107"/>
                      </a:lnTo>
                      <a:lnTo>
                        <a:pt x="104" y="120"/>
                      </a:lnTo>
                      <a:lnTo>
                        <a:pt x="87" y="132"/>
                      </a:lnTo>
                      <a:lnTo>
                        <a:pt x="70" y="145"/>
                      </a:lnTo>
                      <a:lnTo>
                        <a:pt x="53" y="157"/>
                      </a:lnTo>
                      <a:lnTo>
                        <a:pt x="36" y="171"/>
                      </a:lnTo>
                      <a:lnTo>
                        <a:pt x="19" y="183"/>
                      </a:lnTo>
                      <a:lnTo>
                        <a:pt x="0" y="196"/>
                      </a:lnTo>
                      <a:lnTo>
                        <a:pt x="17" y="218"/>
                      </a:lnTo>
                      <a:lnTo>
                        <a:pt x="35" y="205"/>
                      </a:lnTo>
                      <a:lnTo>
                        <a:pt x="52" y="193"/>
                      </a:lnTo>
                      <a:lnTo>
                        <a:pt x="69" y="180"/>
                      </a:lnTo>
                      <a:lnTo>
                        <a:pt x="86" y="167"/>
                      </a:lnTo>
                      <a:lnTo>
                        <a:pt x="104" y="154"/>
                      </a:lnTo>
                      <a:lnTo>
                        <a:pt x="120" y="142"/>
                      </a:lnTo>
                      <a:lnTo>
                        <a:pt x="137" y="129"/>
                      </a:lnTo>
                      <a:lnTo>
                        <a:pt x="154" y="117"/>
                      </a:lnTo>
                      <a:lnTo>
                        <a:pt x="170" y="105"/>
                      </a:lnTo>
                      <a:lnTo>
                        <a:pt x="188" y="93"/>
                      </a:lnTo>
                      <a:lnTo>
                        <a:pt x="204" y="80"/>
                      </a:lnTo>
                      <a:lnTo>
                        <a:pt x="221" y="69"/>
                      </a:lnTo>
                      <a:lnTo>
                        <a:pt x="238" y="57"/>
                      </a:lnTo>
                      <a:lnTo>
                        <a:pt x="257" y="46"/>
                      </a:lnTo>
                      <a:lnTo>
                        <a:pt x="275" y="35"/>
                      </a:lnTo>
                      <a:lnTo>
                        <a:pt x="292" y="25"/>
                      </a:lnTo>
                      <a:lnTo>
                        <a:pt x="280" y="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02" name="Freeform 432"/>
                <p:cNvSpPr>
                  <a:spLocks/>
                </p:cNvSpPr>
                <p:nvPr/>
              </p:nvSpPr>
              <p:spPr bwMode="auto">
                <a:xfrm>
                  <a:off x="3254" y="3094"/>
                  <a:ext cx="9" cy="10"/>
                </a:xfrm>
                <a:custGeom>
                  <a:avLst/>
                  <a:gdLst>
                    <a:gd name="T0" fmla="*/ 0 w 137"/>
                    <a:gd name="T1" fmla="*/ 0 h 158"/>
                    <a:gd name="T2" fmla="*/ 0 w 137"/>
                    <a:gd name="T3" fmla="*/ 0 h 158"/>
                    <a:gd name="T4" fmla="*/ 0 w 137"/>
                    <a:gd name="T5" fmla="*/ 0 h 158"/>
                    <a:gd name="T6" fmla="*/ 0 w 137"/>
                    <a:gd name="T7" fmla="*/ 0 h 158"/>
                    <a:gd name="T8" fmla="*/ 0 w 137"/>
                    <a:gd name="T9" fmla="*/ 0 h 158"/>
                    <a:gd name="T10" fmla="*/ 0 w 137"/>
                    <a:gd name="T11" fmla="*/ 0 h 158"/>
                    <a:gd name="T12" fmla="*/ 0 w 137"/>
                    <a:gd name="T13" fmla="*/ 0 h 158"/>
                    <a:gd name="T14" fmla="*/ 0 w 137"/>
                    <a:gd name="T15" fmla="*/ 0 h 158"/>
                    <a:gd name="T16" fmla="*/ 0 w 137"/>
                    <a:gd name="T17" fmla="*/ 1 h 158"/>
                    <a:gd name="T18" fmla="*/ 0 w 137"/>
                    <a:gd name="T19" fmla="*/ 1 h 158"/>
                    <a:gd name="T20" fmla="*/ 0 w 137"/>
                    <a:gd name="T21" fmla="*/ 1 h 158"/>
                    <a:gd name="T22" fmla="*/ 0 w 137"/>
                    <a:gd name="T23" fmla="*/ 1 h 158"/>
                    <a:gd name="T24" fmla="*/ 0 w 137"/>
                    <a:gd name="T25" fmla="*/ 1 h 158"/>
                    <a:gd name="T26" fmla="*/ 0 w 137"/>
                    <a:gd name="T27" fmla="*/ 0 h 158"/>
                    <a:gd name="T28" fmla="*/ 0 w 137"/>
                    <a:gd name="T29" fmla="*/ 0 h 158"/>
                    <a:gd name="T30" fmla="*/ 0 w 137"/>
                    <a:gd name="T31" fmla="*/ 0 h 158"/>
                    <a:gd name="T32" fmla="*/ 0 w 137"/>
                    <a:gd name="T33" fmla="*/ 0 h 158"/>
                    <a:gd name="T34" fmla="*/ 1 w 137"/>
                    <a:gd name="T35" fmla="*/ 0 h 158"/>
                    <a:gd name="T36" fmla="*/ 1 w 137"/>
                    <a:gd name="T37" fmla="*/ 0 h 158"/>
                    <a:gd name="T38" fmla="*/ 1 w 137"/>
                    <a:gd name="T39" fmla="*/ 0 h 158"/>
                    <a:gd name="T40" fmla="*/ 0 w 137"/>
                    <a:gd name="T41" fmla="*/ 0 h 15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37"/>
                    <a:gd name="T64" fmla="*/ 0 h 158"/>
                    <a:gd name="T65" fmla="*/ 137 w 137"/>
                    <a:gd name="T66" fmla="*/ 158 h 15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37" h="158">
                      <a:moveTo>
                        <a:pt x="110" y="0"/>
                      </a:moveTo>
                      <a:lnTo>
                        <a:pt x="110" y="0"/>
                      </a:lnTo>
                      <a:lnTo>
                        <a:pt x="102" y="20"/>
                      </a:lnTo>
                      <a:lnTo>
                        <a:pt x="92" y="39"/>
                      </a:lnTo>
                      <a:lnTo>
                        <a:pt x="78" y="57"/>
                      </a:lnTo>
                      <a:lnTo>
                        <a:pt x="65" y="74"/>
                      </a:lnTo>
                      <a:lnTo>
                        <a:pt x="49" y="92"/>
                      </a:lnTo>
                      <a:lnTo>
                        <a:pt x="33" y="107"/>
                      </a:lnTo>
                      <a:lnTo>
                        <a:pt x="16" y="122"/>
                      </a:lnTo>
                      <a:lnTo>
                        <a:pt x="0" y="137"/>
                      </a:lnTo>
                      <a:lnTo>
                        <a:pt x="18" y="158"/>
                      </a:lnTo>
                      <a:lnTo>
                        <a:pt x="34" y="142"/>
                      </a:lnTo>
                      <a:lnTo>
                        <a:pt x="52" y="127"/>
                      </a:lnTo>
                      <a:lnTo>
                        <a:pt x="69" y="110"/>
                      </a:lnTo>
                      <a:lnTo>
                        <a:pt x="85" y="93"/>
                      </a:lnTo>
                      <a:lnTo>
                        <a:pt x="100" y="73"/>
                      </a:lnTo>
                      <a:lnTo>
                        <a:pt x="114" y="53"/>
                      </a:lnTo>
                      <a:lnTo>
                        <a:pt x="127" y="32"/>
                      </a:lnTo>
                      <a:lnTo>
                        <a:pt x="137" y="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03" name="Freeform 433"/>
                <p:cNvSpPr>
                  <a:spLocks/>
                </p:cNvSpPr>
                <p:nvPr/>
              </p:nvSpPr>
              <p:spPr bwMode="auto">
                <a:xfrm>
                  <a:off x="3337" y="3031"/>
                  <a:ext cx="3" cy="6"/>
                </a:xfrm>
                <a:custGeom>
                  <a:avLst/>
                  <a:gdLst>
                    <a:gd name="T0" fmla="*/ 0 w 43"/>
                    <a:gd name="T1" fmla="*/ 0 h 114"/>
                    <a:gd name="T2" fmla="*/ 0 w 43"/>
                    <a:gd name="T3" fmla="*/ 0 h 114"/>
                    <a:gd name="T4" fmla="*/ 0 w 43"/>
                    <a:gd name="T5" fmla="*/ 0 h 114"/>
                    <a:gd name="T6" fmla="*/ 0 w 43"/>
                    <a:gd name="T7" fmla="*/ 0 h 114"/>
                    <a:gd name="T8" fmla="*/ 0 w 43"/>
                    <a:gd name="T9" fmla="*/ 0 h 114"/>
                    <a:gd name="T10" fmla="*/ 0 w 43"/>
                    <a:gd name="T11" fmla="*/ 0 h 114"/>
                    <a:gd name="T12" fmla="*/ 0 w 43"/>
                    <a:gd name="T13" fmla="*/ 0 h 114"/>
                    <a:gd name="T14" fmla="*/ 0 w 43"/>
                    <a:gd name="T15" fmla="*/ 0 h 114"/>
                    <a:gd name="T16" fmla="*/ 0 w 43"/>
                    <a:gd name="T17" fmla="*/ 0 h 114"/>
                    <a:gd name="T18" fmla="*/ 0 w 43"/>
                    <a:gd name="T19" fmla="*/ 0 h 114"/>
                    <a:gd name="T20" fmla="*/ 0 w 43"/>
                    <a:gd name="T21" fmla="*/ 0 h 114"/>
                    <a:gd name="T22" fmla="*/ 0 w 43"/>
                    <a:gd name="T23" fmla="*/ 0 h 114"/>
                    <a:gd name="T24" fmla="*/ 0 w 43"/>
                    <a:gd name="T25" fmla="*/ 0 h 114"/>
                    <a:gd name="T26" fmla="*/ 0 w 43"/>
                    <a:gd name="T27" fmla="*/ 0 h 114"/>
                    <a:gd name="T28" fmla="*/ 0 w 43"/>
                    <a:gd name="T29" fmla="*/ 0 h 114"/>
                    <a:gd name="T30" fmla="*/ 0 w 43"/>
                    <a:gd name="T31" fmla="*/ 0 h 114"/>
                    <a:gd name="T32" fmla="*/ 0 w 43"/>
                    <a:gd name="T33" fmla="*/ 0 h 114"/>
                    <a:gd name="T34" fmla="*/ 0 w 43"/>
                    <a:gd name="T35" fmla="*/ 0 h 114"/>
                    <a:gd name="T36" fmla="*/ 0 w 43"/>
                    <a:gd name="T37" fmla="*/ 0 h 114"/>
                    <a:gd name="T38" fmla="*/ 0 w 43"/>
                    <a:gd name="T39" fmla="*/ 0 h 114"/>
                    <a:gd name="T40" fmla="*/ 0 w 43"/>
                    <a:gd name="T41" fmla="*/ 0 h 11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3"/>
                    <a:gd name="T64" fmla="*/ 0 h 114"/>
                    <a:gd name="T65" fmla="*/ 43 w 43"/>
                    <a:gd name="T66" fmla="*/ 114 h 11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3" h="114">
                      <a:moveTo>
                        <a:pt x="31" y="0"/>
                      </a:moveTo>
                      <a:lnTo>
                        <a:pt x="32" y="0"/>
                      </a:lnTo>
                      <a:lnTo>
                        <a:pt x="16" y="10"/>
                      </a:lnTo>
                      <a:lnTo>
                        <a:pt x="6" y="25"/>
                      </a:lnTo>
                      <a:lnTo>
                        <a:pt x="1" y="42"/>
                      </a:lnTo>
                      <a:lnTo>
                        <a:pt x="0" y="57"/>
                      </a:lnTo>
                      <a:lnTo>
                        <a:pt x="2" y="72"/>
                      </a:lnTo>
                      <a:lnTo>
                        <a:pt x="4" y="86"/>
                      </a:lnTo>
                      <a:lnTo>
                        <a:pt x="6" y="102"/>
                      </a:lnTo>
                      <a:lnTo>
                        <a:pt x="8" y="114"/>
                      </a:lnTo>
                      <a:lnTo>
                        <a:pt x="34" y="112"/>
                      </a:lnTo>
                      <a:lnTo>
                        <a:pt x="32" y="97"/>
                      </a:lnTo>
                      <a:lnTo>
                        <a:pt x="30" y="84"/>
                      </a:lnTo>
                      <a:lnTo>
                        <a:pt x="28" y="70"/>
                      </a:lnTo>
                      <a:lnTo>
                        <a:pt x="28" y="57"/>
                      </a:lnTo>
                      <a:lnTo>
                        <a:pt x="27" y="46"/>
                      </a:lnTo>
                      <a:lnTo>
                        <a:pt x="30" y="37"/>
                      </a:lnTo>
                      <a:lnTo>
                        <a:pt x="34" y="31"/>
                      </a:lnTo>
                      <a:lnTo>
                        <a:pt x="42" y="25"/>
                      </a:lnTo>
                      <a:lnTo>
                        <a:pt x="43" y="25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04" name="Freeform 434"/>
                <p:cNvSpPr>
                  <a:spLocks/>
                </p:cNvSpPr>
                <p:nvPr/>
              </p:nvSpPr>
              <p:spPr bwMode="auto">
                <a:xfrm>
                  <a:off x="3400" y="3056"/>
                  <a:ext cx="15" cy="11"/>
                </a:xfrm>
                <a:custGeom>
                  <a:avLst/>
                  <a:gdLst>
                    <a:gd name="T0" fmla="*/ 1 w 238"/>
                    <a:gd name="T1" fmla="*/ 1 h 169"/>
                    <a:gd name="T2" fmla="*/ 1 w 238"/>
                    <a:gd name="T3" fmla="*/ 1 h 169"/>
                    <a:gd name="T4" fmla="*/ 1 w 238"/>
                    <a:gd name="T5" fmla="*/ 1 h 169"/>
                    <a:gd name="T6" fmla="*/ 1 w 238"/>
                    <a:gd name="T7" fmla="*/ 1 h 169"/>
                    <a:gd name="T8" fmla="*/ 1 w 238"/>
                    <a:gd name="T9" fmla="*/ 1 h 169"/>
                    <a:gd name="T10" fmla="*/ 1 w 238"/>
                    <a:gd name="T11" fmla="*/ 1 h 169"/>
                    <a:gd name="T12" fmla="*/ 1 w 238"/>
                    <a:gd name="T13" fmla="*/ 0 h 169"/>
                    <a:gd name="T14" fmla="*/ 1 w 238"/>
                    <a:gd name="T15" fmla="*/ 0 h 169"/>
                    <a:gd name="T16" fmla="*/ 1 w 238"/>
                    <a:gd name="T17" fmla="*/ 0 h 169"/>
                    <a:gd name="T18" fmla="*/ 0 w 238"/>
                    <a:gd name="T19" fmla="*/ 0 h 169"/>
                    <a:gd name="T20" fmla="*/ 0 w 238"/>
                    <a:gd name="T21" fmla="*/ 0 h 169"/>
                    <a:gd name="T22" fmla="*/ 0 w 238"/>
                    <a:gd name="T23" fmla="*/ 0 h 169"/>
                    <a:gd name="T24" fmla="*/ 0 w 238"/>
                    <a:gd name="T25" fmla="*/ 0 h 169"/>
                    <a:gd name="T26" fmla="*/ 0 w 238"/>
                    <a:gd name="T27" fmla="*/ 0 h 169"/>
                    <a:gd name="T28" fmla="*/ 0 w 238"/>
                    <a:gd name="T29" fmla="*/ 0 h 169"/>
                    <a:gd name="T30" fmla="*/ 0 w 238"/>
                    <a:gd name="T31" fmla="*/ 0 h 169"/>
                    <a:gd name="T32" fmla="*/ 0 w 238"/>
                    <a:gd name="T33" fmla="*/ 0 h 169"/>
                    <a:gd name="T34" fmla="*/ 0 w 238"/>
                    <a:gd name="T35" fmla="*/ 0 h 169"/>
                    <a:gd name="T36" fmla="*/ 0 w 238"/>
                    <a:gd name="T37" fmla="*/ 0 h 169"/>
                    <a:gd name="T38" fmla="*/ 0 w 238"/>
                    <a:gd name="T39" fmla="*/ 0 h 169"/>
                    <a:gd name="T40" fmla="*/ 0 w 238"/>
                    <a:gd name="T41" fmla="*/ 0 h 169"/>
                    <a:gd name="T42" fmla="*/ 0 w 238"/>
                    <a:gd name="T43" fmla="*/ 0 h 169"/>
                    <a:gd name="T44" fmla="*/ 0 w 238"/>
                    <a:gd name="T45" fmla="*/ 0 h 169"/>
                    <a:gd name="T46" fmla="*/ 0 w 238"/>
                    <a:gd name="T47" fmla="*/ 0 h 169"/>
                    <a:gd name="T48" fmla="*/ 0 w 238"/>
                    <a:gd name="T49" fmla="*/ 0 h 169"/>
                    <a:gd name="T50" fmla="*/ 0 w 238"/>
                    <a:gd name="T51" fmla="*/ 0 h 169"/>
                    <a:gd name="T52" fmla="*/ 0 w 238"/>
                    <a:gd name="T53" fmla="*/ 0 h 169"/>
                    <a:gd name="T54" fmla="*/ 1 w 238"/>
                    <a:gd name="T55" fmla="*/ 1 h 169"/>
                    <a:gd name="T56" fmla="*/ 1 w 238"/>
                    <a:gd name="T57" fmla="*/ 1 h 169"/>
                    <a:gd name="T58" fmla="*/ 1 w 238"/>
                    <a:gd name="T59" fmla="*/ 1 h 169"/>
                    <a:gd name="T60" fmla="*/ 1 w 238"/>
                    <a:gd name="T61" fmla="*/ 1 h 169"/>
                    <a:gd name="T62" fmla="*/ 1 w 238"/>
                    <a:gd name="T63" fmla="*/ 1 h 169"/>
                    <a:gd name="T64" fmla="*/ 1 w 238"/>
                    <a:gd name="T65" fmla="*/ 1 h 169"/>
                    <a:gd name="T66" fmla="*/ 1 w 238"/>
                    <a:gd name="T67" fmla="*/ 1 h 169"/>
                    <a:gd name="T68" fmla="*/ 1 w 238"/>
                    <a:gd name="T69" fmla="*/ 1 h 169"/>
                    <a:gd name="T70" fmla="*/ 1 w 238"/>
                    <a:gd name="T71" fmla="*/ 1 h 169"/>
                    <a:gd name="T72" fmla="*/ 1 w 238"/>
                    <a:gd name="T73" fmla="*/ 1 h 16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38"/>
                    <a:gd name="T112" fmla="*/ 0 h 169"/>
                    <a:gd name="T113" fmla="*/ 238 w 238"/>
                    <a:gd name="T114" fmla="*/ 169 h 16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38" h="169">
                      <a:moveTo>
                        <a:pt x="238" y="143"/>
                      </a:moveTo>
                      <a:lnTo>
                        <a:pt x="238" y="143"/>
                      </a:lnTo>
                      <a:lnTo>
                        <a:pt x="222" y="138"/>
                      </a:lnTo>
                      <a:lnTo>
                        <a:pt x="207" y="133"/>
                      </a:lnTo>
                      <a:lnTo>
                        <a:pt x="192" y="128"/>
                      </a:lnTo>
                      <a:lnTo>
                        <a:pt x="175" y="121"/>
                      </a:lnTo>
                      <a:lnTo>
                        <a:pt x="160" y="114"/>
                      </a:lnTo>
                      <a:lnTo>
                        <a:pt x="146" y="106"/>
                      </a:lnTo>
                      <a:lnTo>
                        <a:pt x="131" y="99"/>
                      </a:lnTo>
                      <a:lnTo>
                        <a:pt x="118" y="91"/>
                      </a:lnTo>
                      <a:lnTo>
                        <a:pt x="104" y="82"/>
                      </a:lnTo>
                      <a:lnTo>
                        <a:pt x="90" y="72"/>
                      </a:lnTo>
                      <a:lnTo>
                        <a:pt x="78" y="63"/>
                      </a:lnTo>
                      <a:lnTo>
                        <a:pt x="65" y="51"/>
                      </a:lnTo>
                      <a:lnTo>
                        <a:pt x="54" y="39"/>
                      </a:lnTo>
                      <a:lnTo>
                        <a:pt x="43" y="27"/>
                      </a:lnTo>
                      <a:lnTo>
                        <a:pt x="33" y="14"/>
                      </a:lnTo>
                      <a:lnTo>
                        <a:pt x="23" y="0"/>
                      </a:lnTo>
                      <a:lnTo>
                        <a:pt x="0" y="14"/>
                      </a:lnTo>
                      <a:lnTo>
                        <a:pt x="10" y="30"/>
                      </a:lnTo>
                      <a:lnTo>
                        <a:pt x="23" y="46"/>
                      </a:lnTo>
                      <a:lnTo>
                        <a:pt x="34" y="58"/>
                      </a:lnTo>
                      <a:lnTo>
                        <a:pt x="47" y="71"/>
                      </a:lnTo>
                      <a:lnTo>
                        <a:pt x="60" y="83"/>
                      </a:lnTo>
                      <a:lnTo>
                        <a:pt x="74" y="94"/>
                      </a:lnTo>
                      <a:lnTo>
                        <a:pt x="89" y="104"/>
                      </a:lnTo>
                      <a:lnTo>
                        <a:pt x="104" y="113"/>
                      </a:lnTo>
                      <a:lnTo>
                        <a:pt x="119" y="124"/>
                      </a:lnTo>
                      <a:lnTo>
                        <a:pt x="134" y="131"/>
                      </a:lnTo>
                      <a:lnTo>
                        <a:pt x="150" y="139"/>
                      </a:lnTo>
                      <a:lnTo>
                        <a:pt x="165" y="145"/>
                      </a:lnTo>
                      <a:lnTo>
                        <a:pt x="182" y="152"/>
                      </a:lnTo>
                      <a:lnTo>
                        <a:pt x="199" y="159"/>
                      </a:lnTo>
                      <a:lnTo>
                        <a:pt x="214" y="164"/>
                      </a:lnTo>
                      <a:lnTo>
                        <a:pt x="230" y="169"/>
                      </a:lnTo>
                      <a:lnTo>
                        <a:pt x="238" y="143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05" name="Freeform 435"/>
                <p:cNvSpPr>
                  <a:spLocks/>
                </p:cNvSpPr>
                <p:nvPr/>
              </p:nvSpPr>
              <p:spPr bwMode="auto">
                <a:xfrm>
                  <a:off x="3447" y="3053"/>
                  <a:ext cx="5" cy="13"/>
                </a:xfrm>
                <a:custGeom>
                  <a:avLst/>
                  <a:gdLst>
                    <a:gd name="T0" fmla="*/ 0 w 77"/>
                    <a:gd name="T1" fmla="*/ 0 h 233"/>
                    <a:gd name="T2" fmla="*/ 0 w 77"/>
                    <a:gd name="T3" fmla="*/ 0 h 233"/>
                    <a:gd name="T4" fmla="*/ 0 w 77"/>
                    <a:gd name="T5" fmla="*/ 0 h 233"/>
                    <a:gd name="T6" fmla="*/ 0 w 77"/>
                    <a:gd name="T7" fmla="*/ 0 h 233"/>
                    <a:gd name="T8" fmla="*/ 0 w 77"/>
                    <a:gd name="T9" fmla="*/ 0 h 233"/>
                    <a:gd name="T10" fmla="*/ 0 w 77"/>
                    <a:gd name="T11" fmla="*/ 0 h 233"/>
                    <a:gd name="T12" fmla="*/ 0 w 77"/>
                    <a:gd name="T13" fmla="*/ 0 h 233"/>
                    <a:gd name="T14" fmla="*/ 0 w 77"/>
                    <a:gd name="T15" fmla="*/ 1 h 233"/>
                    <a:gd name="T16" fmla="*/ 0 w 77"/>
                    <a:gd name="T17" fmla="*/ 1 h 233"/>
                    <a:gd name="T18" fmla="*/ 0 w 77"/>
                    <a:gd name="T19" fmla="*/ 1 h 233"/>
                    <a:gd name="T20" fmla="*/ 0 w 77"/>
                    <a:gd name="T21" fmla="*/ 1 h 233"/>
                    <a:gd name="T22" fmla="*/ 0 w 77"/>
                    <a:gd name="T23" fmla="*/ 1 h 233"/>
                    <a:gd name="T24" fmla="*/ 0 w 77"/>
                    <a:gd name="T25" fmla="*/ 1 h 233"/>
                    <a:gd name="T26" fmla="*/ 0 w 77"/>
                    <a:gd name="T27" fmla="*/ 0 h 233"/>
                    <a:gd name="T28" fmla="*/ 0 w 77"/>
                    <a:gd name="T29" fmla="*/ 0 h 233"/>
                    <a:gd name="T30" fmla="*/ 0 w 77"/>
                    <a:gd name="T31" fmla="*/ 0 h 233"/>
                    <a:gd name="T32" fmla="*/ 0 w 77"/>
                    <a:gd name="T33" fmla="*/ 0 h 233"/>
                    <a:gd name="T34" fmla="*/ 0 w 77"/>
                    <a:gd name="T35" fmla="*/ 0 h 233"/>
                    <a:gd name="T36" fmla="*/ 0 w 77"/>
                    <a:gd name="T37" fmla="*/ 0 h 233"/>
                    <a:gd name="T38" fmla="*/ 0 w 77"/>
                    <a:gd name="T39" fmla="*/ 0 h 233"/>
                    <a:gd name="T40" fmla="*/ 0 w 77"/>
                    <a:gd name="T41" fmla="*/ 0 h 23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7"/>
                    <a:gd name="T64" fmla="*/ 0 h 233"/>
                    <a:gd name="T65" fmla="*/ 77 w 77"/>
                    <a:gd name="T66" fmla="*/ 233 h 23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7" h="233">
                      <a:moveTo>
                        <a:pt x="47" y="4"/>
                      </a:moveTo>
                      <a:lnTo>
                        <a:pt x="47" y="3"/>
                      </a:lnTo>
                      <a:lnTo>
                        <a:pt x="48" y="31"/>
                      </a:lnTo>
                      <a:lnTo>
                        <a:pt x="48" y="59"/>
                      </a:lnTo>
                      <a:lnTo>
                        <a:pt x="43" y="87"/>
                      </a:lnTo>
                      <a:lnTo>
                        <a:pt x="37" y="114"/>
                      </a:lnTo>
                      <a:lnTo>
                        <a:pt x="28" y="141"/>
                      </a:lnTo>
                      <a:lnTo>
                        <a:pt x="19" y="169"/>
                      </a:lnTo>
                      <a:lnTo>
                        <a:pt x="9" y="197"/>
                      </a:lnTo>
                      <a:lnTo>
                        <a:pt x="0" y="225"/>
                      </a:lnTo>
                      <a:lnTo>
                        <a:pt x="26" y="233"/>
                      </a:lnTo>
                      <a:lnTo>
                        <a:pt x="35" y="205"/>
                      </a:lnTo>
                      <a:lnTo>
                        <a:pt x="45" y="177"/>
                      </a:lnTo>
                      <a:lnTo>
                        <a:pt x="54" y="149"/>
                      </a:lnTo>
                      <a:lnTo>
                        <a:pt x="63" y="120"/>
                      </a:lnTo>
                      <a:lnTo>
                        <a:pt x="70" y="91"/>
                      </a:lnTo>
                      <a:lnTo>
                        <a:pt x="75" y="61"/>
                      </a:lnTo>
                      <a:lnTo>
                        <a:pt x="77" y="31"/>
                      </a:lnTo>
                      <a:lnTo>
                        <a:pt x="74" y="1"/>
                      </a:lnTo>
                      <a:lnTo>
                        <a:pt x="74" y="0"/>
                      </a:lnTo>
                      <a:lnTo>
                        <a:pt x="47" y="4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06" name="Freeform 436"/>
                <p:cNvSpPr>
                  <a:spLocks/>
                </p:cNvSpPr>
                <p:nvPr/>
              </p:nvSpPr>
              <p:spPr bwMode="auto">
                <a:xfrm>
                  <a:off x="3448" y="3043"/>
                  <a:ext cx="3" cy="10"/>
                </a:xfrm>
                <a:custGeom>
                  <a:avLst/>
                  <a:gdLst>
                    <a:gd name="T0" fmla="*/ 0 w 42"/>
                    <a:gd name="T1" fmla="*/ 0 h 176"/>
                    <a:gd name="T2" fmla="*/ 0 w 42"/>
                    <a:gd name="T3" fmla="*/ 0 h 176"/>
                    <a:gd name="T4" fmla="*/ 0 w 42"/>
                    <a:gd name="T5" fmla="*/ 0 h 176"/>
                    <a:gd name="T6" fmla="*/ 0 w 42"/>
                    <a:gd name="T7" fmla="*/ 0 h 176"/>
                    <a:gd name="T8" fmla="*/ 0 w 42"/>
                    <a:gd name="T9" fmla="*/ 0 h 176"/>
                    <a:gd name="T10" fmla="*/ 0 w 42"/>
                    <a:gd name="T11" fmla="*/ 1 h 176"/>
                    <a:gd name="T12" fmla="*/ 0 w 42"/>
                    <a:gd name="T13" fmla="*/ 1 h 176"/>
                    <a:gd name="T14" fmla="*/ 0 w 42"/>
                    <a:gd name="T15" fmla="*/ 0 h 176"/>
                    <a:gd name="T16" fmla="*/ 0 w 42"/>
                    <a:gd name="T17" fmla="*/ 0 h 176"/>
                    <a:gd name="T18" fmla="*/ 0 w 42"/>
                    <a:gd name="T19" fmla="*/ 0 h 176"/>
                    <a:gd name="T20" fmla="*/ 0 w 42"/>
                    <a:gd name="T21" fmla="*/ 0 h 176"/>
                    <a:gd name="T22" fmla="*/ 0 w 42"/>
                    <a:gd name="T23" fmla="*/ 0 h 176"/>
                    <a:gd name="T24" fmla="*/ 0 w 42"/>
                    <a:gd name="T25" fmla="*/ 0 h 1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2"/>
                    <a:gd name="T40" fmla="*/ 0 h 176"/>
                    <a:gd name="T41" fmla="*/ 42 w 42"/>
                    <a:gd name="T42" fmla="*/ 176 h 1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2" h="176">
                      <a:moveTo>
                        <a:pt x="6" y="0"/>
                      </a:moveTo>
                      <a:lnTo>
                        <a:pt x="6" y="1"/>
                      </a:lnTo>
                      <a:lnTo>
                        <a:pt x="0" y="47"/>
                      </a:lnTo>
                      <a:lnTo>
                        <a:pt x="2" y="91"/>
                      </a:lnTo>
                      <a:lnTo>
                        <a:pt x="8" y="134"/>
                      </a:lnTo>
                      <a:lnTo>
                        <a:pt x="15" y="176"/>
                      </a:lnTo>
                      <a:lnTo>
                        <a:pt x="42" y="172"/>
                      </a:lnTo>
                      <a:lnTo>
                        <a:pt x="34" y="130"/>
                      </a:lnTo>
                      <a:lnTo>
                        <a:pt x="28" y="89"/>
                      </a:lnTo>
                      <a:lnTo>
                        <a:pt x="26" y="47"/>
                      </a:lnTo>
                      <a:lnTo>
                        <a:pt x="32" y="7"/>
                      </a:lnTo>
                      <a:lnTo>
                        <a:pt x="32" y="8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07" name="Freeform 437"/>
                <p:cNvSpPr>
                  <a:spLocks/>
                </p:cNvSpPr>
                <p:nvPr/>
              </p:nvSpPr>
              <p:spPr bwMode="auto">
                <a:xfrm>
                  <a:off x="3484" y="3064"/>
                  <a:ext cx="9" cy="10"/>
                </a:xfrm>
                <a:custGeom>
                  <a:avLst/>
                  <a:gdLst>
                    <a:gd name="T0" fmla="*/ 1 w 152"/>
                    <a:gd name="T1" fmla="*/ 0 h 186"/>
                    <a:gd name="T2" fmla="*/ 1 w 152"/>
                    <a:gd name="T3" fmla="*/ 0 h 186"/>
                    <a:gd name="T4" fmla="*/ 0 w 152"/>
                    <a:gd name="T5" fmla="*/ 0 h 186"/>
                    <a:gd name="T6" fmla="*/ 0 w 152"/>
                    <a:gd name="T7" fmla="*/ 0 h 186"/>
                    <a:gd name="T8" fmla="*/ 0 w 152"/>
                    <a:gd name="T9" fmla="*/ 0 h 186"/>
                    <a:gd name="T10" fmla="*/ 0 w 152"/>
                    <a:gd name="T11" fmla="*/ 0 h 186"/>
                    <a:gd name="T12" fmla="*/ 0 w 152"/>
                    <a:gd name="T13" fmla="*/ 0 h 186"/>
                    <a:gd name="T14" fmla="*/ 0 w 152"/>
                    <a:gd name="T15" fmla="*/ 0 h 186"/>
                    <a:gd name="T16" fmla="*/ 0 w 152"/>
                    <a:gd name="T17" fmla="*/ 0 h 186"/>
                    <a:gd name="T18" fmla="*/ 0 w 152"/>
                    <a:gd name="T19" fmla="*/ 0 h 186"/>
                    <a:gd name="T20" fmla="*/ 0 w 152"/>
                    <a:gd name="T21" fmla="*/ 0 h 186"/>
                    <a:gd name="T22" fmla="*/ 0 w 152"/>
                    <a:gd name="T23" fmla="*/ 0 h 186"/>
                    <a:gd name="T24" fmla="*/ 0 w 152"/>
                    <a:gd name="T25" fmla="*/ 0 h 186"/>
                    <a:gd name="T26" fmla="*/ 0 w 152"/>
                    <a:gd name="T27" fmla="*/ 0 h 186"/>
                    <a:gd name="T28" fmla="*/ 0 w 152"/>
                    <a:gd name="T29" fmla="*/ 0 h 186"/>
                    <a:gd name="T30" fmla="*/ 0 w 152"/>
                    <a:gd name="T31" fmla="*/ 0 h 186"/>
                    <a:gd name="T32" fmla="*/ 0 w 152"/>
                    <a:gd name="T33" fmla="*/ 0 h 186"/>
                    <a:gd name="T34" fmla="*/ 0 w 152"/>
                    <a:gd name="T35" fmla="*/ 0 h 186"/>
                    <a:gd name="T36" fmla="*/ 0 w 152"/>
                    <a:gd name="T37" fmla="*/ 1 h 186"/>
                    <a:gd name="T38" fmla="*/ 0 w 152"/>
                    <a:gd name="T39" fmla="*/ 1 h 186"/>
                    <a:gd name="T40" fmla="*/ 1 w 152"/>
                    <a:gd name="T41" fmla="*/ 0 h 18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52"/>
                    <a:gd name="T64" fmla="*/ 0 h 186"/>
                    <a:gd name="T65" fmla="*/ 152 w 152"/>
                    <a:gd name="T66" fmla="*/ 186 h 18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52" h="186">
                      <a:moveTo>
                        <a:pt x="152" y="166"/>
                      </a:moveTo>
                      <a:lnTo>
                        <a:pt x="152" y="166"/>
                      </a:lnTo>
                      <a:lnTo>
                        <a:pt x="133" y="147"/>
                      </a:lnTo>
                      <a:lnTo>
                        <a:pt x="117" y="126"/>
                      </a:lnTo>
                      <a:lnTo>
                        <a:pt x="100" y="104"/>
                      </a:lnTo>
                      <a:lnTo>
                        <a:pt x="86" y="82"/>
                      </a:lnTo>
                      <a:lnTo>
                        <a:pt x="72" y="59"/>
                      </a:lnTo>
                      <a:lnTo>
                        <a:pt x="56" y="36"/>
                      </a:lnTo>
                      <a:lnTo>
                        <a:pt x="37" y="17"/>
                      </a:lnTo>
                      <a:lnTo>
                        <a:pt x="14" y="0"/>
                      </a:lnTo>
                      <a:lnTo>
                        <a:pt x="0" y="24"/>
                      </a:lnTo>
                      <a:lnTo>
                        <a:pt x="18" y="37"/>
                      </a:lnTo>
                      <a:lnTo>
                        <a:pt x="36" y="54"/>
                      </a:lnTo>
                      <a:lnTo>
                        <a:pt x="50" y="74"/>
                      </a:lnTo>
                      <a:lnTo>
                        <a:pt x="64" y="96"/>
                      </a:lnTo>
                      <a:lnTo>
                        <a:pt x="78" y="118"/>
                      </a:lnTo>
                      <a:lnTo>
                        <a:pt x="94" y="143"/>
                      </a:lnTo>
                      <a:lnTo>
                        <a:pt x="113" y="165"/>
                      </a:lnTo>
                      <a:lnTo>
                        <a:pt x="136" y="186"/>
                      </a:lnTo>
                      <a:lnTo>
                        <a:pt x="152" y="166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08" name="Freeform 438"/>
                <p:cNvSpPr>
                  <a:spLocks/>
                </p:cNvSpPr>
                <p:nvPr/>
              </p:nvSpPr>
              <p:spPr bwMode="auto">
                <a:xfrm>
                  <a:off x="3496" y="3090"/>
                  <a:ext cx="8" cy="9"/>
                </a:xfrm>
                <a:custGeom>
                  <a:avLst/>
                  <a:gdLst>
                    <a:gd name="T0" fmla="*/ 1 w 114"/>
                    <a:gd name="T1" fmla="*/ 0 h 156"/>
                    <a:gd name="T2" fmla="*/ 1 w 114"/>
                    <a:gd name="T3" fmla="*/ 0 h 156"/>
                    <a:gd name="T4" fmla="*/ 0 w 114"/>
                    <a:gd name="T5" fmla="*/ 0 h 156"/>
                    <a:gd name="T6" fmla="*/ 0 w 114"/>
                    <a:gd name="T7" fmla="*/ 0 h 156"/>
                    <a:gd name="T8" fmla="*/ 0 w 114"/>
                    <a:gd name="T9" fmla="*/ 0 h 156"/>
                    <a:gd name="T10" fmla="*/ 0 w 114"/>
                    <a:gd name="T11" fmla="*/ 0 h 156"/>
                    <a:gd name="T12" fmla="*/ 0 w 114"/>
                    <a:gd name="T13" fmla="*/ 0 h 156"/>
                    <a:gd name="T14" fmla="*/ 0 w 114"/>
                    <a:gd name="T15" fmla="*/ 0 h 156"/>
                    <a:gd name="T16" fmla="*/ 0 w 114"/>
                    <a:gd name="T17" fmla="*/ 0 h 156"/>
                    <a:gd name="T18" fmla="*/ 0 w 114"/>
                    <a:gd name="T19" fmla="*/ 0 h 156"/>
                    <a:gd name="T20" fmla="*/ 0 w 114"/>
                    <a:gd name="T21" fmla="*/ 0 h 156"/>
                    <a:gd name="T22" fmla="*/ 0 w 114"/>
                    <a:gd name="T23" fmla="*/ 0 h 156"/>
                    <a:gd name="T24" fmla="*/ 0 w 114"/>
                    <a:gd name="T25" fmla="*/ 0 h 156"/>
                    <a:gd name="T26" fmla="*/ 0 w 114"/>
                    <a:gd name="T27" fmla="*/ 0 h 156"/>
                    <a:gd name="T28" fmla="*/ 0 w 114"/>
                    <a:gd name="T29" fmla="*/ 0 h 156"/>
                    <a:gd name="T30" fmla="*/ 0 w 114"/>
                    <a:gd name="T31" fmla="*/ 0 h 156"/>
                    <a:gd name="T32" fmla="*/ 0 w 114"/>
                    <a:gd name="T33" fmla="*/ 0 h 156"/>
                    <a:gd name="T34" fmla="*/ 0 w 114"/>
                    <a:gd name="T35" fmla="*/ 0 h 156"/>
                    <a:gd name="T36" fmla="*/ 0 w 114"/>
                    <a:gd name="T37" fmla="*/ 1 h 156"/>
                    <a:gd name="T38" fmla="*/ 0 w 114"/>
                    <a:gd name="T39" fmla="*/ 1 h 156"/>
                    <a:gd name="T40" fmla="*/ 1 w 114"/>
                    <a:gd name="T41" fmla="*/ 0 h 15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14"/>
                    <a:gd name="T64" fmla="*/ 0 h 156"/>
                    <a:gd name="T65" fmla="*/ 114 w 114"/>
                    <a:gd name="T66" fmla="*/ 156 h 15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14" h="156">
                      <a:moveTo>
                        <a:pt x="114" y="132"/>
                      </a:moveTo>
                      <a:lnTo>
                        <a:pt x="114" y="132"/>
                      </a:lnTo>
                      <a:lnTo>
                        <a:pt x="101" y="122"/>
                      </a:lnTo>
                      <a:lnTo>
                        <a:pt x="91" y="110"/>
                      </a:lnTo>
                      <a:lnTo>
                        <a:pt x="83" y="94"/>
                      </a:lnTo>
                      <a:lnTo>
                        <a:pt x="74" y="73"/>
                      </a:lnTo>
                      <a:lnTo>
                        <a:pt x="65" y="53"/>
                      </a:lnTo>
                      <a:lnTo>
                        <a:pt x="51" y="33"/>
                      </a:lnTo>
                      <a:lnTo>
                        <a:pt x="33" y="15"/>
                      </a:lnTo>
                      <a:lnTo>
                        <a:pt x="10" y="0"/>
                      </a:lnTo>
                      <a:lnTo>
                        <a:pt x="0" y="25"/>
                      </a:lnTo>
                      <a:lnTo>
                        <a:pt x="17" y="35"/>
                      </a:lnTo>
                      <a:lnTo>
                        <a:pt x="31" y="49"/>
                      </a:lnTo>
                      <a:lnTo>
                        <a:pt x="40" y="65"/>
                      </a:lnTo>
                      <a:lnTo>
                        <a:pt x="49" y="83"/>
                      </a:lnTo>
                      <a:lnTo>
                        <a:pt x="58" y="104"/>
                      </a:lnTo>
                      <a:lnTo>
                        <a:pt x="69" y="124"/>
                      </a:lnTo>
                      <a:lnTo>
                        <a:pt x="83" y="142"/>
                      </a:lnTo>
                      <a:lnTo>
                        <a:pt x="102" y="156"/>
                      </a:lnTo>
                      <a:lnTo>
                        <a:pt x="114" y="132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09" name="Freeform 439"/>
                <p:cNvSpPr>
                  <a:spLocks/>
                </p:cNvSpPr>
                <p:nvPr/>
              </p:nvSpPr>
              <p:spPr bwMode="auto">
                <a:xfrm>
                  <a:off x="3549" y="3163"/>
                  <a:ext cx="6" cy="18"/>
                </a:xfrm>
                <a:custGeom>
                  <a:avLst/>
                  <a:gdLst>
                    <a:gd name="T0" fmla="*/ 0 w 90"/>
                    <a:gd name="T1" fmla="*/ 1 h 308"/>
                    <a:gd name="T2" fmla="*/ 0 w 90"/>
                    <a:gd name="T3" fmla="*/ 1 h 308"/>
                    <a:gd name="T4" fmla="*/ 0 w 90"/>
                    <a:gd name="T5" fmla="*/ 1 h 308"/>
                    <a:gd name="T6" fmla="*/ 0 w 90"/>
                    <a:gd name="T7" fmla="*/ 1 h 308"/>
                    <a:gd name="T8" fmla="*/ 0 w 90"/>
                    <a:gd name="T9" fmla="*/ 1 h 308"/>
                    <a:gd name="T10" fmla="*/ 0 w 90"/>
                    <a:gd name="T11" fmla="*/ 1 h 308"/>
                    <a:gd name="T12" fmla="*/ 0 w 90"/>
                    <a:gd name="T13" fmla="*/ 0 h 308"/>
                    <a:gd name="T14" fmla="*/ 0 w 90"/>
                    <a:gd name="T15" fmla="*/ 0 h 308"/>
                    <a:gd name="T16" fmla="*/ 0 w 90"/>
                    <a:gd name="T17" fmla="*/ 0 h 308"/>
                    <a:gd name="T18" fmla="*/ 0 w 90"/>
                    <a:gd name="T19" fmla="*/ 0 h 308"/>
                    <a:gd name="T20" fmla="*/ 0 w 90"/>
                    <a:gd name="T21" fmla="*/ 0 h 308"/>
                    <a:gd name="T22" fmla="*/ 0 w 90"/>
                    <a:gd name="T23" fmla="*/ 0 h 308"/>
                    <a:gd name="T24" fmla="*/ 0 w 90"/>
                    <a:gd name="T25" fmla="*/ 0 h 308"/>
                    <a:gd name="T26" fmla="*/ 0 w 90"/>
                    <a:gd name="T27" fmla="*/ 0 h 308"/>
                    <a:gd name="T28" fmla="*/ 0 w 90"/>
                    <a:gd name="T29" fmla="*/ 1 h 308"/>
                    <a:gd name="T30" fmla="*/ 0 w 90"/>
                    <a:gd name="T31" fmla="*/ 1 h 308"/>
                    <a:gd name="T32" fmla="*/ 0 w 90"/>
                    <a:gd name="T33" fmla="*/ 1 h 308"/>
                    <a:gd name="T34" fmla="*/ 0 w 90"/>
                    <a:gd name="T35" fmla="*/ 1 h 308"/>
                    <a:gd name="T36" fmla="*/ 0 w 90"/>
                    <a:gd name="T37" fmla="*/ 1 h 308"/>
                    <a:gd name="T38" fmla="*/ 0 w 90"/>
                    <a:gd name="T39" fmla="*/ 1 h 308"/>
                    <a:gd name="T40" fmla="*/ 0 w 90"/>
                    <a:gd name="T41" fmla="*/ 1 h 30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0"/>
                    <a:gd name="T64" fmla="*/ 0 h 308"/>
                    <a:gd name="T65" fmla="*/ 90 w 90"/>
                    <a:gd name="T66" fmla="*/ 308 h 30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0" h="308">
                      <a:moveTo>
                        <a:pt x="90" y="308"/>
                      </a:moveTo>
                      <a:lnTo>
                        <a:pt x="90" y="308"/>
                      </a:lnTo>
                      <a:lnTo>
                        <a:pt x="87" y="267"/>
                      </a:lnTo>
                      <a:lnTo>
                        <a:pt x="82" y="227"/>
                      </a:lnTo>
                      <a:lnTo>
                        <a:pt x="75" y="189"/>
                      </a:lnTo>
                      <a:lnTo>
                        <a:pt x="66" y="151"/>
                      </a:lnTo>
                      <a:lnTo>
                        <a:pt x="57" y="113"/>
                      </a:lnTo>
                      <a:lnTo>
                        <a:pt x="47" y="76"/>
                      </a:lnTo>
                      <a:lnTo>
                        <a:pt x="37" y="39"/>
                      </a:lnTo>
                      <a:lnTo>
                        <a:pt x="27" y="0"/>
                      </a:lnTo>
                      <a:lnTo>
                        <a:pt x="0" y="6"/>
                      </a:lnTo>
                      <a:lnTo>
                        <a:pt x="10" y="45"/>
                      </a:lnTo>
                      <a:lnTo>
                        <a:pt x="21" y="82"/>
                      </a:lnTo>
                      <a:lnTo>
                        <a:pt x="31" y="120"/>
                      </a:lnTo>
                      <a:lnTo>
                        <a:pt x="40" y="157"/>
                      </a:lnTo>
                      <a:lnTo>
                        <a:pt x="49" y="194"/>
                      </a:lnTo>
                      <a:lnTo>
                        <a:pt x="56" y="231"/>
                      </a:lnTo>
                      <a:lnTo>
                        <a:pt x="61" y="269"/>
                      </a:lnTo>
                      <a:lnTo>
                        <a:pt x="64" y="308"/>
                      </a:lnTo>
                      <a:lnTo>
                        <a:pt x="90" y="308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10" name="Freeform 440"/>
                <p:cNvSpPr>
                  <a:spLocks/>
                </p:cNvSpPr>
                <p:nvPr/>
              </p:nvSpPr>
              <p:spPr bwMode="auto">
                <a:xfrm>
                  <a:off x="3545" y="3192"/>
                  <a:ext cx="9" cy="23"/>
                </a:xfrm>
                <a:custGeom>
                  <a:avLst/>
                  <a:gdLst>
                    <a:gd name="T0" fmla="*/ 0 w 143"/>
                    <a:gd name="T1" fmla="*/ 1 h 416"/>
                    <a:gd name="T2" fmla="*/ 0 w 143"/>
                    <a:gd name="T3" fmla="*/ 1 h 416"/>
                    <a:gd name="T4" fmla="*/ 0 w 143"/>
                    <a:gd name="T5" fmla="*/ 1 h 416"/>
                    <a:gd name="T6" fmla="*/ 0 w 143"/>
                    <a:gd name="T7" fmla="*/ 1 h 416"/>
                    <a:gd name="T8" fmla="*/ 0 w 143"/>
                    <a:gd name="T9" fmla="*/ 1 h 416"/>
                    <a:gd name="T10" fmla="*/ 0 w 143"/>
                    <a:gd name="T11" fmla="*/ 1 h 416"/>
                    <a:gd name="T12" fmla="*/ 0 w 143"/>
                    <a:gd name="T13" fmla="*/ 0 h 416"/>
                    <a:gd name="T14" fmla="*/ 1 w 143"/>
                    <a:gd name="T15" fmla="*/ 0 h 416"/>
                    <a:gd name="T16" fmla="*/ 1 w 143"/>
                    <a:gd name="T17" fmla="*/ 0 h 416"/>
                    <a:gd name="T18" fmla="*/ 1 w 143"/>
                    <a:gd name="T19" fmla="*/ 0 h 416"/>
                    <a:gd name="T20" fmla="*/ 0 w 143"/>
                    <a:gd name="T21" fmla="*/ 0 h 416"/>
                    <a:gd name="T22" fmla="*/ 0 w 143"/>
                    <a:gd name="T23" fmla="*/ 0 h 416"/>
                    <a:gd name="T24" fmla="*/ 0 w 143"/>
                    <a:gd name="T25" fmla="*/ 0 h 416"/>
                    <a:gd name="T26" fmla="*/ 0 w 143"/>
                    <a:gd name="T27" fmla="*/ 0 h 416"/>
                    <a:gd name="T28" fmla="*/ 0 w 143"/>
                    <a:gd name="T29" fmla="*/ 1 h 416"/>
                    <a:gd name="T30" fmla="*/ 0 w 143"/>
                    <a:gd name="T31" fmla="*/ 1 h 416"/>
                    <a:gd name="T32" fmla="*/ 0 w 143"/>
                    <a:gd name="T33" fmla="*/ 1 h 416"/>
                    <a:gd name="T34" fmla="*/ 0 w 143"/>
                    <a:gd name="T35" fmla="*/ 1 h 416"/>
                    <a:gd name="T36" fmla="*/ 0 w 143"/>
                    <a:gd name="T37" fmla="*/ 1 h 416"/>
                    <a:gd name="T38" fmla="*/ 0 w 143"/>
                    <a:gd name="T39" fmla="*/ 1 h 416"/>
                    <a:gd name="T40" fmla="*/ 0 w 143"/>
                    <a:gd name="T41" fmla="*/ 1 h 41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43"/>
                    <a:gd name="T64" fmla="*/ 0 h 416"/>
                    <a:gd name="T65" fmla="*/ 143 w 143"/>
                    <a:gd name="T66" fmla="*/ 416 h 41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43" h="416">
                      <a:moveTo>
                        <a:pt x="27" y="416"/>
                      </a:moveTo>
                      <a:lnTo>
                        <a:pt x="27" y="416"/>
                      </a:lnTo>
                      <a:lnTo>
                        <a:pt x="44" y="365"/>
                      </a:lnTo>
                      <a:lnTo>
                        <a:pt x="60" y="314"/>
                      </a:lnTo>
                      <a:lnTo>
                        <a:pt x="76" y="265"/>
                      </a:lnTo>
                      <a:lnTo>
                        <a:pt x="92" y="213"/>
                      </a:lnTo>
                      <a:lnTo>
                        <a:pt x="106" y="163"/>
                      </a:lnTo>
                      <a:lnTo>
                        <a:pt x="120" y="112"/>
                      </a:lnTo>
                      <a:lnTo>
                        <a:pt x="132" y="58"/>
                      </a:lnTo>
                      <a:lnTo>
                        <a:pt x="143" y="4"/>
                      </a:lnTo>
                      <a:lnTo>
                        <a:pt x="117" y="0"/>
                      </a:lnTo>
                      <a:lnTo>
                        <a:pt x="106" y="54"/>
                      </a:lnTo>
                      <a:lnTo>
                        <a:pt x="94" y="106"/>
                      </a:lnTo>
                      <a:lnTo>
                        <a:pt x="79" y="157"/>
                      </a:lnTo>
                      <a:lnTo>
                        <a:pt x="65" y="207"/>
                      </a:lnTo>
                      <a:lnTo>
                        <a:pt x="50" y="257"/>
                      </a:lnTo>
                      <a:lnTo>
                        <a:pt x="34" y="306"/>
                      </a:lnTo>
                      <a:lnTo>
                        <a:pt x="18" y="357"/>
                      </a:lnTo>
                      <a:lnTo>
                        <a:pt x="0" y="408"/>
                      </a:lnTo>
                      <a:lnTo>
                        <a:pt x="27" y="416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11" name="Freeform 441"/>
                <p:cNvSpPr>
                  <a:spLocks/>
                </p:cNvSpPr>
                <p:nvPr/>
              </p:nvSpPr>
              <p:spPr bwMode="auto">
                <a:xfrm>
                  <a:off x="3516" y="3236"/>
                  <a:ext cx="14" cy="29"/>
                </a:xfrm>
                <a:custGeom>
                  <a:avLst/>
                  <a:gdLst>
                    <a:gd name="T0" fmla="*/ 0 w 237"/>
                    <a:gd name="T1" fmla="*/ 2 h 493"/>
                    <a:gd name="T2" fmla="*/ 0 w 237"/>
                    <a:gd name="T3" fmla="*/ 2 h 493"/>
                    <a:gd name="T4" fmla="*/ 0 w 237"/>
                    <a:gd name="T5" fmla="*/ 2 h 493"/>
                    <a:gd name="T6" fmla="*/ 0 w 237"/>
                    <a:gd name="T7" fmla="*/ 1 h 493"/>
                    <a:gd name="T8" fmla="*/ 0 w 237"/>
                    <a:gd name="T9" fmla="*/ 1 h 493"/>
                    <a:gd name="T10" fmla="*/ 0 w 237"/>
                    <a:gd name="T11" fmla="*/ 1 h 493"/>
                    <a:gd name="T12" fmla="*/ 0 w 237"/>
                    <a:gd name="T13" fmla="*/ 1 h 493"/>
                    <a:gd name="T14" fmla="*/ 0 w 237"/>
                    <a:gd name="T15" fmla="*/ 1 h 493"/>
                    <a:gd name="T16" fmla="*/ 0 w 237"/>
                    <a:gd name="T17" fmla="*/ 1 h 493"/>
                    <a:gd name="T18" fmla="*/ 0 w 237"/>
                    <a:gd name="T19" fmla="*/ 1 h 493"/>
                    <a:gd name="T20" fmla="*/ 0 w 237"/>
                    <a:gd name="T21" fmla="*/ 1 h 493"/>
                    <a:gd name="T22" fmla="*/ 0 w 237"/>
                    <a:gd name="T23" fmla="*/ 1 h 493"/>
                    <a:gd name="T24" fmla="*/ 1 w 237"/>
                    <a:gd name="T25" fmla="*/ 1 h 493"/>
                    <a:gd name="T26" fmla="*/ 1 w 237"/>
                    <a:gd name="T27" fmla="*/ 0 h 493"/>
                    <a:gd name="T28" fmla="*/ 1 w 237"/>
                    <a:gd name="T29" fmla="*/ 0 h 493"/>
                    <a:gd name="T30" fmla="*/ 1 w 237"/>
                    <a:gd name="T31" fmla="*/ 0 h 493"/>
                    <a:gd name="T32" fmla="*/ 1 w 237"/>
                    <a:gd name="T33" fmla="*/ 0 h 493"/>
                    <a:gd name="T34" fmla="*/ 1 w 237"/>
                    <a:gd name="T35" fmla="*/ 0 h 493"/>
                    <a:gd name="T36" fmla="*/ 1 w 237"/>
                    <a:gd name="T37" fmla="*/ 0 h 493"/>
                    <a:gd name="T38" fmla="*/ 1 w 237"/>
                    <a:gd name="T39" fmla="*/ 0 h 493"/>
                    <a:gd name="T40" fmla="*/ 1 w 237"/>
                    <a:gd name="T41" fmla="*/ 0 h 493"/>
                    <a:gd name="T42" fmla="*/ 1 w 237"/>
                    <a:gd name="T43" fmla="*/ 0 h 493"/>
                    <a:gd name="T44" fmla="*/ 1 w 237"/>
                    <a:gd name="T45" fmla="*/ 0 h 493"/>
                    <a:gd name="T46" fmla="*/ 0 w 237"/>
                    <a:gd name="T47" fmla="*/ 1 h 493"/>
                    <a:gd name="T48" fmla="*/ 0 w 237"/>
                    <a:gd name="T49" fmla="*/ 1 h 493"/>
                    <a:gd name="T50" fmla="*/ 0 w 237"/>
                    <a:gd name="T51" fmla="*/ 1 h 493"/>
                    <a:gd name="T52" fmla="*/ 0 w 237"/>
                    <a:gd name="T53" fmla="*/ 1 h 493"/>
                    <a:gd name="T54" fmla="*/ 0 w 237"/>
                    <a:gd name="T55" fmla="*/ 1 h 493"/>
                    <a:gd name="T56" fmla="*/ 0 w 237"/>
                    <a:gd name="T57" fmla="*/ 1 h 493"/>
                    <a:gd name="T58" fmla="*/ 0 w 237"/>
                    <a:gd name="T59" fmla="*/ 1 h 493"/>
                    <a:gd name="T60" fmla="*/ 0 w 237"/>
                    <a:gd name="T61" fmla="*/ 1 h 493"/>
                    <a:gd name="T62" fmla="*/ 0 w 237"/>
                    <a:gd name="T63" fmla="*/ 1 h 493"/>
                    <a:gd name="T64" fmla="*/ 0 w 237"/>
                    <a:gd name="T65" fmla="*/ 1 h 493"/>
                    <a:gd name="T66" fmla="*/ 0 w 237"/>
                    <a:gd name="T67" fmla="*/ 2 h 493"/>
                    <a:gd name="T68" fmla="*/ 0 w 237"/>
                    <a:gd name="T69" fmla="*/ 2 h 493"/>
                    <a:gd name="T70" fmla="*/ 0 w 237"/>
                    <a:gd name="T71" fmla="*/ 2 h 493"/>
                    <a:gd name="T72" fmla="*/ 0 w 237"/>
                    <a:gd name="T73" fmla="*/ 2 h 49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37"/>
                    <a:gd name="T112" fmla="*/ 0 h 493"/>
                    <a:gd name="T113" fmla="*/ 237 w 237"/>
                    <a:gd name="T114" fmla="*/ 493 h 49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37" h="493">
                      <a:moveTo>
                        <a:pt x="26" y="493"/>
                      </a:moveTo>
                      <a:lnTo>
                        <a:pt x="26" y="493"/>
                      </a:lnTo>
                      <a:lnTo>
                        <a:pt x="36" y="461"/>
                      </a:lnTo>
                      <a:lnTo>
                        <a:pt x="47" y="430"/>
                      </a:lnTo>
                      <a:lnTo>
                        <a:pt x="58" y="400"/>
                      </a:lnTo>
                      <a:lnTo>
                        <a:pt x="69" y="369"/>
                      </a:lnTo>
                      <a:lnTo>
                        <a:pt x="81" y="339"/>
                      </a:lnTo>
                      <a:lnTo>
                        <a:pt x="92" y="307"/>
                      </a:lnTo>
                      <a:lnTo>
                        <a:pt x="103" y="279"/>
                      </a:lnTo>
                      <a:lnTo>
                        <a:pt x="115" y="249"/>
                      </a:lnTo>
                      <a:lnTo>
                        <a:pt x="128" y="218"/>
                      </a:lnTo>
                      <a:lnTo>
                        <a:pt x="141" y="189"/>
                      </a:lnTo>
                      <a:lnTo>
                        <a:pt x="155" y="160"/>
                      </a:lnTo>
                      <a:lnTo>
                        <a:pt x="171" y="130"/>
                      </a:lnTo>
                      <a:lnTo>
                        <a:pt x="186" y="101"/>
                      </a:lnTo>
                      <a:lnTo>
                        <a:pt x="203" y="72"/>
                      </a:lnTo>
                      <a:lnTo>
                        <a:pt x="219" y="43"/>
                      </a:lnTo>
                      <a:lnTo>
                        <a:pt x="237" y="14"/>
                      </a:lnTo>
                      <a:lnTo>
                        <a:pt x="215" y="0"/>
                      </a:lnTo>
                      <a:lnTo>
                        <a:pt x="197" y="29"/>
                      </a:lnTo>
                      <a:lnTo>
                        <a:pt x="179" y="58"/>
                      </a:lnTo>
                      <a:lnTo>
                        <a:pt x="161" y="89"/>
                      </a:lnTo>
                      <a:lnTo>
                        <a:pt x="146" y="118"/>
                      </a:lnTo>
                      <a:lnTo>
                        <a:pt x="131" y="147"/>
                      </a:lnTo>
                      <a:lnTo>
                        <a:pt x="117" y="179"/>
                      </a:lnTo>
                      <a:lnTo>
                        <a:pt x="104" y="208"/>
                      </a:lnTo>
                      <a:lnTo>
                        <a:pt x="91" y="239"/>
                      </a:lnTo>
                      <a:lnTo>
                        <a:pt x="78" y="269"/>
                      </a:lnTo>
                      <a:lnTo>
                        <a:pt x="65" y="299"/>
                      </a:lnTo>
                      <a:lnTo>
                        <a:pt x="54" y="331"/>
                      </a:lnTo>
                      <a:lnTo>
                        <a:pt x="43" y="361"/>
                      </a:lnTo>
                      <a:lnTo>
                        <a:pt x="32" y="392"/>
                      </a:lnTo>
                      <a:lnTo>
                        <a:pt x="21" y="422"/>
                      </a:lnTo>
                      <a:lnTo>
                        <a:pt x="10" y="453"/>
                      </a:lnTo>
                      <a:lnTo>
                        <a:pt x="0" y="485"/>
                      </a:lnTo>
                      <a:lnTo>
                        <a:pt x="26" y="493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12" name="Freeform 442"/>
                <p:cNvSpPr>
                  <a:spLocks/>
                </p:cNvSpPr>
                <p:nvPr/>
              </p:nvSpPr>
              <p:spPr bwMode="auto">
                <a:xfrm>
                  <a:off x="3424" y="3248"/>
                  <a:ext cx="8" cy="7"/>
                </a:xfrm>
                <a:custGeom>
                  <a:avLst/>
                  <a:gdLst>
                    <a:gd name="T0" fmla="*/ 0 w 119"/>
                    <a:gd name="T1" fmla="*/ 0 h 119"/>
                    <a:gd name="T2" fmla="*/ 0 w 119"/>
                    <a:gd name="T3" fmla="*/ 0 h 119"/>
                    <a:gd name="T4" fmla="*/ 0 w 119"/>
                    <a:gd name="T5" fmla="*/ 0 h 119"/>
                    <a:gd name="T6" fmla="*/ 0 w 119"/>
                    <a:gd name="T7" fmla="*/ 0 h 119"/>
                    <a:gd name="T8" fmla="*/ 0 w 119"/>
                    <a:gd name="T9" fmla="*/ 0 h 119"/>
                    <a:gd name="T10" fmla="*/ 0 w 119"/>
                    <a:gd name="T11" fmla="*/ 0 h 119"/>
                    <a:gd name="T12" fmla="*/ 0 w 119"/>
                    <a:gd name="T13" fmla="*/ 0 h 119"/>
                    <a:gd name="T14" fmla="*/ 0 w 119"/>
                    <a:gd name="T15" fmla="*/ 0 h 119"/>
                    <a:gd name="T16" fmla="*/ 0 w 119"/>
                    <a:gd name="T17" fmla="*/ 0 h 119"/>
                    <a:gd name="T18" fmla="*/ 0 w 119"/>
                    <a:gd name="T19" fmla="*/ 0 h 119"/>
                    <a:gd name="T20" fmla="*/ 1 w 119"/>
                    <a:gd name="T21" fmla="*/ 0 h 119"/>
                    <a:gd name="T22" fmla="*/ 1 w 119"/>
                    <a:gd name="T23" fmla="*/ 0 h 119"/>
                    <a:gd name="T24" fmla="*/ 0 w 119"/>
                    <a:gd name="T25" fmla="*/ 0 h 119"/>
                    <a:gd name="T26" fmla="*/ 0 w 119"/>
                    <a:gd name="T27" fmla="*/ 0 h 119"/>
                    <a:gd name="T28" fmla="*/ 0 w 119"/>
                    <a:gd name="T29" fmla="*/ 0 h 119"/>
                    <a:gd name="T30" fmla="*/ 0 w 119"/>
                    <a:gd name="T31" fmla="*/ 0 h 119"/>
                    <a:gd name="T32" fmla="*/ 0 w 119"/>
                    <a:gd name="T33" fmla="*/ 0 h 119"/>
                    <a:gd name="T34" fmla="*/ 0 w 119"/>
                    <a:gd name="T35" fmla="*/ 0 h 119"/>
                    <a:gd name="T36" fmla="*/ 0 w 119"/>
                    <a:gd name="T37" fmla="*/ 0 h 119"/>
                    <a:gd name="T38" fmla="*/ 0 w 119"/>
                    <a:gd name="T39" fmla="*/ 0 h 119"/>
                    <a:gd name="T40" fmla="*/ 0 w 119"/>
                    <a:gd name="T41" fmla="*/ 0 h 11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19"/>
                    <a:gd name="T64" fmla="*/ 0 h 119"/>
                    <a:gd name="T65" fmla="*/ 119 w 119"/>
                    <a:gd name="T66" fmla="*/ 119 h 11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19" h="119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7" y="34"/>
                      </a:lnTo>
                      <a:lnTo>
                        <a:pt x="35" y="46"/>
                      </a:lnTo>
                      <a:lnTo>
                        <a:pt x="51" y="57"/>
                      </a:lnTo>
                      <a:lnTo>
                        <a:pt x="65" y="70"/>
                      </a:lnTo>
                      <a:lnTo>
                        <a:pt x="77" y="83"/>
                      </a:lnTo>
                      <a:lnTo>
                        <a:pt x="85" y="95"/>
                      </a:lnTo>
                      <a:lnTo>
                        <a:pt x="90" y="106"/>
                      </a:lnTo>
                      <a:lnTo>
                        <a:pt x="92" y="117"/>
                      </a:lnTo>
                      <a:lnTo>
                        <a:pt x="119" y="119"/>
                      </a:lnTo>
                      <a:lnTo>
                        <a:pt x="117" y="100"/>
                      </a:lnTo>
                      <a:lnTo>
                        <a:pt x="110" y="83"/>
                      </a:lnTo>
                      <a:lnTo>
                        <a:pt x="98" y="67"/>
                      </a:lnTo>
                      <a:lnTo>
                        <a:pt x="83" y="52"/>
                      </a:lnTo>
                      <a:lnTo>
                        <a:pt x="67" y="37"/>
                      </a:lnTo>
                      <a:lnTo>
                        <a:pt x="49" y="23"/>
                      </a:lnTo>
                      <a:lnTo>
                        <a:pt x="31" y="11"/>
                      </a:lnTo>
                      <a:lnTo>
                        <a:pt x="13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13" name="Freeform 443"/>
                <p:cNvSpPr>
                  <a:spLocks/>
                </p:cNvSpPr>
                <p:nvPr/>
              </p:nvSpPr>
              <p:spPr bwMode="auto">
                <a:xfrm>
                  <a:off x="3407" y="3238"/>
                  <a:ext cx="7" cy="9"/>
                </a:xfrm>
                <a:custGeom>
                  <a:avLst/>
                  <a:gdLst>
                    <a:gd name="T0" fmla="*/ 0 w 118"/>
                    <a:gd name="T1" fmla="*/ 0 h 173"/>
                    <a:gd name="T2" fmla="*/ 0 w 118"/>
                    <a:gd name="T3" fmla="*/ 0 h 173"/>
                    <a:gd name="T4" fmla="*/ 0 w 118"/>
                    <a:gd name="T5" fmla="*/ 0 h 173"/>
                    <a:gd name="T6" fmla="*/ 0 w 118"/>
                    <a:gd name="T7" fmla="*/ 0 h 173"/>
                    <a:gd name="T8" fmla="*/ 0 w 118"/>
                    <a:gd name="T9" fmla="*/ 0 h 173"/>
                    <a:gd name="T10" fmla="*/ 0 w 118"/>
                    <a:gd name="T11" fmla="*/ 0 h 173"/>
                    <a:gd name="T12" fmla="*/ 0 w 118"/>
                    <a:gd name="T13" fmla="*/ 0 h 173"/>
                    <a:gd name="T14" fmla="*/ 0 w 118"/>
                    <a:gd name="T15" fmla="*/ 0 h 173"/>
                    <a:gd name="T16" fmla="*/ 0 w 118"/>
                    <a:gd name="T17" fmla="*/ 0 h 173"/>
                    <a:gd name="T18" fmla="*/ 0 w 118"/>
                    <a:gd name="T19" fmla="*/ 0 h 173"/>
                    <a:gd name="T20" fmla="*/ 0 w 118"/>
                    <a:gd name="T21" fmla="*/ 0 h 173"/>
                    <a:gd name="T22" fmla="*/ 0 w 118"/>
                    <a:gd name="T23" fmla="*/ 0 h 173"/>
                    <a:gd name="T24" fmla="*/ 0 w 118"/>
                    <a:gd name="T25" fmla="*/ 0 h 173"/>
                    <a:gd name="T26" fmla="*/ 0 w 118"/>
                    <a:gd name="T27" fmla="*/ 0 h 173"/>
                    <a:gd name="T28" fmla="*/ 0 w 118"/>
                    <a:gd name="T29" fmla="*/ 0 h 173"/>
                    <a:gd name="T30" fmla="*/ 0 w 118"/>
                    <a:gd name="T31" fmla="*/ 0 h 173"/>
                    <a:gd name="T32" fmla="*/ 0 w 118"/>
                    <a:gd name="T33" fmla="*/ 0 h 173"/>
                    <a:gd name="T34" fmla="*/ 0 w 118"/>
                    <a:gd name="T35" fmla="*/ 0 h 173"/>
                    <a:gd name="T36" fmla="*/ 0 w 118"/>
                    <a:gd name="T37" fmla="*/ 0 h 173"/>
                    <a:gd name="T38" fmla="*/ 0 w 118"/>
                    <a:gd name="T39" fmla="*/ 0 h 173"/>
                    <a:gd name="T40" fmla="*/ 0 w 118"/>
                    <a:gd name="T41" fmla="*/ 0 h 17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18"/>
                    <a:gd name="T64" fmla="*/ 0 h 173"/>
                    <a:gd name="T65" fmla="*/ 118 w 118"/>
                    <a:gd name="T66" fmla="*/ 173 h 17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18" h="173">
                      <a:moveTo>
                        <a:pt x="92" y="0"/>
                      </a:moveTo>
                      <a:lnTo>
                        <a:pt x="92" y="0"/>
                      </a:lnTo>
                      <a:lnTo>
                        <a:pt x="85" y="18"/>
                      </a:lnTo>
                      <a:lnTo>
                        <a:pt x="73" y="35"/>
                      </a:lnTo>
                      <a:lnTo>
                        <a:pt x="57" y="53"/>
                      </a:lnTo>
                      <a:lnTo>
                        <a:pt x="40" y="72"/>
                      </a:lnTo>
                      <a:lnTo>
                        <a:pt x="23" y="92"/>
                      </a:lnTo>
                      <a:lnTo>
                        <a:pt x="9" y="115"/>
                      </a:lnTo>
                      <a:lnTo>
                        <a:pt x="0" y="143"/>
                      </a:lnTo>
                      <a:lnTo>
                        <a:pt x="0" y="173"/>
                      </a:lnTo>
                      <a:lnTo>
                        <a:pt x="26" y="171"/>
                      </a:lnTo>
                      <a:lnTo>
                        <a:pt x="26" y="147"/>
                      </a:lnTo>
                      <a:lnTo>
                        <a:pt x="33" y="127"/>
                      </a:lnTo>
                      <a:lnTo>
                        <a:pt x="45" y="108"/>
                      </a:lnTo>
                      <a:lnTo>
                        <a:pt x="60" y="90"/>
                      </a:lnTo>
                      <a:lnTo>
                        <a:pt x="78" y="72"/>
                      </a:lnTo>
                      <a:lnTo>
                        <a:pt x="95" y="51"/>
                      </a:lnTo>
                      <a:lnTo>
                        <a:pt x="109" y="30"/>
                      </a:lnTo>
                      <a:lnTo>
                        <a:pt x="118" y="4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14" name="Freeform 444"/>
                <p:cNvSpPr>
                  <a:spLocks/>
                </p:cNvSpPr>
                <p:nvPr/>
              </p:nvSpPr>
              <p:spPr bwMode="auto">
                <a:xfrm>
                  <a:off x="3401" y="3230"/>
                  <a:ext cx="12" cy="9"/>
                </a:xfrm>
                <a:custGeom>
                  <a:avLst/>
                  <a:gdLst>
                    <a:gd name="T0" fmla="*/ 0 w 194"/>
                    <a:gd name="T1" fmla="*/ 1 h 155"/>
                    <a:gd name="T2" fmla="*/ 0 w 194"/>
                    <a:gd name="T3" fmla="*/ 1 h 155"/>
                    <a:gd name="T4" fmla="*/ 0 w 194"/>
                    <a:gd name="T5" fmla="*/ 0 h 155"/>
                    <a:gd name="T6" fmla="*/ 0 w 194"/>
                    <a:gd name="T7" fmla="*/ 0 h 155"/>
                    <a:gd name="T8" fmla="*/ 0 w 194"/>
                    <a:gd name="T9" fmla="*/ 0 h 155"/>
                    <a:gd name="T10" fmla="*/ 0 w 194"/>
                    <a:gd name="T11" fmla="*/ 0 h 155"/>
                    <a:gd name="T12" fmla="*/ 0 w 194"/>
                    <a:gd name="T13" fmla="*/ 0 h 155"/>
                    <a:gd name="T14" fmla="*/ 0 w 194"/>
                    <a:gd name="T15" fmla="*/ 0 h 155"/>
                    <a:gd name="T16" fmla="*/ 0 w 194"/>
                    <a:gd name="T17" fmla="*/ 0 h 155"/>
                    <a:gd name="T18" fmla="*/ 0 w 194"/>
                    <a:gd name="T19" fmla="*/ 0 h 155"/>
                    <a:gd name="T20" fmla="*/ 0 w 194"/>
                    <a:gd name="T21" fmla="*/ 0 h 155"/>
                    <a:gd name="T22" fmla="*/ 0 w 194"/>
                    <a:gd name="T23" fmla="*/ 0 h 155"/>
                    <a:gd name="T24" fmla="*/ 0 w 194"/>
                    <a:gd name="T25" fmla="*/ 0 h 155"/>
                    <a:gd name="T26" fmla="*/ 1 w 194"/>
                    <a:gd name="T27" fmla="*/ 0 h 155"/>
                    <a:gd name="T28" fmla="*/ 1 w 194"/>
                    <a:gd name="T29" fmla="*/ 0 h 155"/>
                    <a:gd name="T30" fmla="*/ 1 w 194"/>
                    <a:gd name="T31" fmla="*/ 0 h 155"/>
                    <a:gd name="T32" fmla="*/ 1 w 194"/>
                    <a:gd name="T33" fmla="*/ 0 h 155"/>
                    <a:gd name="T34" fmla="*/ 1 w 194"/>
                    <a:gd name="T35" fmla="*/ 0 h 155"/>
                    <a:gd name="T36" fmla="*/ 1 w 194"/>
                    <a:gd name="T37" fmla="*/ 0 h 155"/>
                    <a:gd name="T38" fmla="*/ 1 w 194"/>
                    <a:gd name="T39" fmla="*/ 0 h 155"/>
                    <a:gd name="T40" fmla="*/ 1 w 194"/>
                    <a:gd name="T41" fmla="*/ 0 h 155"/>
                    <a:gd name="T42" fmla="*/ 1 w 194"/>
                    <a:gd name="T43" fmla="*/ 0 h 155"/>
                    <a:gd name="T44" fmla="*/ 0 w 194"/>
                    <a:gd name="T45" fmla="*/ 0 h 155"/>
                    <a:gd name="T46" fmla="*/ 0 w 194"/>
                    <a:gd name="T47" fmla="*/ 0 h 155"/>
                    <a:gd name="T48" fmla="*/ 0 w 194"/>
                    <a:gd name="T49" fmla="*/ 0 h 155"/>
                    <a:gd name="T50" fmla="*/ 0 w 194"/>
                    <a:gd name="T51" fmla="*/ 0 h 155"/>
                    <a:gd name="T52" fmla="*/ 0 w 194"/>
                    <a:gd name="T53" fmla="*/ 0 h 155"/>
                    <a:gd name="T54" fmla="*/ 0 w 194"/>
                    <a:gd name="T55" fmla="*/ 0 h 155"/>
                    <a:gd name="T56" fmla="*/ 0 w 194"/>
                    <a:gd name="T57" fmla="*/ 0 h 155"/>
                    <a:gd name="T58" fmla="*/ 0 w 194"/>
                    <a:gd name="T59" fmla="*/ 0 h 155"/>
                    <a:gd name="T60" fmla="*/ 0 w 194"/>
                    <a:gd name="T61" fmla="*/ 0 h 155"/>
                    <a:gd name="T62" fmla="*/ 0 w 194"/>
                    <a:gd name="T63" fmla="*/ 0 h 155"/>
                    <a:gd name="T64" fmla="*/ 0 w 194"/>
                    <a:gd name="T65" fmla="*/ 0 h 155"/>
                    <a:gd name="T66" fmla="*/ 0 w 194"/>
                    <a:gd name="T67" fmla="*/ 0 h 155"/>
                    <a:gd name="T68" fmla="*/ 0 w 194"/>
                    <a:gd name="T69" fmla="*/ 0 h 155"/>
                    <a:gd name="T70" fmla="*/ 0 w 194"/>
                    <a:gd name="T71" fmla="*/ 0 h 155"/>
                    <a:gd name="T72" fmla="*/ 0 w 194"/>
                    <a:gd name="T73" fmla="*/ 1 h 15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94"/>
                    <a:gd name="T112" fmla="*/ 0 h 155"/>
                    <a:gd name="T113" fmla="*/ 194 w 194"/>
                    <a:gd name="T114" fmla="*/ 155 h 15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94" h="155">
                      <a:moveTo>
                        <a:pt x="20" y="155"/>
                      </a:moveTo>
                      <a:lnTo>
                        <a:pt x="20" y="155"/>
                      </a:lnTo>
                      <a:lnTo>
                        <a:pt x="29" y="145"/>
                      </a:lnTo>
                      <a:lnTo>
                        <a:pt x="38" y="135"/>
                      </a:lnTo>
                      <a:lnTo>
                        <a:pt x="47" y="127"/>
                      </a:lnTo>
                      <a:lnTo>
                        <a:pt x="57" y="117"/>
                      </a:lnTo>
                      <a:lnTo>
                        <a:pt x="67" y="110"/>
                      </a:lnTo>
                      <a:lnTo>
                        <a:pt x="79" y="102"/>
                      </a:lnTo>
                      <a:lnTo>
                        <a:pt x="90" y="94"/>
                      </a:lnTo>
                      <a:lnTo>
                        <a:pt x="100" y="86"/>
                      </a:lnTo>
                      <a:lnTo>
                        <a:pt x="112" y="79"/>
                      </a:lnTo>
                      <a:lnTo>
                        <a:pt x="123" y="71"/>
                      </a:lnTo>
                      <a:lnTo>
                        <a:pt x="135" y="64"/>
                      </a:lnTo>
                      <a:lnTo>
                        <a:pt x="146" y="56"/>
                      </a:lnTo>
                      <a:lnTo>
                        <a:pt x="159" y="48"/>
                      </a:lnTo>
                      <a:lnTo>
                        <a:pt x="171" y="39"/>
                      </a:lnTo>
                      <a:lnTo>
                        <a:pt x="182" y="29"/>
                      </a:lnTo>
                      <a:lnTo>
                        <a:pt x="194" y="20"/>
                      </a:lnTo>
                      <a:lnTo>
                        <a:pt x="176" y="0"/>
                      </a:lnTo>
                      <a:lnTo>
                        <a:pt x="166" y="9"/>
                      </a:lnTo>
                      <a:lnTo>
                        <a:pt x="154" y="17"/>
                      </a:lnTo>
                      <a:lnTo>
                        <a:pt x="144" y="25"/>
                      </a:lnTo>
                      <a:lnTo>
                        <a:pt x="132" y="33"/>
                      </a:lnTo>
                      <a:lnTo>
                        <a:pt x="121" y="41"/>
                      </a:lnTo>
                      <a:lnTo>
                        <a:pt x="109" y="49"/>
                      </a:lnTo>
                      <a:lnTo>
                        <a:pt x="98" y="57"/>
                      </a:lnTo>
                      <a:lnTo>
                        <a:pt x="86" y="64"/>
                      </a:lnTo>
                      <a:lnTo>
                        <a:pt x="73" y="72"/>
                      </a:lnTo>
                      <a:lnTo>
                        <a:pt x="62" y="80"/>
                      </a:lnTo>
                      <a:lnTo>
                        <a:pt x="51" y="88"/>
                      </a:lnTo>
                      <a:lnTo>
                        <a:pt x="41" y="97"/>
                      </a:lnTo>
                      <a:lnTo>
                        <a:pt x="29" y="106"/>
                      </a:lnTo>
                      <a:lnTo>
                        <a:pt x="20" y="116"/>
                      </a:lnTo>
                      <a:lnTo>
                        <a:pt x="9" y="127"/>
                      </a:lnTo>
                      <a:lnTo>
                        <a:pt x="0" y="139"/>
                      </a:lnTo>
                      <a:lnTo>
                        <a:pt x="20" y="155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15" name="Freeform 445"/>
                <p:cNvSpPr>
                  <a:spLocks/>
                </p:cNvSpPr>
                <p:nvPr/>
              </p:nvSpPr>
              <p:spPr bwMode="auto">
                <a:xfrm>
                  <a:off x="3294" y="3233"/>
                  <a:ext cx="11" cy="11"/>
                </a:xfrm>
                <a:custGeom>
                  <a:avLst/>
                  <a:gdLst>
                    <a:gd name="T0" fmla="*/ 0 w 186"/>
                    <a:gd name="T1" fmla="*/ 1 h 204"/>
                    <a:gd name="T2" fmla="*/ 0 w 186"/>
                    <a:gd name="T3" fmla="*/ 1 h 204"/>
                    <a:gd name="T4" fmla="*/ 0 w 186"/>
                    <a:gd name="T5" fmla="*/ 1 h 204"/>
                    <a:gd name="T6" fmla="*/ 0 w 186"/>
                    <a:gd name="T7" fmla="*/ 1 h 204"/>
                    <a:gd name="T8" fmla="*/ 0 w 186"/>
                    <a:gd name="T9" fmla="*/ 0 h 204"/>
                    <a:gd name="T10" fmla="*/ 0 w 186"/>
                    <a:gd name="T11" fmla="*/ 0 h 204"/>
                    <a:gd name="T12" fmla="*/ 0 w 186"/>
                    <a:gd name="T13" fmla="*/ 0 h 204"/>
                    <a:gd name="T14" fmla="*/ 0 w 186"/>
                    <a:gd name="T15" fmla="*/ 0 h 204"/>
                    <a:gd name="T16" fmla="*/ 0 w 186"/>
                    <a:gd name="T17" fmla="*/ 0 h 204"/>
                    <a:gd name="T18" fmla="*/ 0 w 186"/>
                    <a:gd name="T19" fmla="*/ 0 h 204"/>
                    <a:gd name="T20" fmla="*/ 0 w 186"/>
                    <a:gd name="T21" fmla="*/ 0 h 204"/>
                    <a:gd name="T22" fmla="*/ 0 w 186"/>
                    <a:gd name="T23" fmla="*/ 0 h 204"/>
                    <a:gd name="T24" fmla="*/ 0 w 186"/>
                    <a:gd name="T25" fmla="*/ 0 h 204"/>
                    <a:gd name="T26" fmla="*/ 1 w 186"/>
                    <a:gd name="T27" fmla="*/ 0 h 204"/>
                    <a:gd name="T28" fmla="*/ 1 w 186"/>
                    <a:gd name="T29" fmla="*/ 0 h 204"/>
                    <a:gd name="T30" fmla="*/ 1 w 186"/>
                    <a:gd name="T31" fmla="*/ 0 h 204"/>
                    <a:gd name="T32" fmla="*/ 1 w 186"/>
                    <a:gd name="T33" fmla="*/ 0 h 204"/>
                    <a:gd name="T34" fmla="*/ 1 w 186"/>
                    <a:gd name="T35" fmla="*/ 0 h 204"/>
                    <a:gd name="T36" fmla="*/ 1 w 186"/>
                    <a:gd name="T37" fmla="*/ 0 h 204"/>
                    <a:gd name="T38" fmla="*/ 1 w 186"/>
                    <a:gd name="T39" fmla="*/ 0 h 204"/>
                    <a:gd name="T40" fmla="*/ 1 w 186"/>
                    <a:gd name="T41" fmla="*/ 0 h 204"/>
                    <a:gd name="T42" fmla="*/ 0 w 186"/>
                    <a:gd name="T43" fmla="*/ 0 h 204"/>
                    <a:gd name="T44" fmla="*/ 0 w 186"/>
                    <a:gd name="T45" fmla="*/ 0 h 204"/>
                    <a:gd name="T46" fmla="*/ 0 w 186"/>
                    <a:gd name="T47" fmla="*/ 0 h 204"/>
                    <a:gd name="T48" fmla="*/ 0 w 186"/>
                    <a:gd name="T49" fmla="*/ 0 h 204"/>
                    <a:gd name="T50" fmla="*/ 0 w 186"/>
                    <a:gd name="T51" fmla="*/ 0 h 204"/>
                    <a:gd name="T52" fmla="*/ 0 w 186"/>
                    <a:gd name="T53" fmla="*/ 0 h 204"/>
                    <a:gd name="T54" fmla="*/ 0 w 186"/>
                    <a:gd name="T55" fmla="*/ 0 h 204"/>
                    <a:gd name="T56" fmla="*/ 0 w 186"/>
                    <a:gd name="T57" fmla="*/ 0 h 204"/>
                    <a:gd name="T58" fmla="*/ 0 w 186"/>
                    <a:gd name="T59" fmla="*/ 0 h 204"/>
                    <a:gd name="T60" fmla="*/ 0 w 186"/>
                    <a:gd name="T61" fmla="*/ 0 h 204"/>
                    <a:gd name="T62" fmla="*/ 0 w 186"/>
                    <a:gd name="T63" fmla="*/ 0 h 204"/>
                    <a:gd name="T64" fmla="*/ 0 w 186"/>
                    <a:gd name="T65" fmla="*/ 0 h 204"/>
                    <a:gd name="T66" fmla="*/ 0 w 186"/>
                    <a:gd name="T67" fmla="*/ 0 h 204"/>
                    <a:gd name="T68" fmla="*/ 0 w 186"/>
                    <a:gd name="T69" fmla="*/ 1 h 204"/>
                    <a:gd name="T70" fmla="*/ 0 w 186"/>
                    <a:gd name="T71" fmla="*/ 1 h 204"/>
                    <a:gd name="T72" fmla="*/ 0 w 186"/>
                    <a:gd name="T73" fmla="*/ 1 h 20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86"/>
                    <a:gd name="T112" fmla="*/ 0 h 204"/>
                    <a:gd name="T113" fmla="*/ 186 w 186"/>
                    <a:gd name="T114" fmla="*/ 204 h 20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86" h="204">
                      <a:moveTo>
                        <a:pt x="14" y="204"/>
                      </a:moveTo>
                      <a:lnTo>
                        <a:pt x="14" y="204"/>
                      </a:lnTo>
                      <a:lnTo>
                        <a:pt x="28" y="195"/>
                      </a:lnTo>
                      <a:lnTo>
                        <a:pt x="41" y="184"/>
                      </a:lnTo>
                      <a:lnTo>
                        <a:pt x="54" y="174"/>
                      </a:lnTo>
                      <a:lnTo>
                        <a:pt x="66" y="162"/>
                      </a:lnTo>
                      <a:lnTo>
                        <a:pt x="76" y="150"/>
                      </a:lnTo>
                      <a:lnTo>
                        <a:pt x="87" y="139"/>
                      </a:lnTo>
                      <a:lnTo>
                        <a:pt x="97" y="127"/>
                      </a:lnTo>
                      <a:lnTo>
                        <a:pt x="107" y="115"/>
                      </a:lnTo>
                      <a:lnTo>
                        <a:pt x="116" y="103"/>
                      </a:lnTo>
                      <a:lnTo>
                        <a:pt x="127" y="91"/>
                      </a:lnTo>
                      <a:lnTo>
                        <a:pt x="138" y="78"/>
                      </a:lnTo>
                      <a:lnTo>
                        <a:pt x="146" y="65"/>
                      </a:lnTo>
                      <a:lnTo>
                        <a:pt x="156" y="53"/>
                      </a:lnTo>
                      <a:lnTo>
                        <a:pt x="166" y="41"/>
                      </a:lnTo>
                      <a:lnTo>
                        <a:pt x="176" y="29"/>
                      </a:lnTo>
                      <a:lnTo>
                        <a:pt x="186" y="18"/>
                      </a:lnTo>
                      <a:lnTo>
                        <a:pt x="166" y="0"/>
                      </a:lnTo>
                      <a:lnTo>
                        <a:pt x="156" y="13"/>
                      </a:lnTo>
                      <a:lnTo>
                        <a:pt x="146" y="25"/>
                      </a:lnTo>
                      <a:lnTo>
                        <a:pt x="136" y="37"/>
                      </a:lnTo>
                      <a:lnTo>
                        <a:pt x="126" y="49"/>
                      </a:lnTo>
                      <a:lnTo>
                        <a:pt x="115" y="61"/>
                      </a:lnTo>
                      <a:lnTo>
                        <a:pt x="106" y="75"/>
                      </a:lnTo>
                      <a:lnTo>
                        <a:pt x="96" y="87"/>
                      </a:lnTo>
                      <a:lnTo>
                        <a:pt x="87" y="99"/>
                      </a:lnTo>
                      <a:lnTo>
                        <a:pt x="77" y="109"/>
                      </a:lnTo>
                      <a:lnTo>
                        <a:pt x="67" y="121"/>
                      </a:lnTo>
                      <a:lnTo>
                        <a:pt x="56" y="132"/>
                      </a:lnTo>
                      <a:lnTo>
                        <a:pt x="46" y="143"/>
                      </a:lnTo>
                      <a:lnTo>
                        <a:pt x="36" y="154"/>
                      </a:lnTo>
                      <a:lnTo>
                        <a:pt x="24" y="164"/>
                      </a:lnTo>
                      <a:lnTo>
                        <a:pt x="12" y="173"/>
                      </a:lnTo>
                      <a:lnTo>
                        <a:pt x="0" y="182"/>
                      </a:lnTo>
                      <a:lnTo>
                        <a:pt x="14" y="204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16" name="Freeform 446"/>
                <p:cNvSpPr>
                  <a:spLocks/>
                </p:cNvSpPr>
                <p:nvPr/>
              </p:nvSpPr>
              <p:spPr bwMode="auto">
                <a:xfrm>
                  <a:off x="3225" y="3247"/>
                  <a:ext cx="6" cy="14"/>
                </a:xfrm>
                <a:custGeom>
                  <a:avLst/>
                  <a:gdLst>
                    <a:gd name="T0" fmla="*/ 0 w 84"/>
                    <a:gd name="T1" fmla="*/ 0 h 259"/>
                    <a:gd name="T2" fmla="*/ 0 w 84"/>
                    <a:gd name="T3" fmla="*/ 0 h 259"/>
                    <a:gd name="T4" fmla="*/ 0 w 84"/>
                    <a:gd name="T5" fmla="*/ 0 h 259"/>
                    <a:gd name="T6" fmla="*/ 0 w 84"/>
                    <a:gd name="T7" fmla="*/ 0 h 259"/>
                    <a:gd name="T8" fmla="*/ 0 w 84"/>
                    <a:gd name="T9" fmla="*/ 0 h 259"/>
                    <a:gd name="T10" fmla="*/ 0 w 84"/>
                    <a:gd name="T11" fmla="*/ 0 h 259"/>
                    <a:gd name="T12" fmla="*/ 0 w 84"/>
                    <a:gd name="T13" fmla="*/ 1 h 259"/>
                    <a:gd name="T14" fmla="*/ 0 w 84"/>
                    <a:gd name="T15" fmla="*/ 1 h 259"/>
                    <a:gd name="T16" fmla="*/ 0 w 84"/>
                    <a:gd name="T17" fmla="*/ 1 h 259"/>
                    <a:gd name="T18" fmla="*/ 0 w 84"/>
                    <a:gd name="T19" fmla="*/ 1 h 259"/>
                    <a:gd name="T20" fmla="*/ 0 w 84"/>
                    <a:gd name="T21" fmla="*/ 1 h 259"/>
                    <a:gd name="T22" fmla="*/ 0 w 84"/>
                    <a:gd name="T23" fmla="*/ 1 h 259"/>
                    <a:gd name="T24" fmla="*/ 0 w 84"/>
                    <a:gd name="T25" fmla="*/ 1 h 259"/>
                    <a:gd name="T26" fmla="*/ 0 w 84"/>
                    <a:gd name="T27" fmla="*/ 0 h 259"/>
                    <a:gd name="T28" fmla="*/ 0 w 84"/>
                    <a:gd name="T29" fmla="*/ 0 h 259"/>
                    <a:gd name="T30" fmla="*/ 0 w 84"/>
                    <a:gd name="T31" fmla="*/ 0 h 259"/>
                    <a:gd name="T32" fmla="*/ 0 w 84"/>
                    <a:gd name="T33" fmla="*/ 0 h 259"/>
                    <a:gd name="T34" fmla="*/ 0 w 84"/>
                    <a:gd name="T35" fmla="*/ 0 h 259"/>
                    <a:gd name="T36" fmla="*/ 0 w 84"/>
                    <a:gd name="T37" fmla="*/ 0 h 259"/>
                    <a:gd name="T38" fmla="*/ 0 w 84"/>
                    <a:gd name="T39" fmla="*/ 0 h 259"/>
                    <a:gd name="T40" fmla="*/ 0 w 84"/>
                    <a:gd name="T41" fmla="*/ 0 h 25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4"/>
                    <a:gd name="T64" fmla="*/ 0 h 259"/>
                    <a:gd name="T65" fmla="*/ 84 w 84"/>
                    <a:gd name="T66" fmla="*/ 259 h 25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4" h="259">
                      <a:moveTo>
                        <a:pt x="59" y="0"/>
                      </a:moveTo>
                      <a:lnTo>
                        <a:pt x="59" y="0"/>
                      </a:lnTo>
                      <a:lnTo>
                        <a:pt x="32" y="32"/>
                      </a:lnTo>
                      <a:lnTo>
                        <a:pt x="14" y="68"/>
                      </a:lnTo>
                      <a:lnTo>
                        <a:pt x="2" y="105"/>
                      </a:lnTo>
                      <a:lnTo>
                        <a:pt x="0" y="142"/>
                      </a:lnTo>
                      <a:lnTo>
                        <a:pt x="6" y="178"/>
                      </a:lnTo>
                      <a:lnTo>
                        <a:pt x="21" y="211"/>
                      </a:lnTo>
                      <a:lnTo>
                        <a:pt x="43" y="239"/>
                      </a:lnTo>
                      <a:lnTo>
                        <a:pt x="74" y="259"/>
                      </a:lnTo>
                      <a:lnTo>
                        <a:pt x="84" y="235"/>
                      </a:lnTo>
                      <a:lnTo>
                        <a:pt x="61" y="219"/>
                      </a:lnTo>
                      <a:lnTo>
                        <a:pt x="43" y="197"/>
                      </a:lnTo>
                      <a:lnTo>
                        <a:pt x="33" y="172"/>
                      </a:lnTo>
                      <a:lnTo>
                        <a:pt x="27" y="142"/>
                      </a:lnTo>
                      <a:lnTo>
                        <a:pt x="29" y="109"/>
                      </a:lnTo>
                      <a:lnTo>
                        <a:pt x="38" y="78"/>
                      </a:lnTo>
                      <a:lnTo>
                        <a:pt x="54" y="46"/>
                      </a:lnTo>
                      <a:lnTo>
                        <a:pt x="77" y="2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17" name="Freeform 447"/>
                <p:cNvSpPr>
                  <a:spLocks/>
                </p:cNvSpPr>
                <p:nvPr/>
              </p:nvSpPr>
              <p:spPr bwMode="auto">
                <a:xfrm>
                  <a:off x="3199" y="3187"/>
                  <a:ext cx="16" cy="28"/>
                </a:xfrm>
                <a:custGeom>
                  <a:avLst/>
                  <a:gdLst>
                    <a:gd name="T0" fmla="*/ 0 w 260"/>
                    <a:gd name="T1" fmla="*/ 0 h 472"/>
                    <a:gd name="T2" fmla="*/ 0 w 260"/>
                    <a:gd name="T3" fmla="*/ 0 h 472"/>
                    <a:gd name="T4" fmla="*/ 0 w 260"/>
                    <a:gd name="T5" fmla="*/ 0 h 472"/>
                    <a:gd name="T6" fmla="*/ 0 w 260"/>
                    <a:gd name="T7" fmla="*/ 0 h 472"/>
                    <a:gd name="T8" fmla="*/ 0 w 260"/>
                    <a:gd name="T9" fmla="*/ 0 h 472"/>
                    <a:gd name="T10" fmla="*/ 0 w 260"/>
                    <a:gd name="T11" fmla="*/ 0 h 472"/>
                    <a:gd name="T12" fmla="*/ 0 w 260"/>
                    <a:gd name="T13" fmla="*/ 1 h 472"/>
                    <a:gd name="T14" fmla="*/ 0 w 260"/>
                    <a:gd name="T15" fmla="*/ 1 h 472"/>
                    <a:gd name="T16" fmla="*/ 0 w 260"/>
                    <a:gd name="T17" fmla="*/ 1 h 472"/>
                    <a:gd name="T18" fmla="*/ 0 w 260"/>
                    <a:gd name="T19" fmla="*/ 1 h 472"/>
                    <a:gd name="T20" fmla="*/ 1 w 260"/>
                    <a:gd name="T21" fmla="*/ 1 h 472"/>
                    <a:gd name="T22" fmla="*/ 1 w 260"/>
                    <a:gd name="T23" fmla="*/ 1 h 472"/>
                    <a:gd name="T24" fmla="*/ 1 w 260"/>
                    <a:gd name="T25" fmla="*/ 1 h 472"/>
                    <a:gd name="T26" fmla="*/ 1 w 260"/>
                    <a:gd name="T27" fmla="*/ 1 h 472"/>
                    <a:gd name="T28" fmla="*/ 1 w 260"/>
                    <a:gd name="T29" fmla="*/ 1 h 472"/>
                    <a:gd name="T30" fmla="*/ 1 w 260"/>
                    <a:gd name="T31" fmla="*/ 1 h 472"/>
                    <a:gd name="T32" fmla="*/ 1 w 260"/>
                    <a:gd name="T33" fmla="*/ 2 h 472"/>
                    <a:gd name="T34" fmla="*/ 1 w 260"/>
                    <a:gd name="T35" fmla="*/ 2 h 472"/>
                    <a:gd name="T36" fmla="*/ 1 w 260"/>
                    <a:gd name="T37" fmla="*/ 2 h 472"/>
                    <a:gd name="T38" fmla="*/ 1 w 260"/>
                    <a:gd name="T39" fmla="*/ 2 h 472"/>
                    <a:gd name="T40" fmla="*/ 1 w 260"/>
                    <a:gd name="T41" fmla="*/ 1 h 472"/>
                    <a:gd name="T42" fmla="*/ 1 w 260"/>
                    <a:gd name="T43" fmla="*/ 1 h 472"/>
                    <a:gd name="T44" fmla="*/ 1 w 260"/>
                    <a:gd name="T45" fmla="*/ 1 h 472"/>
                    <a:gd name="T46" fmla="*/ 1 w 260"/>
                    <a:gd name="T47" fmla="*/ 1 h 472"/>
                    <a:gd name="T48" fmla="*/ 1 w 260"/>
                    <a:gd name="T49" fmla="*/ 1 h 472"/>
                    <a:gd name="T50" fmla="*/ 1 w 260"/>
                    <a:gd name="T51" fmla="*/ 1 h 472"/>
                    <a:gd name="T52" fmla="*/ 1 w 260"/>
                    <a:gd name="T53" fmla="*/ 1 h 472"/>
                    <a:gd name="T54" fmla="*/ 0 w 260"/>
                    <a:gd name="T55" fmla="*/ 1 h 472"/>
                    <a:gd name="T56" fmla="*/ 0 w 260"/>
                    <a:gd name="T57" fmla="*/ 1 h 472"/>
                    <a:gd name="T58" fmla="*/ 0 w 260"/>
                    <a:gd name="T59" fmla="*/ 0 h 472"/>
                    <a:gd name="T60" fmla="*/ 0 w 260"/>
                    <a:gd name="T61" fmla="*/ 0 h 472"/>
                    <a:gd name="T62" fmla="*/ 0 w 260"/>
                    <a:gd name="T63" fmla="*/ 0 h 472"/>
                    <a:gd name="T64" fmla="*/ 0 w 260"/>
                    <a:gd name="T65" fmla="*/ 0 h 472"/>
                    <a:gd name="T66" fmla="*/ 0 w 260"/>
                    <a:gd name="T67" fmla="*/ 0 h 472"/>
                    <a:gd name="T68" fmla="*/ 0 w 260"/>
                    <a:gd name="T69" fmla="*/ 0 h 472"/>
                    <a:gd name="T70" fmla="*/ 0 w 260"/>
                    <a:gd name="T71" fmla="*/ 0 h 472"/>
                    <a:gd name="T72" fmla="*/ 0 w 260"/>
                    <a:gd name="T73" fmla="*/ 0 h 47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60"/>
                    <a:gd name="T112" fmla="*/ 0 h 472"/>
                    <a:gd name="T113" fmla="*/ 260 w 260"/>
                    <a:gd name="T114" fmla="*/ 472 h 47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60" h="472">
                      <a:moveTo>
                        <a:pt x="0" y="13"/>
                      </a:moveTo>
                      <a:lnTo>
                        <a:pt x="0" y="13"/>
                      </a:lnTo>
                      <a:lnTo>
                        <a:pt x="15" y="42"/>
                      </a:lnTo>
                      <a:lnTo>
                        <a:pt x="31" y="70"/>
                      </a:lnTo>
                      <a:lnTo>
                        <a:pt x="47" y="100"/>
                      </a:lnTo>
                      <a:lnTo>
                        <a:pt x="63" y="127"/>
                      </a:lnTo>
                      <a:lnTo>
                        <a:pt x="79" y="155"/>
                      </a:lnTo>
                      <a:lnTo>
                        <a:pt x="95" y="183"/>
                      </a:lnTo>
                      <a:lnTo>
                        <a:pt x="111" y="211"/>
                      </a:lnTo>
                      <a:lnTo>
                        <a:pt x="128" y="237"/>
                      </a:lnTo>
                      <a:lnTo>
                        <a:pt x="143" y="266"/>
                      </a:lnTo>
                      <a:lnTo>
                        <a:pt x="158" y="294"/>
                      </a:lnTo>
                      <a:lnTo>
                        <a:pt x="173" y="324"/>
                      </a:lnTo>
                      <a:lnTo>
                        <a:pt x="187" y="352"/>
                      </a:lnTo>
                      <a:lnTo>
                        <a:pt x="201" y="381"/>
                      </a:lnTo>
                      <a:lnTo>
                        <a:pt x="213" y="412"/>
                      </a:lnTo>
                      <a:lnTo>
                        <a:pt x="224" y="442"/>
                      </a:lnTo>
                      <a:lnTo>
                        <a:pt x="234" y="472"/>
                      </a:lnTo>
                      <a:lnTo>
                        <a:pt x="260" y="466"/>
                      </a:lnTo>
                      <a:lnTo>
                        <a:pt x="250" y="434"/>
                      </a:lnTo>
                      <a:lnTo>
                        <a:pt x="239" y="402"/>
                      </a:lnTo>
                      <a:lnTo>
                        <a:pt x="225" y="371"/>
                      </a:lnTo>
                      <a:lnTo>
                        <a:pt x="212" y="342"/>
                      </a:lnTo>
                      <a:lnTo>
                        <a:pt x="198" y="311"/>
                      </a:lnTo>
                      <a:lnTo>
                        <a:pt x="182" y="282"/>
                      </a:lnTo>
                      <a:lnTo>
                        <a:pt x="167" y="254"/>
                      </a:lnTo>
                      <a:lnTo>
                        <a:pt x="152" y="225"/>
                      </a:lnTo>
                      <a:lnTo>
                        <a:pt x="136" y="197"/>
                      </a:lnTo>
                      <a:lnTo>
                        <a:pt x="120" y="169"/>
                      </a:lnTo>
                      <a:lnTo>
                        <a:pt x="103" y="141"/>
                      </a:lnTo>
                      <a:lnTo>
                        <a:pt x="87" y="113"/>
                      </a:lnTo>
                      <a:lnTo>
                        <a:pt x="71" y="86"/>
                      </a:lnTo>
                      <a:lnTo>
                        <a:pt x="55" y="58"/>
                      </a:lnTo>
                      <a:lnTo>
                        <a:pt x="40" y="30"/>
                      </a:lnTo>
                      <a:lnTo>
                        <a:pt x="24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18" name="Freeform 448"/>
                <p:cNvSpPr>
                  <a:spLocks/>
                </p:cNvSpPr>
                <p:nvPr/>
              </p:nvSpPr>
              <p:spPr bwMode="auto">
                <a:xfrm>
                  <a:off x="3193" y="3162"/>
                  <a:ext cx="11" cy="19"/>
                </a:xfrm>
                <a:custGeom>
                  <a:avLst/>
                  <a:gdLst>
                    <a:gd name="T0" fmla="*/ 0 w 166"/>
                    <a:gd name="T1" fmla="*/ 0 h 325"/>
                    <a:gd name="T2" fmla="*/ 0 w 166"/>
                    <a:gd name="T3" fmla="*/ 0 h 325"/>
                    <a:gd name="T4" fmla="*/ 0 w 166"/>
                    <a:gd name="T5" fmla="*/ 0 h 325"/>
                    <a:gd name="T6" fmla="*/ 0 w 166"/>
                    <a:gd name="T7" fmla="*/ 0 h 325"/>
                    <a:gd name="T8" fmla="*/ 0 w 166"/>
                    <a:gd name="T9" fmla="*/ 0 h 325"/>
                    <a:gd name="T10" fmla="*/ 0 w 166"/>
                    <a:gd name="T11" fmla="*/ 1 h 325"/>
                    <a:gd name="T12" fmla="*/ 0 w 166"/>
                    <a:gd name="T13" fmla="*/ 1 h 325"/>
                    <a:gd name="T14" fmla="*/ 0 w 166"/>
                    <a:gd name="T15" fmla="*/ 1 h 325"/>
                    <a:gd name="T16" fmla="*/ 1 w 166"/>
                    <a:gd name="T17" fmla="*/ 1 h 325"/>
                    <a:gd name="T18" fmla="*/ 1 w 166"/>
                    <a:gd name="T19" fmla="*/ 1 h 325"/>
                    <a:gd name="T20" fmla="*/ 1 w 166"/>
                    <a:gd name="T21" fmla="*/ 1 h 325"/>
                    <a:gd name="T22" fmla="*/ 1 w 166"/>
                    <a:gd name="T23" fmla="*/ 1 h 325"/>
                    <a:gd name="T24" fmla="*/ 1 w 166"/>
                    <a:gd name="T25" fmla="*/ 1 h 325"/>
                    <a:gd name="T26" fmla="*/ 0 w 166"/>
                    <a:gd name="T27" fmla="*/ 1 h 325"/>
                    <a:gd name="T28" fmla="*/ 0 w 166"/>
                    <a:gd name="T29" fmla="*/ 1 h 325"/>
                    <a:gd name="T30" fmla="*/ 0 w 166"/>
                    <a:gd name="T31" fmla="*/ 0 h 325"/>
                    <a:gd name="T32" fmla="*/ 0 w 166"/>
                    <a:gd name="T33" fmla="*/ 0 h 325"/>
                    <a:gd name="T34" fmla="*/ 0 w 166"/>
                    <a:gd name="T35" fmla="*/ 0 h 325"/>
                    <a:gd name="T36" fmla="*/ 0 w 166"/>
                    <a:gd name="T37" fmla="*/ 0 h 325"/>
                    <a:gd name="T38" fmla="*/ 0 w 166"/>
                    <a:gd name="T39" fmla="*/ 0 h 325"/>
                    <a:gd name="T40" fmla="*/ 0 w 166"/>
                    <a:gd name="T41" fmla="*/ 0 h 3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66"/>
                    <a:gd name="T64" fmla="*/ 0 h 325"/>
                    <a:gd name="T65" fmla="*/ 166 w 166"/>
                    <a:gd name="T66" fmla="*/ 325 h 32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66" h="325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8" y="50"/>
                      </a:lnTo>
                      <a:lnTo>
                        <a:pt x="33" y="89"/>
                      </a:lnTo>
                      <a:lnTo>
                        <a:pt x="47" y="129"/>
                      </a:lnTo>
                      <a:lnTo>
                        <a:pt x="62" y="169"/>
                      </a:lnTo>
                      <a:lnTo>
                        <a:pt x="78" y="209"/>
                      </a:lnTo>
                      <a:lnTo>
                        <a:pt x="96" y="249"/>
                      </a:lnTo>
                      <a:lnTo>
                        <a:pt x="118" y="287"/>
                      </a:lnTo>
                      <a:lnTo>
                        <a:pt x="146" y="325"/>
                      </a:lnTo>
                      <a:lnTo>
                        <a:pt x="166" y="307"/>
                      </a:lnTo>
                      <a:lnTo>
                        <a:pt x="141" y="273"/>
                      </a:lnTo>
                      <a:lnTo>
                        <a:pt x="120" y="237"/>
                      </a:lnTo>
                      <a:lnTo>
                        <a:pt x="102" y="199"/>
                      </a:lnTo>
                      <a:lnTo>
                        <a:pt x="88" y="161"/>
                      </a:lnTo>
                      <a:lnTo>
                        <a:pt x="74" y="121"/>
                      </a:lnTo>
                      <a:lnTo>
                        <a:pt x="60" y="81"/>
                      </a:lnTo>
                      <a:lnTo>
                        <a:pt x="42" y="40"/>
                      </a:lnTo>
                      <a:lnTo>
                        <a:pt x="2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19" name="Rectangle 449"/>
                <p:cNvSpPr>
                  <a:spLocks noChangeArrowheads="1"/>
                </p:cNvSpPr>
                <p:nvPr/>
              </p:nvSpPr>
              <p:spPr bwMode="auto">
                <a:xfrm>
                  <a:off x="1912" y="2225"/>
                  <a:ext cx="38" cy="3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220" name="Rectangle 450"/>
                <p:cNvSpPr>
                  <a:spLocks noChangeArrowheads="1"/>
                </p:cNvSpPr>
                <p:nvPr/>
              </p:nvSpPr>
              <p:spPr bwMode="auto">
                <a:xfrm>
                  <a:off x="2564" y="1372"/>
                  <a:ext cx="39" cy="3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221" name="AutoShape 451"/>
                <p:cNvSpPr>
                  <a:spLocks noChangeArrowheads="1"/>
                </p:cNvSpPr>
                <p:nvPr/>
              </p:nvSpPr>
              <p:spPr bwMode="auto">
                <a:xfrm>
                  <a:off x="1187" y="2726"/>
                  <a:ext cx="461" cy="148"/>
                </a:xfrm>
                <a:prstGeom prst="flowChartTerminator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222" name="Text Box 452"/>
                <p:cNvSpPr txBox="1">
                  <a:spLocks noChangeArrowheads="1"/>
                </p:cNvSpPr>
                <p:nvPr/>
              </p:nvSpPr>
              <p:spPr bwMode="auto">
                <a:xfrm>
                  <a:off x="432" y="2499"/>
                  <a:ext cx="116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endParaRPr lang="sv-SE" sz="2400"/>
                </a:p>
              </p:txBody>
            </p:sp>
            <p:sp>
              <p:nvSpPr>
                <p:cNvPr id="33223" name="Text Box 453"/>
                <p:cNvSpPr txBox="1">
                  <a:spLocks noChangeArrowheads="1"/>
                </p:cNvSpPr>
                <p:nvPr/>
              </p:nvSpPr>
              <p:spPr bwMode="auto">
                <a:xfrm>
                  <a:off x="497" y="1995"/>
                  <a:ext cx="535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eaLnBrk="0" hangingPunct="0"/>
                  <a:r>
                    <a:rPr lang="en-US" sz="1200"/>
                    <a:t>Pune (8)</a:t>
                  </a:r>
                </a:p>
              </p:txBody>
            </p:sp>
            <p:sp>
              <p:nvSpPr>
                <p:cNvPr id="33224" name="Text Box 454"/>
                <p:cNvSpPr txBox="1">
                  <a:spLocks noChangeArrowheads="1"/>
                </p:cNvSpPr>
                <p:nvPr/>
              </p:nvSpPr>
              <p:spPr bwMode="auto">
                <a:xfrm>
                  <a:off x="1327" y="2173"/>
                  <a:ext cx="773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eaLnBrk="0" hangingPunct="0"/>
                  <a:r>
                    <a:rPr lang="en-US" sz="1200"/>
                    <a:t>Bangkok (15)</a:t>
                  </a:r>
                </a:p>
              </p:txBody>
            </p:sp>
            <p:sp>
              <p:nvSpPr>
                <p:cNvPr id="33225" name="Text Box 455"/>
                <p:cNvSpPr txBox="1">
                  <a:spLocks noChangeArrowheads="1"/>
                </p:cNvSpPr>
                <p:nvPr/>
              </p:nvSpPr>
              <p:spPr bwMode="auto">
                <a:xfrm>
                  <a:off x="1178" y="2434"/>
                  <a:ext cx="963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eaLnBrk="0" hangingPunct="0"/>
                  <a:r>
                    <a:rPr lang="en-US" sz="1200"/>
                    <a:t>Kuala Lumpur (2)</a:t>
                  </a:r>
                </a:p>
              </p:txBody>
            </p:sp>
            <p:sp>
              <p:nvSpPr>
                <p:cNvPr id="33226" name="Text Box 456"/>
                <p:cNvSpPr txBox="1">
                  <a:spLocks noChangeArrowheads="1"/>
                </p:cNvSpPr>
                <p:nvPr/>
              </p:nvSpPr>
              <p:spPr bwMode="auto">
                <a:xfrm>
                  <a:off x="2082" y="2629"/>
                  <a:ext cx="779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eaLnBrk="0" hangingPunct="0"/>
                  <a:r>
                    <a:rPr lang="en-US" sz="1200"/>
                    <a:t>Singapore (9)</a:t>
                  </a:r>
                </a:p>
              </p:txBody>
            </p:sp>
            <p:sp>
              <p:nvSpPr>
                <p:cNvPr id="33227" name="Text Box 457"/>
                <p:cNvSpPr txBox="1">
                  <a:spLocks noChangeArrowheads="1"/>
                </p:cNvSpPr>
                <p:nvPr/>
              </p:nvSpPr>
              <p:spPr bwMode="auto">
                <a:xfrm>
                  <a:off x="2833" y="2300"/>
                  <a:ext cx="612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eaLnBrk="0" hangingPunct="0"/>
                  <a:r>
                    <a:rPr lang="en-US" sz="1200"/>
                    <a:t>Manila (3)</a:t>
                  </a:r>
                </a:p>
              </p:txBody>
            </p:sp>
            <p:sp>
              <p:nvSpPr>
                <p:cNvPr id="33228" name="Text Box 458"/>
                <p:cNvSpPr txBox="1">
                  <a:spLocks noChangeArrowheads="1"/>
                </p:cNvSpPr>
                <p:nvPr/>
              </p:nvSpPr>
              <p:spPr bwMode="auto">
                <a:xfrm>
                  <a:off x="2408" y="1954"/>
                  <a:ext cx="821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eaLnBrk="0" hangingPunct="0"/>
                  <a:r>
                    <a:rPr lang="en-US" sz="1200"/>
                    <a:t>Hong Kong (2)</a:t>
                  </a:r>
                </a:p>
              </p:txBody>
            </p:sp>
            <p:sp>
              <p:nvSpPr>
                <p:cNvPr id="33229" name="Text Box 459"/>
                <p:cNvSpPr txBox="1">
                  <a:spLocks noChangeArrowheads="1"/>
                </p:cNvSpPr>
                <p:nvPr/>
              </p:nvSpPr>
              <p:spPr bwMode="auto">
                <a:xfrm>
                  <a:off x="1693" y="1800"/>
                  <a:ext cx="835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eaLnBrk="0" hangingPunct="0"/>
                  <a:r>
                    <a:rPr lang="en-US" sz="1200"/>
                    <a:t>Guangzhou (1)</a:t>
                  </a:r>
                </a:p>
              </p:txBody>
            </p:sp>
            <p:sp>
              <p:nvSpPr>
                <p:cNvPr id="33230" name="Text Box 460"/>
                <p:cNvSpPr txBox="1">
                  <a:spLocks noChangeArrowheads="1"/>
                </p:cNvSpPr>
                <p:nvPr/>
              </p:nvSpPr>
              <p:spPr bwMode="auto">
                <a:xfrm>
                  <a:off x="1988" y="1638"/>
                  <a:ext cx="740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eaLnBrk="0" hangingPunct="0"/>
                  <a:r>
                    <a:rPr lang="en-US" sz="1200"/>
                    <a:t>Shanghai (7)</a:t>
                  </a:r>
                </a:p>
              </p:txBody>
            </p:sp>
            <p:sp>
              <p:nvSpPr>
                <p:cNvPr id="33231" name="Text Box 461"/>
                <p:cNvSpPr txBox="1">
                  <a:spLocks noChangeArrowheads="1"/>
                </p:cNvSpPr>
                <p:nvPr/>
              </p:nvSpPr>
              <p:spPr bwMode="auto">
                <a:xfrm>
                  <a:off x="1999" y="1244"/>
                  <a:ext cx="658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eaLnBrk="0" hangingPunct="0"/>
                  <a:r>
                    <a:rPr lang="en-US" sz="1200"/>
                    <a:t>Beijing (2) </a:t>
                  </a:r>
                </a:p>
              </p:txBody>
            </p:sp>
            <p:sp>
              <p:nvSpPr>
                <p:cNvPr id="33232" name="Text Box 462"/>
                <p:cNvSpPr txBox="1">
                  <a:spLocks noChangeArrowheads="1"/>
                </p:cNvSpPr>
                <p:nvPr/>
              </p:nvSpPr>
              <p:spPr bwMode="auto">
                <a:xfrm>
                  <a:off x="3447" y="1413"/>
                  <a:ext cx="583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eaLnBrk="0" hangingPunct="0"/>
                  <a:r>
                    <a:rPr lang="en-US" sz="1200"/>
                    <a:t>Tokyo (9)</a:t>
                  </a:r>
                </a:p>
              </p:txBody>
            </p:sp>
            <p:sp>
              <p:nvSpPr>
                <p:cNvPr id="33233" name="Text Box 463"/>
                <p:cNvSpPr txBox="1">
                  <a:spLocks noChangeArrowheads="1"/>
                </p:cNvSpPr>
                <p:nvPr/>
              </p:nvSpPr>
              <p:spPr bwMode="auto">
                <a:xfrm>
                  <a:off x="3287" y="1558"/>
                  <a:ext cx="411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eaLnBrk="0" hangingPunct="0"/>
                  <a:r>
                    <a:rPr lang="en-US" sz="1200"/>
                    <a:t>Osaka</a:t>
                  </a:r>
                </a:p>
              </p:txBody>
            </p:sp>
            <p:sp>
              <p:nvSpPr>
                <p:cNvPr id="33234" name="Text Box 464"/>
                <p:cNvSpPr txBox="1">
                  <a:spLocks noChangeArrowheads="1"/>
                </p:cNvSpPr>
                <p:nvPr/>
              </p:nvSpPr>
              <p:spPr bwMode="auto">
                <a:xfrm>
                  <a:off x="3515" y="3113"/>
                  <a:ext cx="703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eaLnBrk="0" hangingPunct="0"/>
                  <a:r>
                    <a:rPr lang="en-US" sz="1200"/>
                    <a:t>Sydney (20)</a:t>
                  </a:r>
                </a:p>
              </p:txBody>
            </p:sp>
            <p:sp>
              <p:nvSpPr>
                <p:cNvPr id="33235" name="Text Box 465"/>
                <p:cNvSpPr txBox="1">
                  <a:spLocks noChangeArrowheads="1"/>
                </p:cNvSpPr>
                <p:nvPr/>
              </p:nvSpPr>
              <p:spPr bwMode="auto">
                <a:xfrm>
                  <a:off x="3764" y="3283"/>
                  <a:ext cx="736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eaLnBrk="0" hangingPunct="0"/>
                  <a:r>
                    <a:rPr lang="en-US" sz="1200"/>
                    <a:t>Auckland (9)</a:t>
                  </a:r>
                </a:p>
              </p:txBody>
            </p:sp>
            <p:sp>
              <p:nvSpPr>
                <p:cNvPr id="33236" name="AutoShape 466"/>
                <p:cNvSpPr>
                  <a:spLocks noChangeArrowheads="1"/>
                </p:cNvSpPr>
                <p:nvPr/>
              </p:nvSpPr>
              <p:spPr bwMode="auto">
                <a:xfrm>
                  <a:off x="510" y="3099"/>
                  <a:ext cx="144" cy="123"/>
                </a:xfrm>
                <a:prstGeom prst="diamond">
                  <a:avLst/>
                </a:prstGeom>
                <a:solidFill>
                  <a:srgbClr val="E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237" name="Text Box 469"/>
                <p:cNvSpPr txBox="1">
                  <a:spLocks noChangeArrowheads="1"/>
                </p:cNvSpPr>
                <p:nvPr/>
              </p:nvSpPr>
              <p:spPr bwMode="auto">
                <a:xfrm>
                  <a:off x="676" y="3081"/>
                  <a:ext cx="1072" cy="14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>
                    <a:lnSpc>
                      <a:spcPct val="90000"/>
                    </a:lnSpc>
                  </a:pPr>
                  <a:r>
                    <a:rPr lang="en-US" sz="1000"/>
                    <a:t>-  Service &amp; Sales Office</a:t>
                  </a:r>
                </a:p>
              </p:txBody>
            </p:sp>
            <p:sp>
              <p:nvSpPr>
                <p:cNvPr id="33238" name="Rectangle 470"/>
                <p:cNvSpPr>
                  <a:spLocks noChangeArrowheads="1"/>
                </p:cNvSpPr>
                <p:nvPr/>
              </p:nvSpPr>
              <p:spPr bwMode="auto">
                <a:xfrm>
                  <a:off x="522" y="2937"/>
                  <a:ext cx="154" cy="72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239" name="Text Box 471"/>
                <p:cNvSpPr txBox="1">
                  <a:spLocks noChangeArrowheads="1"/>
                </p:cNvSpPr>
                <p:nvPr/>
              </p:nvSpPr>
              <p:spPr bwMode="auto">
                <a:xfrm>
                  <a:off x="696" y="2898"/>
                  <a:ext cx="843" cy="14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>
                    <a:lnSpc>
                      <a:spcPct val="90000"/>
                    </a:lnSpc>
                  </a:pPr>
                  <a:r>
                    <a:rPr lang="en-US" sz="1000"/>
                    <a:t>- Technical Center</a:t>
                  </a:r>
                </a:p>
              </p:txBody>
            </p:sp>
            <p:sp>
              <p:nvSpPr>
                <p:cNvPr id="33240" name="AutoShape 472"/>
                <p:cNvSpPr>
                  <a:spLocks noChangeArrowheads="1"/>
                </p:cNvSpPr>
                <p:nvPr/>
              </p:nvSpPr>
              <p:spPr bwMode="auto">
                <a:xfrm>
                  <a:off x="2658" y="1724"/>
                  <a:ext cx="66" cy="65"/>
                </a:xfrm>
                <a:prstGeom prst="diamond">
                  <a:avLst/>
                </a:prstGeom>
                <a:solidFill>
                  <a:srgbClr val="E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241" name="AutoShape 473"/>
                <p:cNvSpPr>
                  <a:spLocks noChangeArrowheads="1"/>
                </p:cNvSpPr>
                <p:nvPr/>
              </p:nvSpPr>
              <p:spPr bwMode="auto">
                <a:xfrm>
                  <a:off x="2418" y="1947"/>
                  <a:ext cx="66" cy="65"/>
                </a:xfrm>
                <a:prstGeom prst="diamond">
                  <a:avLst/>
                </a:prstGeom>
                <a:solidFill>
                  <a:srgbClr val="E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242" name="AutoShape 474"/>
                <p:cNvSpPr>
                  <a:spLocks noChangeArrowheads="1"/>
                </p:cNvSpPr>
                <p:nvPr/>
              </p:nvSpPr>
              <p:spPr bwMode="auto">
                <a:xfrm>
                  <a:off x="2322" y="1868"/>
                  <a:ext cx="66" cy="65"/>
                </a:xfrm>
                <a:prstGeom prst="diamond">
                  <a:avLst/>
                </a:prstGeom>
                <a:solidFill>
                  <a:srgbClr val="E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243" name="AutoShape 475"/>
                <p:cNvSpPr>
                  <a:spLocks noChangeArrowheads="1"/>
                </p:cNvSpPr>
                <p:nvPr/>
              </p:nvSpPr>
              <p:spPr bwMode="auto">
                <a:xfrm>
                  <a:off x="998" y="2052"/>
                  <a:ext cx="66" cy="65"/>
                </a:xfrm>
                <a:prstGeom prst="diamond">
                  <a:avLst/>
                </a:prstGeom>
                <a:solidFill>
                  <a:srgbClr val="E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244" name="AutoShape 476"/>
                <p:cNvSpPr>
                  <a:spLocks noChangeArrowheads="1"/>
                </p:cNvSpPr>
                <p:nvPr/>
              </p:nvSpPr>
              <p:spPr bwMode="auto">
                <a:xfrm>
                  <a:off x="1890" y="2204"/>
                  <a:ext cx="66" cy="65"/>
                </a:xfrm>
                <a:prstGeom prst="diamond">
                  <a:avLst/>
                </a:prstGeom>
                <a:solidFill>
                  <a:srgbClr val="E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sz="240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33245" name="AutoShape 477"/>
                <p:cNvSpPr>
                  <a:spLocks noChangeArrowheads="1"/>
                </p:cNvSpPr>
                <p:nvPr/>
              </p:nvSpPr>
              <p:spPr bwMode="auto">
                <a:xfrm>
                  <a:off x="3186" y="1580"/>
                  <a:ext cx="66" cy="65"/>
                </a:xfrm>
                <a:prstGeom prst="diamond">
                  <a:avLst/>
                </a:prstGeom>
                <a:solidFill>
                  <a:srgbClr val="E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246" name="AutoShape 478"/>
                <p:cNvSpPr>
                  <a:spLocks noChangeArrowheads="1"/>
                </p:cNvSpPr>
                <p:nvPr/>
              </p:nvSpPr>
              <p:spPr bwMode="auto">
                <a:xfrm>
                  <a:off x="3456" y="3212"/>
                  <a:ext cx="66" cy="65"/>
                </a:xfrm>
                <a:prstGeom prst="diamond">
                  <a:avLst/>
                </a:prstGeom>
                <a:solidFill>
                  <a:srgbClr val="E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247" name="AutoShape 479"/>
                <p:cNvSpPr>
                  <a:spLocks noChangeArrowheads="1"/>
                </p:cNvSpPr>
                <p:nvPr/>
              </p:nvSpPr>
              <p:spPr bwMode="auto">
                <a:xfrm>
                  <a:off x="2802" y="2348"/>
                  <a:ext cx="66" cy="65"/>
                </a:xfrm>
                <a:prstGeom prst="diamond">
                  <a:avLst/>
                </a:prstGeom>
                <a:solidFill>
                  <a:srgbClr val="E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248" name="AutoShape 480"/>
                <p:cNvSpPr>
                  <a:spLocks noChangeArrowheads="1"/>
                </p:cNvSpPr>
                <p:nvPr/>
              </p:nvSpPr>
              <p:spPr bwMode="auto">
                <a:xfrm>
                  <a:off x="2562" y="1340"/>
                  <a:ext cx="66" cy="65"/>
                </a:xfrm>
                <a:prstGeom prst="diamond">
                  <a:avLst/>
                </a:prstGeom>
                <a:solidFill>
                  <a:srgbClr val="E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249" name="AutoShape 481"/>
                <p:cNvSpPr>
                  <a:spLocks noChangeArrowheads="1"/>
                </p:cNvSpPr>
                <p:nvPr/>
              </p:nvSpPr>
              <p:spPr bwMode="auto">
                <a:xfrm>
                  <a:off x="3648" y="3291"/>
                  <a:ext cx="66" cy="65"/>
                </a:xfrm>
                <a:prstGeom prst="triangle">
                  <a:avLst>
                    <a:gd name="adj" fmla="val 50000"/>
                  </a:avLst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250" name="AutoShape 482"/>
                <p:cNvSpPr>
                  <a:spLocks noChangeArrowheads="1"/>
                </p:cNvSpPr>
                <p:nvPr/>
              </p:nvSpPr>
              <p:spPr bwMode="auto">
                <a:xfrm>
                  <a:off x="3426" y="1484"/>
                  <a:ext cx="66" cy="65"/>
                </a:xfrm>
                <a:prstGeom prst="diamond">
                  <a:avLst/>
                </a:prstGeom>
                <a:solidFill>
                  <a:srgbClr val="E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251" name="AutoShape 483"/>
                <p:cNvSpPr>
                  <a:spLocks noChangeArrowheads="1"/>
                </p:cNvSpPr>
                <p:nvPr/>
              </p:nvSpPr>
              <p:spPr bwMode="auto">
                <a:xfrm>
                  <a:off x="2082" y="2636"/>
                  <a:ext cx="66" cy="65"/>
                </a:xfrm>
                <a:prstGeom prst="diamond">
                  <a:avLst/>
                </a:prstGeom>
                <a:solidFill>
                  <a:srgbClr val="E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252" name="AutoShape 484"/>
                <p:cNvSpPr>
                  <a:spLocks noChangeArrowheads="1"/>
                </p:cNvSpPr>
                <p:nvPr/>
              </p:nvSpPr>
              <p:spPr bwMode="auto">
                <a:xfrm>
                  <a:off x="2226" y="2300"/>
                  <a:ext cx="66" cy="65"/>
                </a:xfrm>
                <a:prstGeom prst="diamond">
                  <a:avLst/>
                </a:prstGeom>
                <a:solidFill>
                  <a:srgbClr val="E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253" name="Text Box 485"/>
                <p:cNvSpPr txBox="1">
                  <a:spLocks noChangeArrowheads="1"/>
                </p:cNvSpPr>
                <p:nvPr/>
              </p:nvSpPr>
              <p:spPr bwMode="auto">
                <a:xfrm>
                  <a:off x="2109" y="2053"/>
                  <a:ext cx="718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l" eaLnBrk="0" hangingPunct="0"/>
                  <a:r>
                    <a:rPr lang="en-US" sz="1200"/>
                    <a:t>Ho Chi </a:t>
                  </a:r>
                </a:p>
                <a:p>
                  <a:pPr algn="l" eaLnBrk="0" hangingPunct="0"/>
                  <a:r>
                    <a:rPr lang="en-US" sz="1200"/>
                    <a:t>MinhCity (3)</a:t>
                  </a:r>
                </a:p>
              </p:txBody>
            </p:sp>
            <p:sp>
              <p:nvSpPr>
                <p:cNvPr id="33254" name="Text Box 486"/>
                <p:cNvSpPr txBox="1">
                  <a:spLocks noChangeArrowheads="1"/>
                </p:cNvSpPr>
                <p:nvPr/>
              </p:nvSpPr>
              <p:spPr bwMode="auto">
                <a:xfrm>
                  <a:off x="2936" y="1384"/>
                  <a:ext cx="383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eaLnBrk="0" hangingPunct="0"/>
                  <a:r>
                    <a:rPr lang="en-US" sz="1200"/>
                    <a:t>Seoul</a:t>
                  </a:r>
                </a:p>
              </p:txBody>
            </p:sp>
            <p:sp>
              <p:nvSpPr>
                <p:cNvPr id="33255" name="AutoShape 487"/>
                <p:cNvSpPr>
                  <a:spLocks noChangeArrowheads="1"/>
                </p:cNvSpPr>
                <p:nvPr/>
              </p:nvSpPr>
              <p:spPr bwMode="auto">
                <a:xfrm>
                  <a:off x="2912" y="1490"/>
                  <a:ext cx="66" cy="65"/>
                </a:xfrm>
                <a:prstGeom prst="diamond">
                  <a:avLst/>
                </a:prstGeom>
                <a:solidFill>
                  <a:srgbClr val="E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256" name="Rectangle 489"/>
                <p:cNvSpPr>
                  <a:spLocks noChangeArrowheads="1"/>
                </p:cNvSpPr>
                <p:nvPr/>
              </p:nvSpPr>
              <p:spPr bwMode="auto">
                <a:xfrm>
                  <a:off x="1960" y="2574"/>
                  <a:ext cx="124" cy="72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257" name="AutoShape 490"/>
                <p:cNvSpPr>
                  <a:spLocks noChangeArrowheads="1"/>
                </p:cNvSpPr>
                <p:nvPr/>
              </p:nvSpPr>
              <p:spPr bwMode="auto">
                <a:xfrm>
                  <a:off x="1890" y="2492"/>
                  <a:ext cx="66" cy="65"/>
                </a:xfrm>
                <a:prstGeom prst="diamond">
                  <a:avLst/>
                </a:prstGeom>
                <a:solidFill>
                  <a:srgbClr val="E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sz="240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33258" name="Text Box 491"/>
                <p:cNvSpPr txBox="1">
                  <a:spLocks noChangeArrowheads="1"/>
                </p:cNvSpPr>
                <p:nvPr/>
              </p:nvSpPr>
              <p:spPr bwMode="auto">
                <a:xfrm>
                  <a:off x="981" y="1343"/>
                  <a:ext cx="677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eaLnBrk="0" hangingPunct="0"/>
                  <a:r>
                    <a:rPr lang="en-US" sz="1200"/>
                    <a:t>Urimuqi (0)</a:t>
                  </a:r>
                </a:p>
              </p:txBody>
            </p:sp>
            <p:sp>
              <p:nvSpPr>
                <p:cNvPr id="33259" name="AutoShape 492"/>
                <p:cNvSpPr>
                  <a:spLocks noChangeArrowheads="1"/>
                </p:cNvSpPr>
                <p:nvPr/>
              </p:nvSpPr>
              <p:spPr bwMode="auto">
                <a:xfrm>
                  <a:off x="1374" y="1499"/>
                  <a:ext cx="66" cy="65"/>
                </a:xfrm>
                <a:prstGeom prst="diamond">
                  <a:avLst/>
                </a:prstGeom>
                <a:solidFill>
                  <a:srgbClr val="E0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260" name="Freeform 501"/>
                <p:cNvSpPr>
                  <a:spLocks/>
                </p:cNvSpPr>
                <p:nvPr/>
              </p:nvSpPr>
              <p:spPr bwMode="auto">
                <a:xfrm>
                  <a:off x="3606" y="3106"/>
                  <a:ext cx="3" cy="11"/>
                </a:xfrm>
                <a:custGeom>
                  <a:avLst/>
                  <a:gdLst>
                    <a:gd name="T0" fmla="*/ 0 w 40"/>
                    <a:gd name="T1" fmla="*/ 1 h 181"/>
                    <a:gd name="T2" fmla="*/ 0 w 40"/>
                    <a:gd name="T3" fmla="*/ 1 h 181"/>
                    <a:gd name="T4" fmla="*/ 0 w 40"/>
                    <a:gd name="T5" fmla="*/ 0 h 181"/>
                    <a:gd name="T6" fmla="*/ 0 w 40"/>
                    <a:gd name="T7" fmla="*/ 0 h 181"/>
                    <a:gd name="T8" fmla="*/ 0 w 40"/>
                    <a:gd name="T9" fmla="*/ 0 h 181"/>
                    <a:gd name="T10" fmla="*/ 0 w 40"/>
                    <a:gd name="T11" fmla="*/ 0 h 181"/>
                    <a:gd name="T12" fmla="*/ 0 w 40"/>
                    <a:gd name="T13" fmla="*/ 0 h 181"/>
                    <a:gd name="T14" fmla="*/ 0 w 40"/>
                    <a:gd name="T15" fmla="*/ 0 h 181"/>
                    <a:gd name="T16" fmla="*/ 0 w 40"/>
                    <a:gd name="T17" fmla="*/ 0 h 181"/>
                    <a:gd name="T18" fmla="*/ 0 w 40"/>
                    <a:gd name="T19" fmla="*/ 0 h 181"/>
                    <a:gd name="T20" fmla="*/ 0 w 40"/>
                    <a:gd name="T21" fmla="*/ 1 h 181"/>
                    <a:gd name="T22" fmla="*/ 0 w 40"/>
                    <a:gd name="T23" fmla="*/ 1 h 181"/>
                    <a:gd name="T24" fmla="*/ 0 w 40"/>
                    <a:gd name="T25" fmla="*/ 1 h 18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0"/>
                    <a:gd name="T40" fmla="*/ 0 h 181"/>
                    <a:gd name="T41" fmla="*/ 40 w 40"/>
                    <a:gd name="T42" fmla="*/ 181 h 18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0" h="181">
                      <a:moveTo>
                        <a:pt x="26" y="181"/>
                      </a:moveTo>
                      <a:lnTo>
                        <a:pt x="26" y="181"/>
                      </a:lnTo>
                      <a:lnTo>
                        <a:pt x="33" y="134"/>
                      </a:lnTo>
                      <a:lnTo>
                        <a:pt x="37" y="88"/>
                      </a:lnTo>
                      <a:lnTo>
                        <a:pt x="40" y="44"/>
                      </a:lnTo>
                      <a:lnTo>
                        <a:pt x="39" y="0"/>
                      </a:lnTo>
                      <a:lnTo>
                        <a:pt x="13" y="0"/>
                      </a:lnTo>
                      <a:lnTo>
                        <a:pt x="12" y="44"/>
                      </a:lnTo>
                      <a:lnTo>
                        <a:pt x="11" y="88"/>
                      </a:lnTo>
                      <a:lnTo>
                        <a:pt x="7" y="132"/>
                      </a:lnTo>
                      <a:lnTo>
                        <a:pt x="0" y="177"/>
                      </a:lnTo>
                      <a:lnTo>
                        <a:pt x="26" y="18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778" name="AutoShape 504"/>
              <p:cNvSpPr>
                <a:spLocks noChangeArrowheads="1"/>
              </p:cNvSpPr>
              <p:nvPr/>
            </p:nvSpPr>
            <p:spPr bwMode="auto">
              <a:xfrm>
                <a:off x="2669" y="1937"/>
                <a:ext cx="45" cy="45"/>
              </a:xfrm>
              <a:prstGeom prst="diamond">
                <a:avLst/>
              </a:prstGeom>
              <a:solidFill>
                <a:srgbClr val="FF000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32772" name="AutoShape 478"/>
          <p:cNvSpPr>
            <a:spLocks noChangeArrowheads="1"/>
          </p:cNvSpPr>
          <p:nvPr/>
        </p:nvSpPr>
        <p:spPr bwMode="auto">
          <a:xfrm>
            <a:off x="6884988" y="5454650"/>
            <a:ext cx="115887" cy="117475"/>
          </a:xfrm>
          <a:prstGeom prst="diamond">
            <a:avLst/>
          </a:prstGeom>
          <a:solidFill>
            <a:srgbClr val="E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 descr="europe_map2"/>
          <p:cNvPicPr>
            <a:picLocks noChangeAspect="1" noChangeArrowheads="1"/>
          </p:cNvPicPr>
          <p:nvPr/>
        </p:nvPicPr>
        <p:blipFill>
          <a:blip r:embed="rId2" cstate="print">
            <a:lum bright="60000" contrast="-100000"/>
          </a:blip>
          <a:srcRect/>
          <a:stretch>
            <a:fillRect/>
          </a:stretch>
        </p:blipFill>
        <p:spPr bwMode="auto">
          <a:xfrm>
            <a:off x="571500" y="800100"/>
            <a:ext cx="8288338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541463" y="4892675"/>
            <a:ext cx="88900" cy="1365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sv-SE">
              <a:latin typeface="+mn-lt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570163" y="3870325"/>
            <a:ext cx="88900" cy="1365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sv-SE">
              <a:latin typeface="+mn-lt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373313" y="2786063"/>
            <a:ext cx="88900" cy="1365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sv-SE">
              <a:latin typeface="+mn-lt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3460750" y="4538663"/>
            <a:ext cx="88900" cy="1365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sv-SE">
              <a:latin typeface="+mn-lt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373438" y="3725863"/>
            <a:ext cx="88900" cy="1365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sv-SE">
              <a:latin typeface="+mn-lt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4398963" y="4303713"/>
            <a:ext cx="88900" cy="1365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sv-SE">
              <a:latin typeface="+mn-lt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6488113" y="2771775"/>
            <a:ext cx="88900" cy="1365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sv-SE">
              <a:latin typeface="+mn-lt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3892550" y="2892425"/>
            <a:ext cx="185738" cy="20955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040188" y="2692400"/>
            <a:ext cx="1990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b="1" u="sng" dirty="0">
                <a:latin typeface="+mn-lt"/>
              </a:rPr>
              <a:t>Head Office</a:t>
            </a:r>
            <a:r>
              <a:rPr lang="en-US" sz="1400" b="1" dirty="0">
                <a:latin typeface="+mn-lt"/>
              </a:rPr>
              <a:t> </a:t>
            </a:r>
          </a:p>
          <a:p>
            <a:pPr algn="l">
              <a:defRPr/>
            </a:pPr>
            <a:r>
              <a:rPr lang="en-US" sz="1400" b="1" dirty="0">
                <a:latin typeface="+mn-lt"/>
              </a:rPr>
              <a:t>Helsingborg; </a:t>
            </a:r>
            <a:r>
              <a:rPr lang="en-US" sz="1400" b="1" dirty="0" smtClean="0">
                <a:latin typeface="+mn-lt"/>
              </a:rPr>
              <a:t>165</a:t>
            </a:r>
            <a:endParaRPr lang="en-US" sz="1400" b="1" dirty="0">
              <a:latin typeface="+mn-lt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546850" y="2655888"/>
            <a:ext cx="241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400" b="1" dirty="0">
                <a:latin typeface="+mn-lt"/>
              </a:rPr>
              <a:t>Moscow; 4</a:t>
            </a:r>
            <a:endParaRPr lang="en-US" sz="1000" dirty="0">
              <a:latin typeface="+mn-lt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487863" y="4205288"/>
            <a:ext cx="229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400" b="1" dirty="0">
                <a:latin typeface="+mn-lt"/>
              </a:rPr>
              <a:t>Budapest; 2</a:t>
            </a:r>
            <a:endParaRPr lang="en-US" sz="1000" dirty="0">
              <a:latin typeface="+mn-lt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536950" y="4452938"/>
            <a:ext cx="3455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400" b="1" dirty="0">
                <a:latin typeface="+mn-lt"/>
              </a:rPr>
              <a:t>Milan; </a:t>
            </a:r>
            <a:r>
              <a:rPr lang="en-US" sz="1400" b="1" dirty="0" smtClean="0">
                <a:latin typeface="+mn-lt"/>
              </a:rPr>
              <a:t>8</a:t>
            </a:r>
            <a:endParaRPr lang="en-US" sz="1000" dirty="0">
              <a:latin typeface="+mn-lt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436938" y="3648075"/>
            <a:ext cx="1516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400" b="1" dirty="0">
                <a:latin typeface="+mn-lt"/>
              </a:rPr>
              <a:t>Ratingen; </a:t>
            </a:r>
            <a:r>
              <a:rPr lang="en-US" sz="1400" b="1" dirty="0" smtClean="0">
                <a:latin typeface="+mn-lt"/>
              </a:rPr>
              <a:t>18</a:t>
            </a:r>
            <a:endParaRPr lang="en-US" sz="1000" dirty="0">
              <a:latin typeface="+mn-lt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477963" y="4821238"/>
            <a:ext cx="1319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latin typeface="+mn-lt"/>
              </a:rPr>
              <a:t>Madrid; 12</a:t>
            </a:r>
            <a:endParaRPr lang="en-US" sz="1000" dirty="0">
              <a:latin typeface="+mn-lt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286000" y="2695575"/>
            <a:ext cx="1531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 err="1">
                <a:latin typeface="+mn-lt"/>
              </a:rPr>
              <a:t>Broxburn</a:t>
            </a:r>
            <a:r>
              <a:rPr lang="en-US" sz="1400" b="1" dirty="0">
                <a:latin typeface="+mn-lt"/>
              </a:rPr>
              <a:t>; </a:t>
            </a:r>
            <a:r>
              <a:rPr lang="en-US" sz="1400" b="1" dirty="0" smtClean="0">
                <a:latin typeface="+mn-lt"/>
              </a:rPr>
              <a:t>70</a:t>
            </a:r>
            <a:endParaRPr lang="en-US" sz="1000" dirty="0">
              <a:latin typeface="+mn-lt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2619375" y="3797300"/>
            <a:ext cx="1089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400" b="1" dirty="0">
                <a:latin typeface="+mn-lt"/>
              </a:rPr>
              <a:t>Paris; 19</a:t>
            </a:r>
            <a:endParaRPr lang="en-US" sz="1000" dirty="0">
              <a:latin typeface="+mn-lt"/>
            </a:endParaRP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flipV="1">
            <a:off x="3954463" y="2951163"/>
            <a:ext cx="2466975" cy="1535112"/>
          </a:xfrm>
          <a:prstGeom prst="line">
            <a:avLst/>
          </a:prstGeom>
          <a:noFill/>
          <a:ln w="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sv-SE">
              <a:latin typeface="+mn-lt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404813" y="1285875"/>
            <a:ext cx="409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bg-BG" sz="2400" b="1" dirty="0" smtClean="0">
                <a:latin typeface="+mn-lt"/>
              </a:rPr>
              <a:t>Общо</a:t>
            </a:r>
            <a:r>
              <a:rPr lang="en-US" sz="2400" b="1" dirty="0" smtClean="0">
                <a:latin typeface="+mn-lt"/>
              </a:rPr>
              <a:t>: 303 </a:t>
            </a:r>
            <a:r>
              <a:rPr lang="bg-BG" sz="2400" b="1" dirty="0" smtClean="0">
                <a:latin typeface="+mn-lt"/>
              </a:rPr>
              <a:t>служители</a:t>
            </a:r>
            <a:endParaRPr lang="en-US" sz="2400" b="1" dirty="0">
              <a:latin typeface="+mn-lt"/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5819775" y="5724525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latin typeface="+mn-lt"/>
              </a:rPr>
              <a:t>Middle East; </a:t>
            </a:r>
            <a:r>
              <a:rPr lang="en-US" sz="1400" b="1" dirty="0" smtClean="0">
                <a:latin typeface="+mn-lt"/>
              </a:rPr>
              <a:t>3</a:t>
            </a:r>
            <a:endParaRPr lang="en-US" sz="1000" dirty="0">
              <a:latin typeface="+mn-lt"/>
            </a:endParaRPr>
          </a:p>
        </p:txBody>
      </p:sp>
      <p:cxnSp>
        <p:nvCxnSpPr>
          <p:cNvPr id="27671" name="AutoShape 22"/>
          <p:cNvCxnSpPr>
            <a:cxnSpLocks noChangeShapeType="1"/>
          </p:cNvCxnSpPr>
          <p:nvPr/>
        </p:nvCxnSpPr>
        <p:spPr bwMode="auto">
          <a:xfrm rot="16200000" flipH="1">
            <a:off x="3541712" y="3632201"/>
            <a:ext cx="1674813" cy="2868612"/>
          </a:xfrm>
          <a:prstGeom prst="bentConnector2">
            <a:avLst/>
          </a:prstGeom>
          <a:noFill/>
          <a:ln w="0">
            <a:solidFill>
              <a:schemeClr val="tx1"/>
            </a:solidFill>
            <a:prstDash val="dash"/>
            <a:miter lim="800000"/>
            <a:headEnd type="triangle" w="med" len="med"/>
            <a:tailEnd type="triangle" w="med" len="med"/>
          </a:ln>
        </p:spPr>
      </p:cxn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285750" y="260350"/>
            <a:ext cx="87153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>
              <a:defRPr/>
            </a:pPr>
            <a:r>
              <a:rPr lang="bg-BG" sz="3200" b="1" dirty="0" smtClean="0">
                <a:latin typeface="+mn-lt"/>
              </a:rPr>
              <a:t>Присъствие в</a:t>
            </a:r>
            <a:r>
              <a:rPr lang="en-US" sz="3200" b="1" dirty="0" smtClean="0">
                <a:latin typeface="+mn-lt"/>
              </a:rPr>
              <a:t> </a:t>
            </a:r>
            <a:r>
              <a:rPr lang="bg-BG" sz="3200" b="1" dirty="0" smtClean="0">
                <a:latin typeface="+mn-lt"/>
              </a:rPr>
              <a:t>Европа</a:t>
            </a:r>
            <a:endParaRPr lang="en-US" sz="3200" b="1" dirty="0">
              <a:latin typeface="+mn-lt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4868863" y="3394075"/>
            <a:ext cx="241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400" b="1" dirty="0">
                <a:latin typeface="+mn-lt"/>
              </a:rPr>
              <a:t>Warsaw; 2</a:t>
            </a:r>
            <a:endParaRPr lang="en-US" sz="1000" dirty="0">
              <a:latin typeface="+mn-lt"/>
            </a:endParaRPr>
          </a:p>
        </p:txBody>
      </p:sp>
      <p:sp>
        <p:nvSpPr>
          <p:cNvPr id="28" name="AutoShape 28"/>
          <p:cNvSpPr>
            <a:spLocks noChangeArrowheads="1"/>
          </p:cNvSpPr>
          <p:nvPr/>
        </p:nvSpPr>
        <p:spPr bwMode="auto">
          <a:xfrm>
            <a:off x="4837113" y="3478213"/>
            <a:ext cx="88900" cy="136525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sv-SE"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5" descr="JBT_FoodTech1.tif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438" y="550863"/>
            <a:ext cx="1820859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		</a:t>
            </a:r>
            <a:r>
              <a:rPr lang="bg-BG" dirty="0" smtClean="0"/>
              <a:t>Ние сме с  Васр по цялата поточна линия</a:t>
            </a:r>
            <a:r>
              <a:rPr lang="en-US" dirty="0" smtClean="0"/>
              <a:t>.™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943600" y="1463040"/>
            <a:ext cx="2743200" cy="4754880"/>
          </a:xfrm>
        </p:spPr>
        <p:txBody>
          <a:bodyPr/>
          <a:lstStyle/>
          <a:p>
            <a:pPr>
              <a:buNone/>
            </a:pPr>
            <a:r>
              <a:rPr lang="bg-BG" dirty="0" smtClean="0">
                <a:solidFill>
                  <a:srgbClr val="0081C3"/>
                </a:solidFill>
              </a:rPr>
              <a:t>Приложения</a:t>
            </a:r>
            <a:endParaRPr lang="en-US" dirty="0" smtClean="0">
              <a:solidFill>
                <a:srgbClr val="0081C3"/>
              </a:solidFill>
            </a:endParaRPr>
          </a:p>
          <a:p>
            <a:r>
              <a:rPr lang="bg-BG" dirty="0" smtClean="0"/>
              <a:t>Бяло</a:t>
            </a:r>
            <a:r>
              <a:rPr lang="en-US" dirty="0" smtClean="0"/>
              <a:t> &amp; </a:t>
            </a:r>
            <a:r>
              <a:rPr lang="bg-BG" dirty="0" smtClean="0"/>
              <a:t>Червено месо</a:t>
            </a:r>
            <a:endParaRPr lang="en-US" dirty="0" smtClean="0"/>
          </a:p>
          <a:p>
            <a:r>
              <a:rPr lang="bg-BG" dirty="0" smtClean="0"/>
              <a:t>Риба</a:t>
            </a:r>
            <a:r>
              <a:rPr lang="en-US" dirty="0" smtClean="0"/>
              <a:t>/</a:t>
            </a:r>
            <a:r>
              <a:rPr lang="bg-BG" dirty="0" smtClean="0"/>
              <a:t>морски дарове</a:t>
            </a:r>
            <a:endParaRPr lang="en-US" dirty="0" smtClean="0"/>
          </a:p>
          <a:p>
            <a:r>
              <a:rPr lang="bg-BG" dirty="0" smtClean="0"/>
              <a:t>Плодове</a:t>
            </a:r>
            <a:r>
              <a:rPr lang="en-US" dirty="0" smtClean="0"/>
              <a:t> &amp; </a:t>
            </a:r>
            <a:r>
              <a:rPr lang="bg-BG" dirty="0" smtClean="0"/>
              <a:t>Зеленчуци</a:t>
            </a:r>
            <a:endParaRPr lang="en-US" dirty="0" smtClean="0"/>
          </a:p>
          <a:p>
            <a:r>
              <a:rPr lang="bg-BG" dirty="0" smtClean="0"/>
              <a:t>Тестени изделия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Poultry &amp; Meat</a:t>
            </a:r>
          </a:p>
          <a:p>
            <a:r>
              <a:rPr lang="en-US" dirty="0" smtClean="0"/>
              <a:t>Seafood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71600" y="1280160"/>
            <a:ext cx="4411663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184656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 rot="406992">
            <a:off x="109538" y="696913"/>
            <a:ext cx="8891587" cy="2474912"/>
          </a:xfrm>
          <a:noFill/>
        </p:spPr>
      </p:pic>
      <p:sp>
        <p:nvSpPr>
          <p:cNvPr id="26629" name="Rectangle 3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13787" cy="798512"/>
          </a:xfrm>
        </p:spPr>
        <p:txBody>
          <a:bodyPr/>
          <a:lstStyle/>
          <a:p>
            <a:pPr eaLnBrk="1" hangingPunct="1"/>
            <a:r>
              <a:rPr lang="bg-BG" sz="3000" dirty="0" smtClean="0"/>
              <a:t>Решения</a:t>
            </a:r>
            <a:r>
              <a:rPr lang="en-US" sz="3000" dirty="0" smtClean="0"/>
              <a:t> &amp; </a:t>
            </a:r>
            <a:r>
              <a:rPr lang="bg-BG" sz="3000" dirty="0" smtClean="0"/>
              <a:t>Сервиз</a:t>
            </a:r>
            <a:r>
              <a:rPr lang="en-US" sz="3000" dirty="0" smtClean="0"/>
              <a:t> – </a:t>
            </a:r>
            <a:r>
              <a:rPr lang="bg-BG" sz="3000" dirty="0" smtClean="0"/>
              <a:t>Продуктово портфолио</a:t>
            </a:r>
            <a:endParaRPr lang="en-US" sz="3000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85950" y="2349500"/>
            <a:ext cx="7008813" cy="2465388"/>
            <a:chOff x="1231" y="1450"/>
            <a:chExt cx="4415" cy="2019"/>
          </a:xfrm>
        </p:grpSpPr>
        <p:sp>
          <p:nvSpPr>
            <p:cNvPr id="26637" name="Line 5"/>
            <p:cNvSpPr>
              <a:spLocks noChangeShapeType="1"/>
            </p:cNvSpPr>
            <p:nvPr/>
          </p:nvSpPr>
          <p:spPr bwMode="auto">
            <a:xfrm>
              <a:off x="1231" y="1481"/>
              <a:ext cx="0" cy="1972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Line 6"/>
            <p:cNvSpPr>
              <a:spLocks noChangeShapeType="1"/>
            </p:cNvSpPr>
            <p:nvPr/>
          </p:nvSpPr>
          <p:spPr bwMode="auto">
            <a:xfrm>
              <a:off x="2409" y="1481"/>
              <a:ext cx="0" cy="1988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7"/>
            <p:cNvSpPr>
              <a:spLocks noChangeShapeType="1"/>
            </p:cNvSpPr>
            <p:nvPr/>
          </p:nvSpPr>
          <p:spPr bwMode="auto">
            <a:xfrm>
              <a:off x="4256" y="1481"/>
              <a:ext cx="0" cy="1972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8"/>
            <p:cNvSpPr>
              <a:spLocks noChangeShapeType="1"/>
            </p:cNvSpPr>
            <p:nvPr/>
          </p:nvSpPr>
          <p:spPr bwMode="auto">
            <a:xfrm>
              <a:off x="5646" y="1450"/>
              <a:ext cx="0" cy="1972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333375" y="2963863"/>
            <a:ext cx="152241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v-SE" sz="2000" b="1" dirty="0"/>
              <a:t>DSI</a:t>
            </a:r>
          </a:p>
          <a:p>
            <a:pPr algn="ctr"/>
            <a:endParaRPr lang="sv-SE" sz="2000" dirty="0"/>
          </a:p>
          <a:p>
            <a:pPr algn="ctr"/>
            <a:r>
              <a:rPr lang="bg-BG" sz="1900" dirty="0" smtClean="0"/>
              <a:t>Порциони-ране</a:t>
            </a:r>
            <a:endParaRPr lang="en-GB" sz="1900" dirty="0"/>
          </a:p>
        </p:txBody>
      </p:sp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2233613" y="2963863"/>
            <a:ext cx="13430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v-SE" sz="2000" b="1" dirty="0"/>
              <a:t>STEIN</a:t>
            </a:r>
          </a:p>
          <a:p>
            <a:pPr algn="ctr"/>
            <a:endParaRPr lang="sv-SE" sz="2000" dirty="0"/>
          </a:p>
          <a:p>
            <a:pPr algn="ctr"/>
            <a:r>
              <a:rPr lang="bg-BG" sz="1900" dirty="0" smtClean="0"/>
              <a:t>Паниране</a:t>
            </a:r>
            <a:endParaRPr lang="sv-SE" sz="1900" dirty="0"/>
          </a:p>
        </p:txBody>
      </p:sp>
      <p:sp>
        <p:nvSpPr>
          <p:cNvPr id="26633" name="Text Box 11"/>
          <p:cNvSpPr txBox="1">
            <a:spLocks noChangeArrowheads="1"/>
          </p:cNvSpPr>
          <p:nvPr/>
        </p:nvSpPr>
        <p:spPr bwMode="auto">
          <a:xfrm>
            <a:off x="6588125" y="2963863"/>
            <a:ext cx="2447925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v-SE" sz="2000" b="1" dirty="0"/>
              <a:t>FRIGOSCANDIA</a:t>
            </a:r>
          </a:p>
          <a:p>
            <a:pPr algn="ctr"/>
            <a:endParaRPr lang="sv-SE" sz="2000" dirty="0"/>
          </a:p>
          <a:p>
            <a:pPr algn="ctr"/>
            <a:r>
              <a:rPr lang="bg-BG" sz="1900" dirty="0" smtClean="0"/>
              <a:t>Замразяване</a:t>
            </a:r>
            <a:r>
              <a:rPr lang="sv-SE" sz="1900" dirty="0" smtClean="0"/>
              <a:t> </a:t>
            </a:r>
            <a:r>
              <a:rPr lang="sv-SE" sz="1900" dirty="0"/>
              <a:t>/ </a:t>
            </a:r>
            <a:r>
              <a:rPr lang="bg-BG" sz="1900" dirty="0" smtClean="0"/>
              <a:t>охлаждане</a:t>
            </a:r>
            <a:endParaRPr lang="sv-SE" sz="1900" dirty="0"/>
          </a:p>
          <a:p>
            <a:pPr algn="ctr"/>
            <a:r>
              <a:rPr lang="bg-BG" sz="1900" dirty="0" smtClean="0"/>
              <a:t>Ферментация</a:t>
            </a:r>
            <a:r>
              <a:rPr lang="sv-SE" sz="1900" dirty="0" smtClean="0"/>
              <a:t> </a:t>
            </a:r>
            <a:r>
              <a:rPr lang="sv-SE" sz="1900" dirty="0"/>
              <a:t>/ </a:t>
            </a:r>
            <a:r>
              <a:rPr lang="bg-BG" sz="1900" dirty="0" smtClean="0"/>
              <a:t>Пастьоризация</a:t>
            </a:r>
            <a:endParaRPr lang="sv-SE" sz="1900" dirty="0"/>
          </a:p>
          <a:p>
            <a:pPr algn="ctr"/>
            <a:r>
              <a:rPr lang="bg-BG" sz="1900" dirty="0" smtClean="0"/>
              <a:t>Хл.инсталации</a:t>
            </a:r>
            <a:endParaRPr lang="en-GB" sz="1900" dirty="0"/>
          </a:p>
        </p:txBody>
      </p:sp>
      <p:sp>
        <p:nvSpPr>
          <p:cNvPr id="26634" name="Text Box 12"/>
          <p:cNvSpPr txBox="1">
            <a:spLocks noChangeArrowheads="1"/>
          </p:cNvSpPr>
          <p:nvPr/>
        </p:nvSpPr>
        <p:spPr bwMode="auto">
          <a:xfrm>
            <a:off x="4054475" y="2963863"/>
            <a:ext cx="26130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v-SE" sz="2000" b="1" dirty="0" smtClean="0"/>
              <a:t>STEIN / DOUBLE D</a:t>
            </a:r>
            <a:endParaRPr lang="sv-SE" sz="2000" b="1" dirty="0"/>
          </a:p>
          <a:p>
            <a:pPr algn="ctr"/>
            <a:endParaRPr lang="sv-SE" sz="2000" dirty="0"/>
          </a:p>
          <a:p>
            <a:pPr algn="ctr"/>
            <a:r>
              <a:rPr lang="bg-BG" sz="1900" dirty="0" smtClean="0"/>
              <a:t>Пържене</a:t>
            </a:r>
            <a:r>
              <a:rPr lang="sv-SE" sz="1900" dirty="0" smtClean="0"/>
              <a:t> </a:t>
            </a:r>
            <a:r>
              <a:rPr lang="sv-SE" sz="1900" dirty="0"/>
              <a:t>/ </a:t>
            </a:r>
            <a:r>
              <a:rPr lang="bg-BG" sz="1900" dirty="0" smtClean="0"/>
              <a:t>Печене</a:t>
            </a:r>
            <a:endParaRPr lang="en-GB" sz="1900" dirty="0"/>
          </a:p>
        </p:txBody>
      </p:sp>
      <p:sp>
        <p:nvSpPr>
          <p:cNvPr id="26635" name="AutoShape 13"/>
          <p:cNvSpPr>
            <a:spLocks/>
          </p:cNvSpPr>
          <p:nvPr/>
        </p:nvSpPr>
        <p:spPr bwMode="auto">
          <a:xfrm rot="5400000">
            <a:off x="4411663" y="508000"/>
            <a:ext cx="438150" cy="8674100"/>
          </a:xfrm>
          <a:prstGeom prst="rightBrace">
            <a:avLst>
              <a:gd name="adj1" fmla="val 16497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Text Box 14"/>
          <p:cNvSpPr txBox="1">
            <a:spLocks noChangeArrowheads="1"/>
          </p:cNvSpPr>
          <p:nvPr/>
        </p:nvSpPr>
        <p:spPr bwMode="auto">
          <a:xfrm>
            <a:off x="2305050" y="5018088"/>
            <a:ext cx="4641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 dirty="0" smtClean="0"/>
              <a:t>Намиране на решения</a:t>
            </a:r>
            <a:endParaRPr lang="en-GB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944F9-61ED-492D-A5C8-FB7B3CDBD727}" type="slidenum">
              <a:rPr lang="sv-SE" smtClean="0"/>
              <a:pPr>
                <a:defRPr/>
              </a:pPr>
              <a:t>17</a:t>
            </a:fld>
            <a:endParaRPr lang="sv-SE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57167">
            <a:off x="3111500" y="3308350"/>
            <a:ext cx="5786438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AutoShape 3"/>
          <p:cNvSpPr>
            <a:spLocks noChangeArrowheads="1"/>
          </p:cNvSpPr>
          <p:nvPr/>
        </p:nvSpPr>
        <p:spPr bwMode="auto">
          <a:xfrm>
            <a:off x="3795713" y="2179638"/>
            <a:ext cx="3870325" cy="1965325"/>
          </a:xfrm>
          <a:prstGeom prst="downArrowCallout">
            <a:avLst>
              <a:gd name="adj1" fmla="val 49233"/>
              <a:gd name="adj2" fmla="val 49233"/>
              <a:gd name="adj3" fmla="val 16667"/>
              <a:gd name="adj4" fmla="val 66667"/>
            </a:avLst>
          </a:prstGeom>
          <a:solidFill>
            <a:srgbClr val="EAEAEA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Rubrik 3"/>
          <p:cNvSpPr>
            <a:spLocks noGrp="1"/>
          </p:cNvSpPr>
          <p:nvPr>
            <p:ph type="title" idx="4294967295"/>
          </p:nvPr>
        </p:nvSpPr>
        <p:spPr>
          <a:xfrm>
            <a:off x="323850" y="115888"/>
            <a:ext cx="6635750" cy="922337"/>
          </a:xfrm>
        </p:spPr>
        <p:txBody>
          <a:bodyPr/>
          <a:lstStyle/>
          <a:p>
            <a:pPr eaLnBrk="1" hangingPunct="1"/>
            <a:r>
              <a:rPr lang="sv-SE" dirty="0" smtClean="0">
                <a:cs typeface="Arial" charset="0"/>
              </a:rPr>
              <a:t>JBT FoodTech – </a:t>
            </a:r>
            <a:r>
              <a:rPr lang="bg-BG" dirty="0" smtClean="0">
                <a:cs typeface="Arial" charset="0"/>
              </a:rPr>
              <a:t>Сфера на действие</a:t>
            </a:r>
            <a:endParaRPr lang="sv-SE" dirty="0" smtClean="0"/>
          </a:p>
        </p:txBody>
      </p:sp>
      <p:sp>
        <p:nvSpPr>
          <p:cNvPr id="27656" name="AutoShape 5"/>
          <p:cNvSpPr>
            <a:spLocks noChangeArrowheads="1"/>
          </p:cNvSpPr>
          <p:nvPr/>
        </p:nvSpPr>
        <p:spPr bwMode="auto">
          <a:xfrm>
            <a:off x="3619500" y="1758950"/>
            <a:ext cx="1173163" cy="795338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Line 6"/>
          <p:cNvSpPr>
            <a:spLocks noChangeShapeType="1"/>
          </p:cNvSpPr>
          <p:nvPr/>
        </p:nvSpPr>
        <p:spPr bwMode="auto">
          <a:xfrm>
            <a:off x="5010150" y="2151063"/>
            <a:ext cx="3570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Line 7"/>
          <p:cNvSpPr>
            <a:spLocks noChangeShapeType="1"/>
          </p:cNvSpPr>
          <p:nvPr/>
        </p:nvSpPr>
        <p:spPr bwMode="auto">
          <a:xfrm flipV="1">
            <a:off x="657225" y="2193925"/>
            <a:ext cx="2901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Text Box 8"/>
          <p:cNvSpPr txBox="1">
            <a:spLocks noChangeArrowheads="1"/>
          </p:cNvSpPr>
          <p:nvPr/>
        </p:nvSpPr>
        <p:spPr bwMode="auto">
          <a:xfrm>
            <a:off x="200025" y="1931988"/>
            <a:ext cx="1028700" cy="46166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sz="1200" dirty="0" smtClean="0">
                <a:latin typeface="Tahoma" charset="0"/>
                <a:cs typeface="Arial" charset="0"/>
              </a:rPr>
              <a:t>Първична преработка</a:t>
            </a:r>
            <a:endParaRPr lang="en-US" sz="1200" dirty="0">
              <a:latin typeface="Tahoma" charset="0"/>
              <a:cs typeface="Arial" charset="0"/>
            </a:endParaRPr>
          </a:p>
        </p:txBody>
      </p:sp>
      <p:sp>
        <p:nvSpPr>
          <p:cNvPr id="27660" name="Text Box 9"/>
          <p:cNvSpPr txBox="1">
            <a:spLocks noChangeArrowheads="1"/>
          </p:cNvSpPr>
          <p:nvPr/>
        </p:nvSpPr>
        <p:spPr bwMode="auto">
          <a:xfrm>
            <a:off x="1360488" y="2017713"/>
            <a:ext cx="1116012" cy="284162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sz="1200" dirty="0" smtClean="0">
                <a:latin typeface="Tahoma" charset="0"/>
                <a:cs typeface="Arial" charset="0"/>
              </a:rPr>
              <a:t>Подготовка</a:t>
            </a:r>
            <a:endParaRPr lang="en-US" sz="1200" dirty="0">
              <a:latin typeface="Tahoma" charset="0"/>
              <a:cs typeface="Arial" charset="0"/>
            </a:endParaRPr>
          </a:p>
        </p:txBody>
      </p:sp>
      <p:sp>
        <p:nvSpPr>
          <p:cNvPr id="27661" name="Text Box 10"/>
          <p:cNvSpPr txBox="1">
            <a:spLocks noChangeArrowheads="1"/>
          </p:cNvSpPr>
          <p:nvPr/>
        </p:nvSpPr>
        <p:spPr bwMode="auto">
          <a:xfrm>
            <a:off x="2608263" y="1933575"/>
            <a:ext cx="884237" cy="646331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sz="1200" dirty="0" smtClean="0">
                <a:latin typeface="Tahoma" charset="0"/>
                <a:cs typeface="Arial" charset="0"/>
              </a:rPr>
              <a:t>Смесване</a:t>
            </a:r>
            <a:r>
              <a:rPr lang="en-US" sz="1200" dirty="0" smtClean="0">
                <a:latin typeface="Tahoma" charset="0"/>
                <a:cs typeface="Arial" charset="0"/>
              </a:rPr>
              <a:t> </a:t>
            </a:r>
            <a:r>
              <a:rPr lang="en-US" sz="1200" dirty="0">
                <a:latin typeface="Tahoma" charset="0"/>
                <a:cs typeface="Arial" charset="0"/>
              </a:rPr>
              <a:t>&amp; </a:t>
            </a:r>
            <a:r>
              <a:rPr lang="bg-BG" sz="1200" dirty="0" smtClean="0">
                <a:latin typeface="Tahoma" charset="0"/>
                <a:cs typeface="Arial" charset="0"/>
              </a:rPr>
              <a:t>Смилане</a:t>
            </a:r>
            <a:endParaRPr lang="en-US" sz="1200" dirty="0">
              <a:latin typeface="Tahoma" charset="0"/>
              <a:cs typeface="Arial" charset="0"/>
            </a:endParaRPr>
          </a:p>
        </p:txBody>
      </p:sp>
      <p:sp>
        <p:nvSpPr>
          <p:cNvPr id="27662" name="Text Box 11"/>
          <p:cNvSpPr txBox="1">
            <a:spLocks noChangeArrowheads="1"/>
          </p:cNvSpPr>
          <p:nvPr/>
        </p:nvSpPr>
        <p:spPr bwMode="auto">
          <a:xfrm>
            <a:off x="3819525" y="2552700"/>
            <a:ext cx="1023938" cy="461665"/>
          </a:xfrm>
          <a:prstGeom prst="rect">
            <a:avLst/>
          </a:prstGeom>
          <a:solidFill>
            <a:srgbClr val="33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99FF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bg-BG" sz="1200" b="1" dirty="0" smtClean="0">
                <a:latin typeface="Tahoma" charset="0"/>
                <a:cs typeface="Arial" charset="0"/>
              </a:rPr>
              <a:t>Порциониране</a:t>
            </a:r>
            <a:endParaRPr lang="en-US" sz="1200" b="1" dirty="0">
              <a:latin typeface="Tahoma" charset="0"/>
              <a:cs typeface="Arial" charset="0"/>
            </a:endParaRPr>
          </a:p>
        </p:txBody>
      </p:sp>
      <p:sp>
        <p:nvSpPr>
          <p:cNvPr id="27663" name="Text Box 12"/>
          <p:cNvSpPr txBox="1">
            <a:spLocks noChangeArrowheads="1"/>
          </p:cNvSpPr>
          <p:nvPr/>
        </p:nvSpPr>
        <p:spPr bwMode="auto">
          <a:xfrm>
            <a:off x="3789363" y="1479550"/>
            <a:ext cx="841375" cy="46166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sz="1200" dirty="0" smtClean="0">
                <a:latin typeface="Tahoma" charset="0"/>
                <a:cs typeface="Arial" charset="0"/>
              </a:rPr>
              <a:t>Формоване</a:t>
            </a:r>
            <a:endParaRPr lang="en-US" sz="1200" dirty="0">
              <a:latin typeface="Tahoma" charset="0"/>
              <a:cs typeface="Arial" charset="0"/>
            </a:endParaRPr>
          </a:p>
        </p:txBody>
      </p:sp>
      <p:sp>
        <p:nvSpPr>
          <p:cNvPr id="27664" name="Text Box 13"/>
          <p:cNvSpPr txBox="1">
            <a:spLocks noChangeArrowheads="1"/>
          </p:cNvSpPr>
          <p:nvPr/>
        </p:nvSpPr>
        <p:spPr bwMode="auto">
          <a:xfrm>
            <a:off x="4778375" y="2016125"/>
            <a:ext cx="785813" cy="461665"/>
          </a:xfrm>
          <a:prstGeom prst="rect">
            <a:avLst/>
          </a:prstGeom>
          <a:solidFill>
            <a:srgbClr val="33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99FF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bg-BG" sz="1200" b="1" dirty="0" smtClean="0">
                <a:latin typeface="Tahoma" charset="0"/>
                <a:cs typeface="Arial" charset="0"/>
              </a:rPr>
              <a:t>Паниране</a:t>
            </a:r>
            <a:endParaRPr lang="en-US" sz="1200" b="1" dirty="0">
              <a:latin typeface="Tahoma" charset="0"/>
              <a:cs typeface="Arial" charset="0"/>
            </a:endParaRPr>
          </a:p>
        </p:txBody>
      </p:sp>
      <p:sp>
        <p:nvSpPr>
          <p:cNvPr id="27665" name="Text Box 14"/>
          <p:cNvSpPr txBox="1">
            <a:spLocks noChangeArrowheads="1"/>
          </p:cNvSpPr>
          <p:nvPr/>
        </p:nvSpPr>
        <p:spPr bwMode="auto">
          <a:xfrm>
            <a:off x="5735638" y="2005013"/>
            <a:ext cx="825500" cy="274637"/>
          </a:xfrm>
          <a:prstGeom prst="rect">
            <a:avLst/>
          </a:prstGeom>
          <a:solidFill>
            <a:srgbClr val="33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99FF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bg-BG" sz="1200" b="1" dirty="0" smtClean="0">
                <a:latin typeface="Tahoma" charset="0"/>
                <a:cs typeface="Arial" charset="0"/>
              </a:rPr>
              <a:t>Печене</a:t>
            </a:r>
            <a:endParaRPr lang="en-US" sz="1200" b="1" dirty="0">
              <a:latin typeface="Tahoma" charset="0"/>
              <a:cs typeface="Arial" charset="0"/>
            </a:endParaRPr>
          </a:p>
        </p:txBody>
      </p:sp>
      <p:sp>
        <p:nvSpPr>
          <p:cNvPr id="27666" name="Text Box 15"/>
          <p:cNvSpPr txBox="1">
            <a:spLocks noChangeArrowheads="1"/>
          </p:cNvSpPr>
          <p:nvPr/>
        </p:nvSpPr>
        <p:spPr bwMode="auto">
          <a:xfrm>
            <a:off x="6738938" y="2001838"/>
            <a:ext cx="857250" cy="461665"/>
          </a:xfrm>
          <a:prstGeom prst="rect">
            <a:avLst/>
          </a:prstGeom>
          <a:solidFill>
            <a:srgbClr val="33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99FF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bg-BG" sz="1200" b="1" dirty="0" smtClean="0">
                <a:latin typeface="Tahoma" charset="0"/>
                <a:cs typeface="Arial" charset="0"/>
              </a:rPr>
              <a:t>Замразяване</a:t>
            </a:r>
            <a:endParaRPr lang="en-US" sz="1200" b="1" dirty="0">
              <a:latin typeface="Tahoma" charset="0"/>
              <a:cs typeface="Arial" charset="0"/>
            </a:endParaRPr>
          </a:p>
        </p:txBody>
      </p:sp>
      <p:sp>
        <p:nvSpPr>
          <p:cNvPr id="27667" name="Text Box 16"/>
          <p:cNvSpPr txBox="1">
            <a:spLocks noChangeArrowheads="1"/>
          </p:cNvSpPr>
          <p:nvPr/>
        </p:nvSpPr>
        <p:spPr bwMode="auto">
          <a:xfrm>
            <a:off x="7754938" y="1987550"/>
            <a:ext cx="1014412" cy="284163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sz="1200" dirty="0" smtClean="0">
                <a:latin typeface="Tahoma" charset="0"/>
                <a:cs typeface="Arial" charset="0"/>
              </a:rPr>
              <a:t>Пакетиране</a:t>
            </a:r>
            <a:endParaRPr lang="en-US" sz="1200" dirty="0">
              <a:latin typeface="Tahoma" charset="0"/>
              <a:cs typeface="Arial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68BFAB-BDF3-456F-AD27-6091F7F34451}" type="slidenum">
              <a:rPr lang="sv-SE" smtClean="0"/>
              <a:pPr>
                <a:defRPr/>
              </a:pPr>
              <a:t>18</a:t>
            </a:fld>
            <a:endParaRPr lang="sv-SE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ChangeArrowheads="1"/>
          </p:cNvSpPr>
          <p:nvPr/>
        </p:nvSpPr>
        <p:spPr bwMode="auto">
          <a:xfrm>
            <a:off x="467544" y="115888"/>
            <a:ext cx="7011169" cy="5854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 eaLnBrk="0" hangingPunct="0"/>
            <a:r>
              <a:rPr lang="bg-BG" sz="3200" b="1" dirty="0" smtClean="0">
                <a:solidFill>
                  <a:schemeClr val="bg1"/>
                </a:solidFill>
              </a:rPr>
              <a:t>Технологични Те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2469" name="Rectangle 3"/>
          <p:cNvSpPr>
            <a:spLocks noChangeArrowheads="1"/>
          </p:cNvSpPr>
          <p:nvPr/>
        </p:nvSpPr>
        <p:spPr bwMode="auto">
          <a:xfrm>
            <a:off x="250825" y="1323975"/>
            <a:ext cx="3600450" cy="418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tabLst>
                <a:tab pos="198438" algn="l"/>
              </a:tabLst>
            </a:pPr>
            <a:r>
              <a:rPr lang="en-US" sz="1400" dirty="0" smtClean="0">
                <a:solidFill>
                  <a:schemeClr val="tx2"/>
                </a:solidFill>
              </a:rPr>
              <a:t>JBT </a:t>
            </a:r>
            <a:r>
              <a:rPr lang="en-US" sz="1400" dirty="0" err="1">
                <a:solidFill>
                  <a:schemeClr val="tx2"/>
                </a:solidFill>
              </a:rPr>
              <a:t>FoodTech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bg-BG" sz="1400" dirty="0" smtClean="0">
                <a:solidFill>
                  <a:schemeClr val="tx2"/>
                </a:solidFill>
              </a:rPr>
              <a:t>има технологични центрове за развойна дейност в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bg-BG" sz="1400" dirty="0" smtClean="0">
                <a:solidFill>
                  <a:schemeClr val="tx2"/>
                </a:solidFill>
              </a:rPr>
              <a:t>Хелзингборг</a:t>
            </a:r>
            <a:r>
              <a:rPr lang="en-US" sz="1400" dirty="0" smtClean="0">
                <a:solidFill>
                  <a:schemeClr val="tx2"/>
                </a:solidFill>
              </a:rPr>
              <a:t>, </a:t>
            </a:r>
            <a:r>
              <a:rPr lang="bg-BG" sz="1400" dirty="0" smtClean="0">
                <a:solidFill>
                  <a:schemeClr val="tx2"/>
                </a:solidFill>
              </a:rPr>
              <a:t>Швеция, Броксбърн</a:t>
            </a:r>
            <a:r>
              <a:rPr lang="en-US" sz="1400" dirty="0" smtClean="0">
                <a:solidFill>
                  <a:schemeClr val="tx2"/>
                </a:solidFill>
              </a:rPr>
              <a:t>, </a:t>
            </a:r>
            <a:r>
              <a:rPr lang="bg-BG" sz="1400" dirty="0" smtClean="0">
                <a:solidFill>
                  <a:schemeClr val="tx2"/>
                </a:solidFill>
              </a:rPr>
              <a:t>Великобритания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bg-BG" sz="1400" dirty="0" smtClean="0">
                <a:solidFill>
                  <a:schemeClr val="tx2"/>
                </a:solidFill>
              </a:rPr>
              <a:t>и Сандъски</a:t>
            </a:r>
            <a:r>
              <a:rPr lang="en-US" sz="1400" dirty="0" smtClean="0">
                <a:solidFill>
                  <a:schemeClr val="tx2"/>
                </a:solidFill>
              </a:rPr>
              <a:t>, </a:t>
            </a:r>
            <a:r>
              <a:rPr lang="bg-BG" sz="1400" dirty="0" smtClean="0">
                <a:solidFill>
                  <a:schemeClr val="tx2"/>
                </a:solidFill>
              </a:rPr>
              <a:t>Охайо</a:t>
            </a:r>
            <a:r>
              <a:rPr lang="en-US" sz="1400" dirty="0" smtClean="0">
                <a:solidFill>
                  <a:schemeClr val="tx2"/>
                </a:solidFill>
              </a:rPr>
              <a:t>, </a:t>
            </a:r>
            <a:r>
              <a:rPr lang="bg-BG" sz="1400" dirty="0" smtClean="0">
                <a:solidFill>
                  <a:schemeClr val="tx2"/>
                </a:solidFill>
              </a:rPr>
              <a:t>САЩ, посветени на иновации в хранителните технологии. В тези центрове се предлагат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endParaRPr lang="en-US" sz="1400" dirty="0">
              <a:solidFill>
                <a:schemeClr val="tx2"/>
              </a:solidFill>
            </a:endParaRPr>
          </a:p>
          <a:p>
            <a:pPr defTabSz="762000" eaLnBrk="0" hangingPunct="0">
              <a:tabLst>
                <a:tab pos="198438" algn="l"/>
              </a:tabLst>
            </a:pPr>
            <a:endParaRPr lang="en-US" sz="1400" dirty="0">
              <a:solidFill>
                <a:schemeClr val="tx2"/>
              </a:solidFill>
            </a:endParaRPr>
          </a:p>
          <a:p>
            <a:pPr defTabSz="762000" eaLnBrk="0" hangingPunct="0">
              <a:buClr>
                <a:srgbClr val="FF3300"/>
              </a:buClr>
              <a:buFontTx/>
              <a:buChar char="•"/>
              <a:tabLst>
                <a:tab pos="198438" algn="l"/>
              </a:tabLst>
            </a:pPr>
            <a:r>
              <a:rPr lang="en-US" sz="1400" dirty="0">
                <a:solidFill>
                  <a:schemeClr val="tx2"/>
                </a:solidFill>
              </a:rPr>
              <a:t>	</a:t>
            </a:r>
            <a:r>
              <a:rPr lang="bg-BG" sz="1400" dirty="0" smtClean="0">
                <a:solidFill>
                  <a:schemeClr val="tx2"/>
                </a:solidFill>
              </a:rPr>
              <a:t>Разработка на процеси за продукта на клиента</a:t>
            </a:r>
            <a:endParaRPr lang="en-US" sz="1400" dirty="0">
              <a:solidFill>
                <a:schemeClr val="tx2"/>
              </a:solidFill>
            </a:endParaRPr>
          </a:p>
          <a:p>
            <a:pPr defTabSz="762000" eaLnBrk="0" hangingPunct="0">
              <a:buClr>
                <a:srgbClr val="FF3300"/>
              </a:buClr>
              <a:buFontTx/>
              <a:buChar char="•"/>
              <a:tabLst>
                <a:tab pos="198438" algn="l"/>
              </a:tabLst>
            </a:pPr>
            <a:endParaRPr lang="en-US" sz="1400" dirty="0">
              <a:solidFill>
                <a:schemeClr val="tx2"/>
              </a:solidFill>
            </a:endParaRPr>
          </a:p>
          <a:p>
            <a:pPr defTabSz="762000" eaLnBrk="0" hangingPunct="0">
              <a:buClr>
                <a:srgbClr val="FF3300"/>
              </a:buClr>
              <a:buFontTx/>
              <a:buChar char="•"/>
              <a:tabLst>
                <a:tab pos="198438" algn="l"/>
              </a:tabLst>
            </a:pPr>
            <a:r>
              <a:rPr lang="en-US" sz="1400" dirty="0">
                <a:solidFill>
                  <a:schemeClr val="tx2"/>
                </a:solidFill>
              </a:rPr>
              <a:t>	</a:t>
            </a:r>
            <a:r>
              <a:rPr lang="bg-BG" sz="1400" dirty="0" smtClean="0">
                <a:solidFill>
                  <a:schemeClr val="tx2"/>
                </a:solidFill>
              </a:rPr>
              <a:t>Сериозно тестване на ново оборудване на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Frigoscandia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endParaRPr lang="en-US" sz="1400" dirty="0">
              <a:solidFill>
                <a:schemeClr val="tx2"/>
              </a:solidFill>
            </a:endParaRPr>
          </a:p>
          <a:p>
            <a:pPr defTabSz="762000" eaLnBrk="0" hangingPunct="0">
              <a:buClr>
                <a:srgbClr val="FF3300"/>
              </a:buClr>
              <a:buFontTx/>
              <a:buChar char="•"/>
              <a:tabLst>
                <a:tab pos="198438" algn="l"/>
              </a:tabLst>
            </a:pPr>
            <a:endParaRPr lang="en-US" sz="1400" dirty="0">
              <a:solidFill>
                <a:schemeClr val="tx2"/>
              </a:solidFill>
            </a:endParaRPr>
          </a:p>
          <a:p>
            <a:pPr defTabSz="762000" eaLnBrk="0" hangingPunct="0">
              <a:buClr>
                <a:srgbClr val="FF3300"/>
              </a:buClr>
              <a:buFontTx/>
              <a:buChar char="•"/>
              <a:tabLst>
                <a:tab pos="198438" algn="l"/>
              </a:tabLst>
            </a:pPr>
            <a:r>
              <a:rPr lang="en-US" sz="1400" dirty="0">
                <a:solidFill>
                  <a:schemeClr val="tx2"/>
                </a:solidFill>
              </a:rPr>
              <a:t>	</a:t>
            </a:r>
            <a:r>
              <a:rPr lang="bg-BG" sz="1400" dirty="0" smtClean="0">
                <a:solidFill>
                  <a:schemeClr val="tx2"/>
                </a:solidFill>
              </a:rPr>
              <a:t>лабораторни изследвания на храни</a:t>
            </a:r>
            <a:endParaRPr lang="en-US" sz="1400" dirty="0">
              <a:solidFill>
                <a:schemeClr val="tx2"/>
              </a:solidFill>
            </a:endParaRPr>
          </a:p>
          <a:p>
            <a:pPr defTabSz="762000" eaLnBrk="0" hangingPunct="0">
              <a:buClr>
                <a:srgbClr val="FF3300"/>
              </a:buClr>
              <a:buFontTx/>
              <a:buChar char="•"/>
              <a:tabLst>
                <a:tab pos="198438" algn="l"/>
              </a:tabLst>
            </a:pPr>
            <a:endParaRPr lang="en-US" sz="1400" dirty="0">
              <a:solidFill>
                <a:schemeClr val="tx2"/>
              </a:solidFill>
            </a:endParaRPr>
          </a:p>
          <a:p>
            <a:pPr defTabSz="762000" eaLnBrk="0" hangingPunct="0">
              <a:buClr>
                <a:srgbClr val="FF3300"/>
              </a:buClr>
              <a:buFontTx/>
              <a:buChar char="•"/>
              <a:tabLst>
                <a:tab pos="198438" algn="l"/>
              </a:tabLst>
            </a:pPr>
            <a:r>
              <a:rPr lang="en-US" sz="1400" dirty="0">
                <a:solidFill>
                  <a:schemeClr val="tx2"/>
                </a:solidFill>
              </a:rPr>
              <a:t>	</a:t>
            </a:r>
            <a:r>
              <a:rPr lang="bg-BG" sz="1400" dirty="0" smtClean="0">
                <a:solidFill>
                  <a:schemeClr val="tx2"/>
                </a:solidFill>
              </a:rPr>
              <a:t>Индустриални и научни симпозиуми</a:t>
            </a:r>
            <a:endParaRPr lang="en-US" sz="1400" dirty="0">
              <a:solidFill>
                <a:schemeClr val="tx2"/>
              </a:solidFill>
            </a:endParaRPr>
          </a:p>
          <a:p>
            <a:pPr defTabSz="762000" eaLnBrk="0" hangingPunct="0">
              <a:buClr>
                <a:srgbClr val="FF3300"/>
              </a:buClr>
              <a:buFontTx/>
              <a:buChar char="•"/>
              <a:tabLst>
                <a:tab pos="198438" algn="l"/>
              </a:tabLst>
            </a:pPr>
            <a:endParaRPr lang="en-US" sz="1400" dirty="0">
              <a:solidFill>
                <a:schemeClr val="tx2"/>
              </a:solidFill>
            </a:endParaRPr>
          </a:p>
          <a:p>
            <a:pPr defTabSz="762000" eaLnBrk="0" hangingPunct="0">
              <a:buClr>
                <a:srgbClr val="FF3300"/>
              </a:buClr>
              <a:buFontTx/>
              <a:buChar char="•"/>
              <a:tabLst>
                <a:tab pos="198438" algn="l"/>
              </a:tabLst>
            </a:pPr>
            <a:r>
              <a:rPr lang="en-US" sz="1400" dirty="0">
                <a:solidFill>
                  <a:schemeClr val="tx2"/>
                </a:solidFill>
              </a:rPr>
              <a:t>	</a:t>
            </a:r>
            <a:r>
              <a:rPr lang="bg-BG" sz="1400" dirty="0" smtClean="0">
                <a:solidFill>
                  <a:schemeClr val="tx2"/>
                </a:solidFill>
              </a:rPr>
              <a:t>Вътрешно и външно обучение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2470" name="Rectangle 4"/>
          <p:cNvSpPr>
            <a:spLocks noChangeArrowheads="1"/>
          </p:cNvSpPr>
          <p:nvPr/>
        </p:nvSpPr>
        <p:spPr bwMode="auto">
          <a:xfrm>
            <a:off x="4492625" y="5430838"/>
            <a:ext cx="4111625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lnSpc>
                <a:spcPct val="105000"/>
              </a:lnSpc>
              <a:spcBef>
                <a:spcPct val="50000"/>
              </a:spcBef>
            </a:pPr>
            <a:r>
              <a:rPr lang="en-US" sz="1200" i="1"/>
              <a:t>Food Technology Center in Helsingborg, Sweden</a:t>
            </a:r>
            <a:endParaRPr lang="en-US" sz="1400"/>
          </a:p>
        </p:txBody>
      </p:sp>
      <p:pic>
        <p:nvPicPr>
          <p:cNvPr id="62471" name="Picture 5" descr="Image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33800" y="1354138"/>
            <a:ext cx="51816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68BFAB-BDF3-456F-AD27-6091F7F34451}" type="slidenum">
              <a:rPr lang="sv-SE" smtClean="0"/>
              <a:pPr>
                <a:defRPr/>
              </a:pPr>
              <a:t>19</a:t>
            </a:fld>
            <a:endParaRPr lang="sv-SE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/>
          </p:cNvSpPr>
          <p:nvPr>
            <p:ph type="title"/>
          </p:nvPr>
        </p:nvSpPr>
        <p:spPr>
          <a:xfrm>
            <a:off x="323850" y="115888"/>
            <a:ext cx="7499350" cy="922337"/>
          </a:xfrm>
        </p:spPr>
        <p:txBody>
          <a:bodyPr/>
          <a:lstStyle/>
          <a:p>
            <a:pPr eaLnBrk="1" hangingPunct="1"/>
            <a:r>
              <a:rPr lang="bg-BG" dirty="0" smtClean="0"/>
              <a:t>Основни факти</a:t>
            </a:r>
            <a:endParaRPr lang="en-US" dirty="0" smtClean="0"/>
          </a:p>
        </p:txBody>
      </p:sp>
      <p:sp>
        <p:nvSpPr>
          <p:cNvPr id="20486" name="Rectangle 3"/>
          <p:cNvSpPr>
            <a:spLocks noGrp="1"/>
          </p:cNvSpPr>
          <p:nvPr>
            <p:ph type="body" idx="1"/>
          </p:nvPr>
        </p:nvSpPr>
        <p:spPr>
          <a:xfrm>
            <a:off x="457200" y="928688"/>
            <a:ext cx="8229600" cy="50101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1249363" algn="l"/>
              </a:tabLst>
            </a:pPr>
            <a:r>
              <a:rPr lang="sv-SE" dirty="0" smtClean="0"/>
              <a:t>1950	</a:t>
            </a:r>
            <a:r>
              <a:rPr lang="bg-BG" dirty="0" smtClean="0"/>
              <a:t>създаване на </a:t>
            </a:r>
            <a:r>
              <a:rPr lang="sv-SE" dirty="0" smtClean="0"/>
              <a:t>Frigoscandia </a:t>
            </a:r>
          </a:p>
          <a:p>
            <a:pPr eaLnBrk="1" hangingPunct="1">
              <a:lnSpc>
                <a:spcPct val="90000"/>
              </a:lnSpc>
              <a:tabLst>
                <a:tab pos="1249363" algn="l"/>
              </a:tabLst>
            </a:pPr>
            <a:r>
              <a:rPr lang="sv-SE" dirty="0" smtClean="0"/>
              <a:t>1958	</a:t>
            </a:r>
            <a:r>
              <a:rPr lang="bg-BG" dirty="0" smtClean="0"/>
              <a:t>първият фризер за индивидуално бързо замразяване</a:t>
            </a:r>
            <a:r>
              <a:rPr lang="sv-SE" dirty="0" smtClean="0"/>
              <a:t> – FLoFREEZE </a:t>
            </a:r>
            <a:r>
              <a:rPr lang="en-US" baseline="30000" dirty="0" smtClean="0">
                <a:cs typeface="Tahoma" charset="0"/>
              </a:rPr>
              <a:t>®</a:t>
            </a:r>
            <a:r>
              <a:rPr lang="sv-SE" dirty="0" smtClean="0"/>
              <a:t>  – </a:t>
            </a:r>
            <a:r>
              <a:rPr lang="bg-BG" dirty="0" smtClean="0"/>
              <a:t>така се ражда </a:t>
            </a:r>
            <a:r>
              <a:rPr lang="sv-SE" dirty="0" smtClean="0"/>
              <a:t>Frigoscandia Equipment</a:t>
            </a:r>
          </a:p>
          <a:p>
            <a:pPr eaLnBrk="1" hangingPunct="1">
              <a:lnSpc>
                <a:spcPct val="90000"/>
              </a:lnSpc>
              <a:tabLst>
                <a:tab pos="1249363" algn="l"/>
              </a:tabLst>
            </a:pPr>
            <a:r>
              <a:rPr lang="sv-SE" dirty="0" smtClean="0"/>
              <a:t>1965	</a:t>
            </a:r>
            <a:r>
              <a:rPr lang="bg-BG" dirty="0" smtClean="0"/>
              <a:t>доставен е първият</a:t>
            </a:r>
            <a:r>
              <a:rPr lang="sv-SE" dirty="0" smtClean="0"/>
              <a:t> GYRoFREEZE</a:t>
            </a:r>
            <a:r>
              <a:rPr lang="en-US" baseline="30000" dirty="0" smtClean="0">
                <a:cs typeface="Tahoma" charset="0"/>
              </a:rPr>
              <a:t>®</a:t>
            </a:r>
            <a:r>
              <a:rPr lang="sv-SE" dirty="0" smtClean="0"/>
              <a:t> </a:t>
            </a:r>
          </a:p>
          <a:p>
            <a:pPr eaLnBrk="1" hangingPunct="1">
              <a:lnSpc>
                <a:spcPct val="90000"/>
              </a:lnSpc>
              <a:tabLst>
                <a:tab pos="1249363" algn="l"/>
              </a:tabLst>
            </a:pPr>
            <a:r>
              <a:rPr lang="sv-SE" dirty="0" smtClean="0"/>
              <a:t>1979	</a:t>
            </a:r>
            <a:r>
              <a:rPr lang="bg-BG" dirty="0" smtClean="0"/>
              <a:t>представяне на фризера</a:t>
            </a:r>
            <a:r>
              <a:rPr lang="sv-SE" dirty="0" smtClean="0"/>
              <a:t> GYRoCOMPACT </a:t>
            </a:r>
            <a:r>
              <a:rPr lang="en-US" baseline="30000" dirty="0" smtClean="0">
                <a:cs typeface="Tahoma" charset="0"/>
              </a:rPr>
              <a:t>®</a:t>
            </a:r>
            <a:r>
              <a:rPr lang="sv-SE" dirty="0" smtClean="0"/>
              <a:t>  </a:t>
            </a:r>
          </a:p>
          <a:p>
            <a:pPr eaLnBrk="1" hangingPunct="1">
              <a:lnSpc>
                <a:spcPct val="90000"/>
              </a:lnSpc>
              <a:tabLst>
                <a:tab pos="1249363" algn="l"/>
              </a:tabLst>
            </a:pPr>
            <a:r>
              <a:rPr lang="sv-SE" dirty="0" smtClean="0"/>
              <a:t>1987	</a:t>
            </a:r>
            <a:r>
              <a:rPr lang="bg-BG" dirty="0" smtClean="0"/>
              <a:t>закупуване на </a:t>
            </a:r>
            <a:r>
              <a:rPr lang="sv-SE" dirty="0" smtClean="0"/>
              <a:t>Stein Inc.</a:t>
            </a:r>
            <a:r>
              <a:rPr lang="bg-BG" dirty="0" smtClean="0"/>
              <a:t>от САЩ</a:t>
            </a:r>
            <a:endParaRPr lang="sv-SE" dirty="0" smtClean="0"/>
          </a:p>
          <a:p>
            <a:pPr eaLnBrk="1" hangingPunct="1">
              <a:lnSpc>
                <a:spcPct val="90000"/>
              </a:lnSpc>
              <a:tabLst>
                <a:tab pos="1249363" algn="l"/>
              </a:tabLst>
            </a:pPr>
            <a:r>
              <a:rPr lang="sv-SE" dirty="0" smtClean="0"/>
              <a:t>1988	</a:t>
            </a:r>
            <a:r>
              <a:rPr lang="bg-BG" dirty="0" smtClean="0"/>
              <a:t>закупуване на </a:t>
            </a:r>
            <a:r>
              <a:rPr lang="sv-SE" dirty="0" smtClean="0"/>
              <a:t>DSI Inc.</a:t>
            </a:r>
          </a:p>
          <a:p>
            <a:pPr eaLnBrk="1" hangingPunct="1">
              <a:lnSpc>
                <a:spcPct val="90000"/>
              </a:lnSpc>
              <a:tabLst>
                <a:tab pos="1249363" algn="l"/>
              </a:tabLst>
            </a:pPr>
            <a:r>
              <a:rPr lang="sv-SE" dirty="0" smtClean="0"/>
              <a:t>1993	</a:t>
            </a:r>
            <a:r>
              <a:rPr lang="bg-BG" dirty="0" smtClean="0"/>
              <a:t>първият фризер по метода</a:t>
            </a:r>
            <a:r>
              <a:rPr lang="sv-SE" dirty="0" smtClean="0"/>
              <a:t> impingement</a:t>
            </a:r>
            <a:r>
              <a:rPr lang="bg-BG" dirty="0" smtClean="0"/>
              <a:t> - доставен</a:t>
            </a:r>
            <a:endParaRPr lang="sv-SE" dirty="0" smtClean="0"/>
          </a:p>
          <a:p>
            <a:pPr eaLnBrk="1" hangingPunct="1">
              <a:lnSpc>
                <a:spcPct val="90000"/>
              </a:lnSpc>
              <a:tabLst>
                <a:tab pos="1249363" algn="l"/>
              </a:tabLst>
            </a:pPr>
            <a:r>
              <a:rPr lang="sv-SE" dirty="0" smtClean="0"/>
              <a:t>1994	</a:t>
            </a:r>
            <a:r>
              <a:rPr lang="bg-BG" dirty="0" smtClean="0"/>
              <a:t>акциите на </a:t>
            </a:r>
            <a:r>
              <a:rPr lang="sv-SE" dirty="0" smtClean="0"/>
              <a:t>Frigoscandia Group </a:t>
            </a:r>
            <a:r>
              <a:rPr lang="bg-BG" dirty="0" smtClean="0"/>
              <a:t>се търгуват на Шведската Фондова Борса</a:t>
            </a:r>
            <a:endParaRPr lang="sv-SE" dirty="0" smtClean="0"/>
          </a:p>
          <a:p>
            <a:pPr eaLnBrk="1" hangingPunct="1">
              <a:lnSpc>
                <a:spcPct val="90000"/>
              </a:lnSpc>
              <a:tabLst>
                <a:tab pos="1249363" algn="l"/>
              </a:tabLst>
            </a:pPr>
            <a:r>
              <a:rPr lang="sv-SE" dirty="0" smtClean="0"/>
              <a:t>1995	Frigoscandia Group </a:t>
            </a:r>
            <a:r>
              <a:rPr lang="bg-BG" dirty="0" smtClean="0"/>
              <a:t>е купена от</a:t>
            </a:r>
            <a:r>
              <a:rPr lang="sv-SE" dirty="0" smtClean="0"/>
              <a:t> ASG Sweden </a:t>
            </a:r>
          </a:p>
          <a:p>
            <a:pPr eaLnBrk="1" hangingPunct="1">
              <a:lnSpc>
                <a:spcPct val="90000"/>
              </a:lnSpc>
              <a:tabLst>
                <a:tab pos="1249363" algn="l"/>
              </a:tabLst>
            </a:pPr>
            <a:r>
              <a:rPr lang="sv-SE" dirty="0" smtClean="0"/>
              <a:t>1996	Frigoscandia Group </a:t>
            </a:r>
            <a:r>
              <a:rPr lang="bg-BG" dirty="0" smtClean="0"/>
              <a:t>се разделя</a:t>
            </a:r>
            <a:r>
              <a:rPr lang="sv-SE" dirty="0" smtClean="0"/>
              <a:t>.  Frigoscandia Equipment 	</a:t>
            </a:r>
            <a:r>
              <a:rPr lang="bg-BG" dirty="0" smtClean="0"/>
              <a:t>е продадена на</a:t>
            </a:r>
            <a:r>
              <a:rPr lang="sv-SE" dirty="0" smtClean="0"/>
              <a:t> FMC </a:t>
            </a:r>
            <a:r>
              <a:rPr lang="en-US" dirty="0" smtClean="0"/>
              <a:t>C</a:t>
            </a:r>
            <a:r>
              <a:rPr lang="bg-BG" dirty="0" smtClean="0"/>
              <a:t>АЩ</a:t>
            </a:r>
            <a:endParaRPr lang="sv-SE" dirty="0" smtClean="0"/>
          </a:p>
          <a:p>
            <a:pPr eaLnBrk="1" hangingPunct="1">
              <a:lnSpc>
                <a:spcPct val="90000"/>
              </a:lnSpc>
              <a:tabLst>
                <a:tab pos="1249363" algn="l"/>
              </a:tabLst>
            </a:pPr>
            <a:r>
              <a:rPr lang="sv-SE" dirty="0" smtClean="0"/>
              <a:t>2008	</a:t>
            </a:r>
            <a:r>
              <a:rPr lang="en-US" dirty="0" smtClean="0"/>
              <a:t>FMC </a:t>
            </a:r>
            <a:r>
              <a:rPr lang="bg-BG" dirty="0" smtClean="0"/>
              <a:t>се трансформира в </a:t>
            </a:r>
            <a:r>
              <a:rPr lang="en-US" dirty="0" smtClean="0"/>
              <a:t>JBT</a:t>
            </a:r>
            <a:endParaRPr lang="sv-SE" dirty="0" smtClean="0"/>
          </a:p>
          <a:p>
            <a:pPr eaLnBrk="1" hangingPunct="1">
              <a:lnSpc>
                <a:spcPct val="90000"/>
              </a:lnSpc>
              <a:tabLst>
                <a:tab pos="1249363" algn="l"/>
              </a:tabLst>
            </a:pPr>
            <a:r>
              <a:rPr lang="sv-SE" dirty="0" smtClean="0">
                <a:cs typeface="Arial" charset="0"/>
              </a:rPr>
              <a:t>2009	</a:t>
            </a:r>
            <a:r>
              <a:rPr lang="bg-BG" dirty="0" smtClean="0">
                <a:cs typeface="Arial" charset="0"/>
              </a:rPr>
              <a:t>покупка на</a:t>
            </a:r>
            <a:r>
              <a:rPr lang="sv-SE" dirty="0" smtClean="0">
                <a:cs typeface="Arial" charset="0"/>
              </a:rPr>
              <a:t> Double D</a:t>
            </a:r>
            <a:endParaRPr lang="sv-SE" dirty="0" smtClean="0"/>
          </a:p>
          <a:p>
            <a:pPr eaLnBrk="1" hangingPunct="1">
              <a:lnSpc>
                <a:spcPct val="90000"/>
              </a:lnSpc>
              <a:tabLst>
                <a:tab pos="1249363" algn="l"/>
              </a:tabLst>
            </a:pPr>
            <a:endParaRPr lang="sv-SE" dirty="0" smtClean="0"/>
          </a:p>
          <a:p>
            <a:pPr eaLnBrk="1" hangingPunct="1">
              <a:lnSpc>
                <a:spcPct val="90000"/>
              </a:lnSpc>
              <a:tabLst>
                <a:tab pos="1249363" algn="l"/>
              </a:tabLst>
            </a:pP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AB8F79-D8B9-4247-9E26-029663FD4174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Технологичен център в Хелзингборг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558" y="1735207"/>
            <a:ext cx="8892480" cy="416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49251" y="1166256"/>
            <a:ext cx="2846228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2000" dirty="0" smtClean="0">
                <a:latin typeface="+mn-lt"/>
              </a:rPr>
              <a:t>Double D Revoband Oven</a:t>
            </a:r>
            <a:endParaRPr lang="en-GB" sz="2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9667" y="1156964"/>
            <a:ext cx="3077637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2000" dirty="0" smtClean="0">
                <a:latin typeface="+mn-lt"/>
              </a:rPr>
              <a:t>Double D Searer/Barmarker</a:t>
            </a:r>
            <a:endParaRPr lang="en-GB"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8312" y="2032093"/>
            <a:ext cx="2573974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2000" dirty="0" smtClean="0">
                <a:latin typeface="+mn-lt"/>
              </a:rPr>
              <a:t>Frigoscandia</a:t>
            </a:r>
          </a:p>
          <a:p>
            <a:r>
              <a:rPr lang="sv-SE" sz="2000" dirty="0" smtClean="0">
                <a:latin typeface="+mn-lt"/>
              </a:rPr>
              <a:t>GYRoCOMPACT freezer</a:t>
            </a:r>
            <a:endParaRPr lang="en-GB" sz="2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4248" y="4696389"/>
            <a:ext cx="2108975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2000" dirty="0" smtClean="0">
                <a:latin typeface="+mn-lt"/>
              </a:rPr>
              <a:t>Frigoscandia </a:t>
            </a:r>
          </a:p>
          <a:p>
            <a:r>
              <a:rPr lang="sv-SE" sz="2000" dirty="0" smtClean="0">
                <a:latin typeface="+mn-lt"/>
              </a:rPr>
              <a:t>ADVANTEC freezer</a:t>
            </a:r>
            <a:endParaRPr lang="en-GB" sz="2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111" y="6062800"/>
            <a:ext cx="161743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2000" dirty="0" smtClean="0">
                <a:latin typeface="+mn-lt"/>
              </a:rPr>
              <a:t>Stein Coating </a:t>
            </a:r>
          </a:p>
          <a:p>
            <a:r>
              <a:rPr lang="sv-SE" sz="2000" dirty="0" smtClean="0">
                <a:latin typeface="+mn-lt"/>
              </a:rPr>
              <a:t>equipment</a:t>
            </a:r>
            <a:endParaRPr lang="en-GB" sz="2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5498" y="6206816"/>
            <a:ext cx="1605119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2000" dirty="0" smtClean="0">
                <a:latin typeface="+mn-lt"/>
              </a:rPr>
              <a:t>Stein M-Fryer</a:t>
            </a:r>
            <a:endParaRPr lang="en-GB" sz="2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6219" y="6064541"/>
            <a:ext cx="1488869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2000" dirty="0" smtClean="0">
                <a:latin typeface="+mn-lt"/>
              </a:rPr>
              <a:t>Frigoscandia</a:t>
            </a:r>
          </a:p>
          <a:p>
            <a:r>
              <a:rPr lang="sv-SE" sz="2000" dirty="0" smtClean="0">
                <a:latin typeface="+mn-lt"/>
              </a:rPr>
              <a:t>PRoFREEZE</a:t>
            </a:r>
            <a:endParaRPr lang="en-GB" sz="2000" dirty="0"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555776" y="1526296"/>
            <a:ext cx="1728192" cy="1296144"/>
          </a:xfrm>
          <a:prstGeom prst="line">
            <a:avLst/>
          </a:prstGeom>
          <a:ln w="15875">
            <a:solidFill>
              <a:srgbClr val="1C1C1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2"/>
          </p:cNvCxnSpPr>
          <p:nvPr/>
        </p:nvCxnSpPr>
        <p:spPr>
          <a:xfrm flipH="1">
            <a:off x="5724131" y="1557074"/>
            <a:ext cx="564355" cy="1265366"/>
          </a:xfrm>
          <a:prstGeom prst="line">
            <a:avLst/>
          </a:prstGeom>
          <a:ln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804248" y="2678424"/>
            <a:ext cx="868156" cy="432048"/>
          </a:xfrm>
          <a:prstGeom prst="line">
            <a:avLst/>
          </a:prstGeom>
          <a:ln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0"/>
          </p:cNvCxnSpPr>
          <p:nvPr/>
        </p:nvCxnSpPr>
        <p:spPr>
          <a:xfrm flipV="1">
            <a:off x="1343826" y="3470512"/>
            <a:ext cx="1716006" cy="2592288"/>
          </a:xfrm>
          <a:prstGeom prst="line">
            <a:avLst/>
          </a:prstGeom>
          <a:ln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0"/>
          </p:cNvCxnSpPr>
          <p:nvPr/>
        </p:nvCxnSpPr>
        <p:spPr>
          <a:xfrm flipV="1">
            <a:off x="3648058" y="3470514"/>
            <a:ext cx="922740" cy="2736302"/>
          </a:xfrm>
          <a:prstGeom prst="line">
            <a:avLst/>
          </a:prstGeom>
          <a:ln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0"/>
          </p:cNvCxnSpPr>
          <p:nvPr/>
        </p:nvCxnSpPr>
        <p:spPr>
          <a:xfrm flipH="1" flipV="1">
            <a:off x="5724130" y="4478625"/>
            <a:ext cx="136524" cy="1585916"/>
          </a:xfrm>
          <a:prstGeom prst="line">
            <a:avLst/>
          </a:prstGeom>
          <a:ln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6948264" y="4190592"/>
            <a:ext cx="959266" cy="505797"/>
          </a:xfrm>
          <a:prstGeom prst="line">
            <a:avLst/>
          </a:prstGeom>
          <a:ln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63492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250825" y="188913"/>
            <a:ext cx="8569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bg-BG" sz="3200" b="1" dirty="0" smtClean="0">
                <a:solidFill>
                  <a:srgbClr val="000000"/>
                </a:solidFill>
              </a:rPr>
              <a:t>Хелзингборг</a:t>
            </a:r>
            <a:r>
              <a:rPr lang="sv-SE" sz="3200" b="1" dirty="0" smtClean="0">
                <a:solidFill>
                  <a:srgbClr val="000000"/>
                </a:solidFill>
              </a:rPr>
              <a:t>, </a:t>
            </a:r>
            <a:r>
              <a:rPr lang="bg-BG" sz="3200" b="1" dirty="0" smtClean="0">
                <a:solidFill>
                  <a:srgbClr val="000000"/>
                </a:solidFill>
              </a:rPr>
              <a:t>Швеция</a:t>
            </a:r>
            <a:endParaRPr lang="en-US" sz="3200" b="1" dirty="0">
              <a:solidFill>
                <a:srgbClr val="000000"/>
              </a:solidFill>
            </a:endParaRPr>
          </a:p>
        </p:txBody>
      </p:sp>
      <p:pic>
        <p:nvPicPr>
          <p:cNvPr id="33798" name="Picture 4" descr="Picture 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764704"/>
            <a:ext cx="6840759" cy="512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272E7-E5DD-449A-8A5A-1ABCFE8C43EF}" type="slidenum">
              <a:rPr lang="sv-SE" smtClean="0"/>
              <a:pPr>
                <a:defRPr/>
              </a:pPr>
              <a:t>21</a:t>
            </a:fld>
            <a:endParaRPr lang="sv-SE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Revoband</a:t>
            </a:r>
            <a:r>
              <a:rPr lang="en-US" dirty="0"/>
              <a:t> Classic </a:t>
            </a:r>
            <a:r>
              <a:rPr lang="bg-BG" dirty="0" smtClean="0"/>
              <a:t>пещ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67" y="1346420"/>
            <a:ext cx="7776864" cy="47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56469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/>
          </p:cNvSpPr>
          <p:nvPr>
            <p:ph type="title"/>
          </p:nvPr>
        </p:nvSpPr>
        <p:spPr>
          <a:xfrm>
            <a:off x="323850" y="73025"/>
            <a:ext cx="8132763" cy="692150"/>
          </a:xfrm>
        </p:spPr>
        <p:txBody>
          <a:bodyPr/>
          <a:lstStyle/>
          <a:p>
            <a:pPr eaLnBrk="1" hangingPunct="1"/>
            <a:r>
              <a:rPr lang="bg-BG" dirty="0" smtClean="0"/>
              <a:t>Стаята за готвене на </a:t>
            </a:r>
            <a:r>
              <a:rPr lang="sv-SE" dirty="0" smtClean="0"/>
              <a:t>Stein</a:t>
            </a:r>
          </a:p>
        </p:txBody>
      </p:sp>
      <p:pic>
        <p:nvPicPr>
          <p:cNvPr id="36870" name="Picture 4" descr="!TECHC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836613"/>
            <a:ext cx="703580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1327150" y="4365625"/>
            <a:ext cx="2047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>
                <a:latin typeface="Tahoma" charset="0"/>
              </a:rPr>
              <a:t>VaporJet Oven</a:t>
            </a:r>
          </a:p>
          <a:p>
            <a:pPr algn="l" eaLnBrk="0" hangingPunct="0"/>
            <a:endParaRPr lang="en-US" sz="2000" b="1">
              <a:latin typeface="Tahoma" charset="0"/>
            </a:endParaRPr>
          </a:p>
        </p:txBody>
      </p:sp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3181350" y="4676775"/>
            <a:ext cx="1835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>
                <a:latin typeface="Tahoma" charset="0"/>
              </a:rPr>
              <a:t>JSO-IV Jet </a:t>
            </a:r>
          </a:p>
          <a:p>
            <a:pPr algn="l" eaLnBrk="0" hangingPunct="0"/>
            <a:r>
              <a:rPr lang="en-US" sz="2000" b="1">
                <a:latin typeface="Tahoma" charset="0"/>
              </a:rPr>
              <a:t>Stream Oven</a:t>
            </a:r>
          </a:p>
        </p:txBody>
      </p:sp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6007100" y="1752600"/>
            <a:ext cx="2222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>
                <a:latin typeface="Tahoma" charset="0"/>
              </a:rPr>
              <a:t>STEIN/Checker </a:t>
            </a:r>
          </a:p>
          <a:p>
            <a:pPr algn="l" eaLnBrk="0" hangingPunct="0"/>
            <a:r>
              <a:rPr lang="en-US" sz="2000" b="1">
                <a:latin typeface="Tahoma" charset="0"/>
              </a:rPr>
              <a:t>    Steamer</a:t>
            </a:r>
          </a:p>
        </p:txBody>
      </p:sp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6089650" y="4675188"/>
            <a:ext cx="1479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>
                <a:latin typeface="Tahoma" charset="0"/>
              </a:rPr>
              <a:t>PRoGRILL</a:t>
            </a:r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4162425" y="2338388"/>
            <a:ext cx="2143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Tahoma" charset="0"/>
              </a:rPr>
              <a:t>GCO </a:t>
            </a:r>
          </a:p>
          <a:p>
            <a:pPr eaLnBrk="0" hangingPunct="0"/>
            <a:r>
              <a:rPr lang="en-US" sz="2000" b="1">
                <a:latin typeface="Tahoma" charset="0"/>
              </a:rPr>
              <a:t>GYRoCOMPACT</a:t>
            </a:r>
          </a:p>
          <a:p>
            <a:pPr eaLnBrk="0" hangingPunct="0"/>
            <a:r>
              <a:rPr lang="en-US" sz="2000" b="1">
                <a:latin typeface="Tahoma" charset="0"/>
              </a:rPr>
              <a:t>Oven</a:t>
            </a:r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1697038" y="5661025"/>
            <a:ext cx="65838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bg-BG" sz="2000" b="1" dirty="0" smtClean="0">
                <a:latin typeface="Tahoma" charset="0"/>
              </a:rPr>
              <a:t>Най-модерната лаборатория за готвене в света</a:t>
            </a:r>
            <a:endParaRPr lang="en-US" sz="2000" b="1" dirty="0">
              <a:latin typeface="Tahoma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272E7-E5DD-449A-8A5A-1ABCFE8C43EF}" type="slidenum">
              <a:rPr lang="sv-SE" smtClean="0"/>
              <a:pPr>
                <a:defRPr/>
              </a:pPr>
              <a:t>23</a:t>
            </a:fld>
            <a:endParaRPr lang="sv-SE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5" grpId="0" autoUpdateAnimBg="0"/>
      <p:bldP spid="184326" grpId="0" autoUpdateAnimBg="0"/>
      <p:bldP spid="184327" grpId="0" autoUpdateAnimBg="0"/>
      <p:bldP spid="184328" grpId="0" autoUpdateAnimBg="0"/>
      <p:bldP spid="184329" grpId="0" autoUpdateAnimBg="0"/>
      <p:bldP spid="18433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9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95736" y="5085184"/>
            <a:ext cx="490114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GC 600 + </a:t>
            </a:r>
            <a:r>
              <a:rPr lang="sv-SE" b="1" dirty="0" err="1" smtClean="0"/>
              <a:t>Advantec</a:t>
            </a:r>
            <a:r>
              <a:rPr lang="sv-SE" b="1" dirty="0" smtClean="0"/>
              <a:t> 1250/2</a:t>
            </a:r>
          </a:p>
          <a:p>
            <a:pPr>
              <a:buFont typeface="Arial" pitchFamily="34" charset="0"/>
              <a:buChar char="•"/>
            </a:pPr>
            <a:r>
              <a:rPr lang="bg-BG" sz="1600" dirty="0" smtClean="0"/>
              <a:t>Замразяване</a:t>
            </a:r>
            <a:r>
              <a:rPr lang="sv-SE" sz="1600" dirty="0" smtClean="0"/>
              <a:t> &amp; </a:t>
            </a:r>
            <a:r>
              <a:rPr lang="bg-BG" sz="1600" dirty="0" smtClean="0"/>
              <a:t>Глазиране на скариди</a:t>
            </a:r>
            <a:r>
              <a:rPr lang="sv-SE" sz="1600" dirty="0" smtClean="0"/>
              <a:t> ~1000kg/h</a:t>
            </a:r>
          </a:p>
          <a:p>
            <a:endParaRPr lang="sv-SE" sz="1600" dirty="0" smtClean="0"/>
          </a:p>
        </p:txBody>
      </p:sp>
      <p:sp>
        <p:nvSpPr>
          <p:cNvPr id="6" name="Dodecagon 5"/>
          <p:cNvSpPr/>
          <p:nvPr/>
        </p:nvSpPr>
        <p:spPr>
          <a:xfrm>
            <a:off x="6948264" y="6165304"/>
            <a:ext cx="432048" cy="432048"/>
          </a:xfrm>
          <a:prstGeom prst="dodecag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3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810258" y="0"/>
            <a:ext cx="1980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Завод за риба в Дубай</a:t>
            </a:r>
            <a:endParaRPr lang="en-US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2" descr="BREA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88" y="814388"/>
            <a:ext cx="6919912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323850" y="188913"/>
            <a:ext cx="8569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bg-BG" sz="3200" b="1" dirty="0" smtClean="0"/>
              <a:t>Тестени изделия</a:t>
            </a:r>
            <a:endParaRPr lang="en-US" sz="3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68BFAB-BDF3-456F-AD27-6091F7F34451}" type="slidenum">
              <a:rPr lang="sv-SE" smtClean="0"/>
              <a:pPr>
                <a:defRPr/>
              </a:pPr>
              <a:t>25</a:t>
            </a:fld>
            <a:endParaRPr lang="sv-SE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3500438"/>
            <a:ext cx="259238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30600" y="3500438"/>
            <a:ext cx="2193925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" y="642938"/>
            <a:ext cx="24384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1863" y="3440113"/>
            <a:ext cx="2592387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89638" y="677863"/>
            <a:ext cx="2541587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35325" y="642938"/>
            <a:ext cx="2525713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7" name="TextBox 10"/>
          <p:cNvSpPr txBox="1">
            <a:spLocks noChangeArrowheads="1"/>
          </p:cNvSpPr>
          <p:nvPr/>
        </p:nvSpPr>
        <p:spPr bwMode="auto">
          <a:xfrm>
            <a:off x="571500" y="0"/>
            <a:ext cx="7929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bg-BG" sz="3200" b="1" dirty="0" smtClean="0"/>
              <a:t>Продукти от пилешко месо</a:t>
            </a:r>
            <a:endParaRPr lang="en-US" sz="3200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272E7-E5DD-449A-8A5A-1ABCFE8C43EF}" type="slidenum">
              <a:rPr lang="sv-SE" smtClean="0"/>
              <a:pPr>
                <a:defRPr/>
              </a:pPr>
              <a:t>26</a:t>
            </a:fld>
            <a:endParaRPr lang="sv-SE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18058"/>
          </a:xfrm>
        </p:spPr>
        <p:txBody>
          <a:bodyPr/>
          <a:lstStyle/>
          <a:p>
            <a:r>
              <a:rPr lang="bg-BG" dirty="0" smtClean="0"/>
              <a:t>Месни изделия</a:t>
            </a:r>
            <a:endParaRPr lang="en-US" dirty="0" smtClean="0"/>
          </a:p>
        </p:txBody>
      </p:sp>
      <p:pic>
        <p:nvPicPr>
          <p:cNvPr id="49156" name="Picture 5" descr="Hamburgar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783076"/>
            <a:ext cx="6813947" cy="51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272E7-E5DD-449A-8A5A-1ABCFE8C43EF}" type="slidenum">
              <a:rPr lang="sv-SE" smtClean="0"/>
              <a:pPr>
                <a:defRPr/>
              </a:pPr>
              <a:t>27</a:t>
            </a:fld>
            <a:endParaRPr lang="sv-SE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Box 3"/>
          <p:cNvSpPr txBox="1">
            <a:spLocks noChangeArrowheads="1"/>
          </p:cNvSpPr>
          <p:nvPr/>
        </p:nvSpPr>
        <p:spPr bwMode="auto">
          <a:xfrm>
            <a:off x="285750" y="214313"/>
            <a:ext cx="8572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bg-BG" sz="3200" b="1" dirty="0" smtClean="0"/>
              <a:t>Готови храни</a:t>
            </a:r>
            <a:endParaRPr lang="en-US" sz="3200" b="1" dirty="0"/>
          </a:p>
        </p:txBody>
      </p:sp>
      <p:pic>
        <p:nvPicPr>
          <p:cNvPr id="51204" name="Picture 4" descr="Ready Meals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38" y="857250"/>
            <a:ext cx="6643687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68BFAB-BDF3-456F-AD27-6091F7F34451}" type="slidenum">
              <a:rPr lang="sv-SE" smtClean="0"/>
              <a:pPr>
                <a:defRPr/>
              </a:pPr>
              <a:t>28</a:t>
            </a:fld>
            <a:endParaRPr lang="sv-SE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58888" y="981075"/>
            <a:ext cx="2990850" cy="2186824"/>
            <a:chOff x="720" y="687"/>
            <a:chExt cx="1968" cy="1435"/>
          </a:xfrm>
        </p:grpSpPr>
        <p:pic>
          <p:nvPicPr>
            <p:cNvPr id="50189" name="Picture 3" descr="BILD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16" y="687"/>
              <a:ext cx="1824" cy="12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0190" name="Text Box 4"/>
            <p:cNvSpPr txBox="1">
              <a:spLocks noChangeArrowheads="1"/>
            </p:cNvSpPr>
            <p:nvPr/>
          </p:nvSpPr>
          <p:spPr bwMode="auto">
            <a:xfrm>
              <a:off x="720" y="1920"/>
              <a:ext cx="196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10000"/>
                </a:spcBef>
              </a:pPr>
              <a:endParaRPr lang="en-US" sz="1400" dirty="0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148263" y="990600"/>
            <a:ext cx="3225800" cy="2167733"/>
            <a:chOff x="3120" y="623"/>
            <a:chExt cx="2112" cy="1568"/>
          </a:xfrm>
        </p:grpSpPr>
        <p:pic>
          <p:nvPicPr>
            <p:cNvPr id="50187" name="Picture 6" descr="BILD6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168" y="623"/>
              <a:ext cx="1968" cy="132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0188" name="Text Box 7"/>
            <p:cNvSpPr txBox="1">
              <a:spLocks noChangeArrowheads="1"/>
            </p:cNvSpPr>
            <p:nvPr/>
          </p:nvSpPr>
          <p:spPr bwMode="auto">
            <a:xfrm>
              <a:off x="3120" y="1968"/>
              <a:ext cx="2112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10000"/>
                </a:spcBef>
              </a:pPr>
              <a:endParaRPr lang="en-US" sz="1400" dirty="0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58888" y="3428999"/>
            <a:ext cx="7400925" cy="2425012"/>
            <a:chOff x="576" y="2064"/>
            <a:chExt cx="4752" cy="1662"/>
          </a:xfrm>
        </p:grpSpPr>
        <p:pic>
          <p:nvPicPr>
            <p:cNvPr id="50184" name="Picture 9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72" y="2064"/>
              <a:ext cx="1872" cy="1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5" name="Picture 10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168" y="2087"/>
              <a:ext cx="1872" cy="1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6" name="Text Box 11"/>
            <p:cNvSpPr txBox="1">
              <a:spLocks noChangeArrowheads="1"/>
            </p:cNvSpPr>
            <p:nvPr/>
          </p:nvSpPr>
          <p:spPr bwMode="auto">
            <a:xfrm>
              <a:off x="576" y="3515"/>
              <a:ext cx="475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  <a:spcAft>
                  <a:spcPct val="50000"/>
                </a:spcAft>
                <a:buClr>
                  <a:schemeClr val="hlink"/>
                </a:buClr>
              </a:pPr>
              <a:endParaRPr lang="en-US" sz="1400" dirty="0"/>
            </a:p>
          </p:txBody>
        </p:sp>
      </p:grpSp>
      <p:sp>
        <p:nvSpPr>
          <p:cNvPr id="50182" name="Rectangle 12"/>
          <p:cNvSpPr>
            <a:spLocks noChangeArrowheads="1"/>
          </p:cNvSpPr>
          <p:nvPr/>
        </p:nvSpPr>
        <p:spPr bwMode="auto">
          <a:xfrm>
            <a:off x="119063" y="214313"/>
            <a:ext cx="892968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bg-BG" sz="2800" b="1" dirty="0" smtClean="0">
                <a:solidFill>
                  <a:schemeClr val="tx2"/>
                </a:solidFill>
              </a:rPr>
              <a:t>Охлажадане с технологията </a:t>
            </a:r>
            <a:r>
              <a:rPr lang="en-US" sz="2800" b="1" dirty="0" smtClean="0">
                <a:solidFill>
                  <a:schemeClr val="tx2"/>
                </a:solidFill>
              </a:rPr>
              <a:t>impingement</a:t>
            </a: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68BFAB-BDF3-456F-AD27-6091F7F34451}" type="slidenum">
              <a:rPr lang="sv-SE" smtClean="0"/>
              <a:pPr>
                <a:defRPr/>
              </a:pPr>
              <a:t>29</a:t>
            </a:fld>
            <a:endParaRPr lang="sv-SE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2" descr="C:\DATA\My Pictures\Alumanjem0910\Alumanjem0910 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85786" y="285728"/>
            <a:ext cx="7453532" cy="5589169"/>
          </a:xfr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2" descr="Raw loadi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3" y="3375025"/>
            <a:ext cx="311785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3" descr="Image(67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3" y="857250"/>
            <a:ext cx="3119437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4" descr="DSC0035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62038" y="3357563"/>
            <a:ext cx="311785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Rectangle 5"/>
          <p:cNvSpPr>
            <a:spLocks noChangeArrowheads="1"/>
          </p:cNvSpPr>
          <p:nvPr/>
        </p:nvSpPr>
        <p:spPr bwMode="auto">
          <a:xfrm>
            <a:off x="477838" y="188913"/>
            <a:ext cx="82708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bg-BG" sz="2800" b="1" dirty="0" smtClean="0">
                <a:solidFill>
                  <a:schemeClr val="tx2"/>
                </a:solidFill>
              </a:rPr>
              <a:t>Риба и морски дарове</a:t>
            </a:r>
            <a:r>
              <a:rPr lang="sv-SE" sz="2800" b="1" dirty="0" smtClean="0">
                <a:solidFill>
                  <a:schemeClr val="tx2"/>
                </a:solidFill>
              </a:rPr>
              <a:t> </a:t>
            </a:r>
            <a:endParaRPr lang="en-GB" sz="2800" b="1" dirty="0">
              <a:solidFill>
                <a:schemeClr val="tx2"/>
              </a:solidFill>
            </a:endParaRPr>
          </a:p>
        </p:txBody>
      </p:sp>
      <p:pic>
        <p:nvPicPr>
          <p:cNvPr id="52231" name="Picture 6" descr="ADVFISHVT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1563" y="857250"/>
            <a:ext cx="3119437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68BFAB-BDF3-456F-AD27-6091F7F34451}" type="slidenum">
              <a:rPr lang="sv-SE" smtClean="0"/>
              <a:pPr>
                <a:defRPr/>
              </a:pPr>
              <a:t>30</a:t>
            </a:fld>
            <a:endParaRPr lang="sv-SE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WordArt 2"/>
          <p:cNvSpPr>
            <a:spLocks noChangeArrowheads="1" noChangeShapeType="1" noTextEdit="1"/>
          </p:cNvSpPr>
          <p:nvPr/>
        </p:nvSpPr>
        <p:spPr bwMode="auto">
          <a:xfrm>
            <a:off x="2671763" y="2713038"/>
            <a:ext cx="3806825" cy="1438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8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FINALE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68BFAB-BDF3-456F-AD27-6091F7F34451}" type="slidenum">
              <a:rPr lang="sv-SE" smtClean="0"/>
              <a:pPr>
                <a:defRPr/>
              </a:pPr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4051151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bg-BG" dirty="0" smtClean="0"/>
              <a:t>Високо продуктивни решения и инженеринг за хранителната индустрия и авио сектора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457200" y="3058569"/>
            <a:ext cx="8229600" cy="2011680"/>
          </a:xfrm>
          <a:prstGeom prst="roundRect">
            <a:avLst/>
          </a:prstGeom>
          <a:solidFill>
            <a:srgbClr val="B2B3B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7"/>
          <p:cNvGrpSpPr/>
          <p:nvPr/>
        </p:nvGrpSpPr>
        <p:grpSpPr>
          <a:xfrm>
            <a:off x="3200400" y="2684496"/>
            <a:ext cx="2743200" cy="2751513"/>
            <a:chOff x="2686050" y="2277687"/>
            <a:chExt cx="2743200" cy="2751513"/>
          </a:xfrm>
        </p:grpSpPr>
        <p:sp>
          <p:nvSpPr>
            <p:cNvPr id="18" name="Block Arc 17"/>
            <p:cNvSpPr/>
            <p:nvPr/>
          </p:nvSpPr>
          <p:spPr>
            <a:xfrm>
              <a:off x="2686050" y="2286000"/>
              <a:ext cx="2743200" cy="2743200"/>
            </a:xfrm>
            <a:prstGeom prst="blockArc">
              <a:avLst>
                <a:gd name="adj1" fmla="val 3226431"/>
                <a:gd name="adj2" fmla="val 16199985"/>
                <a:gd name="adj3" fmla="val 25347"/>
              </a:avLst>
            </a:prstGeom>
            <a:solidFill>
              <a:srgbClr val="DD62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Block Arc 25"/>
            <p:cNvSpPr/>
            <p:nvPr/>
          </p:nvSpPr>
          <p:spPr>
            <a:xfrm rot="10800000">
              <a:off x="2686050" y="2286000"/>
              <a:ext cx="2743200" cy="2743200"/>
            </a:xfrm>
            <a:prstGeom prst="blockArc">
              <a:avLst>
                <a:gd name="adj1" fmla="val 5371808"/>
                <a:gd name="adj2" fmla="val 14045422"/>
                <a:gd name="adj3" fmla="val 25135"/>
              </a:avLst>
            </a:prstGeom>
            <a:solidFill>
              <a:srgbClr val="0076C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3240000">
              <a:off x="3773069" y="4216123"/>
              <a:ext cx="1380744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3371848" y="2963487"/>
              <a:ext cx="137160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3371850" y="2971800"/>
              <a:ext cx="1371600" cy="137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29"/>
          <p:cNvSpPr/>
          <p:nvPr/>
        </p:nvSpPr>
        <p:spPr>
          <a:xfrm>
            <a:off x="3017520" y="2509929"/>
            <a:ext cx="3108960" cy="3108960"/>
          </a:xfrm>
          <a:prstGeom prst="ellipse">
            <a:avLst/>
          </a:prstGeom>
          <a:noFill/>
          <a:ln w="12700">
            <a:solidFill>
              <a:srgbClr val="B2B3B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57800" y="3879624"/>
            <a:ext cx="67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40%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9925" y="3879743"/>
            <a:ext cx="67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60%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84664" y="3125571"/>
            <a:ext cx="262682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076CC"/>
              </a:buClr>
              <a:buFont typeface="Wingdings 3" pitchFamily="18" charset="2"/>
              <a:buChar char=""/>
            </a:pPr>
            <a:r>
              <a:rPr lang="bg-BG" sz="1600" dirty="0" smtClean="0">
                <a:latin typeface="+mn-lt"/>
              </a:rPr>
              <a:t>Наземно оборудване за летища</a:t>
            </a:r>
            <a:endParaRPr lang="en-US" sz="1600" dirty="0" smtClean="0">
              <a:latin typeface="+mn-lt"/>
            </a:endParaRPr>
          </a:p>
          <a:p>
            <a:pPr marL="171450" indent="-171450">
              <a:spcAft>
                <a:spcPts val="600"/>
              </a:spcAft>
              <a:buClr>
                <a:srgbClr val="0076CC"/>
              </a:buClr>
              <a:buFont typeface="Wingdings 3" pitchFamily="18" charset="2"/>
              <a:buChar char=""/>
            </a:pPr>
            <a:r>
              <a:rPr lang="bg-BG" sz="1600" dirty="0" smtClean="0">
                <a:latin typeface="+mn-lt"/>
              </a:rPr>
              <a:t>Оборудване за изходи на летища</a:t>
            </a:r>
            <a:endParaRPr lang="en-US" sz="1600" dirty="0" smtClean="0">
              <a:latin typeface="+mn-lt"/>
            </a:endParaRPr>
          </a:p>
          <a:p>
            <a:pPr marL="171450" indent="-171450">
              <a:spcAft>
                <a:spcPts val="600"/>
              </a:spcAft>
              <a:buClr>
                <a:srgbClr val="0076CC"/>
              </a:buClr>
              <a:buFont typeface="Wingdings 3" pitchFamily="18" charset="2"/>
              <a:buChar char=""/>
            </a:pPr>
            <a:r>
              <a:rPr lang="bg-BG" sz="1600" dirty="0" smtClean="0">
                <a:latin typeface="+mn-lt"/>
              </a:rPr>
              <a:t>Военно оборудване</a:t>
            </a:r>
            <a:endParaRPr lang="en-US" sz="1600" dirty="0" smtClean="0">
              <a:latin typeface="+mn-lt"/>
            </a:endParaRPr>
          </a:p>
          <a:p>
            <a:pPr marL="171450" indent="-171450">
              <a:spcAft>
                <a:spcPts val="600"/>
              </a:spcAft>
              <a:buClr>
                <a:srgbClr val="0076CC"/>
              </a:buClr>
              <a:buFont typeface="Wingdings 3" pitchFamily="18" charset="2"/>
              <a:buChar char=""/>
            </a:pPr>
            <a:r>
              <a:rPr lang="bg-BG" sz="1600" dirty="0" smtClean="0">
                <a:latin typeface="+mn-lt"/>
              </a:rPr>
              <a:t>Летищни услуги</a:t>
            </a:r>
            <a:endParaRPr lang="en-US" sz="1600" dirty="0" smtClean="0">
              <a:latin typeface="+mn-lt"/>
            </a:endParaRPr>
          </a:p>
          <a:p>
            <a:pPr marL="171450" indent="-171450">
              <a:spcAft>
                <a:spcPts val="600"/>
              </a:spcAft>
              <a:buClr>
                <a:srgbClr val="0076CC"/>
              </a:buClr>
              <a:buFont typeface="Wingdings 3" pitchFamily="18" charset="2"/>
              <a:buChar char=""/>
            </a:pPr>
            <a:r>
              <a:rPr lang="bg-BG" sz="1600" dirty="0" smtClean="0">
                <a:latin typeface="+mn-lt"/>
              </a:rPr>
              <a:t>Автоматични водачи за превозни средства</a:t>
            </a:r>
            <a:endParaRPr lang="en-US" sz="1600" dirty="0">
              <a:latin typeface="+mn-lt"/>
            </a:endParaRPr>
          </a:p>
        </p:txBody>
      </p:sp>
      <p:pic>
        <p:nvPicPr>
          <p:cNvPr id="16" name="Bildobjekt 5" descr="JBT_FoodTech1.tif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052" y="1828800"/>
            <a:ext cx="260122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Bildobjekt 6" descr="JBT_AeroTech.tif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34075" y="1828800"/>
            <a:ext cx="250523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98765" y="3289120"/>
            <a:ext cx="2493819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DD6200"/>
              </a:buClr>
              <a:buFont typeface="Wingdings 3" pitchFamily="18" charset="2"/>
              <a:buChar char=""/>
            </a:pPr>
            <a:r>
              <a:rPr lang="bg-BG" sz="1600" dirty="0" smtClean="0">
                <a:latin typeface="+mn-lt"/>
              </a:rPr>
              <a:t>Замразяване, охлаждане, ферментация</a:t>
            </a:r>
            <a:endParaRPr lang="en-US" sz="1600" dirty="0" smtClean="0">
              <a:latin typeface="+mn-lt"/>
            </a:endParaRPr>
          </a:p>
          <a:p>
            <a:pPr marL="171450" indent="-171450">
              <a:spcAft>
                <a:spcPts val="600"/>
              </a:spcAft>
              <a:buClr>
                <a:srgbClr val="DD6200"/>
              </a:buClr>
              <a:buFont typeface="Wingdings 3" pitchFamily="18" charset="2"/>
              <a:buChar char=""/>
            </a:pPr>
            <a:r>
              <a:rPr lang="bg-BG" sz="1600" dirty="0" smtClean="0">
                <a:latin typeface="+mn-lt"/>
              </a:rPr>
              <a:t>Преработка</a:t>
            </a:r>
            <a:endParaRPr lang="en-US" sz="1600" dirty="0" smtClean="0">
              <a:latin typeface="+mn-lt"/>
            </a:endParaRPr>
          </a:p>
          <a:p>
            <a:pPr marL="171450" indent="-171450">
              <a:spcAft>
                <a:spcPts val="600"/>
              </a:spcAft>
              <a:buClr>
                <a:srgbClr val="DD6200"/>
              </a:buClr>
              <a:buFont typeface="Wingdings 3" pitchFamily="18" charset="2"/>
              <a:buChar char=""/>
            </a:pPr>
            <a:r>
              <a:rPr lang="bg-BG" sz="1600" dirty="0" smtClean="0">
                <a:latin typeface="+mn-lt"/>
              </a:rPr>
              <a:t>Стабилизиране срока на годност</a:t>
            </a:r>
            <a:endParaRPr lang="en-US" sz="1600" dirty="0" smtClean="0">
              <a:latin typeface="+mn-lt"/>
            </a:endParaRPr>
          </a:p>
          <a:p>
            <a:pPr marL="171450" indent="-171450">
              <a:spcAft>
                <a:spcPts val="600"/>
              </a:spcAft>
              <a:buClr>
                <a:srgbClr val="DD6200"/>
              </a:buClr>
              <a:buFont typeface="Wingdings 3" pitchFamily="18" charset="2"/>
              <a:buChar char=""/>
            </a:pPr>
            <a:r>
              <a:rPr lang="bg-BG" sz="1600" dirty="0" smtClean="0">
                <a:latin typeface="+mn-lt"/>
              </a:rPr>
              <a:t>Преработка на плодове и сокове</a:t>
            </a:r>
            <a:endParaRPr lang="en-US" sz="16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198" y="3573814"/>
            <a:ext cx="1371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bg-BG" sz="1600" dirty="0" smtClean="0"/>
              <a:t>Системи</a:t>
            </a:r>
            <a:endParaRPr lang="en-US" sz="1600" dirty="0" smtClean="0"/>
          </a:p>
          <a:p>
            <a:pPr algn="ctr">
              <a:spcAft>
                <a:spcPts val="600"/>
              </a:spcAft>
            </a:pPr>
            <a:r>
              <a:rPr lang="bg-BG" sz="1600" dirty="0" smtClean="0"/>
              <a:t>Решения</a:t>
            </a:r>
            <a:endParaRPr lang="en-US" sz="1600" dirty="0" smtClean="0"/>
          </a:p>
          <a:p>
            <a:pPr algn="ctr">
              <a:spcAft>
                <a:spcPts val="600"/>
              </a:spcAft>
            </a:pPr>
            <a:r>
              <a:rPr lang="bg-BG" sz="1600" dirty="0" smtClean="0"/>
              <a:t>Услуги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309936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Bildobjekt 5" descr="JBT_FoodTech1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2725" y="5105400"/>
            <a:ext cx="19558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0488" y="2379663"/>
            <a:ext cx="2986087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Bildobjekt 6" descr="JBT_AeroTech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1038" y="5146675"/>
            <a:ext cx="180498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10"/>
          <p:cNvSpPr>
            <a:spLocks noChangeArrowheads="1"/>
          </p:cNvSpPr>
          <p:nvPr/>
        </p:nvSpPr>
        <p:spPr bwMode="auto">
          <a:xfrm>
            <a:off x="0" y="536575"/>
            <a:ext cx="914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bg-BG" sz="3200" b="1" dirty="0" smtClean="0"/>
              <a:t>Корпорацията </a:t>
            </a:r>
            <a:r>
              <a:rPr lang="en-US" sz="3200" b="1" dirty="0" smtClean="0"/>
              <a:t>JBT</a:t>
            </a:r>
            <a:r>
              <a:rPr lang="bg-BG" sz="3200" b="1" dirty="0" smtClean="0"/>
              <a:t> се състои от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5253038" y="1816100"/>
            <a:ext cx="281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dirty="0">
                <a:latin typeface="+mn-lt"/>
                <a:cs typeface="+mn-cs"/>
              </a:rPr>
              <a:t>	JBT AeroTech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1201738" y="1816100"/>
            <a:ext cx="2705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dirty="0">
                <a:latin typeface="+mn-lt"/>
                <a:cs typeface="+mn-cs"/>
              </a:rPr>
              <a:t>JBT FoodTech</a:t>
            </a:r>
          </a:p>
        </p:txBody>
      </p:sp>
      <p:pic>
        <p:nvPicPr>
          <p:cNvPr id="1024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9788" y="2424113"/>
            <a:ext cx="278606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			</a:t>
            </a:r>
            <a:r>
              <a:rPr lang="bg-BG" dirty="0" smtClean="0"/>
              <a:t>От кацането до излитането </a:t>
            </a:r>
            <a:r>
              <a:rPr lang="en-US" dirty="0" smtClean="0"/>
              <a:t> ™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943600" y="1463040"/>
            <a:ext cx="2743200" cy="4754880"/>
          </a:xfrm>
        </p:spPr>
        <p:txBody>
          <a:bodyPr/>
          <a:lstStyle/>
          <a:p>
            <a:pPr>
              <a:buNone/>
            </a:pPr>
            <a:r>
              <a:rPr lang="bg-BG" dirty="0" smtClean="0">
                <a:solidFill>
                  <a:srgbClr val="0081C3"/>
                </a:solidFill>
              </a:rPr>
              <a:t>	</a:t>
            </a:r>
            <a:r>
              <a:rPr lang="bg-BG" sz="2000" dirty="0" smtClean="0">
                <a:solidFill>
                  <a:srgbClr val="0081C3"/>
                </a:solidFill>
              </a:rPr>
              <a:t>Товарене на контейнери</a:t>
            </a:r>
            <a:endParaRPr lang="en-US" dirty="0" smtClean="0"/>
          </a:p>
          <a:p>
            <a:r>
              <a:rPr lang="bg-BG" sz="2000" dirty="0" smtClean="0"/>
              <a:t>Карго транспортиране</a:t>
            </a:r>
            <a:endParaRPr lang="en-US" sz="2000" dirty="0" smtClean="0"/>
          </a:p>
          <a:p>
            <a:r>
              <a:rPr lang="bg-BG" sz="2000" dirty="0" smtClean="0"/>
              <a:t>Товарене на багаж</a:t>
            </a:r>
            <a:endParaRPr lang="en-US" sz="2000" dirty="0" smtClean="0"/>
          </a:p>
          <a:p>
            <a:r>
              <a:rPr lang="bg-BG" sz="2000" dirty="0" smtClean="0"/>
              <a:t>Системи за бутане на самолети</a:t>
            </a:r>
            <a:endParaRPr lang="en-US" sz="2000" dirty="0" smtClean="0"/>
          </a:p>
          <a:p>
            <a:r>
              <a:rPr lang="bg-BG" sz="2000" dirty="0" smtClean="0"/>
              <a:t>обезледяване</a:t>
            </a:r>
            <a:endParaRPr lang="en-US" sz="2000" dirty="0" smtClean="0"/>
          </a:p>
          <a:p>
            <a:r>
              <a:rPr lang="bg-BG" sz="2000" dirty="0" smtClean="0"/>
              <a:t>Бординг на пътници</a:t>
            </a:r>
            <a:endParaRPr lang="en-US" sz="2000" dirty="0" smtClean="0"/>
          </a:p>
          <a:p>
            <a:r>
              <a:rPr lang="bg-BG" sz="2000" dirty="0" smtClean="0"/>
              <a:t>Поддръжка и мониторинг</a:t>
            </a:r>
            <a:endParaRPr lang="en-US" sz="2000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8" name="Bildobjekt 6" descr="JBT_AeroTech.tif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548640"/>
            <a:ext cx="1753667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44588" y="1371600"/>
            <a:ext cx="45878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530905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5" descr="JBT_FoodTech1.tif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438" y="550863"/>
            <a:ext cx="1820859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		</a:t>
            </a:r>
            <a:r>
              <a:rPr lang="bg-BG" dirty="0" smtClean="0"/>
              <a:t>Ние сме винаги с Вас, по цялата поточна линия</a:t>
            </a:r>
            <a:r>
              <a:rPr lang="en-US" dirty="0" smtClean="0"/>
              <a:t>.™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943600" y="1463040"/>
            <a:ext cx="2743200" cy="47548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bg-BG" dirty="0" smtClean="0">
                <a:solidFill>
                  <a:srgbClr val="0081C3"/>
                </a:solidFill>
              </a:rPr>
              <a:t>Приложения</a:t>
            </a:r>
            <a:endParaRPr lang="en-US" dirty="0" smtClean="0">
              <a:solidFill>
                <a:srgbClr val="0081C3"/>
              </a:solidFill>
            </a:endParaRPr>
          </a:p>
          <a:p>
            <a:r>
              <a:rPr lang="bg-BG" dirty="0" smtClean="0"/>
              <a:t>Продукти с дълъг срок на годност</a:t>
            </a:r>
            <a:endParaRPr lang="en-US" dirty="0" smtClean="0"/>
          </a:p>
          <a:p>
            <a:r>
              <a:rPr lang="bg-BG" dirty="0" smtClean="0"/>
              <a:t>Мляко</a:t>
            </a:r>
            <a:endParaRPr lang="en-US" dirty="0" smtClean="0"/>
          </a:p>
          <a:p>
            <a:r>
              <a:rPr lang="bg-BG" dirty="0" smtClean="0"/>
              <a:t>Напитки</a:t>
            </a:r>
            <a:endParaRPr lang="en-US" dirty="0" smtClean="0"/>
          </a:p>
          <a:p>
            <a:endParaRPr lang="en-US" dirty="0" smtClean="0"/>
          </a:p>
          <a:p>
            <a:r>
              <a:rPr lang="bg-BG" dirty="0" smtClean="0"/>
              <a:t>Сокове</a:t>
            </a:r>
            <a:endParaRPr lang="en-US" dirty="0" smtClean="0"/>
          </a:p>
          <a:p>
            <a:r>
              <a:rPr lang="bg-BG" dirty="0" smtClean="0"/>
              <a:t>Закуски</a:t>
            </a:r>
            <a:endParaRPr lang="en-US" dirty="0" smtClean="0"/>
          </a:p>
          <a:p>
            <a:endParaRPr lang="en-US" dirty="0" smtClean="0"/>
          </a:p>
          <a:p>
            <a:r>
              <a:rPr lang="bg-BG" dirty="0" smtClean="0"/>
              <a:t>Доматено пюре</a:t>
            </a:r>
            <a:endParaRPr lang="en-US" dirty="0" smtClean="0"/>
          </a:p>
          <a:p>
            <a:r>
              <a:rPr lang="bg-BG" dirty="0" smtClean="0"/>
              <a:t>Доматени сосове</a:t>
            </a:r>
            <a:endParaRPr lang="en-US" dirty="0" smtClean="0"/>
          </a:p>
          <a:p>
            <a:r>
              <a:rPr lang="bg-BG" dirty="0" smtClean="0"/>
              <a:t>Фрешове</a:t>
            </a:r>
            <a:endParaRPr lang="en-US" dirty="0" smtClean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280160"/>
            <a:ext cx="4427537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110014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2" descr="AR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963" y="752475"/>
            <a:ext cx="2967037" cy="1992313"/>
          </a:xfrm>
          <a:prstGeom prst="rect">
            <a:avLst/>
          </a:prstGeom>
          <a:noFill/>
          <a:ln w="9525" algn="ctr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3079" name="Rectangle 3"/>
          <p:cNvSpPr>
            <a:spLocks noGrp="1"/>
          </p:cNvSpPr>
          <p:nvPr>
            <p:ph type="title" idx="4294967295"/>
          </p:nvPr>
        </p:nvSpPr>
        <p:spPr>
          <a:xfrm>
            <a:off x="434975" y="63500"/>
            <a:ext cx="8529638" cy="609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JBT </a:t>
            </a:r>
            <a:r>
              <a:rPr lang="en-US" sz="2400" dirty="0" err="1" smtClean="0"/>
              <a:t>FoodTech</a:t>
            </a:r>
            <a:r>
              <a:rPr lang="en-US" sz="2400" dirty="0" smtClean="0"/>
              <a:t> – </a:t>
            </a:r>
            <a:r>
              <a:rPr lang="bg-BG" sz="2400" dirty="0" smtClean="0"/>
              <a:t>Решения и сервиз</a:t>
            </a:r>
            <a:endParaRPr lang="en-US" sz="2400" dirty="0" smtClean="0"/>
          </a:p>
        </p:txBody>
      </p:sp>
      <p:graphicFrame>
        <p:nvGraphicFramePr>
          <p:cNvPr id="3074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4886325" y="742950"/>
          <a:ext cx="3286125" cy="1984375"/>
        </p:xfrm>
        <a:graphic>
          <a:graphicData uri="http://schemas.openxmlformats.org/presentationml/2006/ole">
            <p:oleObj spid="_x0000_s3115" name="CorelPhotoPaint.Image.7" r:id="rId5" imgW="2861976" imgH="2033314" progId="">
              <p:embed/>
            </p:oleObj>
          </a:graphicData>
        </a:graphic>
      </p:graphicFrame>
      <p:pic>
        <p:nvPicPr>
          <p:cNvPr id="3080" name="Picture 5" descr="9703_LR"/>
          <p:cNvPicPr>
            <a:picLocks noChangeAspect="1" noChangeArrowheads="1"/>
          </p:cNvPicPr>
          <p:nvPr/>
        </p:nvPicPr>
        <p:blipFill>
          <a:blip r:embed="rId6" cstate="print">
            <a:lum contrast="18000"/>
          </a:blip>
          <a:srcRect/>
          <a:stretch>
            <a:fillRect/>
          </a:stretch>
        </p:blipFill>
        <p:spPr bwMode="auto">
          <a:xfrm>
            <a:off x="5089525" y="3551238"/>
            <a:ext cx="2820988" cy="19843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3081" name="Group 6"/>
          <p:cNvGrpSpPr>
            <a:grpSpLocks/>
          </p:cNvGrpSpPr>
          <p:nvPr/>
        </p:nvGrpSpPr>
        <p:grpSpPr bwMode="auto">
          <a:xfrm>
            <a:off x="4872038" y="5589588"/>
            <a:ext cx="3228975" cy="503237"/>
            <a:chOff x="1816" y="2082"/>
            <a:chExt cx="1237" cy="263"/>
          </a:xfrm>
        </p:grpSpPr>
        <p:grpSp>
          <p:nvGrpSpPr>
            <p:cNvPr id="3109" name="Group 7"/>
            <p:cNvGrpSpPr>
              <a:grpSpLocks/>
            </p:cNvGrpSpPr>
            <p:nvPr/>
          </p:nvGrpSpPr>
          <p:grpSpPr bwMode="auto">
            <a:xfrm>
              <a:off x="1816" y="2082"/>
              <a:ext cx="1237" cy="263"/>
              <a:chOff x="243" y="1929"/>
              <a:chExt cx="1231" cy="377"/>
            </a:xfrm>
          </p:grpSpPr>
          <p:sp>
            <p:nvSpPr>
              <p:cNvPr id="3111" name="Freeform 8"/>
              <p:cNvSpPr>
                <a:spLocks/>
              </p:cNvSpPr>
              <p:nvPr/>
            </p:nvSpPr>
            <p:spPr bwMode="auto">
              <a:xfrm>
                <a:off x="244" y="1932"/>
                <a:ext cx="1228" cy="46"/>
              </a:xfrm>
              <a:custGeom>
                <a:avLst/>
                <a:gdLst>
                  <a:gd name="T0" fmla="*/ 0 w 1228"/>
                  <a:gd name="T1" fmla="*/ 0 h 46"/>
                  <a:gd name="T2" fmla="*/ 32 w 1228"/>
                  <a:gd name="T3" fmla="*/ 45 h 46"/>
                  <a:gd name="T4" fmla="*/ 1194 w 1228"/>
                  <a:gd name="T5" fmla="*/ 45 h 46"/>
                  <a:gd name="T6" fmla="*/ 1227 w 1228"/>
                  <a:gd name="T7" fmla="*/ 0 h 46"/>
                  <a:gd name="T8" fmla="*/ 0 w 1228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8"/>
                  <a:gd name="T16" fmla="*/ 0 h 46"/>
                  <a:gd name="T17" fmla="*/ 1228 w 1228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8" h="46">
                    <a:moveTo>
                      <a:pt x="0" y="0"/>
                    </a:moveTo>
                    <a:lnTo>
                      <a:pt x="32" y="45"/>
                    </a:lnTo>
                    <a:lnTo>
                      <a:pt x="1194" y="45"/>
                    </a:lnTo>
                    <a:lnTo>
                      <a:pt x="122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235BB8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" name="Freeform 9"/>
              <p:cNvSpPr>
                <a:spLocks/>
              </p:cNvSpPr>
              <p:nvPr/>
            </p:nvSpPr>
            <p:spPr bwMode="auto">
              <a:xfrm>
                <a:off x="243" y="2259"/>
                <a:ext cx="1231" cy="46"/>
              </a:xfrm>
              <a:custGeom>
                <a:avLst/>
                <a:gdLst>
                  <a:gd name="T0" fmla="*/ 0 w 1231"/>
                  <a:gd name="T1" fmla="*/ 45 h 46"/>
                  <a:gd name="T2" fmla="*/ 32 w 1231"/>
                  <a:gd name="T3" fmla="*/ 0 h 46"/>
                  <a:gd name="T4" fmla="*/ 1197 w 1231"/>
                  <a:gd name="T5" fmla="*/ 0 h 46"/>
                  <a:gd name="T6" fmla="*/ 1230 w 1231"/>
                  <a:gd name="T7" fmla="*/ 45 h 46"/>
                  <a:gd name="T8" fmla="*/ 0 w 1231"/>
                  <a:gd name="T9" fmla="*/ 45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1"/>
                  <a:gd name="T16" fmla="*/ 0 h 46"/>
                  <a:gd name="T17" fmla="*/ 1231 w 1231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1" h="46">
                    <a:moveTo>
                      <a:pt x="0" y="45"/>
                    </a:moveTo>
                    <a:lnTo>
                      <a:pt x="32" y="0"/>
                    </a:lnTo>
                    <a:lnTo>
                      <a:pt x="1197" y="0"/>
                    </a:lnTo>
                    <a:lnTo>
                      <a:pt x="1230" y="45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002B82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" name="Freeform 10"/>
              <p:cNvSpPr>
                <a:spLocks/>
              </p:cNvSpPr>
              <p:nvPr/>
            </p:nvSpPr>
            <p:spPr bwMode="auto">
              <a:xfrm>
                <a:off x="244" y="1929"/>
                <a:ext cx="35" cy="377"/>
              </a:xfrm>
              <a:custGeom>
                <a:avLst/>
                <a:gdLst>
                  <a:gd name="T0" fmla="*/ 34 w 35"/>
                  <a:gd name="T1" fmla="*/ 48 h 377"/>
                  <a:gd name="T2" fmla="*/ 0 w 35"/>
                  <a:gd name="T3" fmla="*/ 0 h 377"/>
                  <a:gd name="T4" fmla="*/ 0 w 35"/>
                  <a:gd name="T5" fmla="*/ 376 h 377"/>
                  <a:gd name="T6" fmla="*/ 34 w 35"/>
                  <a:gd name="T7" fmla="*/ 327 h 377"/>
                  <a:gd name="T8" fmla="*/ 34 w 35"/>
                  <a:gd name="T9" fmla="*/ 48 h 3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77"/>
                  <a:gd name="T17" fmla="*/ 35 w 35"/>
                  <a:gd name="T18" fmla="*/ 377 h 3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77">
                    <a:moveTo>
                      <a:pt x="34" y="48"/>
                    </a:moveTo>
                    <a:lnTo>
                      <a:pt x="0" y="0"/>
                    </a:lnTo>
                    <a:lnTo>
                      <a:pt x="0" y="376"/>
                    </a:lnTo>
                    <a:lnTo>
                      <a:pt x="34" y="327"/>
                    </a:lnTo>
                    <a:lnTo>
                      <a:pt x="34" y="48"/>
                    </a:lnTo>
                  </a:path>
                </a:pathLst>
              </a:custGeom>
              <a:solidFill>
                <a:srgbClr val="7B9CD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" name="Freeform 11"/>
              <p:cNvSpPr>
                <a:spLocks/>
              </p:cNvSpPr>
              <p:nvPr/>
            </p:nvSpPr>
            <p:spPr bwMode="auto">
              <a:xfrm>
                <a:off x="1435" y="1929"/>
                <a:ext cx="39" cy="377"/>
              </a:xfrm>
              <a:custGeom>
                <a:avLst/>
                <a:gdLst>
                  <a:gd name="T0" fmla="*/ 0 w 39"/>
                  <a:gd name="T1" fmla="*/ 48 h 377"/>
                  <a:gd name="T2" fmla="*/ 38 w 39"/>
                  <a:gd name="T3" fmla="*/ 0 h 377"/>
                  <a:gd name="T4" fmla="*/ 38 w 39"/>
                  <a:gd name="T5" fmla="*/ 376 h 377"/>
                  <a:gd name="T6" fmla="*/ 0 w 39"/>
                  <a:gd name="T7" fmla="*/ 327 h 377"/>
                  <a:gd name="T8" fmla="*/ 0 w 39"/>
                  <a:gd name="T9" fmla="*/ 48 h 3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377"/>
                  <a:gd name="T17" fmla="*/ 39 w 39"/>
                  <a:gd name="T18" fmla="*/ 377 h 3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377">
                    <a:moveTo>
                      <a:pt x="0" y="48"/>
                    </a:moveTo>
                    <a:lnTo>
                      <a:pt x="38" y="0"/>
                    </a:lnTo>
                    <a:lnTo>
                      <a:pt x="38" y="376"/>
                    </a:lnTo>
                    <a:lnTo>
                      <a:pt x="0" y="327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00257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" name="Rectangle 12"/>
              <p:cNvSpPr>
                <a:spLocks noChangeArrowheads="1"/>
              </p:cNvSpPr>
              <p:nvPr/>
            </p:nvSpPr>
            <p:spPr bwMode="auto">
              <a:xfrm>
                <a:off x="277" y="1976"/>
                <a:ext cx="1160" cy="283"/>
              </a:xfrm>
              <a:prstGeom prst="rect">
                <a:avLst/>
              </a:prstGeom>
              <a:solidFill>
                <a:srgbClr val="00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10" name="Rectangle 13"/>
            <p:cNvSpPr>
              <a:spLocks noChangeArrowheads="1"/>
            </p:cNvSpPr>
            <p:nvPr/>
          </p:nvSpPr>
          <p:spPr bwMode="auto">
            <a:xfrm>
              <a:off x="1851" y="2104"/>
              <a:ext cx="117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eaLnBrk="0" hangingPunct="0">
                <a:tabLst>
                  <a:tab pos="3656013" algn="l"/>
                </a:tabLst>
              </a:pPr>
              <a:r>
                <a:rPr lang="bg-BG" sz="1600" b="1" dirty="0" smtClean="0">
                  <a:solidFill>
                    <a:schemeClr val="bg1"/>
                  </a:solidFill>
                  <a:latin typeface="Tahoma" charset="0"/>
                </a:rPr>
                <a:t>Допълнителна преработка</a:t>
              </a:r>
              <a:endParaRPr lang="en-US" sz="1600" b="1" dirty="0">
                <a:solidFill>
                  <a:schemeClr val="bg1"/>
                </a:solidFill>
                <a:latin typeface="Tahoma" charset="0"/>
              </a:endParaRPr>
            </a:p>
          </p:txBody>
        </p:sp>
      </p:grpSp>
      <p:grpSp>
        <p:nvGrpSpPr>
          <p:cNvPr id="3082" name="Group 14"/>
          <p:cNvGrpSpPr>
            <a:grpSpLocks/>
          </p:cNvGrpSpPr>
          <p:nvPr/>
        </p:nvGrpSpPr>
        <p:grpSpPr bwMode="auto">
          <a:xfrm>
            <a:off x="4929188" y="2781300"/>
            <a:ext cx="3243262" cy="503238"/>
            <a:chOff x="1816" y="2082"/>
            <a:chExt cx="1237" cy="263"/>
          </a:xfrm>
        </p:grpSpPr>
        <p:grpSp>
          <p:nvGrpSpPr>
            <p:cNvPr id="3102" name="Group 15"/>
            <p:cNvGrpSpPr>
              <a:grpSpLocks/>
            </p:cNvGrpSpPr>
            <p:nvPr/>
          </p:nvGrpSpPr>
          <p:grpSpPr bwMode="auto">
            <a:xfrm>
              <a:off x="1816" y="2082"/>
              <a:ext cx="1237" cy="263"/>
              <a:chOff x="243" y="1929"/>
              <a:chExt cx="1231" cy="377"/>
            </a:xfrm>
          </p:grpSpPr>
          <p:sp>
            <p:nvSpPr>
              <p:cNvPr id="3104" name="Freeform 16"/>
              <p:cNvSpPr>
                <a:spLocks/>
              </p:cNvSpPr>
              <p:nvPr/>
            </p:nvSpPr>
            <p:spPr bwMode="auto">
              <a:xfrm>
                <a:off x="244" y="1932"/>
                <a:ext cx="1228" cy="46"/>
              </a:xfrm>
              <a:custGeom>
                <a:avLst/>
                <a:gdLst>
                  <a:gd name="T0" fmla="*/ 0 w 1228"/>
                  <a:gd name="T1" fmla="*/ 0 h 46"/>
                  <a:gd name="T2" fmla="*/ 32 w 1228"/>
                  <a:gd name="T3" fmla="*/ 45 h 46"/>
                  <a:gd name="T4" fmla="*/ 1194 w 1228"/>
                  <a:gd name="T5" fmla="*/ 45 h 46"/>
                  <a:gd name="T6" fmla="*/ 1227 w 1228"/>
                  <a:gd name="T7" fmla="*/ 0 h 46"/>
                  <a:gd name="T8" fmla="*/ 0 w 1228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8"/>
                  <a:gd name="T16" fmla="*/ 0 h 46"/>
                  <a:gd name="T17" fmla="*/ 1228 w 1228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8" h="46">
                    <a:moveTo>
                      <a:pt x="0" y="0"/>
                    </a:moveTo>
                    <a:lnTo>
                      <a:pt x="32" y="45"/>
                    </a:lnTo>
                    <a:lnTo>
                      <a:pt x="1194" y="45"/>
                    </a:lnTo>
                    <a:lnTo>
                      <a:pt x="122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235BB8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" name="Freeform 17"/>
              <p:cNvSpPr>
                <a:spLocks/>
              </p:cNvSpPr>
              <p:nvPr/>
            </p:nvSpPr>
            <p:spPr bwMode="auto">
              <a:xfrm>
                <a:off x="243" y="2259"/>
                <a:ext cx="1231" cy="46"/>
              </a:xfrm>
              <a:custGeom>
                <a:avLst/>
                <a:gdLst>
                  <a:gd name="T0" fmla="*/ 0 w 1231"/>
                  <a:gd name="T1" fmla="*/ 45 h 46"/>
                  <a:gd name="T2" fmla="*/ 32 w 1231"/>
                  <a:gd name="T3" fmla="*/ 0 h 46"/>
                  <a:gd name="T4" fmla="*/ 1197 w 1231"/>
                  <a:gd name="T5" fmla="*/ 0 h 46"/>
                  <a:gd name="T6" fmla="*/ 1230 w 1231"/>
                  <a:gd name="T7" fmla="*/ 45 h 46"/>
                  <a:gd name="T8" fmla="*/ 0 w 1231"/>
                  <a:gd name="T9" fmla="*/ 45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1"/>
                  <a:gd name="T16" fmla="*/ 0 h 46"/>
                  <a:gd name="T17" fmla="*/ 1231 w 1231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1" h="46">
                    <a:moveTo>
                      <a:pt x="0" y="45"/>
                    </a:moveTo>
                    <a:lnTo>
                      <a:pt x="32" y="0"/>
                    </a:lnTo>
                    <a:lnTo>
                      <a:pt x="1197" y="0"/>
                    </a:lnTo>
                    <a:lnTo>
                      <a:pt x="1230" y="45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002B82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" name="Freeform 18"/>
              <p:cNvSpPr>
                <a:spLocks/>
              </p:cNvSpPr>
              <p:nvPr/>
            </p:nvSpPr>
            <p:spPr bwMode="auto">
              <a:xfrm>
                <a:off x="244" y="1929"/>
                <a:ext cx="35" cy="377"/>
              </a:xfrm>
              <a:custGeom>
                <a:avLst/>
                <a:gdLst>
                  <a:gd name="T0" fmla="*/ 34 w 35"/>
                  <a:gd name="T1" fmla="*/ 48 h 377"/>
                  <a:gd name="T2" fmla="*/ 0 w 35"/>
                  <a:gd name="T3" fmla="*/ 0 h 377"/>
                  <a:gd name="T4" fmla="*/ 0 w 35"/>
                  <a:gd name="T5" fmla="*/ 376 h 377"/>
                  <a:gd name="T6" fmla="*/ 34 w 35"/>
                  <a:gd name="T7" fmla="*/ 327 h 377"/>
                  <a:gd name="T8" fmla="*/ 34 w 35"/>
                  <a:gd name="T9" fmla="*/ 48 h 3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77"/>
                  <a:gd name="T17" fmla="*/ 35 w 35"/>
                  <a:gd name="T18" fmla="*/ 377 h 3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77">
                    <a:moveTo>
                      <a:pt x="34" y="48"/>
                    </a:moveTo>
                    <a:lnTo>
                      <a:pt x="0" y="0"/>
                    </a:lnTo>
                    <a:lnTo>
                      <a:pt x="0" y="376"/>
                    </a:lnTo>
                    <a:lnTo>
                      <a:pt x="34" y="327"/>
                    </a:lnTo>
                    <a:lnTo>
                      <a:pt x="34" y="48"/>
                    </a:lnTo>
                  </a:path>
                </a:pathLst>
              </a:custGeom>
              <a:solidFill>
                <a:srgbClr val="7B9CD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" name="Freeform 19"/>
              <p:cNvSpPr>
                <a:spLocks/>
              </p:cNvSpPr>
              <p:nvPr/>
            </p:nvSpPr>
            <p:spPr bwMode="auto">
              <a:xfrm>
                <a:off x="1435" y="1929"/>
                <a:ext cx="39" cy="377"/>
              </a:xfrm>
              <a:custGeom>
                <a:avLst/>
                <a:gdLst>
                  <a:gd name="T0" fmla="*/ 0 w 39"/>
                  <a:gd name="T1" fmla="*/ 48 h 377"/>
                  <a:gd name="T2" fmla="*/ 38 w 39"/>
                  <a:gd name="T3" fmla="*/ 0 h 377"/>
                  <a:gd name="T4" fmla="*/ 38 w 39"/>
                  <a:gd name="T5" fmla="*/ 376 h 377"/>
                  <a:gd name="T6" fmla="*/ 0 w 39"/>
                  <a:gd name="T7" fmla="*/ 327 h 377"/>
                  <a:gd name="T8" fmla="*/ 0 w 39"/>
                  <a:gd name="T9" fmla="*/ 48 h 3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377"/>
                  <a:gd name="T17" fmla="*/ 39 w 39"/>
                  <a:gd name="T18" fmla="*/ 377 h 3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377">
                    <a:moveTo>
                      <a:pt x="0" y="48"/>
                    </a:moveTo>
                    <a:lnTo>
                      <a:pt x="38" y="0"/>
                    </a:lnTo>
                    <a:lnTo>
                      <a:pt x="38" y="376"/>
                    </a:lnTo>
                    <a:lnTo>
                      <a:pt x="0" y="327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00257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" name="Rectangle 20"/>
              <p:cNvSpPr>
                <a:spLocks noChangeArrowheads="1"/>
              </p:cNvSpPr>
              <p:nvPr/>
            </p:nvSpPr>
            <p:spPr bwMode="auto">
              <a:xfrm>
                <a:off x="277" y="1976"/>
                <a:ext cx="1160" cy="283"/>
              </a:xfrm>
              <a:prstGeom prst="rect">
                <a:avLst/>
              </a:prstGeom>
              <a:solidFill>
                <a:srgbClr val="00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03" name="Rectangle 21"/>
            <p:cNvSpPr>
              <a:spLocks noChangeArrowheads="1"/>
            </p:cNvSpPr>
            <p:nvPr/>
          </p:nvSpPr>
          <p:spPr bwMode="auto">
            <a:xfrm>
              <a:off x="1851" y="2104"/>
              <a:ext cx="117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eaLnBrk="0" hangingPunct="0">
                <a:tabLst>
                  <a:tab pos="3656013" algn="l"/>
                </a:tabLst>
              </a:pPr>
              <a:r>
                <a:rPr lang="bg-BG" sz="1600" b="1" dirty="0" smtClean="0">
                  <a:solidFill>
                    <a:schemeClr val="bg1"/>
                  </a:solidFill>
                  <a:latin typeface="Tahoma" charset="0"/>
                </a:rPr>
                <a:t>Технологии за печене</a:t>
              </a:r>
              <a:endParaRPr lang="en-US" sz="1600" b="1" dirty="0">
                <a:solidFill>
                  <a:schemeClr val="bg1"/>
                </a:solidFill>
                <a:latin typeface="Tahoma" charset="0"/>
              </a:endParaRPr>
            </a:p>
          </p:txBody>
        </p:sp>
      </p:grpSp>
      <p:grpSp>
        <p:nvGrpSpPr>
          <p:cNvPr id="3083" name="Group 22"/>
          <p:cNvGrpSpPr>
            <a:grpSpLocks/>
          </p:cNvGrpSpPr>
          <p:nvPr/>
        </p:nvGrpSpPr>
        <p:grpSpPr bwMode="auto">
          <a:xfrm>
            <a:off x="650875" y="5575300"/>
            <a:ext cx="3122613" cy="457200"/>
            <a:chOff x="1816" y="2082"/>
            <a:chExt cx="1237" cy="263"/>
          </a:xfrm>
        </p:grpSpPr>
        <p:grpSp>
          <p:nvGrpSpPr>
            <p:cNvPr id="3095" name="Group 23"/>
            <p:cNvGrpSpPr>
              <a:grpSpLocks/>
            </p:cNvGrpSpPr>
            <p:nvPr/>
          </p:nvGrpSpPr>
          <p:grpSpPr bwMode="auto">
            <a:xfrm>
              <a:off x="1816" y="2082"/>
              <a:ext cx="1237" cy="263"/>
              <a:chOff x="243" y="1929"/>
              <a:chExt cx="1231" cy="377"/>
            </a:xfrm>
          </p:grpSpPr>
          <p:sp>
            <p:nvSpPr>
              <p:cNvPr id="3097" name="Freeform 24"/>
              <p:cNvSpPr>
                <a:spLocks/>
              </p:cNvSpPr>
              <p:nvPr/>
            </p:nvSpPr>
            <p:spPr bwMode="auto">
              <a:xfrm>
                <a:off x="244" y="1932"/>
                <a:ext cx="1228" cy="46"/>
              </a:xfrm>
              <a:custGeom>
                <a:avLst/>
                <a:gdLst>
                  <a:gd name="T0" fmla="*/ 0 w 1228"/>
                  <a:gd name="T1" fmla="*/ 0 h 46"/>
                  <a:gd name="T2" fmla="*/ 32 w 1228"/>
                  <a:gd name="T3" fmla="*/ 45 h 46"/>
                  <a:gd name="T4" fmla="*/ 1194 w 1228"/>
                  <a:gd name="T5" fmla="*/ 45 h 46"/>
                  <a:gd name="T6" fmla="*/ 1227 w 1228"/>
                  <a:gd name="T7" fmla="*/ 0 h 46"/>
                  <a:gd name="T8" fmla="*/ 0 w 1228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8"/>
                  <a:gd name="T16" fmla="*/ 0 h 46"/>
                  <a:gd name="T17" fmla="*/ 1228 w 1228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8" h="46">
                    <a:moveTo>
                      <a:pt x="0" y="0"/>
                    </a:moveTo>
                    <a:lnTo>
                      <a:pt x="32" y="45"/>
                    </a:lnTo>
                    <a:lnTo>
                      <a:pt x="1194" y="45"/>
                    </a:lnTo>
                    <a:lnTo>
                      <a:pt x="122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235BB8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" name="Freeform 25"/>
              <p:cNvSpPr>
                <a:spLocks/>
              </p:cNvSpPr>
              <p:nvPr/>
            </p:nvSpPr>
            <p:spPr bwMode="auto">
              <a:xfrm>
                <a:off x="243" y="2259"/>
                <a:ext cx="1231" cy="46"/>
              </a:xfrm>
              <a:custGeom>
                <a:avLst/>
                <a:gdLst>
                  <a:gd name="T0" fmla="*/ 0 w 1231"/>
                  <a:gd name="T1" fmla="*/ 45 h 46"/>
                  <a:gd name="T2" fmla="*/ 32 w 1231"/>
                  <a:gd name="T3" fmla="*/ 0 h 46"/>
                  <a:gd name="T4" fmla="*/ 1197 w 1231"/>
                  <a:gd name="T5" fmla="*/ 0 h 46"/>
                  <a:gd name="T6" fmla="*/ 1230 w 1231"/>
                  <a:gd name="T7" fmla="*/ 45 h 46"/>
                  <a:gd name="T8" fmla="*/ 0 w 1231"/>
                  <a:gd name="T9" fmla="*/ 45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1"/>
                  <a:gd name="T16" fmla="*/ 0 h 46"/>
                  <a:gd name="T17" fmla="*/ 1231 w 1231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1" h="46">
                    <a:moveTo>
                      <a:pt x="0" y="45"/>
                    </a:moveTo>
                    <a:lnTo>
                      <a:pt x="32" y="0"/>
                    </a:lnTo>
                    <a:lnTo>
                      <a:pt x="1197" y="0"/>
                    </a:lnTo>
                    <a:lnTo>
                      <a:pt x="1230" y="45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002B82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" name="Freeform 26"/>
              <p:cNvSpPr>
                <a:spLocks/>
              </p:cNvSpPr>
              <p:nvPr/>
            </p:nvSpPr>
            <p:spPr bwMode="auto">
              <a:xfrm>
                <a:off x="244" y="1929"/>
                <a:ext cx="35" cy="377"/>
              </a:xfrm>
              <a:custGeom>
                <a:avLst/>
                <a:gdLst>
                  <a:gd name="T0" fmla="*/ 34 w 35"/>
                  <a:gd name="T1" fmla="*/ 48 h 377"/>
                  <a:gd name="T2" fmla="*/ 0 w 35"/>
                  <a:gd name="T3" fmla="*/ 0 h 377"/>
                  <a:gd name="T4" fmla="*/ 0 w 35"/>
                  <a:gd name="T5" fmla="*/ 376 h 377"/>
                  <a:gd name="T6" fmla="*/ 34 w 35"/>
                  <a:gd name="T7" fmla="*/ 327 h 377"/>
                  <a:gd name="T8" fmla="*/ 34 w 35"/>
                  <a:gd name="T9" fmla="*/ 48 h 3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77"/>
                  <a:gd name="T17" fmla="*/ 35 w 35"/>
                  <a:gd name="T18" fmla="*/ 377 h 3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77">
                    <a:moveTo>
                      <a:pt x="34" y="48"/>
                    </a:moveTo>
                    <a:lnTo>
                      <a:pt x="0" y="0"/>
                    </a:lnTo>
                    <a:lnTo>
                      <a:pt x="0" y="376"/>
                    </a:lnTo>
                    <a:lnTo>
                      <a:pt x="34" y="327"/>
                    </a:lnTo>
                    <a:lnTo>
                      <a:pt x="34" y="48"/>
                    </a:lnTo>
                  </a:path>
                </a:pathLst>
              </a:custGeom>
              <a:solidFill>
                <a:srgbClr val="7B9CD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" name="Freeform 27"/>
              <p:cNvSpPr>
                <a:spLocks/>
              </p:cNvSpPr>
              <p:nvPr/>
            </p:nvSpPr>
            <p:spPr bwMode="auto">
              <a:xfrm>
                <a:off x="1435" y="1929"/>
                <a:ext cx="39" cy="377"/>
              </a:xfrm>
              <a:custGeom>
                <a:avLst/>
                <a:gdLst>
                  <a:gd name="T0" fmla="*/ 0 w 39"/>
                  <a:gd name="T1" fmla="*/ 48 h 377"/>
                  <a:gd name="T2" fmla="*/ 38 w 39"/>
                  <a:gd name="T3" fmla="*/ 0 h 377"/>
                  <a:gd name="T4" fmla="*/ 38 w 39"/>
                  <a:gd name="T5" fmla="*/ 376 h 377"/>
                  <a:gd name="T6" fmla="*/ 0 w 39"/>
                  <a:gd name="T7" fmla="*/ 327 h 377"/>
                  <a:gd name="T8" fmla="*/ 0 w 39"/>
                  <a:gd name="T9" fmla="*/ 48 h 3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377"/>
                  <a:gd name="T17" fmla="*/ 39 w 39"/>
                  <a:gd name="T18" fmla="*/ 377 h 3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377">
                    <a:moveTo>
                      <a:pt x="0" y="48"/>
                    </a:moveTo>
                    <a:lnTo>
                      <a:pt x="38" y="0"/>
                    </a:lnTo>
                    <a:lnTo>
                      <a:pt x="38" y="376"/>
                    </a:lnTo>
                    <a:lnTo>
                      <a:pt x="0" y="327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00257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Rectangle 28"/>
              <p:cNvSpPr>
                <a:spLocks noChangeArrowheads="1"/>
              </p:cNvSpPr>
              <p:nvPr/>
            </p:nvSpPr>
            <p:spPr bwMode="auto">
              <a:xfrm>
                <a:off x="277" y="1976"/>
                <a:ext cx="1160" cy="283"/>
              </a:xfrm>
              <a:prstGeom prst="rect">
                <a:avLst/>
              </a:prstGeom>
              <a:solidFill>
                <a:srgbClr val="00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96" name="Rectangle 29"/>
            <p:cNvSpPr>
              <a:spLocks noChangeArrowheads="1"/>
            </p:cNvSpPr>
            <p:nvPr/>
          </p:nvSpPr>
          <p:spPr bwMode="auto">
            <a:xfrm>
              <a:off x="1851" y="2104"/>
              <a:ext cx="117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eaLnBrk="0" hangingPunct="0">
                <a:tabLst>
                  <a:tab pos="3656013" algn="l"/>
                </a:tabLst>
              </a:pPr>
              <a:r>
                <a:rPr lang="bg-BG" sz="1600" b="1" dirty="0" smtClean="0">
                  <a:solidFill>
                    <a:schemeClr val="bg1"/>
                  </a:solidFill>
                  <a:latin typeface="Tahoma" charset="0"/>
                </a:rPr>
                <a:t>Порциониране</a:t>
              </a:r>
              <a:endParaRPr lang="en-US" sz="1600" b="1" dirty="0">
                <a:solidFill>
                  <a:schemeClr val="bg1"/>
                </a:solidFill>
                <a:latin typeface="Tahoma" charset="0"/>
              </a:endParaRPr>
            </a:p>
          </p:txBody>
        </p:sp>
      </p:grpSp>
      <p:grpSp>
        <p:nvGrpSpPr>
          <p:cNvPr id="3084" name="Group 30"/>
          <p:cNvGrpSpPr>
            <a:grpSpLocks/>
          </p:cNvGrpSpPr>
          <p:nvPr/>
        </p:nvGrpSpPr>
        <p:grpSpPr bwMode="auto">
          <a:xfrm>
            <a:off x="825500" y="2781300"/>
            <a:ext cx="2960688" cy="457200"/>
            <a:chOff x="1816" y="2082"/>
            <a:chExt cx="1237" cy="263"/>
          </a:xfrm>
        </p:grpSpPr>
        <p:grpSp>
          <p:nvGrpSpPr>
            <p:cNvPr id="3088" name="Group 31"/>
            <p:cNvGrpSpPr>
              <a:grpSpLocks/>
            </p:cNvGrpSpPr>
            <p:nvPr/>
          </p:nvGrpSpPr>
          <p:grpSpPr bwMode="auto">
            <a:xfrm>
              <a:off x="1816" y="2082"/>
              <a:ext cx="1237" cy="263"/>
              <a:chOff x="243" y="1929"/>
              <a:chExt cx="1231" cy="377"/>
            </a:xfrm>
          </p:grpSpPr>
          <p:sp>
            <p:nvSpPr>
              <p:cNvPr id="3090" name="Freeform 32"/>
              <p:cNvSpPr>
                <a:spLocks/>
              </p:cNvSpPr>
              <p:nvPr/>
            </p:nvSpPr>
            <p:spPr bwMode="auto">
              <a:xfrm>
                <a:off x="244" y="1932"/>
                <a:ext cx="1228" cy="46"/>
              </a:xfrm>
              <a:custGeom>
                <a:avLst/>
                <a:gdLst>
                  <a:gd name="T0" fmla="*/ 0 w 1228"/>
                  <a:gd name="T1" fmla="*/ 0 h 46"/>
                  <a:gd name="T2" fmla="*/ 32 w 1228"/>
                  <a:gd name="T3" fmla="*/ 45 h 46"/>
                  <a:gd name="T4" fmla="*/ 1194 w 1228"/>
                  <a:gd name="T5" fmla="*/ 45 h 46"/>
                  <a:gd name="T6" fmla="*/ 1227 w 1228"/>
                  <a:gd name="T7" fmla="*/ 0 h 46"/>
                  <a:gd name="T8" fmla="*/ 0 w 1228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8"/>
                  <a:gd name="T16" fmla="*/ 0 h 46"/>
                  <a:gd name="T17" fmla="*/ 1228 w 1228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8" h="46">
                    <a:moveTo>
                      <a:pt x="0" y="0"/>
                    </a:moveTo>
                    <a:lnTo>
                      <a:pt x="32" y="45"/>
                    </a:lnTo>
                    <a:lnTo>
                      <a:pt x="1194" y="45"/>
                    </a:lnTo>
                    <a:lnTo>
                      <a:pt x="122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235BB8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" name="Freeform 33"/>
              <p:cNvSpPr>
                <a:spLocks/>
              </p:cNvSpPr>
              <p:nvPr/>
            </p:nvSpPr>
            <p:spPr bwMode="auto">
              <a:xfrm>
                <a:off x="243" y="2259"/>
                <a:ext cx="1231" cy="46"/>
              </a:xfrm>
              <a:custGeom>
                <a:avLst/>
                <a:gdLst>
                  <a:gd name="T0" fmla="*/ 0 w 1231"/>
                  <a:gd name="T1" fmla="*/ 45 h 46"/>
                  <a:gd name="T2" fmla="*/ 32 w 1231"/>
                  <a:gd name="T3" fmla="*/ 0 h 46"/>
                  <a:gd name="T4" fmla="*/ 1197 w 1231"/>
                  <a:gd name="T5" fmla="*/ 0 h 46"/>
                  <a:gd name="T6" fmla="*/ 1230 w 1231"/>
                  <a:gd name="T7" fmla="*/ 45 h 46"/>
                  <a:gd name="T8" fmla="*/ 0 w 1231"/>
                  <a:gd name="T9" fmla="*/ 45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1"/>
                  <a:gd name="T16" fmla="*/ 0 h 46"/>
                  <a:gd name="T17" fmla="*/ 1231 w 1231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1" h="46">
                    <a:moveTo>
                      <a:pt x="0" y="45"/>
                    </a:moveTo>
                    <a:lnTo>
                      <a:pt x="32" y="0"/>
                    </a:lnTo>
                    <a:lnTo>
                      <a:pt x="1197" y="0"/>
                    </a:lnTo>
                    <a:lnTo>
                      <a:pt x="1230" y="45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002B82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" name="Freeform 34"/>
              <p:cNvSpPr>
                <a:spLocks/>
              </p:cNvSpPr>
              <p:nvPr/>
            </p:nvSpPr>
            <p:spPr bwMode="auto">
              <a:xfrm>
                <a:off x="244" y="1929"/>
                <a:ext cx="35" cy="377"/>
              </a:xfrm>
              <a:custGeom>
                <a:avLst/>
                <a:gdLst>
                  <a:gd name="T0" fmla="*/ 34 w 35"/>
                  <a:gd name="T1" fmla="*/ 48 h 377"/>
                  <a:gd name="T2" fmla="*/ 0 w 35"/>
                  <a:gd name="T3" fmla="*/ 0 h 377"/>
                  <a:gd name="T4" fmla="*/ 0 w 35"/>
                  <a:gd name="T5" fmla="*/ 376 h 377"/>
                  <a:gd name="T6" fmla="*/ 34 w 35"/>
                  <a:gd name="T7" fmla="*/ 327 h 377"/>
                  <a:gd name="T8" fmla="*/ 34 w 35"/>
                  <a:gd name="T9" fmla="*/ 48 h 3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77"/>
                  <a:gd name="T17" fmla="*/ 35 w 35"/>
                  <a:gd name="T18" fmla="*/ 377 h 3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77">
                    <a:moveTo>
                      <a:pt x="34" y="48"/>
                    </a:moveTo>
                    <a:lnTo>
                      <a:pt x="0" y="0"/>
                    </a:lnTo>
                    <a:lnTo>
                      <a:pt x="0" y="376"/>
                    </a:lnTo>
                    <a:lnTo>
                      <a:pt x="34" y="327"/>
                    </a:lnTo>
                    <a:lnTo>
                      <a:pt x="34" y="48"/>
                    </a:lnTo>
                  </a:path>
                </a:pathLst>
              </a:custGeom>
              <a:solidFill>
                <a:srgbClr val="7B9CDE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" name="Freeform 35"/>
              <p:cNvSpPr>
                <a:spLocks/>
              </p:cNvSpPr>
              <p:nvPr/>
            </p:nvSpPr>
            <p:spPr bwMode="auto">
              <a:xfrm>
                <a:off x="1435" y="1929"/>
                <a:ext cx="39" cy="377"/>
              </a:xfrm>
              <a:custGeom>
                <a:avLst/>
                <a:gdLst>
                  <a:gd name="T0" fmla="*/ 0 w 39"/>
                  <a:gd name="T1" fmla="*/ 48 h 377"/>
                  <a:gd name="T2" fmla="*/ 38 w 39"/>
                  <a:gd name="T3" fmla="*/ 0 h 377"/>
                  <a:gd name="T4" fmla="*/ 38 w 39"/>
                  <a:gd name="T5" fmla="*/ 376 h 377"/>
                  <a:gd name="T6" fmla="*/ 0 w 39"/>
                  <a:gd name="T7" fmla="*/ 327 h 377"/>
                  <a:gd name="T8" fmla="*/ 0 w 39"/>
                  <a:gd name="T9" fmla="*/ 48 h 3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377"/>
                  <a:gd name="T17" fmla="*/ 39 w 39"/>
                  <a:gd name="T18" fmla="*/ 377 h 3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377">
                    <a:moveTo>
                      <a:pt x="0" y="48"/>
                    </a:moveTo>
                    <a:lnTo>
                      <a:pt x="38" y="0"/>
                    </a:lnTo>
                    <a:lnTo>
                      <a:pt x="38" y="376"/>
                    </a:lnTo>
                    <a:lnTo>
                      <a:pt x="0" y="327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002571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" name="Rectangle 36"/>
              <p:cNvSpPr>
                <a:spLocks noChangeArrowheads="1"/>
              </p:cNvSpPr>
              <p:nvPr/>
            </p:nvSpPr>
            <p:spPr bwMode="auto">
              <a:xfrm>
                <a:off x="277" y="1976"/>
                <a:ext cx="1160" cy="283"/>
              </a:xfrm>
              <a:prstGeom prst="rect">
                <a:avLst/>
              </a:prstGeom>
              <a:solidFill>
                <a:srgbClr val="00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89" name="Rectangle 37"/>
            <p:cNvSpPr>
              <a:spLocks noChangeArrowheads="1"/>
            </p:cNvSpPr>
            <p:nvPr/>
          </p:nvSpPr>
          <p:spPr bwMode="auto">
            <a:xfrm>
              <a:off x="1851" y="2104"/>
              <a:ext cx="117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eaLnBrk="0" hangingPunct="0">
                <a:tabLst>
                  <a:tab pos="3656013" algn="l"/>
                </a:tabLst>
              </a:pPr>
              <a:r>
                <a:rPr lang="bg-BG" sz="1600" b="1" dirty="0" smtClean="0">
                  <a:solidFill>
                    <a:schemeClr val="bg1"/>
                  </a:solidFill>
                  <a:latin typeface="Tahoma" charset="0"/>
                </a:rPr>
                <a:t>Системи за замразяване</a:t>
              </a:r>
              <a:endParaRPr lang="en-US" sz="1600" b="1" dirty="0">
                <a:solidFill>
                  <a:schemeClr val="bg1"/>
                </a:solidFill>
                <a:latin typeface="Tahoma" charset="0"/>
              </a:endParaRPr>
            </a:p>
          </p:txBody>
        </p:sp>
      </p:grpSp>
      <p:sp>
        <p:nvSpPr>
          <p:cNvPr id="3085" name="Text Box 38"/>
          <p:cNvSpPr txBox="1">
            <a:spLocks noChangeArrowheads="1"/>
          </p:cNvSpPr>
          <p:nvPr/>
        </p:nvSpPr>
        <p:spPr bwMode="auto">
          <a:xfrm>
            <a:off x="8458200" y="725488"/>
            <a:ext cx="230188" cy="2430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  <a:p>
            <a:pPr algn="l">
              <a:spcBef>
                <a:spcPct val="50000"/>
              </a:spcBef>
            </a:pPr>
            <a:endParaRPr lang="en-US"/>
          </a:p>
          <a:p>
            <a:pPr algn="l">
              <a:spcBef>
                <a:spcPct val="50000"/>
              </a:spcBef>
            </a:pPr>
            <a:endParaRPr lang="en-US"/>
          </a:p>
          <a:p>
            <a:pPr algn="l">
              <a:spcBef>
                <a:spcPct val="50000"/>
              </a:spcBef>
            </a:pPr>
            <a:endParaRPr lang="en-US"/>
          </a:p>
          <a:p>
            <a:pPr algn="l">
              <a:spcBef>
                <a:spcPct val="50000"/>
              </a:spcBef>
            </a:pPr>
            <a:endParaRPr lang="en-US"/>
          </a:p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3086" name="Picture 39" descr="Bild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975" y="3559175"/>
            <a:ext cx="3095625" cy="1971675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3087" name="Picture 40" descr="Bild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6213" y="4729163"/>
            <a:ext cx="10382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Slide Number Placeholder 4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68BFAB-BDF3-456F-AD27-6091F7F34451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 dirty="0" smtClean="0"/>
              <a:t>Факти за пазарното присъствие в света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err="1" smtClean="0"/>
              <a:t>Frigoscandia</a:t>
            </a:r>
            <a:r>
              <a:rPr lang="en-US" dirty="0" smtClean="0"/>
              <a:t> </a:t>
            </a:r>
            <a:r>
              <a:rPr lang="bg-BG" dirty="0" smtClean="0"/>
              <a:t>фризерите замразяват</a:t>
            </a:r>
            <a:r>
              <a:rPr lang="en-US" dirty="0" smtClean="0"/>
              <a:t>…</a:t>
            </a:r>
          </a:p>
          <a:p>
            <a:pPr>
              <a:lnSpc>
                <a:spcPct val="229000"/>
              </a:lnSpc>
              <a:spcBef>
                <a:spcPts val="0"/>
              </a:spcBef>
            </a:pPr>
            <a:r>
              <a:rPr lang="en-US" dirty="0" smtClean="0"/>
              <a:t>~75% </a:t>
            </a:r>
            <a:r>
              <a:rPr lang="bg-BG" dirty="0" smtClean="0"/>
              <a:t>от замразения грах</a:t>
            </a:r>
            <a:endParaRPr lang="en-US" dirty="0" smtClean="0"/>
          </a:p>
          <a:p>
            <a:pPr>
              <a:lnSpc>
                <a:spcPct val="229000"/>
              </a:lnSpc>
              <a:spcBef>
                <a:spcPts val="0"/>
              </a:spcBef>
            </a:pPr>
            <a:r>
              <a:rPr lang="en-US" dirty="0" smtClean="0"/>
              <a:t>~60% o</a:t>
            </a:r>
            <a:r>
              <a:rPr lang="bg-BG" dirty="0" smtClean="0"/>
              <a:t>т замразените  хамбургери</a:t>
            </a:r>
            <a:endParaRPr lang="en-US" dirty="0" smtClean="0"/>
          </a:p>
          <a:p>
            <a:pPr>
              <a:lnSpc>
                <a:spcPct val="229000"/>
              </a:lnSpc>
              <a:spcBef>
                <a:spcPts val="0"/>
              </a:spcBef>
            </a:pPr>
            <a:r>
              <a:rPr lang="en-US" dirty="0" smtClean="0"/>
              <a:t>~50% </a:t>
            </a:r>
            <a:r>
              <a:rPr lang="bg-BG" dirty="0" smtClean="0"/>
              <a:t>от замразеното пилешко месо</a:t>
            </a:r>
            <a:endParaRPr lang="en-US" dirty="0" smtClean="0"/>
          </a:p>
          <a:p>
            <a:pPr>
              <a:lnSpc>
                <a:spcPct val="229000"/>
              </a:lnSpc>
              <a:spcBef>
                <a:spcPts val="0"/>
              </a:spcBef>
            </a:pPr>
            <a:r>
              <a:rPr lang="en-US" dirty="0" smtClean="0"/>
              <a:t>~50% </a:t>
            </a:r>
            <a:r>
              <a:rPr lang="bg-BG" dirty="0" smtClean="0"/>
              <a:t>от замразените морски дарове</a:t>
            </a:r>
            <a:endParaRPr lang="en-US" dirty="0" smtClean="0"/>
          </a:p>
          <a:p>
            <a:pPr>
              <a:lnSpc>
                <a:spcPct val="229000"/>
              </a:lnSpc>
              <a:spcBef>
                <a:spcPts val="0"/>
              </a:spcBef>
            </a:pPr>
            <a:r>
              <a:rPr lang="en-US" dirty="0" smtClean="0"/>
              <a:t>~50% </a:t>
            </a:r>
            <a:r>
              <a:rPr lang="bg-BG" dirty="0" smtClean="0"/>
              <a:t>от замразените готови храни</a:t>
            </a:r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bg-BG" dirty="0" smtClean="0"/>
              <a:t>или</a:t>
            </a:r>
            <a:r>
              <a:rPr lang="en-US" dirty="0" smtClean="0"/>
              <a:t> ~50% </a:t>
            </a:r>
            <a:r>
              <a:rPr lang="bg-BG" dirty="0" smtClean="0"/>
              <a:t>от замразените храни в цял свят</a:t>
            </a:r>
            <a:r>
              <a:rPr lang="en-US" dirty="0" smtClean="0"/>
              <a:t> </a:t>
            </a:r>
          </a:p>
        </p:txBody>
      </p:sp>
      <p:pic>
        <p:nvPicPr>
          <p:cNvPr id="8" name="Picture 7" descr="Findus pea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72132" y="1142984"/>
            <a:ext cx="1005840" cy="1005840"/>
          </a:xfrm>
          <a:prstGeom prst="rect">
            <a:avLst/>
          </a:prstGeom>
        </p:spPr>
      </p:pic>
      <p:pic>
        <p:nvPicPr>
          <p:cNvPr id="9" name="Picture 8" descr="Hamburgar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29454" y="1785926"/>
            <a:ext cx="822960" cy="1476997"/>
          </a:xfrm>
          <a:prstGeom prst="rect">
            <a:avLst/>
          </a:prstGeom>
        </p:spPr>
      </p:pic>
      <p:pic>
        <p:nvPicPr>
          <p:cNvPr id="10" name="Picture 9" descr="Chicken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00826" y="2786058"/>
            <a:ext cx="1371600" cy="1371600"/>
          </a:xfrm>
          <a:prstGeom prst="rect">
            <a:avLst/>
          </a:prstGeom>
        </p:spPr>
      </p:pic>
      <p:pic>
        <p:nvPicPr>
          <p:cNvPr id="11" name="Picture 10" descr="Young's fish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72944" y="3883149"/>
            <a:ext cx="1371600" cy="1346042"/>
          </a:xfrm>
          <a:prstGeom prst="rect">
            <a:avLst/>
          </a:prstGeom>
        </p:spPr>
      </p:pic>
      <p:pic>
        <p:nvPicPr>
          <p:cNvPr id="12" name="Picture 11" descr="Ready Meals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72066" y="4714884"/>
            <a:ext cx="1371600" cy="92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87734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2_Custom Design 5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465D"/>
      </a:accent1>
      <a:accent2>
        <a:srgbClr val="A6978A"/>
      </a:accent2>
      <a:accent3>
        <a:srgbClr val="FFFFFF"/>
      </a:accent3>
      <a:accent4>
        <a:srgbClr val="000000"/>
      </a:accent4>
      <a:accent5>
        <a:srgbClr val="AAB0B6"/>
      </a:accent5>
      <a:accent6>
        <a:srgbClr val="96887D"/>
      </a:accent6>
      <a:hlink>
        <a:srgbClr val="3198BD"/>
      </a:hlink>
      <a:folHlink>
        <a:srgbClr val="A6978A"/>
      </a:folHlink>
    </a:clrScheme>
    <a:fontScheme name="2_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4CDD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4CDD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1AC17"/>
        </a:accent1>
        <a:accent2>
          <a:srgbClr val="B21302"/>
        </a:accent2>
        <a:accent3>
          <a:srgbClr val="FFFFFF"/>
        </a:accent3>
        <a:accent4>
          <a:srgbClr val="000000"/>
        </a:accent4>
        <a:accent5>
          <a:srgbClr val="EED2AB"/>
        </a:accent5>
        <a:accent6>
          <a:srgbClr val="A11002"/>
        </a:accent6>
        <a:hlink>
          <a:srgbClr val="2C88A8"/>
        </a:hlink>
        <a:folHlink>
          <a:srgbClr val="5082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8B524"/>
        </a:accent1>
        <a:accent2>
          <a:srgbClr val="D01602"/>
        </a:accent2>
        <a:accent3>
          <a:srgbClr val="FFFFFF"/>
        </a:accent3>
        <a:accent4>
          <a:srgbClr val="000000"/>
        </a:accent4>
        <a:accent5>
          <a:srgbClr val="F2D7AC"/>
        </a:accent5>
        <a:accent6>
          <a:srgbClr val="BC1302"/>
        </a:accent6>
        <a:hlink>
          <a:srgbClr val="3198BD"/>
        </a:hlink>
        <a:folHlink>
          <a:srgbClr val="63A1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FD321D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E52C19"/>
        </a:accent6>
        <a:hlink>
          <a:srgbClr val="3198BD"/>
        </a:hlink>
        <a:folHlink>
          <a:srgbClr val="63A1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FD321D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E52C19"/>
        </a:accent6>
        <a:hlink>
          <a:srgbClr val="3198BD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A6978A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96887D"/>
        </a:accent6>
        <a:hlink>
          <a:srgbClr val="3198BD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8B8D90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7D7F82"/>
        </a:accent6>
        <a:hlink>
          <a:srgbClr val="3198BD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B2AF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A19E"/>
        </a:accent6>
        <a:hlink>
          <a:srgbClr val="3198BD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E4DF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CFCA"/>
        </a:accent6>
        <a:hlink>
          <a:srgbClr val="3198BD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DCD7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C7C3"/>
        </a:accent6>
        <a:hlink>
          <a:srgbClr val="3198BD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DCD7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C7C3"/>
        </a:accent6>
        <a:hlink>
          <a:srgbClr val="47ABCF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DCD7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C7C3"/>
        </a:accent6>
        <a:hlink>
          <a:srgbClr val="8B8D90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DCD7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C7C3"/>
        </a:accent6>
        <a:hlink>
          <a:srgbClr val="86989C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JBT_FoodTech_Yellow">
  <a:themeElements>
    <a:clrScheme name="JBT_FoodTech_Yellow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6CC"/>
      </a:accent1>
      <a:accent2>
        <a:srgbClr val="949494"/>
      </a:accent2>
      <a:accent3>
        <a:srgbClr val="FFFFFF"/>
      </a:accent3>
      <a:accent4>
        <a:srgbClr val="000000"/>
      </a:accent4>
      <a:accent5>
        <a:srgbClr val="AABDE2"/>
      </a:accent5>
      <a:accent6>
        <a:srgbClr val="868686"/>
      </a:accent6>
      <a:hlink>
        <a:srgbClr val="924000"/>
      </a:hlink>
      <a:folHlink>
        <a:srgbClr val="800080"/>
      </a:folHlink>
    </a:clrScheme>
    <a:fontScheme name="JBT_FoodTech_Yello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4CDD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4CDD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BT_FoodTech_Yellow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76CC"/>
        </a:accent1>
        <a:accent2>
          <a:srgbClr val="949494"/>
        </a:accent2>
        <a:accent3>
          <a:srgbClr val="FFFFFF"/>
        </a:accent3>
        <a:accent4>
          <a:srgbClr val="000000"/>
        </a:accent4>
        <a:accent5>
          <a:srgbClr val="AABDE2"/>
        </a:accent5>
        <a:accent6>
          <a:srgbClr val="868686"/>
        </a:accent6>
        <a:hlink>
          <a:srgbClr val="924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JBT_FoodTech">
  <a:themeElements>
    <a:clrScheme name="4_JBT_FoodTech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6CC"/>
      </a:accent1>
      <a:accent2>
        <a:srgbClr val="949494"/>
      </a:accent2>
      <a:accent3>
        <a:srgbClr val="FFFFFF"/>
      </a:accent3>
      <a:accent4>
        <a:srgbClr val="000000"/>
      </a:accent4>
      <a:accent5>
        <a:srgbClr val="AABDE2"/>
      </a:accent5>
      <a:accent6>
        <a:srgbClr val="868686"/>
      </a:accent6>
      <a:hlink>
        <a:srgbClr val="924000"/>
      </a:hlink>
      <a:folHlink>
        <a:srgbClr val="800080"/>
      </a:folHlink>
    </a:clrScheme>
    <a:fontScheme name="4_JBT_FoodTe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4CDD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4CDD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JBT_FoodTech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76CC"/>
        </a:accent1>
        <a:accent2>
          <a:srgbClr val="949494"/>
        </a:accent2>
        <a:accent3>
          <a:srgbClr val="FFFFFF"/>
        </a:accent3>
        <a:accent4>
          <a:srgbClr val="000000"/>
        </a:accent4>
        <a:accent5>
          <a:srgbClr val="AABDE2"/>
        </a:accent5>
        <a:accent6>
          <a:srgbClr val="868686"/>
        </a:accent6>
        <a:hlink>
          <a:srgbClr val="924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INAL_ppt_template_mstr">
  <a:themeElements>
    <a:clrScheme name="1_FINAL_ppt_template_mstr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465D"/>
      </a:accent1>
      <a:accent2>
        <a:srgbClr val="00DCD7"/>
      </a:accent2>
      <a:accent3>
        <a:srgbClr val="FFFFFF"/>
      </a:accent3>
      <a:accent4>
        <a:srgbClr val="000000"/>
      </a:accent4>
      <a:accent5>
        <a:srgbClr val="AAB0B6"/>
      </a:accent5>
      <a:accent6>
        <a:srgbClr val="00C7C3"/>
      </a:accent6>
      <a:hlink>
        <a:srgbClr val="47ABCF"/>
      </a:hlink>
      <a:folHlink>
        <a:srgbClr val="A6978A"/>
      </a:folHlink>
    </a:clrScheme>
    <a:fontScheme name="1_FINAL_ppt_template_mst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4CDD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4CDD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FINAL_ppt_template_mstr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DCD7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C7C3"/>
        </a:accent6>
        <a:hlink>
          <a:srgbClr val="47ABCF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NAL_ppt_template_mst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DCD7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C7C3"/>
        </a:accent6>
        <a:hlink>
          <a:srgbClr val="8B8D90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NAL_ppt_template_mstr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DCD7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C7C3"/>
        </a:accent6>
        <a:hlink>
          <a:srgbClr val="86989C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NAL_ppt_template_mstr 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DCD7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C7C3"/>
        </a:accent6>
        <a:hlink>
          <a:srgbClr val="3198BD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NAL_ppt_template_mstr 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E4DF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CFCA"/>
        </a:accent6>
        <a:hlink>
          <a:srgbClr val="3198BD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NAL_ppt_template_mstr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B2AF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A19E"/>
        </a:accent6>
        <a:hlink>
          <a:srgbClr val="3198BD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NAL_ppt_template_mstr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8B8D90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7D7F82"/>
        </a:accent6>
        <a:hlink>
          <a:srgbClr val="3198BD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NAL_ppt_template_mstr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FD321D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E52C19"/>
        </a:accent6>
        <a:hlink>
          <a:srgbClr val="3198BD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JBT_AeroTech_template">
  <a:themeElements>
    <a:clrScheme name="1_JBT_AeroTech_templat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6CC"/>
      </a:accent1>
      <a:accent2>
        <a:srgbClr val="949494"/>
      </a:accent2>
      <a:accent3>
        <a:srgbClr val="FFFFFF"/>
      </a:accent3>
      <a:accent4>
        <a:srgbClr val="000000"/>
      </a:accent4>
      <a:accent5>
        <a:srgbClr val="AABDE2"/>
      </a:accent5>
      <a:accent6>
        <a:srgbClr val="868686"/>
      </a:accent6>
      <a:hlink>
        <a:srgbClr val="924000"/>
      </a:hlink>
      <a:folHlink>
        <a:srgbClr val="800080"/>
      </a:folHlink>
    </a:clrScheme>
    <a:fontScheme name="1_JBT_AeroTech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4CDD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4CDD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JBT_AeroTech_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76CC"/>
        </a:accent1>
        <a:accent2>
          <a:srgbClr val="949494"/>
        </a:accent2>
        <a:accent3>
          <a:srgbClr val="FFFFFF"/>
        </a:accent3>
        <a:accent4>
          <a:srgbClr val="000000"/>
        </a:accent4>
        <a:accent5>
          <a:srgbClr val="AABDE2"/>
        </a:accent5>
        <a:accent6>
          <a:srgbClr val="868686"/>
        </a:accent6>
        <a:hlink>
          <a:srgbClr val="924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JBT_FoodTech">
  <a:themeElements>
    <a:clrScheme name="JBT_FoodTech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6CC"/>
      </a:accent1>
      <a:accent2>
        <a:srgbClr val="949494"/>
      </a:accent2>
      <a:accent3>
        <a:srgbClr val="FFFFFF"/>
      </a:accent3>
      <a:accent4>
        <a:srgbClr val="000000"/>
      </a:accent4>
      <a:accent5>
        <a:srgbClr val="AABDE2"/>
      </a:accent5>
      <a:accent6>
        <a:srgbClr val="868686"/>
      </a:accent6>
      <a:hlink>
        <a:srgbClr val="924000"/>
      </a:hlink>
      <a:folHlink>
        <a:srgbClr val="800080"/>
      </a:folHlink>
    </a:clrScheme>
    <a:fontScheme name="JBT_FoodTe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4CDD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4CDD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BT_FoodTech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76CC"/>
        </a:accent1>
        <a:accent2>
          <a:srgbClr val="949494"/>
        </a:accent2>
        <a:accent3>
          <a:srgbClr val="FFFFFF"/>
        </a:accent3>
        <a:accent4>
          <a:srgbClr val="000000"/>
        </a:accent4>
        <a:accent5>
          <a:srgbClr val="AABDE2"/>
        </a:accent5>
        <a:accent6>
          <a:srgbClr val="868686"/>
        </a:accent6>
        <a:hlink>
          <a:srgbClr val="924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JBT_FoodTech">
  <a:themeElements>
    <a:clrScheme name="3_JBT_FoodTech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6CC"/>
      </a:accent1>
      <a:accent2>
        <a:srgbClr val="949494"/>
      </a:accent2>
      <a:accent3>
        <a:srgbClr val="FFFFFF"/>
      </a:accent3>
      <a:accent4>
        <a:srgbClr val="000000"/>
      </a:accent4>
      <a:accent5>
        <a:srgbClr val="AABDE2"/>
      </a:accent5>
      <a:accent6>
        <a:srgbClr val="868686"/>
      </a:accent6>
      <a:hlink>
        <a:srgbClr val="924000"/>
      </a:hlink>
      <a:folHlink>
        <a:srgbClr val="800080"/>
      </a:folHlink>
    </a:clrScheme>
    <a:fontScheme name="3_JBT_FoodTe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4CDD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4CDD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JBT_FoodTech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76CC"/>
        </a:accent1>
        <a:accent2>
          <a:srgbClr val="949494"/>
        </a:accent2>
        <a:accent3>
          <a:srgbClr val="FFFFFF"/>
        </a:accent3>
        <a:accent4>
          <a:srgbClr val="000000"/>
        </a:accent4>
        <a:accent5>
          <a:srgbClr val="AABDE2"/>
        </a:accent5>
        <a:accent6>
          <a:srgbClr val="868686"/>
        </a:accent6>
        <a:hlink>
          <a:srgbClr val="924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JBT_FoodTech_Brown">
  <a:themeElements>
    <a:clrScheme name="1_JBT_FoodTech_Brown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6CC"/>
      </a:accent1>
      <a:accent2>
        <a:srgbClr val="949494"/>
      </a:accent2>
      <a:accent3>
        <a:srgbClr val="FFFFFF"/>
      </a:accent3>
      <a:accent4>
        <a:srgbClr val="000000"/>
      </a:accent4>
      <a:accent5>
        <a:srgbClr val="AABDE2"/>
      </a:accent5>
      <a:accent6>
        <a:srgbClr val="868686"/>
      </a:accent6>
      <a:hlink>
        <a:srgbClr val="924000"/>
      </a:hlink>
      <a:folHlink>
        <a:srgbClr val="800080"/>
      </a:folHlink>
    </a:clrScheme>
    <a:fontScheme name="1_JBT_FoodTech_Brow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4CDD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4CDD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JBT_FoodTech_Brow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76CC"/>
        </a:accent1>
        <a:accent2>
          <a:srgbClr val="949494"/>
        </a:accent2>
        <a:accent3>
          <a:srgbClr val="FFFFFF"/>
        </a:accent3>
        <a:accent4>
          <a:srgbClr val="000000"/>
        </a:accent4>
        <a:accent5>
          <a:srgbClr val="AABDE2"/>
        </a:accent5>
        <a:accent6>
          <a:srgbClr val="868686"/>
        </a:accent6>
        <a:hlink>
          <a:srgbClr val="924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JBT_FoodTech_Green">
  <a:themeElements>
    <a:clrScheme name="JBT_FoodTech_Green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6CC"/>
      </a:accent1>
      <a:accent2>
        <a:srgbClr val="949494"/>
      </a:accent2>
      <a:accent3>
        <a:srgbClr val="FFFFFF"/>
      </a:accent3>
      <a:accent4>
        <a:srgbClr val="000000"/>
      </a:accent4>
      <a:accent5>
        <a:srgbClr val="AABDE2"/>
      </a:accent5>
      <a:accent6>
        <a:srgbClr val="868686"/>
      </a:accent6>
      <a:hlink>
        <a:srgbClr val="924000"/>
      </a:hlink>
      <a:folHlink>
        <a:srgbClr val="800080"/>
      </a:folHlink>
    </a:clrScheme>
    <a:fontScheme name="JBT_FoodTech_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4CDD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4CDD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BT_FoodTech_Gree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76CC"/>
        </a:accent1>
        <a:accent2>
          <a:srgbClr val="949494"/>
        </a:accent2>
        <a:accent3>
          <a:srgbClr val="FFFFFF"/>
        </a:accent3>
        <a:accent4>
          <a:srgbClr val="000000"/>
        </a:accent4>
        <a:accent5>
          <a:srgbClr val="AABDE2"/>
        </a:accent5>
        <a:accent6>
          <a:srgbClr val="868686"/>
        </a:accent6>
        <a:hlink>
          <a:srgbClr val="924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JBT_FoodTech_Orange">
  <a:themeElements>
    <a:clrScheme name="JBT_FoodTech_Orang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6CC"/>
      </a:accent1>
      <a:accent2>
        <a:srgbClr val="949494"/>
      </a:accent2>
      <a:accent3>
        <a:srgbClr val="FFFFFF"/>
      </a:accent3>
      <a:accent4>
        <a:srgbClr val="000000"/>
      </a:accent4>
      <a:accent5>
        <a:srgbClr val="AABDE2"/>
      </a:accent5>
      <a:accent6>
        <a:srgbClr val="868686"/>
      </a:accent6>
      <a:hlink>
        <a:srgbClr val="924000"/>
      </a:hlink>
      <a:folHlink>
        <a:srgbClr val="800080"/>
      </a:folHlink>
    </a:clrScheme>
    <a:fontScheme name="JBT_FoodTech_Oran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4CDD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4CDD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BT_FoodTech_Orang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76CC"/>
        </a:accent1>
        <a:accent2>
          <a:srgbClr val="949494"/>
        </a:accent2>
        <a:accent3>
          <a:srgbClr val="FFFFFF"/>
        </a:accent3>
        <a:accent4>
          <a:srgbClr val="000000"/>
        </a:accent4>
        <a:accent5>
          <a:srgbClr val="AABDE2"/>
        </a:accent5>
        <a:accent6>
          <a:srgbClr val="868686"/>
        </a:accent6>
        <a:hlink>
          <a:srgbClr val="924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JBT_FoodTech_Red">
  <a:themeElements>
    <a:clrScheme name="JBT_FoodTech_Red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6CC"/>
      </a:accent1>
      <a:accent2>
        <a:srgbClr val="949494"/>
      </a:accent2>
      <a:accent3>
        <a:srgbClr val="FFFFFF"/>
      </a:accent3>
      <a:accent4>
        <a:srgbClr val="000000"/>
      </a:accent4>
      <a:accent5>
        <a:srgbClr val="AABDE2"/>
      </a:accent5>
      <a:accent6>
        <a:srgbClr val="868686"/>
      </a:accent6>
      <a:hlink>
        <a:srgbClr val="924000"/>
      </a:hlink>
      <a:folHlink>
        <a:srgbClr val="800080"/>
      </a:folHlink>
    </a:clrScheme>
    <a:fontScheme name="JBT_FoodTech_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4CDD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4CDD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BT_FoodTech_Red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76CC"/>
        </a:accent1>
        <a:accent2>
          <a:srgbClr val="949494"/>
        </a:accent2>
        <a:accent3>
          <a:srgbClr val="FFFFFF"/>
        </a:accent3>
        <a:accent4>
          <a:srgbClr val="000000"/>
        </a:accent4>
        <a:accent5>
          <a:srgbClr val="AABDE2"/>
        </a:accent5>
        <a:accent6>
          <a:srgbClr val="868686"/>
        </a:accent6>
        <a:hlink>
          <a:srgbClr val="924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FoodTech_blank</Template>
  <TotalTime>91</TotalTime>
  <Words>923</Words>
  <Application>Microsoft Office PowerPoint</Application>
  <PresentationFormat>Overhead</PresentationFormat>
  <Paragraphs>280</Paragraphs>
  <Slides>31</Slides>
  <Notes>9</Notes>
  <HiddenSlides>4</HiddenSlides>
  <MMClips>0</MMClips>
  <ScaleCrop>false</ScaleCrop>
  <HeadingPairs>
    <vt:vector size="6" baseType="variant"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2_Custom Design</vt:lpstr>
      <vt:lpstr>1_FINAL_ppt_template_mstr</vt:lpstr>
      <vt:lpstr>1_JBT_AeroTech_template</vt:lpstr>
      <vt:lpstr>JBT_FoodTech</vt:lpstr>
      <vt:lpstr>3_JBT_FoodTech</vt:lpstr>
      <vt:lpstr>1_JBT_FoodTech_Brown</vt:lpstr>
      <vt:lpstr>JBT_FoodTech_Green</vt:lpstr>
      <vt:lpstr>JBT_FoodTech_Orange</vt:lpstr>
      <vt:lpstr>JBT_FoodTech_Red</vt:lpstr>
      <vt:lpstr>JBT_FoodTech_Yellow</vt:lpstr>
      <vt:lpstr>4_JBT_FoodTech</vt:lpstr>
      <vt:lpstr>CorelPhotoPaint.Image.7</vt:lpstr>
      <vt:lpstr>Slide 1</vt:lpstr>
      <vt:lpstr>Основни факти</vt:lpstr>
      <vt:lpstr>Slide 3</vt:lpstr>
      <vt:lpstr>Високо продуктивни решения и инженеринг за хранителната индустрия и авио сектора </vt:lpstr>
      <vt:lpstr>Slide 5</vt:lpstr>
      <vt:lpstr>   От кацането до излитането  ™</vt:lpstr>
      <vt:lpstr>  Ние сме винаги с Вас, по цялата поточна линия.™</vt:lpstr>
      <vt:lpstr>JBT FoodTech – Решения и сервиз</vt:lpstr>
      <vt:lpstr>Факти за пазарното присъствие в света</vt:lpstr>
      <vt:lpstr>Глобално присъствие                                     Общо 726 служители</vt:lpstr>
      <vt:lpstr>Локации в Северна Америка</vt:lpstr>
      <vt:lpstr>Присъствие в Латинска Америка</vt:lpstr>
      <vt:lpstr>JBT FoodTech Азия </vt:lpstr>
      <vt:lpstr>Присъствие в Азия</vt:lpstr>
      <vt:lpstr>Slide 15</vt:lpstr>
      <vt:lpstr>  Ние сме с  Васр по цялата поточна линия.™</vt:lpstr>
      <vt:lpstr>Решения &amp; Сервиз – Продуктово портфолио</vt:lpstr>
      <vt:lpstr>JBT FoodTech – Сфера на действие</vt:lpstr>
      <vt:lpstr>Slide 19</vt:lpstr>
      <vt:lpstr>Технологичен център в Хелзингборг</vt:lpstr>
      <vt:lpstr>Slide 21</vt:lpstr>
      <vt:lpstr>Revoband Classic пещ</vt:lpstr>
      <vt:lpstr>Стаята за готвене на Stein</vt:lpstr>
      <vt:lpstr>Slide 24</vt:lpstr>
      <vt:lpstr>Slide 25</vt:lpstr>
      <vt:lpstr>Slide 26</vt:lpstr>
      <vt:lpstr>Месни изделия</vt:lpstr>
      <vt:lpstr>Slide 28</vt:lpstr>
      <vt:lpstr>Slide 29</vt:lpstr>
      <vt:lpstr>Slide 30</vt:lpstr>
      <vt:lpstr>Slide 31</vt:lpstr>
    </vt:vector>
  </TitlesOfParts>
  <Company>FRIGOSCANDIA EQUIPMENT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FRIGOSCANDIA EQUIPMENT</dc:title>
  <dc:creator>fse ab</dc:creator>
  <cp:lastModifiedBy>User</cp:lastModifiedBy>
  <cp:revision>244</cp:revision>
  <cp:lastPrinted>2000-05-27T18:41:39Z</cp:lastPrinted>
  <dcterms:created xsi:type="dcterms:W3CDTF">2003-04-23T06:39:12Z</dcterms:created>
  <dcterms:modified xsi:type="dcterms:W3CDTF">2013-11-12T15:33:03Z</dcterms:modified>
</cp:coreProperties>
</file>